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2" r:id="rId4"/>
  </p:sldMasterIdLst>
  <p:notesMasterIdLst>
    <p:notesMasterId r:id="rId15"/>
  </p:notesMasterIdLst>
  <p:handoutMasterIdLst>
    <p:handoutMasterId r:id="rId16"/>
  </p:handoutMasterIdLst>
  <p:sldIdLst>
    <p:sldId id="410" r:id="rId5"/>
    <p:sldId id="383" r:id="rId6"/>
    <p:sldId id="411" r:id="rId7"/>
    <p:sldId id="408" r:id="rId8"/>
    <p:sldId id="406" r:id="rId9"/>
    <p:sldId id="404" r:id="rId10"/>
    <p:sldId id="412" r:id="rId11"/>
    <p:sldId id="413" r:id="rId12"/>
    <p:sldId id="414" r:id="rId13"/>
    <p:sldId id="3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80" d="100"/>
          <a:sy n="80" d="100"/>
        </p:scale>
        <p:origin x="58" y="1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bil sneha de" userId="ebc4f3ba16df9fdd" providerId="LiveId" clId="{C3E6DD3F-B0D2-4E47-AA64-3FD36E49AC9C}"/>
    <pc:docChg chg="undo custSel addSld delSld modSld">
      <pc:chgData name="Anabil sneha de" userId="ebc4f3ba16df9fdd" providerId="LiveId" clId="{C3E6DD3F-B0D2-4E47-AA64-3FD36E49AC9C}" dt="2024-10-17T06:57:00.766" v="219" actId="14100"/>
      <pc:docMkLst>
        <pc:docMk/>
      </pc:docMkLst>
      <pc:sldChg chg="addSp modSp">
        <pc:chgData name="Anabil sneha de" userId="ebc4f3ba16df9fdd" providerId="LiveId" clId="{C3E6DD3F-B0D2-4E47-AA64-3FD36E49AC9C}" dt="2024-10-17T06:46:11.973" v="191" actId="14100"/>
        <pc:sldMkLst>
          <pc:docMk/>
          <pc:sldMk cId="3346685798" sldId="383"/>
        </pc:sldMkLst>
        <pc:picChg chg="add mod">
          <ac:chgData name="Anabil sneha de" userId="ebc4f3ba16df9fdd" providerId="LiveId" clId="{C3E6DD3F-B0D2-4E47-AA64-3FD36E49AC9C}" dt="2024-10-17T06:46:11.973" v="191" actId="14100"/>
          <ac:picMkLst>
            <pc:docMk/>
            <pc:sldMk cId="3346685798" sldId="383"/>
            <ac:picMk id="3074" creationId="{5FEADE77-8D18-4440-9705-BF7D62C2C44E}"/>
          </ac:picMkLst>
        </pc:picChg>
      </pc:sldChg>
      <pc:sldChg chg="addSp delSp modSp mod setBg">
        <pc:chgData name="Anabil sneha de" userId="ebc4f3ba16df9fdd" providerId="LiveId" clId="{C3E6DD3F-B0D2-4E47-AA64-3FD36E49AC9C}" dt="2024-10-17T06:57:00.766" v="219" actId="14100"/>
        <pc:sldMkLst>
          <pc:docMk/>
          <pc:sldMk cId="4261132419" sldId="398"/>
        </pc:sldMkLst>
        <pc:spChg chg="mod">
          <ac:chgData name="Anabil sneha de" userId="ebc4f3ba16df9fdd" providerId="LiveId" clId="{C3E6DD3F-B0D2-4E47-AA64-3FD36E49AC9C}" dt="2024-10-17T06:40:58.404" v="185" actId="20577"/>
          <ac:spMkLst>
            <pc:docMk/>
            <pc:sldMk cId="4261132419" sldId="398"/>
            <ac:spMk id="2" creationId="{F810C1B7-6E4E-3DEE-50C0-1CA3B14303EE}"/>
          </ac:spMkLst>
        </pc:spChg>
        <pc:spChg chg="mod">
          <ac:chgData name="Anabil sneha de" userId="ebc4f3ba16df9fdd" providerId="LiveId" clId="{C3E6DD3F-B0D2-4E47-AA64-3FD36E49AC9C}" dt="2024-10-17T06:40:40.825" v="172"/>
          <ac:spMkLst>
            <pc:docMk/>
            <pc:sldMk cId="4261132419" sldId="398"/>
            <ac:spMk id="3" creationId="{8BE734F0-2DDD-AF70-F13D-F9E4C1929411}"/>
          </ac:spMkLst>
        </pc:spChg>
        <pc:picChg chg="add del mod">
          <ac:chgData name="Anabil sneha de" userId="ebc4f3ba16df9fdd" providerId="LiveId" clId="{C3E6DD3F-B0D2-4E47-AA64-3FD36E49AC9C}" dt="2024-10-17T06:54:14.137" v="208" actId="478"/>
          <ac:picMkLst>
            <pc:docMk/>
            <pc:sldMk cId="4261132419" sldId="398"/>
            <ac:picMk id="5122" creationId="{D96FD127-3615-476E-9B33-B940C546E4CC}"/>
          </ac:picMkLst>
        </pc:picChg>
        <pc:picChg chg="add mod">
          <ac:chgData name="Anabil sneha de" userId="ebc4f3ba16df9fdd" providerId="LiveId" clId="{C3E6DD3F-B0D2-4E47-AA64-3FD36E49AC9C}" dt="2024-10-17T06:57:00.766" v="219" actId="14100"/>
          <ac:picMkLst>
            <pc:docMk/>
            <pc:sldMk cId="4261132419" sldId="398"/>
            <ac:picMk id="5124" creationId="{C824AE04-C6EC-45A2-A49E-C41CA5B25561}"/>
          </ac:picMkLst>
        </pc:picChg>
      </pc:sldChg>
      <pc:sldChg chg="del">
        <pc:chgData name="Anabil sneha de" userId="ebc4f3ba16df9fdd" providerId="LiveId" clId="{C3E6DD3F-B0D2-4E47-AA64-3FD36E49AC9C}" dt="2024-10-17T06:11:33.435" v="74" actId="47"/>
        <pc:sldMkLst>
          <pc:docMk/>
          <pc:sldMk cId="752428618" sldId="403"/>
        </pc:sldMkLst>
      </pc:sldChg>
      <pc:sldChg chg="addSp delSp modSp mod setBg">
        <pc:chgData name="Anabil sneha de" userId="ebc4f3ba16df9fdd" providerId="LiveId" clId="{C3E6DD3F-B0D2-4E47-AA64-3FD36E49AC9C}" dt="2024-10-17T06:35:56.130" v="164" actId="14100"/>
        <pc:sldMkLst>
          <pc:docMk/>
          <pc:sldMk cId="1850768898" sldId="404"/>
        </pc:sldMkLst>
        <pc:spChg chg="mod">
          <ac:chgData name="Anabil sneha de" userId="ebc4f3ba16df9fdd" providerId="LiveId" clId="{C3E6DD3F-B0D2-4E47-AA64-3FD36E49AC9C}" dt="2024-10-17T06:08:36.723" v="43" actId="20577"/>
          <ac:spMkLst>
            <pc:docMk/>
            <pc:sldMk cId="1850768898" sldId="404"/>
            <ac:spMk id="2" creationId="{F0759DC4-8B30-98A0-5BAB-C78BA4A4AD55}"/>
          </ac:spMkLst>
        </pc:spChg>
        <pc:spChg chg="mod">
          <ac:chgData name="Anabil sneha de" userId="ebc4f3ba16df9fdd" providerId="LiveId" clId="{C3E6DD3F-B0D2-4E47-AA64-3FD36E49AC9C}" dt="2024-10-17T06:13:40.849" v="91" actId="207"/>
          <ac:spMkLst>
            <pc:docMk/>
            <pc:sldMk cId="1850768898" sldId="404"/>
            <ac:spMk id="3" creationId="{4096FB3A-B62C-3DAB-4FD1-B4EBDD650AEF}"/>
          </ac:spMkLst>
        </pc:spChg>
        <pc:spChg chg="del">
          <ac:chgData name="Anabil sneha de" userId="ebc4f3ba16df9fdd" providerId="LiveId" clId="{C3E6DD3F-B0D2-4E47-AA64-3FD36E49AC9C}" dt="2024-10-17T06:01:25.620" v="16" actId="478"/>
          <ac:spMkLst>
            <pc:docMk/>
            <pc:sldMk cId="1850768898" sldId="404"/>
            <ac:spMk id="4" creationId="{43E198AA-251D-4446-30C4-8F2FA7F6A72C}"/>
          </ac:spMkLst>
        </pc:spChg>
        <pc:spChg chg="add del mod">
          <ac:chgData name="Anabil sneha de" userId="ebc4f3ba16df9fdd" providerId="LiveId" clId="{C3E6DD3F-B0D2-4E47-AA64-3FD36E49AC9C}" dt="2024-10-17T06:01:35.308" v="18" actId="478"/>
          <ac:spMkLst>
            <pc:docMk/>
            <pc:sldMk cId="1850768898" sldId="404"/>
            <ac:spMk id="6" creationId="{11B228F7-7DD2-4380-BC06-448847396032}"/>
          </ac:spMkLst>
        </pc:spChg>
        <pc:spChg chg="add del mod">
          <ac:chgData name="Anabil sneha de" userId="ebc4f3ba16df9fdd" providerId="LiveId" clId="{C3E6DD3F-B0D2-4E47-AA64-3FD36E49AC9C}" dt="2024-10-17T06:30:35.726" v="134" actId="478"/>
          <ac:spMkLst>
            <pc:docMk/>
            <pc:sldMk cId="1850768898" sldId="404"/>
            <ac:spMk id="7" creationId="{F6355622-87E3-4101-957A-7C763EDBD4EA}"/>
          </ac:spMkLst>
        </pc:spChg>
        <pc:spChg chg="add mod">
          <ac:chgData name="Anabil sneha de" userId="ebc4f3ba16df9fdd" providerId="LiveId" clId="{C3E6DD3F-B0D2-4E47-AA64-3FD36E49AC9C}" dt="2024-10-17T06:35:56.130" v="164" actId="14100"/>
          <ac:spMkLst>
            <pc:docMk/>
            <pc:sldMk cId="1850768898" sldId="404"/>
            <ac:spMk id="9" creationId="{D30C043B-DD95-4BC7-B4B2-0352207C4F51}"/>
          </ac:spMkLst>
        </pc:spChg>
        <pc:graphicFrameChg chg="add del mod modGraphic">
          <ac:chgData name="Anabil sneha de" userId="ebc4f3ba16df9fdd" providerId="LiveId" clId="{C3E6DD3F-B0D2-4E47-AA64-3FD36E49AC9C}" dt="2024-10-17T06:32:25.924" v="139" actId="478"/>
          <ac:graphicFrameMkLst>
            <pc:docMk/>
            <pc:sldMk cId="1850768898" sldId="404"/>
            <ac:graphicFrameMk id="8" creationId="{2AC03334-889B-471A-BC99-4E39EA20ED86}"/>
          </ac:graphicFrameMkLst>
        </pc:graphicFrameChg>
      </pc:sldChg>
      <pc:sldChg chg="del">
        <pc:chgData name="Anabil sneha de" userId="ebc4f3ba16df9fdd" providerId="LiveId" clId="{C3E6DD3F-B0D2-4E47-AA64-3FD36E49AC9C}" dt="2024-10-17T05:55:41.287" v="14" actId="47"/>
        <pc:sldMkLst>
          <pc:docMk/>
          <pc:sldMk cId="4127695141" sldId="405"/>
        </pc:sldMkLst>
      </pc:sldChg>
      <pc:sldChg chg="addSp delSp modSp mod setBg">
        <pc:chgData name="Anabil sneha de" userId="ebc4f3ba16df9fdd" providerId="LiveId" clId="{C3E6DD3F-B0D2-4E47-AA64-3FD36E49AC9C}" dt="2024-10-17T05:55:15.471" v="13" actId="1076"/>
        <pc:sldMkLst>
          <pc:docMk/>
          <pc:sldMk cId="298364507" sldId="406"/>
        </pc:sldMkLst>
        <pc:spChg chg="del">
          <ac:chgData name="Anabil sneha de" userId="ebc4f3ba16df9fdd" providerId="LiveId" clId="{C3E6DD3F-B0D2-4E47-AA64-3FD36E49AC9C}" dt="2024-10-17T05:54:37.337" v="4" actId="478"/>
          <ac:spMkLst>
            <pc:docMk/>
            <pc:sldMk cId="298364507" sldId="406"/>
            <ac:spMk id="2" creationId="{F52A871D-B15E-C971-7C85-0AF173E38781}"/>
          </ac:spMkLst>
        </pc:spChg>
        <pc:spChg chg="del">
          <ac:chgData name="Anabil sneha de" userId="ebc4f3ba16df9fdd" providerId="LiveId" clId="{C3E6DD3F-B0D2-4E47-AA64-3FD36E49AC9C}" dt="2024-10-17T05:54:49.219" v="6" actId="478"/>
          <ac:spMkLst>
            <pc:docMk/>
            <pc:sldMk cId="298364507" sldId="406"/>
            <ac:spMk id="3" creationId="{34F2E863-4A4C-76FE-444A-083F93043389}"/>
          </ac:spMkLst>
        </pc:spChg>
        <pc:spChg chg="add del mod">
          <ac:chgData name="Anabil sneha de" userId="ebc4f3ba16df9fdd" providerId="LiveId" clId="{C3E6DD3F-B0D2-4E47-AA64-3FD36E49AC9C}" dt="2024-10-17T05:54:53.257" v="8" actId="478"/>
          <ac:spMkLst>
            <pc:docMk/>
            <pc:sldMk cId="298364507" sldId="406"/>
            <ac:spMk id="6" creationId="{6F36A2AF-0C06-41B6-9826-CB112EB06F3F}"/>
          </ac:spMkLst>
        </pc:spChg>
        <pc:spChg chg="add del mod">
          <ac:chgData name="Anabil sneha de" userId="ebc4f3ba16df9fdd" providerId="LiveId" clId="{C3E6DD3F-B0D2-4E47-AA64-3FD36E49AC9C}" dt="2024-10-17T05:54:49.219" v="6" actId="478"/>
          <ac:spMkLst>
            <pc:docMk/>
            <pc:sldMk cId="298364507" sldId="406"/>
            <ac:spMk id="8" creationId="{3586F1B5-8C37-4273-AF31-ACD14C7607D9}"/>
          </ac:spMkLst>
        </pc:spChg>
        <pc:spChg chg="add del mod">
          <ac:chgData name="Anabil sneha de" userId="ebc4f3ba16df9fdd" providerId="LiveId" clId="{C3E6DD3F-B0D2-4E47-AA64-3FD36E49AC9C}" dt="2024-10-17T05:54:50.686" v="7" actId="478"/>
          <ac:spMkLst>
            <pc:docMk/>
            <pc:sldMk cId="298364507" sldId="406"/>
            <ac:spMk id="10" creationId="{49D486BC-3834-491A-B8D3-4DA1D30C4C34}"/>
          </ac:spMkLst>
        </pc:spChg>
        <pc:picChg chg="del">
          <ac:chgData name="Anabil sneha de" userId="ebc4f3ba16df9fdd" providerId="LiveId" clId="{C3E6DD3F-B0D2-4E47-AA64-3FD36E49AC9C}" dt="2024-10-17T05:54:36.554" v="3" actId="478"/>
          <ac:picMkLst>
            <pc:docMk/>
            <pc:sldMk cId="298364507" sldId="406"/>
            <ac:picMk id="5" creationId="{F2B2501C-600C-11B3-1ECD-912D988906A5}"/>
          </ac:picMkLst>
        </pc:picChg>
        <pc:picChg chg="add mod">
          <ac:chgData name="Anabil sneha de" userId="ebc4f3ba16df9fdd" providerId="LiveId" clId="{C3E6DD3F-B0D2-4E47-AA64-3FD36E49AC9C}" dt="2024-10-17T05:55:15.471" v="13" actId="1076"/>
          <ac:picMkLst>
            <pc:docMk/>
            <pc:sldMk cId="298364507" sldId="406"/>
            <ac:picMk id="12" creationId="{6B95B37C-5542-4A5E-95E6-5E3D802BEF1C}"/>
          </ac:picMkLst>
        </pc:picChg>
      </pc:sldChg>
      <pc:sldChg chg="del setBg">
        <pc:chgData name="Anabil sneha de" userId="ebc4f3ba16df9fdd" providerId="LiveId" clId="{C3E6DD3F-B0D2-4E47-AA64-3FD36E49AC9C}" dt="2024-10-17T05:54:34.559" v="2" actId="47"/>
        <pc:sldMkLst>
          <pc:docMk/>
          <pc:sldMk cId="3088225330" sldId="407"/>
        </pc:sldMkLst>
      </pc:sldChg>
      <pc:sldChg chg="modSp mod">
        <pc:chgData name="Anabil sneha de" userId="ebc4f3ba16df9fdd" providerId="LiveId" clId="{C3E6DD3F-B0D2-4E47-AA64-3FD36E49AC9C}" dt="2024-10-17T05:51:16.932" v="0" actId="13926"/>
        <pc:sldMkLst>
          <pc:docMk/>
          <pc:sldMk cId="888484295" sldId="408"/>
        </pc:sldMkLst>
        <pc:spChg chg="mod">
          <ac:chgData name="Anabil sneha de" userId="ebc4f3ba16df9fdd" providerId="LiveId" clId="{C3E6DD3F-B0D2-4E47-AA64-3FD36E49AC9C}" dt="2024-10-17T05:51:16.932" v="0" actId="13926"/>
          <ac:spMkLst>
            <pc:docMk/>
            <pc:sldMk cId="888484295" sldId="408"/>
            <ac:spMk id="4" creationId="{41FC7B50-71A6-D8BE-C032-5EB4CF5706D5}"/>
          </ac:spMkLst>
        </pc:spChg>
      </pc:sldChg>
      <pc:sldChg chg="addSp modSp add mod setBg">
        <pc:chgData name="Anabil sneha de" userId="ebc4f3ba16df9fdd" providerId="LiveId" clId="{C3E6DD3F-B0D2-4E47-AA64-3FD36E49AC9C}" dt="2024-10-17T06:36:26.269" v="167" actId="207"/>
        <pc:sldMkLst>
          <pc:docMk/>
          <pc:sldMk cId="1972797390" sldId="412"/>
        </pc:sldMkLst>
        <pc:spChg chg="mod">
          <ac:chgData name="Anabil sneha de" userId="ebc4f3ba16df9fdd" providerId="LiveId" clId="{C3E6DD3F-B0D2-4E47-AA64-3FD36E49AC9C}" dt="2024-10-17T06:13:52.317" v="93" actId="207"/>
          <ac:spMkLst>
            <pc:docMk/>
            <pc:sldMk cId="1972797390" sldId="412"/>
            <ac:spMk id="3" creationId="{4096FB3A-B62C-3DAB-4FD1-B4EBDD650AEF}"/>
          </ac:spMkLst>
        </pc:spChg>
        <pc:spChg chg="add mod">
          <ac:chgData name="Anabil sneha de" userId="ebc4f3ba16df9fdd" providerId="LiveId" clId="{C3E6DD3F-B0D2-4E47-AA64-3FD36E49AC9C}" dt="2024-10-17T06:36:26.269" v="167" actId="207"/>
          <ac:spMkLst>
            <pc:docMk/>
            <pc:sldMk cId="1972797390" sldId="412"/>
            <ac:spMk id="4" creationId="{B6254A00-190E-4D3A-B249-7DAF90E2B642}"/>
          </ac:spMkLst>
        </pc:spChg>
      </pc:sldChg>
      <pc:sldChg chg="addSp delSp modSp add mod setBg">
        <pc:chgData name="Anabil sneha de" userId="ebc4f3ba16df9fdd" providerId="LiveId" clId="{C3E6DD3F-B0D2-4E47-AA64-3FD36E49AC9C}" dt="2024-10-17T06:48:28.734" v="197" actId="1076"/>
        <pc:sldMkLst>
          <pc:docMk/>
          <pc:sldMk cId="1276783160" sldId="413"/>
        </pc:sldMkLst>
        <pc:spChg chg="mod">
          <ac:chgData name="Anabil sneha de" userId="ebc4f3ba16df9fdd" providerId="LiveId" clId="{C3E6DD3F-B0D2-4E47-AA64-3FD36E49AC9C}" dt="2024-10-17T06:16:09.157" v="120" actId="2711"/>
          <ac:spMkLst>
            <pc:docMk/>
            <pc:sldMk cId="1276783160" sldId="413"/>
            <ac:spMk id="3" creationId="{4096FB3A-B62C-3DAB-4FD1-B4EBDD650AEF}"/>
          </ac:spMkLst>
        </pc:spChg>
        <pc:spChg chg="add del">
          <ac:chgData name="Anabil sneha de" userId="ebc4f3ba16df9fdd" providerId="LiveId" clId="{C3E6DD3F-B0D2-4E47-AA64-3FD36E49AC9C}" dt="2024-10-17T06:14:58.455" v="103"/>
          <ac:spMkLst>
            <pc:docMk/>
            <pc:sldMk cId="1276783160" sldId="413"/>
            <ac:spMk id="4" creationId="{1D571149-F8DD-444F-930B-1D82FEA42B75}"/>
          </ac:spMkLst>
        </pc:spChg>
        <pc:spChg chg="add del mod">
          <ac:chgData name="Anabil sneha de" userId="ebc4f3ba16df9fdd" providerId="LiveId" clId="{C3E6DD3F-B0D2-4E47-AA64-3FD36E49AC9C}" dt="2024-10-17T06:14:58.022" v="102"/>
          <ac:spMkLst>
            <pc:docMk/>
            <pc:sldMk cId="1276783160" sldId="413"/>
            <ac:spMk id="5" creationId="{F6AAE9C9-ACA7-4BD0-8CE9-229D1B9419F1}"/>
          </ac:spMkLst>
        </pc:spChg>
        <pc:spChg chg="add del">
          <ac:chgData name="Anabil sneha de" userId="ebc4f3ba16df9fdd" providerId="LiveId" clId="{C3E6DD3F-B0D2-4E47-AA64-3FD36E49AC9C}" dt="2024-10-17T06:15:05.597" v="108"/>
          <ac:spMkLst>
            <pc:docMk/>
            <pc:sldMk cId="1276783160" sldId="413"/>
            <ac:spMk id="6" creationId="{CC516569-511D-4DFF-A70A-688847A98DA0}"/>
          </ac:spMkLst>
        </pc:spChg>
        <pc:spChg chg="add del mod">
          <ac:chgData name="Anabil sneha de" userId="ebc4f3ba16df9fdd" providerId="LiveId" clId="{C3E6DD3F-B0D2-4E47-AA64-3FD36E49AC9C}" dt="2024-10-17T06:15:05.230" v="107"/>
          <ac:spMkLst>
            <pc:docMk/>
            <pc:sldMk cId="1276783160" sldId="413"/>
            <ac:spMk id="7" creationId="{680310D2-8261-4056-8475-10429771930B}"/>
          </ac:spMkLst>
        </pc:spChg>
        <pc:spChg chg="add del">
          <ac:chgData name="Anabil sneha de" userId="ebc4f3ba16df9fdd" providerId="LiveId" clId="{C3E6DD3F-B0D2-4E47-AA64-3FD36E49AC9C}" dt="2024-10-17T06:16:32.892" v="121" actId="478"/>
          <ac:spMkLst>
            <pc:docMk/>
            <pc:sldMk cId="1276783160" sldId="413"/>
            <ac:spMk id="8" creationId="{17C075E7-7F8E-49DF-B632-3BD959483267}"/>
          </ac:spMkLst>
        </pc:spChg>
        <pc:spChg chg="add del mod">
          <ac:chgData name="Anabil sneha de" userId="ebc4f3ba16df9fdd" providerId="LiveId" clId="{C3E6DD3F-B0D2-4E47-AA64-3FD36E49AC9C}" dt="2024-10-17T06:37:31.020" v="169" actId="478"/>
          <ac:spMkLst>
            <pc:docMk/>
            <pc:sldMk cId="1276783160" sldId="413"/>
            <ac:spMk id="9" creationId="{E17DF8C7-030C-4FA0-9E8C-7F3B769C5E76}"/>
          </ac:spMkLst>
        </pc:spChg>
        <pc:picChg chg="add mod">
          <ac:chgData name="Anabil sneha de" userId="ebc4f3ba16df9fdd" providerId="LiveId" clId="{C3E6DD3F-B0D2-4E47-AA64-3FD36E49AC9C}" dt="2024-10-17T06:48:28.734" v="197" actId="1076"/>
          <ac:picMkLst>
            <pc:docMk/>
            <pc:sldMk cId="1276783160" sldId="413"/>
            <ac:picMk id="2055" creationId="{1B960E7A-CAB9-40F4-ADCE-543C775DF25A}"/>
          </ac:picMkLst>
        </pc:picChg>
      </pc:sldChg>
      <pc:sldChg chg="addSp modSp add mod setBg">
        <pc:chgData name="Anabil sneha de" userId="ebc4f3ba16df9fdd" providerId="LiveId" clId="{C3E6DD3F-B0D2-4E47-AA64-3FD36E49AC9C}" dt="2024-10-17T06:50:36.488" v="202" actId="1076"/>
        <pc:sldMkLst>
          <pc:docMk/>
          <pc:sldMk cId="1497550420" sldId="414"/>
        </pc:sldMkLst>
        <pc:spChg chg="mod">
          <ac:chgData name="Anabil sneha de" userId="ebc4f3ba16df9fdd" providerId="LiveId" clId="{C3E6DD3F-B0D2-4E47-AA64-3FD36E49AC9C}" dt="2024-10-17T06:26:08.810" v="131" actId="207"/>
          <ac:spMkLst>
            <pc:docMk/>
            <pc:sldMk cId="1497550420" sldId="414"/>
            <ac:spMk id="3" creationId="{4096FB3A-B62C-3DAB-4FD1-B4EBDD650AEF}"/>
          </ac:spMkLst>
        </pc:spChg>
        <pc:picChg chg="add mod">
          <ac:chgData name="Anabil sneha de" userId="ebc4f3ba16df9fdd" providerId="LiveId" clId="{C3E6DD3F-B0D2-4E47-AA64-3FD36E49AC9C}" dt="2024-10-17T06:50:36.488" v="202" actId="1076"/>
          <ac:picMkLst>
            <pc:docMk/>
            <pc:sldMk cId="1497550420" sldId="414"/>
            <ac:picMk id="4098" creationId="{9A73623F-90E9-4560-A64E-E6CE4486F4C1}"/>
          </ac:picMkLst>
        </pc:picChg>
      </pc:sldChg>
      <pc:sldMasterChg chg="delSldLayout">
        <pc:chgData name="Anabil sneha de" userId="ebc4f3ba16df9fdd" providerId="LiveId" clId="{C3E6DD3F-B0D2-4E47-AA64-3FD36E49AC9C}" dt="2024-10-17T05:55:41.287" v="14" actId="47"/>
        <pc:sldMasterMkLst>
          <pc:docMk/>
          <pc:sldMasterMk cId="2727447533" sldId="2147483892"/>
        </pc:sldMasterMkLst>
        <pc:sldLayoutChg chg="del">
          <pc:chgData name="Anabil sneha de" userId="ebc4f3ba16df9fdd" providerId="LiveId" clId="{C3E6DD3F-B0D2-4E47-AA64-3FD36E49AC9C}" dt="2024-10-17T05:54:34.559" v="2" actId="47"/>
          <pc:sldLayoutMkLst>
            <pc:docMk/>
            <pc:sldMasterMk cId="2727447533" sldId="2147483892"/>
            <pc:sldLayoutMk cId="2581582119" sldId="2147483908"/>
          </pc:sldLayoutMkLst>
        </pc:sldLayoutChg>
        <pc:sldLayoutChg chg="del">
          <pc:chgData name="Anabil sneha de" userId="ebc4f3ba16df9fdd" providerId="LiveId" clId="{C3E6DD3F-B0D2-4E47-AA64-3FD36E49AC9C}" dt="2024-10-17T05:55:41.287" v="14" actId="47"/>
          <pc:sldLayoutMkLst>
            <pc:docMk/>
            <pc:sldMasterMk cId="2727447533" sldId="2147483892"/>
            <pc:sldLayoutMk cId="4028816023" sldId="214748391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10/17/2024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1750494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3550830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128796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714800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FAF8D-FC0F-40BA-AFE3-572C6556D9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B6A049-0BDD-45B7-83C0-800FDD88B7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8E8B30-5A0B-47D4-96C6-1C258A715500}"/>
              </a:ext>
            </a:extLst>
          </p:cNvPr>
          <p:cNvSpPr>
            <a:spLocks noGrp="1"/>
          </p:cNvSpPr>
          <p:nvPr>
            <p:ph type="dt" sz="half" idx="10"/>
          </p:nvPr>
        </p:nvSpPr>
        <p:spPr/>
        <p:txBody>
          <a:bodyPr/>
          <a:lstStyle/>
          <a:p>
            <a:endParaRPr lang="en-US" dirty="0">
              <a:latin typeface="+mn-lt"/>
            </a:endParaRPr>
          </a:p>
        </p:txBody>
      </p:sp>
      <p:sp>
        <p:nvSpPr>
          <p:cNvPr id="5" name="Footer Placeholder 4">
            <a:extLst>
              <a:ext uri="{FF2B5EF4-FFF2-40B4-BE49-F238E27FC236}">
                <a16:creationId xmlns:a16="http://schemas.microsoft.com/office/drawing/2014/main" id="{DB4E3215-6475-4574-BAE7-888CD39773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EC1D95-62C8-4479-85BD-7899DB53A194}"/>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7287244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501C-CE64-4187-B277-B0D805BD3F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0C4013-1671-4B0F-82C0-5F5233654E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AF5186-C104-40FE-B294-0F715BAB018B}"/>
              </a:ext>
            </a:extLst>
          </p:cNvPr>
          <p:cNvSpPr>
            <a:spLocks noGrp="1"/>
          </p:cNvSpPr>
          <p:nvPr>
            <p:ph type="dt" sz="half" idx="10"/>
          </p:nvPr>
        </p:nvSpPr>
        <p:spPr/>
        <p:txBody>
          <a:bodyPr/>
          <a:lstStyle/>
          <a:p>
            <a:endParaRPr lang="en-US" dirty="0">
              <a:latin typeface="+mn-lt"/>
            </a:endParaRPr>
          </a:p>
        </p:txBody>
      </p:sp>
      <p:sp>
        <p:nvSpPr>
          <p:cNvPr id="5" name="Footer Placeholder 4">
            <a:extLst>
              <a:ext uri="{FF2B5EF4-FFF2-40B4-BE49-F238E27FC236}">
                <a16:creationId xmlns:a16="http://schemas.microsoft.com/office/drawing/2014/main" id="{4640391B-324F-40DB-9DE1-C4E68139AF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D60DB4-B0D8-41C1-816D-82BBA59484B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850319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B65542-727B-45AA-836B-F0B805B162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584ADD-7BFB-4C56-9638-12AC90667D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A0C1AF-5274-42EF-8BD4-E24B9C33D00E}"/>
              </a:ext>
            </a:extLst>
          </p:cNvPr>
          <p:cNvSpPr>
            <a:spLocks noGrp="1"/>
          </p:cNvSpPr>
          <p:nvPr>
            <p:ph type="dt" sz="half" idx="10"/>
          </p:nvPr>
        </p:nvSpPr>
        <p:spPr/>
        <p:txBody>
          <a:bodyPr/>
          <a:lstStyle/>
          <a:p>
            <a:endParaRPr lang="en-US" dirty="0">
              <a:latin typeface="+mn-lt"/>
            </a:endParaRPr>
          </a:p>
        </p:txBody>
      </p:sp>
      <p:sp>
        <p:nvSpPr>
          <p:cNvPr id="5" name="Footer Placeholder 4">
            <a:extLst>
              <a:ext uri="{FF2B5EF4-FFF2-40B4-BE49-F238E27FC236}">
                <a16:creationId xmlns:a16="http://schemas.microsoft.com/office/drawing/2014/main" id="{7EB0807E-7D6E-4742-9261-4AAE7A9F18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F6ABC0-EA8D-4CB4-B35C-75397FF3B259}"/>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08322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3713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72582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134519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328911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57320882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88913029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332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B457-4829-4B8D-8A84-1422DDA228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5B32CD-F587-4CFF-81FD-B562AD61EB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4C984-B45F-4E6B-9F65-CA08F10C5E00}"/>
              </a:ext>
            </a:extLst>
          </p:cNvPr>
          <p:cNvSpPr>
            <a:spLocks noGrp="1"/>
          </p:cNvSpPr>
          <p:nvPr>
            <p:ph type="dt" sz="half" idx="10"/>
          </p:nvPr>
        </p:nvSpPr>
        <p:spPr/>
        <p:txBody>
          <a:bodyPr/>
          <a:lstStyle/>
          <a:p>
            <a:endParaRPr lang="en-US" dirty="0">
              <a:latin typeface="+mn-lt"/>
            </a:endParaRPr>
          </a:p>
        </p:txBody>
      </p:sp>
      <p:sp>
        <p:nvSpPr>
          <p:cNvPr id="5" name="Footer Placeholder 4">
            <a:extLst>
              <a:ext uri="{FF2B5EF4-FFF2-40B4-BE49-F238E27FC236}">
                <a16:creationId xmlns:a16="http://schemas.microsoft.com/office/drawing/2014/main" id="{CBBB4621-1063-4DAC-B299-8C863936AE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B562EA-DF42-467C-B0C9-299508995B7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644559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7E2C-FE9A-4EC7-B91C-04E10A3267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53741C-9E6F-4115-B615-C510F3DDEF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9D0112-9EAF-4C60-B5B5-51B4A7EE26A4}"/>
              </a:ext>
            </a:extLst>
          </p:cNvPr>
          <p:cNvSpPr>
            <a:spLocks noGrp="1"/>
          </p:cNvSpPr>
          <p:nvPr>
            <p:ph type="dt" sz="half" idx="10"/>
          </p:nvPr>
        </p:nvSpPr>
        <p:spPr/>
        <p:txBody>
          <a:bodyPr/>
          <a:lstStyle/>
          <a:p>
            <a:endParaRPr lang="en-US" dirty="0">
              <a:latin typeface="+mn-lt"/>
            </a:endParaRPr>
          </a:p>
        </p:txBody>
      </p:sp>
      <p:sp>
        <p:nvSpPr>
          <p:cNvPr id="5" name="Footer Placeholder 4">
            <a:extLst>
              <a:ext uri="{FF2B5EF4-FFF2-40B4-BE49-F238E27FC236}">
                <a16:creationId xmlns:a16="http://schemas.microsoft.com/office/drawing/2014/main" id="{4FAEF973-EC8D-4D1E-9CB8-E481711B6E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7828EF-A896-41DD-AE72-9ED0FD7F94F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49388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85C7-336B-41DD-9A05-2CEC5772C4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DBBB25-C333-4B04-A1E5-795D78741C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CF611A-926F-4FA1-BF4C-B814BD66DF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CC10FB-A838-4166-9075-30087BF16C6A}"/>
              </a:ext>
            </a:extLst>
          </p:cNvPr>
          <p:cNvSpPr>
            <a:spLocks noGrp="1"/>
          </p:cNvSpPr>
          <p:nvPr>
            <p:ph type="dt" sz="half" idx="10"/>
          </p:nvPr>
        </p:nvSpPr>
        <p:spPr/>
        <p:txBody>
          <a:bodyPr/>
          <a:lstStyle/>
          <a:p>
            <a:endParaRPr lang="en-US" dirty="0">
              <a:latin typeface="+mn-lt"/>
            </a:endParaRPr>
          </a:p>
        </p:txBody>
      </p:sp>
      <p:sp>
        <p:nvSpPr>
          <p:cNvPr id="6" name="Footer Placeholder 5">
            <a:extLst>
              <a:ext uri="{FF2B5EF4-FFF2-40B4-BE49-F238E27FC236}">
                <a16:creationId xmlns:a16="http://schemas.microsoft.com/office/drawing/2014/main" id="{2370F93F-B5C3-4498-ABBC-97ECB225B8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64F116-2178-4AA4-928C-368842EC43D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738489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39F72-44E6-4D66-8979-103426EECF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73C7BB-C608-4DEF-8017-A648539CA5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FD6568-0110-4949-B4C4-D09461C142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5CCF5A-A83C-47D4-A684-7F357618EB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EB0C05-06F8-4BEB-99C4-B2C1CAD92A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A261AA-39F2-421A-9DF7-3DC9CC5F3FC6}"/>
              </a:ext>
            </a:extLst>
          </p:cNvPr>
          <p:cNvSpPr>
            <a:spLocks noGrp="1"/>
          </p:cNvSpPr>
          <p:nvPr>
            <p:ph type="dt" sz="half" idx="10"/>
          </p:nvPr>
        </p:nvSpPr>
        <p:spPr/>
        <p:txBody>
          <a:bodyPr/>
          <a:lstStyle/>
          <a:p>
            <a:endParaRPr lang="en-US" dirty="0">
              <a:latin typeface="+mn-lt"/>
            </a:endParaRPr>
          </a:p>
        </p:txBody>
      </p:sp>
      <p:sp>
        <p:nvSpPr>
          <p:cNvPr id="8" name="Footer Placeholder 7">
            <a:extLst>
              <a:ext uri="{FF2B5EF4-FFF2-40B4-BE49-F238E27FC236}">
                <a16:creationId xmlns:a16="http://schemas.microsoft.com/office/drawing/2014/main" id="{6443D7B0-8581-4D07-B541-66BD8FE10B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5E003E-9EBD-4766-993F-401D92AE3EF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412983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069C-9293-4332-B17D-25B4DB5402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74E454-0CCD-4808-B017-B34A249D9507}"/>
              </a:ext>
            </a:extLst>
          </p:cNvPr>
          <p:cNvSpPr>
            <a:spLocks noGrp="1"/>
          </p:cNvSpPr>
          <p:nvPr>
            <p:ph type="dt" sz="half" idx="10"/>
          </p:nvPr>
        </p:nvSpPr>
        <p:spPr/>
        <p:txBody>
          <a:bodyPr/>
          <a:lstStyle/>
          <a:p>
            <a:endParaRPr lang="en-US" dirty="0">
              <a:latin typeface="+mn-lt"/>
            </a:endParaRPr>
          </a:p>
        </p:txBody>
      </p:sp>
      <p:sp>
        <p:nvSpPr>
          <p:cNvPr id="4" name="Footer Placeholder 3">
            <a:extLst>
              <a:ext uri="{FF2B5EF4-FFF2-40B4-BE49-F238E27FC236}">
                <a16:creationId xmlns:a16="http://schemas.microsoft.com/office/drawing/2014/main" id="{FE7D7107-9A31-492D-AC72-BEDBEADDE2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27F232-84FC-40D4-8B34-BFAE6DF5457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0233939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4DE893-0884-47EE-8163-D89963C5084C}"/>
              </a:ext>
            </a:extLst>
          </p:cNvPr>
          <p:cNvSpPr>
            <a:spLocks noGrp="1"/>
          </p:cNvSpPr>
          <p:nvPr>
            <p:ph type="dt" sz="half" idx="10"/>
          </p:nvPr>
        </p:nvSpPr>
        <p:spPr/>
        <p:txBody>
          <a:bodyPr/>
          <a:lstStyle/>
          <a:p>
            <a:endParaRPr lang="en-US" dirty="0">
              <a:latin typeface="+mn-lt"/>
            </a:endParaRPr>
          </a:p>
        </p:txBody>
      </p:sp>
      <p:sp>
        <p:nvSpPr>
          <p:cNvPr id="3" name="Footer Placeholder 2">
            <a:extLst>
              <a:ext uri="{FF2B5EF4-FFF2-40B4-BE49-F238E27FC236}">
                <a16:creationId xmlns:a16="http://schemas.microsoft.com/office/drawing/2014/main" id="{95D730E5-5D6B-415F-BBFB-978AFBD251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751434-BD06-4D13-B29C-8892C2ABEAD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0907016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65E8-D277-4A4B-8F2B-7DC1CEDF2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4C85A0-42B8-48FF-ADD3-5BB4E39BDF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A58556-D8DF-40DF-BC31-004C1E69A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E141C-C47C-458A-9F4A-95500F01DC2E}"/>
              </a:ext>
            </a:extLst>
          </p:cNvPr>
          <p:cNvSpPr>
            <a:spLocks noGrp="1"/>
          </p:cNvSpPr>
          <p:nvPr>
            <p:ph type="dt" sz="half" idx="10"/>
          </p:nvPr>
        </p:nvSpPr>
        <p:spPr/>
        <p:txBody>
          <a:bodyPr/>
          <a:lstStyle/>
          <a:p>
            <a:endParaRPr lang="en-US" dirty="0">
              <a:latin typeface="+mn-lt"/>
            </a:endParaRPr>
          </a:p>
        </p:txBody>
      </p:sp>
      <p:sp>
        <p:nvSpPr>
          <p:cNvPr id="6" name="Footer Placeholder 5">
            <a:extLst>
              <a:ext uri="{FF2B5EF4-FFF2-40B4-BE49-F238E27FC236}">
                <a16:creationId xmlns:a16="http://schemas.microsoft.com/office/drawing/2014/main" id="{28CA1FAB-12AF-4302-B806-44D2F743B7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606F1F-9C38-45C4-8A6C-F376762F3D6A}"/>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471838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5C88-99DB-4777-A2D7-183F81B99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30E11F-F0AC-4949-AF6E-739E4DFDD1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968804-008A-484D-927B-F1A6C21818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CD937C-B291-4481-9A1B-53D48E529E13}"/>
              </a:ext>
            </a:extLst>
          </p:cNvPr>
          <p:cNvSpPr>
            <a:spLocks noGrp="1"/>
          </p:cNvSpPr>
          <p:nvPr>
            <p:ph type="dt" sz="half" idx="10"/>
          </p:nvPr>
        </p:nvSpPr>
        <p:spPr/>
        <p:txBody>
          <a:bodyPr/>
          <a:lstStyle/>
          <a:p>
            <a:endParaRPr lang="en-US" dirty="0">
              <a:latin typeface="+mn-lt"/>
            </a:endParaRPr>
          </a:p>
        </p:txBody>
      </p:sp>
      <p:sp>
        <p:nvSpPr>
          <p:cNvPr id="6" name="Footer Placeholder 5">
            <a:extLst>
              <a:ext uri="{FF2B5EF4-FFF2-40B4-BE49-F238E27FC236}">
                <a16:creationId xmlns:a16="http://schemas.microsoft.com/office/drawing/2014/main" id="{3D3D914B-E0D3-4615-BDB3-50837FBC82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C50EDE-1647-4DBF-9356-E69812A0089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869895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C5C60A-F920-454A-A9A4-A066F6E81C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F514A5-D059-4BC6-A19E-3380511F59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31EA13-7E84-476F-B9F2-7C4FAB92AE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latin typeface="+mn-lt"/>
            </a:endParaRPr>
          </a:p>
        </p:txBody>
      </p:sp>
      <p:sp>
        <p:nvSpPr>
          <p:cNvPr id="5" name="Footer Placeholder 4">
            <a:extLst>
              <a:ext uri="{FF2B5EF4-FFF2-40B4-BE49-F238E27FC236}">
                <a16:creationId xmlns:a16="http://schemas.microsoft.com/office/drawing/2014/main" id="{9CF166FA-6360-4F86-80E2-9D018CCCE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0D8DE4-7097-47CD-BC0E-621BAC95E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27447533"/>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 id="2147483909" r:id="rId16"/>
    <p:sldLayoutId id="2147483911" r:id="rId17"/>
    <p:sldLayoutId id="2147483912" r:id="rId18"/>
    <p:sldLayoutId id="2147483710" r:id="rId19"/>
    <p:sldLayoutId id="2147483700" r:id="rId20"/>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00" userDrawn="1">
          <p15:clr>
            <a:srgbClr val="547EBF"/>
          </p15:clr>
        </p15:guide>
        <p15:guide id="2"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2079811"/>
            <a:ext cx="5486400" cy="1623507"/>
          </a:xfrm>
        </p:spPr>
        <p:txBody>
          <a:bodyPr/>
          <a:lstStyle/>
          <a:p>
            <a:r>
              <a:rPr lang="en-IN" sz="5400" dirty="0">
                <a:solidFill>
                  <a:schemeClr val="tx1"/>
                </a:solidFill>
              </a:rPr>
              <a:t>Restaurant Sales Analysis Report</a:t>
            </a:r>
            <a:endParaRPr lang="en-US" sz="5400" dirty="0">
              <a:solidFill>
                <a:schemeClr val="tx1"/>
              </a:solidFill>
            </a:endParaRPr>
          </a:p>
        </p:txBody>
      </p:sp>
      <p:sp>
        <p:nvSpPr>
          <p:cNvPr id="5" name="Title 1">
            <a:extLst>
              <a:ext uri="{FF2B5EF4-FFF2-40B4-BE49-F238E27FC236}">
                <a16:creationId xmlns:a16="http://schemas.microsoft.com/office/drawing/2014/main" id="{DDEFDA82-28DC-4806-BC4D-03B321182A8E}"/>
              </a:ext>
            </a:extLst>
          </p:cNvPr>
          <p:cNvSpPr txBox="1">
            <a:spLocks/>
          </p:cNvSpPr>
          <p:nvPr/>
        </p:nvSpPr>
        <p:spPr>
          <a:xfrm>
            <a:off x="6309904" y="4231341"/>
            <a:ext cx="5486400" cy="969084"/>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60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tx1"/>
                </a:solidFill>
                <a:latin typeface="+mn-lt"/>
              </a:rPr>
              <a:t>Anabil sneha De</a:t>
            </a:r>
          </a:p>
          <a:p>
            <a:pPr>
              <a:lnSpc>
                <a:spcPct val="100000"/>
              </a:lnSpc>
            </a:pPr>
            <a:r>
              <a:rPr lang="en-US" sz="1200" dirty="0">
                <a:solidFill>
                  <a:schemeClr val="tx1"/>
                </a:solidFill>
                <a:latin typeface="+mn-lt"/>
              </a:rPr>
              <a:t>WBBTI-ANP-C8484</a:t>
            </a:r>
          </a:p>
          <a:p>
            <a:pPr>
              <a:lnSpc>
                <a:spcPct val="100000"/>
              </a:lnSpc>
            </a:pPr>
            <a:r>
              <a:rPr lang="en-US" sz="1200" dirty="0">
                <a:solidFill>
                  <a:schemeClr val="tx1"/>
                </a:solidFill>
                <a:latin typeface="+mn-lt"/>
              </a:rPr>
              <a:t>ID: AF0434575</a:t>
            </a:r>
          </a:p>
          <a:p>
            <a:endParaRPr lang="en-US" sz="1800" dirty="0">
              <a:solidFill>
                <a:schemeClr val="tx1"/>
              </a:solidFill>
              <a:latin typeface="+mn-lt"/>
            </a:endParaRPr>
          </a:p>
        </p:txBody>
      </p:sp>
      <p:pic>
        <p:nvPicPr>
          <p:cNvPr id="1026" name="Picture 2" descr="Anudip USA">
            <a:extLst>
              <a:ext uri="{FF2B5EF4-FFF2-40B4-BE49-F238E27FC236}">
                <a16:creationId xmlns:a16="http://schemas.microsoft.com/office/drawing/2014/main" id="{9A628B7A-1E36-4EF8-B554-36A053C29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9904" y="1518147"/>
            <a:ext cx="1202520" cy="533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p:txBody>
          <a:bodyPr/>
          <a:lstStyle/>
          <a:p>
            <a:r>
              <a:rPr lang="en-US" sz="7200" dirty="0">
                <a:solidFill>
                  <a:schemeClr val="tx1">
                    <a:lumMod val="75000"/>
                    <a:lumOff val="25000"/>
                  </a:schemeClr>
                </a:solidFill>
              </a:rPr>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p:txBody>
          <a:bodyPr/>
          <a:lstStyle/>
          <a:p>
            <a:r>
              <a:rPr lang="en-US" sz="4800" dirty="0">
                <a:solidFill>
                  <a:schemeClr val="tx1"/>
                </a:solidFill>
                <a:latin typeface="+mn-lt"/>
              </a:rPr>
              <a:t>Anabil sneha De</a:t>
            </a:r>
          </a:p>
          <a:p>
            <a:pPr>
              <a:lnSpc>
                <a:spcPct val="100000"/>
              </a:lnSpc>
            </a:pPr>
            <a:r>
              <a:rPr lang="en-US" sz="2400" dirty="0">
                <a:solidFill>
                  <a:schemeClr val="tx1"/>
                </a:solidFill>
                <a:latin typeface="+mn-lt"/>
              </a:rPr>
              <a:t>WBBTI-ANP-C8484</a:t>
            </a:r>
          </a:p>
          <a:p>
            <a:pPr>
              <a:lnSpc>
                <a:spcPct val="100000"/>
              </a:lnSpc>
            </a:pPr>
            <a:r>
              <a:rPr lang="en-US" sz="2400" dirty="0">
                <a:solidFill>
                  <a:schemeClr val="tx1"/>
                </a:solidFill>
                <a:latin typeface="+mn-lt"/>
              </a:rPr>
              <a:t>ID: AF0434575</a:t>
            </a:r>
          </a:p>
        </p:txBody>
      </p:sp>
      <p:pic>
        <p:nvPicPr>
          <p:cNvPr id="5124" name="Picture 4" descr="This may contain: a colorful 3d image of a pie chart with the words k - public on it">
            <a:extLst>
              <a:ext uri="{FF2B5EF4-FFF2-40B4-BE49-F238E27FC236}">
                <a16:creationId xmlns:a16="http://schemas.microsoft.com/office/drawing/2014/main" id="{C824AE04-C6EC-45A2-A49E-C41CA5B255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
            <a:ext cx="6934199" cy="644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p:txBody>
          <a:bodyPr tIns="457200"/>
          <a:lstStyle/>
          <a:p>
            <a:r>
              <a:rPr lang="en-US" dirty="0"/>
              <a:t>We have the sales data from a restaurant for the last 15 days, which includes details on customer visit times, types of orders, and the amount spent on each order. The restaurant offers a variety of menu items. However, the management is seeking ways to reduce costs and increase profits. Our task is to analyze this data, provide actionable insights, and visually represent the data to support our recommendations for cost-cutting and profit improvement.</a:t>
            </a:r>
          </a:p>
        </p:txBody>
      </p:sp>
      <p:pic>
        <p:nvPicPr>
          <p:cNvPr id="3074" name="Picture 2" descr="This may contain: a dining room with chandeliers and tables in it">
            <a:extLst>
              <a:ext uri="{FF2B5EF4-FFF2-40B4-BE49-F238E27FC236}">
                <a16:creationId xmlns:a16="http://schemas.microsoft.com/office/drawing/2014/main" id="{5FEADE77-8D18-4440-9705-BF7D62C2C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9525" y="447675"/>
            <a:ext cx="4171950" cy="602505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944879" y="128623"/>
            <a:ext cx="10302240" cy="790575"/>
          </a:xfrm>
        </p:spPr>
        <p:txBody>
          <a:bodyPr/>
          <a:lstStyle/>
          <a:p>
            <a:pPr algn="ctr"/>
            <a:r>
              <a:rPr lang="en-US" dirty="0">
                <a:solidFill>
                  <a:schemeClr val="tx1"/>
                </a:solidFill>
              </a:rPr>
              <a:t>Item Ordered most and Item Ordered least</a:t>
            </a:r>
            <a:endParaRPr lang="en-US" dirty="0"/>
          </a:p>
        </p:txBody>
      </p:sp>
      <p:pic>
        <p:nvPicPr>
          <p:cNvPr id="7" name="Picture 6">
            <a:extLst>
              <a:ext uri="{FF2B5EF4-FFF2-40B4-BE49-F238E27FC236}">
                <a16:creationId xmlns:a16="http://schemas.microsoft.com/office/drawing/2014/main" id="{127E31BC-FD6D-48FF-8A62-11FE4D2AAA8F}"/>
              </a:ext>
            </a:extLst>
          </p:cNvPr>
          <p:cNvPicPr>
            <a:picLocks noChangeAspect="1"/>
          </p:cNvPicPr>
          <p:nvPr/>
        </p:nvPicPr>
        <p:blipFill>
          <a:blip r:embed="rId3"/>
          <a:stretch>
            <a:fillRect/>
          </a:stretch>
        </p:blipFill>
        <p:spPr>
          <a:xfrm>
            <a:off x="594360" y="1104900"/>
            <a:ext cx="11005184" cy="4295775"/>
          </a:xfrm>
          <a:prstGeom prst="rect">
            <a:avLst/>
          </a:prstGeom>
        </p:spPr>
      </p:pic>
      <p:sp>
        <p:nvSpPr>
          <p:cNvPr id="9" name="TextBox 8">
            <a:extLst>
              <a:ext uri="{FF2B5EF4-FFF2-40B4-BE49-F238E27FC236}">
                <a16:creationId xmlns:a16="http://schemas.microsoft.com/office/drawing/2014/main" id="{1E57B137-D823-4BA1-BBED-4B444E55B439}"/>
              </a:ext>
            </a:extLst>
          </p:cNvPr>
          <p:cNvSpPr txBox="1"/>
          <p:nvPr/>
        </p:nvSpPr>
        <p:spPr>
          <a:xfrm>
            <a:off x="592455" y="5559826"/>
            <a:ext cx="11007089" cy="1169551"/>
          </a:xfrm>
          <a:prstGeom prst="rect">
            <a:avLst/>
          </a:prstGeom>
          <a:noFill/>
        </p:spPr>
        <p:txBody>
          <a:bodyPr wrap="square">
            <a:spAutoFit/>
          </a:bodyPr>
          <a:lstStyle/>
          <a:p>
            <a:pPr algn="l"/>
            <a:r>
              <a:rPr lang="en-US" sz="1400" b="1" i="0" dirty="0">
                <a:solidFill>
                  <a:srgbClr val="333333"/>
                </a:solidFill>
                <a:effectLst/>
                <a:latin typeface="Segoe UI Light" panose="020B0502040204020203" pitchFamily="34" charset="0"/>
              </a:rPr>
              <a:t>Here’s the conclusion based on the data:</a:t>
            </a:r>
            <a:endParaRPr lang="en-US" sz="1400" b="0" i="0" dirty="0">
              <a:solidFill>
                <a:srgbClr val="333333"/>
              </a:solidFill>
              <a:effectLst/>
              <a:latin typeface="Segoe UI Light" panose="020B0502040204020203" pitchFamily="34" charset="0"/>
            </a:endParaRPr>
          </a:p>
          <a:p>
            <a:pPr algn="l"/>
            <a:r>
              <a:rPr lang="en-US" sz="1400" b="1" i="0" dirty="0">
                <a:solidFill>
                  <a:srgbClr val="333333"/>
                </a:solidFill>
                <a:effectLst/>
                <a:latin typeface="Segoe UI Light" panose="020B0502040204020203" pitchFamily="34" charset="0"/>
              </a:rPr>
              <a:t>Tea is the most sold item with 64 units.</a:t>
            </a:r>
            <a:endParaRPr lang="en-US" sz="1400" b="0" i="0" dirty="0">
              <a:solidFill>
                <a:srgbClr val="333333"/>
              </a:solidFill>
              <a:effectLst/>
              <a:latin typeface="Segoe UI Light" panose="020B0502040204020203" pitchFamily="34" charset="0"/>
            </a:endParaRPr>
          </a:p>
          <a:p>
            <a:pPr algn="l"/>
            <a:r>
              <a:rPr lang="en-US" sz="1400" b="1" i="0" dirty="0">
                <a:solidFill>
                  <a:srgbClr val="333333"/>
                </a:solidFill>
                <a:effectLst/>
                <a:latin typeface="Segoe UI Light" panose="020B0502040204020203" pitchFamily="34" charset="0"/>
              </a:rPr>
              <a:t>Cold Coffee is the least sold item with only 2 units.</a:t>
            </a:r>
            <a:endParaRPr lang="en-US" sz="1400" b="0" i="0" dirty="0">
              <a:solidFill>
                <a:srgbClr val="333333"/>
              </a:solidFill>
              <a:effectLst/>
              <a:latin typeface="Segoe UI Light" panose="020B0502040204020203" pitchFamily="34" charset="0"/>
            </a:endParaRPr>
          </a:p>
          <a:p>
            <a:pPr algn="l"/>
            <a:r>
              <a:rPr lang="en-US" sz="1400" b="1" i="0" dirty="0">
                <a:solidFill>
                  <a:srgbClr val="333333"/>
                </a:solidFill>
                <a:effectLst/>
                <a:latin typeface="Segoe UI Light" panose="020B0502040204020203" pitchFamily="34" charset="0"/>
              </a:rPr>
              <a:t>This suggests that Tea is the most popular item among customers, while Cold Coffee has the lowest demand. This insight could help with </a:t>
            </a:r>
            <a:r>
              <a:rPr lang="en-US" sz="1400" b="1" i="0" dirty="0">
                <a:solidFill>
                  <a:srgbClr val="333333"/>
                </a:solidFill>
                <a:effectLst/>
                <a:highlight>
                  <a:srgbClr val="FFFF00"/>
                </a:highlight>
                <a:latin typeface="Segoe UI Light" panose="020B0502040204020203" pitchFamily="34" charset="0"/>
              </a:rPr>
              <a:t>inventory decisions</a:t>
            </a:r>
            <a:r>
              <a:rPr lang="en-US" sz="1400" b="1" i="0" dirty="0">
                <a:solidFill>
                  <a:srgbClr val="333333"/>
                </a:solidFill>
                <a:effectLst/>
                <a:latin typeface="Segoe UI Light" panose="020B0502040204020203" pitchFamily="34" charset="0"/>
              </a:rPr>
              <a:t>, </a:t>
            </a:r>
            <a:r>
              <a:rPr lang="en-US" sz="1400" b="1" i="0" dirty="0">
                <a:solidFill>
                  <a:srgbClr val="333333"/>
                </a:solidFill>
                <a:effectLst/>
                <a:highlight>
                  <a:srgbClr val="FFFF00"/>
                </a:highlight>
                <a:latin typeface="Segoe UI Light" panose="020B0502040204020203" pitchFamily="34" charset="0"/>
              </a:rPr>
              <a:t>marketing focus</a:t>
            </a:r>
            <a:r>
              <a:rPr lang="en-US" sz="1400" b="1" i="0" dirty="0">
                <a:solidFill>
                  <a:srgbClr val="333333"/>
                </a:solidFill>
                <a:effectLst/>
                <a:latin typeface="Segoe UI Light" panose="020B0502040204020203" pitchFamily="34" charset="0"/>
              </a:rPr>
              <a:t>, or </a:t>
            </a:r>
            <a:r>
              <a:rPr lang="en-US" sz="1400" b="1" i="0" dirty="0">
                <a:solidFill>
                  <a:srgbClr val="333333"/>
                </a:solidFill>
                <a:effectLst/>
                <a:highlight>
                  <a:srgbClr val="FFFF00"/>
                </a:highlight>
                <a:latin typeface="Segoe UI Light" panose="020B0502040204020203" pitchFamily="34" charset="0"/>
              </a:rPr>
              <a:t>menu adjustments</a:t>
            </a:r>
            <a:r>
              <a:rPr lang="en-US" sz="1400" b="1" i="0" dirty="0">
                <a:solidFill>
                  <a:srgbClr val="333333"/>
                </a:solidFill>
                <a:effectLst/>
                <a:latin typeface="Segoe UI Light" panose="020B0502040204020203" pitchFamily="34" charset="0"/>
              </a:rPr>
              <a:t>, depending on the business's objectives.</a:t>
            </a:r>
            <a:endParaRPr lang="en-US" sz="1400" b="0" i="0" dirty="0">
              <a:solidFill>
                <a:srgbClr val="333333"/>
              </a:solidFill>
              <a:effectLst/>
              <a:latin typeface="Segoe UI Light" panose="020B0502040204020203" pitchFamily="34" charset="0"/>
            </a:endParaRPr>
          </a:p>
        </p:txBody>
      </p:sp>
    </p:spTree>
    <p:extLst>
      <p:ext uri="{BB962C8B-B14F-4D97-AF65-F5344CB8AC3E}">
        <p14:creationId xmlns:p14="http://schemas.microsoft.com/office/powerpoint/2010/main" val="2087731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p:txBody>
          <a:bodyPr/>
          <a:lstStyle/>
          <a:p>
            <a:r>
              <a:rPr lang="en-US" dirty="0">
                <a:solidFill>
                  <a:schemeClr val="tx1"/>
                </a:solidFill>
              </a:rPr>
              <a:t>Units ordered in lowered or higher price items</a:t>
            </a:r>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6815348" y="2657475"/>
            <a:ext cx="4490827" cy="3597470"/>
          </a:xfrm>
        </p:spPr>
        <p:txBody>
          <a:bodyPr/>
          <a:lstStyle/>
          <a:p>
            <a:pPr algn="l"/>
            <a:r>
              <a:rPr lang="en-US" sz="1800" b="1" i="0" dirty="0">
                <a:solidFill>
                  <a:srgbClr val="333333"/>
                </a:solidFill>
                <a:effectLst/>
                <a:latin typeface="Segoe UI Light" panose="020B0502040204020203" pitchFamily="34" charset="0"/>
              </a:rPr>
              <a:t>It appears that lower-priced items have more units ordered compared to higher-priced items. </a:t>
            </a:r>
          </a:p>
          <a:p>
            <a:pPr algn="l"/>
            <a:r>
              <a:rPr lang="en-US" sz="1800" b="1" i="0" dirty="0">
                <a:solidFill>
                  <a:srgbClr val="333333"/>
                </a:solidFill>
                <a:effectLst/>
                <a:latin typeface="Segoe UI Light" panose="020B0502040204020203" pitchFamily="34" charset="0"/>
              </a:rPr>
              <a:t>The top section of the funnel, which represents lower-priced items, shows higher quantities ordered (e.g., 68, 63, 62), while as the price increases (moving down the funnel), the quantity ordered decreases, with the lowest numbers at the bottom (e.g., 7, 8, 13).</a:t>
            </a:r>
            <a:endParaRPr lang="en-US" b="0" i="0" dirty="0">
              <a:solidFill>
                <a:srgbClr val="333333"/>
              </a:solidFill>
              <a:effectLst/>
              <a:latin typeface="Segoe UI Light" panose="020B0502040204020203" pitchFamily="34" charset="0"/>
            </a:endParaRPr>
          </a:p>
          <a:p>
            <a:pPr algn="l"/>
            <a:r>
              <a:rPr lang="en-US" sz="1800" b="1" i="0" dirty="0">
                <a:solidFill>
                  <a:srgbClr val="333333"/>
                </a:solidFill>
                <a:effectLst/>
                <a:latin typeface="Segoe UI Light" panose="020B0502040204020203" pitchFamily="34" charset="0"/>
              </a:rPr>
              <a:t>This indicates a trend where </a:t>
            </a:r>
            <a:r>
              <a:rPr lang="en-US" sz="1800" b="1" i="0" dirty="0">
                <a:solidFill>
                  <a:srgbClr val="333333"/>
                </a:solidFill>
                <a:effectLst/>
                <a:highlight>
                  <a:srgbClr val="FFFF00"/>
                </a:highlight>
                <a:latin typeface="Segoe UI Light" panose="020B0502040204020203" pitchFamily="34" charset="0"/>
              </a:rPr>
              <a:t>customers tend to order more units of lower-priced items in a single order compared to higher-priced items.</a:t>
            </a:r>
            <a:endParaRPr lang="en-US" b="0" i="0" dirty="0">
              <a:solidFill>
                <a:srgbClr val="333333"/>
              </a:solidFill>
              <a:effectLst/>
              <a:highlight>
                <a:srgbClr val="FFFF00"/>
              </a:highlight>
              <a:latin typeface="Segoe UI Light" panose="020B0502040204020203" pitchFamily="34" charset="0"/>
            </a:endParaRPr>
          </a:p>
        </p:txBody>
      </p:sp>
      <p:pic>
        <p:nvPicPr>
          <p:cNvPr id="8" name="Picture 7">
            <a:extLst>
              <a:ext uri="{FF2B5EF4-FFF2-40B4-BE49-F238E27FC236}">
                <a16:creationId xmlns:a16="http://schemas.microsoft.com/office/drawing/2014/main" id="{DDE93677-7178-4350-9E32-A2370F8D6CB3}"/>
              </a:ext>
            </a:extLst>
          </p:cNvPr>
          <p:cNvPicPr>
            <a:picLocks noChangeAspect="1"/>
          </p:cNvPicPr>
          <p:nvPr/>
        </p:nvPicPr>
        <p:blipFill>
          <a:blip r:embed="rId3"/>
          <a:stretch>
            <a:fillRect/>
          </a:stretch>
        </p:blipFill>
        <p:spPr>
          <a:xfrm>
            <a:off x="594360" y="2381250"/>
            <a:ext cx="6060683" cy="4198621"/>
          </a:xfrm>
          <a:prstGeom prst="rect">
            <a:avLst/>
          </a:prstGeom>
        </p:spPr>
      </p:pic>
      <p:cxnSp>
        <p:nvCxnSpPr>
          <p:cNvPr id="10" name="Connector: Curved 9">
            <a:extLst>
              <a:ext uri="{FF2B5EF4-FFF2-40B4-BE49-F238E27FC236}">
                <a16:creationId xmlns:a16="http://schemas.microsoft.com/office/drawing/2014/main" id="{B75871A4-26B7-4102-B148-40BCB9F88BEC}"/>
              </a:ext>
            </a:extLst>
          </p:cNvPr>
          <p:cNvCxnSpPr>
            <a:cxnSpLocks/>
          </p:cNvCxnSpPr>
          <p:nvPr/>
        </p:nvCxnSpPr>
        <p:spPr>
          <a:xfrm rot="10800000" flipV="1">
            <a:off x="3905250" y="1943100"/>
            <a:ext cx="1371602" cy="1200150"/>
          </a:xfrm>
          <a:prstGeom prst="curvedConnector3">
            <a:avLst>
              <a:gd name="adj1" fmla="val 50000"/>
            </a:avLst>
          </a:prstGeom>
          <a:ln w="2222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827FFDB-73CC-4375-9273-8B601B2A7B2B}"/>
              </a:ext>
            </a:extLst>
          </p:cNvPr>
          <p:cNvSpPr txBox="1"/>
          <p:nvPr/>
        </p:nvSpPr>
        <p:spPr>
          <a:xfrm>
            <a:off x="5276851" y="1754209"/>
            <a:ext cx="1806648" cy="369332"/>
          </a:xfrm>
          <a:prstGeom prst="rect">
            <a:avLst/>
          </a:prstGeom>
          <a:noFill/>
        </p:spPr>
        <p:txBody>
          <a:bodyPr wrap="none" rtlCol="0">
            <a:spAutoFit/>
          </a:bodyPr>
          <a:lstStyle/>
          <a:p>
            <a:r>
              <a:rPr lang="en-IN" dirty="0"/>
              <a:t>Quantity ordered</a:t>
            </a:r>
          </a:p>
        </p:txBody>
      </p:sp>
      <p:sp>
        <p:nvSpPr>
          <p:cNvPr id="28" name="TextBox 27">
            <a:extLst>
              <a:ext uri="{FF2B5EF4-FFF2-40B4-BE49-F238E27FC236}">
                <a16:creationId xmlns:a16="http://schemas.microsoft.com/office/drawing/2014/main" id="{A038BBDA-1B38-48C3-A819-0E879A383518}"/>
              </a:ext>
            </a:extLst>
          </p:cNvPr>
          <p:cNvSpPr txBox="1"/>
          <p:nvPr/>
        </p:nvSpPr>
        <p:spPr>
          <a:xfrm rot="16200000">
            <a:off x="-118340" y="4430196"/>
            <a:ext cx="1104790" cy="369332"/>
          </a:xfrm>
          <a:prstGeom prst="rect">
            <a:avLst/>
          </a:prstGeom>
          <a:noFill/>
        </p:spPr>
        <p:txBody>
          <a:bodyPr wrap="none" rtlCol="0">
            <a:spAutoFit/>
          </a:bodyPr>
          <a:lstStyle/>
          <a:p>
            <a:r>
              <a:rPr lang="en-IN" dirty="0"/>
              <a:t>Unit price</a:t>
            </a:r>
          </a:p>
        </p:txBody>
      </p:sp>
    </p:spTree>
    <p:extLst>
      <p:ext uri="{BB962C8B-B14F-4D97-AF65-F5344CB8AC3E}">
        <p14:creationId xmlns:p14="http://schemas.microsoft.com/office/powerpoint/2010/main" val="888484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B95B37C-5542-4A5E-95E6-5E3D802BEF1C}"/>
              </a:ext>
            </a:extLst>
          </p:cNvPr>
          <p:cNvPicPr>
            <a:picLocks noChangeAspect="1"/>
          </p:cNvPicPr>
          <p:nvPr/>
        </p:nvPicPr>
        <p:blipFill>
          <a:blip r:embed="rId3"/>
          <a:stretch>
            <a:fillRect/>
          </a:stretch>
        </p:blipFill>
        <p:spPr>
          <a:xfrm>
            <a:off x="34683" y="0"/>
            <a:ext cx="12122633" cy="6858000"/>
          </a:xfrm>
          <a:prstGeom prst="rect">
            <a:avLst/>
          </a:prstGeom>
        </p:spPr>
      </p:pic>
    </p:spTree>
    <p:extLst>
      <p:ext uri="{BB962C8B-B14F-4D97-AF65-F5344CB8AC3E}">
        <p14:creationId xmlns:p14="http://schemas.microsoft.com/office/powerpoint/2010/main" val="298364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p:txBody>
          <a:bodyPr/>
          <a:lstStyle/>
          <a:p>
            <a:r>
              <a:rPr lang="en-US" dirty="0">
                <a:solidFill>
                  <a:schemeClr val="tx1"/>
                </a:solidFill>
              </a:rPr>
              <a:t>Questions and Conclusions</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p:txBody>
          <a:bodyPr>
            <a:normAutofit fontScale="92500" lnSpcReduction="20000"/>
          </a:bodyPr>
          <a:lstStyle/>
          <a:p>
            <a:r>
              <a:rPr lang="en-US" b="1" dirty="0"/>
              <a:t>1. What items are sold more and what items are sold less in what type of meal? </a:t>
            </a:r>
          </a:p>
          <a:p>
            <a:r>
              <a:rPr lang="en-US" b="1" dirty="0">
                <a:solidFill>
                  <a:schemeClr val="accent1">
                    <a:lumMod val="75000"/>
                  </a:schemeClr>
                </a:solidFill>
              </a:rPr>
              <a:t>Items sold more and less in different types of meals:</a:t>
            </a:r>
            <a:endParaRPr lang="en-US" dirty="0">
              <a:solidFill>
                <a:schemeClr val="accent1">
                  <a:lumMod val="75000"/>
                </a:schemeClr>
              </a:solidFill>
            </a:endParaRPr>
          </a:p>
          <a:p>
            <a:pPr>
              <a:buFont typeface="Arial" panose="020B0604020202020204" pitchFamily="34" charset="0"/>
              <a:buChar char="•"/>
            </a:pPr>
            <a:r>
              <a:rPr lang="en-US" b="1" dirty="0">
                <a:solidFill>
                  <a:schemeClr val="accent1">
                    <a:lumMod val="75000"/>
                  </a:schemeClr>
                </a:solidFill>
              </a:rPr>
              <a:t>Most sold items:</a:t>
            </a:r>
            <a:endParaRPr lang="en-US" dirty="0">
              <a:solidFill>
                <a:schemeClr val="accent1">
                  <a:lumMod val="75000"/>
                </a:schemeClr>
              </a:solidFill>
            </a:endParaRPr>
          </a:p>
          <a:p>
            <a:pPr marL="742950" lvl="1" indent="-285750">
              <a:buFont typeface="Arial" panose="020B0604020202020204" pitchFamily="34" charset="0"/>
              <a:buChar char="•"/>
            </a:pPr>
            <a:r>
              <a:rPr lang="en-US" b="1" dirty="0">
                <a:solidFill>
                  <a:schemeClr val="accent1">
                    <a:lumMod val="75000"/>
                  </a:schemeClr>
                </a:solidFill>
              </a:rPr>
              <a:t>Tea (64 units)</a:t>
            </a:r>
            <a:r>
              <a:rPr lang="en-US" dirty="0">
                <a:solidFill>
                  <a:schemeClr val="accent1">
                    <a:lumMod val="75000"/>
                  </a:schemeClr>
                </a:solidFill>
              </a:rPr>
              <a:t> and </a:t>
            </a:r>
            <a:r>
              <a:rPr lang="en-US" b="1" dirty="0">
                <a:solidFill>
                  <a:schemeClr val="accent1">
                    <a:lumMod val="75000"/>
                  </a:schemeClr>
                </a:solidFill>
              </a:rPr>
              <a:t>Coffee (51 units)</a:t>
            </a:r>
            <a:r>
              <a:rPr lang="en-US" dirty="0">
                <a:solidFill>
                  <a:schemeClr val="accent1">
                    <a:lumMod val="75000"/>
                  </a:schemeClr>
                </a:solidFill>
              </a:rPr>
              <a:t> are the highest-selling items, especially during breakfast and evening snacks.</a:t>
            </a:r>
          </a:p>
          <a:p>
            <a:pPr marL="742950" lvl="1" indent="-285750">
              <a:buFont typeface="Arial" panose="020B0604020202020204" pitchFamily="34" charset="0"/>
              <a:buChar char="•"/>
            </a:pPr>
            <a:r>
              <a:rPr lang="en-US" b="1" dirty="0">
                <a:solidFill>
                  <a:schemeClr val="accent1">
                    <a:lumMod val="75000"/>
                  </a:schemeClr>
                </a:solidFill>
              </a:rPr>
              <a:t>Chicken Biryani (45 units)</a:t>
            </a:r>
            <a:r>
              <a:rPr lang="en-US" dirty="0">
                <a:solidFill>
                  <a:schemeClr val="accent1">
                    <a:lumMod val="75000"/>
                  </a:schemeClr>
                </a:solidFill>
              </a:rPr>
              <a:t> and </a:t>
            </a:r>
            <a:r>
              <a:rPr lang="en-US" b="1" dirty="0">
                <a:solidFill>
                  <a:schemeClr val="accent1">
                    <a:lumMod val="75000"/>
                  </a:schemeClr>
                </a:solidFill>
              </a:rPr>
              <a:t>Fried Rice (38 units)</a:t>
            </a:r>
            <a:r>
              <a:rPr lang="en-US" dirty="0">
                <a:solidFill>
                  <a:schemeClr val="accent1">
                    <a:lumMod val="75000"/>
                  </a:schemeClr>
                </a:solidFill>
              </a:rPr>
              <a:t> perform well during lunch and dinner.</a:t>
            </a:r>
          </a:p>
          <a:p>
            <a:pPr>
              <a:buFont typeface="Arial" panose="020B0604020202020204" pitchFamily="34" charset="0"/>
              <a:buChar char="•"/>
            </a:pPr>
            <a:r>
              <a:rPr lang="en-US" b="1" dirty="0">
                <a:solidFill>
                  <a:schemeClr val="accent1">
                    <a:lumMod val="75000"/>
                  </a:schemeClr>
                </a:solidFill>
              </a:rPr>
              <a:t>Least sold items:</a:t>
            </a:r>
            <a:endParaRPr lang="en-US" dirty="0">
              <a:solidFill>
                <a:schemeClr val="accent1">
                  <a:lumMod val="75000"/>
                </a:schemeClr>
              </a:solidFill>
            </a:endParaRPr>
          </a:p>
          <a:p>
            <a:pPr marL="742950" lvl="1" indent="-285750">
              <a:buFont typeface="Arial" panose="020B0604020202020204" pitchFamily="34" charset="0"/>
              <a:buChar char="•"/>
            </a:pPr>
            <a:r>
              <a:rPr lang="en-US" b="1" dirty="0">
                <a:solidFill>
                  <a:schemeClr val="accent1">
                    <a:lumMod val="75000"/>
                  </a:schemeClr>
                </a:solidFill>
              </a:rPr>
              <a:t>Cold Coffee (2 units)</a:t>
            </a:r>
            <a:r>
              <a:rPr lang="en-US" dirty="0">
                <a:solidFill>
                  <a:schemeClr val="accent1">
                    <a:lumMod val="75000"/>
                  </a:schemeClr>
                </a:solidFill>
              </a:rPr>
              <a:t> and </a:t>
            </a:r>
            <a:r>
              <a:rPr lang="en-US" b="1" dirty="0">
                <a:solidFill>
                  <a:schemeClr val="accent1">
                    <a:lumMod val="75000"/>
                  </a:schemeClr>
                </a:solidFill>
              </a:rPr>
              <a:t>Veg Biryani (7 units)</a:t>
            </a:r>
            <a:r>
              <a:rPr lang="en-US" dirty="0">
                <a:solidFill>
                  <a:schemeClr val="accent1">
                    <a:lumMod val="75000"/>
                  </a:schemeClr>
                </a:solidFill>
              </a:rPr>
              <a:t> have the lowest sales across all meal times.</a:t>
            </a:r>
          </a:p>
        </p:txBody>
      </p:sp>
      <p:sp>
        <p:nvSpPr>
          <p:cNvPr id="9" name="Rectangle: Folded Corner 8">
            <a:extLst>
              <a:ext uri="{FF2B5EF4-FFF2-40B4-BE49-F238E27FC236}">
                <a16:creationId xmlns:a16="http://schemas.microsoft.com/office/drawing/2014/main" id="{D30C043B-DD95-4BC7-B4B2-0352207C4F51}"/>
              </a:ext>
            </a:extLst>
          </p:cNvPr>
          <p:cNvSpPr/>
          <p:nvPr/>
        </p:nvSpPr>
        <p:spPr>
          <a:xfrm>
            <a:off x="7077075" y="2228851"/>
            <a:ext cx="3695700" cy="4305300"/>
          </a:xfrm>
          <a:prstGeom prst="foldedCorner">
            <a:avLst>
              <a:gd name="adj" fmla="val 2308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b="1" dirty="0">
              <a:solidFill>
                <a:schemeClr val="tx1">
                  <a:lumMod val="75000"/>
                  <a:lumOff val="25000"/>
                </a:schemeClr>
              </a:solidFill>
            </a:endParaRPr>
          </a:p>
          <a:p>
            <a:pPr algn="ctr"/>
            <a:endParaRPr lang="en-IN" b="1" dirty="0">
              <a:solidFill>
                <a:schemeClr val="tx1">
                  <a:lumMod val="75000"/>
                  <a:lumOff val="25000"/>
                </a:schemeClr>
              </a:solidFill>
            </a:endParaRPr>
          </a:p>
          <a:p>
            <a:pPr algn="ctr"/>
            <a:r>
              <a:rPr lang="en-IN" b="1" dirty="0">
                <a:solidFill>
                  <a:schemeClr val="tx1">
                    <a:lumMod val="75000"/>
                    <a:lumOff val="25000"/>
                  </a:schemeClr>
                </a:solidFill>
              </a:rPr>
              <a:t>NOTE :</a:t>
            </a:r>
          </a:p>
          <a:p>
            <a:pPr algn="ctr"/>
            <a:endParaRPr lang="en-IN" sz="1400" dirty="0">
              <a:solidFill>
                <a:schemeClr val="tx1">
                  <a:lumMod val="75000"/>
                  <a:lumOff val="25000"/>
                </a:schemeClr>
              </a:solidFill>
            </a:endParaRPr>
          </a:p>
          <a:p>
            <a:r>
              <a:rPr lang="en-IN" sz="1400" b="1" dirty="0">
                <a:solidFill>
                  <a:schemeClr val="tx1">
                    <a:lumMod val="75000"/>
                    <a:lumOff val="25000"/>
                  </a:schemeClr>
                </a:solidFill>
              </a:rPr>
              <a:t>1. Items being ordered by customers in at least 3 meal types:</a:t>
            </a:r>
          </a:p>
          <a:p>
            <a:pPr>
              <a:buFont typeface="Arial" panose="020B0604020202020204" pitchFamily="34" charset="0"/>
              <a:buChar char="•"/>
            </a:pPr>
            <a:r>
              <a:rPr lang="en-IN" sz="1400" b="1" dirty="0">
                <a:solidFill>
                  <a:schemeClr val="tx1">
                    <a:lumMod val="75000"/>
                    <a:lumOff val="25000"/>
                  </a:schemeClr>
                </a:solidFill>
              </a:rPr>
              <a:t>Tea:</a:t>
            </a:r>
            <a:r>
              <a:rPr lang="en-IN" sz="1400" dirty="0">
                <a:solidFill>
                  <a:schemeClr val="tx1">
                    <a:lumMod val="75000"/>
                    <a:lumOff val="25000"/>
                  </a:schemeClr>
                </a:solidFill>
              </a:rPr>
              <a:t> Ordered during breakfast, evening snacks, and dinner.</a:t>
            </a:r>
          </a:p>
          <a:p>
            <a:pPr>
              <a:buFont typeface="Arial" panose="020B0604020202020204" pitchFamily="34" charset="0"/>
              <a:buChar char="•"/>
            </a:pPr>
            <a:r>
              <a:rPr lang="en-IN" sz="1400" b="1" dirty="0">
                <a:solidFill>
                  <a:schemeClr val="tx1">
                    <a:lumMod val="75000"/>
                    <a:lumOff val="25000"/>
                  </a:schemeClr>
                </a:solidFill>
              </a:rPr>
              <a:t>Coffee:</a:t>
            </a:r>
            <a:r>
              <a:rPr lang="en-IN" sz="1400" dirty="0">
                <a:solidFill>
                  <a:schemeClr val="tx1">
                    <a:lumMod val="75000"/>
                    <a:lumOff val="25000"/>
                  </a:schemeClr>
                </a:solidFill>
              </a:rPr>
              <a:t> Ordered during breakfast, evening snacks, and lunch.</a:t>
            </a:r>
          </a:p>
          <a:p>
            <a:pPr>
              <a:buFont typeface="Arial" panose="020B0604020202020204" pitchFamily="34" charset="0"/>
              <a:buChar char="•"/>
            </a:pPr>
            <a:r>
              <a:rPr lang="en-IN" sz="1400" b="1" dirty="0">
                <a:solidFill>
                  <a:schemeClr val="tx1">
                    <a:lumMod val="75000"/>
                    <a:lumOff val="25000"/>
                  </a:schemeClr>
                </a:solidFill>
              </a:rPr>
              <a:t>Chicken Biryani:</a:t>
            </a:r>
            <a:r>
              <a:rPr lang="en-IN" sz="1400" dirty="0">
                <a:solidFill>
                  <a:schemeClr val="tx1">
                    <a:lumMod val="75000"/>
                    <a:lumOff val="25000"/>
                  </a:schemeClr>
                </a:solidFill>
              </a:rPr>
              <a:t> Ordered during lunch, dinner, and occasionally snacks.</a:t>
            </a:r>
          </a:p>
          <a:p>
            <a:pPr>
              <a:buFont typeface="Arial" panose="020B0604020202020204" pitchFamily="34" charset="0"/>
              <a:buChar char="•"/>
            </a:pPr>
            <a:r>
              <a:rPr lang="en-IN" sz="1400" b="1" dirty="0">
                <a:solidFill>
                  <a:schemeClr val="tx1">
                    <a:lumMod val="75000"/>
                    <a:lumOff val="25000"/>
                  </a:schemeClr>
                </a:solidFill>
              </a:rPr>
              <a:t>Fried Rice:</a:t>
            </a:r>
            <a:r>
              <a:rPr lang="en-IN" sz="1400" dirty="0">
                <a:solidFill>
                  <a:schemeClr val="tx1">
                    <a:lumMod val="75000"/>
                    <a:lumOff val="25000"/>
                  </a:schemeClr>
                </a:solidFill>
              </a:rPr>
              <a:t> Ordered across lunch, dinner, and snacks.</a:t>
            </a:r>
          </a:p>
          <a:p>
            <a:pPr>
              <a:buFont typeface="Arial" panose="020B0604020202020204" pitchFamily="34" charset="0"/>
              <a:buChar char="•"/>
            </a:pPr>
            <a:r>
              <a:rPr lang="en-IN" sz="1400" b="1" dirty="0">
                <a:solidFill>
                  <a:schemeClr val="tx1">
                    <a:lumMod val="75000"/>
                    <a:lumOff val="25000"/>
                  </a:schemeClr>
                </a:solidFill>
              </a:rPr>
              <a:t>Chicken Momo:</a:t>
            </a:r>
            <a:r>
              <a:rPr lang="en-IN" sz="1400" dirty="0">
                <a:solidFill>
                  <a:schemeClr val="tx1">
                    <a:lumMod val="75000"/>
                    <a:lumOff val="25000"/>
                  </a:schemeClr>
                </a:solidFill>
              </a:rPr>
              <a:t> Appears during lunch, dinner, and snacks.</a:t>
            </a:r>
          </a:p>
          <a:p>
            <a:pPr algn="ctr"/>
            <a:endParaRPr lang="en-IN" sz="1400" dirty="0">
              <a:solidFill>
                <a:schemeClr val="tx1">
                  <a:lumMod val="75000"/>
                  <a:lumOff val="25000"/>
                </a:schemeClr>
              </a:solidFill>
            </a:endParaRPr>
          </a:p>
        </p:txBody>
      </p:sp>
    </p:spTree>
    <p:extLst>
      <p:ext uri="{BB962C8B-B14F-4D97-AF65-F5344CB8AC3E}">
        <p14:creationId xmlns:p14="http://schemas.microsoft.com/office/powerpoint/2010/main" val="185076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p:txBody>
          <a:bodyPr/>
          <a:lstStyle/>
          <a:p>
            <a:r>
              <a:rPr lang="en-US" dirty="0">
                <a:solidFill>
                  <a:schemeClr val="tx1"/>
                </a:solidFill>
              </a:rPr>
              <a:t>Questions and Conclusions</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p:txBody>
          <a:bodyPr>
            <a:normAutofit/>
          </a:bodyPr>
          <a:lstStyle/>
          <a:p>
            <a:r>
              <a:rPr lang="en-US" b="1" dirty="0"/>
              <a:t>2. Sale of which items in what type of meal generate a greater amount of sales? </a:t>
            </a:r>
          </a:p>
          <a:p>
            <a:r>
              <a:rPr lang="en-US" b="1" dirty="0">
                <a:solidFill>
                  <a:schemeClr val="accent1">
                    <a:lumMod val="75000"/>
                  </a:schemeClr>
                </a:solidFill>
              </a:rPr>
              <a:t>Items generating the most sales:</a:t>
            </a:r>
            <a:endParaRPr lang="en-US" dirty="0">
              <a:solidFill>
                <a:schemeClr val="accent1">
                  <a:lumMod val="75000"/>
                </a:schemeClr>
              </a:solidFill>
            </a:endParaRPr>
          </a:p>
          <a:p>
            <a:pPr>
              <a:buFont typeface="Arial" panose="020B0604020202020204" pitchFamily="34" charset="0"/>
              <a:buChar char="•"/>
            </a:pPr>
            <a:r>
              <a:rPr lang="en-US" b="1" dirty="0">
                <a:solidFill>
                  <a:schemeClr val="accent1">
                    <a:lumMod val="75000"/>
                  </a:schemeClr>
                </a:solidFill>
              </a:rPr>
              <a:t>Tea, Coffee, and Chicken Biryani</a:t>
            </a:r>
            <a:r>
              <a:rPr lang="en-US" dirty="0">
                <a:solidFill>
                  <a:schemeClr val="accent1">
                    <a:lumMod val="75000"/>
                  </a:schemeClr>
                </a:solidFill>
              </a:rPr>
              <a:t> generate the most sales volume due to their high demand across breakfast and lunch/dinner.</a:t>
            </a:r>
          </a:p>
          <a:p>
            <a:pPr>
              <a:buFont typeface="Arial" panose="020B0604020202020204" pitchFamily="34" charset="0"/>
              <a:buChar char="•"/>
            </a:pPr>
            <a:r>
              <a:rPr lang="en-US" b="1" dirty="0">
                <a:solidFill>
                  <a:schemeClr val="accent1">
                    <a:lumMod val="75000"/>
                  </a:schemeClr>
                </a:solidFill>
              </a:rPr>
              <a:t>Low-performance items like Cold Coffee and Veg Biryani</a:t>
            </a:r>
            <a:r>
              <a:rPr lang="en-US" dirty="0">
                <a:solidFill>
                  <a:schemeClr val="accent1">
                    <a:lumMod val="75000"/>
                  </a:schemeClr>
                </a:solidFill>
              </a:rPr>
              <a:t> generate minimal sales, contributing less to overall revenue.</a:t>
            </a:r>
          </a:p>
          <a:p>
            <a:endParaRPr lang="en-US" dirty="0"/>
          </a:p>
        </p:txBody>
      </p:sp>
      <p:sp>
        <p:nvSpPr>
          <p:cNvPr id="4" name="Rectangle: Folded Corner 3">
            <a:extLst>
              <a:ext uri="{FF2B5EF4-FFF2-40B4-BE49-F238E27FC236}">
                <a16:creationId xmlns:a16="http://schemas.microsoft.com/office/drawing/2014/main" id="{B6254A00-190E-4D3A-B249-7DAF90E2B642}"/>
              </a:ext>
            </a:extLst>
          </p:cNvPr>
          <p:cNvSpPr/>
          <p:nvPr/>
        </p:nvSpPr>
        <p:spPr>
          <a:xfrm>
            <a:off x="7077075" y="2228851"/>
            <a:ext cx="3695700" cy="4305300"/>
          </a:xfrm>
          <a:prstGeom prst="foldedCorner">
            <a:avLst>
              <a:gd name="adj" fmla="val 2308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b="1" dirty="0">
              <a:solidFill>
                <a:schemeClr val="tx1">
                  <a:lumMod val="75000"/>
                  <a:lumOff val="25000"/>
                </a:schemeClr>
              </a:solidFill>
            </a:endParaRPr>
          </a:p>
          <a:p>
            <a:pPr algn="ctr"/>
            <a:endParaRPr lang="en-IN" b="1" dirty="0">
              <a:solidFill>
                <a:schemeClr val="tx1">
                  <a:lumMod val="75000"/>
                  <a:lumOff val="25000"/>
                </a:schemeClr>
              </a:solidFill>
            </a:endParaRPr>
          </a:p>
          <a:p>
            <a:pPr algn="ctr"/>
            <a:r>
              <a:rPr lang="en-IN" b="1" dirty="0">
                <a:solidFill>
                  <a:schemeClr val="tx1">
                    <a:lumMod val="75000"/>
                    <a:lumOff val="25000"/>
                  </a:schemeClr>
                </a:solidFill>
              </a:rPr>
              <a:t>NOTE :</a:t>
            </a:r>
          </a:p>
          <a:p>
            <a:pPr algn="ctr"/>
            <a:endParaRPr lang="en-IN" sz="1400" dirty="0">
              <a:solidFill>
                <a:schemeClr val="tx1">
                  <a:lumMod val="75000"/>
                  <a:lumOff val="25000"/>
                </a:schemeClr>
              </a:solidFill>
            </a:endParaRPr>
          </a:p>
          <a:p>
            <a:r>
              <a:rPr lang="en-IN" sz="1400" b="1" dirty="0">
                <a:solidFill>
                  <a:schemeClr val="tx1">
                    <a:lumMod val="75000"/>
                    <a:lumOff val="25000"/>
                  </a:schemeClr>
                </a:solidFill>
              </a:rPr>
              <a:t>2. Items being ordered in more than one meal type:</a:t>
            </a:r>
          </a:p>
          <a:p>
            <a:pPr>
              <a:buFont typeface="Arial" panose="020B0604020202020204" pitchFamily="34" charset="0"/>
              <a:buChar char="•"/>
            </a:pPr>
            <a:r>
              <a:rPr lang="en-IN" sz="1400" b="1" dirty="0">
                <a:solidFill>
                  <a:schemeClr val="tx1">
                    <a:lumMod val="75000"/>
                    <a:lumOff val="25000"/>
                  </a:schemeClr>
                </a:solidFill>
              </a:rPr>
              <a:t>Veg Manchurian:</a:t>
            </a:r>
            <a:r>
              <a:rPr lang="en-IN" sz="1400" dirty="0">
                <a:solidFill>
                  <a:schemeClr val="tx1">
                    <a:lumMod val="75000"/>
                    <a:lumOff val="25000"/>
                  </a:schemeClr>
                </a:solidFill>
              </a:rPr>
              <a:t> Ordered during lunch and snacks.</a:t>
            </a:r>
          </a:p>
          <a:p>
            <a:pPr>
              <a:buFont typeface="Arial" panose="020B0604020202020204" pitchFamily="34" charset="0"/>
              <a:buChar char="•"/>
            </a:pPr>
            <a:r>
              <a:rPr lang="en-IN" sz="1400" b="1" dirty="0">
                <a:solidFill>
                  <a:schemeClr val="tx1">
                    <a:lumMod val="75000"/>
                    <a:lumOff val="25000"/>
                  </a:schemeClr>
                </a:solidFill>
              </a:rPr>
              <a:t>Chicken Pizza:</a:t>
            </a:r>
            <a:r>
              <a:rPr lang="en-IN" sz="1400" dirty="0">
                <a:solidFill>
                  <a:schemeClr val="tx1">
                    <a:lumMod val="75000"/>
                    <a:lumOff val="25000"/>
                  </a:schemeClr>
                </a:solidFill>
              </a:rPr>
              <a:t> Ordered during lunch and dinner.</a:t>
            </a:r>
          </a:p>
          <a:p>
            <a:pPr>
              <a:buFont typeface="Arial" panose="020B0604020202020204" pitchFamily="34" charset="0"/>
              <a:buChar char="•"/>
            </a:pPr>
            <a:r>
              <a:rPr lang="en-IN" sz="1400" b="1" dirty="0">
                <a:solidFill>
                  <a:schemeClr val="tx1">
                    <a:lumMod val="75000"/>
                    <a:lumOff val="25000"/>
                  </a:schemeClr>
                </a:solidFill>
              </a:rPr>
              <a:t>Veg Sandwich:</a:t>
            </a:r>
            <a:r>
              <a:rPr lang="en-IN" sz="1400" dirty="0">
                <a:solidFill>
                  <a:schemeClr val="tx1">
                    <a:lumMod val="75000"/>
                    <a:lumOff val="25000"/>
                  </a:schemeClr>
                </a:solidFill>
              </a:rPr>
              <a:t> Ordered during breakfast and lunch.</a:t>
            </a:r>
          </a:p>
          <a:p>
            <a:pPr>
              <a:buFont typeface="Arial" panose="020B0604020202020204" pitchFamily="34" charset="0"/>
              <a:buChar char="•"/>
            </a:pPr>
            <a:r>
              <a:rPr lang="en-IN" sz="1400" b="1" dirty="0">
                <a:solidFill>
                  <a:schemeClr val="tx1">
                    <a:lumMod val="75000"/>
                    <a:lumOff val="25000"/>
                  </a:schemeClr>
                </a:solidFill>
              </a:rPr>
              <a:t>Lime Soda:</a:t>
            </a:r>
            <a:r>
              <a:rPr lang="en-IN" sz="1400" dirty="0">
                <a:solidFill>
                  <a:schemeClr val="tx1">
                    <a:lumMod val="75000"/>
                    <a:lumOff val="25000"/>
                  </a:schemeClr>
                </a:solidFill>
              </a:rPr>
              <a:t> Ordered during snacks and lunch.</a:t>
            </a:r>
          </a:p>
          <a:p>
            <a:pPr>
              <a:buFont typeface="Arial" panose="020B0604020202020204" pitchFamily="34" charset="0"/>
              <a:buChar char="•"/>
            </a:pPr>
            <a:r>
              <a:rPr lang="en-IN" sz="1400" b="1" dirty="0">
                <a:solidFill>
                  <a:schemeClr val="tx1">
                    <a:lumMod val="75000"/>
                    <a:lumOff val="25000"/>
                  </a:schemeClr>
                </a:solidFill>
              </a:rPr>
              <a:t>Chilli Chicken:</a:t>
            </a:r>
            <a:r>
              <a:rPr lang="en-IN" sz="1400" dirty="0">
                <a:solidFill>
                  <a:schemeClr val="tx1">
                    <a:lumMod val="75000"/>
                    <a:lumOff val="25000"/>
                  </a:schemeClr>
                </a:solidFill>
              </a:rPr>
              <a:t> Appears during lunch and dinner.</a:t>
            </a:r>
          </a:p>
          <a:p>
            <a:pPr algn="ctr"/>
            <a:endParaRPr lang="en-IN" sz="1400" dirty="0">
              <a:solidFill>
                <a:schemeClr val="tx1">
                  <a:lumMod val="75000"/>
                  <a:lumOff val="25000"/>
                </a:schemeClr>
              </a:solidFill>
            </a:endParaRPr>
          </a:p>
        </p:txBody>
      </p:sp>
    </p:spTree>
    <p:extLst>
      <p:ext uri="{BB962C8B-B14F-4D97-AF65-F5344CB8AC3E}">
        <p14:creationId xmlns:p14="http://schemas.microsoft.com/office/powerpoint/2010/main" val="197279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p:txBody>
          <a:bodyPr/>
          <a:lstStyle/>
          <a:p>
            <a:r>
              <a:rPr lang="en-US" dirty="0">
                <a:solidFill>
                  <a:schemeClr val="tx1"/>
                </a:solidFill>
              </a:rPr>
              <a:t>Questions and Conclusions</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p:txBody>
          <a:bodyPr>
            <a:normAutofit lnSpcReduction="10000"/>
          </a:bodyPr>
          <a:lstStyle/>
          <a:p>
            <a:r>
              <a:rPr lang="en-US" b="1" dirty="0"/>
              <a:t>3. Should the company continue offering all items at different times of the day? </a:t>
            </a:r>
          </a:p>
          <a:p>
            <a:endParaRPr lang="en-US" dirty="0">
              <a:solidFill>
                <a:schemeClr val="accent1">
                  <a:lumMod val="75000"/>
                </a:schemeClr>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1">
                    <a:lumMod val="75000"/>
                  </a:schemeClr>
                </a:solidFill>
                <a:effectLst/>
              </a:rPr>
              <a:t>High-performing items like Tea, Coffee, Fried Rice, and Chicken Biryani</a:t>
            </a:r>
            <a:r>
              <a:rPr kumimoji="0" lang="en-US" altLang="en-US" sz="2000" b="0" i="0" u="none" strike="noStrike" cap="none" normalizeH="0" baseline="0" dirty="0">
                <a:ln>
                  <a:noFill/>
                </a:ln>
                <a:solidFill>
                  <a:schemeClr val="accent1">
                    <a:lumMod val="75000"/>
                  </a:schemeClr>
                </a:solidFill>
                <a:effectLst/>
              </a:rPr>
              <a:t> should continue to be offered at their respective peak times (e.g., Tea/Coffee during breakfast and evening snacks, Biryani/Fried Rice during lunch and dinner).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1">
                    <a:lumMod val="75000"/>
                  </a:schemeClr>
                </a:solidFill>
                <a:effectLst/>
              </a:rPr>
              <a:t>Low-performing items like Cold Coffee and Veg Biryani</a:t>
            </a:r>
            <a:r>
              <a:rPr kumimoji="0" lang="en-US" altLang="en-US" sz="2000" b="0" i="0" u="none" strike="noStrike" cap="none" normalizeH="0" baseline="0" dirty="0">
                <a:ln>
                  <a:noFill/>
                </a:ln>
                <a:solidFill>
                  <a:schemeClr val="accent1">
                    <a:lumMod val="75000"/>
                  </a:schemeClr>
                </a:solidFill>
                <a:effectLst/>
              </a:rPr>
              <a:t> can be reconsidered for discontinuation or limited to specific time slots where they perform better. </a:t>
            </a:r>
          </a:p>
        </p:txBody>
      </p:sp>
      <p:pic>
        <p:nvPicPr>
          <p:cNvPr id="2055" name="Picture 7" descr="This may contain: two people sitting at a table with cups of coffee">
            <a:extLst>
              <a:ext uri="{FF2B5EF4-FFF2-40B4-BE49-F238E27FC236}">
                <a16:creationId xmlns:a16="http://schemas.microsoft.com/office/drawing/2014/main" id="{1B960E7A-CAB9-40F4-ADCE-543C775DF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975" y="2054254"/>
            <a:ext cx="3667125" cy="407417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783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p:txBody>
          <a:bodyPr/>
          <a:lstStyle/>
          <a:p>
            <a:r>
              <a:rPr lang="en-US" dirty="0">
                <a:solidFill>
                  <a:schemeClr val="tx1"/>
                </a:solidFill>
              </a:rPr>
              <a:t>Questions and Conclusions</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p:txBody>
          <a:bodyPr>
            <a:normAutofit fontScale="85000" lnSpcReduction="20000"/>
          </a:bodyPr>
          <a:lstStyle/>
          <a:p>
            <a:r>
              <a:rPr lang="en-US" b="1" dirty="0"/>
              <a:t>4. Actionable insights from the analysis for cost-cutting and improving the profit</a:t>
            </a:r>
          </a:p>
          <a:p>
            <a:r>
              <a:rPr lang="en-US" b="1" dirty="0">
                <a:solidFill>
                  <a:schemeClr val="accent1">
                    <a:lumMod val="75000"/>
                  </a:schemeClr>
                </a:solidFill>
              </a:rPr>
              <a:t>Actionable insights for cost-cutting and improving profit:</a:t>
            </a:r>
            <a:endParaRPr lang="en-US" dirty="0">
              <a:solidFill>
                <a:schemeClr val="accent1">
                  <a:lumMod val="75000"/>
                </a:schemeClr>
              </a:solidFill>
            </a:endParaRPr>
          </a:p>
          <a:p>
            <a:pPr>
              <a:buFont typeface="Arial" panose="020B0604020202020204" pitchFamily="34" charset="0"/>
              <a:buChar char="•"/>
            </a:pPr>
            <a:r>
              <a:rPr lang="en-US" b="1" dirty="0">
                <a:solidFill>
                  <a:schemeClr val="accent1">
                    <a:lumMod val="75000"/>
                  </a:schemeClr>
                </a:solidFill>
              </a:rPr>
              <a:t>Focus on high-demand items:</a:t>
            </a:r>
            <a:r>
              <a:rPr lang="en-US" dirty="0">
                <a:solidFill>
                  <a:schemeClr val="accent1">
                    <a:lumMod val="75000"/>
                  </a:schemeClr>
                </a:solidFill>
              </a:rPr>
              <a:t> Prioritize stocking and promoting items like Tea, Coffee, Chicken Biryani, and Fried Rice.</a:t>
            </a:r>
          </a:p>
          <a:p>
            <a:pPr>
              <a:buFont typeface="Arial" panose="020B0604020202020204" pitchFamily="34" charset="0"/>
              <a:buChar char="•"/>
            </a:pPr>
            <a:r>
              <a:rPr lang="en-US" b="1" dirty="0">
                <a:solidFill>
                  <a:schemeClr val="accent1">
                    <a:lumMod val="75000"/>
                  </a:schemeClr>
                </a:solidFill>
              </a:rPr>
              <a:t>Discontinue or limit low-demand items:</a:t>
            </a:r>
            <a:r>
              <a:rPr lang="en-US" dirty="0">
                <a:solidFill>
                  <a:schemeClr val="accent1">
                    <a:lumMod val="75000"/>
                  </a:schemeClr>
                </a:solidFill>
              </a:rPr>
              <a:t> Consider removing or offering items like Cold Coffee and Veg Biryani only at specific times to reduce waste and operational costs.</a:t>
            </a:r>
          </a:p>
          <a:p>
            <a:pPr>
              <a:buFont typeface="Arial" panose="020B0604020202020204" pitchFamily="34" charset="0"/>
              <a:buChar char="•"/>
            </a:pPr>
            <a:r>
              <a:rPr lang="en-US" b="1" dirty="0">
                <a:solidFill>
                  <a:schemeClr val="accent1">
                    <a:lumMod val="75000"/>
                  </a:schemeClr>
                </a:solidFill>
              </a:rPr>
              <a:t>Time-slot optimization:</a:t>
            </a:r>
            <a:r>
              <a:rPr lang="en-US" dirty="0">
                <a:solidFill>
                  <a:schemeClr val="accent1">
                    <a:lumMod val="75000"/>
                  </a:schemeClr>
                </a:solidFill>
              </a:rPr>
              <a:t> Tailor the menu to emphasize items that perform well during specific meals. For example, push sales for sandwiches during lunch and lighter beverages during evening snacks.</a:t>
            </a:r>
          </a:p>
        </p:txBody>
      </p:sp>
      <p:pic>
        <p:nvPicPr>
          <p:cNvPr id="4098" name="Picture 2" descr="This may contain: the menu for shine chowk is hanging from the ceiling in front of the counter">
            <a:extLst>
              <a:ext uri="{FF2B5EF4-FFF2-40B4-BE49-F238E27FC236}">
                <a16:creationId xmlns:a16="http://schemas.microsoft.com/office/drawing/2014/main" id="{9A73623F-90E9-4560-A64E-E6CE4486F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4164" y="2676525"/>
            <a:ext cx="4329112" cy="2891201"/>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550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150</TotalTime>
  <Words>810</Words>
  <Application>Microsoft Office PowerPoint</Application>
  <PresentationFormat>Widescreen</PresentationFormat>
  <Paragraphs>75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Segoe UI Light</vt:lpstr>
      <vt:lpstr>Office Theme</vt:lpstr>
      <vt:lpstr>Restaurant Sales Analysis Report</vt:lpstr>
      <vt:lpstr>Problem statement</vt:lpstr>
      <vt:lpstr>Item Ordered most and Item Ordered least</vt:lpstr>
      <vt:lpstr>Units ordered in lowered or higher price items</vt:lpstr>
      <vt:lpstr>PowerPoint Presentation</vt:lpstr>
      <vt:lpstr>Questions and Conclusions</vt:lpstr>
      <vt:lpstr>Questions and Conclusions</vt:lpstr>
      <vt:lpstr>Questions and Conclusions</vt:lpstr>
      <vt:lpstr>Questions and 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data Analysation</dc:title>
  <dc:creator>Anabil sneha de</dc:creator>
  <cp:lastModifiedBy>Anabil sneha de</cp:lastModifiedBy>
  <cp:revision>8</cp:revision>
  <dcterms:created xsi:type="dcterms:W3CDTF">2024-10-17T04:26:35Z</dcterms:created>
  <dcterms:modified xsi:type="dcterms:W3CDTF">2024-10-17T06:57:08Z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