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 de" userId="ebc4f3ba16df9fdd" providerId="LiveId" clId="{1F19CEB6-D75B-44D9-8C5E-1B372E5E34CA}"/>
    <pc:docChg chg="custSel addSld modSld sldOrd">
      <pc:chgData name="deep de" userId="ebc4f3ba16df9fdd" providerId="LiveId" clId="{1F19CEB6-D75B-44D9-8C5E-1B372E5E34CA}" dt="2024-05-14T20:20:17.894" v="29"/>
      <pc:docMkLst>
        <pc:docMk/>
      </pc:docMkLst>
      <pc:sldChg chg="modSp ord modTransition">
        <pc:chgData name="deep de" userId="ebc4f3ba16df9fdd" providerId="LiveId" clId="{1F19CEB6-D75B-44D9-8C5E-1B372E5E34CA}" dt="2024-05-14T20:20:17.894" v="29"/>
        <pc:sldMkLst>
          <pc:docMk/>
          <pc:sldMk cId="2326295860" sldId="256"/>
        </pc:sldMkLst>
        <pc:spChg chg="mod">
          <ac:chgData name="deep de" userId="ebc4f3ba16df9fdd" providerId="LiveId" clId="{1F19CEB6-D75B-44D9-8C5E-1B372E5E34CA}" dt="2024-05-14T20:09:59.737" v="0"/>
          <ac:spMkLst>
            <pc:docMk/>
            <pc:sldMk cId="2326295860" sldId="256"/>
            <ac:spMk id="2" creationId="{C70D17D0-110D-4335-9AF4-CB330E9A7606}"/>
          </ac:spMkLst>
        </pc:spChg>
        <pc:spChg chg="mod">
          <ac:chgData name="deep de" userId="ebc4f3ba16df9fdd" providerId="LiveId" clId="{1F19CEB6-D75B-44D9-8C5E-1B372E5E34CA}" dt="2024-05-14T20:09:59.737" v="0"/>
          <ac:spMkLst>
            <pc:docMk/>
            <pc:sldMk cId="2326295860" sldId="256"/>
            <ac:spMk id="3" creationId="{A4F90D70-4514-42DC-A392-545523C35813}"/>
          </ac:spMkLst>
        </pc:spChg>
      </pc:sldChg>
      <pc:sldChg chg="modSp modTransition">
        <pc:chgData name="deep de" userId="ebc4f3ba16df9fdd" providerId="LiveId" clId="{1F19CEB6-D75B-44D9-8C5E-1B372E5E34CA}" dt="2024-05-14T20:20:17.894" v="29"/>
        <pc:sldMkLst>
          <pc:docMk/>
          <pc:sldMk cId="2428252367" sldId="257"/>
        </pc:sldMkLst>
        <pc:spChg chg="mod">
          <ac:chgData name="deep de" userId="ebc4f3ba16df9fdd" providerId="LiveId" clId="{1F19CEB6-D75B-44D9-8C5E-1B372E5E34CA}" dt="2024-05-14T20:09:59.737" v="0"/>
          <ac:spMkLst>
            <pc:docMk/>
            <pc:sldMk cId="2428252367" sldId="257"/>
            <ac:spMk id="2" creationId="{682DC434-B3E6-40E6-8D07-F47A81926D04}"/>
          </ac:spMkLst>
        </pc:spChg>
        <pc:spChg chg="mod">
          <ac:chgData name="deep de" userId="ebc4f3ba16df9fdd" providerId="LiveId" clId="{1F19CEB6-D75B-44D9-8C5E-1B372E5E34CA}" dt="2024-05-14T20:09:59.737" v="0"/>
          <ac:spMkLst>
            <pc:docMk/>
            <pc:sldMk cId="2428252367" sldId="257"/>
            <ac:spMk id="3" creationId="{2E3FBDF3-2AAE-41DF-9458-433A69BAD76F}"/>
          </ac:spMkLst>
        </pc:spChg>
      </pc:sldChg>
      <pc:sldChg chg="modSp mod modTransition">
        <pc:chgData name="deep de" userId="ebc4f3ba16df9fdd" providerId="LiveId" clId="{1F19CEB6-D75B-44D9-8C5E-1B372E5E34CA}" dt="2024-05-14T20:20:17.894" v="29"/>
        <pc:sldMkLst>
          <pc:docMk/>
          <pc:sldMk cId="1778322645" sldId="258"/>
        </pc:sldMkLst>
        <pc:spChg chg="mod">
          <ac:chgData name="deep de" userId="ebc4f3ba16df9fdd" providerId="LiveId" clId="{1F19CEB6-D75B-44D9-8C5E-1B372E5E34CA}" dt="2024-05-14T20:09:59.737" v="0"/>
          <ac:spMkLst>
            <pc:docMk/>
            <pc:sldMk cId="1778322645" sldId="258"/>
            <ac:spMk id="2" creationId="{619C84EC-6494-46D9-B8E8-DF8F21878F34}"/>
          </ac:spMkLst>
        </pc:spChg>
        <pc:spChg chg="mod">
          <ac:chgData name="deep de" userId="ebc4f3ba16df9fdd" providerId="LiveId" clId="{1F19CEB6-D75B-44D9-8C5E-1B372E5E34CA}" dt="2024-05-14T20:09:59.966" v="1" actId="27636"/>
          <ac:spMkLst>
            <pc:docMk/>
            <pc:sldMk cId="1778322645" sldId="258"/>
            <ac:spMk id="3" creationId="{D08C7383-12F4-41AC-BE71-73AD9BC17C64}"/>
          </ac:spMkLst>
        </pc:spChg>
      </pc:sldChg>
      <pc:sldChg chg="modSp modTransition">
        <pc:chgData name="deep de" userId="ebc4f3ba16df9fdd" providerId="LiveId" clId="{1F19CEB6-D75B-44D9-8C5E-1B372E5E34CA}" dt="2024-05-14T20:20:17.894" v="29"/>
        <pc:sldMkLst>
          <pc:docMk/>
          <pc:sldMk cId="3671224440" sldId="259"/>
        </pc:sldMkLst>
        <pc:spChg chg="mod">
          <ac:chgData name="deep de" userId="ebc4f3ba16df9fdd" providerId="LiveId" clId="{1F19CEB6-D75B-44D9-8C5E-1B372E5E34CA}" dt="2024-05-14T20:09:59.737" v="0"/>
          <ac:spMkLst>
            <pc:docMk/>
            <pc:sldMk cId="3671224440" sldId="259"/>
            <ac:spMk id="2" creationId="{CB9B033A-ACE9-4869-BB1A-34B5D64ACCE9}"/>
          </ac:spMkLst>
        </pc:spChg>
        <pc:spChg chg="mod">
          <ac:chgData name="deep de" userId="ebc4f3ba16df9fdd" providerId="LiveId" clId="{1F19CEB6-D75B-44D9-8C5E-1B372E5E34CA}" dt="2024-05-14T20:09:59.737" v="0"/>
          <ac:spMkLst>
            <pc:docMk/>
            <pc:sldMk cId="3671224440" sldId="259"/>
            <ac:spMk id="3" creationId="{6731B93B-7379-4E96-B136-DAF526B644CE}"/>
          </ac:spMkLst>
        </pc:spChg>
      </pc:sldChg>
      <pc:sldChg chg="modSp modTransition">
        <pc:chgData name="deep de" userId="ebc4f3ba16df9fdd" providerId="LiveId" clId="{1F19CEB6-D75B-44D9-8C5E-1B372E5E34CA}" dt="2024-05-14T20:20:17.894" v="29"/>
        <pc:sldMkLst>
          <pc:docMk/>
          <pc:sldMk cId="1059174341" sldId="260"/>
        </pc:sldMkLst>
        <pc:spChg chg="mod">
          <ac:chgData name="deep de" userId="ebc4f3ba16df9fdd" providerId="LiveId" clId="{1F19CEB6-D75B-44D9-8C5E-1B372E5E34CA}" dt="2024-05-14T20:09:59.737" v="0"/>
          <ac:spMkLst>
            <pc:docMk/>
            <pc:sldMk cId="1059174341" sldId="260"/>
            <ac:spMk id="2" creationId="{5B71E575-42E5-41C5-9165-CA24406485B1}"/>
          </ac:spMkLst>
        </pc:spChg>
        <pc:spChg chg="mod">
          <ac:chgData name="deep de" userId="ebc4f3ba16df9fdd" providerId="LiveId" clId="{1F19CEB6-D75B-44D9-8C5E-1B372E5E34CA}" dt="2024-05-14T20:09:59.737" v="0"/>
          <ac:spMkLst>
            <pc:docMk/>
            <pc:sldMk cId="1059174341" sldId="260"/>
            <ac:spMk id="3" creationId="{41F0404F-1498-405F-B6DC-FCBDE546A8DB}"/>
          </ac:spMkLst>
        </pc:spChg>
      </pc:sldChg>
      <pc:sldChg chg="modSp modTransition">
        <pc:chgData name="deep de" userId="ebc4f3ba16df9fdd" providerId="LiveId" clId="{1F19CEB6-D75B-44D9-8C5E-1B372E5E34CA}" dt="2024-05-14T20:20:17.894" v="29"/>
        <pc:sldMkLst>
          <pc:docMk/>
          <pc:sldMk cId="1546561302" sldId="261"/>
        </pc:sldMkLst>
        <pc:spChg chg="mod">
          <ac:chgData name="deep de" userId="ebc4f3ba16df9fdd" providerId="LiveId" clId="{1F19CEB6-D75B-44D9-8C5E-1B372E5E34CA}" dt="2024-05-14T20:09:59.737" v="0"/>
          <ac:spMkLst>
            <pc:docMk/>
            <pc:sldMk cId="1546561302" sldId="261"/>
            <ac:spMk id="2" creationId="{29AE223B-27A9-4A72-ADDF-0311AC8526F8}"/>
          </ac:spMkLst>
        </pc:spChg>
        <pc:spChg chg="mod">
          <ac:chgData name="deep de" userId="ebc4f3ba16df9fdd" providerId="LiveId" clId="{1F19CEB6-D75B-44D9-8C5E-1B372E5E34CA}" dt="2024-05-14T20:09:59.737" v="0"/>
          <ac:spMkLst>
            <pc:docMk/>
            <pc:sldMk cId="1546561302" sldId="261"/>
            <ac:spMk id="3" creationId="{BDF47B68-C5AA-48ED-A3EB-45BA56575B0B}"/>
          </ac:spMkLst>
        </pc:spChg>
      </pc:sldChg>
      <pc:sldChg chg="modSp mod modTransition">
        <pc:chgData name="deep de" userId="ebc4f3ba16df9fdd" providerId="LiveId" clId="{1F19CEB6-D75B-44D9-8C5E-1B372E5E34CA}" dt="2024-05-14T20:20:17.894" v="29"/>
        <pc:sldMkLst>
          <pc:docMk/>
          <pc:sldMk cId="2136953917" sldId="262"/>
        </pc:sldMkLst>
        <pc:spChg chg="mod">
          <ac:chgData name="deep de" userId="ebc4f3ba16df9fdd" providerId="LiveId" clId="{1F19CEB6-D75B-44D9-8C5E-1B372E5E34CA}" dt="2024-05-14T20:09:59.737" v="0"/>
          <ac:spMkLst>
            <pc:docMk/>
            <pc:sldMk cId="2136953917" sldId="262"/>
            <ac:spMk id="2" creationId="{DAB92D7C-9D11-43D4-A5E4-D42DBAE61599}"/>
          </ac:spMkLst>
        </pc:spChg>
        <pc:spChg chg="mod">
          <ac:chgData name="deep de" userId="ebc4f3ba16df9fdd" providerId="LiveId" clId="{1F19CEB6-D75B-44D9-8C5E-1B372E5E34CA}" dt="2024-05-14T20:09:59.989" v="2" actId="27636"/>
          <ac:spMkLst>
            <pc:docMk/>
            <pc:sldMk cId="2136953917" sldId="262"/>
            <ac:spMk id="3" creationId="{B306A0C7-5CFE-423A-A4D0-3F060A0F20E5}"/>
          </ac:spMkLst>
        </pc:spChg>
      </pc:sldChg>
      <pc:sldChg chg="modSp modTransition">
        <pc:chgData name="deep de" userId="ebc4f3ba16df9fdd" providerId="LiveId" clId="{1F19CEB6-D75B-44D9-8C5E-1B372E5E34CA}" dt="2024-05-14T20:20:17.894" v="29"/>
        <pc:sldMkLst>
          <pc:docMk/>
          <pc:sldMk cId="2753210131" sldId="263"/>
        </pc:sldMkLst>
        <pc:spChg chg="mod">
          <ac:chgData name="deep de" userId="ebc4f3ba16df9fdd" providerId="LiveId" clId="{1F19CEB6-D75B-44D9-8C5E-1B372E5E34CA}" dt="2024-05-14T20:09:59.737" v="0"/>
          <ac:spMkLst>
            <pc:docMk/>
            <pc:sldMk cId="2753210131" sldId="263"/>
            <ac:spMk id="2" creationId="{B6A40175-4A42-49B1-845A-6DC078F647E9}"/>
          </ac:spMkLst>
        </pc:spChg>
        <pc:spChg chg="mod">
          <ac:chgData name="deep de" userId="ebc4f3ba16df9fdd" providerId="LiveId" clId="{1F19CEB6-D75B-44D9-8C5E-1B372E5E34CA}" dt="2024-05-14T20:09:59.737" v="0"/>
          <ac:spMkLst>
            <pc:docMk/>
            <pc:sldMk cId="2753210131" sldId="263"/>
            <ac:spMk id="3" creationId="{E9844FB4-F43E-4A48-9DFA-E2BCD334979D}"/>
          </ac:spMkLst>
        </pc:spChg>
      </pc:sldChg>
      <pc:sldChg chg="new modTransition">
        <pc:chgData name="deep de" userId="ebc4f3ba16df9fdd" providerId="LiveId" clId="{1F19CEB6-D75B-44D9-8C5E-1B372E5E34CA}" dt="2024-05-14T20:20:17.894" v="29"/>
        <pc:sldMkLst>
          <pc:docMk/>
          <pc:sldMk cId="3101374406" sldId="264"/>
        </pc:sldMkLst>
      </pc:sldChg>
      <pc:sldChg chg="modSp add mod modTransition">
        <pc:chgData name="deep de" userId="ebc4f3ba16df9fdd" providerId="LiveId" clId="{1F19CEB6-D75B-44D9-8C5E-1B372E5E34CA}" dt="2024-05-14T20:20:17.894" v="29"/>
        <pc:sldMkLst>
          <pc:docMk/>
          <pc:sldMk cId="2133486160" sldId="265"/>
        </pc:sldMkLst>
        <pc:spChg chg="mod">
          <ac:chgData name="deep de" userId="ebc4f3ba16df9fdd" providerId="LiveId" clId="{1F19CEB6-D75B-44D9-8C5E-1B372E5E34CA}" dt="2024-05-14T20:11:20.638" v="15" actId="20577"/>
          <ac:spMkLst>
            <pc:docMk/>
            <pc:sldMk cId="2133486160" sldId="265"/>
            <ac:spMk id="2" creationId="{C70D17D0-110D-4335-9AF4-CB330E9A7606}"/>
          </ac:spMkLst>
        </pc:spChg>
        <pc:spChg chg="mod">
          <ac:chgData name="deep de" userId="ebc4f3ba16df9fdd" providerId="LiveId" clId="{1F19CEB6-D75B-44D9-8C5E-1B372E5E34CA}" dt="2024-05-14T20:11:31.218" v="28" actId="20577"/>
          <ac:spMkLst>
            <pc:docMk/>
            <pc:sldMk cId="2133486160" sldId="265"/>
            <ac:spMk id="3" creationId="{A4F90D70-4514-42DC-A392-545523C358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76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3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73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5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4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4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80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30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622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23B5-9652-405B-871F-CFB053DC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252B-CD35-4C7E-B7B7-6998C4ADE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302D-3F55-42A7-9377-E0119864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6082-7F1F-45BD-BD5D-92C1572F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197C-4111-46FF-AFB6-71B8B392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2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89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8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2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5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5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37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776DBE-5201-4310-BE31-FCD500C28173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39CA82-8BE4-426F-AC42-B0918E7C1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19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17D0-110D-4335-9AF4-CB330E9A7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 Accident Data Analysis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90D70-4514-42DC-A392-545523C35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</a:t>
            </a:r>
            <a:r>
              <a:rPr lang="en-IN" dirty="0" err="1"/>
              <a:t>Anabil</a:t>
            </a:r>
            <a:r>
              <a:rPr lang="en-IN" dirty="0"/>
              <a:t> Sneha De</a:t>
            </a:r>
          </a:p>
        </p:txBody>
      </p:sp>
    </p:spTree>
    <p:extLst>
      <p:ext uri="{BB962C8B-B14F-4D97-AF65-F5344CB8AC3E}">
        <p14:creationId xmlns:p14="http://schemas.microsoft.com/office/powerpoint/2010/main" val="2326295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17D0-110D-4335-9AF4-CB330E9A7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90D70-4514-42DC-A392-545523C35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Anabil</a:t>
            </a:r>
            <a:r>
              <a:rPr lang="en-IN" dirty="0"/>
              <a:t> Sneha De</a:t>
            </a:r>
          </a:p>
        </p:txBody>
      </p:sp>
    </p:spTree>
    <p:extLst>
      <p:ext uri="{BB962C8B-B14F-4D97-AF65-F5344CB8AC3E}">
        <p14:creationId xmlns:p14="http://schemas.microsoft.com/office/powerpoint/2010/main" val="2133486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C434-B3E6-40E6-8D07-F47A819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Requirement Gathering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BDF3-2AAE-41DF-9458-433A69BAD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Understand the scope of the project:</a:t>
            </a:r>
          </a:p>
          <a:p>
            <a:r>
              <a:rPr lang="en-US"/>
              <a:t>   - Define project goals and objectives.</a:t>
            </a:r>
          </a:p>
          <a:p>
            <a:r>
              <a:rPr lang="en-US"/>
              <a:t>   - Identify key performance indicators (KPIs).</a:t>
            </a:r>
          </a:p>
          <a:p>
            <a:r>
              <a:rPr lang="en-US"/>
              <a:t>2. Collect initial data samples:</a:t>
            </a:r>
          </a:p>
          <a:p>
            <a:r>
              <a:rPr lang="en-US"/>
              <a:t>   - Gather data from relevant sources (e.g., police reports, traffic cameras).</a:t>
            </a:r>
          </a:p>
          <a:p>
            <a:r>
              <a:rPr lang="en-US"/>
              <a:t>3. Define data attributes and metrics:</a:t>
            </a:r>
          </a:p>
          <a:p>
            <a:r>
              <a:rPr lang="en-US"/>
              <a:t>   - Determine necessary data points (e.g., accident date, location, severity).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52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84EC-6494-46D9-B8E8-DF8F2187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Identify Stakeholders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C7383-12F4-41AC-BE71-73AD9BC17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1. Project Sponsor:</a:t>
            </a:r>
          </a:p>
          <a:p>
            <a:r>
              <a:rPr lang="en-US"/>
              <a:t>   - Provides project funding and resources.</a:t>
            </a:r>
          </a:p>
          <a:p>
            <a:r>
              <a:rPr lang="en-US"/>
              <a:t>2. Data Analysts:</a:t>
            </a:r>
          </a:p>
          <a:p>
            <a:r>
              <a:rPr lang="en-US"/>
              <a:t>   - Perform data cleaning, processing, and analysis.</a:t>
            </a:r>
          </a:p>
          <a:p>
            <a:r>
              <a:rPr lang="en-US"/>
              <a:t>3. IT Department:</a:t>
            </a:r>
          </a:p>
          <a:p>
            <a:r>
              <a:rPr lang="en-US"/>
              <a:t>   - Support data infrastructure and security.</a:t>
            </a:r>
          </a:p>
          <a:p>
            <a:r>
              <a:rPr lang="en-US"/>
              <a:t>4. End Users:</a:t>
            </a:r>
          </a:p>
          <a:p>
            <a:r>
              <a:rPr lang="en-US"/>
              <a:t>   - Traffic management teams, policy makers, and public safety officials.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322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033A-ACE9-4869-BB1A-34B5D64A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1B93B-7379-4E96-B136-DAF526B64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Remove duplicates:</a:t>
            </a:r>
          </a:p>
          <a:p>
            <a:r>
              <a:rPr lang="en-US"/>
              <a:t>   - Identify and delete duplicate records.</a:t>
            </a:r>
          </a:p>
          <a:p>
            <a:r>
              <a:rPr lang="en-US"/>
              <a:t>2. Handle missing values:</a:t>
            </a:r>
          </a:p>
          <a:p>
            <a:r>
              <a:rPr lang="en-US"/>
              <a:t>   - Use imputation techniques to fill in missing data.</a:t>
            </a:r>
          </a:p>
          <a:p>
            <a:r>
              <a:rPr lang="en-US"/>
              <a:t>3. Standardize data formats:</a:t>
            </a:r>
          </a:p>
          <a:p>
            <a:r>
              <a:rPr lang="en-US"/>
              <a:t>   - Ensure consistency in date formats, units, and categorizations.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24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E575-42E5-41C5-9165-CA244064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0404F-1498-405F-B6DC-FCBDE546A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Add calculated columns:</a:t>
            </a:r>
          </a:p>
          <a:p>
            <a:r>
              <a:rPr lang="en-US"/>
              <a:t>   - Example: Accident Severity Index = (Number of Fatalities + Number of Serious Injuries).</a:t>
            </a:r>
          </a:p>
          <a:p>
            <a:r>
              <a:rPr lang="en-US"/>
              <a:t>2. Merge data from different sources:</a:t>
            </a:r>
          </a:p>
          <a:p>
            <a:r>
              <a:rPr lang="en-US"/>
              <a:t>   - Combine data from police reports, hospital records, and traffic cameras.</a:t>
            </a:r>
          </a:p>
          <a:p>
            <a:r>
              <a:rPr lang="en-US"/>
              <a:t>3. Filter data as per analysis needs:</a:t>
            </a:r>
          </a:p>
          <a:p>
            <a:r>
              <a:rPr lang="en-US"/>
              <a:t>   - Focus on specific time periods, locations, or accident types.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74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223B-27A9-4A72-ADDF-0311AC85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47B68-C5AA-48ED-A3EB-45BA56575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Create Pivot Tables:</a:t>
            </a:r>
          </a:p>
          <a:p>
            <a:r>
              <a:rPr lang="en-US"/>
              <a:t>   - Analyze accident frequency by location, time of day, weather conditions, etc.</a:t>
            </a:r>
          </a:p>
          <a:p>
            <a:r>
              <a:rPr lang="en-US"/>
              <a:t>2. Use Excel functions:</a:t>
            </a:r>
          </a:p>
          <a:p>
            <a:r>
              <a:rPr lang="en-US"/>
              <a:t>   - SUMIFS: Calculate total accidents per month.</a:t>
            </a:r>
          </a:p>
          <a:p>
            <a:r>
              <a:rPr lang="en-US"/>
              <a:t>   - COUNTIFS: Count accidents based on severity levels.</a:t>
            </a:r>
          </a:p>
          <a:p>
            <a:r>
              <a:rPr lang="en-US"/>
              <a:t>3. Derive insights and patterns:</a:t>
            </a:r>
          </a:p>
          <a:p>
            <a:r>
              <a:rPr lang="en-US"/>
              <a:t>   - Identify high-risk areas and times.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61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2D7C-9D11-43D4-A5E4-D42DBAE6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A0C7-5CFE-423A-A4D0-3F060A0F2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1. Create charts:</a:t>
            </a:r>
          </a:p>
          <a:p>
            <a:r>
              <a:rPr lang="en-US"/>
              <a:t>   - Bar charts: Accident counts by month.</a:t>
            </a:r>
          </a:p>
          <a:p>
            <a:r>
              <a:rPr lang="en-US"/>
              <a:t>   - Line charts: Trends over time.</a:t>
            </a:r>
          </a:p>
          <a:p>
            <a:r>
              <a:rPr lang="en-US"/>
              <a:t>   - Pie charts: Distribution of accident severity.</a:t>
            </a:r>
          </a:p>
          <a:p>
            <a:r>
              <a:rPr lang="en-US"/>
              <a:t>2. Design custom sheets for specific insights:</a:t>
            </a:r>
          </a:p>
          <a:p>
            <a:r>
              <a:rPr lang="en-US"/>
              <a:t>   - Heat maps: Visualize accident hotspots.</a:t>
            </a:r>
          </a:p>
          <a:p>
            <a:r>
              <a:rPr lang="en-US"/>
              <a:t>3. Use color coding and labeling:</a:t>
            </a:r>
          </a:p>
          <a:p>
            <a:r>
              <a:rPr lang="en-US"/>
              <a:t>   - Enhance readability and highlight key data points.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953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0175-4A42-49B1-845A-6DC078F6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Report/Dashboard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44FB4-F43E-4A48-9DFA-E2BCD3349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Compile findings into a comprehensive report:</a:t>
            </a:r>
          </a:p>
          <a:p>
            <a:r>
              <a:rPr lang="en-US" dirty="0"/>
              <a:t>   - Summarize data analysis and key insights.</a:t>
            </a:r>
          </a:p>
          <a:p>
            <a:r>
              <a:rPr lang="en-US" dirty="0"/>
              <a:t>2. Design interactive dashboards:</a:t>
            </a:r>
          </a:p>
          <a:p>
            <a:r>
              <a:rPr lang="en-US" dirty="0"/>
              <a:t>   - Use the tool Excel for dynamic reports.</a:t>
            </a:r>
          </a:p>
          <a:p>
            <a:r>
              <a:rPr lang="en-US" dirty="0"/>
              <a:t>3. Ensure usability and clarity:</a:t>
            </a:r>
          </a:p>
          <a:p>
            <a:r>
              <a:rPr lang="en-US" dirty="0"/>
              <a:t>   - Make reports user-friendly and accessible for all stakeholders.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210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BA09-70A4-4362-8E28-86B23EFE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3D27D-A843-4FD4-99B9-5E50B0E0E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374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  <wetp:taskpane dockstate="right" visibility="0" width="438" row="2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AC27AB5-A4B3-4025-B3EB-5B7C0E502C36}">
  <we:reference id="wa104380518" version="3.6.0.0" store="en-US" storeType="OMEX"/>
  <we:alternateReferences>
    <we:reference id="wa104380518" version="3.6.0.0" store="WA104380518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CB31FC9-A6D7-46AA-BABC-5E4753D6DD6B}">
  <we:reference id="wa104380745" version="1.2.0.0" store="en-US" storeType="OMEX"/>
  <we:alternateReferences>
    <we:reference id="wa104380745" version="1.2.0.0" store="WA104380745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B1F8AEA-A7A6-49B0-AE8D-D24D4936D805}">
  <we:reference id="wa200001409" version="2.0.0.0" store="en-US" storeType="OMEX"/>
  <we:alternateReferences>
    <we:reference id="wa200001409" version="2.0.0.0" store="WA2000014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</TotalTime>
  <Words>475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Road Accident Data Analysis Project</vt:lpstr>
      <vt:lpstr>Requirement Gathering</vt:lpstr>
      <vt:lpstr>Identify Stakeholders</vt:lpstr>
      <vt:lpstr>Data Cleaning</vt:lpstr>
      <vt:lpstr>Data Processing</vt:lpstr>
      <vt:lpstr>Data Analysis</vt:lpstr>
      <vt:lpstr>Data Visualization</vt:lpstr>
      <vt:lpstr>Report/Dashboard Creation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Gathering</dc:title>
  <dc:creator>deep de</dc:creator>
  <cp:lastModifiedBy>deep de</cp:lastModifiedBy>
  <cp:revision>1</cp:revision>
  <dcterms:created xsi:type="dcterms:W3CDTF">2024-05-14T20:07:55Z</dcterms:created>
  <dcterms:modified xsi:type="dcterms:W3CDTF">2024-05-14T20:20:48Z</dcterms:modified>
</cp:coreProperties>
</file>