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b69aaaba_0_7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b69aaaba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3b69aaaba_0_7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3b69aaaba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3b69aaaba_0_7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3b69aaaba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3b69aaaba_0_7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3b69aaaba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b69aaaba_0_7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b69aaab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3b69aaaba_0_7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3b69aaaba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3b69aaaba_0_7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3b69aaaba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3b69aaaba_0_7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3b69aaaba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3b69aaab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3b69aaab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3b69aaaba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3b69aaab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3b69aaaba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3b69aaab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3b69aaab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3b69aaa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b69aaaba_0_8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b69aaaba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3b69aaaba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3b69aaab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3b69aaaba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3b69aaaba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b69aaaba_0_7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b69aaaba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3b69aaaba_0_7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3b69aaaba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b69aaaba_0_6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b69aaaba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b69aaaba_0_6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b69aaaba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b69aaaba_0_6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b69aaaba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b69aaaba_0_7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b69aaaba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3b69aaaba_0_7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3b69aaaba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25825" y="1241175"/>
            <a:ext cx="58236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AI Girls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Predição da média dos alunos do ensino médio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5025" y="3522850"/>
            <a:ext cx="34707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Apresentado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 Beatriz Ferreira Lima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Elisa Rodrigues Toledo J. da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462800" y="447825"/>
            <a:ext cx="62184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2. O tamanho da família pode influenciar na nota final? Será que filhos únicos possuem notas mais altas do que os que possuem irmãos?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138" y="1483150"/>
            <a:ext cx="4453725" cy="32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548175" y="422225"/>
            <a:ext cx="5066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Continuação do insight da segunda questão...</a:t>
            </a:r>
            <a:endParaRPr sz="14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175" y="1291225"/>
            <a:ext cx="5581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638" y="1999350"/>
            <a:ext cx="4140725" cy="28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456575" y="409425"/>
            <a:ext cx="59241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3. O nível de escolaridade dos pais pode influenciar na nota final dos alunos?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613" y="1201650"/>
            <a:ext cx="4409025" cy="31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243100" y="2136900"/>
            <a:ext cx="3237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pt-BR" sz="12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Conclusão: Podemos concluir que estudantes com pais que têm um bom nível de </a:t>
            </a:r>
            <a:r>
              <a:rPr b="1" lang="pt-BR" sz="12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escolaridade</a:t>
            </a:r>
            <a:r>
              <a:rPr b="1" lang="pt-BR" sz="12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possuem notas maiores.</a:t>
            </a:r>
            <a:endParaRPr b="1" sz="12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2483500" y="422225"/>
            <a:ext cx="59241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4. A mãe estar mais presente influencia nas notas dos alunos</a:t>
            </a: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89550" y="2252550"/>
            <a:ext cx="3160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pt-BR" sz="12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Conclusão:</a:t>
            </a:r>
            <a:r>
              <a:rPr b="1" lang="pt-BR" sz="12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Podemos concluir que boa parte dos estudantes possui uma mãe que trabalha fora e isso não influencia negativamente nas notas da maioria.</a:t>
            </a:r>
            <a:endParaRPr b="1" sz="12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50" y="1240050"/>
            <a:ext cx="4709750" cy="34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2452725" y="422225"/>
            <a:ext cx="59241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5. A quantidade de faltas pode influenciar na nota final?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450" y="1126025"/>
            <a:ext cx="4550050" cy="3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204725" y="207275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pt-BR" sz="12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Conclusão: A quantidade de faltas não influencia muito nas notas finais dos alunos.</a:t>
            </a:r>
            <a:endParaRPr b="1" sz="12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2761500" y="435025"/>
            <a:ext cx="59241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6. Ter acesso a internet pode influenciar na nota final dos alunos?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279150" y="2068500"/>
            <a:ext cx="28557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pt-BR" sz="12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Conclusão: No geral podemos concluir que ter acesso a internet influencia e muito nas notas dos estudantes.</a:t>
            </a:r>
            <a:endParaRPr b="1" sz="12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612" y="1228400"/>
            <a:ext cx="4737875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484200" y="255900"/>
            <a:ext cx="66021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7. É grande o número de estudantes que consomem bebidas </a:t>
            </a: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alcoólicas</a:t>
            </a: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durante a semana e/ou aos finais de semana? Será que o consumo de álcool </a:t>
            </a: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influencia</a:t>
            </a: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nas notas dos alunos?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990" y="1214300"/>
            <a:ext cx="4640025" cy="3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548175" y="422225"/>
            <a:ext cx="5066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Continuação do insight da sétima questão...</a:t>
            </a:r>
            <a:endParaRPr sz="1400"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400" y="1457575"/>
            <a:ext cx="4369450" cy="31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98" y="1453275"/>
            <a:ext cx="4474727" cy="31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Features Utilizadas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0" y="318225"/>
            <a:ext cx="91440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Correlação de todos os dados no modelo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738" y="1293725"/>
            <a:ext cx="4414525" cy="32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do Desafio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56975" y="1989400"/>
            <a:ext cx="725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desafio proposto foi de prever a nota final dos alunos do ensino médio e mostrar fatores na vida dos alunos que podem ter influenciado nessa nota final.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0" y="318225"/>
            <a:ext cx="91440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Correlação das notas G1, G2 e G3 x Idade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813" y="1210028"/>
            <a:ext cx="4632375" cy="30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7010875" y="3074425"/>
            <a:ext cx="1265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latin typeface="Lato"/>
                <a:ea typeface="Lato"/>
                <a:cs typeface="Lato"/>
                <a:sym typeface="Lato"/>
              </a:rPr>
              <a:t>G1: Azul</a:t>
            </a:r>
            <a:endParaRPr sz="1100">
              <a:solidFill>
                <a:srgbClr val="F6F6F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latin typeface="Lato"/>
                <a:ea typeface="Lato"/>
                <a:cs typeface="Lato"/>
                <a:sym typeface="Lato"/>
              </a:rPr>
              <a:t>G2: Preto</a:t>
            </a:r>
            <a:endParaRPr sz="1100">
              <a:solidFill>
                <a:srgbClr val="F6F6F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latin typeface="Lato"/>
                <a:ea typeface="Lato"/>
                <a:cs typeface="Lato"/>
                <a:sym typeface="Lato"/>
              </a:rPr>
              <a:t>G3: Vermelho</a:t>
            </a:r>
            <a:endParaRPr sz="1100">
              <a:solidFill>
                <a:srgbClr val="F6F6F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0" y="318225"/>
            <a:ext cx="91440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Correlação das falhas x idade</a:t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626" y="1027325"/>
            <a:ext cx="4744450" cy="30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Modelo Utilizado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950" y="138537"/>
            <a:ext cx="5799376" cy="48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Métricas Utilizadas na Avaliação do Modelo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Obrigada, meninas!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Análise Exploratória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Pré Tratamento dos Dados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0" y="1381875"/>
            <a:ext cx="4383996" cy="30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type="title"/>
          </p:nvPr>
        </p:nvSpPr>
        <p:spPr>
          <a:xfrm>
            <a:off x="1539600" y="764775"/>
            <a:ext cx="60648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geral de alunos por idade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625" y="1548175"/>
            <a:ext cx="4430750" cy="30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type="title"/>
          </p:nvPr>
        </p:nvSpPr>
        <p:spPr>
          <a:xfrm>
            <a:off x="1539600" y="764775"/>
            <a:ext cx="60648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geral de alunos por gênero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701" y="1292350"/>
            <a:ext cx="4384601" cy="35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type="title"/>
          </p:nvPr>
        </p:nvSpPr>
        <p:spPr>
          <a:xfrm>
            <a:off x="2821638" y="572875"/>
            <a:ext cx="35007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 por gênero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537" y="1407525"/>
            <a:ext cx="4436925" cy="35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type="title"/>
          </p:nvPr>
        </p:nvSpPr>
        <p:spPr>
          <a:xfrm>
            <a:off x="2821638" y="508900"/>
            <a:ext cx="35007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Gênero por escola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Análise Exploratória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Pós Tratamento dos Dados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Insights dos dados analisados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700650" y="496150"/>
            <a:ext cx="50478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pt-BR" sz="13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1. A qualidade do relacionamento familiar pode influenciar as notas dos alunos?</a:t>
            </a:r>
            <a:endParaRPr b="1" sz="13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390" y="1228375"/>
            <a:ext cx="4597071" cy="32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230325" y="2068500"/>
            <a:ext cx="2840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pt-BR" sz="1200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Conclusão: Podemos concluir que boa parte dos estudantes possui um bom relacionamento familiar.</a:t>
            </a:r>
            <a:endParaRPr b="1" sz="12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