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3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096F-7E45-3D48-8472-224A7911118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C5A4-2A78-1345-923B-F9C8068BC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096F-7E45-3D48-8472-224A7911118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C5A4-2A78-1345-923B-F9C8068BC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2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096F-7E45-3D48-8472-224A7911118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C5A4-2A78-1345-923B-F9C8068BC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3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096F-7E45-3D48-8472-224A7911118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C5A4-2A78-1345-923B-F9C8068BC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7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096F-7E45-3D48-8472-224A7911118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C5A4-2A78-1345-923B-F9C8068BC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8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096F-7E45-3D48-8472-224A7911118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C5A4-2A78-1345-923B-F9C8068BC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096F-7E45-3D48-8472-224A7911118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C5A4-2A78-1345-923B-F9C8068BC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1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096F-7E45-3D48-8472-224A7911118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C5A4-2A78-1345-923B-F9C8068BC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096F-7E45-3D48-8472-224A7911118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C5A4-2A78-1345-923B-F9C8068BC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096F-7E45-3D48-8472-224A7911118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C5A4-2A78-1345-923B-F9C8068BC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9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096F-7E45-3D48-8472-224A7911118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C5A4-2A78-1345-923B-F9C8068BC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B096F-7E45-3D48-8472-224A7911118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0C5A4-2A78-1345-923B-F9C8068BC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an_jp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7" y="0"/>
            <a:ext cx="8354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9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an_jp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057" y="1035165"/>
            <a:ext cx="7645400" cy="5715000"/>
          </a:xfrm>
          <a:prstGeom prst="rect">
            <a:avLst/>
          </a:prstGeom>
        </p:spPr>
      </p:pic>
      <p:pic>
        <p:nvPicPr>
          <p:cNvPr id="6" name="Picture 5" descr="scan_jp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07" y="2556975"/>
            <a:ext cx="3898900" cy="203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853"/>
            <a:ext cx="5180857" cy="1515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707" y="-93330"/>
            <a:ext cx="4250468" cy="19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an0001_jp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43"/>
          <a:stretch/>
        </p:blipFill>
        <p:spPr>
          <a:xfrm>
            <a:off x="0" y="131800"/>
            <a:ext cx="5771752" cy="31871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2236" y="1085924"/>
            <a:ext cx="3574886" cy="1046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n0001_jp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4" t="23062"/>
          <a:stretch/>
        </p:blipFill>
        <p:spPr>
          <a:xfrm>
            <a:off x="4158578" y="488678"/>
            <a:ext cx="4672335" cy="5926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0128" y="1821211"/>
            <a:ext cx="1928836" cy="166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1292" y="1821211"/>
            <a:ext cx="1928836" cy="166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93612" y="131800"/>
            <a:ext cx="1180063" cy="166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an0001_jp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128" y="5092203"/>
            <a:ext cx="4785092" cy="17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an0001_jp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" y="0"/>
            <a:ext cx="5007785" cy="116156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967140" y="749457"/>
            <a:ext cx="5176860" cy="5959059"/>
            <a:chOff x="-131643" y="898941"/>
            <a:chExt cx="5176860" cy="5959059"/>
          </a:xfrm>
        </p:grpSpPr>
        <p:pic>
          <p:nvPicPr>
            <p:cNvPr id="8" name="Picture 7" descr="scan0001_jpg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14" t="23062"/>
            <a:stretch/>
          </p:blipFill>
          <p:spPr>
            <a:xfrm>
              <a:off x="573207" y="1282355"/>
              <a:ext cx="4396098" cy="557564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53018" y="898941"/>
              <a:ext cx="959107" cy="161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21174905">
              <a:off x="429440" y="2788364"/>
              <a:ext cx="959107" cy="3549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Pasted_Image_12_11_15__1_23_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1643" y="2742768"/>
              <a:ext cx="1409700" cy="647700"/>
            </a:xfrm>
            <a:prstGeom prst="rect">
              <a:avLst/>
            </a:prstGeom>
          </p:spPr>
        </p:pic>
        <p:pic>
          <p:nvPicPr>
            <p:cNvPr id="13" name="Picture 12" descr="Pasted_Image_12_11_15__1_23_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25" y="4351848"/>
              <a:ext cx="1104900" cy="863600"/>
            </a:xfrm>
            <a:prstGeom prst="rect">
              <a:avLst/>
            </a:prstGeom>
          </p:spPr>
        </p:pic>
        <p:pic>
          <p:nvPicPr>
            <p:cNvPr id="14" name="Picture 13" descr="Pasted_Image_12_11_15__1_23_P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117" y="3089054"/>
              <a:ext cx="927100" cy="800100"/>
            </a:xfrm>
            <a:prstGeom prst="rect">
              <a:avLst/>
            </a:prstGeom>
          </p:spPr>
        </p:pic>
      </p:grpSp>
      <p:pic>
        <p:nvPicPr>
          <p:cNvPr id="7" name="Picture 6" descr="Pasted_Image_12_11_15__1_20_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9940"/>
            <a:ext cx="4342033" cy="106895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39080" y="256722"/>
            <a:ext cx="3537760" cy="711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scan_jp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44" y="2057291"/>
            <a:ext cx="4480237" cy="334901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480460" y="-744390"/>
            <a:ext cx="3142666" cy="3110022"/>
            <a:chOff x="4912385" y="-630129"/>
            <a:chExt cx="3628094" cy="3110022"/>
          </a:xfrm>
        </p:grpSpPr>
        <p:sp>
          <p:nvSpPr>
            <p:cNvPr id="22" name="Rectangle 21"/>
            <p:cNvSpPr/>
            <p:nvPr/>
          </p:nvSpPr>
          <p:spPr>
            <a:xfrm rot="18573283">
              <a:off x="4807089" y="-472951"/>
              <a:ext cx="3058140" cy="2847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8573283">
              <a:off x="5587635" y="-524833"/>
              <a:ext cx="3058140" cy="2847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26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8942004" cy="6858000"/>
            <a:chOff x="0" y="0"/>
            <a:chExt cx="8942004" cy="6858000"/>
          </a:xfrm>
        </p:grpSpPr>
        <p:pic>
          <p:nvPicPr>
            <p:cNvPr id="4" name="Picture 3" descr="scan0002_jp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942004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927720" y="5500707"/>
              <a:ext cx="1381640" cy="71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Pasted_Image_12_11_15__1_37_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435" b="25343"/>
            <a:stretch/>
          </p:blipFill>
          <p:spPr>
            <a:xfrm>
              <a:off x="5687060" y="5379720"/>
              <a:ext cx="622300" cy="19304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71120" y="0"/>
            <a:ext cx="3515360" cy="299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0" y="2997200"/>
            <a:ext cx="4785360" cy="3860800"/>
            <a:chOff x="0" y="2997200"/>
            <a:chExt cx="4785360" cy="3860800"/>
          </a:xfrm>
        </p:grpSpPr>
        <p:sp>
          <p:nvSpPr>
            <p:cNvPr id="10" name="Rectangle 9"/>
            <p:cNvSpPr/>
            <p:nvPr/>
          </p:nvSpPr>
          <p:spPr>
            <a:xfrm>
              <a:off x="0" y="2997200"/>
              <a:ext cx="3241040" cy="386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70000" y="4053840"/>
              <a:ext cx="3515360" cy="55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19930" y="3144202"/>
            <a:ext cx="4764105" cy="3449797"/>
            <a:chOff x="2869130" y="3144202"/>
            <a:chExt cx="4764105" cy="3449797"/>
          </a:xfrm>
        </p:grpSpPr>
        <p:sp>
          <p:nvSpPr>
            <p:cNvPr id="13" name="Rectangle 12"/>
            <p:cNvSpPr/>
            <p:nvPr/>
          </p:nvSpPr>
          <p:spPr>
            <a:xfrm>
              <a:off x="2869130" y="3144202"/>
              <a:ext cx="3074470" cy="2428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58765" y="4165441"/>
              <a:ext cx="3074470" cy="2428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577840" y="2092960"/>
            <a:ext cx="3515360" cy="176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680" y="-508000"/>
            <a:ext cx="3515360" cy="176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6480" y="1854518"/>
            <a:ext cx="2214573" cy="173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40640" y="4852205"/>
            <a:ext cx="5577840" cy="2046435"/>
            <a:chOff x="-40640" y="4852205"/>
            <a:chExt cx="5577840" cy="2046435"/>
          </a:xfrm>
        </p:grpSpPr>
        <p:sp>
          <p:nvSpPr>
            <p:cNvPr id="12" name="Rectangle 11"/>
            <p:cNvSpPr/>
            <p:nvPr/>
          </p:nvSpPr>
          <p:spPr>
            <a:xfrm>
              <a:off x="2021840" y="4971920"/>
              <a:ext cx="3515360" cy="952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40640" y="4852205"/>
              <a:ext cx="3515360" cy="2046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28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Procore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Chambers</dc:creator>
  <cp:lastModifiedBy>William Chambers</cp:lastModifiedBy>
  <cp:revision>7</cp:revision>
  <dcterms:created xsi:type="dcterms:W3CDTF">2015-12-11T21:09:06Z</dcterms:created>
  <dcterms:modified xsi:type="dcterms:W3CDTF">2015-12-11T22:25:17Z</dcterms:modified>
</cp:coreProperties>
</file>