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72" r:id="rId10"/>
    <p:sldId id="269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B6C64-AECD-4FE6-B86A-49D0AC7CF062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A4897-C6C7-4DAC-A975-7816301EB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39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2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1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ベルトスクロールアクション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9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9531142" y="259487"/>
            <a:ext cx="26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</a:t>
            </a:r>
            <a:r>
              <a:rPr lang="en-US" altLang="ja-JP" sz="2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１１ｋｍ</a:t>
            </a:r>
            <a:endParaRPr kumimoji="1" lang="ja-JP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86" y="5860129"/>
            <a:ext cx="773299" cy="831505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478100" y="336771"/>
            <a:ext cx="1647912" cy="524951"/>
            <a:chOff x="251973" y="183749"/>
            <a:chExt cx="1647912" cy="524951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973" y="183749"/>
              <a:ext cx="521119" cy="524951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5370" y="183749"/>
              <a:ext cx="521119" cy="524951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8766" y="183749"/>
              <a:ext cx="521119" cy="524951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10922541" y="3516098"/>
            <a:ext cx="523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針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12849" y="3227340"/>
            <a:ext cx="178187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プレイヤー</a:t>
            </a:r>
            <a:endParaRPr kumimoji="1" lang="en-US" altLang="ja-JP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01469" y="3901777"/>
            <a:ext cx="56027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岩</a:t>
            </a:r>
            <a:endParaRPr lang="en-US" altLang="ja-JP" sz="24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5542827" y="1480640"/>
            <a:ext cx="80461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背景</a:t>
            </a:r>
            <a:endParaRPr kumimoji="1" lang="en-US" altLang="ja-JP" sz="24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750426" y="5653933"/>
            <a:ext cx="149106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アイテム</a:t>
            </a:r>
            <a:endParaRPr kumimoji="1" lang="en-US" altLang="ja-JP" sz="2400" dirty="0" smtClean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3443747" y="5722060"/>
            <a:ext cx="2164014" cy="9334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73"/>
          <a:stretch/>
        </p:blipFill>
        <p:spPr>
          <a:xfrm>
            <a:off x="3594720" y="3417038"/>
            <a:ext cx="1948107" cy="306973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570" y="54499"/>
            <a:ext cx="19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dirty="0" smtClean="0">
                <a:solidFill>
                  <a:schemeClr val="bg1"/>
                </a:solidFill>
              </a:rPr>
              <a:t>ゲーム画面</a:t>
            </a:r>
            <a:r>
              <a:rPr kumimoji="1"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30023" y="368413"/>
            <a:ext cx="17179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UI(</a:t>
            </a:r>
            <a:r>
              <a:rPr lang="ja-JP" altLang="en-US" sz="2400" dirty="0" smtClean="0"/>
              <a:t>ライフ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16094" y="290264"/>
            <a:ext cx="17033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UI(</a:t>
            </a:r>
            <a:r>
              <a:rPr lang="ja-JP" altLang="en-US" sz="2400" dirty="0" smtClean="0"/>
              <a:t>スコア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5507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86" y="5860129"/>
            <a:ext cx="773299" cy="83150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0365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3959" y="2123524"/>
            <a:ext cx="4402069" cy="196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dirty="0" smtClean="0">
                <a:solidFill>
                  <a:schemeClr val="bg1"/>
                </a:solidFill>
              </a:rPr>
              <a:t>Your score is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・・・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5400" dirty="0" smtClean="0">
                <a:solidFill>
                  <a:schemeClr val="bg1"/>
                </a:solidFill>
              </a:rPr>
              <a:t>1.11km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77032" y="4841804"/>
            <a:ext cx="309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タイトル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～～～～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リトライ ～～～～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531" y="202450"/>
            <a:ext cx="17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dirty="0" smtClean="0">
                <a:solidFill>
                  <a:schemeClr val="bg1"/>
                </a:solidFill>
              </a:rPr>
              <a:t>リザルト画面</a:t>
            </a:r>
            <a:r>
              <a:rPr kumimoji="1"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r>
              <a:rPr lang="ja-JP" altLang="en-US" dirty="0" smtClean="0"/>
              <a:t>アイテムを集める</a:t>
            </a:r>
            <a:endParaRPr lang="en-US" altLang="ja-JP" dirty="0" smtClean="0"/>
          </a:p>
          <a:p>
            <a:r>
              <a:rPr kumimoji="1" lang="ja-JP" altLang="en-US" dirty="0" smtClean="0"/>
              <a:t>ステルス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エキサイトバイク</a:t>
            </a:r>
            <a:endParaRPr kumimoji="1" lang="en-US" altLang="ja-JP" dirty="0" smtClean="0"/>
          </a:p>
          <a:p>
            <a:r>
              <a:rPr lang="ja-JP" altLang="en-US" dirty="0" smtClean="0"/>
              <a:t>障害物を避ける</a:t>
            </a:r>
            <a:endParaRPr lang="en-US" altLang="ja-JP" dirty="0" smtClean="0"/>
          </a:p>
          <a:p>
            <a:r>
              <a:rPr kumimoji="1" lang="ja-JP" altLang="en-US" dirty="0" smtClean="0"/>
              <a:t>謎解き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スピードラン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決まったこと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エジプト（ピラミッド）謎解き</a:t>
            </a:r>
            <a:endParaRPr lang="en-US" altLang="ja-JP" dirty="0" smtClean="0"/>
          </a:p>
          <a:p>
            <a:pPr lvl="1"/>
            <a:r>
              <a:rPr lang="ja-JP" altLang="en-US" dirty="0"/>
              <a:t>主人公　</a:t>
            </a:r>
            <a:r>
              <a:rPr lang="ja-JP" altLang="en-US" dirty="0" smtClean="0"/>
              <a:t>立ち絵　</a:t>
            </a:r>
            <a:r>
              <a:rPr lang="ja-JP" altLang="en-US" dirty="0"/>
              <a:t>移動　ジャンプ</a:t>
            </a:r>
            <a:r>
              <a:rPr lang="ja-JP" altLang="en-US" dirty="0" smtClean="0"/>
              <a:t>　アクション　</a:t>
            </a:r>
            <a:endParaRPr lang="en-US" altLang="ja-JP" dirty="0"/>
          </a:p>
          <a:p>
            <a:pPr lvl="1"/>
            <a:r>
              <a:rPr lang="ja-JP" altLang="en-US" dirty="0"/>
              <a:t>アイテム（１枚絵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 smtClean="0"/>
              <a:t>クリア条件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ゴールエリアにたどり着くとクリア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ゴールエリアまでにたどり着くタイムを競う</a:t>
            </a:r>
            <a:endParaRPr lang="en-US" altLang="ja-JP" dirty="0"/>
          </a:p>
          <a:p>
            <a:r>
              <a:rPr kumimoji="1" lang="ja-JP" altLang="en-US" dirty="0" smtClean="0"/>
              <a:t>世界観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遺跡または洞窟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738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待機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移動　歩き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走り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41292" y="1825625"/>
            <a:ext cx="4948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追加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8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タイム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体力（</a:t>
            </a:r>
            <a:r>
              <a:rPr lang="ja-JP" altLang="en-US" dirty="0"/>
              <a:t>ライフ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84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ギミック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とげ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4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謎解き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3" y="318407"/>
            <a:ext cx="9441706" cy="767925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08214" y="318407"/>
            <a:ext cx="327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タイトル</a:t>
            </a:r>
            <a:r>
              <a:rPr kumimoji="1" lang="ja-JP" altLang="en-US" sz="2400" dirty="0" smtClean="0"/>
              <a:t>画面：案１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3456" y="2001288"/>
            <a:ext cx="945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ベルトスクロールアドベンチャー</a:t>
            </a:r>
            <a:endParaRPr lang="en-US" altLang="ja-JP" sz="4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algn="ctr"/>
            <a:r>
              <a:rPr lang="en-US" altLang="ja-JP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仮タイトル：後で考える</a:t>
            </a:r>
            <a:r>
              <a:rPr lang="en-US" altLang="ja-JP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  <a:endParaRPr kumimoji="1" lang="ja-JP" altLang="en-US" sz="4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5884" y="4465864"/>
            <a:ext cx="3249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 </a:t>
            </a:r>
            <a:r>
              <a:rPr kumimoji="1" lang="ja-JP" altLang="en-US" sz="3200" dirty="0" smtClean="0"/>
              <a:t>～～～～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30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16328"/>
            <a:ext cx="12192000" cy="6858000"/>
            <a:chOff x="2519258" y="1516930"/>
            <a:chExt cx="6705614" cy="376886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sp>
        <p:nvSpPr>
          <p:cNvPr id="2" name="テキスト ボックス 1"/>
          <p:cNvSpPr txBox="1"/>
          <p:nvPr/>
        </p:nvSpPr>
        <p:spPr>
          <a:xfrm>
            <a:off x="408214" y="318407"/>
            <a:ext cx="327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タイトル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画面：案２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3456" y="2001288"/>
            <a:ext cx="945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ベルトスクロールアドベンチャー</a:t>
            </a:r>
            <a:endParaRPr lang="en-US" altLang="ja-JP" sz="44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5884" y="4465864"/>
            <a:ext cx="3249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</a:rPr>
              <a:t>PUSH 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～～～～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76355" y="668433"/>
            <a:ext cx="402073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スクロールする背景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426" y="5050639"/>
            <a:ext cx="4744637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スタートボタンを押すとプレイヤーが</a:t>
            </a:r>
            <a:r>
              <a:rPr lang="ja-JP" altLang="en-US" sz="3200" dirty="0" smtClean="0"/>
              <a:t>左から登場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36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128</Words>
  <Application>Microsoft Office PowerPoint</Application>
  <PresentationFormat>ワイド画面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HGP創英ﾌﾟﾚｾﾞﾝｽEB</vt:lpstr>
      <vt:lpstr>游ゴシック</vt:lpstr>
      <vt:lpstr>游ゴシック Light</vt:lpstr>
      <vt:lpstr>Arial</vt:lpstr>
      <vt:lpstr>Arial Black</vt:lpstr>
      <vt:lpstr>Office テーマ</vt:lpstr>
      <vt:lpstr>ベルトスクロールアクション</vt:lpstr>
      <vt:lpstr>ジャンル</vt:lpstr>
      <vt:lpstr>決まったこと</vt:lpstr>
      <vt:lpstr>キャラクター機能</vt:lpstr>
      <vt:lpstr>UI</vt:lpstr>
      <vt:lpstr>ギミック</vt:lpstr>
      <vt:lpstr>謎解き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ベルトスクロールアクション</dc:title>
  <dc:creator>Owner</dc:creator>
  <cp:lastModifiedBy>京祐</cp:lastModifiedBy>
  <cp:revision>29</cp:revision>
  <dcterms:created xsi:type="dcterms:W3CDTF">2023-03-01T02:13:17Z</dcterms:created>
  <dcterms:modified xsi:type="dcterms:W3CDTF">2023-03-03T06:06:22Z</dcterms:modified>
</cp:coreProperties>
</file>