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4" autoAdjust="0"/>
    <p:restoredTop sz="94660"/>
  </p:normalViewPr>
  <p:slideViewPr>
    <p:cSldViewPr snapToGrid="0">
      <p:cViewPr varScale="1">
        <p:scale>
          <a:sx n="88" d="100"/>
          <a:sy n="88"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213365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130242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67657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113043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160979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272377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308724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1760691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269505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361861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9C74BB1-A9FC-4D03-A1A6-74CDE582643F}" type="datetimeFigureOut">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4883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74BB1-A9FC-4D03-A1A6-74CDE582643F}" type="datetimeFigureOut">
              <a:rPr kumimoji="1" lang="ja-JP" altLang="en-US" smtClean="0"/>
              <a:t>2023/3/22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1731B-D2C0-44D4-B737-8B981922D66F}" type="slidenum">
              <a:rPr kumimoji="1" lang="ja-JP" altLang="en-US" smtClean="0"/>
              <a:t>‹#›</a:t>
            </a:fld>
            <a:endParaRPr kumimoji="1" lang="ja-JP" altLang="en-US"/>
          </a:p>
        </p:txBody>
      </p:sp>
    </p:spTree>
    <p:extLst>
      <p:ext uri="{BB962C8B-B14F-4D97-AF65-F5344CB8AC3E}">
        <p14:creationId xmlns:p14="http://schemas.microsoft.com/office/powerpoint/2010/main" val="62585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企画書</a:t>
            </a:r>
            <a:r>
              <a:rPr lang="en-US" altLang="ja-JP" dirty="0" smtClean="0"/>
              <a:t/>
            </a:r>
            <a:br>
              <a:rPr lang="en-US" altLang="ja-JP" dirty="0" smtClean="0"/>
            </a:br>
            <a:r>
              <a:rPr lang="ja-JP" altLang="en-US" dirty="0" smtClean="0"/>
              <a:t>宝ラン</a:t>
            </a:r>
            <a:endParaRPr kumimoji="1" lang="ja-JP" altLang="en-US" dirty="0"/>
          </a:p>
        </p:txBody>
      </p:sp>
      <p:sp>
        <p:nvSpPr>
          <p:cNvPr id="3" name="サブタイトル 2"/>
          <p:cNvSpPr>
            <a:spLocks noGrp="1"/>
          </p:cNvSpPr>
          <p:nvPr>
            <p:ph type="subTitle" idx="1"/>
          </p:nvPr>
        </p:nvSpPr>
        <p:spPr/>
        <p:txBody>
          <a:bodyPr/>
          <a:lstStyle/>
          <a:p>
            <a:r>
              <a:rPr lang="ja-JP" altLang="en-US" dirty="0"/>
              <a:t>トレジャーランニング</a:t>
            </a:r>
            <a:endParaRPr kumimoji="1" lang="ja-JP" altLang="en-US" dirty="0"/>
          </a:p>
        </p:txBody>
      </p:sp>
    </p:spTree>
    <p:extLst>
      <p:ext uri="{BB962C8B-B14F-4D97-AF65-F5344CB8AC3E}">
        <p14:creationId xmlns:p14="http://schemas.microsoft.com/office/powerpoint/2010/main" val="1097734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ゲーム概要</a:t>
            </a:r>
            <a:endParaRPr kumimoji="1" lang="en-US" altLang="ja-JP" dirty="0" smtClean="0"/>
          </a:p>
          <a:p>
            <a:r>
              <a:rPr lang="ja-JP" altLang="en-US" dirty="0"/>
              <a:t>コンセプト</a:t>
            </a:r>
            <a:endParaRPr kumimoji="1" lang="en-US" altLang="ja-JP" dirty="0" smtClean="0"/>
          </a:p>
          <a:p>
            <a:r>
              <a:rPr lang="ja-JP" altLang="en-US" dirty="0"/>
              <a:t>世界</a:t>
            </a:r>
            <a:r>
              <a:rPr lang="ja-JP" altLang="en-US" dirty="0" smtClean="0"/>
              <a:t>観</a:t>
            </a:r>
            <a:endParaRPr lang="en-US" altLang="ja-JP" dirty="0" smtClean="0"/>
          </a:p>
          <a:p>
            <a:r>
              <a:rPr lang="ja-JP" altLang="en-US" dirty="0"/>
              <a:t>ギミック</a:t>
            </a:r>
            <a:r>
              <a:rPr lang="ja-JP" altLang="en-US" dirty="0" smtClean="0"/>
              <a:t>紹介</a:t>
            </a:r>
            <a:endParaRPr lang="en-US" altLang="ja-JP" dirty="0" smtClean="0"/>
          </a:p>
          <a:p>
            <a:r>
              <a:rPr lang="ja-JP" altLang="en-US" dirty="0"/>
              <a:t>キャラ</a:t>
            </a:r>
            <a:r>
              <a:rPr lang="ja-JP" altLang="en-US" dirty="0" smtClean="0"/>
              <a:t>紹介</a:t>
            </a:r>
            <a:endParaRPr lang="en-US" altLang="ja-JP" dirty="0" smtClean="0"/>
          </a:p>
          <a:p>
            <a:r>
              <a:rPr lang="ja-JP" altLang="en-US" dirty="0" smtClean="0"/>
              <a:t>どうしてこのゲームを作ったか</a:t>
            </a:r>
            <a:endParaRPr lang="en-US" altLang="ja-JP" dirty="0" smtClean="0"/>
          </a:p>
          <a:p>
            <a:r>
              <a:rPr lang="ja-JP" altLang="en-US" dirty="0"/>
              <a:t>操作</a:t>
            </a:r>
            <a:r>
              <a:rPr lang="ja-JP" altLang="en-US" dirty="0" smtClean="0"/>
              <a:t>説明</a:t>
            </a:r>
            <a:endParaRPr lang="en-US" altLang="ja-JP" dirty="0" smtClean="0"/>
          </a:p>
          <a:p>
            <a:r>
              <a:rPr lang="ja-JP" altLang="en-US" dirty="0"/>
              <a:t>一言コメント</a:t>
            </a:r>
            <a:endParaRPr lang="en-US" altLang="ja-JP" dirty="0" smtClean="0"/>
          </a:p>
        </p:txBody>
      </p:sp>
    </p:spTree>
    <p:extLst>
      <p:ext uri="{BB962C8B-B14F-4D97-AF65-F5344CB8AC3E}">
        <p14:creationId xmlns:p14="http://schemas.microsoft.com/office/powerpoint/2010/main" val="771947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障害物を回避しながら宝石を集めて脱出するゲームです。</a:t>
            </a:r>
            <a:endParaRPr kumimoji="1" lang="en-US" altLang="ja-JP" dirty="0" smtClean="0"/>
          </a:p>
          <a:p>
            <a:endParaRPr lang="en-US" altLang="ja-JP" dirty="0"/>
          </a:p>
          <a:p>
            <a:endParaRPr kumimoji="1" lang="en-US" altLang="ja-JP" dirty="0" smtClean="0"/>
          </a:p>
          <a:p>
            <a:pPr marL="0" indent="0">
              <a:buNone/>
            </a:pPr>
            <a:endParaRPr kumimoji="1" lang="en-US" altLang="ja-JP" dirty="0" smtClean="0"/>
          </a:p>
          <a:p>
            <a:r>
              <a:rPr lang="ja-JP" altLang="en-US" dirty="0" smtClean="0"/>
              <a:t>宝石を多く獲り、より高いスコアを目指す。</a:t>
            </a:r>
            <a:endParaRPr lang="en-US" altLang="ja-JP" dirty="0" smtClean="0"/>
          </a:p>
          <a:p>
            <a:endParaRPr kumimoji="1" lang="en-US" altLang="ja-JP" dirty="0"/>
          </a:p>
          <a:p>
            <a:endParaRPr lang="en-US" altLang="ja-JP" dirty="0" smtClean="0"/>
          </a:p>
          <a:p>
            <a:r>
              <a:rPr lang="ja-JP" altLang="en-US" dirty="0" smtClean="0"/>
              <a:t>ジャンル　ベルトスクロールアクションラン</a:t>
            </a:r>
            <a:endParaRPr kumimoji="1" lang="en-US" altLang="ja-JP" dirty="0"/>
          </a:p>
        </p:txBody>
      </p:sp>
    </p:spTree>
    <p:extLst>
      <p:ext uri="{BB962C8B-B14F-4D97-AF65-F5344CB8AC3E}">
        <p14:creationId xmlns:p14="http://schemas.microsoft.com/office/powerpoint/2010/main" val="1738910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世界観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多くの借金を背負い一発逆転を狙いトレジャーハンターとしてお宝があると噂の遺跡に来た</a:t>
            </a:r>
            <a:endParaRPr lang="en-US" altLang="ja-JP" dirty="0" smtClean="0"/>
          </a:p>
          <a:p>
            <a:endParaRPr lang="en-US" altLang="ja-JP" dirty="0"/>
          </a:p>
          <a:p>
            <a:r>
              <a:rPr lang="ja-JP" altLang="en-US" dirty="0"/>
              <a:t>宝を取りに奥へ進む途中仕掛けを作動させてしまい遺跡の崩壊が始まった</a:t>
            </a:r>
            <a:endParaRPr lang="en-US" altLang="ja-JP" dirty="0"/>
          </a:p>
          <a:p>
            <a:endParaRPr lang="en-US" altLang="ja-JP" dirty="0" smtClean="0"/>
          </a:p>
          <a:p>
            <a:r>
              <a:rPr lang="ja-JP" altLang="en-US" dirty="0"/>
              <a:t>崩壊で落ちてきた</a:t>
            </a:r>
            <a:r>
              <a:rPr lang="ja-JP" altLang="en-US" dirty="0" smtClean="0"/>
              <a:t>宝石を拾い億万長者を目指し、生き埋めになる前に遺跡から脱出しよう</a:t>
            </a:r>
            <a:endParaRPr lang="ja-JP" altLang="en-US" dirty="0"/>
          </a:p>
          <a:p>
            <a:pPr marL="0" indent="0">
              <a:buNone/>
            </a:pPr>
            <a:endParaRPr kumimoji="1" lang="ja-JP" altLang="en-US" dirty="0"/>
          </a:p>
        </p:txBody>
      </p:sp>
    </p:spTree>
    <p:extLst>
      <p:ext uri="{BB962C8B-B14F-4D97-AF65-F5344CB8AC3E}">
        <p14:creationId xmlns:p14="http://schemas.microsoft.com/office/powerpoint/2010/main" val="2925605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27535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93422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207793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110</Words>
  <Application>Microsoft Office PowerPoint</Application>
  <PresentationFormat>ワイド画面</PresentationFormat>
  <Paragraphs>27</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企画書 宝ラン</vt:lpstr>
      <vt:lpstr>目次</vt:lpstr>
      <vt:lpstr>ゲーム概要</vt:lpstr>
      <vt:lpstr>世界観</vt:lpstr>
      <vt:lpstr>コンセプト</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企画書 宝ラン</dc:title>
  <dc:creator>琉聖</dc:creator>
  <cp:lastModifiedBy>琉聖</cp:lastModifiedBy>
  <cp:revision>3</cp:revision>
  <dcterms:created xsi:type="dcterms:W3CDTF">2023-03-21T16:48:15Z</dcterms:created>
  <dcterms:modified xsi:type="dcterms:W3CDTF">2023-03-21T16:59:33Z</dcterms:modified>
</cp:coreProperties>
</file>