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4"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13365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30242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67657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13043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60979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72377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308724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76069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69505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361861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4883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62585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524"/>
            <a:ext cx="12189454" cy="6859524"/>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884" y="248027"/>
            <a:ext cx="11660777" cy="6360422"/>
          </a:xfrm>
          <a:prstGeom prst="rect">
            <a:avLst/>
          </a:prstGeom>
        </p:spPr>
      </p:pic>
    </p:spTree>
    <p:extLst>
      <p:ext uri="{BB962C8B-B14F-4D97-AF65-F5344CB8AC3E}">
        <p14:creationId xmlns:p14="http://schemas.microsoft.com/office/powerpoint/2010/main" val="1097734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a:xfrm>
            <a:off x="633549" y="243205"/>
            <a:ext cx="10515600" cy="1325563"/>
          </a:xfrm>
        </p:spPr>
        <p:txBody>
          <a:bodyPr/>
          <a:lstStyle/>
          <a:p>
            <a:r>
              <a:rPr kumimoji="1" lang="ja-JP" altLang="en-US" dirty="0" smtClean="0">
                <a:solidFill>
                  <a:schemeClr val="bg1"/>
                </a:solidFill>
                <a:latin typeface="メイリオ" panose="020B0604030504040204" pitchFamily="50" charset="-128"/>
                <a:ea typeface="メイリオ" panose="020B0604030504040204" pitchFamily="50" charset="-128"/>
              </a:rPr>
              <a:t>目次</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633549" y="1407612"/>
            <a:ext cx="7426234" cy="5097689"/>
          </a:xfrm>
        </p:spPr>
        <p:txBody>
          <a:bodyPr>
            <a:noAutofit/>
          </a:bodyPr>
          <a:lstStyle/>
          <a:p>
            <a:r>
              <a:rPr kumimoji="1" lang="ja-JP" altLang="en-US" sz="3600" dirty="0" smtClean="0">
                <a:solidFill>
                  <a:schemeClr val="bg1"/>
                </a:solidFill>
                <a:latin typeface="メイリオ" panose="020B0604030504040204" pitchFamily="50" charset="-128"/>
                <a:ea typeface="メイリオ" panose="020B0604030504040204" pitchFamily="50" charset="-128"/>
              </a:rPr>
              <a:t>ゲーム概要</a:t>
            </a:r>
            <a:endParaRPr kumimoji="1"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コンセプト</a:t>
            </a:r>
            <a:endParaRPr kumimoji="1"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世界</a:t>
            </a:r>
            <a:r>
              <a:rPr lang="ja-JP" altLang="en-US" sz="3600" dirty="0" smtClean="0">
                <a:solidFill>
                  <a:schemeClr val="bg1"/>
                </a:solidFill>
                <a:latin typeface="メイリオ" panose="020B0604030504040204" pitchFamily="50" charset="-128"/>
                <a:ea typeface="メイリオ" panose="020B0604030504040204" pitchFamily="50" charset="-128"/>
              </a:rPr>
              <a:t>観</a:t>
            </a:r>
            <a:endParaRPr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ギミック</a:t>
            </a:r>
            <a:r>
              <a:rPr lang="ja-JP" altLang="en-US" sz="3600" dirty="0" smtClean="0">
                <a:solidFill>
                  <a:schemeClr val="bg1"/>
                </a:solidFill>
                <a:latin typeface="メイリオ" panose="020B0604030504040204" pitchFamily="50" charset="-128"/>
                <a:ea typeface="メイリオ" panose="020B0604030504040204" pitchFamily="50" charset="-128"/>
              </a:rPr>
              <a:t>紹介</a:t>
            </a:r>
            <a:endParaRPr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キャラ</a:t>
            </a:r>
            <a:r>
              <a:rPr lang="ja-JP" altLang="en-US" sz="3600" dirty="0" smtClean="0">
                <a:solidFill>
                  <a:schemeClr val="bg1"/>
                </a:solidFill>
                <a:latin typeface="メイリオ" panose="020B0604030504040204" pitchFamily="50" charset="-128"/>
                <a:ea typeface="メイリオ" panose="020B0604030504040204" pitchFamily="50" charset="-128"/>
              </a:rPr>
              <a:t>紹介</a:t>
            </a:r>
            <a:endParaRPr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smtClean="0">
                <a:solidFill>
                  <a:schemeClr val="bg1"/>
                </a:solidFill>
                <a:latin typeface="メイリオ" panose="020B0604030504040204" pitchFamily="50" charset="-128"/>
                <a:ea typeface="メイリオ" panose="020B0604030504040204" pitchFamily="50" charset="-128"/>
              </a:rPr>
              <a:t>どうしてこのゲームを作ったか</a:t>
            </a:r>
            <a:endParaRPr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操作</a:t>
            </a:r>
            <a:r>
              <a:rPr lang="ja-JP" altLang="en-US" sz="3600" dirty="0" smtClean="0">
                <a:solidFill>
                  <a:schemeClr val="bg1"/>
                </a:solidFill>
                <a:latin typeface="メイリオ" panose="020B0604030504040204" pitchFamily="50" charset="-128"/>
                <a:ea typeface="メイリオ" panose="020B0604030504040204" pitchFamily="50" charset="-128"/>
              </a:rPr>
              <a:t>説明</a:t>
            </a:r>
            <a:endParaRPr lang="en-US" altLang="ja-JP" sz="3600" dirty="0" smtClean="0">
              <a:solidFill>
                <a:schemeClr val="bg1"/>
              </a:solidFill>
              <a:latin typeface="メイリオ" panose="020B0604030504040204" pitchFamily="50" charset="-128"/>
              <a:ea typeface="メイリオ" panose="020B0604030504040204" pitchFamily="50" charset="-128"/>
            </a:endParaRPr>
          </a:p>
          <a:p>
            <a:r>
              <a:rPr lang="ja-JP" altLang="en-US" sz="3600" dirty="0">
                <a:solidFill>
                  <a:schemeClr val="bg1"/>
                </a:solidFill>
                <a:latin typeface="メイリオ" panose="020B0604030504040204" pitchFamily="50" charset="-128"/>
                <a:ea typeface="メイリオ" panose="020B0604030504040204" pitchFamily="50" charset="-128"/>
              </a:rPr>
              <a:t>一言コメント</a:t>
            </a:r>
            <a:endParaRPr lang="en-US" altLang="ja-JP" sz="3600" dirty="0" smtClean="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7194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bg1"/>
                </a:solidFill>
                <a:latin typeface="メイリオ" panose="020B0604030504040204" pitchFamily="50" charset="-128"/>
                <a:ea typeface="メイリオ" panose="020B0604030504040204" pitchFamily="50" charset="-128"/>
              </a:rPr>
              <a:t>ゲーム概要</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solidFill>
                  <a:schemeClr val="bg1"/>
                </a:solidFill>
                <a:latin typeface="メイリオ" panose="020B0604030504040204" pitchFamily="50" charset="-128"/>
                <a:ea typeface="メイリオ" panose="020B0604030504040204" pitchFamily="50" charset="-128"/>
              </a:rPr>
              <a:t>障害物を回避しながら宝石を集めて脱出するゲームです。</a:t>
            </a:r>
            <a:endParaRPr kumimoji="1" lang="en-US" altLang="ja-JP" dirty="0" smtClean="0">
              <a:solidFill>
                <a:schemeClr val="bg1"/>
              </a:solidFill>
              <a:latin typeface="メイリオ" panose="020B0604030504040204" pitchFamily="50" charset="-128"/>
              <a:ea typeface="メイリオ" panose="020B0604030504040204" pitchFamily="50" charset="-128"/>
            </a:endParaRPr>
          </a:p>
          <a:p>
            <a:endParaRPr lang="en-US" altLang="ja-JP" dirty="0">
              <a:solidFill>
                <a:schemeClr val="bg1"/>
              </a:solidFill>
              <a:latin typeface="メイリオ" panose="020B0604030504040204" pitchFamily="50" charset="-128"/>
              <a:ea typeface="メイリオ" panose="020B0604030504040204" pitchFamily="50" charset="-128"/>
            </a:endParaRPr>
          </a:p>
          <a:p>
            <a:endParaRPr kumimoji="1" lang="en-US" altLang="ja-JP" dirty="0" smtClean="0">
              <a:solidFill>
                <a:schemeClr val="bg1"/>
              </a:solidFill>
              <a:latin typeface="メイリオ" panose="020B0604030504040204" pitchFamily="50" charset="-128"/>
              <a:ea typeface="メイリオ" panose="020B0604030504040204" pitchFamily="50" charset="-128"/>
            </a:endParaRPr>
          </a:p>
          <a:p>
            <a:pPr marL="0" indent="0">
              <a:buNone/>
            </a:pPr>
            <a:endParaRPr kumimoji="1" lang="en-US" altLang="ja-JP" dirty="0" smtClean="0">
              <a:solidFill>
                <a:schemeClr val="bg1"/>
              </a:solidFill>
              <a:latin typeface="メイリオ" panose="020B0604030504040204" pitchFamily="50" charset="-128"/>
              <a:ea typeface="メイリオ" panose="020B0604030504040204" pitchFamily="50" charset="-128"/>
            </a:endParaRPr>
          </a:p>
          <a:p>
            <a:r>
              <a:rPr lang="ja-JP" altLang="en-US" dirty="0" smtClean="0">
                <a:solidFill>
                  <a:schemeClr val="bg1"/>
                </a:solidFill>
                <a:latin typeface="メイリオ" panose="020B0604030504040204" pitchFamily="50" charset="-128"/>
                <a:ea typeface="メイリオ" panose="020B0604030504040204" pitchFamily="50" charset="-128"/>
              </a:rPr>
              <a:t>宝石を多く獲り、より高いスコアを目指す。</a:t>
            </a:r>
            <a:endParaRPr lang="en-US" altLang="ja-JP" dirty="0" smtClean="0">
              <a:solidFill>
                <a:schemeClr val="bg1"/>
              </a:solidFill>
              <a:latin typeface="メイリオ" panose="020B0604030504040204" pitchFamily="50" charset="-128"/>
              <a:ea typeface="メイリオ" panose="020B0604030504040204" pitchFamily="50" charset="-128"/>
            </a:endParaRPr>
          </a:p>
          <a:p>
            <a:endParaRPr kumimoji="1" lang="en-US" altLang="ja-JP" dirty="0">
              <a:solidFill>
                <a:schemeClr val="bg1"/>
              </a:solidFill>
              <a:latin typeface="メイリオ" panose="020B0604030504040204" pitchFamily="50" charset="-128"/>
              <a:ea typeface="メイリオ" panose="020B0604030504040204" pitchFamily="50" charset="-128"/>
            </a:endParaRPr>
          </a:p>
          <a:p>
            <a:endParaRPr lang="en-US" altLang="ja-JP" dirty="0" smtClean="0">
              <a:solidFill>
                <a:schemeClr val="bg1"/>
              </a:solidFill>
              <a:latin typeface="メイリオ" panose="020B0604030504040204" pitchFamily="50" charset="-128"/>
              <a:ea typeface="メイリオ" panose="020B0604030504040204" pitchFamily="50" charset="-128"/>
            </a:endParaRPr>
          </a:p>
          <a:p>
            <a:r>
              <a:rPr lang="ja-JP" altLang="en-US" dirty="0" smtClean="0">
                <a:solidFill>
                  <a:schemeClr val="bg1"/>
                </a:solidFill>
                <a:latin typeface="メイリオ" panose="020B0604030504040204" pitchFamily="50" charset="-128"/>
                <a:ea typeface="メイリオ" panose="020B0604030504040204" pitchFamily="50" charset="-128"/>
              </a:rPr>
              <a:t>ジャンル　ベルトスクロールアクションラン</a:t>
            </a:r>
            <a:endParaRPr kumimoji="1" lang="en-US" altLang="ja-JP"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3891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bg1"/>
                </a:solidFill>
                <a:latin typeface="メイリオ" panose="020B0604030504040204" pitchFamily="50" charset="-128"/>
                <a:ea typeface="メイリオ" panose="020B0604030504040204" pitchFamily="50" charset="-128"/>
              </a:rPr>
              <a:t>世界観</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solidFill>
                  <a:schemeClr val="bg1"/>
                </a:solidFill>
                <a:latin typeface="メイリオ" panose="020B0604030504040204" pitchFamily="50" charset="-128"/>
                <a:ea typeface="メイリオ" panose="020B0604030504040204" pitchFamily="50" charset="-128"/>
              </a:rPr>
              <a:t>多くの借金を背負い一発逆転を狙いトレジャーハンターとしてお宝があると噂の遺跡に来た</a:t>
            </a:r>
            <a:endParaRPr lang="en-US" altLang="ja-JP" dirty="0" smtClean="0">
              <a:solidFill>
                <a:schemeClr val="bg1"/>
              </a:solidFill>
              <a:latin typeface="メイリオ" panose="020B0604030504040204" pitchFamily="50" charset="-128"/>
              <a:ea typeface="メイリオ" panose="020B0604030504040204" pitchFamily="50" charset="-128"/>
            </a:endParaRPr>
          </a:p>
          <a:p>
            <a:endParaRPr lang="en-US" altLang="ja-JP" dirty="0">
              <a:solidFill>
                <a:schemeClr val="bg1"/>
              </a:solidFill>
              <a:latin typeface="メイリオ" panose="020B0604030504040204" pitchFamily="50" charset="-128"/>
              <a:ea typeface="メイリオ" panose="020B0604030504040204" pitchFamily="50" charset="-128"/>
            </a:endParaRPr>
          </a:p>
          <a:p>
            <a:r>
              <a:rPr lang="ja-JP" altLang="en-US" dirty="0">
                <a:solidFill>
                  <a:schemeClr val="bg1"/>
                </a:solidFill>
                <a:latin typeface="メイリオ" panose="020B0604030504040204" pitchFamily="50" charset="-128"/>
                <a:ea typeface="メイリオ" panose="020B0604030504040204" pitchFamily="50" charset="-128"/>
              </a:rPr>
              <a:t>宝を取りに奥へ進む途中仕掛けを作動させてしまい遺跡の崩壊が始まった</a:t>
            </a:r>
            <a:endParaRPr lang="en-US" altLang="ja-JP" dirty="0">
              <a:solidFill>
                <a:schemeClr val="bg1"/>
              </a:solidFill>
              <a:latin typeface="メイリオ" panose="020B0604030504040204" pitchFamily="50" charset="-128"/>
              <a:ea typeface="メイリオ" panose="020B0604030504040204" pitchFamily="50" charset="-128"/>
            </a:endParaRPr>
          </a:p>
          <a:p>
            <a:endParaRPr lang="en-US" altLang="ja-JP" dirty="0" smtClean="0">
              <a:solidFill>
                <a:schemeClr val="bg1"/>
              </a:solidFill>
              <a:latin typeface="メイリオ" panose="020B0604030504040204" pitchFamily="50" charset="-128"/>
              <a:ea typeface="メイリオ" panose="020B0604030504040204" pitchFamily="50" charset="-128"/>
            </a:endParaRPr>
          </a:p>
          <a:p>
            <a:r>
              <a:rPr lang="ja-JP" altLang="en-US" dirty="0">
                <a:solidFill>
                  <a:schemeClr val="bg1"/>
                </a:solidFill>
                <a:latin typeface="メイリオ" panose="020B0604030504040204" pitchFamily="50" charset="-128"/>
                <a:ea typeface="メイリオ" panose="020B0604030504040204" pitchFamily="50" charset="-128"/>
              </a:rPr>
              <a:t>崩壊で落ちてきた</a:t>
            </a:r>
            <a:r>
              <a:rPr lang="ja-JP" altLang="en-US" dirty="0" smtClean="0">
                <a:solidFill>
                  <a:schemeClr val="bg1"/>
                </a:solidFill>
                <a:latin typeface="メイリオ" panose="020B0604030504040204" pitchFamily="50" charset="-128"/>
                <a:ea typeface="メイリオ" panose="020B0604030504040204" pitchFamily="50" charset="-128"/>
              </a:rPr>
              <a:t>宝石を拾い億万長者を目指し、生き埋めになる前に遺跡から脱出しよう</a:t>
            </a:r>
            <a:endParaRPr lang="ja-JP" altLang="en-US" dirty="0">
              <a:solidFill>
                <a:schemeClr val="bg1"/>
              </a:solidFill>
              <a:latin typeface="メイリオ" panose="020B0604030504040204" pitchFamily="50" charset="-128"/>
              <a:ea typeface="メイリオ" panose="020B0604030504040204" pitchFamily="50" charset="-128"/>
            </a:endParaRPr>
          </a:p>
          <a:p>
            <a:pPr marL="0" indent="0">
              <a:buNone/>
            </a:pPr>
            <a:endParaRPr kumimoji="1" lang="ja-JP" altLang="en-US" dirty="0"/>
          </a:p>
        </p:txBody>
      </p:sp>
    </p:spTree>
    <p:extLst>
      <p:ext uri="{BB962C8B-B14F-4D97-AF65-F5344CB8AC3E}">
        <p14:creationId xmlns:p14="http://schemas.microsoft.com/office/powerpoint/2010/main" val="292560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p:txBody>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7535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93422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 y="1"/>
            <a:ext cx="12189454" cy="6859524"/>
          </a:xfrm>
          <a:prstGeom prst="rect">
            <a:avLst/>
          </a:prstGeom>
        </p:spPr>
      </p:pic>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20779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108</Words>
  <Application>Microsoft Office PowerPoint</Application>
  <PresentationFormat>ワイド画面</PresentationFormat>
  <Paragraphs>25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游ゴシック</vt:lpstr>
      <vt:lpstr>游ゴシック Light</vt:lpstr>
      <vt:lpstr>Arial</vt:lpstr>
      <vt:lpstr>Office テーマ</vt:lpstr>
      <vt:lpstr>PowerPoint プレゼンテーション</vt:lpstr>
      <vt:lpstr>目次</vt:lpstr>
      <vt:lpstr>ゲーム概要</vt:lpstr>
      <vt:lpstr>世界観</vt:lpstr>
      <vt:lpstr>コンセプト</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企画書 宝ラン</dc:title>
  <dc:creator>琉聖</dc:creator>
  <cp:lastModifiedBy>琉聖</cp:lastModifiedBy>
  <cp:revision>6</cp:revision>
  <dcterms:created xsi:type="dcterms:W3CDTF">2023-03-21T16:48:15Z</dcterms:created>
  <dcterms:modified xsi:type="dcterms:W3CDTF">2023-03-21T18:37:13Z</dcterms:modified>
</cp:coreProperties>
</file>