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295578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335448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406512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94589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116659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98506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381409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227540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401214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119519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774C291-9226-4EE3-9FAE-450148414660}" type="datetimeFigureOut">
              <a:rPr kumimoji="1" lang="ja-JP" altLang="en-US" smtClean="0"/>
              <a:t>2023/3/15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228830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4C291-9226-4EE3-9FAE-450148414660}" type="datetimeFigureOut">
              <a:rPr kumimoji="1" lang="ja-JP" altLang="en-US" smtClean="0"/>
              <a:t>2023/3/15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B3417-E1F4-4415-B167-D96225F1B6B0}" type="slidenum">
              <a:rPr kumimoji="1" lang="ja-JP" altLang="en-US" smtClean="0"/>
              <a:t>‹#›</a:t>
            </a:fld>
            <a:endParaRPr kumimoji="1" lang="ja-JP" altLang="en-US"/>
          </a:p>
        </p:txBody>
      </p:sp>
    </p:spTree>
    <p:extLst>
      <p:ext uri="{BB962C8B-B14F-4D97-AF65-F5344CB8AC3E}">
        <p14:creationId xmlns:p14="http://schemas.microsoft.com/office/powerpoint/2010/main" val="127808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ランゲーム</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200" dirty="0"/>
              <a:t>ト</a:t>
            </a:r>
            <a:r>
              <a:rPr kumimoji="1" lang="ja-JP" altLang="en-US" sz="3200" dirty="0" smtClean="0"/>
              <a:t>レジャーハンター</a:t>
            </a:r>
            <a:endParaRPr kumimoji="1" lang="ja-JP" altLang="en-US" sz="3200" dirty="0"/>
          </a:p>
        </p:txBody>
      </p:sp>
    </p:spTree>
    <p:extLst>
      <p:ext uri="{BB962C8B-B14F-4D97-AF65-F5344CB8AC3E}">
        <p14:creationId xmlns:p14="http://schemas.microsoft.com/office/powerpoint/2010/main" val="230367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5" name="コンテンツ プレースホルダー 2"/>
          <p:cNvSpPr txBox="1">
            <a:spLocks/>
          </p:cNvSpPr>
          <p:nvPr/>
        </p:nvSpPr>
        <p:spPr>
          <a:xfrm>
            <a:off x="838201" y="1978025"/>
            <a:ext cx="10515600" cy="3527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ブラッシュアップ</a:t>
            </a:r>
            <a:endParaRPr lang="en-US" altLang="ja-JP" dirty="0" smtClean="0"/>
          </a:p>
          <a:p>
            <a:pPr lvl="1"/>
            <a:r>
              <a:rPr lang="ja-JP" altLang="en-US" dirty="0" smtClean="0"/>
              <a:t>右に走る</a:t>
            </a:r>
            <a:endParaRPr lang="en-US" altLang="ja-JP" dirty="0" smtClean="0"/>
          </a:p>
          <a:p>
            <a:pPr lvl="1"/>
            <a:r>
              <a:rPr lang="ja-JP" altLang="en-US" dirty="0" smtClean="0"/>
              <a:t>障害物をよける</a:t>
            </a:r>
            <a:endParaRPr lang="en-US" altLang="ja-JP" dirty="0" smtClean="0"/>
          </a:p>
          <a:p>
            <a:pPr lvl="1"/>
            <a:r>
              <a:rPr lang="ja-JP" altLang="en-US" dirty="0" smtClean="0"/>
              <a:t>回復なし</a:t>
            </a:r>
            <a:endParaRPr lang="en-US" altLang="ja-JP" dirty="0" smtClean="0"/>
          </a:p>
          <a:p>
            <a:pPr lvl="1"/>
            <a:r>
              <a:rPr lang="ja-JP" altLang="en-US" dirty="0"/>
              <a:t>ゴール</a:t>
            </a:r>
            <a:r>
              <a:rPr lang="ja-JP" altLang="en-US" dirty="0" smtClean="0"/>
              <a:t>がある</a:t>
            </a:r>
            <a:endParaRPr lang="en-US" altLang="ja-JP" dirty="0" smtClean="0"/>
          </a:p>
          <a:p>
            <a:pPr lvl="1"/>
            <a:r>
              <a:rPr lang="ja-JP" altLang="en-US" dirty="0"/>
              <a:t>道端</a:t>
            </a:r>
            <a:r>
              <a:rPr lang="ja-JP" altLang="en-US" dirty="0" smtClean="0"/>
              <a:t>に落ちている宝</a:t>
            </a:r>
            <a:endParaRPr lang="en-US" altLang="ja-JP" dirty="0" smtClean="0"/>
          </a:p>
          <a:p>
            <a:pPr lvl="1"/>
            <a:r>
              <a:rPr lang="ja-JP" altLang="en-US" dirty="0" smtClean="0"/>
              <a:t>ゲームクリア（オーバー）</a:t>
            </a:r>
            <a:endParaRPr lang="en-US" altLang="ja-JP" dirty="0" smtClean="0"/>
          </a:p>
          <a:p>
            <a:pPr lvl="1"/>
            <a:r>
              <a:rPr lang="ja-JP" altLang="en-US" dirty="0" smtClean="0"/>
              <a:t>スコア</a:t>
            </a:r>
            <a:endParaRPr lang="en-US" altLang="ja-JP" dirty="0"/>
          </a:p>
          <a:p>
            <a:pPr lvl="1"/>
            <a:endParaRPr lang="en-US" altLang="ja-JP" dirty="0" smtClean="0"/>
          </a:p>
        </p:txBody>
      </p:sp>
    </p:spTree>
    <p:extLst>
      <p:ext uri="{BB962C8B-B14F-4D97-AF65-F5344CB8AC3E}">
        <p14:creationId xmlns:p14="http://schemas.microsoft.com/office/powerpoint/2010/main" val="285013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多くの借金を背負い一発逆転を狙いトレジャーハンターとしてお宝があると噂の遺跡に来た</a:t>
            </a:r>
            <a:endParaRPr lang="en-US" altLang="ja-JP" dirty="0"/>
          </a:p>
          <a:p>
            <a:endParaRPr kumimoji="1" lang="en-US" altLang="ja-JP" dirty="0" smtClean="0"/>
          </a:p>
          <a:p>
            <a:r>
              <a:rPr kumimoji="1" lang="ja-JP" altLang="en-US" dirty="0" smtClean="0"/>
              <a:t>宝を取りに奥へ進む途中仕掛けを作動させてしまい遺跡の崩壊が始まった</a:t>
            </a:r>
            <a:endParaRPr kumimoji="1" lang="en-US" altLang="ja-JP" dirty="0" smtClean="0"/>
          </a:p>
          <a:p>
            <a:endParaRPr lang="en-US" altLang="ja-JP" dirty="0"/>
          </a:p>
          <a:p>
            <a:r>
              <a:rPr kumimoji="1" lang="ja-JP" altLang="en-US" dirty="0" smtClean="0"/>
              <a:t>崩壊で落ちてきた</a:t>
            </a:r>
            <a:r>
              <a:rPr lang="ja-JP" altLang="en-US" dirty="0" smtClean="0"/>
              <a:t>宝石を拾い億万長者を目指し</a:t>
            </a:r>
            <a:r>
              <a:rPr lang="ja-JP" altLang="en-US" dirty="0"/>
              <a:t>、</a:t>
            </a:r>
            <a:r>
              <a:rPr lang="ja-JP" altLang="en-US" dirty="0" smtClean="0"/>
              <a:t>生き埋め</a:t>
            </a:r>
            <a:r>
              <a:rPr lang="ja-JP" altLang="en-US" dirty="0"/>
              <a:t>になる前</a:t>
            </a:r>
            <a:r>
              <a:rPr lang="ja-JP" altLang="en-US" dirty="0" smtClean="0"/>
              <a:t>に遺跡から脱出しよう</a:t>
            </a:r>
            <a:endParaRPr kumimoji="1" lang="ja-JP" altLang="en-US" dirty="0"/>
          </a:p>
        </p:txBody>
      </p:sp>
    </p:spTree>
    <p:extLst>
      <p:ext uri="{BB962C8B-B14F-4D97-AF65-F5344CB8AC3E}">
        <p14:creationId xmlns:p14="http://schemas.microsoft.com/office/powerpoint/2010/main" val="25838985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87</Words>
  <Application>Microsoft Office PowerPoint</Application>
  <PresentationFormat>ワイド画面</PresentationFormat>
  <Paragraphs>17</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ランゲーム</vt:lpstr>
      <vt:lpstr>ゲーム概要</vt:lpstr>
      <vt:lpstr>世界観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ランゲーム</dc:title>
  <dc:creator>Owner</dc:creator>
  <cp:lastModifiedBy>Owner</cp:lastModifiedBy>
  <cp:revision>9</cp:revision>
  <dcterms:created xsi:type="dcterms:W3CDTF">2023-03-15T07:26:58Z</dcterms:created>
  <dcterms:modified xsi:type="dcterms:W3CDTF">2023-03-15T09:29:02Z</dcterms:modified>
</cp:coreProperties>
</file>