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7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51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2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89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7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8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40BB-2125-409E-A5B5-13BDFD591304}" type="datetimeFigureOut">
              <a:rPr kumimoji="1" lang="ja-JP" altLang="en-US" smtClean="0"/>
              <a:t>2023/3/1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3601-46D5-420E-A4E3-2C72A0644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ベルトスクロールアクション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998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敵を倒す</a:t>
            </a:r>
            <a:endParaRPr kumimoji="1" lang="en-US" altLang="ja-JP" dirty="0" smtClean="0"/>
          </a:p>
          <a:p>
            <a:r>
              <a:rPr lang="ja-JP" altLang="en-US" dirty="0" smtClean="0"/>
              <a:t>アイテムを集める</a:t>
            </a:r>
            <a:endParaRPr lang="en-US" altLang="ja-JP" dirty="0" smtClean="0"/>
          </a:p>
          <a:p>
            <a:r>
              <a:rPr kumimoji="1" lang="ja-JP" altLang="en-US" dirty="0" smtClean="0"/>
              <a:t>ステルス</a:t>
            </a:r>
            <a:endParaRPr kumimoji="1" lang="en-US" altLang="ja-JP" dirty="0" smtClean="0"/>
          </a:p>
          <a:p>
            <a:r>
              <a:rPr kumimoji="1" lang="ja-JP" altLang="en-US" dirty="0" smtClean="0"/>
              <a:t>エキサイトバイク</a:t>
            </a:r>
            <a:endParaRPr kumimoji="1" lang="en-US" altLang="ja-JP" dirty="0" smtClean="0"/>
          </a:p>
          <a:p>
            <a:r>
              <a:rPr lang="ja-JP" altLang="en-US" dirty="0" smtClean="0"/>
              <a:t>障害物を避ける</a:t>
            </a:r>
            <a:endParaRPr lang="en-US" altLang="ja-JP" dirty="0" smtClean="0"/>
          </a:p>
          <a:p>
            <a:r>
              <a:rPr kumimoji="1" lang="ja-JP" altLang="en-US" dirty="0" smtClean="0"/>
              <a:t>謎解き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スピードラン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/>
          <a:lstStyle/>
          <a:p>
            <a:r>
              <a:rPr kumimoji="1" lang="ja-JP" altLang="en-US" dirty="0" smtClean="0"/>
              <a:t>地雷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　地雷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敵　立ち絵　移動　（色変え）</a:t>
            </a:r>
            <a:endParaRPr lang="en-US" altLang="ja-JP" dirty="0"/>
          </a:p>
          <a:p>
            <a:pPr lvl="2"/>
            <a:r>
              <a:rPr lang="ja-JP" altLang="en-US" dirty="0" smtClean="0"/>
              <a:t>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吹っ飛び（回転）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ヤムチャ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倒すとスコアが上がる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18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案２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7714673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主人公　</a:t>
            </a:r>
            <a:r>
              <a:rPr lang="ja-JP" altLang="en-US" dirty="0" smtClean="0"/>
              <a:t>立ち絵　</a:t>
            </a:r>
            <a:r>
              <a:rPr kumimoji="1" lang="ja-JP" altLang="en-US" dirty="0" smtClean="0"/>
              <a:t>移動　ジャンプ</a:t>
            </a:r>
            <a:r>
              <a:rPr lang="ja-JP" altLang="en-US" dirty="0" smtClean="0"/>
              <a:t>　アクション　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アイテム（１枚絵）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宝探し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68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決まったこと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 smtClean="0"/>
              <a:t>エジプト（ピラミッド）謎解き</a:t>
            </a:r>
            <a:endParaRPr lang="en-US" altLang="ja-JP" dirty="0" smtClean="0"/>
          </a:p>
          <a:p>
            <a:pPr lvl="1"/>
            <a:r>
              <a:rPr lang="ja-JP" altLang="en-US" dirty="0"/>
              <a:t>主人公　</a:t>
            </a:r>
            <a:r>
              <a:rPr lang="ja-JP" altLang="en-US" dirty="0" smtClean="0"/>
              <a:t>立ち絵　</a:t>
            </a:r>
            <a:r>
              <a:rPr lang="ja-JP" altLang="en-US" dirty="0"/>
              <a:t>移動　ジャンプ</a:t>
            </a:r>
            <a:r>
              <a:rPr lang="ja-JP" altLang="en-US" dirty="0" smtClean="0"/>
              <a:t>　アクション　</a:t>
            </a:r>
            <a:endParaRPr lang="en-US" altLang="ja-JP" dirty="0"/>
          </a:p>
          <a:p>
            <a:pPr lvl="1"/>
            <a:r>
              <a:rPr lang="ja-JP" altLang="en-US" dirty="0"/>
              <a:t>アイテム（１枚絵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 smtClean="0"/>
              <a:t>クリア条件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ゴールエリアにたどり着くとクリア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ゴールエリアまでにたどり着くタイムを競う</a:t>
            </a:r>
            <a:endParaRPr lang="en-US" altLang="ja-JP" dirty="0"/>
          </a:p>
          <a:p>
            <a:r>
              <a:rPr kumimoji="1" lang="ja-JP" altLang="en-US" dirty="0" smtClean="0"/>
              <a:t>世界観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遺跡または洞窟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773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キャラクター（仮）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人間</a:t>
            </a:r>
            <a:endParaRPr lang="en-US" altLang="ja-JP" dirty="0"/>
          </a:p>
          <a:p>
            <a:r>
              <a:rPr lang="ja-JP" altLang="en-US" dirty="0" smtClean="0"/>
              <a:t>動物（哺乳類）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0718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</Words>
  <Application>Microsoft Office PowerPoint</Application>
  <PresentationFormat>ワイド画面</PresentationFormat>
  <Paragraphs>34</Paragraphs>
  <Slides>6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ベルトスクロールアクション</vt:lpstr>
      <vt:lpstr>ジャンル</vt:lpstr>
      <vt:lpstr>案１</vt:lpstr>
      <vt:lpstr>案２</vt:lpstr>
      <vt:lpstr>決まったこと</vt:lpstr>
      <vt:lpstr>キャラクター（仮）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ベルトスクロールアクション</dc:title>
  <dc:creator>Owner</dc:creator>
  <cp:lastModifiedBy>Owner</cp:lastModifiedBy>
  <cp:revision>15</cp:revision>
  <dcterms:created xsi:type="dcterms:W3CDTF">2023-03-01T02:13:17Z</dcterms:created>
  <dcterms:modified xsi:type="dcterms:W3CDTF">2023-03-01T06:16:10Z</dcterms:modified>
</cp:coreProperties>
</file>