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0F34C-7F0A-4D87-8FCD-C562DDBE3B3B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CFAC8-B512-4276-9044-451557D9E4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47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CFAC8-B512-4276-9044-451557D9E45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77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D130582-2839-4B18-8352-5305C3791B90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50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582-2839-4B18-8352-5305C3791B90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75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582-2839-4B18-8352-5305C3791B90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575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582-2839-4B18-8352-5305C3791B90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499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582-2839-4B18-8352-5305C3791B90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787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582-2839-4B18-8352-5305C3791B90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16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582-2839-4B18-8352-5305C3791B90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49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582-2839-4B18-8352-5305C3791B90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030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582-2839-4B18-8352-5305C3791B90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86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582-2839-4B18-8352-5305C3791B90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30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582-2839-4B18-8352-5305C3791B90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97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582-2839-4B18-8352-5305C3791B90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54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582-2839-4B18-8352-5305C3791B90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42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582-2839-4B18-8352-5305C3791B90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19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582-2839-4B18-8352-5305C3791B90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8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582-2839-4B18-8352-5305C3791B90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48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582-2839-4B18-8352-5305C3791B90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65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D130582-2839-4B18-8352-5305C3791B90}" type="datetimeFigureOut">
              <a:rPr kumimoji="1" lang="ja-JP" altLang="en-US" smtClean="0"/>
              <a:t>2023/3/3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C9029FE-7146-49FA-BBF7-623FB3CC9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3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ベルトアクション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トレジャー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仮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 rot="21420000">
            <a:off x="949194" y="3318597"/>
            <a:ext cx="9755187" cy="550333"/>
          </a:xfrm>
        </p:spPr>
        <p:txBody>
          <a:bodyPr/>
          <a:lstStyle/>
          <a:p>
            <a:r>
              <a:rPr kumimoji="1" lang="ja-JP" altLang="en-US" dirty="0" smtClean="0"/>
              <a:t>チーム高松</a:t>
            </a:r>
            <a:endParaRPr kumimoji="1" lang="en-US" altLang="ja-JP" dirty="0" smtClean="0"/>
          </a:p>
          <a:p>
            <a:r>
              <a:rPr lang="ja-JP" altLang="en-US" dirty="0" smtClean="0"/>
              <a:t>中田　小山　森本　池田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63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43811" y="498509"/>
            <a:ext cx="455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ブラッシュアップ２</a:t>
            </a:r>
            <a:endParaRPr kumimoji="1" lang="ja-JP" altLang="en-US" sz="2400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643811" y="1202577"/>
            <a:ext cx="41683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prstClr val="black"/>
                </a:solidFill>
              </a:rPr>
              <a:t>ランゲーム決定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prstClr val="black"/>
                </a:solidFill>
              </a:rPr>
              <a:t>エンドレス耐久　距離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lvl="1"/>
            <a:endParaRPr lang="en-US" altLang="ja-JP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prstClr val="black"/>
                </a:solidFill>
              </a:rPr>
              <a:t>ライフ３つ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prstClr val="black"/>
                </a:solidFill>
              </a:rPr>
              <a:t>移動　前後　左右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prstClr val="black"/>
                </a:solidFill>
              </a:rPr>
              <a:t>トラップ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en-US" altLang="ja-JP" dirty="0">
                <a:solidFill>
                  <a:prstClr val="black"/>
                </a:solidFill>
              </a:rPr>
              <a:t>	</a:t>
            </a:r>
            <a:r>
              <a:rPr lang="ja-JP" altLang="en-US" dirty="0" smtClean="0">
                <a:solidFill>
                  <a:prstClr val="black"/>
                </a:solidFill>
              </a:rPr>
              <a:t>例：岩、とげ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prstClr val="black"/>
                </a:solidFill>
              </a:rPr>
              <a:t>時間があれば追加</a:t>
            </a:r>
            <a:endParaRPr lang="en-US" altLang="ja-JP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prstClr val="black"/>
                </a:solidFill>
              </a:rPr>
              <a:t>アイテム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365738" y="1895074"/>
            <a:ext cx="41683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prstClr val="black"/>
                </a:solidFill>
              </a:rPr>
              <a:t>競技性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prstClr val="black"/>
                </a:solidFill>
              </a:rPr>
              <a:t>進んだ距離で競う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prstClr val="black"/>
                </a:solidFill>
              </a:rPr>
              <a:t>ジャンプ　奥行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prstClr val="black"/>
                </a:solidFill>
              </a:rPr>
              <a:t>障害物を避ける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48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0" y="0"/>
            <a:ext cx="12192000" cy="6858000"/>
            <a:chOff x="2519258" y="1516930"/>
            <a:chExt cx="6705614" cy="3768865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258" y="1628188"/>
              <a:ext cx="6705614" cy="3657607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258" y="1516930"/>
              <a:ext cx="6705614" cy="3657607"/>
            </a:xfrm>
            <a:prstGeom prst="rect">
              <a:avLst/>
            </a:prstGeom>
          </p:spPr>
        </p:pic>
      </p:grpSp>
      <p:sp>
        <p:nvSpPr>
          <p:cNvPr id="7" name="テキスト ボックス 6"/>
          <p:cNvSpPr txBox="1"/>
          <p:nvPr/>
        </p:nvSpPr>
        <p:spPr>
          <a:xfrm>
            <a:off x="9531142" y="259487"/>
            <a:ext cx="2659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１</a:t>
            </a:r>
            <a:r>
              <a:rPr lang="en-US" altLang="ja-JP" sz="28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１１ｋｍ</a:t>
            </a:r>
            <a:endParaRPr kumimoji="1" lang="ja-JP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392" y="6246275"/>
            <a:ext cx="446849" cy="445359"/>
          </a:xfrm>
          <a:prstGeom prst="rect">
            <a:avLst/>
          </a:prstGeom>
        </p:spPr>
      </p:pic>
      <p:grpSp>
        <p:nvGrpSpPr>
          <p:cNvPr id="37" name="グループ化 36"/>
          <p:cNvGrpSpPr/>
          <p:nvPr/>
        </p:nvGrpSpPr>
        <p:grpSpPr>
          <a:xfrm>
            <a:off x="478100" y="336771"/>
            <a:ext cx="1647912" cy="524951"/>
            <a:chOff x="251973" y="183749"/>
            <a:chExt cx="1647912" cy="524951"/>
          </a:xfrm>
        </p:grpSpPr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1973" y="183749"/>
              <a:ext cx="521119" cy="524951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15370" y="183749"/>
              <a:ext cx="521119" cy="524951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78766" y="183749"/>
              <a:ext cx="521119" cy="524951"/>
            </a:xfrm>
            <a:prstGeom prst="rect">
              <a:avLst/>
            </a:prstGeom>
          </p:spPr>
        </p:pic>
      </p:grpSp>
      <p:sp>
        <p:nvSpPr>
          <p:cNvPr id="28" name="テキスト ボックス 27"/>
          <p:cNvSpPr txBox="1"/>
          <p:nvPr/>
        </p:nvSpPr>
        <p:spPr>
          <a:xfrm>
            <a:off x="7346971" y="321042"/>
            <a:ext cx="2578361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疾走距離を競う</a:t>
            </a:r>
            <a:endParaRPr kumimoji="1" lang="ja-JP" altLang="en-US" sz="2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387496" y="2761856"/>
            <a:ext cx="1781879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プレイヤー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仮</a:t>
            </a:r>
            <a:r>
              <a:rPr lang="en-US" altLang="ja-JP" sz="2400" dirty="0" smtClean="0"/>
              <a:t>)</a:t>
            </a:r>
            <a:endParaRPr kumimoji="1" lang="en-US" altLang="ja-JP" sz="24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607761" y="3274236"/>
            <a:ext cx="3028391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トラップ</a:t>
            </a:r>
            <a:r>
              <a:rPr lang="ja-JP" altLang="en-US" sz="2400" dirty="0" smtClean="0"/>
              <a:t>に当たると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ダメージ</a:t>
            </a:r>
            <a:endParaRPr kumimoji="1" lang="en-US" altLang="ja-JP" sz="2400" dirty="0" smtClean="0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4" t="19307" r="10603" b="2564"/>
          <a:stretch/>
        </p:blipFill>
        <p:spPr>
          <a:xfrm rot="2091790">
            <a:off x="5809559" y="4101253"/>
            <a:ext cx="2076176" cy="1968814"/>
          </a:xfrm>
          <a:prstGeom prst="ellipse">
            <a:avLst/>
          </a:prstGeom>
        </p:spPr>
      </p:pic>
      <p:sp>
        <p:nvSpPr>
          <p:cNvPr id="38" name="テキスト ボックス 37"/>
          <p:cNvSpPr txBox="1"/>
          <p:nvPr/>
        </p:nvSpPr>
        <p:spPr>
          <a:xfrm>
            <a:off x="2639132" y="183749"/>
            <a:ext cx="2968629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ライフ</a:t>
            </a:r>
            <a:r>
              <a:rPr lang="ja-JP" altLang="en-US" sz="2400" dirty="0" smtClean="0"/>
              <a:t>がなくなるとゲームオーバー</a:t>
            </a:r>
            <a:endParaRPr kumimoji="1" lang="en-US" altLang="ja-JP" sz="2400" dirty="0" smtClean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040074" y="5270172"/>
            <a:ext cx="2186987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アイテム拾う「回復」</a:t>
            </a:r>
            <a:endParaRPr kumimoji="1" lang="en-US" altLang="ja-JP" sz="2400" dirty="0" smtClean="0"/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14" y="3949381"/>
            <a:ext cx="1136279" cy="1136279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122" y="3949381"/>
            <a:ext cx="1136279" cy="1136279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401" y="3963582"/>
            <a:ext cx="1136279" cy="1136279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1" y="5819327"/>
            <a:ext cx="1136279" cy="1136279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4" t="19307" r="10603" b="2564"/>
          <a:stretch/>
        </p:blipFill>
        <p:spPr>
          <a:xfrm rot="18485985">
            <a:off x="2812370" y="1215677"/>
            <a:ext cx="1045664" cy="991592"/>
          </a:xfrm>
          <a:prstGeom prst="ellipse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40" y="4841804"/>
            <a:ext cx="1136279" cy="1136279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3750" l="6250" r="87500">
                        <a14:foregroundMark x1="25000" y1="18750" x2="25000" y2="18750"/>
                        <a14:foregroundMark x1="25000" y1="68750" x2="25000" y2="68750"/>
                        <a14:foregroundMark x1="68750" y1="68750" x2="68750" y2="68750"/>
                        <a14:foregroundMark x1="68750" y1="18750" x2="68750" y2="1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49" y="3795303"/>
            <a:ext cx="1136279" cy="1136279"/>
          </a:xfrm>
          <a:prstGeom prst="rect">
            <a:avLst/>
          </a:prstGeom>
        </p:spPr>
      </p:pic>
      <p:sp>
        <p:nvSpPr>
          <p:cNvPr id="39" name="楕円 38"/>
          <p:cNvSpPr/>
          <p:nvPr/>
        </p:nvSpPr>
        <p:spPr>
          <a:xfrm>
            <a:off x="2969515" y="4641426"/>
            <a:ext cx="655782" cy="4767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9" name="楕円 48"/>
          <p:cNvSpPr/>
          <p:nvPr/>
        </p:nvSpPr>
        <p:spPr>
          <a:xfrm>
            <a:off x="3443747" y="5722060"/>
            <a:ext cx="2164014" cy="9334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173"/>
          <a:stretch/>
        </p:blipFill>
        <p:spPr>
          <a:xfrm>
            <a:off x="3594720" y="3417038"/>
            <a:ext cx="1948107" cy="306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イン イベント">
  <a:themeElements>
    <a:clrScheme name="メイン イベント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メイン イベント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メイン イベント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TM04033927[[fn=メイン イベント]]</Template>
  <TotalTime>344</TotalTime>
  <Words>44</Words>
  <Application>Microsoft Office PowerPoint</Application>
  <PresentationFormat>ワイド画面</PresentationFormat>
  <Paragraphs>30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游ゴシック</vt:lpstr>
      <vt:lpstr>Arial</vt:lpstr>
      <vt:lpstr>Arial Black</vt:lpstr>
      <vt:lpstr>Impact</vt:lpstr>
      <vt:lpstr>メイン イベント</vt:lpstr>
      <vt:lpstr>ベルトアクション トレジャー(仮)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京祐</dc:creator>
  <cp:lastModifiedBy>琉聖</cp:lastModifiedBy>
  <cp:revision>37</cp:revision>
  <dcterms:created xsi:type="dcterms:W3CDTF">2023-03-02T01:34:47Z</dcterms:created>
  <dcterms:modified xsi:type="dcterms:W3CDTF">2023-03-03T01:33:03Z</dcterms:modified>
</cp:coreProperties>
</file>