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9" r:id="rId10"/>
    <p:sldId id="27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B6C64-AECD-4FE6-B86A-49D0AC7CF062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A4897-C6C7-4DAC-A975-7816301EB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39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FAC8-B512-4276-9044-451557D9E45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22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FAC8-B512-4276-9044-451557D9E45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4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17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51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2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54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89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8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3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9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40BB-2125-409E-A5B5-13BDFD59130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ベルトスクロールアクション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998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0" y="0"/>
            <a:ext cx="12192000" cy="6858000"/>
            <a:chOff x="2519258" y="1516930"/>
            <a:chExt cx="6705614" cy="376886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628188"/>
              <a:ext cx="6705614" cy="3657607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516930"/>
              <a:ext cx="6705614" cy="3657607"/>
            </a:xfrm>
            <a:prstGeom prst="rect">
              <a:avLst/>
            </a:prstGeom>
          </p:spPr>
        </p:pic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86" y="5860129"/>
            <a:ext cx="773299" cy="83150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2091790">
            <a:off x="5809559" y="4101253"/>
            <a:ext cx="2076176" cy="1968814"/>
          </a:xfrm>
          <a:prstGeom prst="ellipse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14" y="3949381"/>
            <a:ext cx="1136279" cy="1136279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2" y="3949381"/>
            <a:ext cx="1136279" cy="113627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01" y="3963582"/>
            <a:ext cx="1136279" cy="113627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1" y="5819327"/>
            <a:ext cx="1136279" cy="113627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18485985">
            <a:off x="2812370" y="1215677"/>
            <a:ext cx="1045664" cy="991592"/>
          </a:xfrm>
          <a:prstGeom prst="ellipse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0" y="4841804"/>
            <a:ext cx="1136279" cy="113627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49" y="3795303"/>
            <a:ext cx="1136279" cy="1136279"/>
          </a:xfrm>
          <a:prstGeom prst="rect">
            <a:avLst/>
          </a:prstGeom>
        </p:spPr>
      </p:pic>
      <p:sp>
        <p:nvSpPr>
          <p:cNvPr id="39" name="楕円 38"/>
          <p:cNvSpPr/>
          <p:nvPr/>
        </p:nvSpPr>
        <p:spPr>
          <a:xfrm>
            <a:off x="2969515" y="4641426"/>
            <a:ext cx="655782" cy="4767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0365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23959" y="2123524"/>
            <a:ext cx="4402069" cy="196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dirty="0" smtClean="0">
                <a:solidFill>
                  <a:schemeClr val="bg1"/>
                </a:solidFill>
              </a:rPr>
              <a:t>Your score is</a:t>
            </a:r>
            <a:r>
              <a:rPr kumimoji="1" lang="ja-JP" altLang="en-US" sz="3200" dirty="0" smtClean="0">
                <a:solidFill>
                  <a:schemeClr val="bg1"/>
                </a:solidFill>
              </a:rPr>
              <a:t>・・・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5400" dirty="0" smtClean="0">
                <a:solidFill>
                  <a:schemeClr val="bg1"/>
                </a:solidFill>
              </a:rPr>
              <a:t>1.11km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77032" y="4841804"/>
            <a:ext cx="309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タイトル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～～～～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リトライ ～～～～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531" y="202450"/>
            <a:ext cx="17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(</a:t>
            </a:r>
            <a:r>
              <a:rPr kumimoji="1" lang="ja-JP" altLang="en-US" dirty="0" smtClean="0">
                <a:solidFill>
                  <a:schemeClr val="bg1"/>
                </a:solidFill>
              </a:rPr>
              <a:t>リザルト画面</a:t>
            </a:r>
            <a:r>
              <a:rPr kumimoji="1" lang="en-US" altLang="ja-JP" dirty="0" smtClean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敵を倒す</a:t>
            </a:r>
            <a:endParaRPr kumimoji="1" lang="en-US" altLang="ja-JP" dirty="0" smtClean="0"/>
          </a:p>
          <a:p>
            <a:r>
              <a:rPr lang="ja-JP" altLang="en-US" dirty="0" smtClean="0"/>
              <a:t>アイテムを集める</a:t>
            </a:r>
            <a:endParaRPr lang="en-US" altLang="ja-JP" dirty="0" smtClean="0"/>
          </a:p>
          <a:p>
            <a:r>
              <a:rPr kumimoji="1" lang="ja-JP" altLang="en-US" dirty="0" smtClean="0"/>
              <a:t>ステルス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エキサイトバイク</a:t>
            </a:r>
            <a:endParaRPr kumimoji="1" lang="en-US" altLang="ja-JP" dirty="0" smtClean="0"/>
          </a:p>
          <a:p>
            <a:r>
              <a:rPr lang="ja-JP" altLang="en-US" dirty="0" smtClean="0"/>
              <a:t>障害物を避ける</a:t>
            </a:r>
            <a:endParaRPr lang="en-US" altLang="ja-JP" dirty="0" smtClean="0"/>
          </a:p>
          <a:p>
            <a:r>
              <a:rPr kumimoji="1" lang="ja-JP" altLang="en-US" dirty="0" smtClean="0"/>
              <a:t>謎解き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スピードラン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1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決まったこと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エジプト（ピラミッド）謎解き</a:t>
            </a:r>
            <a:endParaRPr lang="en-US" altLang="ja-JP" dirty="0" smtClean="0"/>
          </a:p>
          <a:p>
            <a:pPr lvl="1"/>
            <a:r>
              <a:rPr lang="ja-JP" altLang="en-US" dirty="0"/>
              <a:t>主人公　</a:t>
            </a:r>
            <a:r>
              <a:rPr lang="ja-JP" altLang="en-US" dirty="0" smtClean="0"/>
              <a:t>立ち絵　</a:t>
            </a:r>
            <a:r>
              <a:rPr lang="ja-JP" altLang="en-US" dirty="0"/>
              <a:t>移動　ジャンプ</a:t>
            </a:r>
            <a:r>
              <a:rPr lang="ja-JP" altLang="en-US" dirty="0" smtClean="0"/>
              <a:t>　アクション　</a:t>
            </a:r>
            <a:endParaRPr lang="en-US" altLang="ja-JP" dirty="0"/>
          </a:p>
          <a:p>
            <a:pPr lvl="1"/>
            <a:r>
              <a:rPr lang="ja-JP" altLang="en-US" dirty="0"/>
              <a:t>アイテム（１枚絵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dirty="0" smtClean="0"/>
              <a:t>クリア条件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ゴールエリアにたどり着くとクリア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ゴールエリアまでにたどり着くタイムを競う</a:t>
            </a:r>
            <a:endParaRPr lang="en-US" altLang="ja-JP" dirty="0"/>
          </a:p>
          <a:p>
            <a:r>
              <a:rPr kumimoji="1" lang="ja-JP" altLang="en-US" dirty="0" smtClean="0"/>
              <a:t>世界観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遺跡または洞窟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7738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1" y="1825625"/>
            <a:ext cx="4897582" cy="4351338"/>
          </a:xfrm>
        </p:spPr>
        <p:txBody>
          <a:bodyPr/>
          <a:lstStyle/>
          <a:p>
            <a:r>
              <a:rPr kumimoji="1" lang="ja-JP" altLang="en-US" dirty="0" smtClean="0"/>
              <a:t>必須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待機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移動　歩き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走り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ジャンプ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941292" y="1825625"/>
            <a:ext cx="4948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追加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8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1" y="1825625"/>
            <a:ext cx="4897582" cy="4351338"/>
          </a:xfrm>
        </p:spPr>
        <p:txBody>
          <a:bodyPr/>
          <a:lstStyle/>
          <a:p>
            <a:r>
              <a:rPr kumimoji="1" lang="ja-JP" altLang="en-US" dirty="0" smtClean="0"/>
              <a:t>必須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タイム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アイテム欄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体力（</a:t>
            </a:r>
            <a:r>
              <a:rPr lang="ja-JP" altLang="en-US" dirty="0"/>
              <a:t>ライフ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842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ギミック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とげ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43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謎解き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37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8214" y="318407"/>
            <a:ext cx="258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タイトル画面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3456" y="2001288"/>
            <a:ext cx="94542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ベルトスクロールアドベンチャー</a:t>
            </a:r>
            <a:endParaRPr lang="en-US" altLang="ja-JP" sz="4400" dirty="0" smtClean="0"/>
          </a:p>
          <a:p>
            <a:pPr algn="ctr"/>
            <a:r>
              <a:rPr lang="en-US" altLang="ja-JP" sz="4400" dirty="0" smtClean="0"/>
              <a:t>(</a:t>
            </a:r>
            <a:r>
              <a:rPr lang="ja-JP" altLang="en-US" sz="4400" dirty="0" smtClean="0"/>
              <a:t>仮タイトル：後で考える</a:t>
            </a:r>
            <a:r>
              <a:rPr lang="en-US" altLang="ja-JP" sz="4400" dirty="0" smtClean="0"/>
              <a:t>)</a:t>
            </a:r>
            <a:endParaRPr kumimoji="1" lang="ja-JP" altLang="en-US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25884" y="4465864"/>
            <a:ext cx="3249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PUSH </a:t>
            </a:r>
            <a:r>
              <a:rPr kumimoji="1" lang="ja-JP" altLang="en-US" sz="3200" dirty="0" smtClean="0"/>
              <a:t>～～～～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303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0" y="0"/>
            <a:ext cx="12192000" cy="6858000"/>
            <a:chOff x="2519258" y="1516930"/>
            <a:chExt cx="6705614" cy="376886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628188"/>
              <a:ext cx="6705614" cy="3657607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516930"/>
              <a:ext cx="6705614" cy="3657607"/>
            </a:xfrm>
            <a:prstGeom prst="rect">
              <a:avLst/>
            </a:prstGeom>
          </p:spPr>
        </p:pic>
      </p:grpSp>
      <p:sp>
        <p:nvSpPr>
          <p:cNvPr id="7" name="テキスト ボックス 6"/>
          <p:cNvSpPr txBox="1"/>
          <p:nvPr/>
        </p:nvSpPr>
        <p:spPr>
          <a:xfrm>
            <a:off x="9531142" y="259487"/>
            <a:ext cx="265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１</a:t>
            </a:r>
            <a:r>
              <a:rPr lang="en-US" altLang="ja-JP" sz="28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１１ｋｍ</a:t>
            </a:r>
            <a:endParaRPr kumimoji="1" lang="ja-JP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86" y="5860129"/>
            <a:ext cx="773299" cy="831505"/>
          </a:xfrm>
          <a:prstGeom prst="rect">
            <a:avLst/>
          </a:prstGeom>
        </p:spPr>
      </p:pic>
      <p:grpSp>
        <p:nvGrpSpPr>
          <p:cNvPr id="37" name="グループ化 36"/>
          <p:cNvGrpSpPr/>
          <p:nvPr/>
        </p:nvGrpSpPr>
        <p:grpSpPr>
          <a:xfrm>
            <a:off x="478100" y="336771"/>
            <a:ext cx="1647912" cy="524951"/>
            <a:chOff x="251973" y="183749"/>
            <a:chExt cx="1647912" cy="524951"/>
          </a:xfrm>
        </p:grpSpPr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1973" y="183749"/>
              <a:ext cx="521119" cy="524951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5370" y="183749"/>
              <a:ext cx="521119" cy="524951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8766" y="183749"/>
              <a:ext cx="521119" cy="524951"/>
            </a:xfrm>
            <a:prstGeom prst="rect">
              <a:avLst/>
            </a:prstGeom>
          </p:spPr>
        </p:pic>
      </p:grpSp>
      <p:sp>
        <p:nvSpPr>
          <p:cNvPr id="28" name="テキスト ボックス 27"/>
          <p:cNvSpPr txBox="1"/>
          <p:nvPr/>
        </p:nvSpPr>
        <p:spPr>
          <a:xfrm>
            <a:off x="10922541" y="3516098"/>
            <a:ext cx="5234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針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12849" y="3227340"/>
            <a:ext cx="178187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プレイヤー</a:t>
            </a:r>
            <a:endParaRPr kumimoji="1" lang="en-US" altLang="ja-JP" sz="2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01469" y="3901777"/>
            <a:ext cx="56027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岩</a:t>
            </a:r>
            <a:endParaRPr lang="en-US" altLang="ja-JP" sz="2400" dirty="0" smtClean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2091790">
            <a:off x="5809559" y="4101253"/>
            <a:ext cx="2076176" cy="1968814"/>
          </a:xfrm>
          <a:prstGeom prst="ellipse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5542827" y="1480640"/>
            <a:ext cx="804615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背景</a:t>
            </a:r>
            <a:endParaRPr kumimoji="1" lang="en-US" altLang="ja-JP" sz="24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750426" y="5653933"/>
            <a:ext cx="1491068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アイテム</a:t>
            </a:r>
            <a:endParaRPr kumimoji="1" lang="en-US" altLang="ja-JP" sz="2400" dirty="0" smtClean="0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14" y="3949381"/>
            <a:ext cx="1136279" cy="1136279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2" y="3949381"/>
            <a:ext cx="1136279" cy="113627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01" y="3963582"/>
            <a:ext cx="1136279" cy="113627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1" y="5819327"/>
            <a:ext cx="1136279" cy="113627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18485985">
            <a:off x="2812370" y="1215677"/>
            <a:ext cx="1045664" cy="991592"/>
          </a:xfrm>
          <a:prstGeom prst="ellipse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0" y="4841804"/>
            <a:ext cx="1136279" cy="113627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49" y="3795303"/>
            <a:ext cx="1136279" cy="1136279"/>
          </a:xfrm>
          <a:prstGeom prst="rect">
            <a:avLst/>
          </a:prstGeom>
        </p:spPr>
      </p:pic>
      <p:sp>
        <p:nvSpPr>
          <p:cNvPr id="39" name="楕円 38"/>
          <p:cNvSpPr/>
          <p:nvPr/>
        </p:nvSpPr>
        <p:spPr>
          <a:xfrm>
            <a:off x="2969515" y="4641426"/>
            <a:ext cx="655782" cy="4767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9" name="楕円 48"/>
          <p:cNvSpPr/>
          <p:nvPr/>
        </p:nvSpPr>
        <p:spPr>
          <a:xfrm>
            <a:off x="3443747" y="5722060"/>
            <a:ext cx="2164014" cy="9334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73"/>
          <a:stretch/>
        </p:blipFill>
        <p:spPr>
          <a:xfrm>
            <a:off x="3594720" y="3417038"/>
            <a:ext cx="1948107" cy="306973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570" y="54499"/>
            <a:ext cx="198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(</a:t>
            </a:r>
            <a:r>
              <a:rPr kumimoji="1" lang="ja-JP" altLang="en-US" dirty="0" smtClean="0">
                <a:solidFill>
                  <a:schemeClr val="bg1"/>
                </a:solidFill>
              </a:rPr>
              <a:t>ゲーム画面</a:t>
            </a:r>
            <a:r>
              <a:rPr kumimoji="1" lang="en-US" altLang="ja-JP" dirty="0" smtClean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330023" y="368413"/>
            <a:ext cx="171794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UI(</a:t>
            </a:r>
            <a:r>
              <a:rPr lang="ja-JP" altLang="en-US" sz="2400" dirty="0" smtClean="0"/>
              <a:t>ライフ</a:t>
            </a:r>
            <a:r>
              <a:rPr lang="en-US" altLang="ja-JP" sz="2400" dirty="0" smtClean="0"/>
              <a:t>)</a:t>
            </a:r>
            <a:endParaRPr kumimoji="1" lang="en-US" altLang="ja-JP" sz="2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16094" y="290264"/>
            <a:ext cx="170330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UI(</a:t>
            </a:r>
            <a:r>
              <a:rPr lang="ja-JP" altLang="en-US" sz="2400" dirty="0" smtClean="0"/>
              <a:t>スコア</a:t>
            </a:r>
            <a:r>
              <a:rPr lang="en-US" altLang="ja-JP" sz="2400" dirty="0" smtClean="0"/>
              <a:t>)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5507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100</Words>
  <Application>Microsoft Office PowerPoint</Application>
  <PresentationFormat>ワイド画面</PresentationFormat>
  <Paragraphs>52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Arial Black</vt:lpstr>
      <vt:lpstr>Office テーマ</vt:lpstr>
      <vt:lpstr>ベルトスクロールアクション</vt:lpstr>
      <vt:lpstr>ジャンル</vt:lpstr>
      <vt:lpstr>決まったこと</vt:lpstr>
      <vt:lpstr>キャラクター機能</vt:lpstr>
      <vt:lpstr>UI</vt:lpstr>
      <vt:lpstr>ギミック</vt:lpstr>
      <vt:lpstr>謎解き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ベルトスクロールアクション</dc:title>
  <dc:creator>Owner</dc:creator>
  <cp:lastModifiedBy>京祐</cp:lastModifiedBy>
  <cp:revision>27</cp:revision>
  <dcterms:created xsi:type="dcterms:W3CDTF">2023-03-01T02:13:17Z</dcterms:created>
  <dcterms:modified xsi:type="dcterms:W3CDTF">2023-03-03T05:30:26Z</dcterms:modified>
</cp:coreProperties>
</file>