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F4B10-E2B9-3CBA-0D69-AE67B96AB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D63DDB-299B-BF8B-3F7D-277ADE5DA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DEFF03-C823-6C9E-2FE9-46F7EB834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4775-7EC0-4A9F-B978-71A7057C0D0D}" type="datetimeFigureOut">
              <a:rPr lang="pt-BR" smtClean="0"/>
              <a:t>17/06/2023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6F1694-049D-8F6B-AB73-52DD8244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4B8580-9D82-4DD8-6257-EFE6580C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3A5B-6799-4594-A182-7106E52CC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3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7B554-37F8-F232-B824-04ECAB54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B062DB-62C8-1E6E-04B9-AD9ABA230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7ABB21-10AB-6CD2-3050-5FD19C45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4775-7EC0-4A9F-B978-71A7057C0D0D}" type="datetimeFigureOut">
              <a:rPr lang="pt-BR" smtClean="0"/>
              <a:t>17/06/2023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CF57D9-5DB7-4166-5104-46F21CA5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B75475-7733-B98E-9437-BE4C37BB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3A5B-6799-4594-A182-7106E52CC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00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A5DE3A-327D-2027-8197-8850B3CFC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DE6EA2-99B8-2014-E7F7-CCEEAC481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2D6F08-4DD8-AAA3-99B6-5983B9EF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4775-7EC0-4A9F-B978-71A7057C0D0D}" type="datetimeFigureOut">
              <a:rPr lang="pt-BR" smtClean="0"/>
              <a:t>17/06/2023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9E3163-E2ED-3F50-24CE-6192DB73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29173A-E557-2F48-0FF8-47311384C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3A5B-6799-4594-A182-7106E52CC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1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FF931-0A6A-C4FF-E752-30C64A65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55C9A5-112A-6925-DBF3-EF99C220E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C8320C-1703-579F-628F-853C301F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4775-7EC0-4A9F-B978-71A7057C0D0D}" type="datetimeFigureOut">
              <a:rPr lang="pt-BR" smtClean="0"/>
              <a:t>17/06/2023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344F8E-0A07-2838-B983-CF142A84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FB15B1-E249-280A-8146-D57FF56CC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3A5B-6799-4594-A182-7106E52CC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76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3D490-B89C-A6F5-7182-512EC270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A03BFD-47BD-98FD-CF9A-FCD6DF298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085C2B-6198-39F7-547D-4805A22A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4775-7EC0-4A9F-B978-71A7057C0D0D}" type="datetimeFigureOut">
              <a:rPr lang="pt-BR" smtClean="0"/>
              <a:t>17/06/2023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AD2B82-00A9-92D8-06AD-92EFD61F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7ECDAB-6E92-5B31-BD6D-3523DFF3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3A5B-6799-4594-A182-7106E52CC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21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62184-E22F-5033-9026-D21E5F5D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5C002A-D564-73FA-D14D-9B22BAE34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328E53-2C42-A5F2-CD3F-7E3B3BFE5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26C8AF-A2D6-1712-C7B9-F373FF4C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4775-7EC0-4A9F-B978-71A7057C0D0D}" type="datetimeFigureOut">
              <a:rPr lang="pt-BR" smtClean="0"/>
              <a:t>17/06/2023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4FC07F-0C6D-7401-240B-3E236B56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E144B4-F0B6-05BD-E6C0-18CA3340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3A5B-6799-4594-A182-7106E52CC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8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761B5-EB0A-6B6B-E274-04A96FD77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4F13C9-736F-D8D1-89A9-088A03449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67E719-84BA-8F1D-8316-ABE3A42C2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A5455C-1F7A-83D7-A6D7-14329D11B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8551D08-C50E-98E8-E020-29B6EF9D0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41ECD6B-31A4-7C53-725A-390E91882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4775-7EC0-4A9F-B978-71A7057C0D0D}" type="datetimeFigureOut">
              <a:rPr lang="pt-BR" smtClean="0"/>
              <a:t>17/06/2023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C3A651-C1F1-D51E-9CD2-187C3E5F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04F9D00-64D8-B620-762E-EFAE26A4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3A5B-6799-4594-A182-7106E52CC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3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3BAC9-A678-EC2C-1F0D-51AFAFD8A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5AA5D32-A8ED-1ED9-60BD-42AD6DF6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4775-7EC0-4A9F-B978-71A7057C0D0D}" type="datetimeFigureOut">
              <a:rPr lang="pt-BR" smtClean="0"/>
              <a:t>17/06/2023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F22D501-B3AF-DCD3-2BBB-11041EA2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572D3B-E1F8-F9AE-2BBB-25A82A374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3A5B-6799-4594-A182-7106E52CC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97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5F04A7A-B67A-FA7D-DFBF-A0000FB0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4775-7EC0-4A9F-B978-71A7057C0D0D}" type="datetimeFigureOut">
              <a:rPr lang="pt-BR" smtClean="0"/>
              <a:t>17/06/2023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D7FA3B3-A441-1B50-479E-D98D2E2F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A63C83-EAE8-1009-429A-11BC5978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3A5B-6799-4594-A182-7106E52CC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78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56758-7FE5-FF6E-160B-E15FCD411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99E9D0-9E77-868B-8138-E5AAFD38E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5904FE-D80A-861C-D7D6-FFC5150EF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CF0D3F-4772-15DF-D4BD-73843FA3E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4775-7EC0-4A9F-B978-71A7057C0D0D}" type="datetimeFigureOut">
              <a:rPr lang="pt-BR" smtClean="0"/>
              <a:t>17/06/2023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D2B343-C615-D9C0-08DF-B937C0123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2016E0-A669-84F1-EDA6-DDD3B838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3A5B-6799-4594-A182-7106E52CC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61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55819-A389-9F4C-F7BA-389DE2D6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02651D1-318C-2A1D-C065-4D182FE98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5860A2-599C-EB4C-E3D5-70BC8C423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530EAB-D777-F701-8CD2-914A0B1B5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4775-7EC0-4A9F-B978-71A7057C0D0D}" type="datetimeFigureOut">
              <a:rPr lang="pt-BR" smtClean="0"/>
              <a:t>17/06/2023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878DE4-5C88-7E4F-36CF-16E8DF9AE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B51EB1-4E6A-52E4-8A19-37D35F08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3A5B-6799-4594-A182-7106E52CC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80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AD22F7E-7495-B887-6077-6292502D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2BF7DE-AB35-0118-7115-42E1DA649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CFE177-B4FD-23CB-BC02-1E7908FE1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24775-7EC0-4A9F-B978-71A7057C0D0D}" type="datetimeFigureOut">
              <a:rPr lang="pt-BR" smtClean="0"/>
              <a:t>17/06/2023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7015C9-115C-BF97-79D9-8EC2F6D1C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B9875F-CA3A-9E8D-E942-17258092B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73A5B-6799-4594-A182-7106E52CC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58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3F8C3-F827-A02F-F8CF-6753F7B786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de POO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B8CF77-327E-C6AA-DBD5-FDFBC1AD6F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Ana Beatriz Zerati e William</a:t>
            </a:r>
          </a:p>
        </p:txBody>
      </p:sp>
    </p:spTree>
    <p:extLst>
      <p:ext uri="{BB962C8B-B14F-4D97-AF65-F5344CB8AC3E}">
        <p14:creationId xmlns:p14="http://schemas.microsoft.com/office/powerpoint/2010/main" val="1085035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36C5E-3BE9-75E4-5785-77DCBF259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Armazenamento/dados     (Amor)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0763FC-9FAD-9433-FAED-9659AD0B3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Leitura de arquivos, salvar </a:t>
            </a:r>
          </a:p>
        </p:txBody>
      </p:sp>
    </p:spTree>
    <p:extLst>
      <p:ext uri="{BB962C8B-B14F-4D97-AF65-F5344CB8AC3E}">
        <p14:creationId xmlns:p14="http://schemas.microsoft.com/office/powerpoint/2010/main" val="3029569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4BC14-439B-615C-E35A-B13A19BE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 + futuro    (Bibi)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98C496-937E-F999-4C17-5EF1C9549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49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3385E-284A-0054-D3E3-CC8ACC3FE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    (Amor)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6604DC-A579-46A6-34B0-F461DD945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Contextualização</a:t>
            </a:r>
          </a:p>
          <a:p>
            <a:r>
              <a:rPr lang="pt-BR" dirty="0"/>
              <a:t>Problema</a:t>
            </a:r>
          </a:p>
          <a:p>
            <a:r>
              <a:rPr lang="pt-BR" dirty="0"/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249749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CC322-A7D3-E3C7-C95B-D42073AB3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        (Bibi)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F67A65-4104-54B0-EC93-13FA750DC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Funcionalidades (?)</a:t>
            </a:r>
          </a:p>
          <a:p>
            <a:r>
              <a:rPr lang="pt-BR" dirty="0"/>
              <a:t>Organização do projeto</a:t>
            </a:r>
          </a:p>
          <a:p>
            <a:r>
              <a:rPr lang="pt-BR" dirty="0"/>
              <a:t>Classes (geral)</a:t>
            </a:r>
          </a:p>
          <a:p>
            <a:r>
              <a:rPr lang="pt-BR" dirty="0"/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2011370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EEF62-D46A-9167-C34E-B74D84F1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Login     (Amor)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B61D8-3E48-AEE9-56B0-E2B689E81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Vídeo do Login, explicar </a:t>
            </a:r>
            <a:r>
              <a:rPr lang="pt-BR" dirty="0" err="1"/>
              <a:t>pq</a:t>
            </a:r>
            <a:r>
              <a:rPr lang="pt-BR" dirty="0"/>
              <a:t> ter</a:t>
            </a:r>
          </a:p>
          <a:p>
            <a:r>
              <a:rPr lang="pt-BR" dirty="0"/>
              <a:t>Código + explicação por cima</a:t>
            </a:r>
          </a:p>
        </p:txBody>
      </p:sp>
    </p:spTree>
    <p:extLst>
      <p:ext uri="{BB962C8B-B14F-4D97-AF65-F5344CB8AC3E}">
        <p14:creationId xmlns:p14="http://schemas.microsoft.com/office/powerpoint/2010/main" val="2738793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6996C-E962-0EDE-F71A-17CC04BC9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Inicial     (Amor)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C6D1B1-B741-84A0-AA20-044DA01ED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Print</a:t>
            </a:r>
          </a:p>
          <a:p>
            <a:r>
              <a:rPr lang="pt-BR" dirty="0"/>
              <a:t>O que cada botão faz (conectar com introdução)</a:t>
            </a:r>
          </a:p>
          <a:p>
            <a:r>
              <a:rPr lang="pt-BR" dirty="0"/>
              <a:t>Código</a:t>
            </a:r>
          </a:p>
        </p:txBody>
      </p:sp>
    </p:spTree>
    <p:extLst>
      <p:ext uri="{BB962C8B-B14F-4D97-AF65-F5344CB8AC3E}">
        <p14:creationId xmlns:p14="http://schemas.microsoft.com/office/powerpoint/2010/main" val="61128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ADA4E-4AA5-A1DC-4E72-42820E94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     (Bibi)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680873-2E2A-FE2E-3C42-D55C01E9F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Vídeo mostrando + descrição </a:t>
            </a:r>
          </a:p>
          <a:p>
            <a:r>
              <a:rPr lang="pt-BR" dirty="0"/>
              <a:t>Explicar por cima como foi implementado (</a:t>
            </a:r>
            <a:r>
              <a:rPr lang="pt-BR" dirty="0" err="1"/>
              <a:t>MapPane</a:t>
            </a:r>
            <a:r>
              <a:rPr lang="pt-BR" dirty="0"/>
              <a:t>, </a:t>
            </a:r>
            <a:r>
              <a:rPr lang="pt-BR" dirty="0" err="1"/>
              <a:t>Marker</a:t>
            </a:r>
            <a:r>
              <a:rPr lang="pt-BR" dirty="0"/>
              <a:t>, </a:t>
            </a:r>
            <a:r>
              <a:rPr lang="pt-BR" dirty="0" err="1"/>
              <a:t>Tracker</a:t>
            </a:r>
            <a:r>
              <a:rPr lang="pt-BR" dirty="0"/>
              <a:t>)</a:t>
            </a:r>
          </a:p>
          <a:p>
            <a:r>
              <a:rPr lang="pt-BR" dirty="0"/>
              <a:t>Alguns prints</a:t>
            </a:r>
          </a:p>
        </p:txBody>
      </p:sp>
    </p:spTree>
    <p:extLst>
      <p:ext uri="{BB962C8B-B14F-4D97-AF65-F5344CB8AC3E}">
        <p14:creationId xmlns:p14="http://schemas.microsoft.com/office/powerpoint/2010/main" val="776529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AE464-47D7-F96C-646E-B42B05C36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Cadastrar     (Amor)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ECEE3F-C1E9-9D83-7080-E005F0C7A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Vídeo</a:t>
            </a:r>
          </a:p>
          <a:p>
            <a:r>
              <a:rPr lang="pt-BR" dirty="0"/>
              <a:t>Mostrar que aparece no mapa</a:t>
            </a:r>
          </a:p>
          <a:p>
            <a:r>
              <a:rPr lang="pt-BR" dirty="0"/>
              <a:t>Explicar código</a:t>
            </a:r>
          </a:p>
        </p:txBody>
      </p:sp>
    </p:spTree>
    <p:extLst>
      <p:ext uri="{BB962C8B-B14F-4D97-AF65-F5344CB8AC3E}">
        <p14:creationId xmlns:p14="http://schemas.microsoft.com/office/powerpoint/2010/main" val="954854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88A02-6AB0-3035-87AF-CDB74BDF8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Listar     (Bibi)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208EB8-2B59-6842-834B-36F5B2A62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309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E3675-6BC5-F2FD-1A2A-26A6151E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Sair      (Bibi)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956B53-DC15-5AEA-AF37-A8B8CB415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517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123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Projeto de POO</vt:lpstr>
      <vt:lpstr>Introdução     (Amor)</vt:lpstr>
      <vt:lpstr>Visão geral        (Bibi)</vt:lpstr>
      <vt:lpstr>Login     (Amor)</vt:lpstr>
      <vt:lpstr>Tela Inicial     (Amor)</vt:lpstr>
      <vt:lpstr>Mapa      (Bibi)</vt:lpstr>
      <vt:lpstr>Cadastrar     (Amor)</vt:lpstr>
      <vt:lpstr>Listar     (Bibi)</vt:lpstr>
      <vt:lpstr>Sair      (Bibi)</vt:lpstr>
      <vt:lpstr>Armazenamento/dados     (Amor)</vt:lpstr>
      <vt:lpstr>Conclusão + futuro    (Bibi)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POO</dc:title>
  <dc:creator>Ana Beatriz Silva Zerati</dc:creator>
  <cp:lastModifiedBy>Ana Beatriz Silva Zerati</cp:lastModifiedBy>
  <cp:revision>1</cp:revision>
  <dcterms:created xsi:type="dcterms:W3CDTF">2023-06-17T20:53:58Z</dcterms:created>
  <dcterms:modified xsi:type="dcterms:W3CDTF">2023-06-17T21:07:45Z</dcterms:modified>
</cp:coreProperties>
</file>