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2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57628E-C652-494B-8BD5-9F405E5B79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EE6BE34-3A8F-4711-A53F-8F4040754559}">
      <dgm:prSet/>
      <dgm:spPr/>
      <dgm:t>
        <a:bodyPr/>
        <a:lstStyle/>
        <a:p>
          <a:pPr>
            <a:defRPr cap="all"/>
          </a:pPr>
          <a:r>
            <a:rPr lang="en-US"/>
            <a:t>- Sequência de passos ordenados</a:t>
          </a:r>
        </a:p>
      </dgm:t>
    </dgm:pt>
    <dgm:pt modelId="{94CDCD3F-FB7A-4718-BAA4-1E6102C12046}" type="parTrans" cxnId="{7DBD685B-7CDE-41AA-AD69-1B200CB665A2}">
      <dgm:prSet/>
      <dgm:spPr/>
      <dgm:t>
        <a:bodyPr/>
        <a:lstStyle/>
        <a:p>
          <a:endParaRPr lang="en-US"/>
        </a:p>
      </dgm:t>
    </dgm:pt>
    <dgm:pt modelId="{70A8B884-26D1-421D-AF08-6D14AE966CEB}" type="sibTrans" cxnId="{7DBD685B-7CDE-41AA-AD69-1B200CB665A2}">
      <dgm:prSet/>
      <dgm:spPr/>
      <dgm:t>
        <a:bodyPr/>
        <a:lstStyle/>
        <a:p>
          <a:endParaRPr lang="en-US"/>
        </a:p>
      </dgm:t>
    </dgm:pt>
    <dgm:pt modelId="{CB41DF10-4D7E-4452-BFEC-33440522A1CC}">
      <dgm:prSet/>
      <dgm:spPr/>
      <dgm:t>
        <a:bodyPr/>
        <a:lstStyle/>
        <a:p>
          <a:pPr>
            <a:defRPr cap="all"/>
          </a:pPr>
          <a:r>
            <a:rPr lang="en-US"/>
            <a:t>- Solução de problemas</a:t>
          </a:r>
        </a:p>
      </dgm:t>
    </dgm:pt>
    <dgm:pt modelId="{1A611125-B6A2-4EAB-994A-106960E0E4F1}" type="parTrans" cxnId="{ED39B975-3AE4-4EE6-819C-3E3DDA1ECDB6}">
      <dgm:prSet/>
      <dgm:spPr/>
      <dgm:t>
        <a:bodyPr/>
        <a:lstStyle/>
        <a:p>
          <a:endParaRPr lang="en-US"/>
        </a:p>
      </dgm:t>
    </dgm:pt>
    <dgm:pt modelId="{A4D59949-DC6D-445A-9FDD-C4C9EF3BC8AC}" type="sibTrans" cxnId="{ED39B975-3AE4-4EE6-819C-3E3DDA1ECDB6}">
      <dgm:prSet/>
      <dgm:spPr/>
      <dgm:t>
        <a:bodyPr/>
        <a:lstStyle/>
        <a:p>
          <a:endParaRPr lang="en-US"/>
        </a:p>
      </dgm:t>
    </dgm:pt>
    <dgm:pt modelId="{FB7A0DFE-B625-484E-9228-8D839AEAC682}">
      <dgm:prSet/>
      <dgm:spPr/>
      <dgm:t>
        <a:bodyPr/>
        <a:lstStyle/>
        <a:p>
          <a:pPr>
            <a:defRPr cap="all"/>
          </a:pPr>
          <a:r>
            <a:rPr lang="en-US"/>
            <a:t>- Exemplo: fazer café</a:t>
          </a:r>
        </a:p>
      </dgm:t>
    </dgm:pt>
    <dgm:pt modelId="{FA65C072-E748-49B5-998F-4FF0E4189EA3}" type="parTrans" cxnId="{DB431683-AEAA-4FDE-89FE-9669BE8099C2}">
      <dgm:prSet/>
      <dgm:spPr/>
      <dgm:t>
        <a:bodyPr/>
        <a:lstStyle/>
        <a:p>
          <a:endParaRPr lang="en-US"/>
        </a:p>
      </dgm:t>
    </dgm:pt>
    <dgm:pt modelId="{C55844DF-4DE1-49CC-B3E5-4257868E4A8D}" type="sibTrans" cxnId="{DB431683-AEAA-4FDE-89FE-9669BE8099C2}">
      <dgm:prSet/>
      <dgm:spPr/>
      <dgm:t>
        <a:bodyPr/>
        <a:lstStyle/>
        <a:p>
          <a:endParaRPr lang="en-US"/>
        </a:p>
      </dgm:t>
    </dgm:pt>
    <dgm:pt modelId="{90BF9A94-DAA5-4B15-947B-A4E3ACCA82B4}" type="pres">
      <dgm:prSet presAssocID="{7857628E-C652-494B-8BD5-9F405E5B7975}" presName="root" presStyleCnt="0">
        <dgm:presLayoutVars>
          <dgm:dir/>
          <dgm:resizeHandles val="exact"/>
        </dgm:presLayoutVars>
      </dgm:prSet>
      <dgm:spPr/>
    </dgm:pt>
    <dgm:pt modelId="{F2290227-52DB-416F-A0C1-AAD9E6A36887}" type="pres">
      <dgm:prSet presAssocID="{DEE6BE34-3A8F-4711-A53F-8F4040754559}" presName="compNode" presStyleCnt="0"/>
      <dgm:spPr/>
    </dgm:pt>
    <dgm:pt modelId="{94DB3150-DBBC-4239-BDBE-43B2C9BB5BD8}" type="pres">
      <dgm:prSet presAssocID="{DEE6BE34-3A8F-4711-A53F-8F4040754559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B11592-0C98-4B23-8D48-63DCA44391BD}" type="pres">
      <dgm:prSet presAssocID="{DEE6BE34-3A8F-4711-A53F-8F40407545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E11C7241-20B3-45E4-AFB7-5CEB0211C7CF}" type="pres">
      <dgm:prSet presAssocID="{DEE6BE34-3A8F-4711-A53F-8F4040754559}" presName="spaceRect" presStyleCnt="0"/>
      <dgm:spPr/>
    </dgm:pt>
    <dgm:pt modelId="{35387851-5DDC-4D30-A931-3534E2C8101C}" type="pres">
      <dgm:prSet presAssocID="{DEE6BE34-3A8F-4711-A53F-8F4040754559}" presName="textRect" presStyleLbl="revTx" presStyleIdx="0" presStyleCnt="3">
        <dgm:presLayoutVars>
          <dgm:chMax val="1"/>
          <dgm:chPref val="1"/>
        </dgm:presLayoutVars>
      </dgm:prSet>
      <dgm:spPr/>
    </dgm:pt>
    <dgm:pt modelId="{E79B6577-C5E4-4D35-BBC2-0B1FFC0CEE06}" type="pres">
      <dgm:prSet presAssocID="{70A8B884-26D1-421D-AF08-6D14AE966CEB}" presName="sibTrans" presStyleCnt="0"/>
      <dgm:spPr/>
    </dgm:pt>
    <dgm:pt modelId="{57D8D65C-FAAB-4CBC-892A-6BFC9357714B}" type="pres">
      <dgm:prSet presAssocID="{CB41DF10-4D7E-4452-BFEC-33440522A1CC}" presName="compNode" presStyleCnt="0"/>
      <dgm:spPr/>
    </dgm:pt>
    <dgm:pt modelId="{05014D90-1B89-4937-A27A-26A7A5CF0022}" type="pres">
      <dgm:prSet presAssocID="{CB41DF10-4D7E-4452-BFEC-33440522A1CC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33A4206-2385-480D-92D7-B2B8010CF43D}" type="pres">
      <dgm:prSet presAssocID="{CB41DF10-4D7E-4452-BFEC-33440522A1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âmpago"/>
        </a:ext>
      </dgm:extLst>
    </dgm:pt>
    <dgm:pt modelId="{22B38CEE-2B45-4B9A-BF33-9E1247B27436}" type="pres">
      <dgm:prSet presAssocID="{CB41DF10-4D7E-4452-BFEC-33440522A1CC}" presName="spaceRect" presStyleCnt="0"/>
      <dgm:spPr/>
    </dgm:pt>
    <dgm:pt modelId="{FBAE34DC-76D4-4A0E-A49A-041ED44CA404}" type="pres">
      <dgm:prSet presAssocID="{CB41DF10-4D7E-4452-BFEC-33440522A1CC}" presName="textRect" presStyleLbl="revTx" presStyleIdx="1" presStyleCnt="3">
        <dgm:presLayoutVars>
          <dgm:chMax val="1"/>
          <dgm:chPref val="1"/>
        </dgm:presLayoutVars>
      </dgm:prSet>
      <dgm:spPr/>
    </dgm:pt>
    <dgm:pt modelId="{F416EAAE-3519-42AC-BB9A-BF696869064D}" type="pres">
      <dgm:prSet presAssocID="{A4D59949-DC6D-445A-9FDD-C4C9EF3BC8AC}" presName="sibTrans" presStyleCnt="0"/>
      <dgm:spPr/>
    </dgm:pt>
    <dgm:pt modelId="{7FD673D9-AC0A-4B74-88A3-176CCBE62355}" type="pres">
      <dgm:prSet presAssocID="{FB7A0DFE-B625-484E-9228-8D839AEAC682}" presName="compNode" presStyleCnt="0"/>
      <dgm:spPr/>
    </dgm:pt>
    <dgm:pt modelId="{5FC55C6D-E0EC-4A94-82E1-AC1891BE41E9}" type="pres">
      <dgm:prSet presAssocID="{FB7A0DFE-B625-484E-9228-8D839AEAC682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AF82BC6-BDA8-4019-AF13-87D39921C1EF}" type="pres">
      <dgm:prSet presAssocID="{FB7A0DFE-B625-484E-9228-8D839AEAC6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fé"/>
        </a:ext>
      </dgm:extLst>
    </dgm:pt>
    <dgm:pt modelId="{AA311C0D-C9C2-4BA7-94BC-877DE14EF89D}" type="pres">
      <dgm:prSet presAssocID="{FB7A0DFE-B625-484E-9228-8D839AEAC682}" presName="spaceRect" presStyleCnt="0"/>
      <dgm:spPr/>
    </dgm:pt>
    <dgm:pt modelId="{0CC47E9C-FC98-4A38-908D-CE9E20D1541E}" type="pres">
      <dgm:prSet presAssocID="{FB7A0DFE-B625-484E-9228-8D839AEAC6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DBD685B-7CDE-41AA-AD69-1B200CB665A2}" srcId="{7857628E-C652-494B-8BD5-9F405E5B7975}" destId="{DEE6BE34-3A8F-4711-A53F-8F4040754559}" srcOrd="0" destOrd="0" parTransId="{94CDCD3F-FB7A-4718-BAA4-1E6102C12046}" sibTransId="{70A8B884-26D1-421D-AF08-6D14AE966CEB}"/>
    <dgm:cxn modelId="{ED39B975-3AE4-4EE6-819C-3E3DDA1ECDB6}" srcId="{7857628E-C652-494B-8BD5-9F405E5B7975}" destId="{CB41DF10-4D7E-4452-BFEC-33440522A1CC}" srcOrd="1" destOrd="0" parTransId="{1A611125-B6A2-4EAB-994A-106960E0E4F1}" sibTransId="{A4D59949-DC6D-445A-9FDD-C4C9EF3BC8AC}"/>
    <dgm:cxn modelId="{DB431683-AEAA-4FDE-89FE-9669BE8099C2}" srcId="{7857628E-C652-494B-8BD5-9F405E5B7975}" destId="{FB7A0DFE-B625-484E-9228-8D839AEAC682}" srcOrd="2" destOrd="0" parTransId="{FA65C072-E748-49B5-998F-4FF0E4189EA3}" sibTransId="{C55844DF-4DE1-49CC-B3E5-4257868E4A8D}"/>
    <dgm:cxn modelId="{C7805783-EA8B-403E-AB0A-15030121FB85}" type="presOf" srcId="{7857628E-C652-494B-8BD5-9F405E5B7975}" destId="{90BF9A94-DAA5-4B15-947B-A4E3ACCA82B4}" srcOrd="0" destOrd="0" presId="urn:microsoft.com/office/officeart/2018/5/layout/IconLeafLabelList"/>
    <dgm:cxn modelId="{C04FA890-5061-49BE-81ED-5FFF49F75D2F}" type="presOf" srcId="{CB41DF10-4D7E-4452-BFEC-33440522A1CC}" destId="{FBAE34DC-76D4-4A0E-A49A-041ED44CA404}" srcOrd="0" destOrd="0" presId="urn:microsoft.com/office/officeart/2018/5/layout/IconLeafLabelList"/>
    <dgm:cxn modelId="{9BC4B5EB-42D3-4117-9E31-6FE3E44841D8}" type="presOf" srcId="{FB7A0DFE-B625-484E-9228-8D839AEAC682}" destId="{0CC47E9C-FC98-4A38-908D-CE9E20D1541E}" srcOrd="0" destOrd="0" presId="urn:microsoft.com/office/officeart/2018/5/layout/IconLeafLabelList"/>
    <dgm:cxn modelId="{854D55F3-3AEB-41DC-927F-0DFC99BF9B54}" type="presOf" srcId="{DEE6BE34-3A8F-4711-A53F-8F4040754559}" destId="{35387851-5DDC-4D30-A931-3534E2C8101C}" srcOrd="0" destOrd="0" presId="urn:microsoft.com/office/officeart/2018/5/layout/IconLeafLabelList"/>
    <dgm:cxn modelId="{3D54E812-6E55-459A-A440-36465480C40F}" type="presParOf" srcId="{90BF9A94-DAA5-4B15-947B-A4E3ACCA82B4}" destId="{F2290227-52DB-416F-A0C1-AAD9E6A36887}" srcOrd="0" destOrd="0" presId="urn:microsoft.com/office/officeart/2018/5/layout/IconLeafLabelList"/>
    <dgm:cxn modelId="{1E86CB74-19ED-44A1-A058-60A16AFA9A77}" type="presParOf" srcId="{F2290227-52DB-416F-A0C1-AAD9E6A36887}" destId="{94DB3150-DBBC-4239-BDBE-43B2C9BB5BD8}" srcOrd="0" destOrd="0" presId="urn:microsoft.com/office/officeart/2018/5/layout/IconLeafLabelList"/>
    <dgm:cxn modelId="{A01A2047-1EA2-4C94-8FB3-54CF78CF8684}" type="presParOf" srcId="{F2290227-52DB-416F-A0C1-AAD9E6A36887}" destId="{3AB11592-0C98-4B23-8D48-63DCA44391BD}" srcOrd="1" destOrd="0" presId="urn:microsoft.com/office/officeart/2018/5/layout/IconLeafLabelList"/>
    <dgm:cxn modelId="{AF32EBDB-7FF3-4E45-A64B-1390E55AE4BF}" type="presParOf" srcId="{F2290227-52DB-416F-A0C1-AAD9E6A36887}" destId="{E11C7241-20B3-45E4-AFB7-5CEB0211C7CF}" srcOrd="2" destOrd="0" presId="urn:microsoft.com/office/officeart/2018/5/layout/IconLeafLabelList"/>
    <dgm:cxn modelId="{319C6570-FCA2-406F-9B28-0E3CFF6DE256}" type="presParOf" srcId="{F2290227-52DB-416F-A0C1-AAD9E6A36887}" destId="{35387851-5DDC-4D30-A931-3534E2C8101C}" srcOrd="3" destOrd="0" presId="urn:microsoft.com/office/officeart/2018/5/layout/IconLeafLabelList"/>
    <dgm:cxn modelId="{F459B5DC-C5DB-4B9E-A91F-70D1C8D91A25}" type="presParOf" srcId="{90BF9A94-DAA5-4B15-947B-A4E3ACCA82B4}" destId="{E79B6577-C5E4-4D35-BBC2-0B1FFC0CEE06}" srcOrd="1" destOrd="0" presId="urn:microsoft.com/office/officeart/2018/5/layout/IconLeafLabelList"/>
    <dgm:cxn modelId="{911FF884-57BF-4715-B36B-DCB7FFBC007D}" type="presParOf" srcId="{90BF9A94-DAA5-4B15-947B-A4E3ACCA82B4}" destId="{57D8D65C-FAAB-4CBC-892A-6BFC9357714B}" srcOrd="2" destOrd="0" presId="urn:microsoft.com/office/officeart/2018/5/layout/IconLeafLabelList"/>
    <dgm:cxn modelId="{75FB2859-70E9-47A5-BC9C-70E2E2D276AE}" type="presParOf" srcId="{57D8D65C-FAAB-4CBC-892A-6BFC9357714B}" destId="{05014D90-1B89-4937-A27A-26A7A5CF0022}" srcOrd="0" destOrd="0" presId="urn:microsoft.com/office/officeart/2018/5/layout/IconLeafLabelList"/>
    <dgm:cxn modelId="{5473FD99-F6C1-468F-8A62-3BE069BD4BA9}" type="presParOf" srcId="{57D8D65C-FAAB-4CBC-892A-6BFC9357714B}" destId="{B33A4206-2385-480D-92D7-B2B8010CF43D}" srcOrd="1" destOrd="0" presId="urn:microsoft.com/office/officeart/2018/5/layout/IconLeafLabelList"/>
    <dgm:cxn modelId="{D210E54E-BF68-4B30-A4BE-60E99EE363DB}" type="presParOf" srcId="{57D8D65C-FAAB-4CBC-892A-6BFC9357714B}" destId="{22B38CEE-2B45-4B9A-BF33-9E1247B27436}" srcOrd="2" destOrd="0" presId="urn:microsoft.com/office/officeart/2018/5/layout/IconLeafLabelList"/>
    <dgm:cxn modelId="{0A1869AF-50D6-4D15-8793-178BC5058244}" type="presParOf" srcId="{57D8D65C-FAAB-4CBC-892A-6BFC9357714B}" destId="{FBAE34DC-76D4-4A0E-A49A-041ED44CA404}" srcOrd="3" destOrd="0" presId="urn:microsoft.com/office/officeart/2018/5/layout/IconLeafLabelList"/>
    <dgm:cxn modelId="{8758914B-8822-4A79-BB69-2610CB073FBC}" type="presParOf" srcId="{90BF9A94-DAA5-4B15-947B-A4E3ACCA82B4}" destId="{F416EAAE-3519-42AC-BB9A-BF696869064D}" srcOrd="3" destOrd="0" presId="urn:microsoft.com/office/officeart/2018/5/layout/IconLeafLabelList"/>
    <dgm:cxn modelId="{04A90D5A-43C7-4CC2-80BF-08056319C4A4}" type="presParOf" srcId="{90BF9A94-DAA5-4B15-947B-A4E3ACCA82B4}" destId="{7FD673D9-AC0A-4B74-88A3-176CCBE62355}" srcOrd="4" destOrd="0" presId="urn:microsoft.com/office/officeart/2018/5/layout/IconLeafLabelList"/>
    <dgm:cxn modelId="{10C8224E-9CDC-4560-99C5-0EFB2D8ADC1A}" type="presParOf" srcId="{7FD673D9-AC0A-4B74-88A3-176CCBE62355}" destId="{5FC55C6D-E0EC-4A94-82E1-AC1891BE41E9}" srcOrd="0" destOrd="0" presId="urn:microsoft.com/office/officeart/2018/5/layout/IconLeafLabelList"/>
    <dgm:cxn modelId="{A850ACBD-A750-4244-BDC7-4B15813F1FBD}" type="presParOf" srcId="{7FD673D9-AC0A-4B74-88A3-176CCBE62355}" destId="{7AF82BC6-BDA8-4019-AF13-87D39921C1EF}" srcOrd="1" destOrd="0" presId="urn:microsoft.com/office/officeart/2018/5/layout/IconLeafLabelList"/>
    <dgm:cxn modelId="{F6F27363-5D16-4C7B-940B-0BFF6CFD80CD}" type="presParOf" srcId="{7FD673D9-AC0A-4B74-88A3-176CCBE62355}" destId="{AA311C0D-C9C2-4BA7-94BC-877DE14EF89D}" srcOrd="2" destOrd="0" presId="urn:microsoft.com/office/officeart/2018/5/layout/IconLeafLabelList"/>
    <dgm:cxn modelId="{7285D693-415D-4151-A2CD-A12463306AEB}" type="presParOf" srcId="{7FD673D9-AC0A-4B74-88A3-176CCBE62355}" destId="{0CC47E9C-FC98-4A38-908D-CE9E20D1541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EEB5DC-B8AE-4864-8559-9A8443FAC41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4838A-A93E-44D2-A96A-07D9EC91D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Representam o algoritmo de forma gráfica</a:t>
          </a:r>
        </a:p>
      </dgm:t>
    </dgm:pt>
    <dgm:pt modelId="{81C95CA8-EF7C-4E8B-9EB3-1159AD524459}" type="parTrans" cxnId="{4ACC5652-88D5-4AD4-A20E-6F597CA74DC6}">
      <dgm:prSet/>
      <dgm:spPr/>
      <dgm:t>
        <a:bodyPr/>
        <a:lstStyle/>
        <a:p>
          <a:endParaRPr lang="en-US"/>
        </a:p>
      </dgm:t>
    </dgm:pt>
    <dgm:pt modelId="{E7B9DF5A-3279-45F3-A31C-45B558CA2B95}" type="sibTrans" cxnId="{4ACC5652-88D5-4AD4-A20E-6F597CA74DC6}">
      <dgm:prSet/>
      <dgm:spPr/>
      <dgm:t>
        <a:bodyPr/>
        <a:lstStyle/>
        <a:p>
          <a:endParaRPr lang="en-US"/>
        </a:p>
      </dgm:t>
    </dgm:pt>
    <dgm:pt modelId="{54BDD317-0ECB-484A-B4EF-148D6F436E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Seguir setas e decisões (sim, não)</a:t>
          </a:r>
        </a:p>
      </dgm:t>
    </dgm:pt>
    <dgm:pt modelId="{CFACC5ED-BB0B-4A89-91BE-BE6A260BE1BF}" type="parTrans" cxnId="{5ED45763-5D0C-4B68-92A9-5A833E63D461}">
      <dgm:prSet/>
      <dgm:spPr/>
      <dgm:t>
        <a:bodyPr/>
        <a:lstStyle/>
        <a:p>
          <a:endParaRPr lang="en-US"/>
        </a:p>
      </dgm:t>
    </dgm:pt>
    <dgm:pt modelId="{9F79BE0D-FF4F-4AE8-BFED-05C7E089DA62}" type="sibTrans" cxnId="{5ED45763-5D0C-4B68-92A9-5A833E63D461}">
      <dgm:prSet/>
      <dgm:spPr/>
      <dgm:t>
        <a:bodyPr/>
        <a:lstStyle/>
        <a:p>
          <a:endParaRPr lang="en-US"/>
        </a:p>
      </dgm:t>
    </dgm:pt>
    <dgm:pt modelId="{6F577AB7-2942-4A2B-BE42-0B4FF01B0FC3}" type="pres">
      <dgm:prSet presAssocID="{A8EEB5DC-B8AE-4864-8559-9A8443FAC416}" presName="root" presStyleCnt="0">
        <dgm:presLayoutVars>
          <dgm:dir/>
          <dgm:resizeHandles val="exact"/>
        </dgm:presLayoutVars>
      </dgm:prSet>
      <dgm:spPr/>
    </dgm:pt>
    <dgm:pt modelId="{A0815CCF-5507-4A72-88AC-E0C10B555ECB}" type="pres">
      <dgm:prSet presAssocID="{B544838A-A93E-44D2-A96A-07D9EC91DAE9}" presName="compNode" presStyleCnt="0"/>
      <dgm:spPr/>
    </dgm:pt>
    <dgm:pt modelId="{7E1E729F-93AF-403A-88F2-5906C191E19E}" type="pres">
      <dgm:prSet presAssocID="{B544838A-A93E-44D2-A96A-07D9EC91DAE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5A365DA-2596-408E-8B89-676365787ADF}" type="pres">
      <dgm:prSet presAssocID="{B544838A-A93E-44D2-A96A-07D9EC91DAE9}" presName="spaceRect" presStyleCnt="0"/>
      <dgm:spPr/>
    </dgm:pt>
    <dgm:pt modelId="{9F1DE396-49C5-4280-92D5-5B6EC3169F4B}" type="pres">
      <dgm:prSet presAssocID="{B544838A-A93E-44D2-A96A-07D9EC91DAE9}" presName="textRect" presStyleLbl="revTx" presStyleIdx="0" presStyleCnt="2">
        <dgm:presLayoutVars>
          <dgm:chMax val="1"/>
          <dgm:chPref val="1"/>
        </dgm:presLayoutVars>
      </dgm:prSet>
      <dgm:spPr/>
    </dgm:pt>
    <dgm:pt modelId="{B1DC1A96-C17B-45B6-8D66-F67F36BD44E4}" type="pres">
      <dgm:prSet presAssocID="{E7B9DF5A-3279-45F3-A31C-45B558CA2B95}" presName="sibTrans" presStyleCnt="0"/>
      <dgm:spPr/>
    </dgm:pt>
    <dgm:pt modelId="{3E85CB12-2A13-436C-B7F7-B8577CE6C7E6}" type="pres">
      <dgm:prSet presAssocID="{54BDD317-0ECB-484A-B4EF-148D6F436E00}" presName="compNode" presStyleCnt="0"/>
      <dgm:spPr/>
    </dgm:pt>
    <dgm:pt modelId="{B71CE6C9-9727-4CBA-9E13-6941AC6C5E0D}" type="pres">
      <dgm:prSet presAssocID="{54BDD317-0ECB-484A-B4EF-148D6F436E0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nde"/>
        </a:ext>
      </dgm:extLst>
    </dgm:pt>
    <dgm:pt modelId="{7A55F27E-FCBE-4CB5-96ED-7A9C131AE40B}" type="pres">
      <dgm:prSet presAssocID="{54BDD317-0ECB-484A-B4EF-148D6F436E00}" presName="spaceRect" presStyleCnt="0"/>
      <dgm:spPr/>
    </dgm:pt>
    <dgm:pt modelId="{C64B4260-EB4A-4751-87F5-D1BE717018BC}" type="pres">
      <dgm:prSet presAssocID="{54BDD317-0ECB-484A-B4EF-148D6F436E0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2864C07-ADE7-4F35-880B-871E2A2E6054}" type="presOf" srcId="{B544838A-A93E-44D2-A96A-07D9EC91DAE9}" destId="{9F1DE396-49C5-4280-92D5-5B6EC3169F4B}" srcOrd="0" destOrd="0" presId="urn:microsoft.com/office/officeart/2018/2/layout/IconLabelList"/>
    <dgm:cxn modelId="{D623983C-3AA6-4A78-B92F-A2CB05E5A30D}" type="presOf" srcId="{54BDD317-0ECB-484A-B4EF-148D6F436E00}" destId="{C64B4260-EB4A-4751-87F5-D1BE717018BC}" srcOrd="0" destOrd="0" presId="urn:microsoft.com/office/officeart/2018/2/layout/IconLabelList"/>
    <dgm:cxn modelId="{5ED45763-5D0C-4B68-92A9-5A833E63D461}" srcId="{A8EEB5DC-B8AE-4864-8559-9A8443FAC416}" destId="{54BDD317-0ECB-484A-B4EF-148D6F436E00}" srcOrd="1" destOrd="0" parTransId="{CFACC5ED-BB0B-4A89-91BE-BE6A260BE1BF}" sibTransId="{9F79BE0D-FF4F-4AE8-BFED-05C7E089DA62}"/>
    <dgm:cxn modelId="{4ACC5652-88D5-4AD4-A20E-6F597CA74DC6}" srcId="{A8EEB5DC-B8AE-4864-8559-9A8443FAC416}" destId="{B544838A-A93E-44D2-A96A-07D9EC91DAE9}" srcOrd="0" destOrd="0" parTransId="{81C95CA8-EF7C-4E8B-9EB3-1159AD524459}" sibTransId="{E7B9DF5A-3279-45F3-A31C-45B558CA2B95}"/>
    <dgm:cxn modelId="{C7692B7A-B493-4BA9-BEE2-14883A28D16E}" type="presOf" srcId="{A8EEB5DC-B8AE-4864-8559-9A8443FAC416}" destId="{6F577AB7-2942-4A2B-BE42-0B4FF01B0FC3}" srcOrd="0" destOrd="0" presId="urn:microsoft.com/office/officeart/2018/2/layout/IconLabelList"/>
    <dgm:cxn modelId="{02525C77-BB88-4771-B776-468124E1986D}" type="presParOf" srcId="{6F577AB7-2942-4A2B-BE42-0B4FF01B0FC3}" destId="{A0815CCF-5507-4A72-88AC-E0C10B555ECB}" srcOrd="0" destOrd="0" presId="urn:microsoft.com/office/officeart/2018/2/layout/IconLabelList"/>
    <dgm:cxn modelId="{142DFAEE-6121-4018-83D7-987C903FBCC9}" type="presParOf" srcId="{A0815CCF-5507-4A72-88AC-E0C10B555ECB}" destId="{7E1E729F-93AF-403A-88F2-5906C191E19E}" srcOrd="0" destOrd="0" presId="urn:microsoft.com/office/officeart/2018/2/layout/IconLabelList"/>
    <dgm:cxn modelId="{B3AD2EB7-98E6-4310-B98D-4DEF0323BB9D}" type="presParOf" srcId="{A0815CCF-5507-4A72-88AC-E0C10B555ECB}" destId="{15A365DA-2596-408E-8B89-676365787ADF}" srcOrd="1" destOrd="0" presId="urn:microsoft.com/office/officeart/2018/2/layout/IconLabelList"/>
    <dgm:cxn modelId="{FDCE96F1-52FA-488E-B56D-BCA43E078FA5}" type="presParOf" srcId="{A0815CCF-5507-4A72-88AC-E0C10B555ECB}" destId="{9F1DE396-49C5-4280-92D5-5B6EC3169F4B}" srcOrd="2" destOrd="0" presId="urn:microsoft.com/office/officeart/2018/2/layout/IconLabelList"/>
    <dgm:cxn modelId="{A2E4AFB9-84CB-447A-A7FA-EAAA74D93D59}" type="presParOf" srcId="{6F577AB7-2942-4A2B-BE42-0B4FF01B0FC3}" destId="{B1DC1A96-C17B-45B6-8D66-F67F36BD44E4}" srcOrd="1" destOrd="0" presId="urn:microsoft.com/office/officeart/2018/2/layout/IconLabelList"/>
    <dgm:cxn modelId="{61DF00B3-A743-498F-8890-1E72651325CA}" type="presParOf" srcId="{6F577AB7-2942-4A2B-BE42-0B4FF01B0FC3}" destId="{3E85CB12-2A13-436C-B7F7-B8577CE6C7E6}" srcOrd="2" destOrd="0" presId="urn:microsoft.com/office/officeart/2018/2/layout/IconLabelList"/>
    <dgm:cxn modelId="{EE871A3F-9B79-44B9-BFCB-70BDD08EC888}" type="presParOf" srcId="{3E85CB12-2A13-436C-B7F7-B8577CE6C7E6}" destId="{B71CE6C9-9727-4CBA-9E13-6941AC6C5E0D}" srcOrd="0" destOrd="0" presId="urn:microsoft.com/office/officeart/2018/2/layout/IconLabelList"/>
    <dgm:cxn modelId="{59E71D99-C8BE-4D9E-AE42-00B9140ED294}" type="presParOf" srcId="{3E85CB12-2A13-436C-B7F7-B8577CE6C7E6}" destId="{7A55F27E-FCBE-4CB5-96ED-7A9C131AE40B}" srcOrd="1" destOrd="0" presId="urn:microsoft.com/office/officeart/2018/2/layout/IconLabelList"/>
    <dgm:cxn modelId="{07490E7A-3DA3-4443-A399-7919908991F8}" type="presParOf" srcId="{3E85CB12-2A13-436C-B7F7-B8577CE6C7E6}" destId="{C64B4260-EB4A-4751-87F5-D1BE717018B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BF4B9E-A6A0-4035-AFD2-2D5EA2F5844C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FE3A9A6-1935-4E2C-9DB5-DEDC3E3DBD47}">
      <dgm:prSet/>
      <dgm:spPr/>
      <dgm:t>
        <a:bodyPr/>
        <a:lstStyle/>
        <a:p>
          <a:r>
            <a:rPr lang="en-US" dirty="0"/>
            <a:t>#include &lt;</a:t>
          </a:r>
          <a:r>
            <a:rPr lang="en-US" dirty="0" err="1"/>
            <a:t>stdio.h</a:t>
          </a:r>
          <a:r>
            <a:rPr lang="en-US" dirty="0"/>
            <a:t>&gt;</a:t>
          </a:r>
        </a:p>
      </dgm:t>
    </dgm:pt>
    <dgm:pt modelId="{B712E512-DAF9-475E-AD33-AAD18E0B80A6}" type="parTrans" cxnId="{A1FA4424-F779-4D92-A29A-E79BE10885EE}">
      <dgm:prSet/>
      <dgm:spPr/>
      <dgm:t>
        <a:bodyPr/>
        <a:lstStyle/>
        <a:p>
          <a:endParaRPr lang="en-US"/>
        </a:p>
      </dgm:t>
    </dgm:pt>
    <dgm:pt modelId="{BA33FC15-FF08-4F72-AB87-EEB0F18B537D}" type="sibTrans" cxnId="{A1FA4424-F779-4D92-A29A-E79BE10885EE}">
      <dgm:prSet/>
      <dgm:spPr/>
      <dgm:t>
        <a:bodyPr/>
        <a:lstStyle/>
        <a:p>
          <a:endParaRPr lang="en-US"/>
        </a:p>
      </dgm:t>
    </dgm:pt>
    <dgm:pt modelId="{859D3E24-1962-445D-BD23-726424A5671C}">
      <dgm:prSet/>
      <dgm:spPr/>
      <dgm:t>
        <a:bodyPr/>
        <a:lstStyle/>
        <a:p>
          <a:r>
            <a:rPr lang="en-US" dirty="0"/>
            <a:t>int main() { }</a:t>
          </a:r>
        </a:p>
      </dgm:t>
    </dgm:pt>
    <dgm:pt modelId="{7E390F55-3092-42AB-AA99-C30E17A86FE0}" type="parTrans" cxnId="{5F70134B-11A7-4916-BED3-0E6C3438D68C}">
      <dgm:prSet/>
      <dgm:spPr/>
      <dgm:t>
        <a:bodyPr/>
        <a:lstStyle/>
        <a:p>
          <a:endParaRPr lang="en-US"/>
        </a:p>
      </dgm:t>
    </dgm:pt>
    <dgm:pt modelId="{734D4593-7771-4EDC-9016-28FE35561CCB}" type="sibTrans" cxnId="{5F70134B-11A7-4916-BED3-0E6C3438D68C}">
      <dgm:prSet/>
      <dgm:spPr/>
      <dgm:t>
        <a:bodyPr/>
        <a:lstStyle/>
        <a:p>
          <a:endParaRPr lang="en-US"/>
        </a:p>
      </dgm:t>
    </dgm:pt>
    <dgm:pt modelId="{C23B7696-74BA-4CC6-B810-E89A96D1FF7B}">
      <dgm:prSet/>
      <dgm:spPr/>
      <dgm:t>
        <a:bodyPr/>
        <a:lstStyle/>
        <a:p>
          <a:r>
            <a:rPr lang="en-US"/>
            <a:t>printf e scanf</a:t>
          </a:r>
          <a:endParaRPr lang="en-US" dirty="0"/>
        </a:p>
      </dgm:t>
    </dgm:pt>
    <dgm:pt modelId="{9BE64A7F-6405-4870-BC39-061F4184CB72}" type="parTrans" cxnId="{3660F12B-E095-470D-89B2-253CF8C9150C}">
      <dgm:prSet/>
      <dgm:spPr/>
      <dgm:t>
        <a:bodyPr/>
        <a:lstStyle/>
        <a:p>
          <a:endParaRPr lang="pt-BR"/>
        </a:p>
      </dgm:t>
    </dgm:pt>
    <dgm:pt modelId="{79F62F73-11CB-4396-B2E1-3693D8D9CA0B}" type="sibTrans" cxnId="{3660F12B-E095-470D-89B2-253CF8C9150C}">
      <dgm:prSet/>
      <dgm:spPr/>
      <dgm:t>
        <a:bodyPr/>
        <a:lstStyle/>
        <a:p>
          <a:endParaRPr lang="pt-BR"/>
        </a:p>
      </dgm:t>
    </dgm:pt>
    <dgm:pt modelId="{649274DF-01FC-4537-B4B0-562F3D0F6447}" type="pres">
      <dgm:prSet presAssocID="{6EBF4B9E-A6A0-4035-AFD2-2D5EA2F5844C}" presName="linear" presStyleCnt="0">
        <dgm:presLayoutVars>
          <dgm:animLvl val="lvl"/>
          <dgm:resizeHandles val="exact"/>
        </dgm:presLayoutVars>
      </dgm:prSet>
      <dgm:spPr/>
    </dgm:pt>
    <dgm:pt modelId="{D63B100D-0956-4B0B-B12C-E389839C8C33}" type="pres">
      <dgm:prSet presAssocID="{9FE3A9A6-1935-4E2C-9DB5-DEDC3E3DBD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D2CFED-2326-4112-BDF7-85DE47FDE0EC}" type="pres">
      <dgm:prSet presAssocID="{BA33FC15-FF08-4F72-AB87-EEB0F18B537D}" presName="spacer" presStyleCnt="0"/>
      <dgm:spPr/>
    </dgm:pt>
    <dgm:pt modelId="{F9F922C5-247D-4097-AF17-3F92B2DDE4C1}" type="pres">
      <dgm:prSet presAssocID="{859D3E24-1962-445D-BD23-726424A567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B2A800-306E-4622-871A-C1B66EAC4154}" type="pres">
      <dgm:prSet presAssocID="{734D4593-7771-4EDC-9016-28FE35561CCB}" presName="spacer" presStyleCnt="0"/>
      <dgm:spPr/>
    </dgm:pt>
    <dgm:pt modelId="{B5BE9E53-A41C-46F6-BAAD-2C120F4A6F07}" type="pres">
      <dgm:prSet presAssocID="{C23B7696-74BA-4CC6-B810-E89A96D1FF7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A62501-DBB8-4151-B718-919E230502A2}" type="presOf" srcId="{6EBF4B9E-A6A0-4035-AFD2-2D5EA2F5844C}" destId="{649274DF-01FC-4537-B4B0-562F3D0F6447}" srcOrd="0" destOrd="0" presId="urn:microsoft.com/office/officeart/2005/8/layout/vList2"/>
    <dgm:cxn modelId="{A1FA4424-F779-4D92-A29A-E79BE10885EE}" srcId="{6EBF4B9E-A6A0-4035-AFD2-2D5EA2F5844C}" destId="{9FE3A9A6-1935-4E2C-9DB5-DEDC3E3DBD47}" srcOrd="0" destOrd="0" parTransId="{B712E512-DAF9-475E-AD33-AAD18E0B80A6}" sibTransId="{BA33FC15-FF08-4F72-AB87-EEB0F18B537D}"/>
    <dgm:cxn modelId="{3660F12B-E095-470D-89B2-253CF8C9150C}" srcId="{6EBF4B9E-A6A0-4035-AFD2-2D5EA2F5844C}" destId="{C23B7696-74BA-4CC6-B810-E89A96D1FF7B}" srcOrd="2" destOrd="0" parTransId="{9BE64A7F-6405-4870-BC39-061F4184CB72}" sibTransId="{79F62F73-11CB-4396-B2E1-3693D8D9CA0B}"/>
    <dgm:cxn modelId="{5F70134B-11A7-4916-BED3-0E6C3438D68C}" srcId="{6EBF4B9E-A6A0-4035-AFD2-2D5EA2F5844C}" destId="{859D3E24-1962-445D-BD23-726424A5671C}" srcOrd="1" destOrd="0" parTransId="{7E390F55-3092-42AB-AA99-C30E17A86FE0}" sibTransId="{734D4593-7771-4EDC-9016-28FE35561CCB}"/>
    <dgm:cxn modelId="{B237E658-D8D5-4861-873C-CBCFDE321F04}" type="presOf" srcId="{859D3E24-1962-445D-BD23-726424A5671C}" destId="{F9F922C5-247D-4097-AF17-3F92B2DDE4C1}" srcOrd="0" destOrd="0" presId="urn:microsoft.com/office/officeart/2005/8/layout/vList2"/>
    <dgm:cxn modelId="{724B2FAD-837D-4BE1-8D35-57858DF2A341}" type="presOf" srcId="{9FE3A9A6-1935-4E2C-9DB5-DEDC3E3DBD47}" destId="{D63B100D-0956-4B0B-B12C-E389839C8C33}" srcOrd="0" destOrd="0" presId="urn:microsoft.com/office/officeart/2005/8/layout/vList2"/>
    <dgm:cxn modelId="{8A526DB3-18F8-4430-8383-CB785C9556EE}" type="presOf" srcId="{C23B7696-74BA-4CC6-B810-E89A96D1FF7B}" destId="{B5BE9E53-A41C-46F6-BAAD-2C120F4A6F07}" srcOrd="0" destOrd="0" presId="urn:microsoft.com/office/officeart/2005/8/layout/vList2"/>
    <dgm:cxn modelId="{8FF49B6C-5AF2-43CB-AAE8-3445EC550D0B}" type="presParOf" srcId="{649274DF-01FC-4537-B4B0-562F3D0F6447}" destId="{D63B100D-0956-4B0B-B12C-E389839C8C33}" srcOrd="0" destOrd="0" presId="urn:microsoft.com/office/officeart/2005/8/layout/vList2"/>
    <dgm:cxn modelId="{4108DADF-86F5-4D1B-A416-DDF422AF1790}" type="presParOf" srcId="{649274DF-01FC-4537-B4B0-562F3D0F6447}" destId="{51D2CFED-2326-4112-BDF7-85DE47FDE0EC}" srcOrd="1" destOrd="0" presId="urn:microsoft.com/office/officeart/2005/8/layout/vList2"/>
    <dgm:cxn modelId="{64079408-F207-48B8-9AC4-B5B66082C8AC}" type="presParOf" srcId="{649274DF-01FC-4537-B4B0-562F3D0F6447}" destId="{F9F922C5-247D-4097-AF17-3F92B2DDE4C1}" srcOrd="2" destOrd="0" presId="urn:microsoft.com/office/officeart/2005/8/layout/vList2"/>
    <dgm:cxn modelId="{44590B2B-FF56-4CFC-881A-14AB35AF9B24}" type="presParOf" srcId="{649274DF-01FC-4537-B4B0-562F3D0F6447}" destId="{5CB2A800-306E-4622-871A-C1B66EAC4154}" srcOrd="3" destOrd="0" presId="urn:microsoft.com/office/officeart/2005/8/layout/vList2"/>
    <dgm:cxn modelId="{486B18BD-6C01-46E3-8E7E-489B4748317C}" type="presParOf" srcId="{649274DF-01FC-4537-B4B0-562F3D0F6447}" destId="{B5BE9E53-A41C-46F6-BAAD-2C120F4A6F0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A28544C-02C7-4BE8-B83F-14A0B82725B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7679AA9-AF34-409A-98E3-CAF40E42B30B}">
      <dgm:prSet/>
      <dgm:spPr/>
      <dgm:t>
        <a:bodyPr/>
        <a:lstStyle/>
        <a:p>
          <a:r>
            <a:rPr lang="en-US"/>
            <a:t>if / else if / else</a:t>
          </a:r>
        </a:p>
      </dgm:t>
    </dgm:pt>
    <dgm:pt modelId="{BB2B151E-5F89-4800-A242-94EC60B4D3FD}" type="parTrans" cxnId="{927D88F5-652C-4D8D-9F03-E0E6DF1A809A}">
      <dgm:prSet/>
      <dgm:spPr/>
      <dgm:t>
        <a:bodyPr/>
        <a:lstStyle/>
        <a:p>
          <a:endParaRPr lang="en-US"/>
        </a:p>
      </dgm:t>
    </dgm:pt>
    <dgm:pt modelId="{8A338B89-D633-4069-9853-13E7CC8BF633}" type="sibTrans" cxnId="{927D88F5-652C-4D8D-9F03-E0E6DF1A809A}">
      <dgm:prSet/>
      <dgm:spPr/>
      <dgm:t>
        <a:bodyPr/>
        <a:lstStyle/>
        <a:p>
          <a:endParaRPr lang="en-US"/>
        </a:p>
      </dgm:t>
    </dgm:pt>
    <dgm:pt modelId="{847F093D-CE5E-4E07-96CF-95097F8B1C35}">
      <dgm:prSet/>
      <dgm:spPr/>
      <dgm:t>
        <a:bodyPr/>
        <a:lstStyle/>
        <a:p>
          <a:r>
            <a:rPr lang="en-US"/>
            <a:t>switch / case</a:t>
          </a:r>
        </a:p>
      </dgm:t>
    </dgm:pt>
    <dgm:pt modelId="{E66F8D35-1145-40FE-9A9C-5A4A9676B77F}" type="parTrans" cxnId="{68065E03-4438-4BD4-AC08-E329F42DFD2D}">
      <dgm:prSet/>
      <dgm:spPr/>
      <dgm:t>
        <a:bodyPr/>
        <a:lstStyle/>
        <a:p>
          <a:endParaRPr lang="en-US"/>
        </a:p>
      </dgm:t>
    </dgm:pt>
    <dgm:pt modelId="{DFE0555C-E4F4-4283-9C37-B14447150402}" type="sibTrans" cxnId="{68065E03-4438-4BD4-AC08-E329F42DFD2D}">
      <dgm:prSet/>
      <dgm:spPr/>
      <dgm:t>
        <a:bodyPr/>
        <a:lstStyle/>
        <a:p>
          <a:endParaRPr lang="en-US"/>
        </a:p>
      </dgm:t>
    </dgm:pt>
    <dgm:pt modelId="{F0FF375B-70B9-40B1-8DE0-BB15B7AD81CF}" type="pres">
      <dgm:prSet presAssocID="{3A28544C-02C7-4BE8-B83F-14A0B82725B3}" presName="root" presStyleCnt="0">
        <dgm:presLayoutVars>
          <dgm:dir/>
          <dgm:resizeHandles val="exact"/>
        </dgm:presLayoutVars>
      </dgm:prSet>
      <dgm:spPr/>
    </dgm:pt>
    <dgm:pt modelId="{36EE3C06-C764-4DAF-A49C-3D4D1FCA3138}" type="pres">
      <dgm:prSet presAssocID="{D7679AA9-AF34-409A-98E3-CAF40E42B30B}" presName="compNode" presStyleCnt="0"/>
      <dgm:spPr/>
    </dgm:pt>
    <dgm:pt modelId="{D0054214-90FC-49C2-A5FF-7B53733F5450}" type="pres">
      <dgm:prSet presAssocID="{D7679AA9-AF34-409A-98E3-CAF40E42B30B}" presName="bgRect" presStyleLbl="bgShp" presStyleIdx="0" presStyleCnt="2"/>
      <dgm:spPr/>
    </dgm:pt>
    <dgm:pt modelId="{4CF90092-D040-4B89-A0EF-DAB87A72A78F}" type="pres">
      <dgm:prSet presAssocID="{D7679AA9-AF34-409A-98E3-CAF40E42B30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Hand"/>
        </a:ext>
      </dgm:extLst>
    </dgm:pt>
    <dgm:pt modelId="{17249FD8-8CFF-49D6-BA9A-A3EEB3D4D443}" type="pres">
      <dgm:prSet presAssocID="{D7679AA9-AF34-409A-98E3-CAF40E42B30B}" presName="spaceRect" presStyleCnt="0"/>
      <dgm:spPr/>
    </dgm:pt>
    <dgm:pt modelId="{2EC6DC9B-D027-4AFF-870E-54DC9344AC9D}" type="pres">
      <dgm:prSet presAssocID="{D7679AA9-AF34-409A-98E3-CAF40E42B30B}" presName="parTx" presStyleLbl="revTx" presStyleIdx="0" presStyleCnt="2">
        <dgm:presLayoutVars>
          <dgm:chMax val="0"/>
          <dgm:chPref val="0"/>
        </dgm:presLayoutVars>
      </dgm:prSet>
      <dgm:spPr/>
    </dgm:pt>
    <dgm:pt modelId="{265588A4-E0D5-4DD4-980F-30FC72D18CA6}" type="pres">
      <dgm:prSet presAssocID="{8A338B89-D633-4069-9853-13E7CC8BF633}" presName="sibTrans" presStyleCnt="0"/>
      <dgm:spPr/>
    </dgm:pt>
    <dgm:pt modelId="{3C2F2E04-543B-4E3B-8977-00FF7A8975F8}" type="pres">
      <dgm:prSet presAssocID="{847F093D-CE5E-4E07-96CF-95097F8B1C35}" presName="compNode" presStyleCnt="0"/>
      <dgm:spPr/>
    </dgm:pt>
    <dgm:pt modelId="{327C8FB7-90D3-490E-9E63-D86A6407CBBC}" type="pres">
      <dgm:prSet presAssocID="{847F093D-CE5E-4E07-96CF-95097F8B1C35}" presName="bgRect" presStyleLbl="bgShp" presStyleIdx="1" presStyleCnt="2"/>
      <dgm:spPr/>
    </dgm:pt>
    <dgm:pt modelId="{A487B463-84C6-427C-932C-BD615FFBCFD0}" type="pres">
      <dgm:prSet presAssocID="{847F093D-CE5E-4E07-96CF-95097F8B1C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ar"/>
        </a:ext>
      </dgm:extLst>
    </dgm:pt>
    <dgm:pt modelId="{825AB60B-8D8B-4A81-A91C-FFE5006CED38}" type="pres">
      <dgm:prSet presAssocID="{847F093D-CE5E-4E07-96CF-95097F8B1C35}" presName="spaceRect" presStyleCnt="0"/>
      <dgm:spPr/>
    </dgm:pt>
    <dgm:pt modelId="{DD60FDE9-D222-4A5B-917B-E886228DFED1}" type="pres">
      <dgm:prSet presAssocID="{847F093D-CE5E-4E07-96CF-95097F8B1C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8065E03-4438-4BD4-AC08-E329F42DFD2D}" srcId="{3A28544C-02C7-4BE8-B83F-14A0B82725B3}" destId="{847F093D-CE5E-4E07-96CF-95097F8B1C35}" srcOrd="1" destOrd="0" parTransId="{E66F8D35-1145-40FE-9A9C-5A4A9676B77F}" sibTransId="{DFE0555C-E4F4-4283-9C37-B14447150402}"/>
    <dgm:cxn modelId="{3314A013-D36E-432E-BDF2-E50AC2ADAF71}" type="presOf" srcId="{3A28544C-02C7-4BE8-B83F-14A0B82725B3}" destId="{F0FF375B-70B9-40B1-8DE0-BB15B7AD81CF}" srcOrd="0" destOrd="0" presId="urn:microsoft.com/office/officeart/2018/2/layout/IconVerticalSolidList"/>
    <dgm:cxn modelId="{1F677753-8DEC-409C-A505-EE78E92067E7}" type="presOf" srcId="{847F093D-CE5E-4E07-96CF-95097F8B1C35}" destId="{DD60FDE9-D222-4A5B-917B-E886228DFED1}" srcOrd="0" destOrd="0" presId="urn:microsoft.com/office/officeart/2018/2/layout/IconVerticalSolidList"/>
    <dgm:cxn modelId="{50E2B578-A8CE-4632-BA68-4C9ABB35E468}" type="presOf" srcId="{D7679AA9-AF34-409A-98E3-CAF40E42B30B}" destId="{2EC6DC9B-D027-4AFF-870E-54DC9344AC9D}" srcOrd="0" destOrd="0" presId="urn:microsoft.com/office/officeart/2018/2/layout/IconVerticalSolidList"/>
    <dgm:cxn modelId="{927D88F5-652C-4D8D-9F03-E0E6DF1A809A}" srcId="{3A28544C-02C7-4BE8-B83F-14A0B82725B3}" destId="{D7679AA9-AF34-409A-98E3-CAF40E42B30B}" srcOrd="0" destOrd="0" parTransId="{BB2B151E-5F89-4800-A242-94EC60B4D3FD}" sibTransId="{8A338B89-D633-4069-9853-13E7CC8BF633}"/>
    <dgm:cxn modelId="{F882A165-6CA2-4475-8119-3A02111B3AF3}" type="presParOf" srcId="{F0FF375B-70B9-40B1-8DE0-BB15B7AD81CF}" destId="{36EE3C06-C764-4DAF-A49C-3D4D1FCA3138}" srcOrd="0" destOrd="0" presId="urn:microsoft.com/office/officeart/2018/2/layout/IconVerticalSolidList"/>
    <dgm:cxn modelId="{2E8E3F82-A571-4AA7-84C7-F19C5649698E}" type="presParOf" srcId="{36EE3C06-C764-4DAF-A49C-3D4D1FCA3138}" destId="{D0054214-90FC-49C2-A5FF-7B53733F5450}" srcOrd="0" destOrd="0" presId="urn:microsoft.com/office/officeart/2018/2/layout/IconVerticalSolidList"/>
    <dgm:cxn modelId="{31AB019A-8E67-4F67-9A88-250665FF7A6F}" type="presParOf" srcId="{36EE3C06-C764-4DAF-A49C-3D4D1FCA3138}" destId="{4CF90092-D040-4B89-A0EF-DAB87A72A78F}" srcOrd="1" destOrd="0" presId="urn:microsoft.com/office/officeart/2018/2/layout/IconVerticalSolidList"/>
    <dgm:cxn modelId="{16ECB72C-4357-4B3E-823D-05A2F0EEC2E4}" type="presParOf" srcId="{36EE3C06-C764-4DAF-A49C-3D4D1FCA3138}" destId="{17249FD8-8CFF-49D6-BA9A-A3EEB3D4D443}" srcOrd="2" destOrd="0" presId="urn:microsoft.com/office/officeart/2018/2/layout/IconVerticalSolidList"/>
    <dgm:cxn modelId="{97E9BC5D-31E9-4B8A-B57A-9824D71A5C1D}" type="presParOf" srcId="{36EE3C06-C764-4DAF-A49C-3D4D1FCA3138}" destId="{2EC6DC9B-D027-4AFF-870E-54DC9344AC9D}" srcOrd="3" destOrd="0" presId="urn:microsoft.com/office/officeart/2018/2/layout/IconVerticalSolidList"/>
    <dgm:cxn modelId="{7B962FE3-6DD4-4914-936C-98E813554E45}" type="presParOf" srcId="{F0FF375B-70B9-40B1-8DE0-BB15B7AD81CF}" destId="{265588A4-E0D5-4DD4-980F-30FC72D18CA6}" srcOrd="1" destOrd="0" presId="urn:microsoft.com/office/officeart/2018/2/layout/IconVerticalSolidList"/>
    <dgm:cxn modelId="{7BCC9544-19B3-4EEF-875D-422CBAFCC053}" type="presParOf" srcId="{F0FF375B-70B9-40B1-8DE0-BB15B7AD81CF}" destId="{3C2F2E04-543B-4E3B-8977-00FF7A8975F8}" srcOrd="2" destOrd="0" presId="urn:microsoft.com/office/officeart/2018/2/layout/IconVerticalSolidList"/>
    <dgm:cxn modelId="{1CC06F59-B9F9-433B-AF88-2306101654D7}" type="presParOf" srcId="{3C2F2E04-543B-4E3B-8977-00FF7A8975F8}" destId="{327C8FB7-90D3-490E-9E63-D86A6407CBBC}" srcOrd="0" destOrd="0" presId="urn:microsoft.com/office/officeart/2018/2/layout/IconVerticalSolidList"/>
    <dgm:cxn modelId="{0B6EBD76-9087-42AB-9D24-C24EE794166A}" type="presParOf" srcId="{3C2F2E04-543B-4E3B-8977-00FF7A8975F8}" destId="{A487B463-84C6-427C-932C-BD615FFBCFD0}" srcOrd="1" destOrd="0" presId="urn:microsoft.com/office/officeart/2018/2/layout/IconVerticalSolidList"/>
    <dgm:cxn modelId="{B25F1B87-2CD7-4638-9016-E758D65A2DCA}" type="presParOf" srcId="{3C2F2E04-543B-4E3B-8977-00FF7A8975F8}" destId="{825AB60B-8D8B-4A81-A91C-FFE5006CED38}" srcOrd="2" destOrd="0" presId="urn:microsoft.com/office/officeart/2018/2/layout/IconVerticalSolidList"/>
    <dgm:cxn modelId="{FDA30AA2-C042-48BF-ABDD-500DC5B98586}" type="presParOf" srcId="{3C2F2E04-543B-4E3B-8977-00FF7A8975F8}" destId="{DD60FDE9-D222-4A5B-917B-E886228DFE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A98A78-76ED-4A57-9EE8-8DDB2F39D9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85CC7F4-B384-4E9C-8E58-9004F8B69AB6}">
      <dgm:prSet/>
      <dgm:spPr/>
      <dgm:t>
        <a:bodyPr/>
        <a:lstStyle/>
        <a:p>
          <a:r>
            <a:rPr lang="en-US"/>
            <a:t>- Inteiros: 558</a:t>
          </a:r>
        </a:p>
      </dgm:t>
    </dgm:pt>
    <dgm:pt modelId="{3ADEBC33-6313-49BA-94BF-E1150A9CC804}" type="parTrans" cxnId="{1874198C-E3F4-41DC-A186-2359CBB00331}">
      <dgm:prSet/>
      <dgm:spPr/>
      <dgm:t>
        <a:bodyPr/>
        <a:lstStyle/>
        <a:p>
          <a:endParaRPr lang="en-US"/>
        </a:p>
      </dgm:t>
    </dgm:pt>
    <dgm:pt modelId="{00D1A329-DA66-4B87-B256-E30B64647070}" type="sibTrans" cxnId="{1874198C-E3F4-41DC-A186-2359CBB00331}">
      <dgm:prSet/>
      <dgm:spPr/>
      <dgm:t>
        <a:bodyPr/>
        <a:lstStyle/>
        <a:p>
          <a:endParaRPr lang="en-US"/>
        </a:p>
      </dgm:t>
    </dgm:pt>
    <dgm:pt modelId="{366B7B7E-9F0F-49A3-97F1-6855B7E5A597}">
      <dgm:prSet/>
      <dgm:spPr/>
      <dgm:t>
        <a:bodyPr/>
        <a:lstStyle/>
        <a:p>
          <a:r>
            <a:rPr lang="en-US"/>
            <a:t>- Decimais: 3.1415</a:t>
          </a:r>
        </a:p>
      </dgm:t>
    </dgm:pt>
    <dgm:pt modelId="{ECA593CB-C556-4E3A-82A9-D50F9C1B2D3F}" type="parTrans" cxnId="{EACC248D-86FD-41B3-B149-D9FC3062A961}">
      <dgm:prSet/>
      <dgm:spPr/>
      <dgm:t>
        <a:bodyPr/>
        <a:lstStyle/>
        <a:p>
          <a:endParaRPr lang="en-US"/>
        </a:p>
      </dgm:t>
    </dgm:pt>
    <dgm:pt modelId="{81E6452C-56D0-46C6-BA53-57ACA393BAAB}" type="sibTrans" cxnId="{EACC248D-86FD-41B3-B149-D9FC3062A961}">
      <dgm:prSet/>
      <dgm:spPr/>
      <dgm:t>
        <a:bodyPr/>
        <a:lstStyle/>
        <a:p>
          <a:endParaRPr lang="en-US"/>
        </a:p>
      </dgm:t>
    </dgm:pt>
    <dgm:pt modelId="{7B06A40B-16C3-4911-8C50-0222C2FDE58F}" type="pres">
      <dgm:prSet presAssocID="{69A98A78-76ED-4A57-9EE8-8DDB2F39D90E}" presName="root" presStyleCnt="0">
        <dgm:presLayoutVars>
          <dgm:dir/>
          <dgm:resizeHandles val="exact"/>
        </dgm:presLayoutVars>
      </dgm:prSet>
      <dgm:spPr/>
    </dgm:pt>
    <dgm:pt modelId="{4C88AB64-B071-40CE-AC90-274B7773A43A}" type="pres">
      <dgm:prSet presAssocID="{A85CC7F4-B384-4E9C-8E58-9004F8B69AB6}" presName="compNode" presStyleCnt="0"/>
      <dgm:spPr/>
    </dgm:pt>
    <dgm:pt modelId="{76DA8455-43CC-463D-B634-3801C8B8D636}" type="pres">
      <dgm:prSet presAssocID="{A85CC7F4-B384-4E9C-8E58-9004F8B69AB6}" presName="bgRect" presStyleLbl="bgShp" presStyleIdx="0" presStyleCnt="2"/>
      <dgm:spPr/>
    </dgm:pt>
    <dgm:pt modelId="{3D790DA4-865C-45DA-A448-7E574D013AF3}" type="pres">
      <dgm:prSet presAssocID="{A85CC7F4-B384-4E9C-8E58-9004F8B69AB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5644A48A-CE6D-4844-84F2-85902DC80694}" type="pres">
      <dgm:prSet presAssocID="{A85CC7F4-B384-4E9C-8E58-9004F8B69AB6}" presName="spaceRect" presStyleCnt="0"/>
      <dgm:spPr/>
    </dgm:pt>
    <dgm:pt modelId="{51A7F181-06A5-411E-A079-3FDDBAFC813D}" type="pres">
      <dgm:prSet presAssocID="{A85CC7F4-B384-4E9C-8E58-9004F8B69AB6}" presName="parTx" presStyleLbl="revTx" presStyleIdx="0" presStyleCnt="2">
        <dgm:presLayoutVars>
          <dgm:chMax val="0"/>
          <dgm:chPref val="0"/>
        </dgm:presLayoutVars>
      </dgm:prSet>
      <dgm:spPr/>
    </dgm:pt>
    <dgm:pt modelId="{B6AA067B-E9CF-4339-9F4C-799DF1B130AA}" type="pres">
      <dgm:prSet presAssocID="{00D1A329-DA66-4B87-B256-E30B64647070}" presName="sibTrans" presStyleCnt="0"/>
      <dgm:spPr/>
    </dgm:pt>
    <dgm:pt modelId="{9A8B2E34-07BD-4FDC-86BE-BE4D65A6FDEA}" type="pres">
      <dgm:prSet presAssocID="{366B7B7E-9F0F-49A3-97F1-6855B7E5A597}" presName="compNode" presStyleCnt="0"/>
      <dgm:spPr/>
    </dgm:pt>
    <dgm:pt modelId="{0C45625E-6C41-4F07-B1B9-90655DBE3928}" type="pres">
      <dgm:prSet presAssocID="{366B7B7E-9F0F-49A3-97F1-6855B7E5A597}" presName="bgRect" presStyleLbl="bgShp" presStyleIdx="1" presStyleCnt="2"/>
      <dgm:spPr/>
    </dgm:pt>
    <dgm:pt modelId="{E9788D25-A463-4CC8-9583-E69249FAE46A}" type="pres">
      <dgm:prSet presAssocID="{366B7B7E-9F0F-49A3-97F1-6855B7E5A5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872E7DB1-34F6-478F-BB16-14A288FB1490}" type="pres">
      <dgm:prSet presAssocID="{366B7B7E-9F0F-49A3-97F1-6855B7E5A597}" presName="spaceRect" presStyleCnt="0"/>
      <dgm:spPr/>
    </dgm:pt>
    <dgm:pt modelId="{1A72F544-68CC-492A-9EFF-0E10642DA1B7}" type="pres">
      <dgm:prSet presAssocID="{366B7B7E-9F0F-49A3-97F1-6855B7E5A59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874198C-E3F4-41DC-A186-2359CBB00331}" srcId="{69A98A78-76ED-4A57-9EE8-8DDB2F39D90E}" destId="{A85CC7F4-B384-4E9C-8E58-9004F8B69AB6}" srcOrd="0" destOrd="0" parTransId="{3ADEBC33-6313-49BA-94BF-E1150A9CC804}" sibTransId="{00D1A329-DA66-4B87-B256-E30B64647070}"/>
    <dgm:cxn modelId="{EACC248D-86FD-41B3-B149-D9FC3062A961}" srcId="{69A98A78-76ED-4A57-9EE8-8DDB2F39D90E}" destId="{366B7B7E-9F0F-49A3-97F1-6855B7E5A597}" srcOrd="1" destOrd="0" parTransId="{ECA593CB-C556-4E3A-82A9-D50F9C1B2D3F}" sibTransId="{81E6452C-56D0-46C6-BA53-57ACA393BAAB}"/>
    <dgm:cxn modelId="{7DAB40B2-8FFF-4C5A-A55D-4C06841CEA93}" type="presOf" srcId="{A85CC7F4-B384-4E9C-8E58-9004F8B69AB6}" destId="{51A7F181-06A5-411E-A079-3FDDBAFC813D}" srcOrd="0" destOrd="0" presId="urn:microsoft.com/office/officeart/2018/2/layout/IconVerticalSolidList"/>
    <dgm:cxn modelId="{EEAE74BC-14DE-4477-B4B3-22D1DCCF3A26}" type="presOf" srcId="{366B7B7E-9F0F-49A3-97F1-6855B7E5A597}" destId="{1A72F544-68CC-492A-9EFF-0E10642DA1B7}" srcOrd="0" destOrd="0" presId="urn:microsoft.com/office/officeart/2018/2/layout/IconVerticalSolidList"/>
    <dgm:cxn modelId="{765A0BED-0417-424E-9673-8066419BD423}" type="presOf" srcId="{69A98A78-76ED-4A57-9EE8-8DDB2F39D90E}" destId="{7B06A40B-16C3-4911-8C50-0222C2FDE58F}" srcOrd="0" destOrd="0" presId="urn:microsoft.com/office/officeart/2018/2/layout/IconVerticalSolidList"/>
    <dgm:cxn modelId="{5C2E5C7F-5854-4784-ACA5-118AFA22CB39}" type="presParOf" srcId="{7B06A40B-16C3-4911-8C50-0222C2FDE58F}" destId="{4C88AB64-B071-40CE-AC90-274B7773A43A}" srcOrd="0" destOrd="0" presId="urn:microsoft.com/office/officeart/2018/2/layout/IconVerticalSolidList"/>
    <dgm:cxn modelId="{EA44234B-130C-4063-920E-D4311DB911E8}" type="presParOf" srcId="{4C88AB64-B071-40CE-AC90-274B7773A43A}" destId="{76DA8455-43CC-463D-B634-3801C8B8D636}" srcOrd="0" destOrd="0" presId="urn:microsoft.com/office/officeart/2018/2/layout/IconVerticalSolidList"/>
    <dgm:cxn modelId="{F803387B-0AAB-4F85-8AF5-2A5EBD360B97}" type="presParOf" srcId="{4C88AB64-B071-40CE-AC90-274B7773A43A}" destId="{3D790DA4-865C-45DA-A448-7E574D013AF3}" srcOrd="1" destOrd="0" presId="urn:microsoft.com/office/officeart/2018/2/layout/IconVerticalSolidList"/>
    <dgm:cxn modelId="{29DF4467-71B9-42E5-9DB1-80708E62A192}" type="presParOf" srcId="{4C88AB64-B071-40CE-AC90-274B7773A43A}" destId="{5644A48A-CE6D-4844-84F2-85902DC80694}" srcOrd="2" destOrd="0" presId="urn:microsoft.com/office/officeart/2018/2/layout/IconVerticalSolidList"/>
    <dgm:cxn modelId="{05567E39-1F7C-4B70-AF8E-02D1FAC27FA0}" type="presParOf" srcId="{4C88AB64-B071-40CE-AC90-274B7773A43A}" destId="{51A7F181-06A5-411E-A079-3FDDBAFC813D}" srcOrd="3" destOrd="0" presId="urn:microsoft.com/office/officeart/2018/2/layout/IconVerticalSolidList"/>
    <dgm:cxn modelId="{C7C4AF8E-A160-403A-8C9F-7BFD10701E3B}" type="presParOf" srcId="{7B06A40B-16C3-4911-8C50-0222C2FDE58F}" destId="{B6AA067B-E9CF-4339-9F4C-799DF1B130AA}" srcOrd="1" destOrd="0" presId="urn:microsoft.com/office/officeart/2018/2/layout/IconVerticalSolidList"/>
    <dgm:cxn modelId="{0E4BE51C-B3FC-4716-AA22-E9C184095BA0}" type="presParOf" srcId="{7B06A40B-16C3-4911-8C50-0222C2FDE58F}" destId="{9A8B2E34-07BD-4FDC-86BE-BE4D65A6FDEA}" srcOrd="2" destOrd="0" presId="urn:microsoft.com/office/officeart/2018/2/layout/IconVerticalSolidList"/>
    <dgm:cxn modelId="{DA459544-7B04-4035-9755-C14E5B7B20A3}" type="presParOf" srcId="{9A8B2E34-07BD-4FDC-86BE-BE4D65A6FDEA}" destId="{0C45625E-6C41-4F07-B1B9-90655DBE3928}" srcOrd="0" destOrd="0" presId="urn:microsoft.com/office/officeart/2018/2/layout/IconVerticalSolidList"/>
    <dgm:cxn modelId="{31F3BB12-37DD-4E5F-A3A7-CC3564D944AE}" type="presParOf" srcId="{9A8B2E34-07BD-4FDC-86BE-BE4D65A6FDEA}" destId="{E9788D25-A463-4CC8-9583-E69249FAE46A}" srcOrd="1" destOrd="0" presId="urn:microsoft.com/office/officeart/2018/2/layout/IconVerticalSolidList"/>
    <dgm:cxn modelId="{F4E5F326-16E4-4F04-9C1C-193D403EF166}" type="presParOf" srcId="{9A8B2E34-07BD-4FDC-86BE-BE4D65A6FDEA}" destId="{872E7DB1-34F6-478F-BB16-14A288FB1490}" srcOrd="2" destOrd="0" presId="urn:microsoft.com/office/officeart/2018/2/layout/IconVerticalSolidList"/>
    <dgm:cxn modelId="{5CD953F9-BE49-4E82-B4D7-CED354C3C28A}" type="presParOf" srcId="{9A8B2E34-07BD-4FDC-86BE-BE4D65A6FDEA}" destId="{1A72F544-68CC-492A-9EFF-0E10642DA1B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F2402E5-3DD4-42EA-BAC9-582B04A39F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87BABA-7A78-470C-9AC9-E2F9AF3E40FF}">
      <dgm:prSet/>
      <dgm:spPr/>
      <dgm:t>
        <a:bodyPr/>
        <a:lstStyle/>
        <a:p>
          <a:r>
            <a:rPr lang="en-US"/>
            <a:t>Leia com atenção o enunciado.</a:t>
          </a:r>
        </a:p>
      </dgm:t>
    </dgm:pt>
    <dgm:pt modelId="{1E1F3514-0663-4A28-86FC-ED69E66AD518}" type="parTrans" cxnId="{F95FF62A-2BD8-49D3-8D94-67576DD9B076}">
      <dgm:prSet/>
      <dgm:spPr/>
      <dgm:t>
        <a:bodyPr/>
        <a:lstStyle/>
        <a:p>
          <a:endParaRPr lang="en-US"/>
        </a:p>
      </dgm:t>
    </dgm:pt>
    <dgm:pt modelId="{CA4FBBAA-E5AC-48EB-A117-1B6E84817D06}" type="sibTrans" cxnId="{F95FF62A-2BD8-49D3-8D94-67576DD9B076}">
      <dgm:prSet/>
      <dgm:spPr/>
      <dgm:t>
        <a:bodyPr/>
        <a:lstStyle/>
        <a:p>
          <a:endParaRPr lang="en-US"/>
        </a:p>
      </dgm:t>
    </dgm:pt>
    <dgm:pt modelId="{D0E57D1A-6EBD-4693-8006-A64055DA1E1A}">
      <dgm:prSet/>
      <dgm:spPr/>
      <dgm:t>
        <a:bodyPr/>
        <a:lstStyle/>
        <a:p>
          <a:r>
            <a:rPr lang="en-US"/>
            <a:t>Cuidado com símbolos (=, ==, &lt;, &lt;=).</a:t>
          </a:r>
        </a:p>
      </dgm:t>
    </dgm:pt>
    <dgm:pt modelId="{2968B632-9609-4C13-ABCD-D98B02D29CC8}" type="parTrans" cxnId="{5A8B29C3-D7D6-49F1-ABC5-86D58B082FA4}">
      <dgm:prSet/>
      <dgm:spPr/>
      <dgm:t>
        <a:bodyPr/>
        <a:lstStyle/>
        <a:p>
          <a:endParaRPr lang="en-US"/>
        </a:p>
      </dgm:t>
    </dgm:pt>
    <dgm:pt modelId="{31A15E1D-1BE8-486C-9D47-FE50CAF81225}" type="sibTrans" cxnId="{5A8B29C3-D7D6-49F1-ABC5-86D58B082FA4}">
      <dgm:prSet/>
      <dgm:spPr/>
      <dgm:t>
        <a:bodyPr/>
        <a:lstStyle/>
        <a:p>
          <a:endParaRPr lang="en-US"/>
        </a:p>
      </dgm:t>
    </dgm:pt>
    <dgm:pt modelId="{D27023D6-0F3A-41B9-9F8E-FB6C5A455318}">
      <dgm:prSet/>
      <dgm:spPr/>
      <dgm:t>
        <a:bodyPr/>
        <a:lstStyle/>
        <a:p>
          <a:r>
            <a:rPr lang="en-US"/>
            <a:t>Respire fundo antes de resolver questões de fluxograma.</a:t>
          </a:r>
        </a:p>
      </dgm:t>
    </dgm:pt>
    <dgm:pt modelId="{2466920D-3706-4E14-A9E4-69B84A1AB7FD}" type="parTrans" cxnId="{04E9691B-49B8-4C94-9681-20F41E264FD9}">
      <dgm:prSet/>
      <dgm:spPr/>
      <dgm:t>
        <a:bodyPr/>
        <a:lstStyle/>
        <a:p>
          <a:endParaRPr lang="en-US"/>
        </a:p>
      </dgm:t>
    </dgm:pt>
    <dgm:pt modelId="{E41B3C51-3854-4578-A7F2-CC2CEFD73C2D}" type="sibTrans" cxnId="{04E9691B-49B8-4C94-9681-20F41E264FD9}">
      <dgm:prSet/>
      <dgm:spPr/>
      <dgm:t>
        <a:bodyPr/>
        <a:lstStyle/>
        <a:p>
          <a:endParaRPr lang="en-US"/>
        </a:p>
      </dgm:t>
    </dgm:pt>
    <dgm:pt modelId="{7A3FA732-038A-4AC1-B180-93325418218F}" type="pres">
      <dgm:prSet presAssocID="{FF2402E5-3DD4-42EA-BAC9-582B04A39FB0}" presName="root" presStyleCnt="0">
        <dgm:presLayoutVars>
          <dgm:dir/>
          <dgm:resizeHandles val="exact"/>
        </dgm:presLayoutVars>
      </dgm:prSet>
      <dgm:spPr/>
    </dgm:pt>
    <dgm:pt modelId="{C68BBA5A-2B93-41D3-85FF-8E0B2C2F16E2}" type="pres">
      <dgm:prSet presAssocID="{2487BABA-7A78-470C-9AC9-E2F9AF3E40FF}" presName="compNode" presStyleCnt="0"/>
      <dgm:spPr/>
    </dgm:pt>
    <dgm:pt modelId="{2747D4EC-80E4-4755-A754-EA43B207EC82}" type="pres">
      <dgm:prSet presAssocID="{2487BABA-7A78-470C-9AC9-E2F9AF3E40FF}" presName="bgRect" presStyleLbl="bgShp" presStyleIdx="0" presStyleCnt="3"/>
      <dgm:spPr/>
    </dgm:pt>
    <dgm:pt modelId="{E1EB0777-FF81-4F5A-BC1A-F09901E9EF7A}" type="pres">
      <dgm:prSet presAssocID="{2487BABA-7A78-470C-9AC9-E2F9AF3E40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4C74692D-507D-455B-873A-9E634A44B2E3}" type="pres">
      <dgm:prSet presAssocID="{2487BABA-7A78-470C-9AC9-E2F9AF3E40FF}" presName="spaceRect" presStyleCnt="0"/>
      <dgm:spPr/>
    </dgm:pt>
    <dgm:pt modelId="{835B1B2E-E706-4340-986E-E84C46600639}" type="pres">
      <dgm:prSet presAssocID="{2487BABA-7A78-470C-9AC9-E2F9AF3E40FF}" presName="parTx" presStyleLbl="revTx" presStyleIdx="0" presStyleCnt="3">
        <dgm:presLayoutVars>
          <dgm:chMax val="0"/>
          <dgm:chPref val="0"/>
        </dgm:presLayoutVars>
      </dgm:prSet>
      <dgm:spPr/>
    </dgm:pt>
    <dgm:pt modelId="{AEA5F390-F6FC-4462-8BDE-CCEA21CDC3C3}" type="pres">
      <dgm:prSet presAssocID="{CA4FBBAA-E5AC-48EB-A117-1B6E84817D06}" presName="sibTrans" presStyleCnt="0"/>
      <dgm:spPr/>
    </dgm:pt>
    <dgm:pt modelId="{AAB49990-7C85-4067-AE78-C5886418C7E1}" type="pres">
      <dgm:prSet presAssocID="{D0E57D1A-6EBD-4693-8006-A64055DA1E1A}" presName="compNode" presStyleCnt="0"/>
      <dgm:spPr/>
    </dgm:pt>
    <dgm:pt modelId="{52C76894-7832-4865-97DF-6B923A0D8DFE}" type="pres">
      <dgm:prSet presAssocID="{D0E57D1A-6EBD-4693-8006-A64055DA1E1A}" presName="bgRect" presStyleLbl="bgShp" presStyleIdx="1" presStyleCnt="3"/>
      <dgm:spPr/>
    </dgm:pt>
    <dgm:pt modelId="{2122CAFC-EBB0-4A38-97CC-1EE50EA9DBFD}" type="pres">
      <dgm:prSet presAssocID="{D0E57D1A-6EBD-4693-8006-A64055DA1E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5F695AC3-E434-47BD-B7A7-14265FE4CBD5}" type="pres">
      <dgm:prSet presAssocID="{D0E57D1A-6EBD-4693-8006-A64055DA1E1A}" presName="spaceRect" presStyleCnt="0"/>
      <dgm:spPr/>
    </dgm:pt>
    <dgm:pt modelId="{6C081EB1-CF78-4D1B-AACC-029499D57D13}" type="pres">
      <dgm:prSet presAssocID="{D0E57D1A-6EBD-4693-8006-A64055DA1E1A}" presName="parTx" presStyleLbl="revTx" presStyleIdx="1" presStyleCnt="3">
        <dgm:presLayoutVars>
          <dgm:chMax val="0"/>
          <dgm:chPref val="0"/>
        </dgm:presLayoutVars>
      </dgm:prSet>
      <dgm:spPr/>
    </dgm:pt>
    <dgm:pt modelId="{E040C5F7-3E78-453B-863B-B08857FDE6E0}" type="pres">
      <dgm:prSet presAssocID="{31A15E1D-1BE8-486C-9D47-FE50CAF81225}" presName="sibTrans" presStyleCnt="0"/>
      <dgm:spPr/>
    </dgm:pt>
    <dgm:pt modelId="{8B974344-9985-4D30-B651-8C94B08C0DCC}" type="pres">
      <dgm:prSet presAssocID="{D27023D6-0F3A-41B9-9F8E-FB6C5A455318}" presName="compNode" presStyleCnt="0"/>
      <dgm:spPr/>
    </dgm:pt>
    <dgm:pt modelId="{AB49045F-A233-4DBC-9FB9-59D940414668}" type="pres">
      <dgm:prSet presAssocID="{D27023D6-0F3A-41B9-9F8E-FB6C5A455318}" presName="bgRect" presStyleLbl="bgShp" presStyleIdx="2" presStyleCnt="3"/>
      <dgm:spPr/>
    </dgm:pt>
    <dgm:pt modelId="{BB4BAEAB-DCBE-4475-802E-96E6FC393755}" type="pres">
      <dgm:prSet presAssocID="{D27023D6-0F3A-41B9-9F8E-FB6C5A4553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heiro"/>
        </a:ext>
      </dgm:extLst>
    </dgm:pt>
    <dgm:pt modelId="{15CD2997-9EEF-4CCC-BACB-094C8180F48D}" type="pres">
      <dgm:prSet presAssocID="{D27023D6-0F3A-41B9-9F8E-FB6C5A455318}" presName="spaceRect" presStyleCnt="0"/>
      <dgm:spPr/>
    </dgm:pt>
    <dgm:pt modelId="{379FDE79-1D21-4D56-8644-A8ACAB7CD77E}" type="pres">
      <dgm:prSet presAssocID="{D27023D6-0F3A-41B9-9F8E-FB6C5A4553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544906-B2B4-4AA8-8BB6-90A71BA5063E}" type="presOf" srcId="{FF2402E5-3DD4-42EA-BAC9-582B04A39FB0}" destId="{7A3FA732-038A-4AC1-B180-93325418218F}" srcOrd="0" destOrd="0" presId="urn:microsoft.com/office/officeart/2018/2/layout/IconVerticalSolidList"/>
    <dgm:cxn modelId="{04E9691B-49B8-4C94-9681-20F41E264FD9}" srcId="{FF2402E5-3DD4-42EA-BAC9-582B04A39FB0}" destId="{D27023D6-0F3A-41B9-9F8E-FB6C5A455318}" srcOrd="2" destOrd="0" parTransId="{2466920D-3706-4E14-A9E4-69B84A1AB7FD}" sibTransId="{E41B3C51-3854-4578-A7F2-CC2CEFD73C2D}"/>
    <dgm:cxn modelId="{F95FF62A-2BD8-49D3-8D94-67576DD9B076}" srcId="{FF2402E5-3DD4-42EA-BAC9-582B04A39FB0}" destId="{2487BABA-7A78-470C-9AC9-E2F9AF3E40FF}" srcOrd="0" destOrd="0" parTransId="{1E1F3514-0663-4A28-86FC-ED69E66AD518}" sibTransId="{CA4FBBAA-E5AC-48EB-A117-1B6E84817D06}"/>
    <dgm:cxn modelId="{D3C71240-AE25-46F0-B9EF-FB9042E1AED7}" type="presOf" srcId="{2487BABA-7A78-470C-9AC9-E2F9AF3E40FF}" destId="{835B1B2E-E706-4340-986E-E84C46600639}" srcOrd="0" destOrd="0" presId="urn:microsoft.com/office/officeart/2018/2/layout/IconVerticalSolidList"/>
    <dgm:cxn modelId="{6540714E-80D7-452D-9BD5-B89601E5C6F0}" type="presOf" srcId="{D0E57D1A-6EBD-4693-8006-A64055DA1E1A}" destId="{6C081EB1-CF78-4D1B-AACC-029499D57D13}" srcOrd="0" destOrd="0" presId="urn:microsoft.com/office/officeart/2018/2/layout/IconVerticalSolidList"/>
    <dgm:cxn modelId="{5A8B29C3-D7D6-49F1-ABC5-86D58B082FA4}" srcId="{FF2402E5-3DD4-42EA-BAC9-582B04A39FB0}" destId="{D0E57D1A-6EBD-4693-8006-A64055DA1E1A}" srcOrd="1" destOrd="0" parTransId="{2968B632-9609-4C13-ABCD-D98B02D29CC8}" sibTransId="{31A15E1D-1BE8-486C-9D47-FE50CAF81225}"/>
    <dgm:cxn modelId="{B3A996C5-1D0C-4BBD-B259-08014A6936B0}" type="presOf" srcId="{D27023D6-0F3A-41B9-9F8E-FB6C5A455318}" destId="{379FDE79-1D21-4D56-8644-A8ACAB7CD77E}" srcOrd="0" destOrd="0" presId="urn:microsoft.com/office/officeart/2018/2/layout/IconVerticalSolidList"/>
    <dgm:cxn modelId="{554AEAEA-F14E-4BC1-9A34-C68AA056BD6C}" type="presParOf" srcId="{7A3FA732-038A-4AC1-B180-93325418218F}" destId="{C68BBA5A-2B93-41D3-85FF-8E0B2C2F16E2}" srcOrd="0" destOrd="0" presId="urn:microsoft.com/office/officeart/2018/2/layout/IconVerticalSolidList"/>
    <dgm:cxn modelId="{FE1C2BE4-F6C1-4DFC-B399-771196FCD2F4}" type="presParOf" srcId="{C68BBA5A-2B93-41D3-85FF-8E0B2C2F16E2}" destId="{2747D4EC-80E4-4755-A754-EA43B207EC82}" srcOrd="0" destOrd="0" presId="urn:microsoft.com/office/officeart/2018/2/layout/IconVerticalSolidList"/>
    <dgm:cxn modelId="{8EA52381-FA2D-4F3C-B658-AABBE0F9D5B8}" type="presParOf" srcId="{C68BBA5A-2B93-41D3-85FF-8E0B2C2F16E2}" destId="{E1EB0777-FF81-4F5A-BC1A-F09901E9EF7A}" srcOrd="1" destOrd="0" presId="urn:microsoft.com/office/officeart/2018/2/layout/IconVerticalSolidList"/>
    <dgm:cxn modelId="{6B8463FE-A0E5-4686-947D-FE5A695349F8}" type="presParOf" srcId="{C68BBA5A-2B93-41D3-85FF-8E0B2C2F16E2}" destId="{4C74692D-507D-455B-873A-9E634A44B2E3}" srcOrd="2" destOrd="0" presId="urn:microsoft.com/office/officeart/2018/2/layout/IconVerticalSolidList"/>
    <dgm:cxn modelId="{752C6544-1642-486D-A722-BC52E1389BC2}" type="presParOf" srcId="{C68BBA5A-2B93-41D3-85FF-8E0B2C2F16E2}" destId="{835B1B2E-E706-4340-986E-E84C46600639}" srcOrd="3" destOrd="0" presId="urn:microsoft.com/office/officeart/2018/2/layout/IconVerticalSolidList"/>
    <dgm:cxn modelId="{8B3B9914-ABBF-4847-BC0E-57C019D17406}" type="presParOf" srcId="{7A3FA732-038A-4AC1-B180-93325418218F}" destId="{AEA5F390-F6FC-4462-8BDE-CCEA21CDC3C3}" srcOrd="1" destOrd="0" presId="urn:microsoft.com/office/officeart/2018/2/layout/IconVerticalSolidList"/>
    <dgm:cxn modelId="{8F70F4DA-A370-4062-9423-4358F904C206}" type="presParOf" srcId="{7A3FA732-038A-4AC1-B180-93325418218F}" destId="{AAB49990-7C85-4067-AE78-C5886418C7E1}" srcOrd="2" destOrd="0" presId="urn:microsoft.com/office/officeart/2018/2/layout/IconVerticalSolidList"/>
    <dgm:cxn modelId="{CDDC95F3-11C3-49F3-BCB8-453071906EDF}" type="presParOf" srcId="{AAB49990-7C85-4067-AE78-C5886418C7E1}" destId="{52C76894-7832-4865-97DF-6B923A0D8DFE}" srcOrd="0" destOrd="0" presId="urn:microsoft.com/office/officeart/2018/2/layout/IconVerticalSolidList"/>
    <dgm:cxn modelId="{857F304E-2B6A-4AF7-82EA-846090B1442E}" type="presParOf" srcId="{AAB49990-7C85-4067-AE78-C5886418C7E1}" destId="{2122CAFC-EBB0-4A38-97CC-1EE50EA9DBFD}" srcOrd="1" destOrd="0" presId="urn:microsoft.com/office/officeart/2018/2/layout/IconVerticalSolidList"/>
    <dgm:cxn modelId="{91CA380D-7FAC-4E84-A402-F6477F5B3189}" type="presParOf" srcId="{AAB49990-7C85-4067-AE78-C5886418C7E1}" destId="{5F695AC3-E434-47BD-B7A7-14265FE4CBD5}" srcOrd="2" destOrd="0" presId="urn:microsoft.com/office/officeart/2018/2/layout/IconVerticalSolidList"/>
    <dgm:cxn modelId="{29C662BC-0F65-4CB1-9217-B1A9754D896A}" type="presParOf" srcId="{AAB49990-7C85-4067-AE78-C5886418C7E1}" destId="{6C081EB1-CF78-4D1B-AACC-029499D57D13}" srcOrd="3" destOrd="0" presId="urn:microsoft.com/office/officeart/2018/2/layout/IconVerticalSolidList"/>
    <dgm:cxn modelId="{8B2320AA-3315-4D16-B0FE-AB152FBFDC3B}" type="presParOf" srcId="{7A3FA732-038A-4AC1-B180-93325418218F}" destId="{E040C5F7-3E78-453B-863B-B08857FDE6E0}" srcOrd="3" destOrd="0" presId="urn:microsoft.com/office/officeart/2018/2/layout/IconVerticalSolidList"/>
    <dgm:cxn modelId="{63B0DCB3-EAF7-484A-87B0-F5DB271CFF72}" type="presParOf" srcId="{7A3FA732-038A-4AC1-B180-93325418218F}" destId="{8B974344-9985-4D30-B651-8C94B08C0DCC}" srcOrd="4" destOrd="0" presId="urn:microsoft.com/office/officeart/2018/2/layout/IconVerticalSolidList"/>
    <dgm:cxn modelId="{E800DC1D-BA43-4ABC-A7B6-57D386F298AC}" type="presParOf" srcId="{8B974344-9985-4D30-B651-8C94B08C0DCC}" destId="{AB49045F-A233-4DBC-9FB9-59D940414668}" srcOrd="0" destOrd="0" presId="urn:microsoft.com/office/officeart/2018/2/layout/IconVerticalSolidList"/>
    <dgm:cxn modelId="{C570424F-004A-471D-B211-BAFD8D788893}" type="presParOf" srcId="{8B974344-9985-4D30-B651-8C94B08C0DCC}" destId="{BB4BAEAB-DCBE-4475-802E-96E6FC393755}" srcOrd="1" destOrd="0" presId="urn:microsoft.com/office/officeart/2018/2/layout/IconVerticalSolidList"/>
    <dgm:cxn modelId="{8817263D-F958-41E1-9897-449466C49222}" type="presParOf" srcId="{8B974344-9985-4D30-B651-8C94B08C0DCC}" destId="{15CD2997-9EEF-4CCC-BACB-094C8180F48D}" srcOrd="2" destOrd="0" presId="urn:microsoft.com/office/officeart/2018/2/layout/IconVerticalSolidList"/>
    <dgm:cxn modelId="{D79D639A-0B35-452C-B7A1-A4F248CC51A3}" type="presParOf" srcId="{8B974344-9985-4D30-B651-8C94B08C0DCC}" destId="{379FDE79-1D21-4D56-8644-A8ACAB7CD77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DB3150-DBBC-4239-BDBE-43B2C9BB5BD8}">
      <dsp:nvSpPr>
        <dsp:cNvPr id="0" name=""/>
        <dsp:cNvSpPr/>
      </dsp:nvSpPr>
      <dsp:spPr>
        <a:xfrm>
          <a:off x="62400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B11592-0C98-4B23-8D48-63DCA44391BD}">
      <dsp:nvSpPr>
        <dsp:cNvPr id="0" name=""/>
        <dsp:cNvSpPr/>
      </dsp:nvSpPr>
      <dsp:spPr>
        <a:xfrm>
          <a:off x="100425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387851-5DDC-4D30-A931-3534E2C8101C}">
      <dsp:nvSpPr>
        <dsp:cNvPr id="0" name=""/>
        <dsp:cNvSpPr/>
      </dsp:nvSpPr>
      <dsp:spPr>
        <a:xfrm>
          <a:off x="5362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Sequência de passos ordenados</a:t>
          </a:r>
        </a:p>
      </dsp:txBody>
      <dsp:txXfrm>
        <a:off x="53625" y="2381360"/>
        <a:ext cx="2925000" cy="720000"/>
      </dsp:txXfrm>
    </dsp:sp>
    <dsp:sp modelId="{05014D90-1B89-4937-A27A-26A7A5CF0022}">
      <dsp:nvSpPr>
        <dsp:cNvPr id="0" name=""/>
        <dsp:cNvSpPr/>
      </dsp:nvSpPr>
      <dsp:spPr>
        <a:xfrm>
          <a:off x="4060875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3A4206-2385-480D-92D7-B2B8010CF43D}">
      <dsp:nvSpPr>
        <dsp:cNvPr id="0" name=""/>
        <dsp:cNvSpPr/>
      </dsp:nvSpPr>
      <dsp:spPr>
        <a:xfrm>
          <a:off x="4441125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E34DC-76D4-4A0E-A49A-041ED44CA404}">
      <dsp:nvSpPr>
        <dsp:cNvPr id="0" name=""/>
        <dsp:cNvSpPr/>
      </dsp:nvSpPr>
      <dsp:spPr>
        <a:xfrm>
          <a:off x="3490500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Solução de problemas</a:t>
          </a:r>
        </a:p>
      </dsp:txBody>
      <dsp:txXfrm>
        <a:off x="3490500" y="2381360"/>
        <a:ext cx="2925000" cy="720000"/>
      </dsp:txXfrm>
    </dsp:sp>
    <dsp:sp modelId="{5FC55C6D-E0EC-4A94-82E1-AC1891BE41E9}">
      <dsp:nvSpPr>
        <dsp:cNvPr id="0" name=""/>
        <dsp:cNvSpPr/>
      </dsp:nvSpPr>
      <dsp:spPr>
        <a:xfrm>
          <a:off x="7497750" y="41360"/>
          <a:ext cx="1784250" cy="178425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F82BC6-BDA8-4019-AF13-87D39921C1EF}">
      <dsp:nvSpPr>
        <dsp:cNvPr id="0" name=""/>
        <dsp:cNvSpPr/>
      </dsp:nvSpPr>
      <dsp:spPr>
        <a:xfrm>
          <a:off x="7878000" y="421610"/>
          <a:ext cx="1023750" cy="1023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C47E9C-FC98-4A38-908D-CE9E20D1541E}">
      <dsp:nvSpPr>
        <dsp:cNvPr id="0" name=""/>
        <dsp:cNvSpPr/>
      </dsp:nvSpPr>
      <dsp:spPr>
        <a:xfrm>
          <a:off x="6927375" y="2381360"/>
          <a:ext cx="29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- Exemplo: fazer café</a:t>
          </a:r>
        </a:p>
      </dsp:txBody>
      <dsp:txXfrm>
        <a:off x="6927375" y="2381360"/>
        <a:ext cx="2925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E729F-93AF-403A-88F2-5906C191E19E}">
      <dsp:nvSpPr>
        <dsp:cNvPr id="0" name=""/>
        <dsp:cNvSpPr/>
      </dsp:nvSpPr>
      <dsp:spPr>
        <a:xfrm>
          <a:off x="1442999" y="20373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DE396-49C5-4280-92D5-5B6EC3169F4B}">
      <dsp:nvSpPr>
        <dsp:cNvPr id="0" name=""/>
        <dsp:cNvSpPr/>
      </dsp:nvSpPr>
      <dsp:spPr>
        <a:xfrm>
          <a:off x="254999" y="26179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Representam o algoritmo de forma gráfica</a:t>
          </a:r>
        </a:p>
      </dsp:txBody>
      <dsp:txXfrm>
        <a:off x="254999" y="2617979"/>
        <a:ext cx="4320000" cy="720000"/>
      </dsp:txXfrm>
    </dsp:sp>
    <dsp:sp modelId="{B71CE6C9-9727-4CBA-9E13-6941AC6C5E0D}">
      <dsp:nvSpPr>
        <dsp:cNvPr id="0" name=""/>
        <dsp:cNvSpPr/>
      </dsp:nvSpPr>
      <dsp:spPr>
        <a:xfrm>
          <a:off x="6518999" y="20373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4B4260-EB4A-4751-87F5-D1BE717018BC}">
      <dsp:nvSpPr>
        <dsp:cNvPr id="0" name=""/>
        <dsp:cNvSpPr/>
      </dsp:nvSpPr>
      <dsp:spPr>
        <a:xfrm>
          <a:off x="5330999" y="2617979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Seguir setas e decisões (sim, não)</a:t>
          </a:r>
        </a:p>
      </dsp:txBody>
      <dsp:txXfrm>
        <a:off x="5330999" y="2617979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3B100D-0956-4B0B-B12C-E389839C8C33}">
      <dsp:nvSpPr>
        <dsp:cNvPr id="0" name=""/>
        <dsp:cNvSpPr/>
      </dsp:nvSpPr>
      <dsp:spPr>
        <a:xfrm>
          <a:off x="0" y="12669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#include &lt;</a:t>
          </a:r>
          <a:r>
            <a:rPr lang="en-US" sz="5700" kern="1200" dirty="0" err="1"/>
            <a:t>stdio.h</a:t>
          </a:r>
          <a:r>
            <a:rPr lang="en-US" sz="5700" kern="1200" dirty="0"/>
            <a:t>&gt;</a:t>
          </a:r>
        </a:p>
      </dsp:txBody>
      <dsp:txXfrm>
        <a:off x="63483" y="76152"/>
        <a:ext cx="6565782" cy="1173489"/>
      </dsp:txXfrm>
    </dsp:sp>
    <dsp:sp modelId="{F9F922C5-247D-4097-AF17-3F92B2DDE4C1}">
      <dsp:nvSpPr>
        <dsp:cNvPr id="0" name=""/>
        <dsp:cNvSpPr/>
      </dsp:nvSpPr>
      <dsp:spPr>
        <a:xfrm>
          <a:off x="0" y="1477284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 dirty="0"/>
            <a:t>int main() { }</a:t>
          </a:r>
        </a:p>
      </dsp:txBody>
      <dsp:txXfrm>
        <a:off x="63483" y="1540767"/>
        <a:ext cx="6565782" cy="1173489"/>
      </dsp:txXfrm>
    </dsp:sp>
    <dsp:sp modelId="{B5BE9E53-A41C-46F6-BAAD-2C120F4A6F07}">
      <dsp:nvSpPr>
        <dsp:cNvPr id="0" name=""/>
        <dsp:cNvSpPr/>
      </dsp:nvSpPr>
      <dsp:spPr>
        <a:xfrm>
          <a:off x="0" y="2941899"/>
          <a:ext cx="6692748" cy="1300455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printf e scanf</a:t>
          </a:r>
          <a:endParaRPr lang="en-US" sz="5700" kern="1200" dirty="0"/>
        </a:p>
      </dsp:txBody>
      <dsp:txXfrm>
        <a:off x="63483" y="3005382"/>
        <a:ext cx="6565782" cy="1173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54214-90FC-49C2-A5FF-7B53733F5450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90092-D040-4B89-A0EF-DAB87A72A78F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C6DC9B-D027-4AFF-870E-54DC9344AC9D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if / else if / else</a:t>
          </a:r>
        </a:p>
      </dsp:txBody>
      <dsp:txXfrm>
        <a:off x="1474365" y="691441"/>
        <a:ext cx="5218382" cy="1276507"/>
      </dsp:txXfrm>
    </dsp:sp>
    <dsp:sp modelId="{327C8FB7-90D3-490E-9E63-D86A6407CBBC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87B463-84C6-427C-932C-BD615FFBCFD0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0FDE9-D222-4A5B-917B-E886228DFED1}">
      <dsp:nvSpPr>
        <dsp:cNvPr id="0" name=""/>
        <dsp:cNvSpPr/>
      </dsp:nvSpPr>
      <dsp:spPr>
        <a:xfrm>
          <a:off x="1474365" y="2287075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switch / case</a:t>
          </a:r>
        </a:p>
      </dsp:txBody>
      <dsp:txXfrm>
        <a:off x="1474365" y="2287075"/>
        <a:ext cx="5218382" cy="12765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A8455-43CC-463D-B634-3801C8B8D636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790DA4-865C-45DA-A448-7E574D013AF3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A7F181-06A5-411E-A079-3FDDBAFC813D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Inteiros: 558</a:t>
          </a:r>
        </a:p>
      </dsp:txBody>
      <dsp:txXfrm>
        <a:off x="1474365" y="691441"/>
        <a:ext cx="5218382" cy="1276507"/>
      </dsp:txXfrm>
    </dsp:sp>
    <dsp:sp modelId="{0C45625E-6C41-4F07-B1B9-90655DBE3928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88D25-A463-4CC8-9583-E69249FAE46A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72F544-68CC-492A-9EFF-0E10642DA1B7}">
      <dsp:nvSpPr>
        <dsp:cNvPr id="0" name=""/>
        <dsp:cNvSpPr/>
      </dsp:nvSpPr>
      <dsp:spPr>
        <a:xfrm>
          <a:off x="1474365" y="2287075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Decimais: 3.1415</a:t>
          </a:r>
        </a:p>
      </dsp:txBody>
      <dsp:txXfrm>
        <a:off x="1474365" y="2287075"/>
        <a:ext cx="5218382" cy="12765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47D4EC-80E4-4755-A754-EA43B207EC82}">
      <dsp:nvSpPr>
        <dsp:cNvPr id="0" name=""/>
        <dsp:cNvSpPr/>
      </dsp:nvSpPr>
      <dsp:spPr>
        <a:xfrm>
          <a:off x="0" y="51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B0777-FF81-4F5A-BC1A-F09901E9EF7A}">
      <dsp:nvSpPr>
        <dsp:cNvPr id="0" name=""/>
        <dsp:cNvSpPr/>
      </dsp:nvSpPr>
      <dsp:spPr>
        <a:xfrm>
          <a:off x="367665" y="273989"/>
          <a:ext cx="668483" cy="668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B1B2E-E706-4340-986E-E84C46600639}">
      <dsp:nvSpPr>
        <dsp:cNvPr id="0" name=""/>
        <dsp:cNvSpPr/>
      </dsp:nvSpPr>
      <dsp:spPr>
        <a:xfrm>
          <a:off x="1403815" y="51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Leia com atenção o enunciado.</a:t>
          </a:r>
        </a:p>
      </dsp:txBody>
      <dsp:txXfrm>
        <a:off x="1403815" y="519"/>
        <a:ext cx="5288932" cy="1215424"/>
      </dsp:txXfrm>
    </dsp:sp>
    <dsp:sp modelId="{52C76894-7832-4865-97DF-6B923A0D8DFE}">
      <dsp:nvSpPr>
        <dsp:cNvPr id="0" name=""/>
        <dsp:cNvSpPr/>
      </dsp:nvSpPr>
      <dsp:spPr>
        <a:xfrm>
          <a:off x="0" y="1519799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22CAFC-EBB0-4A38-97CC-1EE50EA9DBFD}">
      <dsp:nvSpPr>
        <dsp:cNvPr id="0" name=""/>
        <dsp:cNvSpPr/>
      </dsp:nvSpPr>
      <dsp:spPr>
        <a:xfrm>
          <a:off x="367665" y="1793270"/>
          <a:ext cx="668483" cy="668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81EB1-CF78-4D1B-AACC-029499D57D13}">
      <dsp:nvSpPr>
        <dsp:cNvPr id="0" name=""/>
        <dsp:cNvSpPr/>
      </dsp:nvSpPr>
      <dsp:spPr>
        <a:xfrm>
          <a:off x="1403815" y="1519799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Cuidado com símbolos (=, ==, &lt;, &lt;=).</a:t>
          </a:r>
        </a:p>
      </dsp:txBody>
      <dsp:txXfrm>
        <a:off x="1403815" y="1519799"/>
        <a:ext cx="5288932" cy="1215424"/>
      </dsp:txXfrm>
    </dsp:sp>
    <dsp:sp modelId="{AB49045F-A233-4DBC-9FB9-59D940414668}">
      <dsp:nvSpPr>
        <dsp:cNvPr id="0" name=""/>
        <dsp:cNvSpPr/>
      </dsp:nvSpPr>
      <dsp:spPr>
        <a:xfrm>
          <a:off x="0" y="3039080"/>
          <a:ext cx="6692748" cy="1215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4BAEAB-DCBE-4475-802E-96E6FC393755}">
      <dsp:nvSpPr>
        <dsp:cNvPr id="0" name=""/>
        <dsp:cNvSpPr/>
      </dsp:nvSpPr>
      <dsp:spPr>
        <a:xfrm>
          <a:off x="367665" y="3312550"/>
          <a:ext cx="668483" cy="668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FDE79-1D21-4D56-8644-A8ACAB7CD77E}">
      <dsp:nvSpPr>
        <dsp:cNvPr id="0" name=""/>
        <dsp:cNvSpPr/>
      </dsp:nvSpPr>
      <dsp:spPr>
        <a:xfrm>
          <a:off x="1403815" y="3039080"/>
          <a:ext cx="5288932" cy="1215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632" tIns="128632" rIns="128632" bIns="12863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Respire fundo antes de resolver questões de fluxograma.</a:t>
          </a:r>
        </a:p>
      </dsp:txBody>
      <dsp:txXfrm>
        <a:off x="1403815" y="3039080"/>
        <a:ext cx="5288932" cy="1215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037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406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1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63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56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01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8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1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0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5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08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469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8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981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Revisão Simulado - Introdução à Programação em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cap="all">
                <a:solidFill>
                  <a:schemeClr val="bg2"/>
                </a:solidFill>
              </a:rPr>
              <a:t>Conceitos Fundamentais e Dicas para a Prova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t>Algoritmos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1D6926-5698-88FE-EBE0-CD43BC8EF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0393438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DB3150-DBBC-4239-BDBE-43B2C9BB5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graphicEl>
                                              <a:dgm id="{94DB3150-DBBC-4239-BDBE-43B2C9BB5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graphicEl>
                                              <a:dgm id="{94DB3150-DBBC-4239-BDBE-43B2C9BB5B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B11592-0C98-4B23-8D48-63DCA443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graphicEl>
                                              <a:dgm id="{3AB11592-0C98-4B23-8D48-63DCA443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graphicEl>
                                              <a:dgm id="{3AB11592-0C98-4B23-8D48-63DCA44391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387851-5DDC-4D30-A931-3534E2C81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graphicEl>
                                              <a:dgm id="{35387851-5DDC-4D30-A931-3534E2C81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graphicEl>
                                              <a:dgm id="{35387851-5DDC-4D30-A931-3534E2C810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014D90-1B89-4937-A27A-26A7A5CF0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graphicEl>
                                              <a:dgm id="{05014D90-1B89-4937-A27A-26A7A5CF0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graphicEl>
                                              <a:dgm id="{05014D90-1B89-4937-A27A-26A7A5CF00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3A4206-2385-480D-92D7-B2B8010CF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graphicEl>
                                              <a:dgm id="{B33A4206-2385-480D-92D7-B2B8010CF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graphicEl>
                                              <a:dgm id="{B33A4206-2385-480D-92D7-B2B8010CF4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AE34DC-76D4-4A0E-A49A-041ED44CA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graphicEl>
                                              <a:dgm id="{FBAE34DC-76D4-4A0E-A49A-041ED44CA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graphicEl>
                                              <a:dgm id="{FBAE34DC-76D4-4A0E-A49A-041ED44CA4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C55C6D-E0EC-4A94-82E1-AC1891BE4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graphicEl>
                                              <a:dgm id="{5FC55C6D-E0EC-4A94-82E1-AC1891BE4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graphicEl>
                                              <a:dgm id="{5FC55C6D-E0EC-4A94-82E1-AC1891BE41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F82BC6-BDA8-4019-AF13-87D39921C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graphicEl>
                                              <a:dgm id="{7AF82BC6-BDA8-4019-AF13-87D39921C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graphicEl>
                                              <a:dgm id="{7AF82BC6-BDA8-4019-AF13-87D39921C1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CC47E9C-FC98-4A38-908D-CE9E20D15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graphicEl>
                                              <a:dgm id="{0CC47E9C-FC98-4A38-908D-CE9E20D15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graphicEl>
                                              <a:dgm id="{0CC47E9C-FC98-4A38-908D-CE9E20D1541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Fluxogramas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D03015A-B1E1-E2A1-E4D2-258660381DE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Linguagem C: Estrutura Básica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FEF2B4-EE80-3446-694C-C91DA2BAAF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93445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Estruturas de Decisão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2D21B-0E28-04D5-6981-FD69663CC2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07628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Tipos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6E5394-72F8-7F25-59B7-D145635E4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609219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F"/>
                </a:solidFill>
              </a:rPr>
              <a:t>Dicas para a Prova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B41161-C92B-C200-FB8A-FF90E30551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502437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5</TotalTime>
  <Words>117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Circuito</vt:lpstr>
      <vt:lpstr>Revisão Simulado - Introdução à Programação em C</vt:lpstr>
      <vt:lpstr>Algoritmos</vt:lpstr>
      <vt:lpstr>Fluxogramas</vt:lpstr>
      <vt:lpstr>Linguagem C: Estrutura Básica</vt:lpstr>
      <vt:lpstr>Estruturas de Decisão</vt:lpstr>
      <vt:lpstr>Tipos de Dados</vt:lpstr>
      <vt:lpstr>Dicas para a Prova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José Pedro Calistro Torres de Miranda</cp:lastModifiedBy>
  <cp:revision>2</cp:revision>
  <dcterms:created xsi:type="dcterms:W3CDTF">2013-01-27T09:14:16Z</dcterms:created>
  <dcterms:modified xsi:type="dcterms:W3CDTF">2025-04-28T02:20:23Z</dcterms:modified>
  <cp:category/>
</cp:coreProperties>
</file>