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58" r:id="rId5"/>
    <p:sldId id="259" r:id="rId6"/>
    <p:sldId id="265" r:id="rId7"/>
    <p:sldId id="257" r:id="rId8"/>
    <p:sldId id="266" r:id="rId9"/>
    <p:sldId id="267" r:id="rId10"/>
    <p:sldId id="268" r:id="rId11"/>
    <p:sldId id="261" r:id="rId12"/>
    <p:sldId id="262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312"/>
    <a:srgbClr val="993366"/>
    <a:srgbClr val="D41006"/>
    <a:srgbClr val="E7EB3D"/>
    <a:srgbClr val="FDC1B9"/>
    <a:srgbClr val="F97761"/>
    <a:srgbClr val="D6290C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EFA24-CB87-45E9-B2F5-67E927D0D0AD}" v="3202" dt="2024-05-29T05:26:06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8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alapis" userId="383133bce4f061d0" providerId="LiveId" clId="{87BEFA24-CB87-45E9-B2F5-67E927D0D0AD}"/>
    <pc:docChg chg="undo redo custSel addSld delSld modSld sldOrd">
      <pc:chgData name="Ana Calapis" userId="383133bce4f061d0" providerId="LiveId" clId="{87BEFA24-CB87-45E9-B2F5-67E927D0D0AD}" dt="2024-05-29T15:17:44.486" v="7496" actId="2696"/>
      <pc:docMkLst>
        <pc:docMk/>
      </pc:docMkLst>
      <pc:sldChg chg="addSp delSp modSp new mod setBg addAnim setClrOvrMap">
        <pc:chgData name="Ana Calapis" userId="383133bce4f061d0" providerId="LiveId" clId="{87BEFA24-CB87-45E9-B2F5-67E927D0D0AD}" dt="2024-05-25T17:58:54.518" v="7432" actId="26606"/>
        <pc:sldMkLst>
          <pc:docMk/>
          <pc:sldMk cId="874372593" sldId="256"/>
        </pc:sldMkLst>
        <pc:spChg chg="mod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2" creationId="{E0295971-85EA-85DC-EE37-7E3CA2B50620}"/>
          </ac:spMkLst>
        </pc:spChg>
        <pc:spChg chg="mod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3" creationId="{795F12AE-8901-AA79-3F78-7177262B7B3C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8" creationId="{577D6B2E-37A3-429E-A37C-F30ED6487282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10" creationId="{5CEAD642-85CF-4750-8432-7C80C901F001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12" creationId="{FA33EEAE-15D5-4119-8C1E-89D943F911EF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14" creationId="{730D8B3B-9B80-4025-B934-26DC7D7CD231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16" creationId="{1064D5D5-227B-4F66-9AEA-46F570E793BD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18" creationId="{646B67A4-D328-4747-A82B-65E84FA46368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20" creationId="{B5A1B09C-1565-46F8-B70F-621C5EB48A09}"/>
          </ac:spMkLst>
        </pc:spChg>
        <pc:spChg chg="add del">
          <ac:chgData name="Ana Calapis" userId="383133bce4f061d0" providerId="LiveId" clId="{87BEFA24-CB87-45E9-B2F5-67E927D0D0AD}" dt="2024-05-25T16:41:24.232" v="5192" actId="26606"/>
          <ac:spMkLst>
            <pc:docMk/>
            <pc:sldMk cId="874372593" sldId="256"/>
            <ac:spMk id="22" creationId="{8C516CC8-80AC-446C-A56E-9F54B7210402}"/>
          </ac:spMkLst>
        </pc:spChg>
        <pc:spChg chg="add del">
          <ac:chgData name="Ana Calapis" userId="383133bce4f061d0" providerId="LiveId" clId="{87BEFA24-CB87-45E9-B2F5-67E927D0D0AD}" dt="2024-05-25T16:41:40.935" v="5193" actId="26606"/>
          <ac:spMkLst>
            <pc:docMk/>
            <pc:sldMk cId="874372593" sldId="256"/>
            <ac:spMk id="27" creationId="{9095C1F4-AE7F-44E4-8693-40D3D6831140}"/>
          </ac:spMkLst>
        </pc:spChg>
        <pc:spChg chg="add del">
          <ac:chgData name="Ana Calapis" userId="383133bce4f061d0" providerId="LiveId" clId="{87BEFA24-CB87-45E9-B2F5-67E927D0D0AD}" dt="2024-05-25T16:41:40.935" v="5193" actId="26606"/>
          <ac:spMkLst>
            <pc:docMk/>
            <pc:sldMk cId="874372593" sldId="256"/>
            <ac:spMk id="33" creationId="{871AEA07-1E14-44B4-8E55-64EF049CD66F}"/>
          </ac:spMkLst>
        </pc:spChg>
        <pc:spChg chg="add del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38" creationId="{0E30439A-8A5B-46EC-8283-9B6B031D40D0}"/>
          </ac:spMkLst>
        </pc:spChg>
        <pc:spChg chg="add del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40" creationId="{5CEAD642-85CF-4750-8432-7C80C901F001}"/>
          </ac:spMkLst>
        </pc:spChg>
        <pc:spChg chg="add del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42" creationId="{FA33EEAE-15D5-4119-8C1E-89D943F911EF}"/>
          </ac:spMkLst>
        </pc:spChg>
        <pc:spChg chg="add del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44" creationId="{730D8B3B-9B80-4025-B934-26DC7D7CD231}"/>
          </ac:spMkLst>
        </pc:spChg>
        <pc:spChg chg="add del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46" creationId="{B5A1B09C-1565-46F8-B70F-621C5EB48A09}"/>
          </ac:spMkLst>
        </pc:spChg>
        <pc:spChg chg="add del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48" creationId="{8C516CC8-80AC-446C-A56E-9F54B7210402}"/>
          </ac:spMkLst>
        </pc:spChg>
        <pc:spChg chg="add del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50" creationId="{53947E58-F088-49F1-A3D1-DEA690192E84}"/>
          </ac:spMkLst>
        </pc:spChg>
        <pc:spChg chg="add">
          <ac:chgData name="Ana Calapis" userId="383133bce4f061d0" providerId="LiveId" clId="{87BEFA24-CB87-45E9-B2F5-67E927D0D0AD}" dt="2024-05-25T17:58:54.518" v="7432" actId="26606"/>
          <ac:spMkLst>
            <pc:docMk/>
            <pc:sldMk cId="874372593" sldId="256"/>
            <ac:spMk id="60" creationId="{053FB2EE-284F-4C87-AB3D-BBF87A9FAB97}"/>
          </ac:spMkLst>
        </pc:spChg>
        <pc:grpChg chg="add del">
          <ac:chgData name="Ana Calapis" userId="383133bce4f061d0" providerId="LiveId" clId="{87BEFA24-CB87-45E9-B2F5-67E927D0D0AD}" dt="2024-05-25T16:41:40.935" v="5193" actId="26606"/>
          <ac:grpSpMkLst>
            <pc:docMk/>
            <pc:sldMk cId="874372593" sldId="256"/>
            <ac:grpSpMk id="29" creationId="{8734DDD3-F723-4DD3-8ABE-EC0B2AC87D74}"/>
          </ac:grpSpMkLst>
        </pc:grpChg>
        <pc:grpChg chg="add">
          <ac:chgData name="Ana Calapis" userId="383133bce4f061d0" providerId="LiveId" clId="{87BEFA24-CB87-45E9-B2F5-67E927D0D0AD}" dt="2024-05-25T17:58:54.518" v="7432" actId="26606"/>
          <ac:grpSpMkLst>
            <pc:docMk/>
            <pc:sldMk cId="874372593" sldId="256"/>
            <ac:grpSpMk id="55" creationId="{D2C4BFA1-2075-4901-9E24-E41D1FDD51FD}"/>
          </ac:grpSpMkLst>
        </pc:grpChg>
      </pc:sldChg>
      <pc:sldChg chg="addSp delSp modSp new mod ord modTransition setBg">
        <pc:chgData name="Ana Calapis" userId="383133bce4f061d0" providerId="LiveId" clId="{87BEFA24-CB87-45E9-B2F5-67E927D0D0AD}" dt="2024-05-29T05:24:51.867" v="7481"/>
        <pc:sldMkLst>
          <pc:docMk/>
          <pc:sldMk cId="490092841" sldId="257"/>
        </pc:sldMkLst>
        <pc:spChg chg="add del mod">
          <ac:chgData name="Ana Calapis" userId="383133bce4f061d0" providerId="LiveId" clId="{87BEFA24-CB87-45E9-B2F5-67E927D0D0AD}" dt="2024-05-18T13:11:13.191" v="43" actId="478"/>
          <ac:spMkLst>
            <pc:docMk/>
            <pc:sldMk cId="490092841" sldId="257"/>
            <ac:spMk id="2" creationId="{7373E14F-4BE6-4524-258F-3CFC3B0CC166}"/>
          </ac:spMkLst>
        </pc:spChg>
        <pc:spChg chg="add del mod">
          <ac:chgData name="Ana Calapis" userId="383133bce4f061d0" providerId="LiveId" clId="{87BEFA24-CB87-45E9-B2F5-67E927D0D0AD}" dt="2024-05-18T13:11:12.440" v="42" actId="478"/>
          <ac:spMkLst>
            <pc:docMk/>
            <pc:sldMk cId="490092841" sldId="257"/>
            <ac:spMk id="3" creationId="{36D8CC22-6152-4756-BFA7-316682B6A624}"/>
          </ac:spMkLst>
        </pc:spChg>
        <pc:spChg chg="add del mod">
          <ac:chgData name="Ana Calapis" userId="383133bce4f061d0" providerId="LiveId" clId="{87BEFA24-CB87-45E9-B2F5-67E927D0D0AD}" dt="2024-05-18T13:11:11.148" v="39" actId="478"/>
          <ac:spMkLst>
            <pc:docMk/>
            <pc:sldMk cId="490092841" sldId="257"/>
            <ac:spMk id="4" creationId="{B20A4E18-AEFC-39DA-DC6A-01F59CD23C3A}"/>
          </ac:spMkLst>
        </pc:spChg>
        <pc:spChg chg="add del mod">
          <ac:chgData name="Ana Calapis" userId="383133bce4f061d0" providerId="LiveId" clId="{87BEFA24-CB87-45E9-B2F5-67E927D0D0AD}" dt="2024-05-18T13:11:10.263" v="38" actId="478"/>
          <ac:spMkLst>
            <pc:docMk/>
            <pc:sldMk cId="490092841" sldId="257"/>
            <ac:spMk id="5" creationId="{AF886F58-EA62-B8EE-E8B0-3E5DF84C644A}"/>
          </ac:spMkLst>
        </pc:spChg>
        <pc:spChg chg="add del mod">
          <ac:chgData name="Ana Calapis" userId="383133bce4f061d0" providerId="LiveId" clId="{87BEFA24-CB87-45E9-B2F5-67E927D0D0AD}" dt="2024-05-18T13:11:11.650" v="40" actId="478"/>
          <ac:spMkLst>
            <pc:docMk/>
            <pc:sldMk cId="490092841" sldId="257"/>
            <ac:spMk id="6" creationId="{208EA2F1-F97F-27C0-36E8-1E0ABF9DC3A5}"/>
          </ac:spMkLst>
        </pc:spChg>
        <pc:spChg chg="add mod">
          <ac:chgData name="Ana Calapis" userId="383133bce4f061d0" providerId="LiveId" clId="{87BEFA24-CB87-45E9-B2F5-67E927D0D0AD}" dt="2024-05-25T17:37:11.778" v="7176" actId="14861"/>
          <ac:spMkLst>
            <pc:docMk/>
            <pc:sldMk cId="490092841" sldId="257"/>
            <ac:spMk id="7" creationId="{2A4479E5-2238-2782-0021-C108DB207851}"/>
          </ac:spMkLst>
        </pc:spChg>
        <pc:spChg chg="add del mod">
          <ac:chgData name="Ana Calapis" userId="383133bce4f061d0" providerId="LiveId" clId="{87BEFA24-CB87-45E9-B2F5-67E927D0D0AD}" dt="2024-05-18T13:11:12.041" v="41" actId="478"/>
          <ac:spMkLst>
            <pc:docMk/>
            <pc:sldMk cId="490092841" sldId="257"/>
            <ac:spMk id="8" creationId="{10424CB1-79D0-9395-0048-5E6270589C54}"/>
          </ac:spMkLst>
        </pc:spChg>
        <pc:spChg chg="add mod">
          <ac:chgData name="Ana Calapis" userId="383133bce4f061d0" providerId="LiveId" clId="{87BEFA24-CB87-45E9-B2F5-67E927D0D0AD}" dt="2024-05-25T17:37:07.547" v="7174" actId="14861"/>
          <ac:spMkLst>
            <pc:docMk/>
            <pc:sldMk cId="490092841" sldId="257"/>
            <ac:spMk id="9" creationId="{B8A9DE11-B52E-BC31-0B55-349A453983E1}"/>
          </ac:spMkLst>
        </pc:spChg>
        <pc:spChg chg="add mod">
          <ac:chgData name="Ana Calapis" userId="383133bce4f061d0" providerId="LiveId" clId="{87BEFA24-CB87-45E9-B2F5-67E927D0D0AD}" dt="2024-05-25T17:36:18.902" v="7167" actId="14861"/>
          <ac:spMkLst>
            <pc:docMk/>
            <pc:sldMk cId="490092841" sldId="257"/>
            <ac:spMk id="10" creationId="{6EB98AC2-7ACB-DFD5-0C21-F4065CAF90FB}"/>
          </ac:spMkLst>
        </pc:spChg>
        <pc:spChg chg="add del mod">
          <ac:chgData name="Ana Calapis" userId="383133bce4f061d0" providerId="LiveId" clId="{87BEFA24-CB87-45E9-B2F5-67E927D0D0AD}" dt="2024-05-18T13:11:27.027" v="56" actId="478"/>
          <ac:spMkLst>
            <pc:docMk/>
            <pc:sldMk cId="490092841" sldId="257"/>
            <ac:spMk id="11" creationId="{1FA7C245-624D-64BD-B130-54E51004791A}"/>
          </ac:spMkLst>
        </pc:spChg>
        <pc:spChg chg="add del mod">
          <ac:chgData name="Ana Calapis" userId="383133bce4f061d0" providerId="LiveId" clId="{87BEFA24-CB87-45E9-B2F5-67E927D0D0AD}" dt="2024-05-18T13:11:26.296" v="55" actId="478"/>
          <ac:spMkLst>
            <pc:docMk/>
            <pc:sldMk cId="490092841" sldId="257"/>
            <ac:spMk id="12" creationId="{BA5F30C7-D94C-8C45-991E-D23586D95845}"/>
          </ac:spMkLst>
        </pc:spChg>
        <pc:spChg chg="add del mod">
          <ac:chgData name="Ana Calapis" userId="383133bce4f061d0" providerId="LiveId" clId="{87BEFA24-CB87-45E9-B2F5-67E927D0D0AD}" dt="2024-05-18T13:11:25.658" v="54" actId="478"/>
          <ac:spMkLst>
            <pc:docMk/>
            <pc:sldMk cId="490092841" sldId="257"/>
            <ac:spMk id="13" creationId="{7F8D4CA1-2B43-1710-9F41-38D3A04C6D17}"/>
          </ac:spMkLst>
        </pc:spChg>
        <pc:spChg chg="add del mod">
          <ac:chgData name="Ana Calapis" userId="383133bce4f061d0" providerId="LiveId" clId="{87BEFA24-CB87-45E9-B2F5-67E927D0D0AD}" dt="2024-05-18T13:11:25.001" v="53" actId="478"/>
          <ac:spMkLst>
            <pc:docMk/>
            <pc:sldMk cId="490092841" sldId="257"/>
            <ac:spMk id="14" creationId="{3FED89AB-4DAE-BA1C-D287-F419C17FDBAF}"/>
          </ac:spMkLst>
        </pc:spChg>
        <pc:spChg chg="add del mod">
          <ac:chgData name="Ana Calapis" userId="383133bce4f061d0" providerId="LiveId" clId="{87BEFA24-CB87-45E9-B2F5-67E927D0D0AD}" dt="2024-05-18T13:11:24.065" v="52" actId="478"/>
          <ac:spMkLst>
            <pc:docMk/>
            <pc:sldMk cId="490092841" sldId="257"/>
            <ac:spMk id="15" creationId="{17AE5D3E-D655-25FE-6086-F31554BA3362}"/>
          </ac:spMkLst>
        </pc:spChg>
        <pc:spChg chg="add mod">
          <ac:chgData name="Ana Calapis" userId="383133bce4f061d0" providerId="LiveId" clId="{87BEFA24-CB87-45E9-B2F5-67E927D0D0AD}" dt="2024-05-25T17:36:33.408" v="7170" actId="14861"/>
          <ac:spMkLst>
            <pc:docMk/>
            <pc:sldMk cId="490092841" sldId="257"/>
            <ac:spMk id="16" creationId="{77095FD2-2C95-4EF7-B229-AAAD5D7B68EE}"/>
          </ac:spMkLst>
        </pc:spChg>
        <pc:spChg chg="add mod">
          <ac:chgData name="Ana Calapis" userId="383133bce4f061d0" providerId="LiveId" clId="{87BEFA24-CB87-45E9-B2F5-67E927D0D0AD}" dt="2024-05-25T17:36:43.779" v="7172" actId="14861"/>
          <ac:spMkLst>
            <pc:docMk/>
            <pc:sldMk cId="490092841" sldId="257"/>
            <ac:spMk id="17" creationId="{F7DB0381-5248-9FFA-917E-F0B3EB42090A}"/>
          </ac:spMkLst>
        </pc:spChg>
        <pc:spChg chg="add mod">
          <ac:chgData name="Ana Calapis" userId="383133bce4f061d0" providerId="LiveId" clId="{87BEFA24-CB87-45E9-B2F5-67E927D0D0AD}" dt="2024-05-25T17:37:19.050" v="7178" actId="14861"/>
          <ac:spMkLst>
            <pc:docMk/>
            <pc:sldMk cId="490092841" sldId="257"/>
            <ac:spMk id="29" creationId="{C4B7945A-C88F-CC6A-BB35-B282267A6EE1}"/>
          </ac:spMkLst>
        </pc:spChg>
        <pc:spChg chg="add mod">
          <ac:chgData name="Ana Calapis" userId="383133bce4f061d0" providerId="LiveId" clId="{87BEFA24-CB87-45E9-B2F5-67E927D0D0AD}" dt="2024-05-25T17:37:24.258" v="7180" actId="14861"/>
          <ac:spMkLst>
            <pc:docMk/>
            <pc:sldMk cId="490092841" sldId="257"/>
            <ac:spMk id="31" creationId="{6269F0EF-B946-E1C2-CF52-DB6F2C3946BA}"/>
          </ac:spMkLst>
        </pc:spChg>
        <pc:spChg chg="add mod">
          <ac:chgData name="Ana Calapis" userId="383133bce4f061d0" providerId="LiveId" clId="{87BEFA24-CB87-45E9-B2F5-67E927D0D0AD}" dt="2024-05-25T17:33:41.379" v="7148" actId="14861"/>
          <ac:spMkLst>
            <pc:docMk/>
            <pc:sldMk cId="490092841" sldId="257"/>
            <ac:spMk id="32" creationId="{7911AA91-23A9-90A5-84A9-B7833390A17A}"/>
          </ac:spMkLst>
        </pc:spChg>
        <pc:spChg chg="add mod">
          <ac:chgData name="Ana Calapis" userId="383133bce4f061d0" providerId="LiveId" clId="{87BEFA24-CB87-45E9-B2F5-67E927D0D0AD}" dt="2024-05-25T17:34:18.962" v="7151" actId="14861"/>
          <ac:spMkLst>
            <pc:docMk/>
            <pc:sldMk cId="490092841" sldId="257"/>
            <ac:spMk id="33" creationId="{21026496-C2D0-2822-46A7-14DC73D7A463}"/>
          </ac:spMkLst>
        </pc:spChg>
        <pc:spChg chg="add mod">
          <ac:chgData name="Ana Calapis" userId="383133bce4f061d0" providerId="LiveId" clId="{87BEFA24-CB87-45E9-B2F5-67E927D0D0AD}" dt="2024-05-25T17:35:59.893" v="7160" actId="14861"/>
          <ac:spMkLst>
            <pc:docMk/>
            <pc:sldMk cId="490092841" sldId="257"/>
            <ac:spMk id="34" creationId="{7FF68CE4-4BB6-BDD0-4615-25DC0BD230C1}"/>
          </ac:spMkLst>
        </pc:spChg>
        <pc:spChg chg="add mod">
          <ac:chgData name="Ana Calapis" userId="383133bce4f061d0" providerId="LiveId" clId="{87BEFA24-CB87-45E9-B2F5-67E927D0D0AD}" dt="2024-05-25T17:35:53.206" v="7157" actId="14861"/>
          <ac:spMkLst>
            <pc:docMk/>
            <pc:sldMk cId="490092841" sldId="257"/>
            <ac:spMk id="35" creationId="{973B91D3-6875-1BAA-BD62-F6A9933A7444}"/>
          </ac:spMkLst>
        </pc:spChg>
        <pc:spChg chg="add mod">
          <ac:chgData name="Ana Calapis" userId="383133bce4f061d0" providerId="LiveId" clId="{87BEFA24-CB87-45E9-B2F5-67E927D0D0AD}" dt="2024-05-25T17:34:25.480" v="7154" actId="14861"/>
          <ac:spMkLst>
            <pc:docMk/>
            <pc:sldMk cId="490092841" sldId="257"/>
            <ac:spMk id="36" creationId="{604DBE2E-000F-4622-7A3E-52705838C968}"/>
          </ac:spMkLst>
        </pc:spChg>
        <pc:spChg chg="add mod">
          <ac:chgData name="Ana Calapis" userId="383133bce4f061d0" providerId="LiveId" clId="{87BEFA24-CB87-45E9-B2F5-67E927D0D0AD}" dt="2024-05-25T16:42:27.954" v="5203" actId="1076"/>
          <ac:spMkLst>
            <pc:docMk/>
            <pc:sldMk cId="490092841" sldId="257"/>
            <ac:spMk id="50" creationId="{4474054E-6251-4305-051B-9E2E38C113FD}"/>
          </ac:spMkLst>
        </pc:spChg>
        <pc:picChg chg="add mod">
          <ac:chgData name="Ana Calapis" userId="383133bce4f061d0" providerId="LiveId" clId="{87BEFA24-CB87-45E9-B2F5-67E927D0D0AD}" dt="2024-05-25T17:32:59.283" v="7145" actId="14861"/>
          <ac:picMkLst>
            <pc:docMk/>
            <pc:sldMk cId="490092841" sldId="257"/>
            <ac:picMk id="30" creationId="{46B19000-61A6-1204-D992-B35714FA2619}"/>
          </ac:picMkLst>
        </pc:picChg>
        <pc:picChg chg="add mod">
          <ac:chgData name="Ana Calapis" userId="383133bce4f061d0" providerId="LiveId" clId="{87BEFA24-CB87-45E9-B2F5-67E927D0D0AD}" dt="2024-05-25T17:32:47.636" v="7141" actId="14861"/>
          <ac:picMkLst>
            <pc:docMk/>
            <pc:sldMk cId="490092841" sldId="257"/>
            <ac:picMk id="1026" creationId="{48AE3551-03F8-DA89-113D-229C1405E313}"/>
          </ac:picMkLst>
        </pc:picChg>
        <pc:cxnChg chg="add mod">
          <ac:chgData name="Ana Calapis" userId="383133bce4f061d0" providerId="LiveId" clId="{87BEFA24-CB87-45E9-B2F5-67E927D0D0AD}" dt="2024-05-18T13:16:33.716" v="105" actId="13822"/>
          <ac:cxnSpMkLst>
            <pc:docMk/>
            <pc:sldMk cId="490092841" sldId="257"/>
            <ac:cxnSpMk id="19" creationId="{8961DACC-AA89-3D6E-7640-73969168BE9F}"/>
          </ac:cxnSpMkLst>
        </pc:cxnChg>
        <pc:cxnChg chg="add mod">
          <ac:chgData name="Ana Calapis" userId="383133bce4f061d0" providerId="LiveId" clId="{87BEFA24-CB87-45E9-B2F5-67E927D0D0AD}" dt="2024-05-18T13:17:25.399" v="114" actId="14100"/>
          <ac:cxnSpMkLst>
            <pc:docMk/>
            <pc:sldMk cId="490092841" sldId="257"/>
            <ac:cxnSpMk id="21" creationId="{65F45612-7A3C-82CB-0680-09AFB50D1615}"/>
          </ac:cxnSpMkLst>
        </pc:cxnChg>
        <pc:cxnChg chg="add mod">
          <ac:chgData name="Ana Calapis" userId="383133bce4f061d0" providerId="LiveId" clId="{87BEFA24-CB87-45E9-B2F5-67E927D0D0AD}" dt="2024-05-18T13:17:07.389" v="110" actId="14100"/>
          <ac:cxnSpMkLst>
            <pc:docMk/>
            <pc:sldMk cId="490092841" sldId="257"/>
            <ac:cxnSpMk id="22" creationId="{3DDA191C-5401-97FC-ECE1-856136A364A7}"/>
          </ac:cxnSpMkLst>
        </pc:cxnChg>
        <pc:cxnChg chg="add mod">
          <ac:chgData name="Ana Calapis" userId="383133bce4f061d0" providerId="LiveId" clId="{87BEFA24-CB87-45E9-B2F5-67E927D0D0AD}" dt="2024-05-18T13:17:29.942" v="115" actId="14100"/>
          <ac:cxnSpMkLst>
            <pc:docMk/>
            <pc:sldMk cId="490092841" sldId="257"/>
            <ac:cxnSpMk id="25" creationId="{E19AB08C-9955-21B1-60CF-FC5EEF2612AF}"/>
          </ac:cxnSpMkLst>
        </pc:cxnChg>
        <pc:cxnChg chg="add mod">
          <ac:chgData name="Ana Calapis" userId="383133bce4f061d0" providerId="LiveId" clId="{87BEFA24-CB87-45E9-B2F5-67E927D0D0AD}" dt="2024-05-18T13:21:27.952" v="144" actId="14100"/>
          <ac:cxnSpMkLst>
            <pc:docMk/>
            <pc:sldMk cId="490092841" sldId="257"/>
            <ac:cxnSpMk id="37" creationId="{7F537433-0204-4BDC-0A47-B1DCF2A8125A}"/>
          </ac:cxnSpMkLst>
        </pc:cxnChg>
        <pc:cxnChg chg="add mod">
          <ac:chgData name="Ana Calapis" userId="383133bce4f061d0" providerId="LiveId" clId="{87BEFA24-CB87-45E9-B2F5-67E927D0D0AD}" dt="2024-05-18T13:21:42.572" v="148" actId="14100"/>
          <ac:cxnSpMkLst>
            <pc:docMk/>
            <pc:sldMk cId="490092841" sldId="257"/>
            <ac:cxnSpMk id="41" creationId="{4CA79892-A21C-72AB-5D09-AAB13013A029}"/>
          </ac:cxnSpMkLst>
        </pc:cxnChg>
        <pc:cxnChg chg="add mod">
          <ac:chgData name="Ana Calapis" userId="383133bce4f061d0" providerId="LiveId" clId="{87BEFA24-CB87-45E9-B2F5-67E927D0D0AD}" dt="2024-05-18T13:22:19.663" v="152" actId="14100"/>
          <ac:cxnSpMkLst>
            <pc:docMk/>
            <pc:sldMk cId="490092841" sldId="257"/>
            <ac:cxnSpMk id="44" creationId="{80B6946F-99CD-7749-6C60-3E21AA515699}"/>
          </ac:cxnSpMkLst>
        </pc:cxnChg>
        <pc:cxnChg chg="add mod">
          <ac:chgData name="Ana Calapis" userId="383133bce4f061d0" providerId="LiveId" clId="{87BEFA24-CB87-45E9-B2F5-67E927D0D0AD}" dt="2024-05-18T13:22:33.340" v="156" actId="14100"/>
          <ac:cxnSpMkLst>
            <pc:docMk/>
            <pc:sldMk cId="490092841" sldId="257"/>
            <ac:cxnSpMk id="47" creationId="{3947B81A-2904-4EF9-D8DD-E6E35F5DBAD3}"/>
          </ac:cxnSpMkLst>
        </pc:cxnChg>
        <pc:cxnChg chg="add del mod">
          <ac:chgData name="Ana Calapis" userId="383133bce4f061d0" providerId="LiveId" clId="{87BEFA24-CB87-45E9-B2F5-67E927D0D0AD}" dt="2024-05-18T13:49:59.790" v="302" actId="478"/>
          <ac:cxnSpMkLst>
            <pc:docMk/>
            <pc:sldMk cId="490092841" sldId="257"/>
            <ac:cxnSpMk id="51" creationId="{ADAE269C-5BC7-3066-403C-A2C8393F05A1}"/>
          </ac:cxnSpMkLst>
        </pc:cxnChg>
      </pc:sldChg>
      <pc:sldChg chg="addSp delSp modSp new mod ord modTransition setBg">
        <pc:chgData name="Ana Calapis" userId="383133bce4f061d0" providerId="LiveId" clId="{87BEFA24-CB87-45E9-B2F5-67E927D0D0AD}" dt="2024-05-29T05:24:39.874" v="7478"/>
        <pc:sldMkLst>
          <pc:docMk/>
          <pc:sldMk cId="2579439179" sldId="258"/>
        </pc:sldMkLst>
        <pc:spChg chg="add mod">
          <ac:chgData name="Ana Calapis" userId="383133bce4f061d0" providerId="LiveId" clId="{87BEFA24-CB87-45E9-B2F5-67E927D0D0AD}" dt="2024-05-25T17:37:38.955" v="7182" actId="14861"/>
          <ac:spMkLst>
            <pc:docMk/>
            <pc:sldMk cId="2579439179" sldId="258"/>
            <ac:spMk id="2" creationId="{85C3B913-E983-5D4E-3B9E-FEB2636B2DFB}"/>
          </ac:spMkLst>
        </pc:spChg>
        <pc:spChg chg="add mod">
          <ac:chgData name="Ana Calapis" userId="383133bce4f061d0" providerId="LiveId" clId="{87BEFA24-CB87-45E9-B2F5-67E927D0D0AD}" dt="2024-05-25T17:37:43.887" v="7184" actId="14861"/>
          <ac:spMkLst>
            <pc:docMk/>
            <pc:sldMk cId="2579439179" sldId="258"/>
            <ac:spMk id="3" creationId="{C7758810-6393-AE48-AA3E-CF07DCE9BD98}"/>
          </ac:spMkLst>
        </pc:spChg>
        <pc:spChg chg="add mod">
          <ac:chgData name="Ana Calapis" userId="383133bce4f061d0" providerId="LiveId" clId="{87BEFA24-CB87-45E9-B2F5-67E927D0D0AD}" dt="2024-05-25T17:37:47.674" v="7186" actId="14861"/>
          <ac:spMkLst>
            <pc:docMk/>
            <pc:sldMk cId="2579439179" sldId="258"/>
            <ac:spMk id="4" creationId="{ACEB45CB-7F59-AC4C-8C6F-BF4A7ED38C71}"/>
          </ac:spMkLst>
        </pc:spChg>
        <pc:spChg chg="add mod">
          <ac:chgData name="Ana Calapis" userId="383133bce4f061d0" providerId="LiveId" clId="{87BEFA24-CB87-45E9-B2F5-67E927D0D0AD}" dt="2024-05-25T17:37:51.757" v="7188" actId="14861"/>
          <ac:spMkLst>
            <pc:docMk/>
            <pc:sldMk cId="2579439179" sldId="258"/>
            <ac:spMk id="5" creationId="{B91C12FC-C8B0-6D09-3FE5-C6162A7479A3}"/>
          </ac:spMkLst>
        </pc:spChg>
        <pc:spChg chg="add mod">
          <ac:chgData name="Ana Calapis" userId="383133bce4f061d0" providerId="LiveId" clId="{87BEFA24-CB87-45E9-B2F5-67E927D0D0AD}" dt="2024-05-25T17:37:55.888" v="7190" actId="14861"/>
          <ac:spMkLst>
            <pc:docMk/>
            <pc:sldMk cId="2579439179" sldId="258"/>
            <ac:spMk id="6" creationId="{5C87DB62-9682-DEDD-C680-0E6D02FF33B3}"/>
          </ac:spMkLst>
        </pc:spChg>
        <pc:spChg chg="add del mod">
          <ac:chgData name="Ana Calapis" userId="383133bce4f061d0" providerId="LiveId" clId="{87BEFA24-CB87-45E9-B2F5-67E927D0D0AD}" dt="2024-05-18T13:40:33.606" v="199" actId="478"/>
          <ac:spMkLst>
            <pc:docMk/>
            <pc:sldMk cId="2579439179" sldId="258"/>
            <ac:spMk id="7" creationId="{C705AB0A-54B5-7B2B-651D-CD07BD313020}"/>
          </ac:spMkLst>
        </pc:spChg>
        <pc:spChg chg="add del mod">
          <ac:chgData name="Ana Calapis" userId="383133bce4f061d0" providerId="LiveId" clId="{87BEFA24-CB87-45E9-B2F5-67E927D0D0AD}" dt="2024-05-18T13:40:34.674" v="200" actId="478"/>
          <ac:spMkLst>
            <pc:docMk/>
            <pc:sldMk cId="2579439179" sldId="258"/>
            <ac:spMk id="8" creationId="{7607FD77-1007-DE33-9EC2-E498873D6264}"/>
          </ac:spMkLst>
        </pc:spChg>
        <pc:spChg chg="add mod">
          <ac:chgData name="Ana Calapis" userId="383133bce4f061d0" providerId="LiveId" clId="{87BEFA24-CB87-45E9-B2F5-67E927D0D0AD}" dt="2024-05-18T13:47:11.340" v="282" actId="207"/>
          <ac:spMkLst>
            <pc:docMk/>
            <pc:sldMk cId="2579439179" sldId="258"/>
            <ac:spMk id="9" creationId="{0D7651F3-22FD-E979-FD34-0577395BC5AD}"/>
          </ac:spMkLst>
        </pc:spChg>
        <pc:spChg chg="add mod">
          <ac:chgData name="Ana Calapis" userId="383133bce4f061d0" providerId="LiveId" clId="{87BEFA24-CB87-45E9-B2F5-67E927D0D0AD}" dt="2024-05-18T13:47:07.517" v="281" actId="207"/>
          <ac:spMkLst>
            <pc:docMk/>
            <pc:sldMk cId="2579439179" sldId="258"/>
            <ac:spMk id="10" creationId="{97481924-D532-8290-5237-FF9FFE0FD27A}"/>
          </ac:spMkLst>
        </pc:spChg>
        <pc:spChg chg="add mod">
          <ac:chgData name="Ana Calapis" userId="383133bce4f061d0" providerId="LiveId" clId="{87BEFA24-CB87-45E9-B2F5-67E927D0D0AD}" dt="2024-05-18T13:47:03.493" v="280" actId="207"/>
          <ac:spMkLst>
            <pc:docMk/>
            <pc:sldMk cId="2579439179" sldId="258"/>
            <ac:spMk id="11" creationId="{A1D49E77-E8D8-9145-978C-115EF34B5F46}"/>
          </ac:spMkLst>
        </pc:spChg>
        <pc:spChg chg="add mod">
          <ac:chgData name="Ana Calapis" userId="383133bce4f061d0" providerId="LiveId" clId="{87BEFA24-CB87-45E9-B2F5-67E927D0D0AD}" dt="2024-05-18T13:46:59.231" v="279" actId="207"/>
          <ac:spMkLst>
            <pc:docMk/>
            <pc:sldMk cId="2579439179" sldId="258"/>
            <ac:spMk id="12" creationId="{BA9229E8-59D7-F02C-81A2-97EAE5A1919D}"/>
          </ac:spMkLst>
        </pc:spChg>
        <pc:spChg chg="add mod">
          <ac:chgData name="Ana Calapis" userId="383133bce4f061d0" providerId="LiveId" clId="{87BEFA24-CB87-45E9-B2F5-67E927D0D0AD}" dt="2024-05-18T13:41:31.924" v="214"/>
          <ac:spMkLst>
            <pc:docMk/>
            <pc:sldMk cId="2579439179" sldId="258"/>
            <ac:spMk id="13" creationId="{DC702183-3643-9096-46A3-DD32784E74B3}"/>
          </ac:spMkLst>
        </pc:spChg>
        <pc:spChg chg="add mod">
          <ac:chgData name="Ana Calapis" userId="383133bce4f061d0" providerId="LiveId" clId="{87BEFA24-CB87-45E9-B2F5-67E927D0D0AD}" dt="2024-05-18T13:41:32.340" v="215"/>
          <ac:spMkLst>
            <pc:docMk/>
            <pc:sldMk cId="2579439179" sldId="258"/>
            <ac:spMk id="14" creationId="{30E2F78E-A2C7-8601-FA57-04BAA04E8A93}"/>
          </ac:spMkLst>
        </pc:spChg>
        <pc:spChg chg="add mod">
          <ac:chgData name="Ana Calapis" userId="383133bce4f061d0" providerId="LiveId" clId="{87BEFA24-CB87-45E9-B2F5-67E927D0D0AD}" dt="2024-05-18T13:41:32.859" v="216"/>
          <ac:spMkLst>
            <pc:docMk/>
            <pc:sldMk cId="2579439179" sldId="258"/>
            <ac:spMk id="15" creationId="{FC8D8137-D290-ED68-67E2-9FF48AA16A7A}"/>
          </ac:spMkLst>
        </pc:spChg>
        <pc:spChg chg="add mod">
          <ac:chgData name="Ana Calapis" userId="383133bce4f061d0" providerId="LiveId" clId="{87BEFA24-CB87-45E9-B2F5-67E927D0D0AD}" dt="2024-05-18T13:46:38.738" v="276" actId="207"/>
          <ac:spMkLst>
            <pc:docMk/>
            <pc:sldMk cId="2579439179" sldId="258"/>
            <ac:spMk id="16" creationId="{6A172597-FCB2-7365-EAAE-F213C470020C}"/>
          </ac:spMkLst>
        </pc:spChg>
        <pc:spChg chg="add mod">
          <ac:chgData name="Ana Calapis" userId="383133bce4f061d0" providerId="LiveId" clId="{87BEFA24-CB87-45E9-B2F5-67E927D0D0AD}" dt="2024-05-18T13:46:31.993" v="275" actId="207"/>
          <ac:spMkLst>
            <pc:docMk/>
            <pc:sldMk cId="2579439179" sldId="258"/>
            <ac:spMk id="17" creationId="{C0E9D53B-8DE1-0221-F276-761E666F14EE}"/>
          </ac:spMkLst>
        </pc:spChg>
        <pc:spChg chg="add mod">
          <ac:chgData name="Ana Calapis" userId="383133bce4f061d0" providerId="LiveId" clId="{87BEFA24-CB87-45E9-B2F5-67E927D0D0AD}" dt="2024-05-18T13:46:28.161" v="274" actId="207"/>
          <ac:spMkLst>
            <pc:docMk/>
            <pc:sldMk cId="2579439179" sldId="258"/>
            <ac:spMk id="18" creationId="{96B5895D-C073-45EA-EABB-257C881708A0}"/>
          </ac:spMkLst>
        </pc:spChg>
        <pc:spChg chg="add mod">
          <ac:chgData name="Ana Calapis" userId="383133bce4f061d0" providerId="LiveId" clId="{87BEFA24-CB87-45E9-B2F5-67E927D0D0AD}" dt="2024-05-18T13:46:42.685" v="277" actId="1076"/>
          <ac:spMkLst>
            <pc:docMk/>
            <pc:sldMk cId="2579439179" sldId="258"/>
            <ac:spMk id="19" creationId="{88CDA38B-C5F5-AC78-0329-6F7472930755}"/>
          </ac:spMkLst>
        </pc:spChg>
        <pc:spChg chg="add mod">
          <ac:chgData name="Ana Calapis" userId="383133bce4f061d0" providerId="LiveId" clId="{87BEFA24-CB87-45E9-B2F5-67E927D0D0AD}" dt="2024-05-18T13:47:16.370" v="283" actId="207"/>
          <ac:spMkLst>
            <pc:docMk/>
            <pc:sldMk cId="2579439179" sldId="258"/>
            <ac:spMk id="20" creationId="{A10169A6-5600-F4A2-3A81-3F575BCB08BF}"/>
          </ac:spMkLst>
        </pc:spChg>
        <pc:spChg chg="add mod">
          <ac:chgData name="Ana Calapis" userId="383133bce4f061d0" providerId="LiveId" clId="{87BEFA24-CB87-45E9-B2F5-67E927D0D0AD}" dt="2024-05-18T13:47:20.591" v="284" actId="207"/>
          <ac:spMkLst>
            <pc:docMk/>
            <pc:sldMk cId="2579439179" sldId="258"/>
            <ac:spMk id="21" creationId="{2F8DBF07-B4EA-E068-5641-32D4BBC3E93F}"/>
          </ac:spMkLst>
        </pc:spChg>
        <pc:spChg chg="add mod">
          <ac:chgData name="Ana Calapis" userId="383133bce4f061d0" providerId="LiveId" clId="{87BEFA24-CB87-45E9-B2F5-67E927D0D0AD}" dt="2024-05-18T13:47:24.029" v="285" actId="207"/>
          <ac:spMkLst>
            <pc:docMk/>
            <pc:sldMk cId="2579439179" sldId="258"/>
            <ac:spMk id="22" creationId="{3C147246-EBDC-1059-4077-CB1DE96EB9C9}"/>
          </ac:spMkLst>
        </pc:spChg>
        <pc:spChg chg="add mod">
          <ac:chgData name="Ana Calapis" userId="383133bce4f061d0" providerId="LiveId" clId="{87BEFA24-CB87-45E9-B2F5-67E927D0D0AD}" dt="2024-05-18T13:47:28.144" v="286" actId="207"/>
          <ac:spMkLst>
            <pc:docMk/>
            <pc:sldMk cId="2579439179" sldId="258"/>
            <ac:spMk id="23" creationId="{3BCD1134-2D62-CF10-88C6-565A89C310BC}"/>
          </ac:spMkLst>
        </pc:spChg>
        <pc:spChg chg="add mod">
          <ac:chgData name="Ana Calapis" userId="383133bce4f061d0" providerId="LiveId" clId="{87BEFA24-CB87-45E9-B2F5-67E927D0D0AD}" dt="2024-05-18T13:47:59.824" v="292" actId="207"/>
          <ac:spMkLst>
            <pc:docMk/>
            <pc:sldMk cId="2579439179" sldId="258"/>
            <ac:spMk id="24" creationId="{A76139F4-4524-9E96-FEE9-3AA15818E41E}"/>
          </ac:spMkLst>
        </pc:spChg>
        <pc:spChg chg="add mod">
          <ac:chgData name="Ana Calapis" userId="383133bce4f061d0" providerId="LiveId" clId="{87BEFA24-CB87-45E9-B2F5-67E927D0D0AD}" dt="2024-05-18T13:47:55.919" v="291" actId="207"/>
          <ac:spMkLst>
            <pc:docMk/>
            <pc:sldMk cId="2579439179" sldId="258"/>
            <ac:spMk id="25" creationId="{2FECDB09-05CB-F8C1-0967-58729DD92B67}"/>
          </ac:spMkLst>
        </pc:spChg>
        <pc:spChg chg="add mod">
          <ac:chgData name="Ana Calapis" userId="383133bce4f061d0" providerId="LiveId" clId="{87BEFA24-CB87-45E9-B2F5-67E927D0D0AD}" dt="2024-05-18T13:47:52.535" v="290" actId="207"/>
          <ac:spMkLst>
            <pc:docMk/>
            <pc:sldMk cId="2579439179" sldId="258"/>
            <ac:spMk id="26" creationId="{E6C85827-A1F2-D0D9-AD7D-27A8CC17951C}"/>
          </ac:spMkLst>
        </pc:spChg>
        <pc:spChg chg="add mod">
          <ac:chgData name="Ana Calapis" userId="383133bce4f061d0" providerId="LiveId" clId="{87BEFA24-CB87-45E9-B2F5-67E927D0D0AD}" dt="2024-05-18T13:47:48.672" v="289" actId="207"/>
          <ac:spMkLst>
            <pc:docMk/>
            <pc:sldMk cId="2579439179" sldId="258"/>
            <ac:spMk id="27" creationId="{7C9A8B4A-693F-C31A-8DE5-61CF81A5F4A4}"/>
          </ac:spMkLst>
        </pc:spChg>
        <pc:spChg chg="add mod">
          <ac:chgData name="Ana Calapis" userId="383133bce4f061d0" providerId="LiveId" clId="{87BEFA24-CB87-45E9-B2F5-67E927D0D0AD}" dt="2024-05-18T13:49:50.123" v="300" actId="1076"/>
          <ac:spMkLst>
            <pc:docMk/>
            <pc:sldMk cId="2579439179" sldId="258"/>
            <ac:spMk id="28" creationId="{FFE6D1E0-158B-064A-AE82-88F5A510961B}"/>
          </ac:spMkLst>
        </pc:spChg>
        <pc:spChg chg="add mod">
          <ac:chgData name="Ana Calapis" userId="383133bce4f061d0" providerId="LiveId" clId="{87BEFA24-CB87-45E9-B2F5-67E927D0D0AD}" dt="2024-05-18T13:49:09.666" v="297" actId="207"/>
          <ac:spMkLst>
            <pc:docMk/>
            <pc:sldMk cId="2579439179" sldId="258"/>
            <ac:spMk id="29" creationId="{5806DEBB-184D-126A-B250-1C8AFAEE5832}"/>
          </ac:spMkLst>
        </pc:spChg>
        <pc:spChg chg="add mod">
          <ac:chgData name="Ana Calapis" userId="383133bce4f061d0" providerId="LiveId" clId="{87BEFA24-CB87-45E9-B2F5-67E927D0D0AD}" dt="2024-05-18T13:49:27.222" v="298" actId="207"/>
          <ac:spMkLst>
            <pc:docMk/>
            <pc:sldMk cId="2579439179" sldId="258"/>
            <ac:spMk id="30" creationId="{943AF392-8FC9-EA37-2CFB-0286975CA6CF}"/>
          </ac:spMkLst>
        </pc:spChg>
        <pc:spChg chg="add mod">
          <ac:chgData name="Ana Calapis" userId="383133bce4f061d0" providerId="LiveId" clId="{87BEFA24-CB87-45E9-B2F5-67E927D0D0AD}" dt="2024-05-18T13:49:44.909" v="299" actId="207"/>
          <ac:spMkLst>
            <pc:docMk/>
            <pc:sldMk cId="2579439179" sldId="258"/>
            <ac:spMk id="31" creationId="{A2285D0C-9EC1-069D-1755-D08B8B0FC297}"/>
          </ac:spMkLst>
        </pc:spChg>
        <pc:spChg chg="add mod">
          <ac:chgData name="Ana Calapis" userId="383133bce4f061d0" providerId="LiveId" clId="{87BEFA24-CB87-45E9-B2F5-67E927D0D0AD}" dt="2024-05-18T13:51:42.232" v="319"/>
          <ac:spMkLst>
            <pc:docMk/>
            <pc:sldMk cId="2579439179" sldId="258"/>
            <ac:spMk id="44" creationId="{B9E3022A-C7F7-1083-B4F5-7E8C90E44E0E}"/>
          </ac:spMkLst>
        </pc:spChg>
        <pc:spChg chg="add mod">
          <ac:chgData name="Ana Calapis" userId="383133bce4f061d0" providerId="LiveId" clId="{87BEFA24-CB87-45E9-B2F5-67E927D0D0AD}" dt="2024-05-25T17:38:26.472" v="7192" actId="14861"/>
          <ac:spMkLst>
            <pc:docMk/>
            <pc:sldMk cId="2579439179" sldId="258"/>
            <ac:spMk id="45" creationId="{19EA2E3C-7C48-FD59-8171-1ACAF8BA2B88}"/>
          </ac:spMkLst>
        </pc:spChg>
        <pc:spChg chg="add mod">
          <ac:chgData name="Ana Calapis" userId="383133bce4f061d0" providerId="LiveId" clId="{87BEFA24-CB87-45E9-B2F5-67E927D0D0AD}" dt="2024-05-25T17:38:29.514" v="7194" actId="14861"/>
          <ac:spMkLst>
            <pc:docMk/>
            <pc:sldMk cId="2579439179" sldId="258"/>
            <ac:spMk id="46" creationId="{3018389C-3ADF-3B31-A1B9-74F2D8654D02}"/>
          </ac:spMkLst>
        </pc:spChg>
        <pc:spChg chg="add mod">
          <ac:chgData name="Ana Calapis" userId="383133bce4f061d0" providerId="LiveId" clId="{87BEFA24-CB87-45E9-B2F5-67E927D0D0AD}" dt="2024-05-25T17:38:34.547" v="7196" actId="14861"/>
          <ac:spMkLst>
            <pc:docMk/>
            <pc:sldMk cId="2579439179" sldId="258"/>
            <ac:spMk id="47" creationId="{6B33D632-ACCB-93D7-AB01-F0798404C1AA}"/>
          </ac:spMkLst>
        </pc:spChg>
        <pc:spChg chg="add mod">
          <ac:chgData name="Ana Calapis" userId="383133bce4f061d0" providerId="LiveId" clId="{87BEFA24-CB87-45E9-B2F5-67E927D0D0AD}" dt="2024-05-25T17:38:37.550" v="7198" actId="14861"/>
          <ac:spMkLst>
            <pc:docMk/>
            <pc:sldMk cId="2579439179" sldId="258"/>
            <ac:spMk id="48" creationId="{629370EC-DB5B-AC22-4513-AFC536CB29B5}"/>
          </ac:spMkLst>
        </pc:spChg>
        <pc:spChg chg="add mod">
          <ac:chgData name="Ana Calapis" userId="383133bce4f061d0" providerId="LiveId" clId="{87BEFA24-CB87-45E9-B2F5-67E927D0D0AD}" dt="2024-05-25T16:18:59.405" v="2692" actId="1076"/>
          <ac:spMkLst>
            <pc:docMk/>
            <pc:sldMk cId="2579439179" sldId="258"/>
            <ac:spMk id="49" creationId="{F3DF8295-BA1E-AA33-7EAF-56833757E21A}"/>
          </ac:spMkLst>
        </pc:spChg>
        <pc:spChg chg="add mod">
          <ac:chgData name="Ana Calapis" userId="383133bce4f061d0" providerId="LiveId" clId="{87BEFA24-CB87-45E9-B2F5-67E927D0D0AD}" dt="2024-05-18T13:54:47.060" v="357"/>
          <ac:spMkLst>
            <pc:docMk/>
            <pc:sldMk cId="2579439179" sldId="258"/>
            <ac:spMk id="52" creationId="{EE4BA0D9-FE07-1142-D966-FB572C4041E8}"/>
          </ac:spMkLst>
        </pc:spChg>
        <pc:picChg chg="add mod modCrop">
          <ac:chgData name="Ana Calapis" userId="383133bce4f061d0" providerId="LiveId" clId="{87BEFA24-CB87-45E9-B2F5-67E927D0D0AD}" dt="2024-05-25T17:30:23.293" v="7050" actId="1076"/>
          <ac:picMkLst>
            <pc:docMk/>
            <pc:sldMk cId="2579439179" sldId="258"/>
            <ac:picMk id="51" creationId="{A77729A0-503D-18CA-184B-D35286877DD6}"/>
          </ac:picMkLst>
        </pc:picChg>
        <pc:cxnChg chg="add mod">
          <ac:chgData name="Ana Calapis" userId="383133bce4f061d0" providerId="LiveId" clId="{87BEFA24-CB87-45E9-B2F5-67E927D0D0AD}" dt="2024-05-18T13:50:27.623" v="310" actId="14100"/>
          <ac:cxnSpMkLst>
            <pc:docMk/>
            <pc:sldMk cId="2579439179" sldId="258"/>
            <ac:cxnSpMk id="32" creationId="{2F1B3C07-53E3-CD20-2DBC-9F823A3220B6}"/>
          </ac:cxnSpMkLst>
        </pc:cxnChg>
        <pc:cxnChg chg="add mod">
          <ac:chgData name="Ana Calapis" userId="383133bce4f061d0" providerId="LiveId" clId="{87BEFA24-CB87-45E9-B2F5-67E927D0D0AD}" dt="2024-05-18T13:50:24.952" v="309" actId="14100"/>
          <ac:cxnSpMkLst>
            <pc:docMk/>
            <pc:sldMk cId="2579439179" sldId="258"/>
            <ac:cxnSpMk id="34" creationId="{C8386C4B-06F8-F25E-A375-92BC849ED78C}"/>
          </ac:cxnSpMkLst>
        </pc:cxnChg>
        <pc:cxnChg chg="add mod">
          <ac:chgData name="Ana Calapis" userId="383133bce4f061d0" providerId="LiveId" clId="{87BEFA24-CB87-45E9-B2F5-67E927D0D0AD}" dt="2024-05-18T13:50:41.406" v="314" actId="14100"/>
          <ac:cxnSpMkLst>
            <pc:docMk/>
            <pc:sldMk cId="2579439179" sldId="258"/>
            <ac:cxnSpMk id="38" creationId="{FE04412C-702B-66E5-A408-58B0DBED42C1}"/>
          </ac:cxnSpMkLst>
        </pc:cxnChg>
        <pc:cxnChg chg="add mod">
          <ac:chgData name="Ana Calapis" userId="383133bce4f061d0" providerId="LiveId" clId="{87BEFA24-CB87-45E9-B2F5-67E927D0D0AD}" dt="2024-05-18T13:50:52.729" v="318" actId="14100"/>
          <ac:cxnSpMkLst>
            <pc:docMk/>
            <pc:sldMk cId="2579439179" sldId="258"/>
            <ac:cxnSpMk id="41" creationId="{6C6F9E68-04A4-D60D-BA9B-5AE2714855AC}"/>
          </ac:cxnSpMkLst>
        </pc:cxnChg>
      </pc:sldChg>
      <pc:sldChg chg="addSp delSp modSp new mod ord modTransition setBg">
        <pc:chgData name="Ana Calapis" userId="383133bce4f061d0" providerId="LiveId" clId="{87BEFA24-CB87-45E9-B2F5-67E927D0D0AD}" dt="2024-05-29T05:24:44.253" v="7479"/>
        <pc:sldMkLst>
          <pc:docMk/>
          <pc:sldMk cId="1285284987" sldId="259"/>
        </pc:sldMkLst>
        <pc:spChg chg="add mod">
          <ac:chgData name="Ana Calapis" userId="383133bce4f061d0" providerId="LiveId" clId="{87BEFA24-CB87-45E9-B2F5-67E927D0D0AD}" dt="2024-05-25T17:39:09.027" v="7209" actId="14861"/>
          <ac:spMkLst>
            <pc:docMk/>
            <pc:sldMk cId="1285284987" sldId="259"/>
            <ac:spMk id="2" creationId="{CD665628-79E3-E320-1725-DDC2BFE85E0B}"/>
          </ac:spMkLst>
        </pc:spChg>
        <pc:spChg chg="add del mod">
          <ac:chgData name="Ana Calapis" userId="383133bce4f061d0" providerId="LiveId" clId="{87BEFA24-CB87-45E9-B2F5-67E927D0D0AD}" dt="2024-05-20T06:58:54.953" v="1232" actId="478"/>
          <ac:spMkLst>
            <pc:docMk/>
            <pc:sldMk cId="1285284987" sldId="259"/>
            <ac:spMk id="3" creationId="{5B775222-550B-FEE0-12E4-3389AEB99BDB}"/>
          </ac:spMkLst>
        </pc:spChg>
        <pc:spChg chg="add mod">
          <ac:chgData name="Ana Calapis" userId="383133bce4f061d0" providerId="LiveId" clId="{87BEFA24-CB87-45E9-B2F5-67E927D0D0AD}" dt="2024-05-25T17:39:16.789" v="7213" actId="14861"/>
          <ac:spMkLst>
            <pc:docMk/>
            <pc:sldMk cId="1285284987" sldId="259"/>
            <ac:spMk id="4" creationId="{83E9F029-4E94-BF28-AD14-460586B62867}"/>
          </ac:spMkLst>
        </pc:spChg>
        <pc:spChg chg="add del mod">
          <ac:chgData name="Ana Calapis" userId="383133bce4f061d0" providerId="LiveId" clId="{87BEFA24-CB87-45E9-B2F5-67E927D0D0AD}" dt="2024-05-20T06:58:57.929" v="1233" actId="478"/>
          <ac:spMkLst>
            <pc:docMk/>
            <pc:sldMk cId="1285284987" sldId="259"/>
            <ac:spMk id="5" creationId="{F3B7EF81-2CF4-0E98-4ED2-61A979EA2765}"/>
          </ac:spMkLst>
        </pc:spChg>
        <pc:spChg chg="add del mod">
          <ac:chgData name="Ana Calapis" userId="383133bce4f061d0" providerId="LiveId" clId="{87BEFA24-CB87-45E9-B2F5-67E927D0D0AD}" dt="2024-05-18T13:55:37.172" v="369" actId="478"/>
          <ac:spMkLst>
            <pc:docMk/>
            <pc:sldMk cId="1285284987" sldId="259"/>
            <ac:spMk id="6" creationId="{02888812-9907-24FD-90A6-BA6CD8379359}"/>
          </ac:spMkLst>
        </pc:spChg>
        <pc:spChg chg="add mod">
          <ac:chgData name="Ana Calapis" userId="383133bce4f061d0" providerId="LiveId" clId="{87BEFA24-CB87-45E9-B2F5-67E927D0D0AD}" dt="2024-05-25T17:39:13.141" v="7211" actId="14861"/>
          <ac:spMkLst>
            <pc:docMk/>
            <pc:sldMk cId="1285284987" sldId="259"/>
            <ac:spMk id="6" creationId="{6F079947-4391-826C-D6EE-E5F2EB0D1056}"/>
          </ac:spMkLst>
        </pc:spChg>
        <pc:spChg chg="add mod">
          <ac:chgData name="Ana Calapis" userId="383133bce4f061d0" providerId="LiveId" clId="{87BEFA24-CB87-45E9-B2F5-67E927D0D0AD}" dt="2024-05-25T17:39:19.659" v="7215" actId="14861"/>
          <ac:spMkLst>
            <pc:docMk/>
            <pc:sldMk cId="1285284987" sldId="259"/>
            <ac:spMk id="7" creationId="{85DB84C8-3D1B-5546-021B-D4D3D20A79D3}"/>
          </ac:spMkLst>
        </pc:spChg>
        <pc:spChg chg="add del mod">
          <ac:chgData name="Ana Calapis" userId="383133bce4f061d0" providerId="LiveId" clId="{87BEFA24-CB87-45E9-B2F5-67E927D0D0AD}" dt="2024-05-18T13:55:36.557" v="368" actId="478"/>
          <ac:spMkLst>
            <pc:docMk/>
            <pc:sldMk cId="1285284987" sldId="259"/>
            <ac:spMk id="7" creationId="{F9E82D97-EA26-2BC1-5B97-F546053A702B}"/>
          </ac:spMkLst>
        </pc:spChg>
        <pc:spChg chg="add del mod">
          <ac:chgData name="Ana Calapis" userId="383133bce4f061d0" providerId="LiveId" clId="{87BEFA24-CB87-45E9-B2F5-67E927D0D0AD}" dt="2024-05-18T13:55:35.410" v="367" actId="478"/>
          <ac:spMkLst>
            <pc:docMk/>
            <pc:sldMk cId="1285284987" sldId="259"/>
            <ac:spMk id="8" creationId="{59EA42A7-CB93-D25E-9303-254517F2D364}"/>
          </ac:spMkLst>
        </pc:spChg>
        <pc:spChg chg="add del mod">
          <ac:chgData name="Ana Calapis" userId="383133bce4f061d0" providerId="LiveId" clId="{87BEFA24-CB87-45E9-B2F5-67E927D0D0AD}" dt="2024-05-18T13:55:34.743" v="366" actId="478"/>
          <ac:spMkLst>
            <pc:docMk/>
            <pc:sldMk cId="1285284987" sldId="259"/>
            <ac:spMk id="9" creationId="{F1C1C675-D9A4-7201-034E-98F7D72EF294}"/>
          </ac:spMkLst>
        </pc:spChg>
        <pc:spChg chg="add mod">
          <ac:chgData name="Ana Calapis" userId="383133bce4f061d0" providerId="LiveId" clId="{87BEFA24-CB87-45E9-B2F5-67E927D0D0AD}" dt="2024-05-25T17:39:02.041" v="7207" actId="14861"/>
          <ac:spMkLst>
            <pc:docMk/>
            <pc:sldMk cId="1285284987" sldId="259"/>
            <ac:spMk id="10" creationId="{B6CA7166-43E6-8D10-BEB1-C8853C3C8D79}"/>
          </ac:spMkLst>
        </pc:spChg>
        <pc:spChg chg="add mod">
          <ac:chgData name="Ana Calapis" userId="383133bce4f061d0" providerId="LiveId" clId="{87BEFA24-CB87-45E9-B2F5-67E927D0D0AD}" dt="2024-05-25T17:38:58.699" v="7205" actId="14861"/>
          <ac:spMkLst>
            <pc:docMk/>
            <pc:sldMk cId="1285284987" sldId="259"/>
            <ac:spMk id="11" creationId="{5BCC6A97-0E1E-3838-2FD4-3F4A77123709}"/>
          </ac:spMkLst>
        </pc:spChg>
        <pc:spChg chg="add mod">
          <ac:chgData name="Ana Calapis" userId="383133bce4f061d0" providerId="LiveId" clId="{87BEFA24-CB87-45E9-B2F5-67E927D0D0AD}" dt="2024-05-25T17:38:54.489" v="7203" actId="14861"/>
          <ac:spMkLst>
            <pc:docMk/>
            <pc:sldMk cId="1285284987" sldId="259"/>
            <ac:spMk id="12" creationId="{2E850017-2ECE-CE12-63A7-C5BC5F8F917F}"/>
          </ac:spMkLst>
        </pc:spChg>
        <pc:spChg chg="add mod">
          <ac:chgData name="Ana Calapis" userId="383133bce4f061d0" providerId="LiveId" clId="{87BEFA24-CB87-45E9-B2F5-67E927D0D0AD}" dt="2024-05-25T17:38:48.658" v="7200" actId="14861"/>
          <ac:spMkLst>
            <pc:docMk/>
            <pc:sldMk cId="1285284987" sldId="259"/>
            <ac:spMk id="13" creationId="{5E590FC5-B81B-870A-49FE-E6215E2C149A}"/>
          </ac:spMkLst>
        </pc:spChg>
        <pc:spChg chg="add mod">
          <ac:chgData name="Ana Calapis" userId="383133bce4f061d0" providerId="LiveId" clId="{87BEFA24-CB87-45E9-B2F5-67E927D0D0AD}" dt="2024-05-25T17:39:59.270" v="7230" actId="14861"/>
          <ac:spMkLst>
            <pc:docMk/>
            <pc:sldMk cId="1285284987" sldId="259"/>
            <ac:spMk id="14" creationId="{02CC07F1-79CC-C874-359B-E69BF3C2E534}"/>
          </ac:spMkLst>
        </pc:spChg>
        <pc:spChg chg="add mod">
          <ac:chgData name="Ana Calapis" userId="383133bce4f061d0" providerId="LiveId" clId="{87BEFA24-CB87-45E9-B2F5-67E927D0D0AD}" dt="2024-05-25T17:39:37.456" v="7221" actId="14861"/>
          <ac:spMkLst>
            <pc:docMk/>
            <pc:sldMk cId="1285284987" sldId="259"/>
            <ac:spMk id="15" creationId="{73C76366-63B9-27DE-37FD-F8F197EDCA0C}"/>
          </ac:spMkLst>
        </pc:spChg>
        <pc:spChg chg="add mod">
          <ac:chgData name="Ana Calapis" userId="383133bce4f061d0" providerId="LiveId" clId="{87BEFA24-CB87-45E9-B2F5-67E927D0D0AD}" dt="2024-05-25T17:39:40.160" v="7223" actId="14861"/>
          <ac:spMkLst>
            <pc:docMk/>
            <pc:sldMk cId="1285284987" sldId="259"/>
            <ac:spMk id="16" creationId="{AC97B670-4BF2-85FC-A8BF-777AD5E90B4E}"/>
          </ac:spMkLst>
        </pc:spChg>
        <pc:spChg chg="add mod">
          <ac:chgData name="Ana Calapis" userId="383133bce4f061d0" providerId="LiveId" clId="{87BEFA24-CB87-45E9-B2F5-67E927D0D0AD}" dt="2024-05-25T17:39:35.001" v="7219" actId="14861"/>
          <ac:spMkLst>
            <pc:docMk/>
            <pc:sldMk cId="1285284987" sldId="259"/>
            <ac:spMk id="17" creationId="{A9EE0738-C126-0F42-1A8C-DB19AD9C272A}"/>
          </ac:spMkLst>
        </pc:spChg>
        <pc:spChg chg="add mod">
          <ac:chgData name="Ana Calapis" userId="383133bce4f061d0" providerId="LiveId" clId="{87BEFA24-CB87-45E9-B2F5-67E927D0D0AD}" dt="2024-05-25T17:39:43.031" v="7225" actId="14861"/>
          <ac:spMkLst>
            <pc:docMk/>
            <pc:sldMk cId="1285284987" sldId="259"/>
            <ac:spMk id="18" creationId="{06F5DF50-E9F9-0728-3123-08A8CA90E399}"/>
          </ac:spMkLst>
        </pc:spChg>
        <pc:spChg chg="add mod">
          <ac:chgData name="Ana Calapis" userId="383133bce4f061d0" providerId="LiveId" clId="{87BEFA24-CB87-45E9-B2F5-67E927D0D0AD}" dt="2024-05-25T17:39:26.964" v="7217" actId="14861"/>
          <ac:spMkLst>
            <pc:docMk/>
            <pc:sldMk cId="1285284987" sldId="259"/>
            <ac:spMk id="19" creationId="{C7585BBC-763B-2494-D8F0-5B70A4BE7D2D}"/>
          </ac:spMkLst>
        </pc:spChg>
        <pc:spChg chg="add mod">
          <ac:chgData name="Ana Calapis" userId="383133bce4f061d0" providerId="LiveId" clId="{87BEFA24-CB87-45E9-B2F5-67E927D0D0AD}" dt="2024-05-25T16:24:36.616" v="2736" actId="1076"/>
          <ac:spMkLst>
            <pc:docMk/>
            <pc:sldMk cId="1285284987" sldId="259"/>
            <ac:spMk id="22" creationId="{C4856060-9E1B-A54B-46CF-79A718238CDC}"/>
          </ac:spMkLst>
        </pc:spChg>
        <pc:picChg chg="add mod">
          <ac:chgData name="Ana Calapis" userId="383133bce4f061d0" providerId="LiveId" clId="{87BEFA24-CB87-45E9-B2F5-67E927D0D0AD}" dt="2024-05-25T17:29:58.419" v="6996" actId="14861"/>
          <ac:picMkLst>
            <pc:docMk/>
            <pc:sldMk cId="1285284987" sldId="259"/>
            <ac:picMk id="21" creationId="{28574FE8-9F5D-6A52-B80B-D76F9774A035}"/>
          </ac:picMkLst>
        </pc:picChg>
      </pc:sldChg>
      <pc:sldChg chg="addSp delSp modSp new del mod ord modTransition setBg">
        <pc:chgData name="Ana Calapis" userId="383133bce4f061d0" providerId="LiveId" clId="{87BEFA24-CB87-45E9-B2F5-67E927D0D0AD}" dt="2024-05-29T15:17:44.486" v="7496" actId="2696"/>
        <pc:sldMkLst>
          <pc:docMk/>
          <pc:sldMk cId="4240223758" sldId="260"/>
        </pc:sldMkLst>
        <pc:spChg chg="add mod">
          <ac:chgData name="Ana Calapis" userId="383133bce4f061d0" providerId="LiveId" clId="{87BEFA24-CB87-45E9-B2F5-67E927D0D0AD}" dt="2024-05-25T17:40:43.857" v="7232" actId="14861"/>
          <ac:spMkLst>
            <pc:docMk/>
            <pc:sldMk cId="4240223758" sldId="260"/>
            <ac:spMk id="2" creationId="{2F22977A-6DD2-7258-84E0-E345EB1849CF}"/>
          </ac:spMkLst>
        </pc:spChg>
        <pc:spChg chg="add mod">
          <ac:chgData name="Ana Calapis" userId="383133bce4f061d0" providerId="LiveId" clId="{87BEFA24-CB87-45E9-B2F5-67E927D0D0AD}" dt="2024-05-25T17:41:08.146" v="7239" actId="14861"/>
          <ac:spMkLst>
            <pc:docMk/>
            <pc:sldMk cId="4240223758" sldId="260"/>
            <ac:spMk id="3" creationId="{F0C7B920-3BF6-F842-1096-D8E04330D7AE}"/>
          </ac:spMkLst>
        </pc:spChg>
        <pc:spChg chg="add mod">
          <ac:chgData name="Ana Calapis" userId="383133bce4f061d0" providerId="LiveId" clId="{87BEFA24-CB87-45E9-B2F5-67E927D0D0AD}" dt="2024-05-25T17:40:48.024" v="7234" actId="14861"/>
          <ac:spMkLst>
            <pc:docMk/>
            <pc:sldMk cId="4240223758" sldId="260"/>
            <ac:spMk id="4" creationId="{7C3878F8-58B1-29B1-5CC7-6F10F9D8FB5A}"/>
          </ac:spMkLst>
        </pc:spChg>
        <pc:spChg chg="add mod">
          <ac:chgData name="Ana Calapis" userId="383133bce4f061d0" providerId="LiveId" clId="{87BEFA24-CB87-45E9-B2F5-67E927D0D0AD}" dt="2024-05-25T17:40:54.941" v="7238" actId="14861"/>
          <ac:spMkLst>
            <pc:docMk/>
            <pc:sldMk cId="4240223758" sldId="260"/>
            <ac:spMk id="5" creationId="{21B65647-3DD9-3134-835C-C2E74B822CC5}"/>
          </ac:spMkLst>
        </pc:spChg>
        <pc:spChg chg="add mod">
          <ac:chgData name="Ana Calapis" userId="383133bce4f061d0" providerId="LiveId" clId="{87BEFA24-CB87-45E9-B2F5-67E927D0D0AD}" dt="2024-05-25T17:40:51.804" v="7236" actId="14861"/>
          <ac:spMkLst>
            <pc:docMk/>
            <pc:sldMk cId="4240223758" sldId="260"/>
            <ac:spMk id="6" creationId="{3E96A179-818D-A547-70BD-D08C9C766218}"/>
          </ac:spMkLst>
        </pc:spChg>
        <pc:spChg chg="add del mod">
          <ac:chgData name="Ana Calapis" userId="383133bce4f061d0" providerId="LiveId" clId="{87BEFA24-CB87-45E9-B2F5-67E927D0D0AD}" dt="2024-05-18T14:01:21.810" v="435" actId="478"/>
          <ac:spMkLst>
            <pc:docMk/>
            <pc:sldMk cId="4240223758" sldId="260"/>
            <ac:spMk id="11" creationId="{60A93833-E012-FAD5-6BF4-F8A4F8E6B87D}"/>
          </ac:spMkLst>
        </pc:spChg>
        <pc:spChg chg="add mod">
          <ac:chgData name="Ana Calapis" userId="383133bce4f061d0" providerId="LiveId" clId="{87BEFA24-CB87-45E9-B2F5-67E927D0D0AD}" dt="2024-05-25T16:51:24.516" v="5227" actId="1076"/>
          <ac:spMkLst>
            <pc:docMk/>
            <pc:sldMk cId="4240223758" sldId="260"/>
            <ac:spMk id="11" creationId="{FEED12AE-CD60-0A7A-21AD-C0F3131E8D3F}"/>
          </ac:spMkLst>
        </pc:spChg>
        <pc:spChg chg="add mod">
          <ac:chgData name="Ana Calapis" userId="383133bce4f061d0" providerId="LiveId" clId="{87BEFA24-CB87-45E9-B2F5-67E927D0D0AD}" dt="2024-05-25T17:41:43.068" v="7241" actId="14861"/>
          <ac:spMkLst>
            <pc:docMk/>
            <pc:sldMk cId="4240223758" sldId="260"/>
            <ac:spMk id="12" creationId="{1925B55B-B826-30FE-ABAA-3979EDF9AEF2}"/>
          </ac:spMkLst>
        </pc:spChg>
        <pc:spChg chg="add mod">
          <ac:chgData name="Ana Calapis" userId="383133bce4f061d0" providerId="LiveId" clId="{87BEFA24-CB87-45E9-B2F5-67E927D0D0AD}" dt="2024-05-25T17:41:45.435" v="7243" actId="14861"/>
          <ac:spMkLst>
            <pc:docMk/>
            <pc:sldMk cId="4240223758" sldId="260"/>
            <ac:spMk id="13" creationId="{F052F784-7BCE-7521-392F-BE49ABBB5234}"/>
          </ac:spMkLst>
        </pc:spChg>
        <pc:spChg chg="add mod">
          <ac:chgData name="Ana Calapis" userId="383133bce4f061d0" providerId="LiveId" clId="{87BEFA24-CB87-45E9-B2F5-67E927D0D0AD}" dt="2024-05-25T17:42:23.633" v="7256" actId="14861"/>
          <ac:spMkLst>
            <pc:docMk/>
            <pc:sldMk cId="4240223758" sldId="260"/>
            <ac:spMk id="14" creationId="{F229D2EE-3050-0A3C-8E43-1EA3AC202E91}"/>
          </ac:spMkLst>
        </pc:spChg>
        <pc:spChg chg="add mod">
          <ac:chgData name="Ana Calapis" userId="383133bce4f061d0" providerId="LiveId" clId="{87BEFA24-CB87-45E9-B2F5-67E927D0D0AD}" dt="2024-05-25T17:42:05.756" v="7250" actId="14861"/>
          <ac:spMkLst>
            <pc:docMk/>
            <pc:sldMk cId="4240223758" sldId="260"/>
            <ac:spMk id="15" creationId="{AA8815D2-5356-9D80-F71A-7A0888D7D149}"/>
          </ac:spMkLst>
        </pc:spChg>
        <pc:spChg chg="add mod">
          <ac:chgData name="Ana Calapis" userId="383133bce4f061d0" providerId="LiveId" clId="{87BEFA24-CB87-45E9-B2F5-67E927D0D0AD}" dt="2024-05-25T17:42:26.219" v="7258" actId="14861"/>
          <ac:spMkLst>
            <pc:docMk/>
            <pc:sldMk cId="4240223758" sldId="260"/>
            <ac:spMk id="16" creationId="{DF95F1BE-F9FB-F886-C8E9-BCA09A627AAC}"/>
          </ac:spMkLst>
        </pc:spChg>
        <pc:spChg chg="add mod">
          <ac:chgData name="Ana Calapis" userId="383133bce4f061d0" providerId="LiveId" clId="{87BEFA24-CB87-45E9-B2F5-67E927D0D0AD}" dt="2024-05-25T17:42:29.907" v="7260" actId="14861"/>
          <ac:spMkLst>
            <pc:docMk/>
            <pc:sldMk cId="4240223758" sldId="260"/>
            <ac:spMk id="17" creationId="{858E19C9-E8B8-4036-2455-3A3EBF86FF95}"/>
          </ac:spMkLst>
        </pc:spChg>
        <pc:spChg chg="add mod">
          <ac:chgData name="Ana Calapis" userId="383133bce4f061d0" providerId="LiveId" clId="{87BEFA24-CB87-45E9-B2F5-67E927D0D0AD}" dt="2024-05-25T17:42:34.028" v="7262" actId="14861"/>
          <ac:spMkLst>
            <pc:docMk/>
            <pc:sldMk cId="4240223758" sldId="260"/>
            <ac:spMk id="18" creationId="{AF7342F7-FB6C-54FB-BA05-2CAD756F47FC}"/>
          </ac:spMkLst>
        </pc:spChg>
        <pc:spChg chg="add mod">
          <ac:chgData name="Ana Calapis" userId="383133bce4f061d0" providerId="LiveId" clId="{87BEFA24-CB87-45E9-B2F5-67E927D0D0AD}" dt="2024-05-25T17:42:12.955" v="7254" actId="14861"/>
          <ac:spMkLst>
            <pc:docMk/>
            <pc:sldMk cId="4240223758" sldId="260"/>
            <ac:spMk id="19" creationId="{FDF3D7BA-5F80-2F48-A331-AAB8588EE31D}"/>
          </ac:spMkLst>
        </pc:spChg>
        <pc:spChg chg="add mod">
          <ac:chgData name="Ana Calapis" userId="383133bce4f061d0" providerId="LiveId" clId="{87BEFA24-CB87-45E9-B2F5-67E927D0D0AD}" dt="2024-05-25T17:42:09.899" v="7252" actId="14861"/>
          <ac:spMkLst>
            <pc:docMk/>
            <pc:sldMk cId="4240223758" sldId="260"/>
            <ac:spMk id="20" creationId="{72072410-2B58-C181-7ECD-8EB298A6285A}"/>
          </ac:spMkLst>
        </pc:spChg>
        <pc:spChg chg="add mod">
          <ac:chgData name="Ana Calapis" userId="383133bce4f061d0" providerId="LiveId" clId="{87BEFA24-CB87-45E9-B2F5-67E927D0D0AD}" dt="2024-05-25T17:42:37.467" v="7264" actId="14861"/>
          <ac:spMkLst>
            <pc:docMk/>
            <pc:sldMk cId="4240223758" sldId="260"/>
            <ac:spMk id="21" creationId="{B7063FBB-137F-FD52-8CFC-785C7E7F61CD}"/>
          </ac:spMkLst>
        </pc:spChg>
        <pc:spChg chg="add mod">
          <ac:chgData name="Ana Calapis" userId="383133bce4f061d0" providerId="LiveId" clId="{87BEFA24-CB87-45E9-B2F5-67E927D0D0AD}" dt="2024-05-25T17:42:42.941" v="7266" actId="14861"/>
          <ac:spMkLst>
            <pc:docMk/>
            <pc:sldMk cId="4240223758" sldId="260"/>
            <ac:spMk id="22" creationId="{31D1DB05-ED35-4C62-4B86-501D776771A8}"/>
          </ac:spMkLst>
        </pc:spChg>
        <pc:spChg chg="add mod">
          <ac:chgData name="Ana Calapis" userId="383133bce4f061d0" providerId="LiveId" clId="{87BEFA24-CB87-45E9-B2F5-67E927D0D0AD}" dt="2024-05-25T17:42:45.732" v="7268" actId="14861"/>
          <ac:spMkLst>
            <pc:docMk/>
            <pc:sldMk cId="4240223758" sldId="260"/>
            <ac:spMk id="23" creationId="{AC14E96C-09C2-05C6-07CB-FBB4167E238B}"/>
          </ac:spMkLst>
        </pc:spChg>
        <pc:spChg chg="add mod">
          <ac:chgData name="Ana Calapis" userId="383133bce4f061d0" providerId="LiveId" clId="{87BEFA24-CB87-45E9-B2F5-67E927D0D0AD}" dt="2024-05-25T17:42:49.393" v="7270" actId="14861"/>
          <ac:spMkLst>
            <pc:docMk/>
            <pc:sldMk cId="4240223758" sldId="260"/>
            <ac:spMk id="24" creationId="{25CF4C86-1BA9-04FF-64B2-A1CCF77E28A7}"/>
          </ac:spMkLst>
        </pc:spChg>
        <pc:spChg chg="add mod">
          <ac:chgData name="Ana Calapis" userId="383133bce4f061d0" providerId="LiveId" clId="{87BEFA24-CB87-45E9-B2F5-67E927D0D0AD}" dt="2024-05-25T16:53:23.173" v="5298" actId="1076"/>
          <ac:spMkLst>
            <pc:docMk/>
            <pc:sldMk cId="4240223758" sldId="260"/>
            <ac:spMk id="29" creationId="{65B2C355-E065-8A16-A3AB-FDF0887EF263}"/>
          </ac:spMkLst>
        </pc:spChg>
        <pc:spChg chg="add del mod">
          <ac:chgData name="Ana Calapis" userId="383133bce4f061d0" providerId="LiveId" clId="{87BEFA24-CB87-45E9-B2F5-67E927D0D0AD}" dt="2024-05-18T14:08:57.459" v="548" actId="478"/>
          <ac:spMkLst>
            <pc:docMk/>
            <pc:sldMk cId="4240223758" sldId="260"/>
            <ac:spMk id="64" creationId="{5FE709C0-56E6-F3F0-FA4E-16243E233421}"/>
          </ac:spMkLst>
        </pc:spChg>
        <pc:spChg chg="add del mod">
          <ac:chgData name="Ana Calapis" userId="383133bce4f061d0" providerId="LiveId" clId="{87BEFA24-CB87-45E9-B2F5-67E927D0D0AD}" dt="2024-05-18T14:08:56.628" v="547" actId="478"/>
          <ac:spMkLst>
            <pc:docMk/>
            <pc:sldMk cId="4240223758" sldId="260"/>
            <ac:spMk id="65" creationId="{5C3A23C2-EA76-CAF4-7554-1BE88992D353}"/>
          </ac:spMkLst>
        </pc:spChg>
        <pc:spChg chg="add del mod">
          <ac:chgData name="Ana Calapis" userId="383133bce4f061d0" providerId="LiveId" clId="{87BEFA24-CB87-45E9-B2F5-67E927D0D0AD}" dt="2024-05-18T14:08:55.920" v="546" actId="478"/>
          <ac:spMkLst>
            <pc:docMk/>
            <pc:sldMk cId="4240223758" sldId="260"/>
            <ac:spMk id="66" creationId="{CA8C6C56-176A-3945-2F3D-7122735436E6}"/>
          </ac:spMkLst>
        </pc:spChg>
        <pc:spChg chg="add del mod">
          <ac:chgData name="Ana Calapis" userId="383133bce4f061d0" providerId="LiveId" clId="{87BEFA24-CB87-45E9-B2F5-67E927D0D0AD}" dt="2024-05-18T14:08:55.391" v="545" actId="478"/>
          <ac:spMkLst>
            <pc:docMk/>
            <pc:sldMk cId="4240223758" sldId="260"/>
            <ac:spMk id="67" creationId="{1B7B5325-5C63-4E7D-A02D-E8865F9D6AC5}"/>
          </ac:spMkLst>
        </pc:spChg>
        <pc:spChg chg="add mod">
          <ac:chgData name="Ana Calapis" userId="383133bce4f061d0" providerId="LiveId" clId="{87BEFA24-CB87-45E9-B2F5-67E927D0D0AD}" dt="2024-05-25T16:52:34.093" v="5272" actId="1076"/>
          <ac:spMkLst>
            <pc:docMk/>
            <pc:sldMk cId="4240223758" sldId="260"/>
            <ac:spMk id="68" creationId="{71B2C576-3175-5C66-D5D2-B0412FA1F6DD}"/>
          </ac:spMkLst>
        </pc:spChg>
        <pc:spChg chg="add mod">
          <ac:chgData name="Ana Calapis" userId="383133bce4f061d0" providerId="LiveId" clId="{87BEFA24-CB87-45E9-B2F5-67E927D0D0AD}" dt="2024-05-25T16:52:24.726" v="5270" actId="1076"/>
          <ac:spMkLst>
            <pc:docMk/>
            <pc:sldMk cId="4240223758" sldId="260"/>
            <ac:spMk id="69" creationId="{505D0DDB-AB28-C7B0-E51B-59BC28EE6446}"/>
          </ac:spMkLst>
        </pc:spChg>
        <pc:spChg chg="add mod">
          <ac:chgData name="Ana Calapis" userId="383133bce4f061d0" providerId="LiveId" clId="{87BEFA24-CB87-45E9-B2F5-67E927D0D0AD}" dt="2024-05-25T16:52:11.493" v="5267" actId="2711"/>
          <ac:spMkLst>
            <pc:docMk/>
            <pc:sldMk cId="4240223758" sldId="260"/>
            <ac:spMk id="70" creationId="{137FB833-30C5-4F9E-F7BB-742623EA0E19}"/>
          </ac:spMkLst>
        </pc:spChg>
        <pc:cxnChg chg="add mod">
          <ac:chgData name="Ana Calapis" userId="383133bce4f061d0" providerId="LiveId" clId="{87BEFA24-CB87-45E9-B2F5-67E927D0D0AD}" dt="2024-05-18T14:00:58.553" v="429"/>
          <ac:cxnSpMkLst>
            <pc:docMk/>
            <pc:sldMk cId="4240223758" sldId="260"/>
            <ac:cxnSpMk id="7" creationId="{1F0C2FD7-5DFE-5270-A588-B803F7C027D9}"/>
          </ac:cxnSpMkLst>
        </pc:cxnChg>
        <pc:cxnChg chg="add mod">
          <ac:chgData name="Ana Calapis" userId="383133bce4f061d0" providerId="LiveId" clId="{87BEFA24-CB87-45E9-B2F5-67E927D0D0AD}" dt="2024-05-18T14:01:04.381" v="430"/>
          <ac:cxnSpMkLst>
            <pc:docMk/>
            <pc:sldMk cId="4240223758" sldId="260"/>
            <ac:cxnSpMk id="8" creationId="{D53E96FF-38E1-094D-96FE-EC0E50F02B69}"/>
          </ac:cxnSpMkLst>
        </pc:cxnChg>
        <pc:cxnChg chg="add mod">
          <ac:chgData name="Ana Calapis" userId="383133bce4f061d0" providerId="LiveId" clId="{87BEFA24-CB87-45E9-B2F5-67E927D0D0AD}" dt="2024-05-18T14:01:08.343" v="431"/>
          <ac:cxnSpMkLst>
            <pc:docMk/>
            <pc:sldMk cId="4240223758" sldId="260"/>
            <ac:cxnSpMk id="9" creationId="{CD9ED293-7C25-7226-6CB5-E2DF7A00E62A}"/>
          </ac:cxnSpMkLst>
        </pc:cxnChg>
        <pc:cxnChg chg="add mod">
          <ac:chgData name="Ana Calapis" userId="383133bce4f061d0" providerId="LiveId" clId="{87BEFA24-CB87-45E9-B2F5-67E927D0D0AD}" dt="2024-05-18T14:01:12.146" v="432"/>
          <ac:cxnSpMkLst>
            <pc:docMk/>
            <pc:sldMk cId="4240223758" sldId="260"/>
            <ac:cxnSpMk id="10" creationId="{ABE71741-A3B5-F982-8B39-22D11EE1BD6E}"/>
          </ac:cxnSpMkLst>
        </pc:cxnChg>
        <pc:cxnChg chg="add mod">
          <ac:chgData name="Ana Calapis" userId="383133bce4f061d0" providerId="LiveId" clId="{87BEFA24-CB87-45E9-B2F5-67E927D0D0AD}" dt="2024-05-18T14:04:50.759" v="483" actId="14100"/>
          <ac:cxnSpMkLst>
            <pc:docMk/>
            <pc:sldMk cId="4240223758" sldId="260"/>
            <ac:cxnSpMk id="25" creationId="{6129AD99-5D3C-F051-F746-57ACFCEFC25D}"/>
          </ac:cxnSpMkLst>
        </pc:cxnChg>
        <pc:cxnChg chg="add mod">
          <ac:chgData name="Ana Calapis" userId="383133bce4f061d0" providerId="LiveId" clId="{87BEFA24-CB87-45E9-B2F5-67E927D0D0AD}" dt="2024-05-25T16:52:57.023" v="5274" actId="13822"/>
          <ac:cxnSpMkLst>
            <pc:docMk/>
            <pc:sldMk cId="4240223758" sldId="260"/>
            <ac:cxnSpMk id="27" creationId="{EB3F0DA5-D1C0-EDE1-7453-B21F06D180F3}"/>
          </ac:cxnSpMkLst>
        </pc:cxnChg>
        <pc:cxnChg chg="add mod">
          <ac:chgData name="Ana Calapis" userId="383133bce4f061d0" providerId="LiveId" clId="{87BEFA24-CB87-45E9-B2F5-67E927D0D0AD}" dt="2024-05-28T10:30:48.668" v="7473" actId="14100"/>
          <ac:cxnSpMkLst>
            <pc:docMk/>
            <pc:sldMk cId="4240223758" sldId="260"/>
            <ac:cxnSpMk id="28" creationId="{949AC430-F080-D5DC-05BC-A634F0EF9D37}"/>
          </ac:cxnSpMkLst>
        </pc:cxnChg>
        <pc:cxnChg chg="add mod">
          <ac:chgData name="Ana Calapis" userId="383133bce4f061d0" providerId="LiveId" clId="{87BEFA24-CB87-45E9-B2F5-67E927D0D0AD}" dt="2024-05-18T14:05:28.303" v="494" actId="14100"/>
          <ac:cxnSpMkLst>
            <pc:docMk/>
            <pc:sldMk cId="4240223758" sldId="260"/>
            <ac:cxnSpMk id="31" creationId="{C5E51252-DB0B-F1F1-99B5-8BF5E19E22FA}"/>
          </ac:cxnSpMkLst>
        </pc:cxnChg>
        <pc:cxnChg chg="add mod">
          <ac:chgData name="Ana Calapis" userId="383133bce4f061d0" providerId="LiveId" clId="{87BEFA24-CB87-45E9-B2F5-67E927D0D0AD}" dt="2024-05-18T14:05:40.479" v="498" actId="14100"/>
          <ac:cxnSpMkLst>
            <pc:docMk/>
            <pc:sldMk cId="4240223758" sldId="260"/>
            <ac:cxnSpMk id="36" creationId="{546DA13B-06BA-F887-CB0E-FC9027D83528}"/>
          </ac:cxnSpMkLst>
        </pc:cxnChg>
        <pc:cxnChg chg="add mod">
          <ac:chgData name="Ana Calapis" userId="383133bce4f061d0" providerId="LiveId" clId="{87BEFA24-CB87-45E9-B2F5-67E927D0D0AD}" dt="2024-05-18T14:05:47.703" v="501" actId="14100"/>
          <ac:cxnSpMkLst>
            <pc:docMk/>
            <pc:sldMk cId="4240223758" sldId="260"/>
            <ac:cxnSpMk id="39" creationId="{E0A6382E-475D-0E89-B480-3CC3EAF1C6FD}"/>
          </ac:cxnSpMkLst>
        </pc:cxnChg>
        <pc:cxnChg chg="add mod">
          <ac:chgData name="Ana Calapis" userId="383133bce4f061d0" providerId="LiveId" clId="{87BEFA24-CB87-45E9-B2F5-67E927D0D0AD}" dt="2024-05-18T14:05:58.287" v="505" actId="14100"/>
          <ac:cxnSpMkLst>
            <pc:docMk/>
            <pc:sldMk cId="4240223758" sldId="260"/>
            <ac:cxnSpMk id="42" creationId="{7115E4FD-6BA6-A50D-5055-C23FE91A65B0}"/>
          </ac:cxnSpMkLst>
        </pc:cxnChg>
        <pc:cxnChg chg="add mod">
          <ac:chgData name="Ana Calapis" userId="383133bce4f061d0" providerId="LiveId" clId="{87BEFA24-CB87-45E9-B2F5-67E927D0D0AD}" dt="2024-05-18T14:06:10.077" v="509" actId="14100"/>
          <ac:cxnSpMkLst>
            <pc:docMk/>
            <pc:sldMk cId="4240223758" sldId="260"/>
            <ac:cxnSpMk id="45" creationId="{F94208DF-BF16-FE9A-AB83-F2325C53D412}"/>
          </ac:cxnSpMkLst>
        </pc:cxnChg>
        <pc:cxnChg chg="add mod">
          <ac:chgData name="Ana Calapis" userId="383133bce4f061d0" providerId="LiveId" clId="{87BEFA24-CB87-45E9-B2F5-67E927D0D0AD}" dt="2024-05-18T14:06:24.811" v="513" actId="14100"/>
          <ac:cxnSpMkLst>
            <pc:docMk/>
            <pc:sldMk cId="4240223758" sldId="260"/>
            <ac:cxnSpMk id="48" creationId="{81FDE5EF-CCD0-407D-2B54-1E308AA4B060}"/>
          </ac:cxnSpMkLst>
        </pc:cxnChg>
        <pc:cxnChg chg="add mod">
          <ac:chgData name="Ana Calapis" userId="383133bce4f061d0" providerId="LiveId" clId="{87BEFA24-CB87-45E9-B2F5-67E927D0D0AD}" dt="2024-05-18T14:07:13.570" v="517" actId="14100"/>
          <ac:cxnSpMkLst>
            <pc:docMk/>
            <pc:sldMk cId="4240223758" sldId="260"/>
            <ac:cxnSpMk id="52" creationId="{E2203616-7411-48B8-6CAB-729A42D4BA4B}"/>
          </ac:cxnSpMkLst>
        </pc:cxnChg>
        <pc:cxnChg chg="add mod">
          <ac:chgData name="Ana Calapis" userId="383133bce4f061d0" providerId="LiveId" clId="{87BEFA24-CB87-45E9-B2F5-67E927D0D0AD}" dt="2024-05-18T14:07:26.786" v="521" actId="14100"/>
          <ac:cxnSpMkLst>
            <pc:docMk/>
            <pc:sldMk cId="4240223758" sldId="260"/>
            <ac:cxnSpMk id="55" creationId="{493C9A88-FA37-264D-A16D-C567B31C78E0}"/>
          </ac:cxnSpMkLst>
        </pc:cxnChg>
        <pc:cxnChg chg="add mod">
          <ac:chgData name="Ana Calapis" userId="383133bce4f061d0" providerId="LiveId" clId="{87BEFA24-CB87-45E9-B2F5-67E927D0D0AD}" dt="2024-05-18T14:07:40.206" v="525" actId="14100"/>
          <ac:cxnSpMkLst>
            <pc:docMk/>
            <pc:sldMk cId="4240223758" sldId="260"/>
            <ac:cxnSpMk id="58" creationId="{8BE8DB79-1510-3DE7-B6C8-D119E144F26F}"/>
          </ac:cxnSpMkLst>
        </pc:cxnChg>
        <pc:cxnChg chg="add mod">
          <ac:chgData name="Ana Calapis" userId="383133bce4f061d0" providerId="LiveId" clId="{87BEFA24-CB87-45E9-B2F5-67E927D0D0AD}" dt="2024-05-18T14:07:53.054" v="529" actId="14100"/>
          <ac:cxnSpMkLst>
            <pc:docMk/>
            <pc:sldMk cId="4240223758" sldId="260"/>
            <ac:cxnSpMk id="61" creationId="{A1F1C06C-9820-4308-6C11-F5FFCB87A316}"/>
          </ac:cxnSpMkLst>
        </pc:cxnChg>
      </pc:sldChg>
      <pc:sldChg chg="addSp delSp modSp new mod modTransition setBg">
        <pc:chgData name="Ana Calapis" userId="383133bce4f061d0" providerId="LiveId" clId="{87BEFA24-CB87-45E9-B2F5-67E927D0D0AD}" dt="2024-05-29T05:25:14.585" v="7486"/>
        <pc:sldMkLst>
          <pc:docMk/>
          <pc:sldMk cId="4132985819" sldId="261"/>
        </pc:sldMkLst>
        <pc:spChg chg="add mod">
          <ac:chgData name="Ana Calapis" userId="383133bce4f061d0" providerId="LiveId" clId="{87BEFA24-CB87-45E9-B2F5-67E927D0D0AD}" dt="2024-05-18T17:12:12.079" v="867" actId="14100"/>
          <ac:spMkLst>
            <pc:docMk/>
            <pc:sldMk cId="4132985819" sldId="261"/>
            <ac:spMk id="2" creationId="{82787AB7-44D6-6D4B-AFB0-3DAD0BE9499E}"/>
          </ac:spMkLst>
        </pc:spChg>
        <pc:spChg chg="add mod">
          <ac:chgData name="Ana Calapis" userId="383133bce4f061d0" providerId="LiveId" clId="{87BEFA24-CB87-45E9-B2F5-67E927D0D0AD}" dt="2024-05-25T17:45:43.642" v="7286" actId="14861"/>
          <ac:spMkLst>
            <pc:docMk/>
            <pc:sldMk cId="4132985819" sldId="261"/>
            <ac:spMk id="3" creationId="{B714C726-2403-17AF-B014-06F41BA7DFFB}"/>
          </ac:spMkLst>
        </pc:spChg>
        <pc:spChg chg="add del mod">
          <ac:chgData name="Ana Calapis" userId="383133bce4f061d0" providerId="LiveId" clId="{87BEFA24-CB87-45E9-B2F5-67E927D0D0AD}" dt="2024-05-18T16:44:03.254" v="577" actId="478"/>
          <ac:spMkLst>
            <pc:docMk/>
            <pc:sldMk cId="4132985819" sldId="261"/>
            <ac:spMk id="4" creationId="{34002633-5035-351D-39B2-DAB6332DDBDB}"/>
          </ac:spMkLst>
        </pc:spChg>
        <pc:spChg chg="add mod">
          <ac:chgData name="Ana Calapis" userId="383133bce4f061d0" providerId="LiveId" clId="{87BEFA24-CB87-45E9-B2F5-67E927D0D0AD}" dt="2024-05-25T17:45:36.844" v="7282" actId="14861"/>
          <ac:spMkLst>
            <pc:docMk/>
            <pc:sldMk cId="4132985819" sldId="261"/>
            <ac:spMk id="5" creationId="{3CBEA3B5-167C-803D-66BA-14E2082D8127}"/>
          </ac:spMkLst>
        </pc:spChg>
        <pc:spChg chg="add mod">
          <ac:chgData name="Ana Calapis" userId="383133bce4f061d0" providerId="LiveId" clId="{87BEFA24-CB87-45E9-B2F5-67E927D0D0AD}" dt="2024-05-25T17:45:39.857" v="7284" actId="14861"/>
          <ac:spMkLst>
            <pc:docMk/>
            <pc:sldMk cId="4132985819" sldId="261"/>
            <ac:spMk id="6" creationId="{BE7834C0-8FAB-B32A-3D41-E78284446864}"/>
          </ac:spMkLst>
        </pc:spChg>
        <pc:spChg chg="add mod">
          <ac:chgData name="Ana Calapis" userId="383133bce4f061d0" providerId="LiveId" clId="{87BEFA24-CB87-45E9-B2F5-67E927D0D0AD}" dt="2024-05-25T17:45:30.893" v="7280" actId="14861"/>
          <ac:spMkLst>
            <pc:docMk/>
            <pc:sldMk cId="4132985819" sldId="261"/>
            <ac:spMk id="7" creationId="{4FEE3B02-8BBF-C7E5-1FBC-C2970C962B7F}"/>
          </ac:spMkLst>
        </pc:spChg>
        <pc:spChg chg="add mod">
          <ac:chgData name="Ana Calapis" userId="383133bce4f061d0" providerId="LiveId" clId="{87BEFA24-CB87-45E9-B2F5-67E927D0D0AD}" dt="2024-05-25T17:45:50.204" v="7288" actId="14861"/>
          <ac:spMkLst>
            <pc:docMk/>
            <pc:sldMk cId="4132985819" sldId="261"/>
            <ac:spMk id="8" creationId="{3FC577F3-898A-7348-4788-8252AAC6EB46}"/>
          </ac:spMkLst>
        </pc:spChg>
        <pc:spChg chg="add mod">
          <ac:chgData name="Ana Calapis" userId="383133bce4f061d0" providerId="LiveId" clId="{87BEFA24-CB87-45E9-B2F5-67E927D0D0AD}" dt="2024-05-25T17:45:54.416" v="7290" actId="14861"/>
          <ac:spMkLst>
            <pc:docMk/>
            <pc:sldMk cId="4132985819" sldId="261"/>
            <ac:spMk id="9" creationId="{874EAA27-C8AE-B598-84A2-A03732F64720}"/>
          </ac:spMkLst>
        </pc:spChg>
        <pc:spChg chg="add mod">
          <ac:chgData name="Ana Calapis" userId="383133bce4f061d0" providerId="LiveId" clId="{87BEFA24-CB87-45E9-B2F5-67E927D0D0AD}" dt="2024-05-25T17:45:58.476" v="7292" actId="14861"/>
          <ac:spMkLst>
            <pc:docMk/>
            <pc:sldMk cId="4132985819" sldId="261"/>
            <ac:spMk id="10" creationId="{44FADDC9-209E-B8F2-09A5-C2060C785EAF}"/>
          </ac:spMkLst>
        </pc:spChg>
        <pc:spChg chg="add mod">
          <ac:chgData name="Ana Calapis" userId="383133bce4f061d0" providerId="LiveId" clId="{87BEFA24-CB87-45E9-B2F5-67E927D0D0AD}" dt="2024-05-25T17:46:01.698" v="7294" actId="14861"/>
          <ac:spMkLst>
            <pc:docMk/>
            <pc:sldMk cId="4132985819" sldId="261"/>
            <ac:spMk id="11" creationId="{5A5D502C-6797-DED9-D83C-DD52FA56A2AA}"/>
          </ac:spMkLst>
        </pc:spChg>
        <pc:spChg chg="add mod">
          <ac:chgData name="Ana Calapis" userId="383133bce4f061d0" providerId="LiveId" clId="{87BEFA24-CB87-45E9-B2F5-67E927D0D0AD}" dt="2024-05-25T17:46:05.241" v="7296" actId="14861"/>
          <ac:spMkLst>
            <pc:docMk/>
            <pc:sldMk cId="4132985819" sldId="261"/>
            <ac:spMk id="12" creationId="{F05C305E-966D-BFA0-6C6D-F3A7EE46BFB2}"/>
          </ac:spMkLst>
        </pc:spChg>
        <pc:spChg chg="add mod">
          <ac:chgData name="Ana Calapis" userId="383133bce4f061d0" providerId="LiveId" clId="{87BEFA24-CB87-45E9-B2F5-67E927D0D0AD}" dt="2024-05-25T17:46:08.457" v="7298" actId="14861"/>
          <ac:spMkLst>
            <pc:docMk/>
            <pc:sldMk cId="4132985819" sldId="261"/>
            <ac:spMk id="13" creationId="{A8DADA36-DB54-40FE-9561-34B376218CFB}"/>
          </ac:spMkLst>
        </pc:spChg>
        <pc:spChg chg="add mod">
          <ac:chgData name="Ana Calapis" userId="383133bce4f061d0" providerId="LiveId" clId="{87BEFA24-CB87-45E9-B2F5-67E927D0D0AD}" dt="2024-05-25T17:46:14.363" v="7301" actId="14861"/>
          <ac:spMkLst>
            <pc:docMk/>
            <pc:sldMk cId="4132985819" sldId="261"/>
            <ac:spMk id="14" creationId="{3B359B16-F942-DF3C-BC3B-0D1BB69B6E15}"/>
          </ac:spMkLst>
        </pc:spChg>
        <pc:spChg chg="add mod">
          <ac:chgData name="Ana Calapis" userId="383133bce4f061d0" providerId="LiveId" clId="{87BEFA24-CB87-45E9-B2F5-67E927D0D0AD}" dt="2024-05-25T17:46:20.042" v="7305" actId="14861"/>
          <ac:spMkLst>
            <pc:docMk/>
            <pc:sldMk cId="4132985819" sldId="261"/>
            <ac:spMk id="15" creationId="{B70EF3A8-EE68-8650-7D81-27C58FB59612}"/>
          </ac:spMkLst>
        </pc:spChg>
        <pc:spChg chg="add mod">
          <ac:chgData name="Ana Calapis" userId="383133bce4f061d0" providerId="LiveId" clId="{87BEFA24-CB87-45E9-B2F5-67E927D0D0AD}" dt="2024-05-25T17:46:17.306" v="7303" actId="14861"/>
          <ac:spMkLst>
            <pc:docMk/>
            <pc:sldMk cId="4132985819" sldId="261"/>
            <ac:spMk id="16" creationId="{1C0CB749-4C37-731A-A93D-DEBAD444386D}"/>
          </ac:spMkLst>
        </pc:spChg>
        <pc:spChg chg="add mod">
          <ac:chgData name="Ana Calapis" userId="383133bce4f061d0" providerId="LiveId" clId="{87BEFA24-CB87-45E9-B2F5-67E927D0D0AD}" dt="2024-05-18T16:49:01.247" v="651" actId="1076"/>
          <ac:spMkLst>
            <pc:docMk/>
            <pc:sldMk cId="4132985819" sldId="261"/>
            <ac:spMk id="17" creationId="{907B9A83-1808-2817-CBEC-09A0D6F1A51D}"/>
          </ac:spMkLst>
        </pc:spChg>
        <pc:spChg chg="add del mod">
          <ac:chgData name="Ana Calapis" userId="383133bce4f061d0" providerId="LiveId" clId="{87BEFA24-CB87-45E9-B2F5-67E927D0D0AD}" dt="2024-05-18T16:47:47.815" v="639" actId="478"/>
          <ac:spMkLst>
            <pc:docMk/>
            <pc:sldMk cId="4132985819" sldId="261"/>
            <ac:spMk id="18" creationId="{E6FE7097-B6AB-1ACD-530D-4B11A4A7489B}"/>
          </ac:spMkLst>
        </pc:spChg>
        <pc:spChg chg="add del mod">
          <ac:chgData name="Ana Calapis" userId="383133bce4f061d0" providerId="LiveId" clId="{87BEFA24-CB87-45E9-B2F5-67E927D0D0AD}" dt="2024-05-18T16:47:47.190" v="638" actId="478"/>
          <ac:spMkLst>
            <pc:docMk/>
            <pc:sldMk cId="4132985819" sldId="261"/>
            <ac:spMk id="19" creationId="{4E77EC70-5280-64F4-EBFB-DBAD0056DB07}"/>
          </ac:spMkLst>
        </pc:spChg>
        <pc:spChg chg="add del mod">
          <ac:chgData name="Ana Calapis" userId="383133bce4f061d0" providerId="LiveId" clId="{87BEFA24-CB87-45E9-B2F5-67E927D0D0AD}" dt="2024-05-18T16:47:52.113" v="641" actId="478"/>
          <ac:spMkLst>
            <pc:docMk/>
            <pc:sldMk cId="4132985819" sldId="261"/>
            <ac:spMk id="20" creationId="{02492D75-FF44-F93F-052C-010FC035762A}"/>
          </ac:spMkLst>
        </pc:spChg>
        <pc:spChg chg="add mod">
          <ac:chgData name="Ana Calapis" userId="383133bce4f061d0" providerId="LiveId" clId="{87BEFA24-CB87-45E9-B2F5-67E927D0D0AD}" dt="2024-05-18T16:49:45.172" v="652" actId="207"/>
          <ac:spMkLst>
            <pc:docMk/>
            <pc:sldMk cId="4132985819" sldId="261"/>
            <ac:spMk id="21" creationId="{DF4CECEC-0FFE-6855-F708-FB81DBEA3223}"/>
          </ac:spMkLst>
        </pc:spChg>
        <pc:spChg chg="add mod">
          <ac:chgData name="Ana Calapis" userId="383133bce4f061d0" providerId="LiveId" clId="{87BEFA24-CB87-45E9-B2F5-67E927D0D0AD}" dt="2024-05-18T16:49:53.860" v="653" actId="207"/>
          <ac:spMkLst>
            <pc:docMk/>
            <pc:sldMk cId="4132985819" sldId="261"/>
            <ac:spMk id="22" creationId="{9A42BF53-1F13-A356-F7F9-DFD81EE20BA1}"/>
          </ac:spMkLst>
        </pc:spChg>
        <pc:spChg chg="add mod">
          <ac:chgData name="Ana Calapis" userId="383133bce4f061d0" providerId="LiveId" clId="{87BEFA24-CB87-45E9-B2F5-67E927D0D0AD}" dt="2024-05-18T16:49:57.631" v="654" actId="207"/>
          <ac:spMkLst>
            <pc:docMk/>
            <pc:sldMk cId="4132985819" sldId="261"/>
            <ac:spMk id="23" creationId="{D97706FC-971F-DD43-C99E-29B4E81498A6}"/>
          </ac:spMkLst>
        </pc:spChg>
        <pc:spChg chg="add mod">
          <ac:chgData name="Ana Calapis" userId="383133bce4f061d0" providerId="LiveId" clId="{87BEFA24-CB87-45E9-B2F5-67E927D0D0AD}" dt="2024-05-18T16:50:00.649" v="655" actId="207"/>
          <ac:spMkLst>
            <pc:docMk/>
            <pc:sldMk cId="4132985819" sldId="261"/>
            <ac:spMk id="24" creationId="{D2A0D98D-EBF3-BA6D-E929-D4C2A48C10AD}"/>
          </ac:spMkLst>
        </pc:spChg>
        <pc:spChg chg="add mod">
          <ac:chgData name="Ana Calapis" userId="383133bce4f061d0" providerId="LiveId" clId="{87BEFA24-CB87-45E9-B2F5-67E927D0D0AD}" dt="2024-05-18T16:51:27.267" v="688" actId="1076"/>
          <ac:spMkLst>
            <pc:docMk/>
            <pc:sldMk cId="4132985819" sldId="261"/>
            <ac:spMk id="25" creationId="{90682901-1D7F-E085-0CC1-702A62C34796}"/>
          </ac:spMkLst>
        </pc:spChg>
        <pc:spChg chg="add mod">
          <ac:chgData name="Ana Calapis" userId="383133bce4f061d0" providerId="LiveId" clId="{87BEFA24-CB87-45E9-B2F5-67E927D0D0AD}" dt="2024-05-18T16:51:16.637" v="687" actId="1076"/>
          <ac:spMkLst>
            <pc:docMk/>
            <pc:sldMk cId="4132985819" sldId="261"/>
            <ac:spMk id="26" creationId="{2606A5DC-B6B1-C3FD-F81B-5EBB0BDA4CB2}"/>
          </ac:spMkLst>
        </pc:spChg>
        <pc:spChg chg="add mod">
          <ac:chgData name="Ana Calapis" userId="383133bce4f061d0" providerId="LiveId" clId="{87BEFA24-CB87-45E9-B2F5-67E927D0D0AD}" dt="2024-05-18T16:51:33.158" v="689" actId="1076"/>
          <ac:spMkLst>
            <pc:docMk/>
            <pc:sldMk cId="4132985819" sldId="261"/>
            <ac:spMk id="27" creationId="{BEA13530-9343-B784-D2CE-E1BECC092D08}"/>
          </ac:spMkLst>
        </pc:spChg>
        <pc:spChg chg="add mod">
          <ac:chgData name="Ana Calapis" userId="383133bce4f061d0" providerId="LiveId" clId="{87BEFA24-CB87-45E9-B2F5-67E927D0D0AD}" dt="2024-05-18T16:51:48.728" v="691" actId="1076"/>
          <ac:spMkLst>
            <pc:docMk/>
            <pc:sldMk cId="4132985819" sldId="261"/>
            <ac:spMk id="28" creationId="{5CCC452F-B38C-DCED-C6BE-36901FF2EDF0}"/>
          </ac:spMkLst>
        </pc:spChg>
        <pc:spChg chg="add mod">
          <ac:chgData name="Ana Calapis" userId="383133bce4f061d0" providerId="LiveId" clId="{87BEFA24-CB87-45E9-B2F5-67E927D0D0AD}" dt="2024-05-18T16:52:55.762" v="708" actId="1076"/>
          <ac:spMkLst>
            <pc:docMk/>
            <pc:sldMk cId="4132985819" sldId="261"/>
            <ac:spMk id="29" creationId="{883667A1-B13D-5F06-A204-72BF66B8A61E}"/>
          </ac:spMkLst>
        </pc:spChg>
        <pc:spChg chg="add mod">
          <ac:chgData name="Ana Calapis" userId="383133bce4f061d0" providerId="LiveId" clId="{87BEFA24-CB87-45E9-B2F5-67E927D0D0AD}" dt="2024-05-18T16:52:47.342" v="707" actId="1076"/>
          <ac:spMkLst>
            <pc:docMk/>
            <pc:sldMk cId="4132985819" sldId="261"/>
            <ac:spMk id="30" creationId="{49086B55-0124-CDAC-56EF-5ECB42AACF56}"/>
          </ac:spMkLst>
        </pc:spChg>
        <pc:spChg chg="add mod">
          <ac:chgData name="Ana Calapis" userId="383133bce4f061d0" providerId="LiveId" clId="{87BEFA24-CB87-45E9-B2F5-67E927D0D0AD}" dt="2024-05-18T16:52:39.442" v="706" actId="1076"/>
          <ac:spMkLst>
            <pc:docMk/>
            <pc:sldMk cId="4132985819" sldId="261"/>
            <ac:spMk id="31" creationId="{F0F8D471-FBDE-7203-E4F6-29CF6CDB4C11}"/>
          </ac:spMkLst>
        </pc:spChg>
        <pc:spChg chg="add mod">
          <ac:chgData name="Ana Calapis" userId="383133bce4f061d0" providerId="LiveId" clId="{87BEFA24-CB87-45E9-B2F5-67E927D0D0AD}" dt="2024-05-18T16:52:28.999" v="705" actId="1076"/>
          <ac:spMkLst>
            <pc:docMk/>
            <pc:sldMk cId="4132985819" sldId="261"/>
            <ac:spMk id="32" creationId="{3849C0AC-FCCA-21EE-6021-487C726FEDBD}"/>
          </ac:spMkLst>
        </pc:spChg>
        <pc:spChg chg="add del mod">
          <ac:chgData name="Ana Calapis" userId="383133bce4f061d0" providerId="LiveId" clId="{87BEFA24-CB87-45E9-B2F5-67E927D0D0AD}" dt="2024-05-18T17:12:06.659" v="856" actId="478"/>
          <ac:spMkLst>
            <pc:docMk/>
            <pc:sldMk cId="4132985819" sldId="261"/>
            <ac:spMk id="33" creationId="{A2EADF22-507C-AA49-7D8D-6DC1AE3A4724}"/>
          </ac:spMkLst>
        </pc:spChg>
        <pc:spChg chg="add del mod">
          <ac:chgData name="Ana Calapis" userId="383133bce4f061d0" providerId="LiveId" clId="{87BEFA24-CB87-45E9-B2F5-67E927D0D0AD}" dt="2024-05-18T17:08:09.677" v="807" actId="478"/>
          <ac:spMkLst>
            <pc:docMk/>
            <pc:sldMk cId="4132985819" sldId="261"/>
            <ac:spMk id="34" creationId="{FFB0E67E-00B8-4498-5108-8E4C570F6098}"/>
          </ac:spMkLst>
        </pc:spChg>
        <pc:spChg chg="add del mod">
          <ac:chgData name="Ana Calapis" userId="383133bce4f061d0" providerId="LiveId" clId="{87BEFA24-CB87-45E9-B2F5-67E927D0D0AD}" dt="2024-05-18T17:08:11.215" v="808" actId="478"/>
          <ac:spMkLst>
            <pc:docMk/>
            <pc:sldMk cId="4132985819" sldId="261"/>
            <ac:spMk id="35" creationId="{7342CC7B-90B8-BF83-5435-402B31D8D381}"/>
          </ac:spMkLst>
        </pc:spChg>
        <pc:spChg chg="add del mod">
          <ac:chgData name="Ana Calapis" userId="383133bce4f061d0" providerId="LiveId" clId="{87BEFA24-CB87-45E9-B2F5-67E927D0D0AD}" dt="2024-05-18T17:08:12.593" v="809" actId="478"/>
          <ac:spMkLst>
            <pc:docMk/>
            <pc:sldMk cId="4132985819" sldId="261"/>
            <ac:spMk id="36" creationId="{CE8D5F7A-D2E4-12FA-13E7-AAF471025694}"/>
          </ac:spMkLst>
        </pc:spChg>
        <pc:spChg chg="add mod">
          <ac:chgData name="Ana Calapis" userId="383133bce4f061d0" providerId="LiveId" clId="{87BEFA24-CB87-45E9-B2F5-67E927D0D0AD}" dt="2024-05-18T16:56:13.267" v="738" actId="1076"/>
          <ac:spMkLst>
            <pc:docMk/>
            <pc:sldMk cId="4132985819" sldId="261"/>
            <ac:spMk id="40" creationId="{EA84348A-E3F8-BBE1-81BF-DD9D7709C775}"/>
          </ac:spMkLst>
        </pc:spChg>
        <pc:spChg chg="add mod">
          <ac:chgData name="Ana Calapis" userId="383133bce4f061d0" providerId="LiveId" clId="{87BEFA24-CB87-45E9-B2F5-67E927D0D0AD}" dt="2024-05-18T16:56:36.950" v="750" actId="14100"/>
          <ac:spMkLst>
            <pc:docMk/>
            <pc:sldMk cId="4132985819" sldId="261"/>
            <ac:spMk id="43" creationId="{1F1FE508-890B-35CA-E61B-664BD6627CFF}"/>
          </ac:spMkLst>
        </pc:spChg>
        <pc:spChg chg="add del mod">
          <ac:chgData name="Ana Calapis" userId="383133bce4f061d0" providerId="LiveId" clId="{87BEFA24-CB87-45E9-B2F5-67E927D0D0AD}" dt="2024-05-18T17:12:08.904" v="861" actId="13822"/>
          <ac:spMkLst>
            <pc:docMk/>
            <pc:sldMk cId="4132985819" sldId="261"/>
            <ac:spMk id="67" creationId="{AC9838B6-37E0-62D0-61A2-EB76FA058158}"/>
          </ac:spMkLst>
        </pc:spChg>
        <pc:cxnChg chg="add mod">
          <ac:chgData name="Ana Calapis" userId="383133bce4f061d0" providerId="LiveId" clId="{87BEFA24-CB87-45E9-B2F5-67E927D0D0AD}" dt="2024-05-18T17:07:35.765" v="806" actId="1076"/>
          <ac:cxnSpMkLst>
            <pc:docMk/>
            <pc:sldMk cId="4132985819" sldId="261"/>
            <ac:cxnSpMk id="38" creationId="{B23D884F-A40E-14B0-1E72-A658D9F712D7}"/>
          </ac:cxnSpMkLst>
        </pc:cxnChg>
        <pc:cxnChg chg="add mod">
          <ac:chgData name="Ana Calapis" userId="383133bce4f061d0" providerId="LiveId" clId="{87BEFA24-CB87-45E9-B2F5-67E927D0D0AD}" dt="2024-05-18T17:07:31.995" v="805" actId="1076"/>
          <ac:cxnSpMkLst>
            <pc:docMk/>
            <pc:sldMk cId="4132985819" sldId="261"/>
            <ac:cxnSpMk id="39" creationId="{7C35AF74-B9C4-BD11-2481-52C55D017841}"/>
          </ac:cxnSpMkLst>
        </pc:cxnChg>
        <pc:cxnChg chg="add del mod">
          <ac:chgData name="Ana Calapis" userId="383133bce4f061d0" providerId="LiveId" clId="{87BEFA24-CB87-45E9-B2F5-67E927D0D0AD}" dt="2024-05-18T16:56:19.616" v="740" actId="478"/>
          <ac:cxnSpMkLst>
            <pc:docMk/>
            <pc:sldMk cId="4132985819" sldId="261"/>
            <ac:cxnSpMk id="41" creationId="{56FAEF85-FF18-0C15-7C00-4C8DCB3448E0}"/>
          </ac:cxnSpMkLst>
        </pc:cxnChg>
        <pc:cxnChg chg="add del mod">
          <ac:chgData name="Ana Calapis" userId="383133bce4f061d0" providerId="LiveId" clId="{87BEFA24-CB87-45E9-B2F5-67E927D0D0AD}" dt="2024-05-18T16:56:23.501" v="742" actId="478"/>
          <ac:cxnSpMkLst>
            <pc:docMk/>
            <pc:sldMk cId="4132985819" sldId="261"/>
            <ac:cxnSpMk id="42" creationId="{8AA10882-7B5C-2AAA-7BC6-269A930EAAA7}"/>
          </ac:cxnSpMkLst>
        </pc:cxnChg>
        <pc:cxnChg chg="add mod">
          <ac:chgData name="Ana Calapis" userId="383133bce4f061d0" providerId="LiveId" clId="{87BEFA24-CB87-45E9-B2F5-67E927D0D0AD}" dt="2024-05-18T16:58:36.078" v="772" actId="1076"/>
          <ac:cxnSpMkLst>
            <pc:docMk/>
            <pc:sldMk cId="4132985819" sldId="261"/>
            <ac:cxnSpMk id="44" creationId="{EDBD521D-00BC-D954-DF2B-B6F322A9457E}"/>
          </ac:cxnSpMkLst>
        </pc:cxnChg>
        <pc:cxnChg chg="add del mod">
          <ac:chgData name="Ana Calapis" userId="383133bce4f061d0" providerId="LiveId" clId="{87BEFA24-CB87-45E9-B2F5-67E927D0D0AD}" dt="2024-05-18T16:57:26.533" v="757" actId="478"/>
          <ac:cxnSpMkLst>
            <pc:docMk/>
            <pc:sldMk cId="4132985819" sldId="261"/>
            <ac:cxnSpMk id="47" creationId="{E4998321-960D-5FAD-7EF4-6164EB12B85A}"/>
          </ac:cxnSpMkLst>
        </pc:cxnChg>
        <pc:cxnChg chg="add del mod">
          <ac:chgData name="Ana Calapis" userId="383133bce4f061d0" providerId="LiveId" clId="{87BEFA24-CB87-45E9-B2F5-67E927D0D0AD}" dt="2024-05-18T16:57:54.554" v="761" actId="478"/>
          <ac:cxnSpMkLst>
            <pc:docMk/>
            <pc:sldMk cId="4132985819" sldId="261"/>
            <ac:cxnSpMk id="48" creationId="{FA33BDEA-F755-7EAD-01D4-E73513548E98}"/>
          </ac:cxnSpMkLst>
        </pc:cxnChg>
        <pc:cxnChg chg="add del mod">
          <ac:chgData name="Ana Calapis" userId="383133bce4f061d0" providerId="LiveId" clId="{87BEFA24-CB87-45E9-B2F5-67E927D0D0AD}" dt="2024-05-18T16:58:13.471" v="767" actId="478"/>
          <ac:cxnSpMkLst>
            <pc:docMk/>
            <pc:sldMk cId="4132985819" sldId="261"/>
            <ac:cxnSpMk id="49" creationId="{41FB5208-737E-542A-F00E-051E099E9482}"/>
          </ac:cxnSpMkLst>
        </pc:cxnChg>
        <pc:cxnChg chg="add del mod">
          <ac:chgData name="Ana Calapis" userId="383133bce4f061d0" providerId="LiveId" clId="{87BEFA24-CB87-45E9-B2F5-67E927D0D0AD}" dt="2024-05-18T16:58:10.899" v="766" actId="478"/>
          <ac:cxnSpMkLst>
            <pc:docMk/>
            <pc:sldMk cId="4132985819" sldId="261"/>
            <ac:cxnSpMk id="50" creationId="{93B0EA22-B494-93E5-DC3F-D2E33F8B9CE9}"/>
          </ac:cxnSpMkLst>
        </pc:cxnChg>
        <pc:cxnChg chg="add del mod">
          <ac:chgData name="Ana Calapis" userId="383133bce4f061d0" providerId="LiveId" clId="{87BEFA24-CB87-45E9-B2F5-67E927D0D0AD}" dt="2024-05-18T16:58:22.949" v="770" actId="478"/>
          <ac:cxnSpMkLst>
            <pc:docMk/>
            <pc:sldMk cId="4132985819" sldId="261"/>
            <ac:cxnSpMk id="52" creationId="{9FFA8C0D-5ACF-BB75-E055-BE6CF1D50858}"/>
          </ac:cxnSpMkLst>
        </pc:cxnChg>
        <pc:cxnChg chg="add mod">
          <ac:chgData name="Ana Calapis" userId="383133bce4f061d0" providerId="LiveId" clId="{87BEFA24-CB87-45E9-B2F5-67E927D0D0AD}" dt="2024-05-18T16:58:48.616" v="774" actId="1076"/>
          <ac:cxnSpMkLst>
            <pc:docMk/>
            <pc:sldMk cId="4132985819" sldId="261"/>
            <ac:cxnSpMk id="54" creationId="{13CDCA55-C981-F274-877F-D5EA9828C1D8}"/>
          </ac:cxnSpMkLst>
        </pc:cxnChg>
        <pc:cxnChg chg="add mod">
          <ac:chgData name="Ana Calapis" userId="383133bce4f061d0" providerId="LiveId" clId="{87BEFA24-CB87-45E9-B2F5-67E927D0D0AD}" dt="2024-05-18T16:59:00.101" v="776" actId="1076"/>
          <ac:cxnSpMkLst>
            <pc:docMk/>
            <pc:sldMk cId="4132985819" sldId="261"/>
            <ac:cxnSpMk id="55" creationId="{D80FD2B1-F008-336A-9AE3-CF5623886F0C}"/>
          </ac:cxnSpMkLst>
        </pc:cxnChg>
        <pc:cxnChg chg="add mod">
          <ac:chgData name="Ana Calapis" userId="383133bce4f061d0" providerId="LiveId" clId="{87BEFA24-CB87-45E9-B2F5-67E927D0D0AD}" dt="2024-05-18T16:59:45.680" v="784" actId="1076"/>
          <ac:cxnSpMkLst>
            <pc:docMk/>
            <pc:sldMk cId="4132985819" sldId="261"/>
            <ac:cxnSpMk id="56" creationId="{22A90C84-ABD4-77AC-EEAA-A0C6ADC025D0}"/>
          </ac:cxnSpMkLst>
        </pc:cxnChg>
        <pc:cxnChg chg="add mod">
          <ac:chgData name="Ana Calapis" userId="383133bce4f061d0" providerId="LiveId" clId="{87BEFA24-CB87-45E9-B2F5-67E927D0D0AD}" dt="2024-05-18T16:59:29.931" v="782" actId="1076"/>
          <ac:cxnSpMkLst>
            <pc:docMk/>
            <pc:sldMk cId="4132985819" sldId="261"/>
            <ac:cxnSpMk id="57" creationId="{95F8377F-07AB-A2A2-6FB9-F7B2FC4444F0}"/>
          </ac:cxnSpMkLst>
        </pc:cxnChg>
        <pc:cxnChg chg="add mod">
          <ac:chgData name="Ana Calapis" userId="383133bce4f061d0" providerId="LiveId" clId="{87BEFA24-CB87-45E9-B2F5-67E927D0D0AD}" dt="2024-05-18T16:59:53.929" v="786" actId="1076"/>
          <ac:cxnSpMkLst>
            <pc:docMk/>
            <pc:sldMk cId="4132985819" sldId="261"/>
            <ac:cxnSpMk id="59" creationId="{7F58D515-62EC-B7D2-699F-6A8EF25CC962}"/>
          </ac:cxnSpMkLst>
        </pc:cxnChg>
        <pc:cxnChg chg="add mod">
          <ac:chgData name="Ana Calapis" userId="383133bce4f061d0" providerId="LiveId" clId="{87BEFA24-CB87-45E9-B2F5-67E927D0D0AD}" dt="2024-05-18T17:00:05.425" v="789" actId="1076"/>
          <ac:cxnSpMkLst>
            <pc:docMk/>
            <pc:sldMk cId="4132985819" sldId="261"/>
            <ac:cxnSpMk id="60" creationId="{997BDC0B-8C77-C439-D16C-BEE78BEB0A36}"/>
          </ac:cxnSpMkLst>
        </pc:cxnChg>
        <pc:cxnChg chg="add mod">
          <ac:chgData name="Ana Calapis" userId="383133bce4f061d0" providerId="LiveId" clId="{87BEFA24-CB87-45E9-B2F5-67E927D0D0AD}" dt="2024-05-18T17:00:26.052" v="791" actId="1076"/>
          <ac:cxnSpMkLst>
            <pc:docMk/>
            <pc:sldMk cId="4132985819" sldId="261"/>
            <ac:cxnSpMk id="61" creationId="{B595603B-13DA-007F-48EC-C7B429BDCDE6}"/>
          </ac:cxnSpMkLst>
        </pc:cxnChg>
        <pc:cxnChg chg="add mod">
          <ac:chgData name="Ana Calapis" userId="383133bce4f061d0" providerId="LiveId" clId="{87BEFA24-CB87-45E9-B2F5-67E927D0D0AD}" dt="2024-05-18T17:01:09.866" v="797" actId="1076"/>
          <ac:cxnSpMkLst>
            <pc:docMk/>
            <pc:sldMk cId="4132985819" sldId="261"/>
            <ac:cxnSpMk id="62" creationId="{46B336FD-9D62-0491-9089-802B0BF630CA}"/>
          </ac:cxnSpMkLst>
        </pc:cxnChg>
        <pc:cxnChg chg="add mod">
          <ac:chgData name="Ana Calapis" userId="383133bce4f061d0" providerId="LiveId" clId="{87BEFA24-CB87-45E9-B2F5-67E927D0D0AD}" dt="2024-05-18T17:00:56.407" v="795" actId="1076"/>
          <ac:cxnSpMkLst>
            <pc:docMk/>
            <pc:sldMk cId="4132985819" sldId="261"/>
            <ac:cxnSpMk id="63" creationId="{174DC445-FFBC-9043-AD52-36665352BF26}"/>
          </ac:cxnSpMkLst>
        </pc:cxnChg>
        <pc:cxnChg chg="add mod">
          <ac:chgData name="Ana Calapis" userId="383133bce4f061d0" providerId="LiveId" clId="{87BEFA24-CB87-45E9-B2F5-67E927D0D0AD}" dt="2024-05-18T17:01:47.491" v="803" actId="1076"/>
          <ac:cxnSpMkLst>
            <pc:docMk/>
            <pc:sldMk cId="4132985819" sldId="261"/>
            <ac:cxnSpMk id="64" creationId="{DBA723AF-BE8B-B7ED-FEFC-6746D0148F9A}"/>
          </ac:cxnSpMkLst>
        </pc:cxnChg>
        <pc:cxnChg chg="add mod">
          <ac:chgData name="Ana Calapis" userId="383133bce4f061d0" providerId="LiveId" clId="{87BEFA24-CB87-45E9-B2F5-67E927D0D0AD}" dt="2024-05-18T17:01:34.690" v="801" actId="1076"/>
          <ac:cxnSpMkLst>
            <pc:docMk/>
            <pc:sldMk cId="4132985819" sldId="261"/>
            <ac:cxnSpMk id="65" creationId="{7D985FE4-7087-136A-82C2-07C6357A7C77}"/>
          </ac:cxnSpMkLst>
        </pc:cxnChg>
        <pc:cxnChg chg="add del mod">
          <ac:chgData name="Ana Calapis" userId="383133bce4f061d0" providerId="LiveId" clId="{87BEFA24-CB87-45E9-B2F5-67E927D0D0AD}" dt="2024-05-18T17:01:52.380" v="804" actId="478"/>
          <ac:cxnSpMkLst>
            <pc:docMk/>
            <pc:sldMk cId="4132985819" sldId="261"/>
            <ac:cxnSpMk id="66" creationId="{6C675E00-4518-BE8D-0815-89137AB24162}"/>
          </ac:cxnSpMkLst>
        </pc:cxnChg>
      </pc:sldChg>
      <pc:sldChg chg="addSp delSp modSp new mod modTransition setBg">
        <pc:chgData name="Ana Calapis" userId="383133bce4f061d0" providerId="LiveId" clId="{87BEFA24-CB87-45E9-B2F5-67E927D0D0AD}" dt="2024-05-29T05:25:23.971" v="7487"/>
        <pc:sldMkLst>
          <pc:docMk/>
          <pc:sldMk cId="2016005546" sldId="262"/>
        </pc:sldMkLst>
        <pc:spChg chg="add del mod">
          <ac:chgData name="Ana Calapis" userId="383133bce4f061d0" providerId="LiveId" clId="{87BEFA24-CB87-45E9-B2F5-67E927D0D0AD}" dt="2024-05-18T17:12:35.027" v="874" actId="478"/>
          <ac:spMkLst>
            <pc:docMk/>
            <pc:sldMk cId="2016005546" sldId="262"/>
            <ac:spMk id="2" creationId="{F645D64A-8A03-354B-A43B-B68A92D6845F}"/>
          </ac:spMkLst>
        </pc:spChg>
        <pc:spChg chg="add mod">
          <ac:chgData name="Ana Calapis" userId="383133bce4f061d0" providerId="LiveId" clId="{87BEFA24-CB87-45E9-B2F5-67E927D0D0AD}" dt="2024-05-25T17:46:31.491" v="7307" actId="14861"/>
          <ac:spMkLst>
            <pc:docMk/>
            <pc:sldMk cId="2016005546" sldId="262"/>
            <ac:spMk id="4" creationId="{57655773-D280-8945-7AF7-0AFE19FC7089}"/>
          </ac:spMkLst>
        </pc:spChg>
        <pc:spChg chg="add mod">
          <ac:chgData name="Ana Calapis" userId="383133bce4f061d0" providerId="LiveId" clId="{87BEFA24-CB87-45E9-B2F5-67E927D0D0AD}" dt="2024-05-25T17:46:35.402" v="7309" actId="14861"/>
          <ac:spMkLst>
            <pc:docMk/>
            <pc:sldMk cId="2016005546" sldId="262"/>
            <ac:spMk id="6" creationId="{1C37FB4F-B4FF-5CAB-8E13-6BD807B067C8}"/>
          </ac:spMkLst>
        </pc:spChg>
        <pc:spChg chg="add mod">
          <ac:chgData name="Ana Calapis" userId="383133bce4f061d0" providerId="LiveId" clId="{87BEFA24-CB87-45E9-B2F5-67E927D0D0AD}" dt="2024-05-25T17:46:53.140" v="7314" actId="14861"/>
          <ac:spMkLst>
            <pc:docMk/>
            <pc:sldMk cId="2016005546" sldId="262"/>
            <ac:spMk id="7" creationId="{E8568DC6-299C-4926-420C-20417DA039FF}"/>
          </ac:spMkLst>
        </pc:spChg>
        <pc:spChg chg="add mod">
          <ac:chgData name="Ana Calapis" userId="383133bce4f061d0" providerId="LiveId" clId="{87BEFA24-CB87-45E9-B2F5-67E927D0D0AD}" dt="2024-05-25T17:46:56.332" v="7316" actId="14861"/>
          <ac:spMkLst>
            <pc:docMk/>
            <pc:sldMk cId="2016005546" sldId="262"/>
            <ac:spMk id="8" creationId="{14D92A3E-E9AE-547A-2D78-030886F2D3E7}"/>
          </ac:spMkLst>
        </pc:spChg>
        <pc:spChg chg="add mod">
          <ac:chgData name="Ana Calapis" userId="383133bce4f061d0" providerId="LiveId" clId="{87BEFA24-CB87-45E9-B2F5-67E927D0D0AD}" dt="2024-05-25T17:47:50.532" v="7336" actId="14861"/>
          <ac:spMkLst>
            <pc:docMk/>
            <pc:sldMk cId="2016005546" sldId="262"/>
            <ac:spMk id="9" creationId="{529017E4-C15D-B625-794A-8A825E6617DC}"/>
          </ac:spMkLst>
        </pc:spChg>
        <pc:spChg chg="add mod">
          <ac:chgData name="Ana Calapis" userId="383133bce4f061d0" providerId="LiveId" clId="{87BEFA24-CB87-45E9-B2F5-67E927D0D0AD}" dt="2024-05-25T17:46:59.377" v="7318" actId="14861"/>
          <ac:spMkLst>
            <pc:docMk/>
            <pc:sldMk cId="2016005546" sldId="262"/>
            <ac:spMk id="10" creationId="{6B5E1D2C-0EAB-511B-4122-66BC720340F5}"/>
          </ac:spMkLst>
        </pc:spChg>
        <pc:spChg chg="add mod">
          <ac:chgData name="Ana Calapis" userId="383133bce4f061d0" providerId="LiveId" clId="{87BEFA24-CB87-45E9-B2F5-67E927D0D0AD}" dt="2024-05-25T17:47:02.809" v="7320" actId="14861"/>
          <ac:spMkLst>
            <pc:docMk/>
            <pc:sldMk cId="2016005546" sldId="262"/>
            <ac:spMk id="11" creationId="{EF42F4E6-920C-5D2F-5D78-7E09538EA646}"/>
          </ac:spMkLst>
        </pc:spChg>
        <pc:spChg chg="add mod">
          <ac:chgData name="Ana Calapis" userId="383133bce4f061d0" providerId="LiveId" clId="{87BEFA24-CB87-45E9-B2F5-67E927D0D0AD}" dt="2024-05-25T17:47:08.458" v="7322" actId="14861"/>
          <ac:spMkLst>
            <pc:docMk/>
            <pc:sldMk cId="2016005546" sldId="262"/>
            <ac:spMk id="12" creationId="{8E0446E3-CEAD-F350-C295-FBD5D6B701DE}"/>
          </ac:spMkLst>
        </pc:spChg>
        <pc:spChg chg="add mod">
          <ac:chgData name="Ana Calapis" userId="383133bce4f061d0" providerId="LiveId" clId="{87BEFA24-CB87-45E9-B2F5-67E927D0D0AD}" dt="2024-05-25T17:47:11.076" v="7324" actId="14861"/>
          <ac:spMkLst>
            <pc:docMk/>
            <pc:sldMk cId="2016005546" sldId="262"/>
            <ac:spMk id="13" creationId="{9E15E13E-9DC3-0F5B-12F2-BB3AE2612A0C}"/>
          </ac:spMkLst>
        </pc:spChg>
        <pc:spChg chg="add mod">
          <ac:chgData name="Ana Calapis" userId="383133bce4f061d0" providerId="LiveId" clId="{87BEFA24-CB87-45E9-B2F5-67E927D0D0AD}" dt="2024-05-25T17:48:08.938" v="7341" actId="14861"/>
          <ac:spMkLst>
            <pc:docMk/>
            <pc:sldMk cId="2016005546" sldId="262"/>
            <ac:spMk id="14" creationId="{BD6C6383-86DB-9FA6-5688-759EFCECA6B9}"/>
          </ac:spMkLst>
        </pc:spChg>
        <pc:spChg chg="add mod">
          <ac:chgData name="Ana Calapis" userId="383133bce4f061d0" providerId="LiveId" clId="{87BEFA24-CB87-45E9-B2F5-67E927D0D0AD}" dt="2024-05-25T17:47:14.016" v="7326" actId="14861"/>
          <ac:spMkLst>
            <pc:docMk/>
            <pc:sldMk cId="2016005546" sldId="262"/>
            <ac:spMk id="15" creationId="{235E0266-A22A-D269-3AF3-0D0A8494BC83}"/>
          </ac:spMkLst>
        </pc:spChg>
        <pc:spChg chg="add mod">
          <ac:chgData name="Ana Calapis" userId="383133bce4f061d0" providerId="LiveId" clId="{87BEFA24-CB87-45E9-B2F5-67E927D0D0AD}" dt="2024-05-25T17:47:17.540" v="7328" actId="14861"/>
          <ac:spMkLst>
            <pc:docMk/>
            <pc:sldMk cId="2016005546" sldId="262"/>
            <ac:spMk id="16" creationId="{8E989D87-DE58-7129-9B26-5CCD12966183}"/>
          </ac:spMkLst>
        </pc:spChg>
        <pc:spChg chg="add mod">
          <ac:chgData name="Ana Calapis" userId="383133bce4f061d0" providerId="LiveId" clId="{87BEFA24-CB87-45E9-B2F5-67E927D0D0AD}" dt="2024-05-18T17:20:16.618" v="937" actId="1076"/>
          <ac:spMkLst>
            <pc:docMk/>
            <pc:sldMk cId="2016005546" sldId="262"/>
            <ac:spMk id="22" creationId="{C087E9AB-6788-FDD7-C34D-FCF9C39CD3F8}"/>
          </ac:spMkLst>
        </pc:spChg>
        <pc:spChg chg="add mod">
          <ac:chgData name="Ana Calapis" userId="383133bce4f061d0" providerId="LiveId" clId="{87BEFA24-CB87-45E9-B2F5-67E927D0D0AD}" dt="2024-05-18T17:20:34.042" v="943" actId="20577"/>
          <ac:spMkLst>
            <pc:docMk/>
            <pc:sldMk cId="2016005546" sldId="262"/>
            <ac:spMk id="24" creationId="{CE294E14-94F7-D11B-63D7-376DB20C51B5}"/>
          </ac:spMkLst>
        </pc:spChg>
        <pc:spChg chg="add mod">
          <ac:chgData name="Ana Calapis" userId="383133bce4f061d0" providerId="LiveId" clId="{87BEFA24-CB87-45E9-B2F5-67E927D0D0AD}" dt="2024-05-25T17:49:32.355" v="7360" actId="14861"/>
          <ac:spMkLst>
            <pc:docMk/>
            <pc:sldMk cId="2016005546" sldId="262"/>
            <ac:spMk id="27" creationId="{FE480076-8A7E-6C39-6B6F-B4DB160C1F75}"/>
          </ac:spMkLst>
        </pc:spChg>
        <pc:spChg chg="add mod">
          <ac:chgData name="Ana Calapis" userId="383133bce4f061d0" providerId="LiveId" clId="{87BEFA24-CB87-45E9-B2F5-67E927D0D0AD}" dt="2024-05-25T17:49:39.197" v="7362" actId="14861"/>
          <ac:spMkLst>
            <pc:docMk/>
            <pc:sldMk cId="2016005546" sldId="262"/>
            <ac:spMk id="28" creationId="{C3E4C614-4D7F-F908-E19C-79B9F43D4FA3}"/>
          </ac:spMkLst>
        </pc:spChg>
        <pc:spChg chg="add mod">
          <ac:chgData name="Ana Calapis" userId="383133bce4f061d0" providerId="LiveId" clId="{87BEFA24-CB87-45E9-B2F5-67E927D0D0AD}" dt="2024-05-25T17:48:11.729" v="7343" actId="14861"/>
          <ac:spMkLst>
            <pc:docMk/>
            <pc:sldMk cId="2016005546" sldId="262"/>
            <ac:spMk id="35" creationId="{1764B54A-CFD8-5F9F-69A3-AD055C4B50E8}"/>
          </ac:spMkLst>
        </pc:spChg>
        <pc:spChg chg="add mod">
          <ac:chgData name="Ana Calapis" userId="383133bce4f061d0" providerId="LiveId" clId="{87BEFA24-CB87-45E9-B2F5-67E927D0D0AD}" dt="2024-05-25T17:48:14.455" v="7345" actId="14861"/>
          <ac:spMkLst>
            <pc:docMk/>
            <pc:sldMk cId="2016005546" sldId="262"/>
            <ac:spMk id="39" creationId="{7B5CDB25-BE63-DA35-283A-F7A08D1DE71D}"/>
          </ac:spMkLst>
        </pc:spChg>
        <pc:spChg chg="add mod">
          <ac:chgData name="Ana Calapis" userId="383133bce4f061d0" providerId="LiveId" clId="{87BEFA24-CB87-45E9-B2F5-67E927D0D0AD}" dt="2024-05-18T17:23:25.008" v="970"/>
          <ac:spMkLst>
            <pc:docMk/>
            <pc:sldMk cId="2016005546" sldId="262"/>
            <ac:spMk id="40" creationId="{71D24B3E-B773-4C60-6754-D3186BBEE014}"/>
          </ac:spMkLst>
        </pc:spChg>
        <pc:spChg chg="add mod">
          <ac:chgData name="Ana Calapis" userId="383133bce4f061d0" providerId="LiveId" clId="{87BEFA24-CB87-45E9-B2F5-67E927D0D0AD}" dt="2024-05-25T17:48:54.649" v="7355" actId="1076"/>
          <ac:spMkLst>
            <pc:docMk/>
            <pc:sldMk cId="2016005546" sldId="262"/>
            <ac:spMk id="41" creationId="{4318A794-33BC-D787-AA86-0BF57FE27AA9}"/>
          </ac:spMkLst>
        </pc:spChg>
        <pc:spChg chg="add mod">
          <ac:chgData name="Ana Calapis" userId="383133bce4f061d0" providerId="LiveId" clId="{87BEFA24-CB87-45E9-B2F5-67E927D0D0AD}" dt="2024-05-25T17:48:18.952" v="7347" actId="14861"/>
          <ac:spMkLst>
            <pc:docMk/>
            <pc:sldMk cId="2016005546" sldId="262"/>
            <ac:spMk id="42" creationId="{B7311788-2634-EA8C-9C3F-6E7A3EC9A972}"/>
          </ac:spMkLst>
        </pc:spChg>
        <pc:spChg chg="add del mod">
          <ac:chgData name="Ana Calapis" userId="383133bce4f061d0" providerId="LiveId" clId="{87BEFA24-CB87-45E9-B2F5-67E927D0D0AD}" dt="2024-05-18T17:23:44.845" v="976" actId="478"/>
          <ac:spMkLst>
            <pc:docMk/>
            <pc:sldMk cId="2016005546" sldId="262"/>
            <ac:spMk id="43" creationId="{961E49C6-1B95-97A2-B33B-CED4CEBF1A58}"/>
          </ac:spMkLst>
        </pc:spChg>
        <pc:spChg chg="add mod">
          <ac:chgData name="Ana Calapis" userId="383133bce4f061d0" providerId="LiveId" clId="{87BEFA24-CB87-45E9-B2F5-67E927D0D0AD}" dt="2024-05-18T17:24:00.068" v="981" actId="1076"/>
          <ac:spMkLst>
            <pc:docMk/>
            <pc:sldMk cId="2016005546" sldId="262"/>
            <ac:spMk id="44" creationId="{C0622615-F07E-A1D3-B8E5-76331C0E50FA}"/>
          </ac:spMkLst>
        </pc:spChg>
        <pc:spChg chg="add mod">
          <ac:chgData name="Ana Calapis" userId="383133bce4f061d0" providerId="LiveId" clId="{87BEFA24-CB87-45E9-B2F5-67E927D0D0AD}" dt="2024-05-25T17:49:46.347" v="7364" actId="14861"/>
          <ac:spMkLst>
            <pc:docMk/>
            <pc:sldMk cId="2016005546" sldId="262"/>
            <ac:spMk id="45" creationId="{077E37D7-31EF-04FA-AB52-0D35312914AB}"/>
          </ac:spMkLst>
        </pc:spChg>
        <pc:spChg chg="add mod">
          <ac:chgData name="Ana Calapis" userId="383133bce4f061d0" providerId="LiveId" clId="{87BEFA24-CB87-45E9-B2F5-67E927D0D0AD}" dt="2024-05-18T17:24:55.951" v="996" actId="20577"/>
          <ac:spMkLst>
            <pc:docMk/>
            <pc:sldMk cId="2016005546" sldId="262"/>
            <ac:spMk id="52" creationId="{0A442880-8860-56E9-3E9A-CD2B5B2C3DC5}"/>
          </ac:spMkLst>
        </pc:spChg>
        <pc:spChg chg="add mod">
          <ac:chgData name="Ana Calapis" userId="383133bce4f061d0" providerId="LiveId" clId="{87BEFA24-CB87-45E9-B2F5-67E927D0D0AD}" dt="2024-05-25T17:49:50.261" v="7366" actId="14861"/>
          <ac:spMkLst>
            <pc:docMk/>
            <pc:sldMk cId="2016005546" sldId="262"/>
            <ac:spMk id="53" creationId="{0931E833-6358-09C2-1A8C-258D42BE55B3}"/>
          </ac:spMkLst>
        </pc:spChg>
        <pc:spChg chg="add mod">
          <ac:chgData name="Ana Calapis" userId="383133bce4f061d0" providerId="LiveId" clId="{87BEFA24-CB87-45E9-B2F5-67E927D0D0AD}" dt="2024-05-25T17:51:12.822" v="7376" actId="14861"/>
          <ac:spMkLst>
            <pc:docMk/>
            <pc:sldMk cId="2016005546" sldId="262"/>
            <ac:spMk id="60" creationId="{FC56ABD6-416F-F05B-20C8-A60F7B20F01B}"/>
          </ac:spMkLst>
        </pc:spChg>
        <pc:spChg chg="add mod">
          <ac:chgData name="Ana Calapis" userId="383133bce4f061d0" providerId="LiveId" clId="{87BEFA24-CB87-45E9-B2F5-67E927D0D0AD}" dt="2024-05-25T17:51:08.811" v="7374" actId="14861"/>
          <ac:spMkLst>
            <pc:docMk/>
            <pc:sldMk cId="2016005546" sldId="262"/>
            <ac:spMk id="61" creationId="{B7426E61-9AA6-B599-A2B2-B6223BD3CA59}"/>
          </ac:spMkLst>
        </pc:spChg>
        <pc:spChg chg="add mod">
          <ac:chgData name="Ana Calapis" userId="383133bce4f061d0" providerId="LiveId" clId="{87BEFA24-CB87-45E9-B2F5-67E927D0D0AD}" dt="2024-05-25T17:51:02.994" v="7372" actId="14861"/>
          <ac:spMkLst>
            <pc:docMk/>
            <pc:sldMk cId="2016005546" sldId="262"/>
            <ac:spMk id="62" creationId="{2C05B82C-83B9-5BF3-8365-1D1C72B1BBAB}"/>
          </ac:spMkLst>
        </pc:spChg>
        <pc:spChg chg="add mod">
          <ac:chgData name="Ana Calapis" userId="383133bce4f061d0" providerId="LiveId" clId="{87BEFA24-CB87-45E9-B2F5-67E927D0D0AD}" dt="2024-05-25T17:50:58.208" v="7370" actId="14861"/>
          <ac:spMkLst>
            <pc:docMk/>
            <pc:sldMk cId="2016005546" sldId="262"/>
            <ac:spMk id="63" creationId="{0B18496C-C38D-6A4F-F14D-216D9A897E87}"/>
          </ac:spMkLst>
        </pc:spChg>
        <pc:spChg chg="add mod">
          <ac:chgData name="Ana Calapis" userId="383133bce4f061d0" providerId="LiveId" clId="{87BEFA24-CB87-45E9-B2F5-67E927D0D0AD}" dt="2024-05-18T17:29:51.653" v="1043" actId="14100"/>
          <ac:spMkLst>
            <pc:docMk/>
            <pc:sldMk cId="2016005546" sldId="262"/>
            <ac:spMk id="66" creationId="{13ACC7A6-208D-5225-6C8E-95ECE707CA3A}"/>
          </ac:spMkLst>
        </pc:spChg>
        <pc:spChg chg="add mod">
          <ac:chgData name="Ana Calapis" userId="383133bce4f061d0" providerId="LiveId" clId="{87BEFA24-CB87-45E9-B2F5-67E927D0D0AD}" dt="2024-05-18T17:29:47.788" v="1042" actId="14100"/>
          <ac:spMkLst>
            <pc:docMk/>
            <pc:sldMk cId="2016005546" sldId="262"/>
            <ac:spMk id="67" creationId="{6FB0F268-1863-632F-4E0F-8A75FA8CF1E3}"/>
          </ac:spMkLst>
        </pc:spChg>
        <pc:spChg chg="add mod">
          <ac:chgData name="Ana Calapis" userId="383133bce4f061d0" providerId="LiveId" clId="{87BEFA24-CB87-45E9-B2F5-67E927D0D0AD}" dt="2024-05-18T17:30:50.367" v="1050" actId="14100"/>
          <ac:spMkLst>
            <pc:docMk/>
            <pc:sldMk cId="2016005546" sldId="262"/>
            <ac:spMk id="68" creationId="{04ADC1FD-5711-AC5E-1E6E-65F9B986325A}"/>
          </ac:spMkLst>
        </pc:spChg>
        <pc:spChg chg="add mod">
          <ac:chgData name="Ana Calapis" userId="383133bce4f061d0" providerId="LiveId" clId="{87BEFA24-CB87-45E9-B2F5-67E927D0D0AD}" dt="2024-05-25T17:51:18.750" v="7378" actId="14861"/>
          <ac:spMkLst>
            <pc:docMk/>
            <pc:sldMk cId="2016005546" sldId="262"/>
            <ac:spMk id="69" creationId="{6ED9C347-ABBA-4D60-8EA9-C344E12E08E1}"/>
          </ac:spMkLst>
        </pc:spChg>
        <pc:spChg chg="add mod">
          <ac:chgData name="Ana Calapis" userId="383133bce4f061d0" providerId="LiveId" clId="{87BEFA24-CB87-45E9-B2F5-67E927D0D0AD}" dt="2024-05-18T17:32:29.387" v="1077" actId="1076"/>
          <ac:spMkLst>
            <pc:docMk/>
            <pc:sldMk cId="2016005546" sldId="262"/>
            <ac:spMk id="74" creationId="{6B0DB805-66AE-677C-B08B-724DEBF2BBB4}"/>
          </ac:spMkLst>
        </pc:spChg>
        <pc:spChg chg="add mod">
          <ac:chgData name="Ana Calapis" userId="383133bce4f061d0" providerId="LiveId" clId="{87BEFA24-CB87-45E9-B2F5-67E927D0D0AD}" dt="2024-05-18T17:32:23.265" v="1076" actId="1076"/>
          <ac:spMkLst>
            <pc:docMk/>
            <pc:sldMk cId="2016005546" sldId="262"/>
            <ac:spMk id="76" creationId="{19B1ED3C-3F01-F3E2-B86F-21A9CFFA41D3}"/>
          </ac:spMkLst>
        </pc:spChg>
        <pc:spChg chg="add mod">
          <ac:chgData name="Ana Calapis" userId="383133bce4f061d0" providerId="LiveId" clId="{87BEFA24-CB87-45E9-B2F5-67E927D0D0AD}" dt="2024-05-18T17:32:15.031" v="1075" actId="1076"/>
          <ac:spMkLst>
            <pc:docMk/>
            <pc:sldMk cId="2016005546" sldId="262"/>
            <ac:spMk id="77" creationId="{806621F3-63C8-E5D1-9355-1E97143D860D}"/>
          </ac:spMkLst>
        </pc:spChg>
        <pc:spChg chg="add mod">
          <ac:chgData name="Ana Calapis" userId="383133bce4f061d0" providerId="LiveId" clId="{87BEFA24-CB87-45E9-B2F5-67E927D0D0AD}" dt="2024-05-18T17:32:33.420" v="1078" actId="1076"/>
          <ac:spMkLst>
            <pc:docMk/>
            <pc:sldMk cId="2016005546" sldId="262"/>
            <ac:spMk id="78" creationId="{5AC8C998-58E7-86D0-B236-D4A81D5DF116}"/>
          </ac:spMkLst>
        </pc:spChg>
        <pc:spChg chg="add mod">
          <ac:chgData name="Ana Calapis" userId="383133bce4f061d0" providerId="LiveId" clId="{87BEFA24-CB87-45E9-B2F5-67E927D0D0AD}" dt="2024-05-18T17:34:19.103" v="1095" actId="1076"/>
          <ac:spMkLst>
            <pc:docMk/>
            <pc:sldMk cId="2016005546" sldId="262"/>
            <ac:spMk id="79" creationId="{D7765C3D-428A-1040-B312-0DC66471C5E8}"/>
          </ac:spMkLst>
        </pc:spChg>
        <pc:spChg chg="add mod">
          <ac:chgData name="Ana Calapis" userId="383133bce4f061d0" providerId="LiveId" clId="{87BEFA24-CB87-45E9-B2F5-67E927D0D0AD}" dt="2024-05-18T17:33:10.427" v="1089" actId="1076"/>
          <ac:spMkLst>
            <pc:docMk/>
            <pc:sldMk cId="2016005546" sldId="262"/>
            <ac:spMk id="80" creationId="{5A2AF780-408B-20DC-9203-BA7F3CA493C8}"/>
          </ac:spMkLst>
        </pc:spChg>
        <pc:spChg chg="add mod">
          <ac:chgData name="Ana Calapis" userId="383133bce4f061d0" providerId="LiveId" clId="{87BEFA24-CB87-45E9-B2F5-67E927D0D0AD}" dt="2024-05-18T17:33:21.365" v="1091" actId="1076"/>
          <ac:spMkLst>
            <pc:docMk/>
            <pc:sldMk cId="2016005546" sldId="262"/>
            <ac:spMk id="81" creationId="{DC3E15E2-5973-40A4-C9F0-1786A6C17DA1}"/>
          </ac:spMkLst>
        </pc:spChg>
        <pc:spChg chg="add mod">
          <ac:chgData name="Ana Calapis" userId="383133bce4f061d0" providerId="LiveId" clId="{87BEFA24-CB87-45E9-B2F5-67E927D0D0AD}" dt="2024-05-18T17:34:05.965" v="1094" actId="1076"/>
          <ac:spMkLst>
            <pc:docMk/>
            <pc:sldMk cId="2016005546" sldId="262"/>
            <ac:spMk id="82" creationId="{3DAF06D1-B728-7376-C90A-120DA890F92F}"/>
          </ac:spMkLst>
        </pc:spChg>
        <pc:spChg chg="add mod">
          <ac:chgData name="Ana Calapis" userId="383133bce4f061d0" providerId="LiveId" clId="{87BEFA24-CB87-45E9-B2F5-67E927D0D0AD}" dt="2024-05-18T17:34:39.034" v="1096"/>
          <ac:spMkLst>
            <pc:docMk/>
            <pc:sldMk cId="2016005546" sldId="262"/>
            <ac:spMk id="83" creationId="{E3E674F8-B58A-A385-FA97-3EFECCEC8222}"/>
          </ac:spMkLst>
        </pc:spChg>
        <pc:spChg chg="add mod">
          <ac:chgData name="Ana Calapis" userId="383133bce4f061d0" providerId="LiveId" clId="{87BEFA24-CB87-45E9-B2F5-67E927D0D0AD}" dt="2024-05-25T17:46:43.408" v="7312" actId="14861"/>
          <ac:spMkLst>
            <pc:docMk/>
            <pc:sldMk cId="2016005546" sldId="262"/>
            <ac:spMk id="84" creationId="{958C9846-DB9D-9AB0-8CE0-D91A2D08EF8A}"/>
          </ac:spMkLst>
        </pc:spChg>
        <pc:spChg chg="add mod">
          <ac:chgData name="Ana Calapis" userId="383133bce4f061d0" providerId="LiveId" clId="{87BEFA24-CB87-45E9-B2F5-67E927D0D0AD}" dt="2024-05-18T17:35:28.229" v="1102" actId="1076"/>
          <ac:spMkLst>
            <pc:docMk/>
            <pc:sldMk cId="2016005546" sldId="262"/>
            <ac:spMk id="85" creationId="{C01C2E50-2A6F-FC98-8965-8F3733795124}"/>
          </ac:spMkLst>
        </pc:spChg>
        <pc:spChg chg="add mod">
          <ac:chgData name="Ana Calapis" userId="383133bce4f061d0" providerId="LiveId" clId="{87BEFA24-CB87-45E9-B2F5-67E927D0D0AD}" dt="2024-05-25T17:47:45.027" v="7334" actId="14861"/>
          <ac:spMkLst>
            <pc:docMk/>
            <pc:sldMk cId="2016005546" sldId="262"/>
            <ac:spMk id="86" creationId="{594AB594-1A54-5D66-7427-B429BB4D6FAA}"/>
          </ac:spMkLst>
        </pc:spChg>
        <pc:spChg chg="add mod">
          <ac:chgData name="Ana Calapis" userId="383133bce4f061d0" providerId="LiveId" clId="{87BEFA24-CB87-45E9-B2F5-67E927D0D0AD}" dt="2024-05-25T17:49:01.927" v="7356" actId="1076"/>
          <ac:spMkLst>
            <pc:docMk/>
            <pc:sldMk cId="2016005546" sldId="262"/>
            <ac:spMk id="87" creationId="{30BCF04E-E943-C248-1B42-2788B7820CC9}"/>
          </ac:spMkLst>
        </pc:spChg>
        <pc:spChg chg="add mod">
          <ac:chgData name="Ana Calapis" userId="383133bce4f061d0" providerId="LiveId" clId="{87BEFA24-CB87-45E9-B2F5-67E927D0D0AD}" dt="2024-05-18T17:37:10.190" v="1118" actId="1076"/>
          <ac:spMkLst>
            <pc:docMk/>
            <pc:sldMk cId="2016005546" sldId="262"/>
            <ac:spMk id="88" creationId="{E766B206-80E4-7624-166C-651EEC7E4993}"/>
          </ac:spMkLst>
        </pc:spChg>
        <pc:spChg chg="add mod">
          <ac:chgData name="Ana Calapis" userId="383133bce4f061d0" providerId="LiveId" clId="{87BEFA24-CB87-45E9-B2F5-67E927D0D0AD}" dt="2024-05-18T17:37:12.253" v="1119"/>
          <ac:spMkLst>
            <pc:docMk/>
            <pc:sldMk cId="2016005546" sldId="262"/>
            <ac:spMk id="89" creationId="{39607633-8A50-717D-8F1E-B853F5EB5D3C}"/>
          </ac:spMkLst>
        </pc:spChg>
        <pc:spChg chg="add mod">
          <ac:chgData name="Ana Calapis" userId="383133bce4f061d0" providerId="LiveId" clId="{87BEFA24-CB87-45E9-B2F5-67E927D0D0AD}" dt="2024-05-18T17:37:34.016" v="1123" actId="1076"/>
          <ac:spMkLst>
            <pc:docMk/>
            <pc:sldMk cId="2016005546" sldId="262"/>
            <ac:spMk id="90" creationId="{941E804D-5E19-0E1B-BE2E-35D722B65DA4}"/>
          </ac:spMkLst>
        </pc:spChg>
        <pc:spChg chg="add mod">
          <ac:chgData name="Ana Calapis" userId="383133bce4f061d0" providerId="LiveId" clId="{87BEFA24-CB87-45E9-B2F5-67E927D0D0AD}" dt="2024-05-18T17:37:43.524" v="1125" actId="1076"/>
          <ac:spMkLst>
            <pc:docMk/>
            <pc:sldMk cId="2016005546" sldId="262"/>
            <ac:spMk id="92" creationId="{9B37B55C-6FB5-89B7-BFE1-490363B5BA36}"/>
          </ac:spMkLst>
        </pc:spChg>
        <pc:spChg chg="add mod">
          <ac:chgData name="Ana Calapis" userId="383133bce4f061d0" providerId="LiveId" clId="{87BEFA24-CB87-45E9-B2F5-67E927D0D0AD}" dt="2024-05-18T17:37:53.894" v="1127" actId="1076"/>
          <ac:spMkLst>
            <pc:docMk/>
            <pc:sldMk cId="2016005546" sldId="262"/>
            <ac:spMk id="93" creationId="{85D490CA-3EFF-C145-99F7-2E79B9735E6A}"/>
          </ac:spMkLst>
        </pc:spChg>
        <pc:spChg chg="add mod">
          <ac:chgData name="Ana Calapis" userId="383133bce4f061d0" providerId="LiveId" clId="{87BEFA24-CB87-45E9-B2F5-67E927D0D0AD}" dt="2024-05-18T17:38:25.375" v="1142" actId="1076"/>
          <ac:spMkLst>
            <pc:docMk/>
            <pc:sldMk cId="2016005546" sldId="262"/>
            <ac:spMk id="94" creationId="{4BE1D489-25F6-12CF-C74E-3061BF593DD0}"/>
          </ac:spMkLst>
        </pc:spChg>
        <pc:spChg chg="add mod">
          <ac:chgData name="Ana Calapis" userId="383133bce4f061d0" providerId="LiveId" clId="{87BEFA24-CB87-45E9-B2F5-67E927D0D0AD}" dt="2024-05-18T17:38:29.159" v="1143"/>
          <ac:spMkLst>
            <pc:docMk/>
            <pc:sldMk cId="2016005546" sldId="262"/>
            <ac:spMk id="95" creationId="{35FC78DA-F322-A144-7341-6606B78F7D12}"/>
          </ac:spMkLst>
        </pc:spChg>
        <pc:spChg chg="add mod">
          <ac:chgData name="Ana Calapis" userId="383133bce4f061d0" providerId="LiveId" clId="{87BEFA24-CB87-45E9-B2F5-67E927D0D0AD}" dt="2024-05-18T17:38:42.784" v="1145" actId="1076"/>
          <ac:spMkLst>
            <pc:docMk/>
            <pc:sldMk cId="2016005546" sldId="262"/>
            <ac:spMk id="96" creationId="{8783D658-A6DB-8177-F4FE-B71CC77D82B6}"/>
          </ac:spMkLst>
        </pc:spChg>
        <pc:spChg chg="add mod">
          <ac:chgData name="Ana Calapis" userId="383133bce4f061d0" providerId="LiveId" clId="{87BEFA24-CB87-45E9-B2F5-67E927D0D0AD}" dt="2024-05-18T17:38:51.590" v="1147" actId="1076"/>
          <ac:spMkLst>
            <pc:docMk/>
            <pc:sldMk cId="2016005546" sldId="262"/>
            <ac:spMk id="97" creationId="{F3BD20AB-2465-7E63-E0DF-41D9E5F1B969}"/>
          </ac:spMkLst>
        </pc:spChg>
        <pc:spChg chg="add mod">
          <ac:chgData name="Ana Calapis" userId="383133bce4f061d0" providerId="LiveId" clId="{87BEFA24-CB87-45E9-B2F5-67E927D0D0AD}" dt="2024-05-25T17:50:53.968" v="7368" actId="14861"/>
          <ac:spMkLst>
            <pc:docMk/>
            <pc:sldMk cId="2016005546" sldId="262"/>
            <ac:spMk id="98" creationId="{B3718B0A-A7FE-4C01-B1DC-1EB24E1E1DCF}"/>
          </ac:spMkLst>
        </pc:spChg>
        <pc:spChg chg="add del mod">
          <ac:chgData name="Ana Calapis" userId="383133bce4f061d0" providerId="LiveId" clId="{87BEFA24-CB87-45E9-B2F5-67E927D0D0AD}" dt="2024-05-18T17:40:03.023" v="1185"/>
          <ac:spMkLst>
            <pc:docMk/>
            <pc:sldMk cId="2016005546" sldId="262"/>
            <ac:spMk id="99" creationId="{CF6400A1-CC30-DCCA-665A-32C083C1EE13}"/>
          </ac:spMkLst>
        </pc:spChg>
        <pc:spChg chg="add del mod">
          <ac:chgData name="Ana Calapis" userId="383133bce4f061d0" providerId="LiveId" clId="{87BEFA24-CB87-45E9-B2F5-67E927D0D0AD}" dt="2024-05-18T17:40:03.025" v="1187"/>
          <ac:spMkLst>
            <pc:docMk/>
            <pc:sldMk cId="2016005546" sldId="262"/>
            <ac:spMk id="100" creationId="{CE77F2CD-6F4A-AC8F-BDF5-7F222C0D0458}"/>
          </ac:spMkLst>
        </pc:spChg>
        <pc:spChg chg="add mod">
          <ac:chgData name="Ana Calapis" userId="383133bce4f061d0" providerId="LiveId" clId="{87BEFA24-CB87-45E9-B2F5-67E927D0D0AD}" dt="2024-05-25T17:49:25.046" v="7358" actId="14861"/>
          <ac:spMkLst>
            <pc:docMk/>
            <pc:sldMk cId="2016005546" sldId="262"/>
            <ac:spMk id="101" creationId="{1DE9DCCA-D122-7A65-540B-56A7D62A22F6}"/>
          </ac:spMkLst>
        </pc:spChg>
        <pc:spChg chg="add mod">
          <ac:chgData name="Ana Calapis" userId="383133bce4f061d0" providerId="LiveId" clId="{87BEFA24-CB87-45E9-B2F5-67E927D0D0AD}" dt="2024-05-18T17:40:30.377" v="1194"/>
          <ac:spMkLst>
            <pc:docMk/>
            <pc:sldMk cId="2016005546" sldId="262"/>
            <ac:spMk id="102" creationId="{96051AAB-50A0-3B8A-3CC5-10A400AECBD4}"/>
          </ac:spMkLst>
        </pc:spChg>
        <pc:spChg chg="add mod">
          <ac:chgData name="Ana Calapis" userId="383133bce4f061d0" providerId="LiveId" clId="{87BEFA24-CB87-45E9-B2F5-67E927D0D0AD}" dt="2024-05-18T17:40:40.768" v="1196" actId="1076"/>
          <ac:spMkLst>
            <pc:docMk/>
            <pc:sldMk cId="2016005546" sldId="262"/>
            <ac:spMk id="103" creationId="{BFCD7574-6029-CC7E-BF50-5360B36A8BC8}"/>
          </ac:spMkLst>
        </pc:spChg>
        <pc:spChg chg="add mod">
          <ac:chgData name="Ana Calapis" userId="383133bce4f061d0" providerId="LiveId" clId="{87BEFA24-CB87-45E9-B2F5-67E927D0D0AD}" dt="2024-05-18T17:40:51.176" v="1198" actId="1076"/>
          <ac:spMkLst>
            <pc:docMk/>
            <pc:sldMk cId="2016005546" sldId="262"/>
            <ac:spMk id="104" creationId="{C8496324-62CE-F2D0-5EC9-D9B2E1C9E2BF}"/>
          </ac:spMkLst>
        </pc:spChg>
        <pc:spChg chg="add mod">
          <ac:chgData name="Ana Calapis" userId="383133bce4f061d0" providerId="LiveId" clId="{87BEFA24-CB87-45E9-B2F5-67E927D0D0AD}" dt="2024-05-18T17:41:01.851" v="1200" actId="1076"/>
          <ac:spMkLst>
            <pc:docMk/>
            <pc:sldMk cId="2016005546" sldId="262"/>
            <ac:spMk id="105" creationId="{A1774CB1-4EBB-99EF-EC91-5C9A6CA95FDA}"/>
          </ac:spMkLst>
        </pc:spChg>
        <pc:spChg chg="add mod">
          <ac:chgData name="Ana Calapis" userId="383133bce4f061d0" providerId="LiveId" clId="{87BEFA24-CB87-45E9-B2F5-67E927D0D0AD}" dt="2024-05-18T17:42:25.787" v="1229" actId="122"/>
          <ac:spMkLst>
            <pc:docMk/>
            <pc:sldMk cId="2016005546" sldId="262"/>
            <ac:spMk id="107" creationId="{D9288993-9E30-1FA8-3C8F-B7DC55E4B2D4}"/>
          </ac:spMkLst>
        </pc:spChg>
        <pc:cxnChg chg="add del mod">
          <ac:chgData name="Ana Calapis" userId="383133bce4f061d0" providerId="LiveId" clId="{87BEFA24-CB87-45E9-B2F5-67E927D0D0AD}" dt="2024-05-18T17:12:35.027" v="874" actId="478"/>
          <ac:cxnSpMkLst>
            <pc:docMk/>
            <pc:sldMk cId="2016005546" sldId="262"/>
            <ac:cxnSpMk id="3" creationId="{7D1BB205-89E6-F237-9711-ABD9646F9CFA}"/>
          </ac:cxnSpMkLst>
        </pc:cxnChg>
        <pc:cxnChg chg="add del mod">
          <ac:chgData name="Ana Calapis" userId="383133bce4f061d0" providerId="LiveId" clId="{87BEFA24-CB87-45E9-B2F5-67E927D0D0AD}" dt="2024-05-18T17:13:48.792" v="881" actId="478"/>
          <ac:cxnSpMkLst>
            <pc:docMk/>
            <pc:sldMk cId="2016005546" sldId="262"/>
            <ac:cxnSpMk id="5" creationId="{A47AB3CB-6980-5430-D03E-FC0A9E27E0AA}"/>
          </ac:cxnSpMkLst>
        </pc:cxnChg>
        <pc:cxnChg chg="add mod">
          <ac:chgData name="Ana Calapis" userId="383133bce4f061d0" providerId="LiveId" clId="{87BEFA24-CB87-45E9-B2F5-67E927D0D0AD}" dt="2024-05-18T17:37:22.418" v="1122" actId="1076"/>
          <ac:cxnSpMkLst>
            <pc:docMk/>
            <pc:sldMk cId="2016005546" sldId="262"/>
            <ac:cxnSpMk id="18" creationId="{E03DAF94-1F2C-E145-AAF6-CAA4F53D439D}"/>
          </ac:cxnSpMkLst>
        </pc:cxnChg>
        <pc:cxnChg chg="add mod">
          <ac:chgData name="Ana Calapis" userId="383133bce4f061d0" providerId="LiveId" clId="{87BEFA24-CB87-45E9-B2F5-67E927D0D0AD}" dt="2024-05-18T17:19:01.084" v="925" actId="14100"/>
          <ac:cxnSpMkLst>
            <pc:docMk/>
            <pc:sldMk cId="2016005546" sldId="262"/>
            <ac:cxnSpMk id="19" creationId="{B6040339-CF77-0688-18B8-B3C2C0B5D653}"/>
          </ac:cxnSpMkLst>
        </pc:cxnChg>
        <pc:cxnChg chg="add del mod">
          <ac:chgData name="Ana Calapis" userId="383133bce4f061d0" providerId="LiveId" clId="{87BEFA24-CB87-45E9-B2F5-67E927D0D0AD}" dt="2024-05-18T17:20:21.998" v="939" actId="478"/>
          <ac:cxnSpMkLst>
            <pc:docMk/>
            <pc:sldMk cId="2016005546" sldId="262"/>
            <ac:cxnSpMk id="23" creationId="{830781B9-4B80-54A9-10B2-4181480A929A}"/>
          </ac:cxnSpMkLst>
        </pc:cxnChg>
        <pc:cxnChg chg="add mod">
          <ac:chgData name="Ana Calapis" userId="383133bce4f061d0" providerId="LiveId" clId="{87BEFA24-CB87-45E9-B2F5-67E927D0D0AD}" dt="2024-05-18T17:40:26.794" v="1193" actId="1076"/>
          <ac:cxnSpMkLst>
            <pc:docMk/>
            <pc:sldMk cId="2016005546" sldId="262"/>
            <ac:cxnSpMk id="26" creationId="{6D740C5B-C647-4A24-D159-F96B06D1816E}"/>
          </ac:cxnSpMkLst>
        </pc:cxnChg>
        <pc:cxnChg chg="add mod">
          <ac:chgData name="Ana Calapis" userId="383133bce4f061d0" providerId="LiveId" clId="{87BEFA24-CB87-45E9-B2F5-67E927D0D0AD}" dt="2024-05-18T17:22:12.457" v="959" actId="14100"/>
          <ac:cxnSpMkLst>
            <pc:docMk/>
            <pc:sldMk cId="2016005546" sldId="262"/>
            <ac:cxnSpMk id="29" creationId="{EAD3C72E-573E-497F-D475-B99D03A91BB1}"/>
          </ac:cxnSpMkLst>
        </pc:cxnChg>
        <pc:cxnChg chg="add mod">
          <ac:chgData name="Ana Calapis" userId="383133bce4f061d0" providerId="LiveId" clId="{87BEFA24-CB87-45E9-B2F5-67E927D0D0AD}" dt="2024-05-18T17:23:16.387" v="967" actId="14100"/>
          <ac:cxnSpMkLst>
            <pc:docMk/>
            <pc:sldMk cId="2016005546" sldId="262"/>
            <ac:cxnSpMk id="36" creationId="{8EDE3F53-2EB6-9305-18B2-031B3CD074D5}"/>
          </ac:cxnSpMkLst>
        </pc:cxnChg>
        <pc:cxnChg chg="add mod">
          <ac:chgData name="Ana Calapis" userId="383133bce4f061d0" providerId="LiveId" clId="{87BEFA24-CB87-45E9-B2F5-67E927D0D0AD}" dt="2024-05-18T17:24:16.675" v="986" actId="14100"/>
          <ac:cxnSpMkLst>
            <pc:docMk/>
            <pc:sldMk cId="2016005546" sldId="262"/>
            <ac:cxnSpMk id="46" creationId="{8308F267-1306-75B9-BEF8-D540D9B6A6D2}"/>
          </ac:cxnSpMkLst>
        </pc:cxnChg>
        <pc:cxnChg chg="add mod">
          <ac:chgData name="Ana Calapis" userId="383133bce4f061d0" providerId="LiveId" clId="{87BEFA24-CB87-45E9-B2F5-67E927D0D0AD}" dt="2024-05-18T17:24:28.575" v="988" actId="1076"/>
          <ac:cxnSpMkLst>
            <pc:docMk/>
            <pc:sldMk cId="2016005546" sldId="262"/>
            <ac:cxnSpMk id="49" creationId="{44A3116B-3BDE-7C01-8EEC-8D931A31A6BF}"/>
          </ac:cxnSpMkLst>
        </pc:cxnChg>
        <pc:cxnChg chg="add del mod">
          <ac:chgData name="Ana Calapis" userId="383133bce4f061d0" providerId="LiveId" clId="{87BEFA24-CB87-45E9-B2F5-67E927D0D0AD}" dt="2024-05-18T17:24:42.971" v="990" actId="478"/>
          <ac:cxnSpMkLst>
            <pc:docMk/>
            <pc:sldMk cId="2016005546" sldId="262"/>
            <ac:cxnSpMk id="50" creationId="{ACDE026F-0936-6015-1D3A-918347443A4A}"/>
          </ac:cxnSpMkLst>
        </pc:cxnChg>
        <pc:cxnChg chg="add del mod">
          <ac:chgData name="Ana Calapis" userId="383133bce4f061d0" providerId="LiveId" clId="{87BEFA24-CB87-45E9-B2F5-67E927D0D0AD}" dt="2024-05-18T17:24:46.754" v="992" actId="478"/>
          <ac:cxnSpMkLst>
            <pc:docMk/>
            <pc:sldMk cId="2016005546" sldId="262"/>
            <ac:cxnSpMk id="51" creationId="{1093D714-A84A-2A62-9D4A-87B91D9811BF}"/>
          </ac:cxnSpMkLst>
        </pc:cxnChg>
        <pc:cxnChg chg="add mod">
          <ac:chgData name="Ana Calapis" userId="383133bce4f061d0" providerId="LiveId" clId="{87BEFA24-CB87-45E9-B2F5-67E927D0D0AD}" dt="2024-05-18T17:26:31.289" v="1011" actId="13822"/>
          <ac:cxnSpMkLst>
            <pc:docMk/>
            <pc:sldMk cId="2016005546" sldId="262"/>
            <ac:cxnSpMk id="55" creationId="{0B49F9E3-F656-0BF5-7535-93E9B87A3343}"/>
          </ac:cxnSpMkLst>
        </pc:cxnChg>
        <pc:cxnChg chg="add mod">
          <ac:chgData name="Ana Calapis" userId="383133bce4f061d0" providerId="LiveId" clId="{87BEFA24-CB87-45E9-B2F5-67E927D0D0AD}" dt="2024-05-18T17:26:33.599" v="1012" actId="13822"/>
          <ac:cxnSpMkLst>
            <pc:docMk/>
            <pc:sldMk cId="2016005546" sldId="262"/>
            <ac:cxnSpMk id="56" creationId="{6E4D17DC-8F1E-FF4E-DA24-DE4DFD50F8C3}"/>
          </ac:cxnSpMkLst>
        </pc:cxnChg>
        <pc:cxnChg chg="add mod">
          <ac:chgData name="Ana Calapis" userId="383133bce4f061d0" providerId="LiveId" clId="{87BEFA24-CB87-45E9-B2F5-67E927D0D0AD}" dt="2024-05-18T17:26:36.427" v="1013" actId="13822"/>
          <ac:cxnSpMkLst>
            <pc:docMk/>
            <pc:sldMk cId="2016005546" sldId="262"/>
            <ac:cxnSpMk id="58" creationId="{15133D0D-63F6-3682-3415-C376B9753891}"/>
          </ac:cxnSpMkLst>
        </pc:cxnChg>
        <pc:cxnChg chg="add mod">
          <ac:chgData name="Ana Calapis" userId="383133bce4f061d0" providerId="LiveId" clId="{87BEFA24-CB87-45E9-B2F5-67E927D0D0AD}" dt="2024-05-18T17:26:39.659" v="1014" actId="13822"/>
          <ac:cxnSpMkLst>
            <pc:docMk/>
            <pc:sldMk cId="2016005546" sldId="262"/>
            <ac:cxnSpMk id="59" creationId="{F815DBF0-A8F8-C46B-EEFE-1CC62673897C}"/>
          </ac:cxnSpMkLst>
        </pc:cxnChg>
        <pc:cxnChg chg="add del">
          <ac:chgData name="Ana Calapis" userId="383133bce4f061d0" providerId="LiveId" clId="{87BEFA24-CB87-45E9-B2F5-67E927D0D0AD}" dt="2024-05-18T17:28:25.122" v="1027" actId="11529"/>
          <ac:cxnSpMkLst>
            <pc:docMk/>
            <pc:sldMk cId="2016005546" sldId="262"/>
            <ac:cxnSpMk id="65" creationId="{3868CE4B-C0C4-F34B-E1BA-E9D8463BED72}"/>
          </ac:cxnSpMkLst>
        </pc:cxnChg>
        <pc:cxnChg chg="add mod">
          <ac:chgData name="Ana Calapis" userId="383133bce4f061d0" providerId="LiveId" clId="{87BEFA24-CB87-45E9-B2F5-67E927D0D0AD}" dt="2024-05-18T17:30:32.446" v="1049" actId="1076"/>
          <ac:cxnSpMkLst>
            <pc:docMk/>
            <pc:sldMk cId="2016005546" sldId="262"/>
            <ac:cxnSpMk id="71" creationId="{276D75C4-CDF3-C381-0CCE-22B0CBBDF4D2}"/>
          </ac:cxnSpMkLst>
        </pc:cxnChg>
        <pc:cxnChg chg="add mod">
          <ac:chgData name="Ana Calapis" userId="383133bce4f061d0" providerId="LiveId" clId="{87BEFA24-CB87-45E9-B2F5-67E927D0D0AD}" dt="2024-05-18T17:41:59.394" v="1201" actId="14100"/>
          <ac:cxnSpMkLst>
            <pc:docMk/>
            <pc:sldMk cId="2016005546" sldId="262"/>
            <ac:cxnSpMk id="73" creationId="{EF6EAF95-B8FB-B267-A4A7-8AAE168F8F4D}"/>
          </ac:cxnSpMkLst>
        </pc:cxnChg>
        <pc:cxnChg chg="add mod">
          <ac:chgData name="Ana Calapis" userId="383133bce4f061d0" providerId="LiveId" clId="{87BEFA24-CB87-45E9-B2F5-67E927D0D0AD}" dt="2024-05-18T17:32:02.400" v="1071"/>
          <ac:cxnSpMkLst>
            <pc:docMk/>
            <pc:sldMk cId="2016005546" sldId="262"/>
            <ac:cxnSpMk id="75" creationId="{97F2F1E1-310C-278E-D48E-88265757187B}"/>
          </ac:cxnSpMkLst>
        </pc:cxnChg>
      </pc:sldChg>
      <pc:sldChg chg="addSp delSp new del mod">
        <pc:chgData name="Ana Calapis" userId="383133bce4f061d0" providerId="LiveId" clId="{87BEFA24-CB87-45E9-B2F5-67E927D0D0AD}" dt="2024-05-18T17:11:28.534" v="832" actId="680"/>
        <pc:sldMkLst>
          <pc:docMk/>
          <pc:sldMk cId="2886975459" sldId="262"/>
        </pc:sldMkLst>
        <pc:spChg chg="add del">
          <ac:chgData name="Ana Calapis" userId="383133bce4f061d0" providerId="LiveId" clId="{87BEFA24-CB87-45E9-B2F5-67E927D0D0AD}" dt="2024-05-18T17:11:25.247" v="831" actId="11529"/>
          <ac:spMkLst>
            <pc:docMk/>
            <pc:sldMk cId="2886975459" sldId="262"/>
            <ac:spMk id="2" creationId="{4E93A77D-17E2-A740-0BFA-0EE0989BD137}"/>
          </ac:spMkLst>
        </pc:spChg>
      </pc:sldChg>
      <pc:sldChg chg="addSp delSp modSp new mod modTransition setBg delDesignElem">
        <pc:chgData name="Ana Calapis" userId="383133bce4f061d0" providerId="LiveId" clId="{87BEFA24-CB87-45E9-B2F5-67E927D0D0AD}" dt="2024-05-29T05:24:31.851" v="7476"/>
        <pc:sldMkLst>
          <pc:docMk/>
          <pc:sldMk cId="503887358" sldId="263"/>
        </pc:sldMkLst>
        <pc:spChg chg="add mod">
          <ac:chgData name="Ana Calapis" userId="383133bce4f061d0" providerId="LiveId" clId="{87BEFA24-CB87-45E9-B2F5-67E927D0D0AD}" dt="2024-05-25T13:03:19.876" v="2644" actId="26606"/>
          <ac:spMkLst>
            <pc:docMk/>
            <pc:sldMk cId="503887358" sldId="263"/>
            <ac:spMk id="2" creationId="{76D505C1-479D-CE06-172A-52C435625488}"/>
          </ac:spMkLst>
        </pc:spChg>
        <pc:spChg chg="add del mod">
          <ac:chgData name="Ana Calapis" userId="383133bce4f061d0" providerId="LiveId" clId="{87BEFA24-CB87-45E9-B2F5-67E927D0D0AD}" dt="2024-05-25T12:55:13.905" v="2575" actId="26606"/>
          <ac:spMkLst>
            <pc:docMk/>
            <pc:sldMk cId="503887358" sldId="263"/>
            <ac:spMk id="3" creationId="{997C5581-540C-63DD-4B3C-FEB51460A64C}"/>
          </ac:spMkLst>
        </pc:spChg>
        <pc:spChg chg="add del">
          <ac:chgData name="Ana Calapis" userId="383133bce4f061d0" providerId="LiveId" clId="{87BEFA24-CB87-45E9-B2F5-67E927D0D0AD}" dt="2024-05-25T12:55:04.949" v="2572" actId="26606"/>
          <ac:spMkLst>
            <pc:docMk/>
            <pc:sldMk cId="503887358" sldId="263"/>
            <ac:spMk id="9" creationId="{56E9B3E6-E277-4D68-BA48-9CB43FFBD6E2}"/>
          </ac:spMkLst>
        </pc:spChg>
        <pc:spChg chg="add del">
          <ac:chgData name="Ana Calapis" userId="383133bce4f061d0" providerId="LiveId" clId="{87BEFA24-CB87-45E9-B2F5-67E927D0D0AD}" dt="2024-05-25T12:55:13.880" v="2574" actId="26606"/>
          <ac:spMkLst>
            <pc:docMk/>
            <pc:sldMk cId="503887358" sldId="263"/>
            <ac:spMk id="15" creationId="{063BBA22-50EA-4C4D-BE05-F1CE4E63AA56}"/>
          </ac:spMkLst>
        </pc:spChg>
        <pc:spChg chg="add del">
          <ac:chgData name="Ana Calapis" userId="383133bce4f061d0" providerId="LiveId" clId="{87BEFA24-CB87-45E9-B2F5-67E927D0D0AD}" dt="2024-05-25T12:55:04.949" v="2572" actId="26606"/>
          <ac:spMkLst>
            <pc:docMk/>
            <pc:sldMk cId="503887358" sldId="263"/>
            <ac:spMk id="16" creationId="{D5B0017B-2ECA-49AF-B397-DC140825DF8D}"/>
          </ac:spMkLst>
        </pc:spChg>
        <pc:spChg chg="add del">
          <ac:chgData name="Ana Calapis" userId="383133bce4f061d0" providerId="LiveId" clId="{87BEFA24-CB87-45E9-B2F5-67E927D0D0AD}" dt="2024-05-25T12:55:13.880" v="2574" actId="26606"/>
          <ac:spMkLst>
            <pc:docMk/>
            <pc:sldMk cId="503887358" sldId="263"/>
            <ac:spMk id="20" creationId="{BACC6370-2D7E-4714-9D71-7542949D7D5D}"/>
          </ac:spMkLst>
        </pc:spChg>
        <pc:spChg chg="add del">
          <ac:chgData name="Ana Calapis" userId="383133bce4f061d0" providerId="LiveId" clId="{87BEFA24-CB87-45E9-B2F5-67E927D0D0AD}" dt="2024-05-25T12:55:13.880" v="2574" actId="26606"/>
          <ac:spMkLst>
            <pc:docMk/>
            <pc:sldMk cId="503887358" sldId="263"/>
            <ac:spMk id="21" creationId="{F68B3F68-107C-434F-AA38-110D5EA91B85}"/>
          </ac:spMkLst>
        </pc:spChg>
        <pc:spChg chg="add del">
          <ac:chgData name="Ana Calapis" userId="383133bce4f061d0" providerId="LiveId" clId="{87BEFA24-CB87-45E9-B2F5-67E927D0D0AD}" dt="2024-05-25T12:55:13.880" v="2574" actId="26606"/>
          <ac:spMkLst>
            <pc:docMk/>
            <pc:sldMk cId="503887358" sldId="263"/>
            <ac:spMk id="22" creationId="{AAD0DBB9-1A4B-4391-81D4-CB19F9AB918A}"/>
          </ac:spMkLst>
        </pc:spChg>
        <pc:spChg chg="add del">
          <ac:chgData name="Ana Calapis" userId="383133bce4f061d0" providerId="LiveId" clId="{87BEFA24-CB87-45E9-B2F5-67E927D0D0AD}" dt="2024-05-25T12:56:31.495" v="2602" actId="26606"/>
          <ac:spMkLst>
            <pc:docMk/>
            <pc:sldMk cId="503887358" sldId="263"/>
            <ac:spMk id="25" creationId="{56E9B3E6-E277-4D68-BA48-9CB43FFBD6E2}"/>
          </ac:spMkLst>
        </pc:spChg>
        <pc:spChg chg="add del">
          <ac:chgData name="Ana Calapis" userId="383133bce4f061d0" providerId="LiveId" clId="{87BEFA24-CB87-45E9-B2F5-67E927D0D0AD}" dt="2024-05-25T12:56:31.495" v="2602" actId="26606"/>
          <ac:spMkLst>
            <pc:docMk/>
            <pc:sldMk cId="503887358" sldId="263"/>
            <ac:spMk id="27" creationId="{D5B0017B-2ECA-49AF-B397-DC140825DF8D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503887358" sldId="263"/>
            <ac:spMk id="34" creationId="{F3060C83-F051-4F0E-ABAD-AA0DFC48B218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503887358" sldId="263"/>
            <ac:spMk id="36" creationId="{83C98ABE-055B-441F-B07E-44F97F083C39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503887358" sldId="263"/>
            <ac:spMk id="38" creationId="{29FDB030-9B49-4CED-8CCD-4D99382388AC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503887358" sldId="263"/>
            <ac:spMk id="40" creationId="{3783CA14-24A1-485C-8B30-D6A5D87987AD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503887358" sldId="263"/>
            <ac:spMk id="42" creationId="{9A97C86A-04D6-40F7-AE84-31AB43E6A846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503887358" sldId="263"/>
            <ac:spMk id="44" creationId="{FF9F2414-84E8-453E-B1F3-389FDE8192D9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503887358" sldId="263"/>
            <ac:spMk id="46" creationId="{3ECA69A1-7536-43AC-85EF-C7106179F5ED}"/>
          </ac:spMkLst>
        </pc:spChg>
        <pc:spChg chg="add del">
          <ac:chgData name="Ana Calapis" userId="383133bce4f061d0" providerId="LiveId" clId="{87BEFA24-CB87-45E9-B2F5-67E927D0D0AD}" dt="2024-05-25T13:03:19.876" v="2644" actId="26606"/>
          <ac:spMkLst>
            <pc:docMk/>
            <pc:sldMk cId="503887358" sldId="263"/>
            <ac:spMk id="51" creationId="{955A2079-FA98-4876-80F0-72364A7D2EA4}"/>
          </ac:spMkLst>
        </pc:spChg>
        <pc:spChg chg="add del">
          <ac:chgData name="Ana Calapis" userId="383133bce4f061d0" providerId="LiveId" clId="{87BEFA24-CB87-45E9-B2F5-67E927D0D0AD}" dt="2024-05-25T13:00:21.859" v="2616" actId="26606"/>
          <ac:spMkLst>
            <pc:docMk/>
            <pc:sldMk cId="503887358" sldId="263"/>
            <ac:spMk id="52" creationId="{B50AB553-2A96-4A92-96F2-93548E096954}"/>
          </ac:spMkLst>
        </pc:spChg>
        <pc:grpChg chg="add del">
          <ac:chgData name="Ana Calapis" userId="383133bce4f061d0" providerId="LiveId" clId="{87BEFA24-CB87-45E9-B2F5-67E927D0D0AD}" dt="2024-05-25T12:55:04.949" v="2572" actId="26606"/>
          <ac:grpSpMkLst>
            <pc:docMk/>
            <pc:sldMk cId="503887358" sldId="263"/>
            <ac:grpSpMk id="11" creationId="{AE1C45F0-260A-458C-96ED-C1F6D2151219}"/>
          </ac:grpSpMkLst>
        </pc:grpChg>
        <pc:grpChg chg="add del">
          <ac:chgData name="Ana Calapis" userId="383133bce4f061d0" providerId="LiveId" clId="{87BEFA24-CB87-45E9-B2F5-67E927D0D0AD}" dt="2024-05-25T12:56:31.495" v="2602" actId="26606"/>
          <ac:grpSpMkLst>
            <pc:docMk/>
            <pc:sldMk cId="503887358" sldId="263"/>
            <ac:grpSpMk id="26" creationId="{AE1C45F0-260A-458C-96ED-C1F6D2151219}"/>
          </ac:grpSpMkLst>
        </pc:grpChg>
        <pc:graphicFrameChg chg="add del">
          <ac:chgData name="Ana Calapis" userId="383133bce4f061d0" providerId="LiveId" clId="{87BEFA24-CB87-45E9-B2F5-67E927D0D0AD}" dt="2024-05-25T12:55:04.949" v="2572" actId="26606"/>
          <ac:graphicFrameMkLst>
            <pc:docMk/>
            <pc:sldMk cId="503887358" sldId="263"/>
            <ac:graphicFrameMk id="5" creationId="{23FB3C3D-7A6C-127F-3C9A-BC9FB095EF06}"/>
          </ac:graphicFrameMkLst>
        </pc:graphicFrameChg>
        <pc:graphicFrameChg chg="add del">
          <ac:chgData name="Ana Calapis" userId="383133bce4f061d0" providerId="LiveId" clId="{87BEFA24-CB87-45E9-B2F5-67E927D0D0AD}" dt="2024-05-25T12:55:13.880" v="2574" actId="26606"/>
          <ac:graphicFrameMkLst>
            <pc:docMk/>
            <pc:sldMk cId="503887358" sldId="263"/>
            <ac:graphicFrameMk id="23" creationId="{6981067F-D6F6-DBBB-A5CB-3FB786AB63B0}"/>
          </ac:graphicFrameMkLst>
        </pc:graphicFrameChg>
        <pc:graphicFrameChg chg="add mod modGraphic">
          <ac:chgData name="Ana Calapis" userId="383133bce4f061d0" providerId="LiveId" clId="{87BEFA24-CB87-45E9-B2F5-67E927D0D0AD}" dt="2024-05-25T13:03:19.876" v="2644" actId="26606"/>
          <ac:graphicFrameMkLst>
            <pc:docMk/>
            <pc:sldMk cId="503887358" sldId="263"/>
            <ac:graphicFrameMk id="29" creationId="{23FB3C3D-7A6C-127F-3C9A-BC9FB095EF06}"/>
          </ac:graphicFrameMkLst>
        </pc:graphicFrameChg>
        <pc:picChg chg="add del">
          <ac:chgData name="Ana Calapis" userId="383133bce4f061d0" providerId="LiveId" clId="{87BEFA24-CB87-45E9-B2F5-67E927D0D0AD}" dt="2024-05-25T13:00:21.859" v="2616" actId="26606"/>
          <ac:picMkLst>
            <pc:docMk/>
            <pc:sldMk cId="503887358" sldId="263"/>
            <ac:picMk id="48" creationId="{B81F7EE8-76CD-32AC-C96C-24C14D8EF238}"/>
          </ac:picMkLst>
        </pc:picChg>
        <pc:cxnChg chg="add del">
          <ac:chgData name="Ana Calapis" userId="383133bce4f061d0" providerId="LiveId" clId="{87BEFA24-CB87-45E9-B2F5-67E927D0D0AD}" dt="2024-05-25T12:55:04.949" v="2572" actId="26606"/>
          <ac:cxnSpMkLst>
            <pc:docMk/>
            <pc:sldMk cId="503887358" sldId="263"/>
            <ac:cxnSpMk id="18" creationId="{6CF1BAF6-AD41-4082-B212-8A1F9A2E8779}"/>
          </ac:cxnSpMkLst>
        </pc:cxnChg>
        <pc:cxnChg chg="add del">
          <ac:chgData name="Ana Calapis" userId="383133bce4f061d0" providerId="LiveId" clId="{87BEFA24-CB87-45E9-B2F5-67E927D0D0AD}" dt="2024-05-25T12:56:31.495" v="2602" actId="26606"/>
          <ac:cxnSpMkLst>
            <pc:docMk/>
            <pc:sldMk cId="503887358" sldId="263"/>
            <ac:cxnSpMk id="28" creationId="{6CF1BAF6-AD41-4082-B212-8A1F9A2E8779}"/>
          </ac:cxnSpMkLst>
        </pc:cxnChg>
      </pc:sldChg>
      <pc:sldChg chg="addSp delSp modSp new mod modTransition setBg delDesignElem">
        <pc:chgData name="Ana Calapis" userId="383133bce4f061d0" providerId="LiveId" clId="{87BEFA24-CB87-45E9-B2F5-67E927D0D0AD}" dt="2024-05-29T05:24:36.732" v="7477"/>
        <pc:sldMkLst>
          <pc:docMk/>
          <pc:sldMk cId="2887060272" sldId="264"/>
        </pc:sldMkLst>
        <pc:spChg chg="add mod">
          <ac:chgData name="Ana Calapis" userId="383133bce4f061d0" providerId="LiveId" clId="{87BEFA24-CB87-45E9-B2F5-67E927D0D0AD}" dt="2024-05-25T16:19:41.416" v="2695" actId="113"/>
          <ac:spMkLst>
            <pc:docMk/>
            <pc:sldMk cId="2887060272" sldId="264"/>
            <ac:spMk id="2" creationId="{0DAFC50C-ADE6-98D0-8137-5FBEDC143585}"/>
          </ac:spMkLst>
        </pc:spChg>
        <pc:spChg chg="add del mod">
          <ac:chgData name="Ana Calapis" userId="383133bce4f061d0" providerId="LiveId" clId="{87BEFA24-CB87-45E9-B2F5-67E927D0D0AD}" dt="2024-05-25T16:16:10.200" v="2673" actId="26606"/>
          <ac:spMkLst>
            <pc:docMk/>
            <pc:sldMk cId="2887060272" sldId="264"/>
            <ac:spMk id="3" creationId="{5F0C1A4B-152F-120D-5BD5-24234B7FFF96}"/>
          </ac:spMkLst>
        </pc:spChg>
        <pc:spChg chg="add del">
          <ac:chgData name="Ana Calapis" userId="383133bce4f061d0" providerId="LiveId" clId="{87BEFA24-CB87-45E9-B2F5-67E927D0D0AD}" dt="2024-05-25T13:03:23.133" v="2645" actId="26606"/>
          <ac:spMkLst>
            <pc:docMk/>
            <pc:sldMk cId="2887060272" sldId="264"/>
            <ac:spMk id="6" creationId="{6C4028FD-8BAA-4A19-BFDE-594D991B7552}"/>
          </ac:spMkLst>
        </pc:spChg>
        <pc:spChg chg="add del">
          <ac:chgData name="Ana Calapis" userId="383133bce4f061d0" providerId="LiveId" clId="{87BEFA24-CB87-45E9-B2F5-67E927D0D0AD}" dt="2024-05-25T13:03:41.469" v="2647" actId="26606"/>
          <ac:spMkLst>
            <pc:docMk/>
            <pc:sldMk cId="2887060272" sldId="264"/>
            <ac:spMk id="8" creationId="{4DA718D0-4865-4629-8134-44F68D41D574}"/>
          </ac:spMkLst>
        </pc:spChg>
        <pc:spChg chg="add del">
          <ac:chgData name="Ana Calapis" userId="383133bce4f061d0" providerId="LiveId" clId="{87BEFA24-CB87-45E9-B2F5-67E927D0D0AD}" dt="2024-05-25T13:00:27.952" v="2619" actId="26606"/>
          <ac:spMkLst>
            <pc:docMk/>
            <pc:sldMk cId="2887060272" sldId="264"/>
            <ac:spMk id="9" creationId="{955A2079-FA98-4876-80F0-72364A7D2EA4}"/>
          </ac:spMkLst>
        </pc:spChg>
        <pc:spChg chg="add del">
          <ac:chgData name="Ana Calapis" userId="383133bce4f061d0" providerId="LiveId" clId="{87BEFA24-CB87-45E9-B2F5-67E927D0D0AD}" dt="2024-05-25T16:23:47.191" v="2726"/>
          <ac:spMkLst>
            <pc:docMk/>
            <pc:sldMk cId="2887060272" sldId="264"/>
            <ac:spMk id="11" creationId="{DCC231C8-C761-4B31-9B1C-C6D19248C6B3}"/>
          </ac:spMkLst>
        </pc:spChg>
        <pc:spChg chg="add del">
          <ac:chgData name="Ana Calapis" userId="383133bce4f061d0" providerId="LiveId" clId="{87BEFA24-CB87-45E9-B2F5-67E927D0D0AD}" dt="2024-05-25T13:03:41.469" v="2647" actId="26606"/>
          <ac:spMkLst>
            <pc:docMk/>
            <pc:sldMk cId="2887060272" sldId="264"/>
            <ac:spMk id="13" creationId="{CBC4F608-B4B8-48C3-9572-C0F061B1CD99}"/>
          </ac:spMkLst>
        </pc:spChg>
        <pc:spChg chg="add del">
          <ac:chgData name="Ana Calapis" userId="383133bce4f061d0" providerId="LiveId" clId="{87BEFA24-CB87-45E9-B2F5-67E927D0D0AD}" dt="2024-05-25T13:00:23.021" v="2617" actId="26606"/>
          <ac:spMkLst>
            <pc:docMk/>
            <pc:sldMk cId="2887060272" sldId="264"/>
            <ac:spMk id="14" creationId="{1D63C574-BFD2-41A1-A567-B0C3CC7FDD4F}"/>
          </ac:spMkLst>
        </pc:spChg>
        <pc:spChg chg="add del">
          <ac:chgData name="Ana Calapis" userId="383133bce4f061d0" providerId="LiveId" clId="{87BEFA24-CB87-45E9-B2F5-67E927D0D0AD}" dt="2024-05-25T13:05:34.652" v="2663" actId="26606"/>
          <ac:spMkLst>
            <pc:docMk/>
            <pc:sldMk cId="2887060272" sldId="264"/>
            <ac:spMk id="15" creationId="{8B9AA7C6-5E5A-498E-A6DF-A943376E09BC}"/>
          </ac:spMkLst>
        </pc:spChg>
        <pc:spChg chg="add del">
          <ac:chgData name="Ana Calapis" userId="383133bce4f061d0" providerId="LiveId" clId="{87BEFA24-CB87-45E9-B2F5-67E927D0D0AD}" dt="2024-05-25T13:00:23.021" v="2617" actId="26606"/>
          <ac:spMkLst>
            <pc:docMk/>
            <pc:sldMk cId="2887060272" sldId="264"/>
            <ac:spMk id="16" creationId="{E2A46BAB-8C31-42B2-90E8-B26DD3E81D37}"/>
          </ac:spMkLst>
        </pc:spChg>
        <pc:spChg chg="add del">
          <ac:chgData name="Ana Calapis" userId="383133bce4f061d0" providerId="LiveId" clId="{87BEFA24-CB87-45E9-B2F5-67E927D0D0AD}" dt="2024-05-25T13:05:34.652" v="2663" actId="26606"/>
          <ac:spMkLst>
            <pc:docMk/>
            <pc:sldMk cId="2887060272" sldId="264"/>
            <ac:spMk id="21" creationId="{81E140AE-0ABF-47C8-BF32-7D2F0CF2BA44}"/>
          </ac:spMkLst>
        </pc:spChg>
        <pc:spChg chg="add del">
          <ac:chgData name="Ana Calapis" userId="383133bce4f061d0" providerId="LiveId" clId="{87BEFA24-CB87-45E9-B2F5-67E927D0D0AD}" dt="2024-05-25T13:05:34.652" v="2663" actId="26606"/>
          <ac:spMkLst>
            <pc:docMk/>
            <pc:sldMk cId="2887060272" sldId="264"/>
            <ac:spMk id="23" creationId="{CBC4F608-B4B8-48C3-9572-C0F061B1CD99}"/>
          </ac:spMkLst>
        </pc:spChg>
        <pc:spChg chg="add del">
          <ac:chgData name="Ana Calapis" userId="383133bce4f061d0" providerId="LiveId" clId="{87BEFA24-CB87-45E9-B2F5-67E927D0D0AD}" dt="2024-05-25T13:05:15.332" v="2656" actId="26606"/>
          <ac:spMkLst>
            <pc:docMk/>
            <pc:sldMk cId="2887060272" sldId="264"/>
            <ac:spMk id="29" creationId="{1D63C574-BFD2-41A1-A567-B0C3CC7FDD4F}"/>
          </ac:spMkLst>
        </pc:spChg>
        <pc:spChg chg="add del">
          <ac:chgData name="Ana Calapis" userId="383133bce4f061d0" providerId="LiveId" clId="{87BEFA24-CB87-45E9-B2F5-67E927D0D0AD}" dt="2024-05-25T13:05:15.332" v="2656" actId="26606"/>
          <ac:spMkLst>
            <pc:docMk/>
            <pc:sldMk cId="2887060272" sldId="264"/>
            <ac:spMk id="31" creationId="{E2A46BAB-8C31-42B2-90E8-B26DD3E81D37}"/>
          </ac:spMkLst>
        </pc:spChg>
        <pc:grpChg chg="add del">
          <ac:chgData name="Ana Calapis" userId="383133bce4f061d0" providerId="LiveId" clId="{87BEFA24-CB87-45E9-B2F5-67E927D0D0AD}" dt="2024-05-25T13:03:41.469" v="2647" actId="26606"/>
          <ac:grpSpMkLst>
            <pc:docMk/>
            <pc:sldMk cId="2887060272" sldId="264"/>
            <ac:grpSpMk id="10" creationId="{65167ED7-6315-43AB-B1B6-C326D5FD8F84}"/>
          </ac:grpSpMkLst>
        </pc:grpChg>
        <pc:grpChg chg="add del">
          <ac:chgData name="Ana Calapis" userId="383133bce4f061d0" providerId="LiveId" clId="{87BEFA24-CB87-45E9-B2F5-67E927D0D0AD}" dt="2024-05-25T13:05:34.652" v="2663" actId="26606"/>
          <ac:grpSpMkLst>
            <pc:docMk/>
            <pc:sldMk cId="2887060272" sldId="264"/>
            <ac:grpSpMk id="17" creationId="{83EAB11A-76F7-48F4-9B4F-5BFDF4BF9670}"/>
          </ac:grpSpMkLst>
        </pc:grpChg>
        <pc:grpChg chg="add del">
          <ac:chgData name="Ana Calapis" userId="383133bce4f061d0" providerId="LiveId" clId="{87BEFA24-CB87-45E9-B2F5-67E927D0D0AD}" dt="2024-05-25T13:00:23.021" v="2617" actId="26606"/>
          <ac:grpSpMkLst>
            <pc:docMk/>
            <pc:sldMk cId="2887060272" sldId="264"/>
            <ac:grpSpMk id="18" creationId="{B3F7A3C7-0737-4E57-B30E-8EEFE638B401}"/>
          </ac:grpSpMkLst>
        </pc:grpChg>
        <pc:grpChg chg="add del">
          <ac:chgData name="Ana Calapis" userId="383133bce4f061d0" providerId="LiveId" clId="{87BEFA24-CB87-45E9-B2F5-67E927D0D0AD}" dt="2024-05-25T13:00:23.021" v="2617" actId="26606"/>
          <ac:grpSpMkLst>
            <pc:docMk/>
            <pc:sldMk cId="2887060272" sldId="264"/>
            <ac:grpSpMk id="22" creationId="{43F5E015-E085-4624-B431-B42414448684}"/>
          </ac:grpSpMkLst>
        </pc:grpChg>
        <pc:grpChg chg="add del">
          <ac:chgData name="Ana Calapis" userId="383133bce4f061d0" providerId="LiveId" clId="{87BEFA24-CB87-45E9-B2F5-67E927D0D0AD}" dt="2024-05-25T13:05:15.332" v="2656" actId="26606"/>
          <ac:grpSpMkLst>
            <pc:docMk/>
            <pc:sldMk cId="2887060272" sldId="264"/>
            <ac:grpSpMk id="33" creationId="{B3F7A3C7-0737-4E57-B30E-8EEFE638B401}"/>
          </ac:grpSpMkLst>
        </pc:grpChg>
        <pc:grpChg chg="add del">
          <ac:chgData name="Ana Calapis" userId="383133bce4f061d0" providerId="LiveId" clId="{87BEFA24-CB87-45E9-B2F5-67E927D0D0AD}" dt="2024-05-25T13:05:15.332" v="2656" actId="26606"/>
          <ac:grpSpMkLst>
            <pc:docMk/>
            <pc:sldMk cId="2887060272" sldId="264"/>
            <ac:grpSpMk id="37" creationId="{43F5E015-E085-4624-B431-B42414448684}"/>
          </ac:grpSpMkLst>
        </pc:grpChg>
        <pc:graphicFrameChg chg="add del mod modGraphic">
          <ac:chgData name="Ana Calapis" userId="383133bce4f061d0" providerId="LiveId" clId="{87BEFA24-CB87-45E9-B2F5-67E927D0D0AD}" dt="2024-05-25T13:00:27.952" v="2619" actId="26606"/>
          <ac:graphicFrameMkLst>
            <pc:docMk/>
            <pc:sldMk cId="2887060272" sldId="264"/>
            <ac:graphicFrameMk id="5" creationId="{7A00706C-2D40-5A04-7406-37D6682A2EBD}"/>
          </ac:graphicFrameMkLst>
        </pc:graphicFrameChg>
        <pc:graphicFrameChg chg="add del">
          <ac:chgData name="Ana Calapis" userId="383133bce4f061d0" providerId="LiveId" clId="{87BEFA24-CB87-45E9-B2F5-67E927D0D0AD}" dt="2024-05-25T13:03:23.133" v="2645" actId="26606"/>
          <ac:graphicFrameMkLst>
            <pc:docMk/>
            <pc:sldMk cId="2887060272" sldId="264"/>
            <ac:graphicFrameMk id="7" creationId="{1C39F9C7-1408-2308-036F-BAECD7156A03}"/>
          </ac:graphicFrameMkLst>
        </pc:graphicFrameChg>
        <pc:graphicFrameChg chg="add mod">
          <ac:chgData name="Ana Calapis" userId="383133bce4f061d0" providerId="LiveId" clId="{87BEFA24-CB87-45E9-B2F5-67E927D0D0AD}" dt="2024-05-25T16:23:55.846" v="2727" actId="12269"/>
          <ac:graphicFrameMkLst>
            <pc:docMk/>
            <pc:sldMk cId="2887060272" sldId="264"/>
            <ac:graphicFrameMk id="12" creationId="{1E653A9F-5B28-CF35-2AC2-13425EFFD432}"/>
          </ac:graphicFrameMkLst>
        </pc:graphicFrameChg>
        <pc:graphicFrameChg chg="add del">
          <ac:chgData name="Ana Calapis" userId="383133bce4f061d0" providerId="LiveId" clId="{87BEFA24-CB87-45E9-B2F5-67E927D0D0AD}" dt="2024-05-25T13:05:15.332" v="2656" actId="26606"/>
          <ac:graphicFrameMkLst>
            <pc:docMk/>
            <pc:sldMk cId="2887060272" sldId="264"/>
            <ac:graphicFrameMk id="25" creationId="{45FC5A13-7E87-0385-EE50-9203D3349831}"/>
          </ac:graphicFrameMkLst>
        </pc:graphicFrameChg>
      </pc:sldChg>
      <pc:sldChg chg="addSp delSp modSp new mod modTransition setBg setClrOvrMap">
        <pc:chgData name="Ana Calapis" userId="383133bce4f061d0" providerId="LiveId" clId="{87BEFA24-CB87-45E9-B2F5-67E927D0D0AD}" dt="2024-05-29T05:24:48.224" v="7480"/>
        <pc:sldMkLst>
          <pc:docMk/>
          <pc:sldMk cId="1186221865" sldId="265"/>
        </pc:sldMkLst>
        <pc:spChg chg="add mod">
          <ac:chgData name="Ana Calapis" userId="383133bce4f061d0" providerId="LiveId" clId="{87BEFA24-CB87-45E9-B2F5-67E927D0D0AD}" dt="2024-05-25T17:56:03.775" v="7419" actId="26606"/>
          <ac:spMkLst>
            <pc:docMk/>
            <pc:sldMk cId="1186221865" sldId="265"/>
            <ac:spMk id="2" creationId="{00E8E45C-745B-1999-3F7E-0FC7DF82B439}"/>
          </ac:spMkLst>
        </pc:spChg>
        <pc:spChg chg="add del">
          <ac:chgData name="Ana Calapis" userId="383133bce4f061d0" providerId="LiveId" clId="{87BEFA24-CB87-45E9-B2F5-67E927D0D0AD}" dt="2024-05-25T10:00:29.284" v="2182" actId="22"/>
          <ac:spMkLst>
            <pc:docMk/>
            <pc:sldMk cId="1186221865" sldId="265"/>
            <ac:spMk id="4" creationId="{8642B191-8BBD-55CD-2260-AC1F918600FF}"/>
          </ac:spMkLst>
        </pc:spChg>
        <pc:spChg chg="add mod">
          <ac:chgData name="Ana Calapis" userId="383133bce4f061d0" providerId="LiveId" clId="{87BEFA24-CB87-45E9-B2F5-67E927D0D0AD}" dt="2024-05-25T17:56:03.775" v="7419" actId="26606"/>
          <ac:spMkLst>
            <pc:docMk/>
            <pc:sldMk cId="1186221865" sldId="265"/>
            <ac:spMk id="6" creationId="{5A9B389D-5D57-B952-43AE-855C37EC86EE}"/>
          </ac:spMkLst>
        </pc:spChg>
        <pc:spChg chg="add">
          <ac:chgData name="Ana Calapis" userId="383133bce4f061d0" providerId="LiveId" clId="{87BEFA24-CB87-45E9-B2F5-67E927D0D0AD}" dt="2024-05-25T17:56:03.775" v="7419" actId="26606"/>
          <ac:spMkLst>
            <pc:docMk/>
            <pc:sldMk cId="1186221865" sldId="265"/>
            <ac:spMk id="16" creationId="{053FB2EE-284F-4C87-AB3D-BBF87A9FAB97}"/>
          </ac:spMkLst>
        </pc:spChg>
        <pc:grpChg chg="add">
          <ac:chgData name="Ana Calapis" userId="383133bce4f061d0" providerId="LiveId" clId="{87BEFA24-CB87-45E9-B2F5-67E927D0D0AD}" dt="2024-05-25T17:56:03.775" v="7419" actId="26606"/>
          <ac:grpSpMkLst>
            <pc:docMk/>
            <pc:sldMk cId="1186221865" sldId="265"/>
            <ac:grpSpMk id="11" creationId="{D2C4BFA1-2075-4901-9E24-E41D1FDD51FD}"/>
          </ac:grpSpMkLst>
        </pc:grpChg>
        <pc:picChg chg="add del mod">
          <ac:chgData name="Ana Calapis" userId="383133bce4f061d0" providerId="LiveId" clId="{87BEFA24-CB87-45E9-B2F5-67E927D0D0AD}" dt="2024-05-25T10:18:11.524" v="2194" actId="21"/>
          <ac:picMkLst>
            <pc:docMk/>
            <pc:sldMk cId="1186221865" sldId="265"/>
            <ac:picMk id="5" creationId="{0CEA27B6-BA49-1304-99C4-C65C6001B7E8}"/>
          </ac:picMkLst>
        </pc:picChg>
      </pc:sldChg>
      <pc:sldChg chg="addSp modSp new del mod">
        <pc:chgData name="Ana Calapis" userId="383133bce4f061d0" providerId="LiveId" clId="{87BEFA24-CB87-45E9-B2F5-67E927D0D0AD}" dt="2024-05-25T10:00:55.187" v="2184" actId="2696"/>
        <pc:sldMkLst>
          <pc:docMk/>
          <pc:sldMk cId="590550929" sldId="266"/>
        </pc:sldMkLst>
        <pc:spChg chg="add mod">
          <ac:chgData name="Ana Calapis" userId="383133bce4f061d0" providerId="LiveId" clId="{87BEFA24-CB87-45E9-B2F5-67E927D0D0AD}" dt="2024-05-25T09:57:58.488" v="2136" actId="14100"/>
          <ac:spMkLst>
            <pc:docMk/>
            <pc:sldMk cId="590550929" sldId="266"/>
            <ac:spMk id="2" creationId="{02FA318F-6F64-37C6-B00D-D207DDEEE5F6}"/>
          </ac:spMkLst>
        </pc:spChg>
        <pc:spChg chg="add mod">
          <ac:chgData name="Ana Calapis" userId="383133bce4f061d0" providerId="LiveId" clId="{87BEFA24-CB87-45E9-B2F5-67E927D0D0AD}" dt="2024-05-25T09:57:55.542" v="2135" actId="14100"/>
          <ac:spMkLst>
            <pc:docMk/>
            <pc:sldMk cId="590550929" sldId="266"/>
            <ac:spMk id="3" creationId="{6AF9C067-E6B6-8613-DEB0-7324E675B40A}"/>
          </ac:spMkLst>
        </pc:spChg>
        <pc:spChg chg="add mod">
          <ac:chgData name="Ana Calapis" userId="383133bce4f061d0" providerId="LiveId" clId="{87BEFA24-CB87-45E9-B2F5-67E927D0D0AD}" dt="2024-05-25T09:58:23.405" v="2165" actId="20577"/>
          <ac:spMkLst>
            <pc:docMk/>
            <pc:sldMk cId="590550929" sldId="266"/>
            <ac:spMk id="4" creationId="{9CC19EE2-81C4-C147-99DC-846ADCC90D6F}"/>
          </ac:spMkLst>
        </pc:spChg>
      </pc:sldChg>
      <pc:sldChg chg="addSp delSp modSp new mod modTransition setBg">
        <pc:chgData name="Ana Calapis" userId="383133bce4f061d0" providerId="LiveId" clId="{87BEFA24-CB87-45E9-B2F5-67E927D0D0AD}" dt="2024-05-29T05:24:58.934" v="7483"/>
        <pc:sldMkLst>
          <pc:docMk/>
          <pc:sldMk cId="1293646377" sldId="266"/>
        </pc:sldMkLst>
        <pc:spChg chg="add mod ord">
          <ac:chgData name="Ana Calapis" userId="383133bce4f061d0" providerId="LiveId" clId="{87BEFA24-CB87-45E9-B2F5-67E927D0D0AD}" dt="2024-05-25T17:04:52.620" v="5690" actId="1076"/>
          <ac:spMkLst>
            <pc:docMk/>
            <pc:sldMk cId="1293646377" sldId="266"/>
            <ac:spMk id="4" creationId="{DE904275-E1F9-586E-FA36-61C149606BB7}"/>
          </ac:spMkLst>
        </pc:spChg>
        <pc:spChg chg="add mod">
          <ac:chgData name="Ana Calapis" userId="383133bce4f061d0" providerId="LiveId" clId="{87BEFA24-CB87-45E9-B2F5-67E927D0D0AD}" dt="2024-05-25T17:10:17.296" v="5961" actId="207"/>
          <ac:spMkLst>
            <pc:docMk/>
            <pc:sldMk cId="1293646377" sldId="266"/>
            <ac:spMk id="5" creationId="{C3D9CB90-272B-42B2-2780-1CA5173F74AD}"/>
          </ac:spMkLst>
        </pc:spChg>
        <pc:spChg chg="add del mod">
          <ac:chgData name="Ana Calapis" userId="383133bce4f061d0" providerId="LiveId" clId="{87BEFA24-CB87-45E9-B2F5-67E927D0D0AD}" dt="2024-05-25T10:20:41.840" v="2282"/>
          <ac:spMkLst>
            <pc:docMk/>
            <pc:sldMk cId="1293646377" sldId="266"/>
            <ac:spMk id="6" creationId="{C5883C70-B8D9-4F3D-5D56-379970E0C7A4}"/>
          </ac:spMkLst>
        </pc:spChg>
        <pc:spChg chg="add mod">
          <ac:chgData name="Ana Calapis" userId="383133bce4f061d0" providerId="LiveId" clId="{87BEFA24-CB87-45E9-B2F5-67E927D0D0AD}" dt="2024-05-25T17:06:15.493" v="5695" actId="14100"/>
          <ac:spMkLst>
            <pc:docMk/>
            <pc:sldMk cId="1293646377" sldId="266"/>
            <ac:spMk id="7" creationId="{C4EC0274-F742-1D28-E20C-B9FBFFC66BCA}"/>
          </ac:spMkLst>
        </pc:spChg>
        <pc:spChg chg="add mod ord">
          <ac:chgData name="Ana Calapis" userId="383133bce4f061d0" providerId="LiveId" clId="{87BEFA24-CB87-45E9-B2F5-67E927D0D0AD}" dt="2024-05-25T17:05:01.449" v="5691" actId="1076"/>
          <ac:spMkLst>
            <pc:docMk/>
            <pc:sldMk cId="1293646377" sldId="266"/>
            <ac:spMk id="8" creationId="{C9E88722-852B-A58B-C2D4-4506ED4E586E}"/>
          </ac:spMkLst>
        </pc:spChg>
        <pc:spChg chg="add mod">
          <ac:chgData name="Ana Calapis" userId="383133bce4f061d0" providerId="LiveId" clId="{87BEFA24-CB87-45E9-B2F5-67E927D0D0AD}" dt="2024-05-25T17:43:55.584" v="7272" actId="14861"/>
          <ac:spMkLst>
            <pc:docMk/>
            <pc:sldMk cId="1293646377" sldId="266"/>
            <ac:spMk id="9" creationId="{C99708A6-2BBD-ECC8-08C3-3707CDD1D809}"/>
          </ac:spMkLst>
        </pc:spChg>
        <pc:spChg chg="add mod">
          <ac:chgData name="Ana Calapis" userId="383133bce4f061d0" providerId="LiveId" clId="{87BEFA24-CB87-45E9-B2F5-67E927D0D0AD}" dt="2024-05-25T17:44:00.628" v="7274" actId="14861"/>
          <ac:spMkLst>
            <pc:docMk/>
            <pc:sldMk cId="1293646377" sldId="266"/>
            <ac:spMk id="10" creationId="{C3E5F514-A9F4-DA8C-C539-D13E1FE75D7B}"/>
          </ac:spMkLst>
        </pc:spChg>
        <pc:spChg chg="add del mod">
          <ac:chgData name="Ana Calapis" userId="383133bce4f061d0" providerId="LiveId" clId="{87BEFA24-CB87-45E9-B2F5-67E927D0D0AD}" dt="2024-05-25T16:56:34.547" v="5331" actId="478"/>
          <ac:spMkLst>
            <pc:docMk/>
            <pc:sldMk cId="1293646377" sldId="266"/>
            <ac:spMk id="11" creationId="{45FF65B6-5323-6BEF-FB13-D3CB194DDC1E}"/>
          </ac:spMkLst>
        </pc:spChg>
        <pc:picChg chg="add del mod">
          <ac:chgData name="Ana Calapis" userId="383133bce4f061d0" providerId="LiveId" clId="{87BEFA24-CB87-45E9-B2F5-67E927D0D0AD}" dt="2024-05-25T16:39:34.435" v="5182" actId="478"/>
          <ac:picMkLst>
            <pc:docMk/>
            <pc:sldMk cId="1293646377" sldId="266"/>
            <ac:picMk id="2" creationId="{DF3FDC31-D6FE-A6EA-3BDA-225F775FF947}"/>
          </ac:picMkLst>
        </pc:picChg>
        <pc:picChg chg="add del mod">
          <ac:chgData name="Ana Calapis" userId="383133bce4f061d0" providerId="LiveId" clId="{87BEFA24-CB87-45E9-B2F5-67E927D0D0AD}" dt="2024-05-25T10:19:01.032" v="2201" actId="478"/>
          <ac:picMkLst>
            <pc:docMk/>
            <pc:sldMk cId="1293646377" sldId="266"/>
            <ac:picMk id="3" creationId="{88C426A3-3B89-C9B4-75DC-8DA288A16506}"/>
          </ac:picMkLst>
        </pc:picChg>
      </pc:sldChg>
      <pc:sldChg chg="addSp delSp modSp new mod modTransition setBg setClrOvrMap">
        <pc:chgData name="Ana Calapis" userId="383133bce4f061d0" providerId="LiveId" clId="{87BEFA24-CB87-45E9-B2F5-67E927D0D0AD}" dt="2024-05-29T05:25:03.340" v="7484"/>
        <pc:sldMkLst>
          <pc:docMk/>
          <pc:sldMk cId="632001165" sldId="267"/>
        </pc:sldMkLst>
        <pc:spChg chg="add mod">
          <ac:chgData name="Ana Calapis" userId="383133bce4f061d0" providerId="LiveId" clId="{87BEFA24-CB87-45E9-B2F5-67E927D0D0AD}" dt="2024-05-25T17:58:20.095" v="7431" actId="113"/>
          <ac:spMkLst>
            <pc:docMk/>
            <pc:sldMk cId="632001165" sldId="267"/>
            <ac:spMk id="2" creationId="{A199767F-99DB-2104-0482-59888A50368A}"/>
          </ac:spMkLst>
        </pc:spChg>
        <pc:spChg chg="add mod">
          <ac:chgData name="Ana Calapis" userId="383133bce4f061d0" providerId="LiveId" clId="{87BEFA24-CB87-45E9-B2F5-67E927D0D0AD}" dt="2024-05-25T17:58:14.106" v="7430" actId="14100"/>
          <ac:spMkLst>
            <pc:docMk/>
            <pc:sldMk cId="632001165" sldId="267"/>
            <ac:spMk id="3" creationId="{4223B557-8B03-B2CE-DF69-FCB16C8362CA}"/>
          </ac:spMkLst>
        </pc:spChg>
        <pc:spChg chg="add del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8" creationId="{DEE2AD96-B495-4E06-9291-B71706F728CB}"/>
          </ac:spMkLst>
        </pc:spChg>
        <pc:spChg chg="add del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10" creationId="{53CF6D67-C5A8-4ADD-9E8E-1E38CA1D3166}"/>
          </ac:spMkLst>
        </pc:spChg>
        <pc:spChg chg="add del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12" creationId="{86909FA0-B515-4681-B7A8-FA281D133B94}"/>
          </ac:spMkLst>
        </pc:spChg>
        <pc:spChg chg="add del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14" creationId="{21C9FE86-FCC3-4A31-AA1C-C882262B7FE7}"/>
          </ac:spMkLst>
        </pc:spChg>
        <pc:spChg chg="add del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16" creationId="{7D96243B-ECED-4B71-8E06-AE9A285EAD20}"/>
          </ac:spMkLst>
        </pc:spChg>
        <pc:spChg chg="add del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18" creationId="{A09989E4-EFDC-4A90-A633-E0525FB4139E}"/>
          </ac:spMkLst>
        </pc:spChg>
        <pc:spChg chg="add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23" creationId="{E945E29B-B971-41C6-A57B-B29BBB108A39}"/>
          </ac:spMkLst>
        </pc:spChg>
        <pc:spChg chg="add">
          <ac:chgData name="Ana Calapis" userId="383133bce4f061d0" providerId="LiveId" clId="{87BEFA24-CB87-45E9-B2F5-67E927D0D0AD}" dt="2024-05-25T17:57:43.857" v="7420" actId="26606"/>
          <ac:spMkLst>
            <pc:docMk/>
            <pc:sldMk cId="632001165" sldId="267"/>
            <ac:spMk id="30" creationId="{3E1F47E4-066D-4C27-98C8-B2B2C7BABFEC}"/>
          </ac:spMkLst>
        </pc:spChg>
        <pc:grpChg chg="add">
          <ac:chgData name="Ana Calapis" userId="383133bce4f061d0" providerId="LiveId" clId="{87BEFA24-CB87-45E9-B2F5-67E927D0D0AD}" dt="2024-05-25T17:57:43.857" v="7420" actId="26606"/>
          <ac:grpSpMkLst>
            <pc:docMk/>
            <pc:sldMk cId="632001165" sldId="267"/>
            <ac:grpSpMk id="25" creationId="{4C76015D-CFEA-4204-9A50-352560FFC252}"/>
          </ac:grpSpMkLst>
        </pc:grpChg>
      </pc:sldChg>
      <pc:sldChg chg="addSp modSp new mod modTransition setBg modAnim">
        <pc:chgData name="Ana Calapis" userId="383133bce4f061d0" providerId="LiveId" clId="{87BEFA24-CB87-45E9-B2F5-67E927D0D0AD}" dt="2024-05-29T05:26:06.539" v="7495"/>
        <pc:sldMkLst>
          <pc:docMk/>
          <pc:sldMk cId="3080678387" sldId="268"/>
        </pc:sldMkLst>
        <pc:spChg chg="add mod">
          <ac:chgData name="Ana Calapis" userId="383133bce4f061d0" providerId="LiveId" clId="{87BEFA24-CB87-45E9-B2F5-67E927D0D0AD}" dt="2024-05-25T17:45:01.747" v="7278" actId="14861"/>
          <ac:spMkLst>
            <pc:docMk/>
            <pc:sldMk cId="3080678387" sldId="268"/>
            <ac:spMk id="10" creationId="{7F56AD9F-597D-2846-092B-B83F6233DFB5}"/>
          </ac:spMkLst>
        </pc:spChg>
        <pc:spChg chg="add mod">
          <ac:chgData name="Ana Calapis" userId="383133bce4f061d0" providerId="LiveId" clId="{87BEFA24-CB87-45E9-B2F5-67E927D0D0AD}" dt="2024-05-25T17:11:12.028" v="5971" actId="1076"/>
          <ac:spMkLst>
            <pc:docMk/>
            <pc:sldMk cId="3080678387" sldId="268"/>
            <ac:spMk id="11" creationId="{CAF0994A-4726-54CB-A54C-9968D36F2842}"/>
          </ac:spMkLst>
        </pc:spChg>
        <pc:picChg chg="add mod">
          <ac:chgData name="Ana Calapis" userId="383133bce4f061d0" providerId="LiveId" clId="{87BEFA24-CB87-45E9-B2F5-67E927D0D0AD}" dt="2024-05-25T17:09:09.824" v="5887" actId="207"/>
          <ac:picMkLst>
            <pc:docMk/>
            <pc:sldMk cId="3080678387" sldId="268"/>
            <ac:picMk id="3" creationId="{2FF629F7-211D-3BED-83D9-467026794A74}"/>
          </ac:picMkLst>
        </pc:picChg>
        <pc:picChg chg="add mod">
          <ac:chgData name="Ana Calapis" userId="383133bce4f061d0" providerId="LiveId" clId="{87BEFA24-CB87-45E9-B2F5-67E927D0D0AD}" dt="2024-05-25T17:11:28.428" v="6043" actId="14861"/>
          <ac:picMkLst>
            <pc:docMk/>
            <pc:sldMk cId="3080678387" sldId="268"/>
            <ac:picMk id="5" creationId="{10F2F40D-F0B9-2628-3E55-F42BF1C12599}"/>
          </ac:picMkLst>
        </pc:picChg>
        <pc:picChg chg="add mod">
          <ac:chgData name="Ana Calapis" userId="383133bce4f061d0" providerId="LiveId" clId="{87BEFA24-CB87-45E9-B2F5-67E927D0D0AD}" dt="2024-05-25T17:11:04.045" v="5970" actId="14100"/>
          <ac:picMkLst>
            <pc:docMk/>
            <pc:sldMk cId="3080678387" sldId="268"/>
            <ac:picMk id="7" creationId="{787448BF-ADD0-2DBA-D5EA-4D8E1F3BABCA}"/>
          </ac:picMkLst>
        </pc:picChg>
        <pc:picChg chg="add mod modCrop">
          <ac:chgData name="Ana Calapis" userId="383133bce4f061d0" providerId="LiveId" clId="{87BEFA24-CB87-45E9-B2F5-67E927D0D0AD}" dt="2024-05-25T17:10:38.161" v="5965" actId="14100"/>
          <ac:picMkLst>
            <pc:docMk/>
            <pc:sldMk cId="3080678387" sldId="268"/>
            <ac:picMk id="9" creationId="{D007D63D-08B6-6ACC-9AEB-233B212CADD3}"/>
          </ac:picMkLst>
        </pc:picChg>
      </pc:sldChg>
      <pc:sldChg chg="modTransition">
        <pc:chgData name="Ana Calapis" userId="383133bce4f061d0" providerId="LiveId" clId="{87BEFA24-CB87-45E9-B2F5-67E927D0D0AD}" dt="2024-05-29T05:25:28.252" v="7488"/>
        <pc:sldMkLst>
          <pc:docMk/>
          <pc:sldMk cId="1166583527" sldId="269"/>
        </pc:sldMkLst>
      </pc:sldChg>
      <pc:sldChg chg="modTransition">
        <pc:chgData name="Ana Calapis" userId="383133bce4f061d0" providerId="LiveId" clId="{87BEFA24-CB87-45E9-B2F5-67E927D0D0AD}" dt="2024-05-29T05:25:31.955" v="7489"/>
        <pc:sldMkLst>
          <pc:docMk/>
          <pc:sldMk cId="531354146" sldId="270"/>
        </pc:sldMkLst>
      </pc:sldChg>
      <pc:sldChg chg="modTransition">
        <pc:chgData name="Ana Calapis" userId="383133bce4f061d0" providerId="LiveId" clId="{87BEFA24-CB87-45E9-B2F5-67E927D0D0AD}" dt="2024-05-29T05:25:35.081" v="7490"/>
        <pc:sldMkLst>
          <pc:docMk/>
          <pc:sldMk cId="1863264333" sldId="271"/>
        </pc:sldMkLst>
      </pc:sldChg>
      <pc:sldChg chg="addSp modSp new mod modTransition setBg setClrOvrMap">
        <pc:chgData name="Ana Calapis" userId="383133bce4f061d0" providerId="LiveId" clId="{87BEFA24-CB87-45E9-B2F5-67E927D0D0AD}" dt="2024-05-29T05:25:41.160" v="7491"/>
        <pc:sldMkLst>
          <pc:docMk/>
          <pc:sldMk cId="3073405674" sldId="272"/>
        </pc:sldMkLst>
        <pc:spChg chg="add mod">
          <ac:chgData name="Ana Calapis" userId="383133bce4f061d0" providerId="LiveId" clId="{87BEFA24-CB87-45E9-B2F5-67E927D0D0AD}" dt="2024-05-27T06:45:01.652" v="7470" actId="403"/>
          <ac:spMkLst>
            <pc:docMk/>
            <pc:sldMk cId="3073405674" sldId="272"/>
            <ac:spMk id="2" creationId="{14750561-9058-E2D2-9153-D18034D59449}"/>
          </ac:spMkLst>
        </pc:spChg>
        <pc:spChg chg="add">
          <ac:chgData name="Ana Calapis" userId="383133bce4f061d0" providerId="LiveId" clId="{87BEFA24-CB87-45E9-B2F5-67E927D0D0AD}" dt="2024-05-27T06:44:22.842" v="7464" actId="26606"/>
          <ac:spMkLst>
            <pc:docMk/>
            <pc:sldMk cId="3073405674" sldId="272"/>
            <ac:spMk id="12" creationId="{053FB2EE-284F-4C87-AB3D-BBF87A9FAB97}"/>
          </ac:spMkLst>
        </pc:spChg>
        <pc:grpChg chg="add">
          <ac:chgData name="Ana Calapis" userId="383133bce4f061d0" providerId="LiveId" clId="{87BEFA24-CB87-45E9-B2F5-67E927D0D0AD}" dt="2024-05-27T06:44:22.842" v="7464" actId="26606"/>
          <ac:grpSpMkLst>
            <pc:docMk/>
            <pc:sldMk cId="3073405674" sldId="272"/>
            <ac:grpSpMk id="7" creationId="{D2C4BFA1-2075-4901-9E24-E41D1FDD51FD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347CC-96F1-4C28-9AF1-95160BE40F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8C8413-3587-4509-A66F-4B323E0E9E15}">
      <dgm:prSet/>
      <dgm:spPr/>
      <dgm:t>
        <a:bodyPr/>
        <a:lstStyle/>
        <a:p>
          <a:r>
            <a:rPr lang="ro-RO" dirty="0"/>
            <a:t>GNN-</a:t>
          </a:r>
          <a:r>
            <a:rPr lang="ro-RO" dirty="0" err="1"/>
            <a:t>ul</a:t>
          </a:r>
          <a:r>
            <a:rPr lang="ro-RO" dirty="0"/>
            <a:t> este cel puțin la fel de puternic ca și WL test în distingerea diferitelor structuri de grafuri</a:t>
          </a:r>
          <a:endParaRPr lang="en-US" dirty="0"/>
        </a:p>
      </dgm:t>
    </dgm:pt>
    <dgm:pt modelId="{8EDC2CC3-F088-4CC8-90AB-03FC4AA3EBDC}" type="parTrans" cxnId="{F851F9EA-412C-41BA-A9DB-E606C07B04BD}">
      <dgm:prSet/>
      <dgm:spPr/>
      <dgm:t>
        <a:bodyPr/>
        <a:lstStyle/>
        <a:p>
          <a:endParaRPr lang="en-US"/>
        </a:p>
      </dgm:t>
    </dgm:pt>
    <dgm:pt modelId="{F118019D-A440-40F2-8406-FBA04831B9BF}" type="sibTrans" cxnId="{F851F9EA-412C-41BA-A9DB-E606C07B04BD}">
      <dgm:prSet/>
      <dgm:spPr/>
      <dgm:t>
        <a:bodyPr/>
        <a:lstStyle/>
        <a:p>
          <a:endParaRPr lang="en-US"/>
        </a:p>
      </dgm:t>
    </dgm:pt>
    <dgm:pt modelId="{39F14E55-1707-4699-BF17-5E447C68A974}">
      <dgm:prSet/>
      <dgm:spPr/>
      <dgm:t>
        <a:bodyPr/>
        <a:lstStyle/>
        <a:p>
          <a:r>
            <a:rPr lang="ro-RO"/>
            <a:t>Arhitectura GIN-ului</a:t>
          </a:r>
          <a:endParaRPr lang="en-US"/>
        </a:p>
      </dgm:t>
    </dgm:pt>
    <dgm:pt modelId="{7CC5C871-E7BC-472F-A3C2-A3107CEE281F}" type="parTrans" cxnId="{D6794DBF-9230-4887-BE04-B2FFD9B67517}">
      <dgm:prSet/>
      <dgm:spPr/>
      <dgm:t>
        <a:bodyPr/>
        <a:lstStyle/>
        <a:p>
          <a:endParaRPr lang="en-US"/>
        </a:p>
      </dgm:t>
    </dgm:pt>
    <dgm:pt modelId="{B0968CB5-DC84-4D2F-B96B-D399C4DFDDF5}" type="sibTrans" cxnId="{D6794DBF-9230-4887-BE04-B2FFD9B67517}">
      <dgm:prSet/>
      <dgm:spPr/>
      <dgm:t>
        <a:bodyPr/>
        <a:lstStyle/>
        <a:p>
          <a:endParaRPr lang="en-US"/>
        </a:p>
      </dgm:t>
    </dgm:pt>
    <dgm:pt modelId="{BBDBBB20-B32F-4247-BB2F-F4236B0379F2}">
      <dgm:prSet/>
      <dgm:spPr/>
      <dgm:t>
        <a:bodyPr/>
        <a:lstStyle/>
        <a:p>
          <a:r>
            <a:rPr lang="ro-RO" dirty="0"/>
            <a:t>Care sunt condițiile funcțiilor de agregare și de </a:t>
          </a:r>
          <a:r>
            <a:rPr lang="ro-RO" dirty="0" err="1"/>
            <a:t>readout</a:t>
          </a:r>
          <a:r>
            <a:rPr lang="ro-RO" dirty="0"/>
            <a:t> pentru ca un GNN să aibă aceeași putere discriminativă ca și WL test</a:t>
          </a:r>
          <a:endParaRPr lang="en-US" dirty="0"/>
        </a:p>
      </dgm:t>
    </dgm:pt>
    <dgm:pt modelId="{A3B15812-402E-4961-99CC-2FE1E4AB8A68}" type="sibTrans" cxnId="{D322E6A4-1A1F-47BB-A323-F3D2AC2406EF}">
      <dgm:prSet/>
      <dgm:spPr/>
      <dgm:t>
        <a:bodyPr/>
        <a:lstStyle/>
        <a:p>
          <a:endParaRPr lang="en-US"/>
        </a:p>
      </dgm:t>
    </dgm:pt>
    <dgm:pt modelId="{83EF9BBB-512F-4129-833E-1A1DD26F0C66}" type="parTrans" cxnId="{D322E6A4-1A1F-47BB-A323-F3D2AC2406EF}">
      <dgm:prSet/>
      <dgm:spPr/>
      <dgm:t>
        <a:bodyPr/>
        <a:lstStyle/>
        <a:p>
          <a:endParaRPr lang="en-US"/>
        </a:p>
      </dgm:t>
    </dgm:pt>
    <dgm:pt modelId="{8B148BAD-B8FF-436B-A7D3-1B5BDFDB0C1A}" type="pres">
      <dgm:prSet presAssocID="{E75347CC-96F1-4C28-9AF1-95160BE40F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F810C4-989E-447D-A87A-CF1EBAD083E6}" type="pres">
      <dgm:prSet presAssocID="{068C8413-3587-4509-A66F-4B323E0E9E15}" presName="hierRoot1" presStyleCnt="0"/>
      <dgm:spPr/>
    </dgm:pt>
    <dgm:pt modelId="{8A66F115-FD4E-42B9-B2EE-1BACBE761BAD}" type="pres">
      <dgm:prSet presAssocID="{068C8413-3587-4509-A66F-4B323E0E9E15}" presName="composite" presStyleCnt="0"/>
      <dgm:spPr/>
    </dgm:pt>
    <dgm:pt modelId="{F2B45108-F8C0-4A08-B98F-034299795FEE}" type="pres">
      <dgm:prSet presAssocID="{068C8413-3587-4509-A66F-4B323E0E9E15}" presName="background" presStyleLbl="node0" presStyleIdx="0" presStyleCnt="3"/>
      <dgm:spPr/>
    </dgm:pt>
    <dgm:pt modelId="{01840DDD-E223-4419-B0F8-A8E6F0B3E740}" type="pres">
      <dgm:prSet presAssocID="{068C8413-3587-4509-A66F-4B323E0E9E15}" presName="text" presStyleLbl="fgAcc0" presStyleIdx="0" presStyleCnt="3">
        <dgm:presLayoutVars>
          <dgm:chPref val="3"/>
        </dgm:presLayoutVars>
      </dgm:prSet>
      <dgm:spPr/>
    </dgm:pt>
    <dgm:pt modelId="{F8A80A96-E20D-478D-8406-839C5C9798A0}" type="pres">
      <dgm:prSet presAssocID="{068C8413-3587-4509-A66F-4B323E0E9E15}" presName="hierChild2" presStyleCnt="0"/>
      <dgm:spPr/>
    </dgm:pt>
    <dgm:pt modelId="{8EC459D4-7A4F-48F7-8EED-58AFE23BDFF2}" type="pres">
      <dgm:prSet presAssocID="{BBDBBB20-B32F-4247-BB2F-F4236B0379F2}" presName="hierRoot1" presStyleCnt="0"/>
      <dgm:spPr/>
    </dgm:pt>
    <dgm:pt modelId="{FB8D101A-04ED-4A27-80DC-5B6DBB80DB12}" type="pres">
      <dgm:prSet presAssocID="{BBDBBB20-B32F-4247-BB2F-F4236B0379F2}" presName="composite" presStyleCnt="0"/>
      <dgm:spPr/>
    </dgm:pt>
    <dgm:pt modelId="{582BABF8-070A-4117-9EBD-C79AC7192797}" type="pres">
      <dgm:prSet presAssocID="{BBDBBB20-B32F-4247-BB2F-F4236B0379F2}" presName="background" presStyleLbl="node0" presStyleIdx="1" presStyleCnt="3"/>
      <dgm:spPr/>
    </dgm:pt>
    <dgm:pt modelId="{8808D6FE-62DE-49FF-B9C9-B72C111FFD09}" type="pres">
      <dgm:prSet presAssocID="{BBDBBB20-B32F-4247-BB2F-F4236B0379F2}" presName="text" presStyleLbl="fgAcc0" presStyleIdx="1" presStyleCnt="3">
        <dgm:presLayoutVars>
          <dgm:chPref val="3"/>
        </dgm:presLayoutVars>
      </dgm:prSet>
      <dgm:spPr/>
    </dgm:pt>
    <dgm:pt modelId="{FA4B5277-C729-402C-A9CE-9EA06F04F15B}" type="pres">
      <dgm:prSet presAssocID="{BBDBBB20-B32F-4247-BB2F-F4236B0379F2}" presName="hierChild2" presStyleCnt="0"/>
      <dgm:spPr/>
    </dgm:pt>
    <dgm:pt modelId="{19786778-B35E-4EEA-8308-F56B367FF187}" type="pres">
      <dgm:prSet presAssocID="{39F14E55-1707-4699-BF17-5E447C68A974}" presName="hierRoot1" presStyleCnt="0"/>
      <dgm:spPr/>
    </dgm:pt>
    <dgm:pt modelId="{22B84196-5411-4C63-BADB-19AB56E50E37}" type="pres">
      <dgm:prSet presAssocID="{39F14E55-1707-4699-BF17-5E447C68A974}" presName="composite" presStyleCnt="0"/>
      <dgm:spPr/>
    </dgm:pt>
    <dgm:pt modelId="{8B6D7C37-233D-44C9-9DB3-96268B8C81F5}" type="pres">
      <dgm:prSet presAssocID="{39F14E55-1707-4699-BF17-5E447C68A974}" presName="background" presStyleLbl="node0" presStyleIdx="2" presStyleCnt="3"/>
      <dgm:spPr/>
    </dgm:pt>
    <dgm:pt modelId="{5C63AF1C-8786-46EA-AFF9-F41CD6003FDA}" type="pres">
      <dgm:prSet presAssocID="{39F14E55-1707-4699-BF17-5E447C68A974}" presName="text" presStyleLbl="fgAcc0" presStyleIdx="2" presStyleCnt="3">
        <dgm:presLayoutVars>
          <dgm:chPref val="3"/>
        </dgm:presLayoutVars>
      </dgm:prSet>
      <dgm:spPr/>
    </dgm:pt>
    <dgm:pt modelId="{2089AAF1-565F-4B0F-969B-C6F1986E9013}" type="pres">
      <dgm:prSet presAssocID="{39F14E55-1707-4699-BF17-5E447C68A974}" presName="hierChild2" presStyleCnt="0"/>
      <dgm:spPr/>
    </dgm:pt>
  </dgm:ptLst>
  <dgm:cxnLst>
    <dgm:cxn modelId="{5B78D907-98C0-4BAA-BCBD-783C8A730C7D}" type="presOf" srcId="{39F14E55-1707-4699-BF17-5E447C68A974}" destId="{5C63AF1C-8786-46EA-AFF9-F41CD6003FDA}" srcOrd="0" destOrd="0" presId="urn:microsoft.com/office/officeart/2005/8/layout/hierarchy1"/>
    <dgm:cxn modelId="{E2B77C2C-599F-4E9F-8D65-1C8A14960E45}" type="presOf" srcId="{068C8413-3587-4509-A66F-4B323E0E9E15}" destId="{01840DDD-E223-4419-B0F8-A8E6F0B3E740}" srcOrd="0" destOrd="0" presId="urn:microsoft.com/office/officeart/2005/8/layout/hierarchy1"/>
    <dgm:cxn modelId="{3B52BF38-C1E7-42C6-BA17-FFBA4A3E6157}" type="presOf" srcId="{BBDBBB20-B32F-4247-BB2F-F4236B0379F2}" destId="{8808D6FE-62DE-49FF-B9C9-B72C111FFD09}" srcOrd="0" destOrd="0" presId="urn:microsoft.com/office/officeart/2005/8/layout/hierarchy1"/>
    <dgm:cxn modelId="{FEAC5C89-EC97-4127-BFDC-D86692DE0522}" type="presOf" srcId="{E75347CC-96F1-4C28-9AF1-95160BE40F0E}" destId="{8B148BAD-B8FF-436B-A7D3-1B5BDFDB0C1A}" srcOrd="0" destOrd="0" presId="urn:microsoft.com/office/officeart/2005/8/layout/hierarchy1"/>
    <dgm:cxn modelId="{D322E6A4-1A1F-47BB-A323-F3D2AC2406EF}" srcId="{E75347CC-96F1-4C28-9AF1-95160BE40F0E}" destId="{BBDBBB20-B32F-4247-BB2F-F4236B0379F2}" srcOrd="1" destOrd="0" parTransId="{83EF9BBB-512F-4129-833E-1A1DD26F0C66}" sibTransId="{A3B15812-402E-4961-99CC-2FE1E4AB8A68}"/>
    <dgm:cxn modelId="{D6794DBF-9230-4887-BE04-B2FFD9B67517}" srcId="{E75347CC-96F1-4C28-9AF1-95160BE40F0E}" destId="{39F14E55-1707-4699-BF17-5E447C68A974}" srcOrd="2" destOrd="0" parTransId="{7CC5C871-E7BC-472F-A3C2-A3107CEE281F}" sibTransId="{B0968CB5-DC84-4D2F-B96B-D399C4DFDDF5}"/>
    <dgm:cxn modelId="{F851F9EA-412C-41BA-A9DB-E606C07B04BD}" srcId="{E75347CC-96F1-4C28-9AF1-95160BE40F0E}" destId="{068C8413-3587-4509-A66F-4B323E0E9E15}" srcOrd="0" destOrd="0" parTransId="{8EDC2CC3-F088-4CC8-90AB-03FC4AA3EBDC}" sibTransId="{F118019D-A440-40F2-8406-FBA04831B9BF}"/>
    <dgm:cxn modelId="{4972B0E1-BF49-465C-ADAF-1421806F5D9C}" type="presParOf" srcId="{8B148BAD-B8FF-436B-A7D3-1B5BDFDB0C1A}" destId="{5BF810C4-989E-447D-A87A-CF1EBAD083E6}" srcOrd="0" destOrd="0" presId="urn:microsoft.com/office/officeart/2005/8/layout/hierarchy1"/>
    <dgm:cxn modelId="{15F41032-00CD-431C-B028-E71D24687E51}" type="presParOf" srcId="{5BF810C4-989E-447D-A87A-CF1EBAD083E6}" destId="{8A66F115-FD4E-42B9-B2EE-1BACBE761BAD}" srcOrd="0" destOrd="0" presId="urn:microsoft.com/office/officeart/2005/8/layout/hierarchy1"/>
    <dgm:cxn modelId="{25A9244A-B85E-445D-BB89-8E60BBB2F7A9}" type="presParOf" srcId="{8A66F115-FD4E-42B9-B2EE-1BACBE761BAD}" destId="{F2B45108-F8C0-4A08-B98F-034299795FEE}" srcOrd="0" destOrd="0" presId="urn:microsoft.com/office/officeart/2005/8/layout/hierarchy1"/>
    <dgm:cxn modelId="{B3D3C149-E44B-40C1-86C9-0815C3357797}" type="presParOf" srcId="{8A66F115-FD4E-42B9-B2EE-1BACBE761BAD}" destId="{01840DDD-E223-4419-B0F8-A8E6F0B3E740}" srcOrd="1" destOrd="0" presId="urn:microsoft.com/office/officeart/2005/8/layout/hierarchy1"/>
    <dgm:cxn modelId="{62B0521C-1830-48A8-A0A1-4457EC11A457}" type="presParOf" srcId="{5BF810C4-989E-447D-A87A-CF1EBAD083E6}" destId="{F8A80A96-E20D-478D-8406-839C5C9798A0}" srcOrd="1" destOrd="0" presId="urn:microsoft.com/office/officeart/2005/8/layout/hierarchy1"/>
    <dgm:cxn modelId="{09DA732F-CCDA-4A9F-8B81-6ADE5C22461D}" type="presParOf" srcId="{8B148BAD-B8FF-436B-A7D3-1B5BDFDB0C1A}" destId="{8EC459D4-7A4F-48F7-8EED-58AFE23BDFF2}" srcOrd="1" destOrd="0" presId="urn:microsoft.com/office/officeart/2005/8/layout/hierarchy1"/>
    <dgm:cxn modelId="{32C99C5D-DFD6-4056-98BF-B20F03EE6E06}" type="presParOf" srcId="{8EC459D4-7A4F-48F7-8EED-58AFE23BDFF2}" destId="{FB8D101A-04ED-4A27-80DC-5B6DBB80DB12}" srcOrd="0" destOrd="0" presId="urn:microsoft.com/office/officeart/2005/8/layout/hierarchy1"/>
    <dgm:cxn modelId="{CDDCBE78-50DA-494F-8452-EA92E2DF8D69}" type="presParOf" srcId="{FB8D101A-04ED-4A27-80DC-5B6DBB80DB12}" destId="{582BABF8-070A-4117-9EBD-C79AC7192797}" srcOrd="0" destOrd="0" presId="urn:microsoft.com/office/officeart/2005/8/layout/hierarchy1"/>
    <dgm:cxn modelId="{36E77377-5D4D-48E9-A3E9-8B594A84A17D}" type="presParOf" srcId="{FB8D101A-04ED-4A27-80DC-5B6DBB80DB12}" destId="{8808D6FE-62DE-49FF-B9C9-B72C111FFD09}" srcOrd="1" destOrd="0" presId="urn:microsoft.com/office/officeart/2005/8/layout/hierarchy1"/>
    <dgm:cxn modelId="{371C156E-5550-4EF8-A83E-A20E193F007A}" type="presParOf" srcId="{8EC459D4-7A4F-48F7-8EED-58AFE23BDFF2}" destId="{FA4B5277-C729-402C-A9CE-9EA06F04F15B}" srcOrd="1" destOrd="0" presId="urn:microsoft.com/office/officeart/2005/8/layout/hierarchy1"/>
    <dgm:cxn modelId="{06EF524A-76F4-4BE0-A250-61C30B0AAC84}" type="presParOf" srcId="{8B148BAD-B8FF-436B-A7D3-1B5BDFDB0C1A}" destId="{19786778-B35E-4EEA-8308-F56B367FF187}" srcOrd="2" destOrd="0" presId="urn:microsoft.com/office/officeart/2005/8/layout/hierarchy1"/>
    <dgm:cxn modelId="{CE61EB18-8097-4913-B5F4-57DEA96B4CA4}" type="presParOf" srcId="{19786778-B35E-4EEA-8308-F56B367FF187}" destId="{22B84196-5411-4C63-BADB-19AB56E50E37}" srcOrd="0" destOrd="0" presId="urn:microsoft.com/office/officeart/2005/8/layout/hierarchy1"/>
    <dgm:cxn modelId="{65495E11-0D76-4212-BBA4-D50DBE75D966}" type="presParOf" srcId="{22B84196-5411-4C63-BADB-19AB56E50E37}" destId="{8B6D7C37-233D-44C9-9DB3-96268B8C81F5}" srcOrd="0" destOrd="0" presId="urn:microsoft.com/office/officeart/2005/8/layout/hierarchy1"/>
    <dgm:cxn modelId="{501F2FEF-F07B-4F28-B1FD-D5B075D96065}" type="presParOf" srcId="{22B84196-5411-4C63-BADB-19AB56E50E37}" destId="{5C63AF1C-8786-46EA-AFF9-F41CD6003FDA}" srcOrd="1" destOrd="0" presId="urn:microsoft.com/office/officeart/2005/8/layout/hierarchy1"/>
    <dgm:cxn modelId="{2FA05FA9-63B7-46B5-B22E-2306FCE50FF4}" type="presParOf" srcId="{19786778-B35E-4EEA-8308-F56B367FF187}" destId="{2089AAF1-565F-4B0F-969B-C6F1986E90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53A1A-983E-4CDF-BDF5-BDED360820D6}" type="doc">
      <dgm:prSet loTypeId="urn:microsoft.com/office/officeart/2005/8/layout/cycle4" loCatId="matrix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3A68016-ED27-4C28-9ABB-A5910F2D760B}">
      <dgm:prSet/>
      <dgm:spPr/>
      <dgm:t>
        <a:bodyPr/>
        <a:lstStyle/>
        <a:p>
          <a:r>
            <a:rPr lang="ro-RO" dirty="0"/>
            <a:t>fiecare nod are un </a:t>
          </a:r>
          <a:r>
            <a:rPr lang="ro-RO" dirty="0" err="1"/>
            <a:t>feature</a:t>
          </a:r>
          <a:r>
            <a:rPr lang="ro-RO" dirty="0"/>
            <a:t> vector propriu</a:t>
          </a:r>
          <a:endParaRPr lang="en-US" dirty="0"/>
        </a:p>
      </dgm:t>
    </dgm:pt>
    <dgm:pt modelId="{72091C8D-1E01-4DF3-8445-89092CCD3B7E}" type="parTrans" cxnId="{1F8F55BE-E918-49DC-ACE2-05BA7C1344B4}">
      <dgm:prSet/>
      <dgm:spPr/>
      <dgm:t>
        <a:bodyPr/>
        <a:lstStyle/>
        <a:p>
          <a:endParaRPr lang="en-US"/>
        </a:p>
      </dgm:t>
    </dgm:pt>
    <dgm:pt modelId="{41BBADFE-E9E2-484D-A44B-F3958BCEAD26}" type="sibTrans" cxnId="{1F8F55BE-E918-49DC-ACE2-05BA7C1344B4}">
      <dgm:prSet/>
      <dgm:spPr/>
      <dgm:t>
        <a:bodyPr/>
        <a:lstStyle/>
        <a:p>
          <a:endParaRPr lang="en-US"/>
        </a:p>
      </dgm:t>
    </dgm:pt>
    <dgm:pt modelId="{38273AF3-2A30-42BF-8B0D-70BD0646B31F}">
      <dgm:prSet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o-RO" dirty="0"/>
            <a:t>funcție de agregare</a:t>
          </a:r>
          <a:endParaRPr lang="en-US" dirty="0"/>
        </a:p>
      </dgm:t>
    </dgm:pt>
    <dgm:pt modelId="{E6677D09-92C9-4710-80E3-60EE1B25B7A3}" type="parTrans" cxnId="{1A7A1038-4D20-401C-9587-9340986D24AB}">
      <dgm:prSet/>
      <dgm:spPr/>
      <dgm:t>
        <a:bodyPr/>
        <a:lstStyle/>
        <a:p>
          <a:endParaRPr lang="en-US"/>
        </a:p>
      </dgm:t>
    </dgm:pt>
    <dgm:pt modelId="{B8578D27-EC68-43C8-B61D-72B515BD485E}" type="sibTrans" cxnId="{1A7A1038-4D20-401C-9587-9340986D24AB}">
      <dgm:prSet/>
      <dgm:spPr/>
      <dgm:t>
        <a:bodyPr/>
        <a:lstStyle/>
        <a:p>
          <a:endParaRPr lang="en-US"/>
        </a:p>
      </dgm:t>
    </dgm:pt>
    <dgm:pt modelId="{BE702D70-3287-4393-B8EF-1216F69472C1}">
      <dgm:prSet/>
      <dgm:spPr/>
      <dgm:t>
        <a:bodyPr/>
        <a:lstStyle/>
        <a:p>
          <a:r>
            <a:rPr lang="ro-RO" dirty="0"/>
            <a:t>funcție de combinare</a:t>
          </a:r>
          <a:endParaRPr lang="en-US" dirty="0"/>
        </a:p>
      </dgm:t>
    </dgm:pt>
    <dgm:pt modelId="{A21CB5AA-BC24-45E6-8627-D26F5AF4ABD7}" type="parTrans" cxnId="{DE2EFEA7-D54A-465C-BA55-55699C866F43}">
      <dgm:prSet/>
      <dgm:spPr/>
      <dgm:t>
        <a:bodyPr/>
        <a:lstStyle/>
        <a:p>
          <a:endParaRPr lang="en-US"/>
        </a:p>
      </dgm:t>
    </dgm:pt>
    <dgm:pt modelId="{1193D492-FA4F-4F34-BBAD-D10CD3058F8B}" type="sibTrans" cxnId="{DE2EFEA7-D54A-465C-BA55-55699C866F43}">
      <dgm:prSet/>
      <dgm:spPr/>
      <dgm:t>
        <a:bodyPr/>
        <a:lstStyle/>
        <a:p>
          <a:endParaRPr lang="en-US"/>
        </a:p>
      </dgm:t>
    </dgm:pt>
    <dgm:pt modelId="{2B3794A7-0EE0-451F-B380-C48C5BE605D5}">
      <dgm:prSet/>
      <dgm:spPr/>
      <dgm:t>
        <a:bodyPr/>
        <a:lstStyle/>
        <a:p>
          <a:r>
            <a:rPr lang="ro-RO"/>
            <a:t>funcție de readout</a:t>
          </a:r>
          <a:endParaRPr lang="en-US"/>
        </a:p>
      </dgm:t>
    </dgm:pt>
    <dgm:pt modelId="{A28A8AC8-F98C-4AE5-B47F-493E8D813420}" type="parTrans" cxnId="{1ACD423C-3C70-4CC8-8721-ADB5DD383ADF}">
      <dgm:prSet/>
      <dgm:spPr/>
      <dgm:t>
        <a:bodyPr/>
        <a:lstStyle/>
        <a:p>
          <a:endParaRPr lang="en-US"/>
        </a:p>
      </dgm:t>
    </dgm:pt>
    <dgm:pt modelId="{EF1970CB-650C-4D14-A8B9-BCFCF9ABB6EA}" type="sibTrans" cxnId="{1ACD423C-3C70-4CC8-8721-ADB5DD383ADF}">
      <dgm:prSet/>
      <dgm:spPr/>
      <dgm:t>
        <a:bodyPr/>
        <a:lstStyle/>
        <a:p>
          <a:endParaRPr lang="en-US"/>
        </a:p>
      </dgm:t>
    </dgm:pt>
    <dgm:pt modelId="{790E06E2-7D9D-4ABA-8823-241E874A3894}" type="pres">
      <dgm:prSet presAssocID="{20653A1A-983E-4CDF-BDF5-BDED360820D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D0646C8-A6AD-4CC1-A1E9-590F4CDFA3EC}" type="pres">
      <dgm:prSet presAssocID="{20653A1A-983E-4CDF-BDF5-BDED360820D6}" presName="children" presStyleCnt="0"/>
      <dgm:spPr/>
    </dgm:pt>
    <dgm:pt modelId="{3A406E33-37C7-4C9D-A443-8995735F2ACF}" type="pres">
      <dgm:prSet presAssocID="{20653A1A-983E-4CDF-BDF5-BDED360820D6}" presName="childPlaceholder" presStyleCnt="0"/>
      <dgm:spPr/>
    </dgm:pt>
    <dgm:pt modelId="{5B019A3D-A62D-4ABE-B855-1C4958ABCBAD}" type="pres">
      <dgm:prSet presAssocID="{20653A1A-983E-4CDF-BDF5-BDED360820D6}" presName="circle" presStyleCnt="0"/>
      <dgm:spPr/>
    </dgm:pt>
    <dgm:pt modelId="{5F90F776-50E5-4873-84C4-7B09FD89F951}" type="pres">
      <dgm:prSet presAssocID="{20653A1A-983E-4CDF-BDF5-BDED360820D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E8215E5-855E-4E82-A5C6-CFC3B28A4E16}" type="pres">
      <dgm:prSet presAssocID="{20653A1A-983E-4CDF-BDF5-BDED360820D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FEF7234-AD3F-41CF-BEFB-8E5794767ED8}" type="pres">
      <dgm:prSet presAssocID="{20653A1A-983E-4CDF-BDF5-BDED360820D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C22EE9B-D2BF-4B63-AB1F-E635A48B4504}" type="pres">
      <dgm:prSet presAssocID="{20653A1A-983E-4CDF-BDF5-BDED360820D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0CDA725-6044-44B1-AB70-0FEADCCCC3C7}" type="pres">
      <dgm:prSet presAssocID="{20653A1A-983E-4CDF-BDF5-BDED360820D6}" presName="quadrantPlaceholder" presStyleCnt="0"/>
      <dgm:spPr/>
    </dgm:pt>
    <dgm:pt modelId="{3CD23001-9F6C-44A7-9EA9-D8B9FFE1A958}" type="pres">
      <dgm:prSet presAssocID="{20653A1A-983E-4CDF-BDF5-BDED360820D6}" presName="center1" presStyleLbl="fgShp" presStyleIdx="0" presStyleCnt="2"/>
      <dgm:spPr/>
    </dgm:pt>
    <dgm:pt modelId="{20DF4214-D4DC-427E-9197-2D31FA32F161}" type="pres">
      <dgm:prSet presAssocID="{20653A1A-983E-4CDF-BDF5-BDED360820D6}" presName="center2" presStyleLbl="fgShp" presStyleIdx="1" presStyleCnt="2"/>
      <dgm:spPr/>
    </dgm:pt>
  </dgm:ptLst>
  <dgm:cxnLst>
    <dgm:cxn modelId="{1A7A1038-4D20-401C-9587-9340986D24AB}" srcId="{20653A1A-983E-4CDF-BDF5-BDED360820D6}" destId="{38273AF3-2A30-42BF-8B0D-70BD0646B31F}" srcOrd="1" destOrd="0" parTransId="{E6677D09-92C9-4710-80E3-60EE1B25B7A3}" sibTransId="{B8578D27-EC68-43C8-B61D-72B515BD485E}"/>
    <dgm:cxn modelId="{1ACD423C-3C70-4CC8-8721-ADB5DD383ADF}" srcId="{20653A1A-983E-4CDF-BDF5-BDED360820D6}" destId="{2B3794A7-0EE0-451F-B380-C48C5BE605D5}" srcOrd="3" destOrd="0" parTransId="{A28A8AC8-F98C-4AE5-B47F-493E8D813420}" sibTransId="{EF1970CB-650C-4D14-A8B9-BCFCF9ABB6EA}"/>
    <dgm:cxn modelId="{DE2EFEA7-D54A-465C-BA55-55699C866F43}" srcId="{20653A1A-983E-4CDF-BDF5-BDED360820D6}" destId="{BE702D70-3287-4393-B8EF-1216F69472C1}" srcOrd="2" destOrd="0" parTransId="{A21CB5AA-BC24-45E6-8627-D26F5AF4ABD7}" sibTransId="{1193D492-FA4F-4F34-BBAD-D10CD3058F8B}"/>
    <dgm:cxn modelId="{1F8F55BE-E918-49DC-ACE2-05BA7C1344B4}" srcId="{20653A1A-983E-4CDF-BDF5-BDED360820D6}" destId="{63A68016-ED27-4C28-9ABB-A5910F2D760B}" srcOrd="0" destOrd="0" parTransId="{72091C8D-1E01-4DF3-8445-89092CCD3B7E}" sibTransId="{41BBADFE-E9E2-484D-A44B-F3958BCEAD26}"/>
    <dgm:cxn modelId="{9498F7C5-68F3-4C3F-B1E0-C9EBF39F9DAF}" type="presOf" srcId="{2B3794A7-0EE0-451F-B380-C48C5BE605D5}" destId="{8C22EE9B-D2BF-4B63-AB1F-E635A48B4504}" srcOrd="0" destOrd="0" presId="urn:microsoft.com/office/officeart/2005/8/layout/cycle4"/>
    <dgm:cxn modelId="{052FCBD6-BDB3-4E48-A77E-AFA2AE098FAC}" type="presOf" srcId="{63A68016-ED27-4C28-9ABB-A5910F2D760B}" destId="{5F90F776-50E5-4873-84C4-7B09FD89F951}" srcOrd="0" destOrd="0" presId="urn:microsoft.com/office/officeart/2005/8/layout/cycle4"/>
    <dgm:cxn modelId="{09FE3BD7-BE55-4F73-BA3D-DD7924B3AB30}" type="presOf" srcId="{20653A1A-983E-4CDF-BDF5-BDED360820D6}" destId="{790E06E2-7D9D-4ABA-8823-241E874A3894}" srcOrd="0" destOrd="0" presId="urn:microsoft.com/office/officeart/2005/8/layout/cycle4"/>
    <dgm:cxn modelId="{7338AFF0-6B00-4488-9000-865262EE958A}" type="presOf" srcId="{38273AF3-2A30-42BF-8B0D-70BD0646B31F}" destId="{4E8215E5-855E-4E82-A5C6-CFC3B28A4E16}" srcOrd="0" destOrd="0" presId="urn:microsoft.com/office/officeart/2005/8/layout/cycle4"/>
    <dgm:cxn modelId="{128F9FF9-D2EB-4838-A83E-B74F5C8816BF}" type="presOf" srcId="{BE702D70-3287-4393-B8EF-1216F69472C1}" destId="{7FEF7234-AD3F-41CF-BEFB-8E5794767ED8}" srcOrd="0" destOrd="0" presId="urn:microsoft.com/office/officeart/2005/8/layout/cycle4"/>
    <dgm:cxn modelId="{2C792463-EE76-4BBE-B2D4-3A09F7B066E7}" type="presParOf" srcId="{790E06E2-7D9D-4ABA-8823-241E874A3894}" destId="{8D0646C8-A6AD-4CC1-A1E9-590F4CDFA3EC}" srcOrd="0" destOrd="0" presId="urn:microsoft.com/office/officeart/2005/8/layout/cycle4"/>
    <dgm:cxn modelId="{ECEA04E9-ABC8-498E-95CB-F3C9F1EDF844}" type="presParOf" srcId="{8D0646C8-A6AD-4CC1-A1E9-590F4CDFA3EC}" destId="{3A406E33-37C7-4C9D-A443-8995735F2ACF}" srcOrd="0" destOrd="0" presId="urn:microsoft.com/office/officeart/2005/8/layout/cycle4"/>
    <dgm:cxn modelId="{20AE7F60-CDF1-4F6A-822C-25146848CEB0}" type="presParOf" srcId="{790E06E2-7D9D-4ABA-8823-241E874A3894}" destId="{5B019A3D-A62D-4ABE-B855-1C4958ABCBAD}" srcOrd="1" destOrd="0" presId="urn:microsoft.com/office/officeart/2005/8/layout/cycle4"/>
    <dgm:cxn modelId="{7F779A3A-3E03-4183-A896-FD0A6BC47D50}" type="presParOf" srcId="{5B019A3D-A62D-4ABE-B855-1C4958ABCBAD}" destId="{5F90F776-50E5-4873-84C4-7B09FD89F951}" srcOrd="0" destOrd="0" presId="urn:microsoft.com/office/officeart/2005/8/layout/cycle4"/>
    <dgm:cxn modelId="{ADB7F6E6-3033-4A91-8979-FD3162CB005C}" type="presParOf" srcId="{5B019A3D-A62D-4ABE-B855-1C4958ABCBAD}" destId="{4E8215E5-855E-4E82-A5C6-CFC3B28A4E16}" srcOrd="1" destOrd="0" presId="urn:microsoft.com/office/officeart/2005/8/layout/cycle4"/>
    <dgm:cxn modelId="{C246258D-08DA-41EF-803A-D2AA5724168A}" type="presParOf" srcId="{5B019A3D-A62D-4ABE-B855-1C4958ABCBAD}" destId="{7FEF7234-AD3F-41CF-BEFB-8E5794767ED8}" srcOrd="2" destOrd="0" presId="urn:microsoft.com/office/officeart/2005/8/layout/cycle4"/>
    <dgm:cxn modelId="{33988099-0869-4B42-8AF9-96AA514737A5}" type="presParOf" srcId="{5B019A3D-A62D-4ABE-B855-1C4958ABCBAD}" destId="{8C22EE9B-D2BF-4B63-AB1F-E635A48B4504}" srcOrd="3" destOrd="0" presId="urn:microsoft.com/office/officeart/2005/8/layout/cycle4"/>
    <dgm:cxn modelId="{3D55F34C-50AF-44D2-B252-62653F261BE0}" type="presParOf" srcId="{5B019A3D-A62D-4ABE-B855-1C4958ABCBAD}" destId="{A0CDA725-6044-44B1-AB70-0FEADCCCC3C7}" srcOrd="4" destOrd="0" presId="urn:microsoft.com/office/officeart/2005/8/layout/cycle4"/>
    <dgm:cxn modelId="{2A7B90E9-8CE1-455F-978D-9B110E03C1F1}" type="presParOf" srcId="{790E06E2-7D9D-4ABA-8823-241E874A3894}" destId="{3CD23001-9F6C-44A7-9EA9-D8B9FFE1A958}" srcOrd="2" destOrd="0" presId="urn:microsoft.com/office/officeart/2005/8/layout/cycle4"/>
    <dgm:cxn modelId="{D1E5667B-67AC-4B54-B06F-2A9F4E7AAB12}" type="presParOf" srcId="{790E06E2-7D9D-4ABA-8823-241E874A3894}" destId="{20DF4214-D4DC-427E-9197-2D31FA32F16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45108-F8C0-4A08-B98F-034299795FE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40DDD-E223-4419-B0F8-A8E6F0B3E74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GNN-</a:t>
          </a:r>
          <a:r>
            <a:rPr lang="ro-RO" sz="1900" kern="1200" dirty="0" err="1"/>
            <a:t>ul</a:t>
          </a:r>
          <a:r>
            <a:rPr lang="ro-RO" sz="1900" kern="1200" dirty="0"/>
            <a:t> este cel puțin la fel de puternic ca și WL test în distingerea diferitelor structuri de grafuri</a:t>
          </a:r>
          <a:endParaRPr lang="en-US" sz="1900" kern="1200" dirty="0"/>
        </a:p>
      </dsp:txBody>
      <dsp:txXfrm>
        <a:off x="378614" y="886531"/>
        <a:ext cx="2810360" cy="1744948"/>
      </dsp:txXfrm>
    </dsp:sp>
    <dsp:sp modelId="{582BABF8-070A-4117-9EBD-C79AC7192797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8D6FE-62DE-49FF-B9C9-B72C111FFD0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Care sunt condițiile funcțiilor de agregare și de </a:t>
          </a:r>
          <a:r>
            <a:rPr lang="ro-RO" sz="1900" kern="1200" dirty="0" err="1"/>
            <a:t>readout</a:t>
          </a:r>
          <a:r>
            <a:rPr lang="ro-RO" sz="1900" kern="1200" dirty="0"/>
            <a:t> pentru ca un GNN să aibă aceeași putere discriminativă ca și WL test</a:t>
          </a:r>
          <a:endParaRPr lang="en-US" sz="1900" kern="1200" dirty="0"/>
        </a:p>
      </dsp:txBody>
      <dsp:txXfrm>
        <a:off x="3946203" y="886531"/>
        <a:ext cx="2810360" cy="1744948"/>
      </dsp:txXfrm>
    </dsp:sp>
    <dsp:sp modelId="{8B6D7C37-233D-44C9-9DB3-96268B8C81F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3AF1C-8786-46EA-AFF9-F41CD6003FD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Arhitectura GIN-ului</a:t>
          </a:r>
          <a:endParaRPr lang="en-US" sz="19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0F776-50E5-4873-84C4-7B09FD89F951}">
      <dsp:nvSpPr>
        <dsp:cNvPr id="0" name=""/>
        <dsp:cNvSpPr/>
      </dsp:nvSpPr>
      <dsp:spPr>
        <a:xfrm>
          <a:off x="1301964" y="530324"/>
          <a:ext cx="2723433" cy="2723433"/>
        </a:xfrm>
        <a:prstGeom prst="pieWedg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fiecare nod are un </a:t>
          </a:r>
          <a:r>
            <a:rPr lang="ro-RO" sz="2200" kern="1200" dirty="0" err="1"/>
            <a:t>feature</a:t>
          </a:r>
          <a:r>
            <a:rPr lang="ro-RO" sz="2200" kern="1200" dirty="0"/>
            <a:t> vector propriu</a:t>
          </a:r>
          <a:endParaRPr lang="en-US" sz="2200" kern="1200" dirty="0"/>
        </a:p>
      </dsp:txBody>
      <dsp:txXfrm>
        <a:off x="2099639" y="1327999"/>
        <a:ext cx="1925758" cy="1925758"/>
      </dsp:txXfrm>
    </dsp:sp>
    <dsp:sp modelId="{4E8215E5-855E-4E82-A5C6-CFC3B28A4E16}">
      <dsp:nvSpPr>
        <dsp:cNvPr id="0" name=""/>
        <dsp:cNvSpPr/>
      </dsp:nvSpPr>
      <dsp:spPr>
        <a:xfrm rot="5400000">
          <a:off x="4151192" y="530324"/>
          <a:ext cx="2723433" cy="2723433"/>
        </a:xfrm>
        <a:prstGeom prst="pieWedge">
          <a:avLst/>
        </a:prstGeom>
        <a:gradFill rotWithShape="0">
          <a:gsLst>
            <a:gs pos="0">
              <a:schemeClr val="accent1">
                <a:shade val="50000"/>
                <a:hueOff val="294825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5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5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funcție de agregare</a:t>
          </a:r>
          <a:endParaRPr lang="en-US" sz="2200" kern="1200" dirty="0"/>
        </a:p>
      </dsp:txBody>
      <dsp:txXfrm rot="-5400000">
        <a:off x="4151192" y="1327999"/>
        <a:ext cx="1925758" cy="1925758"/>
      </dsp:txXfrm>
    </dsp:sp>
    <dsp:sp modelId="{7FEF7234-AD3F-41CF-BEFB-8E5794767ED8}">
      <dsp:nvSpPr>
        <dsp:cNvPr id="0" name=""/>
        <dsp:cNvSpPr/>
      </dsp:nvSpPr>
      <dsp:spPr>
        <a:xfrm rot="10800000">
          <a:off x="4151192" y="3379551"/>
          <a:ext cx="2723433" cy="2723433"/>
        </a:xfrm>
        <a:prstGeom prst="pieWedge">
          <a:avLst/>
        </a:prstGeom>
        <a:gradFill rotWithShape="0">
          <a:gsLst>
            <a:gs pos="0">
              <a:schemeClr val="accent1">
                <a:shade val="50000"/>
                <a:hueOff val="589649"/>
                <a:satOff val="-61978"/>
                <a:lumOff val="53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89649"/>
                <a:satOff val="-61978"/>
                <a:lumOff val="53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89649"/>
                <a:satOff val="-61978"/>
                <a:lumOff val="53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funcție de combinare</a:t>
          </a:r>
          <a:endParaRPr lang="en-US" sz="2200" kern="1200" dirty="0"/>
        </a:p>
      </dsp:txBody>
      <dsp:txXfrm rot="10800000">
        <a:off x="4151192" y="3379551"/>
        <a:ext cx="1925758" cy="1925758"/>
      </dsp:txXfrm>
    </dsp:sp>
    <dsp:sp modelId="{8C22EE9B-D2BF-4B63-AB1F-E635A48B4504}">
      <dsp:nvSpPr>
        <dsp:cNvPr id="0" name=""/>
        <dsp:cNvSpPr/>
      </dsp:nvSpPr>
      <dsp:spPr>
        <a:xfrm rot="16200000">
          <a:off x="1301964" y="3379551"/>
          <a:ext cx="2723433" cy="2723433"/>
        </a:xfrm>
        <a:prstGeom prst="pieWedge">
          <a:avLst/>
        </a:prstGeom>
        <a:gradFill rotWithShape="0">
          <a:gsLst>
            <a:gs pos="0">
              <a:schemeClr val="accent1">
                <a:shade val="50000"/>
                <a:hueOff val="294825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5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5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funcție de readout</a:t>
          </a:r>
          <a:endParaRPr lang="en-US" sz="2200" kern="1200"/>
        </a:p>
      </dsp:txBody>
      <dsp:txXfrm rot="5400000">
        <a:off x="2099639" y="3379551"/>
        <a:ext cx="1925758" cy="1925758"/>
      </dsp:txXfrm>
    </dsp:sp>
    <dsp:sp modelId="{3CD23001-9F6C-44A7-9EA9-D8B9FFE1A958}">
      <dsp:nvSpPr>
        <dsp:cNvPr id="0" name=""/>
        <dsp:cNvSpPr/>
      </dsp:nvSpPr>
      <dsp:spPr>
        <a:xfrm>
          <a:off x="3618141" y="2750583"/>
          <a:ext cx="940307" cy="817659"/>
        </a:xfrm>
        <a:prstGeom prst="circular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DF4214-D4DC-427E-9197-2D31FA32F161}">
      <dsp:nvSpPr>
        <dsp:cNvPr id="0" name=""/>
        <dsp:cNvSpPr/>
      </dsp:nvSpPr>
      <dsp:spPr>
        <a:xfrm rot="10800000">
          <a:off x="3618141" y="3065067"/>
          <a:ext cx="940307" cy="817659"/>
        </a:xfrm>
        <a:prstGeom prst="circular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862B-E71E-4ABB-86F1-3CC6E08C2B1C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BC57-5680-4E43-81BC-046E67E4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188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306D7F-8B1B-7EED-D3EC-451595E0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397B86E-04E2-DDED-9787-67F42464A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A80BBD0-606C-99D7-B45D-15E7EDC1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CD1C895-93E2-D349-DDD5-A0E6CD3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8C7CFDB-77C7-CD09-143E-98437E29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06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78B01F-EE04-52F3-C27A-9AE5FE47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38426CC-E503-255E-7CF9-1A831010F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4BE3A2B-769C-DA3A-33E8-98102F7D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4CFDEAE-847A-8C20-7726-2B9A7118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2523F12-00DE-2ABE-8906-8E0E5CA4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20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BB0DB479-804D-F248-BC49-49005E0FE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CA08C39-F12B-05E4-565A-89C4D83F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304EE7A-5A4A-0882-2A47-06B68542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893CDDC-3C50-9A34-CEF8-3387E98B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57600F5-EA21-85CF-AACA-61F4D291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86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96D308-B2BB-64E6-F3C0-39F082D4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744DD2-347B-E86D-75CD-A914550E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0E46B31-CACF-E65E-AD17-D950F461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36FE8A0-2CE6-5924-E796-3FB654C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E0DDD43-1524-9F38-7ED7-4EAE7F1F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03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EE4B96-E0B9-22DF-478E-1690229D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56BB2B6-706D-C2E7-0C0F-D7CE9275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068F058-CA50-66EC-BC10-20B9C8F8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0E64A8A-CAE1-0821-236A-F2198D9D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5D2CE3-B6C1-7DEF-1106-9B3F820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62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219A0E-5A2A-2ACB-E053-3AA2079B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BF58EF4-BB5C-4CB5-C2FF-89D542ECB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BAD7832-2F0C-141F-B1C7-17808C90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54C08F6-775D-8531-1992-D0FC20F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D4EF9A5-9318-BC00-1883-92F2CE40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789D6F6-4465-1951-806C-E6BE554B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561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853850-CA1F-1DAB-9E34-8BDE2720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43289A4-A5BC-D06F-5F95-728C95CA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DFE00CA-FEAF-9A4F-3CD8-0EEB9B3B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5B7AF63C-AA7D-D910-D1C2-EC8A3CA92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CC73680-EA59-95C6-DBD9-648325D59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0FE752ED-0C96-1353-A315-FC45FE3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28074465-DA2E-B541-B671-4353F13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6DAD48CC-2C4C-D0E1-7182-B584D34B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64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5FC726-BF0A-7850-8D05-2038FA51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0F7485E-FE53-23FB-1223-D7EC86BA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48F4283-DF15-F642-5F6A-B6F6C55B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134C6BE-D427-929D-6B89-128F471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66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EF7ACFC4-494A-CFB3-D56B-354F5AA8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90780AE-78FF-2ACE-A025-F3E7D953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9837D24-C6DD-E537-1435-D2E731D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398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298FAC-71F6-4FE3-A69B-A487B92A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68E011-CE06-AE41-20D8-B7A6CB28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800B9B3-8017-AF4B-E68B-53D7DBB7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EAFB07A-CC57-D9B0-2D2B-38558350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EB1ADC5-7DD7-4E51-3B1B-9975AAF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D71D229-6A69-51B0-A871-DDC20014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41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923B22-984C-8C74-E17B-3B9A315D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B983EBC-67DB-8ACB-05D5-58B0DB947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525643C-9070-83AD-B395-68A522AA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7202A0F-E365-1B5E-BD84-B6B623AB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A73734D-D158-4A12-45C0-3BA9C223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0762AE4-DF4D-30B3-3C4A-806EFF2D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342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62C9E4D3-6634-7E7B-2CD2-5B02FC79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02D47C0-5738-FAF1-326C-BB8DDED8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B975AB4-7F1B-040B-32DB-BBF2AF5E3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BDF4B-902A-4A5E-98EE-006EFF8DEF50}" type="datetimeFigureOut">
              <a:rPr lang="ro-RO" smtClean="0"/>
              <a:t>29.05.2024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E70F753-7F3C-2C05-F809-91AC1921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DEB36C5-B5C2-4047-292A-30012BBC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52B1B-9BA8-4AE6-AA49-7EBCD0E065C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0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0295971-85EA-85DC-EE37-7E3CA2B5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ro-RO" sz="4000" dirty="0">
                <a:solidFill>
                  <a:schemeClr val="bg2"/>
                </a:solidFill>
              </a:rPr>
              <a:t>CÂT DE PUTERNICE SUNT REȚELELE NEURONALE PE GRAFURI</a:t>
            </a:r>
            <a:r>
              <a:rPr lang="en-US" sz="4000" dirty="0">
                <a:solidFill>
                  <a:schemeClr val="bg2"/>
                </a:solidFill>
              </a:rPr>
              <a:t>?</a:t>
            </a:r>
            <a:endParaRPr lang="ro-RO" sz="4000" dirty="0">
              <a:solidFill>
                <a:schemeClr val="bg2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95F12AE-8901-AA79-3F78-7177262B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CALAPI</a:t>
            </a:r>
            <a:r>
              <a:rPr lang="ro-RO" sz="1800" dirty="0"/>
              <a:t>Ș ANA-MARIA</a:t>
            </a:r>
          </a:p>
        </p:txBody>
      </p:sp>
    </p:spTree>
    <p:extLst>
      <p:ext uri="{BB962C8B-B14F-4D97-AF65-F5344CB8AC3E}">
        <p14:creationId xmlns:p14="http://schemas.microsoft.com/office/powerpoint/2010/main" val="87437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2FF629F7-211D-3BED-83D9-46702679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21334" y="875831"/>
            <a:ext cx="6673849" cy="749599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  <a:softEdge rad="0"/>
          </a:effec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10F2F40D-F0B9-2628-3E55-F42BF1C1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38" y="5584731"/>
            <a:ext cx="6925640" cy="593627"/>
          </a:xfrm>
          <a:prstGeom prst="rect">
            <a:avLst/>
          </a:prstGeom>
          <a:solidFill>
            <a:srgbClr val="FA3312"/>
          </a:solidFill>
          <a:effectLst>
            <a:outerShdw blurRad="50800" dist="50800" dir="5400000" algn="ctr" rotWithShape="0">
              <a:srgbClr val="000000">
                <a:alpha val="70000"/>
              </a:srgbClr>
            </a:outerShdw>
            <a:softEdge rad="0"/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787448BF-ADD0-2DBA-D5EA-4D8E1F3B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20" y="1810931"/>
            <a:ext cx="2545484" cy="17620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007D63D-08B6-6ACC-9AEB-233B212CA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00"/>
          <a:stretch/>
        </p:blipFill>
        <p:spPr>
          <a:xfrm>
            <a:off x="7936741" y="1810931"/>
            <a:ext cx="2615494" cy="17620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7F56AD9F-597D-2846-092B-B83F6233DFB5}"/>
              </a:ext>
            </a:extLst>
          </p:cNvPr>
          <p:cNvSpPr/>
          <p:nvPr/>
        </p:nvSpPr>
        <p:spPr>
          <a:xfrm>
            <a:off x="3074115" y="4025592"/>
            <a:ext cx="1232453" cy="397565"/>
          </a:xfrm>
          <a:prstGeom prst="rightArrow">
            <a:avLst/>
          </a:prstGeom>
          <a:solidFill>
            <a:srgbClr val="D41006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CAF0994A-4726-54CB-A54C-9968D36F2842}"/>
              </a:ext>
            </a:extLst>
          </p:cNvPr>
          <p:cNvSpPr txBox="1"/>
          <p:nvPr/>
        </p:nvSpPr>
        <p:spPr>
          <a:xfrm>
            <a:off x="4738443" y="3962765"/>
            <a:ext cx="416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suma</a:t>
            </a:r>
            <a:r>
              <a:rPr lang="en-US" sz="2800" b="1" dirty="0">
                <a:latin typeface="+mj-lt"/>
              </a:rPr>
              <a:t> &gt; media &gt; maxim</a:t>
            </a:r>
            <a:endParaRPr lang="ro-RO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067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82787AB7-44D6-6D4B-AFB0-3DAD0BE9499E}"/>
              </a:ext>
            </a:extLst>
          </p:cNvPr>
          <p:cNvSpPr txBox="1"/>
          <p:nvPr/>
        </p:nvSpPr>
        <p:spPr>
          <a:xfrm>
            <a:off x="5573781" y="5271174"/>
            <a:ext cx="91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MLP</a:t>
            </a:r>
            <a:endParaRPr lang="ro-RO" sz="2800" b="1" dirty="0"/>
          </a:p>
        </p:txBody>
      </p:sp>
      <p:sp>
        <p:nvSpPr>
          <p:cNvPr id="3" name="Schemă logică: proces 2">
            <a:extLst>
              <a:ext uri="{FF2B5EF4-FFF2-40B4-BE49-F238E27FC236}">
                <a16:creationId xmlns:a16="http://schemas.microsoft.com/office/drawing/2014/main" id="{B714C726-2403-17AF-B014-06F41BA7DFFB}"/>
              </a:ext>
            </a:extLst>
          </p:cNvPr>
          <p:cNvSpPr/>
          <p:nvPr/>
        </p:nvSpPr>
        <p:spPr>
          <a:xfrm>
            <a:off x="3670853" y="1351719"/>
            <a:ext cx="516835" cy="3313043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Schemă logică: proces 4">
            <a:extLst>
              <a:ext uri="{FF2B5EF4-FFF2-40B4-BE49-F238E27FC236}">
                <a16:creationId xmlns:a16="http://schemas.microsoft.com/office/drawing/2014/main" id="{3CBEA3B5-167C-803D-66BA-14E2082D8127}"/>
              </a:ext>
            </a:extLst>
          </p:cNvPr>
          <p:cNvSpPr/>
          <p:nvPr/>
        </p:nvSpPr>
        <p:spPr>
          <a:xfrm>
            <a:off x="2352261" y="1351714"/>
            <a:ext cx="516835" cy="331304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chemă logică: proces 5">
            <a:extLst>
              <a:ext uri="{FF2B5EF4-FFF2-40B4-BE49-F238E27FC236}">
                <a16:creationId xmlns:a16="http://schemas.microsoft.com/office/drawing/2014/main" id="{BE7834C0-8FAB-B32A-3D41-E78284446864}"/>
              </a:ext>
            </a:extLst>
          </p:cNvPr>
          <p:cNvSpPr/>
          <p:nvPr/>
        </p:nvSpPr>
        <p:spPr>
          <a:xfrm>
            <a:off x="3001618" y="1351720"/>
            <a:ext cx="516835" cy="3313043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Schemă logică: proces 6">
            <a:extLst>
              <a:ext uri="{FF2B5EF4-FFF2-40B4-BE49-F238E27FC236}">
                <a16:creationId xmlns:a16="http://schemas.microsoft.com/office/drawing/2014/main" id="{4FEE3B02-8BBF-C7E5-1FBC-C2970C962B7F}"/>
              </a:ext>
            </a:extLst>
          </p:cNvPr>
          <p:cNvSpPr/>
          <p:nvPr/>
        </p:nvSpPr>
        <p:spPr>
          <a:xfrm>
            <a:off x="1663148" y="1351719"/>
            <a:ext cx="516835" cy="3313043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Schemă logică: proces 7">
            <a:extLst>
              <a:ext uri="{FF2B5EF4-FFF2-40B4-BE49-F238E27FC236}">
                <a16:creationId xmlns:a16="http://schemas.microsoft.com/office/drawing/2014/main" id="{3FC577F3-898A-7348-4788-8252AAC6EB46}"/>
              </a:ext>
            </a:extLst>
          </p:cNvPr>
          <p:cNvSpPr/>
          <p:nvPr/>
        </p:nvSpPr>
        <p:spPr>
          <a:xfrm>
            <a:off x="4340088" y="1351719"/>
            <a:ext cx="516835" cy="331304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chemă logică: proces 8">
            <a:extLst>
              <a:ext uri="{FF2B5EF4-FFF2-40B4-BE49-F238E27FC236}">
                <a16:creationId xmlns:a16="http://schemas.microsoft.com/office/drawing/2014/main" id="{874EAA27-C8AE-B598-84A2-A03732F64720}"/>
              </a:ext>
            </a:extLst>
          </p:cNvPr>
          <p:cNvSpPr/>
          <p:nvPr/>
        </p:nvSpPr>
        <p:spPr>
          <a:xfrm>
            <a:off x="5009323" y="1351719"/>
            <a:ext cx="516835" cy="3313043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Schemă logică: proces 9">
            <a:extLst>
              <a:ext uri="{FF2B5EF4-FFF2-40B4-BE49-F238E27FC236}">
                <a16:creationId xmlns:a16="http://schemas.microsoft.com/office/drawing/2014/main" id="{44FADDC9-209E-B8F2-09A5-C2060C785EAF}"/>
              </a:ext>
            </a:extLst>
          </p:cNvPr>
          <p:cNvSpPr/>
          <p:nvPr/>
        </p:nvSpPr>
        <p:spPr>
          <a:xfrm>
            <a:off x="5678558" y="1351719"/>
            <a:ext cx="516835" cy="3313043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Schemă logică: proces 10">
            <a:extLst>
              <a:ext uri="{FF2B5EF4-FFF2-40B4-BE49-F238E27FC236}">
                <a16:creationId xmlns:a16="http://schemas.microsoft.com/office/drawing/2014/main" id="{5A5D502C-6797-DED9-D83C-DD52FA56A2AA}"/>
              </a:ext>
            </a:extLst>
          </p:cNvPr>
          <p:cNvSpPr/>
          <p:nvPr/>
        </p:nvSpPr>
        <p:spPr>
          <a:xfrm>
            <a:off x="6347793" y="1351718"/>
            <a:ext cx="516835" cy="331304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Schemă logică: proces 11">
            <a:extLst>
              <a:ext uri="{FF2B5EF4-FFF2-40B4-BE49-F238E27FC236}">
                <a16:creationId xmlns:a16="http://schemas.microsoft.com/office/drawing/2014/main" id="{F05C305E-966D-BFA0-6C6D-F3A7EE46BFB2}"/>
              </a:ext>
            </a:extLst>
          </p:cNvPr>
          <p:cNvSpPr/>
          <p:nvPr/>
        </p:nvSpPr>
        <p:spPr>
          <a:xfrm>
            <a:off x="7017028" y="1351717"/>
            <a:ext cx="516835" cy="3313043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Schemă logică: proces 12">
            <a:extLst>
              <a:ext uri="{FF2B5EF4-FFF2-40B4-BE49-F238E27FC236}">
                <a16:creationId xmlns:a16="http://schemas.microsoft.com/office/drawing/2014/main" id="{A8DADA36-DB54-40FE-9561-34B376218CFB}"/>
              </a:ext>
            </a:extLst>
          </p:cNvPr>
          <p:cNvSpPr/>
          <p:nvPr/>
        </p:nvSpPr>
        <p:spPr>
          <a:xfrm>
            <a:off x="7686263" y="1351716"/>
            <a:ext cx="516835" cy="3313043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Schemă logică: proces 13">
            <a:extLst>
              <a:ext uri="{FF2B5EF4-FFF2-40B4-BE49-F238E27FC236}">
                <a16:creationId xmlns:a16="http://schemas.microsoft.com/office/drawing/2014/main" id="{3B359B16-F942-DF3C-BC3B-0D1BB69B6E15}"/>
              </a:ext>
            </a:extLst>
          </p:cNvPr>
          <p:cNvSpPr/>
          <p:nvPr/>
        </p:nvSpPr>
        <p:spPr>
          <a:xfrm>
            <a:off x="8355493" y="1351715"/>
            <a:ext cx="516835" cy="331304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Schemă logică: proces 14">
            <a:extLst>
              <a:ext uri="{FF2B5EF4-FFF2-40B4-BE49-F238E27FC236}">
                <a16:creationId xmlns:a16="http://schemas.microsoft.com/office/drawing/2014/main" id="{B70EF3A8-EE68-8650-7D81-27C58FB59612}"/>
              </a:ext>
            </a:extLst>
          </p:cNvPr>
          <p:cNvSpPr/>
          <p:nvPr/>
        </p:nvSpPr>
        <p:spPr>
          <a:xfrm>
            <a:off x="9693968" y="1351715"/>
            <a:ext cx="516835" cy="3313043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Schemă logică: proces 15">
            <a:extLst>
              <a:ext uri="{FF2B5EF4-FFF2-40B4-BE49-F238E27FC236}">
                <a16:creationId xmlns:a16="http://schemas.microsoft.com/office/drawing/2014/main" id="{1C0CB749-4C37-731A-A93D-DEBAD444386D}"/>
              </a:ext>
            </a:extLst>
          </p:cNvPr>
          <p:cNvSpPr/>
          <p:nvPr/>
        </p:nvSpPr>
        <p:spPr>
          <a:xfrm>
            <a:off x="9024733" y="1351716"/>
            <a:ext cx="516835" cy="3313043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907B9A83-1808-2817-CBEC-09A0D6F1A51D}"/>
              </a:ext>
            </a:extLst>
          </p:cNvPr>
          <p:cNvSpPr txBox="1"/>
          <p:nvPr/>
        </p:nvSpPr>
        <p:spPr>
          <a:xfrm>
            <a:off x="1805608" y="1351715"/>
            <a:ext cx="258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LINEAR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LAYER</a:t>
            </a:r>
            <a:endParaRPr lang="ro-RO" b="1" dirty="0"/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DF4CECEC-0FFE-6855-F708-FB81DBEA3223}"/>
              </a:ext>
            </a:extLst>
          </p:cNvPr>
          <p:cNvSpPr txBox="1"/>
          <p:nvPr/>
        </p:nvSpPr>
        <p:spPr>
          <a:xfrm>
            <a:off x="3816626" y="1300076"/>
            <a:ext cx="258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LINEAR</a:t>
            </a:r>
          </a:p>
          <a:p>
            <a:pPr algn="ctr"/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LAYER</a:t>
            </a:r>
            <a:endParaRPr lang="ro-RO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9A42BF53-1F13-A356-F7F9-DFD81EE20BA1}"/>
              </a:ext>
            </a:extLst>
          </p:cNvPr>
          <p:cNvSpPr txBox="1"/>
          <p:nvPr/>
        </p:nvSpPr>
        <p:spPr>
          <a:xfrm>
            <a:off x="5824329" y="1351715"/>
            <a:ext cx="258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LINEAR</a:t>
            </a:r>
          </a:p>
          <a:p>
            <a:pPr algn="ctr"/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LAYER</a:t>
            </a:r>
            <a:endParaRPr lang="ro-RO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D97706FC-971F-DD43-C99E-29B4E81498A6}"/>
              </a:ext>
            </a:extLst>
          </p:cNvPr>
          <p:cNvSpPr txBox="1"/>
          <p:nvPr/>
        </p:nvSpPr>
        <p:spPr>
          <a:xfrm>
            <a:off x="7815469" y="1351715"/>
            <a:ext cx="258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LINEAR</a:t>
            </a:r>
          </a:p>
          <a:p>
            <a:pPr algn="ctr"/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LAYER</a:t>
            </a:r>
            <a:endParaRPr lang="ro-RO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D2A0D98D-EBF3-BA6D-E929-D4C2A48C10AD}"/>
              </a:ext>
            </a:extLst>
          </p:cNvPr>
          <p:cNvSpPr txBox="1"/>
          <p:nvPr/>
        </p:nvSpPr>
        <p:spPr>
          <a:xfrm>
            <a:off x="9823176" y="1351715"/>
            <a:ext cx="258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LINEAR</a:t>
            </a:r>
          </a:p>
          <a:p>
            <a:pPr algn="ctr"/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LAYER</a:t>
            </a:r>
            <a:endParaRPr lang="ro-RO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90682901-1D7F-E085-0CC1-702A62C34796}"/>
              </a:ext>
            </a:extLst>
          </p:cNvPr>
          <p:cNvSpPr txBox="1"/>
          <p:nvPr/>
        </p:nvSpPr>
        <p:spPr>
          <a:xfrm>
            <a:off x="2431777" y="1628714"/>
            <a:ext cx="24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BATCH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NORM</a:t>
            </a:r>
            <a:endParaRPr lang="ro-R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2606A5DC-B6B1-C3FD-F81B-5EBB0BDA4CB2}"/>
              </a:ext>
            </a:extLst>
          </p:cNvPr>
          <p:cNvSpPr txBox="1"/>
          <p:nvPr/>
        </p:nvSpPr>
        <p:spPr>
          <a:xfrm>
            <a:off x="4457701" y="1628714"/>
            <a:ext cx="24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BATCH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NORM</a:t>
            </a:r>
            <a:endParaRPr lang="ro-R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BEA13530-9343-B784-D2CE-E1BECC092D08}"/>
              </a:ext>
            </a:extLst>
          </p:cNvPr>
          <p:cNvSpPr txBox="1"/>
          <p:nvPr/>
        </p:nvSpPr>
        <p:spPr>
          <a:xfrm>
            <a:off x="6486940" y="1628714"/>
            <a:ext cx="24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BATCH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NORM</a:t>
            </a:r>
            <a:endParaRPr lang="ro-R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5CCC452F-B38C-DCED-C6BE-36901FF2EDF0}"/>
              </a:ext>
            </a:extLst>
          </p:cNvPr>
          <p:cNvSpPr txBox="1"/>
          <p:nvPr/>
        </p:nvSpPr>
        <p:spPr>
          <a:xfrm>
            <a:off x="8511212" y="1628714"/>
            <a:ext cx="24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BATCH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NORM</a:t>
            </a:r>
            <a:endParaRPr lang="ro-RO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883667A1-B13D-5F06-A204-72BF66B8A61E}"/>
              </a:ext>
            </a:extLst>
          </p:cNvPr>
          <p:cNvSpPr txBox="1"/>
          <p:nvPr/>
        </p:nvSpPr>
        <p:spPr>
          <a:xfrm>
            <a:off x="3067890" y="2228671"/>
            <a:ext cx="30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  <a:endParaRPr lang="ro-R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49086B55-0124-CDAC-56EF-5ECB42AACF56}"/>
              </a:ext>
            </a:extLst>
          </p:cNvPr>
          <p:cNvSpPr txBox="1"/>
          <p:nvPr/>
        </p:nvSpPr>
        <p:spPr>
          <a:xfrm>
            <a:off x="5113685" y="2325756"/>
            <a:ext cx="30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  <a:endParaRPr lang="ro-R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F0F8D471-FBDE-7203-E4F6-29CF6CDB4C11}"/>
              </a:ext>
            </a:extLst>
          </p:cNvPr>
          <p:cNvSpPr txBox="1"/>
          <p:nvPr/>
        </p:nvSpPr>
        <p:spPr>
          <a:xfrm>
            <a:off x="7146245" y="2325756"/>
            <a:ext cx="30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  <a:endParaRPr lang="ro-R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3849C0AC-FCCA-21EE-6021-487C726FEDBD}"/>
              </a:ext>
            </a:extLst>
          </p:cNvPr>
          <p:cNvSpPr txBox="1"/>
          <p:nvPr/>
        </p:nvSpPr>
        <p:spPr>
          <a:xfrm>
            <a:off x="9132398" y="2325756"/>
            <a:ext cx="30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RELU</a:t>
            </a:r>
            <a:endParaRPr lang="ro-R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" name="Conector drept cu săgeată 37">
            <a:extLst>
              <a:ext uri="{FF2B5EF4-FFF2-40B4-BE49-F238E27FC236}">
                <a16:creationId xmlns:a16="http://schemas.microsoft.com/office/drawing/2014/main" id="{B23D884F-A40E-14B0-1E72-A658D9F712D7}"/>
              </a:ext>
            </a:extLst>
          </p:cNvPr>
          <p:cNvCxnSpPr/>
          <p:nvPr/>
        </p:nvCxnSpPr>
        <p:spPr>
          <a:xfrm>
            <a:off x="567363" y="2637535"/>
            <a:ext cx="828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7C35AF74-B9C4-BD11-2481-52C55D017841}"/>
              </a:ext>
            </a:extLst>
          </p:cNvPr>
          <p:cNvCxnSpPr/>
          <p:nvPr/>
        </p:nvCxnSpPr>
        <p:spPr>
          <a:xfrm>
            <a:off x="10568608" y="2597427"/>
            <a:ext cx="828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asetăText 39">
            <a:extLst>
              <a:ext uri="{FF2B5EF4-FFF2-40B4-BE49-F238E27FC236}">
                <a16:creationId xmlns:a16="http://schemas.microsoft.com/office/drawing/2014/main" id="{EA84348A-E3F8-BBE1-81BF-DD9D7709C775}"/>
              </a:ext>
            </a:extLst>
          </p:cNvPr>
          <p:cNvSpPr txBox="1"/>
          <p:nvPr/>
        </p:nvSpPr>
        <p:spPr>
          <a:xfrm>
            <a:off x="567363" y="2690543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ro-RO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1F1FE508-890B-35CA-E61B-664BD6627CFF}"/>
              </a:ext>
            </a:extLst>
          </p:cNvPr>
          <p:cNvSpPr txBox="1"/>
          <p:nvPr/>
        </p:nvSpPr>
        <p:spPr>
          <a:xfrm>
            <a:off x="10639846" y="2690543"/>
            <a:ext cx="9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ro-RO" dirty="0"/>
          </a:p>
        </p:txBody>
      </p:sp>
      <p:cxnSp>
        <p:nvCxnSpPr>
          <p:cNvPr id="44" name="Conector drept cu săgeată 43">
            <a:extLst>
              <a:ext uri="{FF2B5EF4-FFF2-40B4-BE49-F238E27FC236}">
                <a16:creationId xmlns:a16="http://schemas.microsoft.com/office/drawing/2014/main" id="{EDBD521D-00BC-D954-DF2B-B6F322A9457E}"/>
              </a:ext>
            </a:extLst>
          </p:cNvPr>
          <p:cNvCxnSpPr>
            <a:cxnSpLocks/>
          </p:cNvCxnSpPr>
          <p:nvPr/>
        </p:nvCxnSpPr>
        <p:spPr>
          <a:xfrm>
            <a:off x="2179983" y="2623931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ctor drept cu săgeată 53">
            <a:extLst>
              <a:ext uri="{FF2B5EF4-FFF2-40B4-BE49-F238E27FC236}">
                <a16:creationId xmlns:a16="http://schemas.microsoft.com/office/drawing/2014/main" id="{13CDCA55-C981-F274-877F-D5EA9828C1D8}"/>
              </a:ext>
            </a:extLst>
          </p:cNvPr>
          <p:cNvCxnSpPr>
            <a:cxnSpLocks/>
          </p:cNvCxnSpPr>
          <p:nvPr/>
        </p:nvCxnSpPr>
        <p:spPr>
          <a:xfrm>
            <a:off x="2845072" y="2597427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D80FD2B1-F008-336A-9AE3-CF5623886F0C}"/>
              </a:ext>
            </a:extLst>
          </p:cNvPr>
          <p:cNvCxnSpPr>
            <a:cxnSpLocks/>
          </p:cNvCxnSpPr>
          <p:nvPr/>
        </p:nvCxnSpPr>
        <p:spPr>
          <a:xfrm>
            <a:off x="3514307" y="2623931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rept cu săgeată 55">
            <a:extLst>
              <a:ext uri="{FF2B5EF4-FFF2-40B4-BE49-F238E27FC236}">
                <a16:creationId xmlns:a16="http://schemas.microsoft.com/office/drawing/2014/main" id="{22A90C84-ABD4-77AC-EEAA-A0C6ADC025D0}"/>
              </a:ext>
            </a:extLst>
          </p:cNvPr>
          <p:cNvCxnSpPr>
            <a:cxnSpLocks/>
          </p:cNvCxnSpPr>
          <p:nvPr/>
        </p:nvCxnSpPr>
        <p:spPr>
          <a:xfrm>
            <a:off x="4852777" y="2623931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drept cu săgeată 56">
            <a:extLst>
              <a:ext uri="{FF2B5EF4-FFF2-40B4-BE49-F238E27FC236}">
                <a16:creationId xmlns:a16="http://schemas.microsoft.com/office/drawing/2014/main" id="{95F8377F-07AB-A2A2-6FB9-F7B2FC4444F0}"/>
              </a:ext>
            </a:extLst>
          </p:cNvPr>
          <p:cNvCxnSpPr>
            <a:cxnSpLocks/>
          </p:cNvCxnSpPr>
          <p:nvPr/>
        </p:nvCxnSpPr>
        <p:spPr>
          <a:xfrm>
            <a:off x="4187688" y="2657062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rept cu săgeată 58">
            <a:extLst>
              <a:ext uri="{FF2B5EF4-FFF2-40B4-BE49-F238E27FC236}">
                <a16:creationId xmlns:a16="http://schemas.microsoft.com/office/drawing/2014/main" id="{7F58D515-62EC-B7D2-699F-6A8EF25CC962}"/>
              </a:ext>
            </a:extLst>
          </p:cNvPr>
          <p:cNvCxnSpPr>
            <a:cxnSpLocks/>
          </p:cNvCxnSpPr>
          <p:nvPr/>
        </p:nvCxnSpPr>
        <p:spPr>
          <a:xfrm>
            <a:off x="5526158" y="2604054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997BDC0B-8C77-C439-D16C-BEE78BEB0A36}"/>
              </a:ext>
            </a:extLst>
          </p:cNvPr>
          <p:cNvCxnSpPr>
            <a:cxnSpLocks/>
          </p:cNvCxnSpPr>
          <p:nvPr/>
        </p:nvCxnSpPr>
        <p:spPr>
          <a:xfrm>
            <a:off x="6191247" y="2612042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drept cu săgeată 60">
            <a:extLst>
              <a:ext uri="{FF2B5EF4-FFF2-40B4-BE49-F238E27FC236}">
                <a16:creationId xmlns:a16="http://schemas.microsoft.com/office/drawing/2014/main" id="{B595603B-13DA-007F-48EC-C7B429BDCDE6}"/>
              </a:ext>
            </a:extLst>
          </p:cNvPr>
          <p:cNvCxnSpPr>
            <a:cxnSpLocks/>
          </p:cNvCxnSpPr>
          <p:nvPr/>
        </p:nvCxnSpPr>
        <p:spPr>
          <a:xfrm>
            <a:off x="6860482" y="2638548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rept cu săgeată 61">
            <a:extLst>
              <a:ext uri="{FF2B5EF4-FFF2-40B4-BE49-F238E27FC236}">
                <a16:creationId xmlns:a16="http://schemas.microsoft.com/office/drawing/2014/main" id="{46B336FD-9D62-0491-9089-802B0BF630CA}"/>
              </a:ext>
            </a:extLst>
          </p:cNvPr>
          <p:cNvCxnSpPr>
            <a:cxnSpLocks/>
          </p:cNvCxnSpPr>
          <p:nvPr/>
        </p:nvCxnSpPr>
        <p:spPr>
          <a:xfrm>
            <a:off x="8198947" y="2605417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drept cu săgeată 62">
            <a:extLst>
              <a:ext uri="{FF2B5EF4-FFF2-40B4-BE49-F238E27FC236}">
                <a16:creationId xmlns:a16="http://schemas.microsoft.com/office/drawing/2014/main" id="{174DC445-FFBC-9043-AD52-36665352BF26}"/>
              </a:ext>
            </a:extLst>
          </p:cNvPr>
          <p:cNvCxnSpPr>
            <a:cxnSpLocks/>
          </p:cNvCxnSpPr>
          <p:nvPr/>
        </p:nvCxnSpPr>
        <p:spPr>
          <a:xfrm>
            <a:off x="7529717" y="2597427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rept cu săgeată 63">
            <a:extLst>
              <a:ext uri="{FF2B5EF4-FFF2-40B4-BE49-F238E27FC236}">
                <a16:creationId xmlns:a16="http://schemas.microsoft.com/office/drawing/2014/main" id="{DBA723AF-BE8B-B7ED-FEFC-6746D0148F9A}"/>
              </a:ext>
            </a:extLst>
          </p:cNvPr>
          <p:cNvCxnSpPr>
            <a:cxnSpLocks/>
          </p:cNvCxnSpPr>
          <p:nvPr/>
        </p:nvCxnSpPr>
        <p:spPr>
          <a:xfrm>
            <a:off x="9541568" y="2613407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7D985FE4-7087-136A-82C2-07C6357A7C77}"/>
              </a:ext>
            </a:extLst>
          </p:cNvPr>
          <p:cNvCxnSpPr>
            <a:cxnSpLocks/>
          </p:cNvCxnSpPr>
          <p:nvPr/>
        </p:nvCxnSpPr>
        <p:spPr>
          <a:xfrm>
            <a:off x="8868187" y="2645174"/>
            <a:ext cx="1565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Paranteză dreapta 66">
            <a:extLst>
              <a:ext uri="{FF2B5EF4-FFF2-40B4-BE49-F238E27FC236}">
                <a16:creationId xmlns:a16="http://schemas.microsoft.com/office/drawing/2014/main" id="{AC9838B6-37E0-62D0-61A2-EB76FA058158}"/>
              </a:ext>
            </a:extLst>
          </p:cNvPr>
          <p:cNvSpPr/>
          <p:nvPr/>
        </p:nvSpPr>
        <p:spPr>
          <a:xfrm rot="5400000">
            <a:off x="5773983" y="984625"/>
            <a:ext cx="224002" cy="826531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29858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hemă logică: proces 3">
            <a:extLst>
              <a:ext uri="{FF2B5EF4-FFF2-40B4-BE49-F238E27FC236}">
                <a16:creationId xmlns:a16="http://schemas.microsoft.com/office/drawing/2014/main" id="{57655773-D280-8945-7AF7-0AFE19FC7089}"/>
              </a:ext>
            </a:extLst>
          </p:cNvPr>
          <p:cNvSpPr/>
          <p:nvPr/>
        </p:nvSpPr>
        <p:spPr>
          <a:xfrm>
            <a:off x="848140" y="1007166"/>
            <a:ext cx="311426" cy="2961860"/>
          </a:xfrm>
          <a:prstGeom prst="flowChartProcess">
            <a:avLst/>
          </a:prstGeom>
          <a:solidFill>
            <a:srgbClr val="E7EB3D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chemă logică: proces 5">
            <a:extLst>
              <a:ext uri="{FF2B5EF4-FFF2-40B4-BE49-F238E27FC236}">
                <a16:creationId xmlns:a16="http://schemas.microsoft.com/office/drawing/2014/main" id="{1C37FB4F-B4FF-5CAB-8E13-6BD807B067C8}"/>
              </a:ext>
            </a:extLst>
          </p:cNvPr>
          <p:cNvSpPr/>
          <p:nvPr/>
        </p:nvSpPr>
        <p:spPr>
          <a:xfrm>
            <a:off x="1311967" y="1007166"/>
            <a:ext cx="311426" cy="29618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Schemă logică: proces 6">
            <a:extLst>
              <a:ext uri="{FF2B5EF4-FFF2-40B4-BE49-F238E27FC236}">
                <a16:creationId xmlns:a16="http://schemas.microsoft.com/office/drawing/2014/main" id="{E8568DC6-299C-4926-420C-20417DA039FF}"/>
              </a:ext>
            </a:extLst>
          </p:cNvPr>
          <p:cNvSpPr/>
          <p:nvPr/>
        </p:nvSpPr>
        <p:spPr>
          <a:xfrm>
            <a:off x="1775794" y="1007166"/>
            <a:ext cx="311426" cy="29618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Schemă logică: proces 7">
            <a:extLst>
              <a:ext uri="{FF2B5EF4-FFF2-40B4-BE49-F238E27FC236}">
                <a16:creationId xmlns:a16="http://schemas.microsoft.com/office/drawing/2014/main" id="{14D92A3E-E9AE-547A-2D78-030886F2D3E7}"/>
              </a:ext>
            </a:extLst>
          </p:cNvPr>
          <p:cNvSpPr/>
          <p:nvPr/>
        </p:nvSpPr>
        <p:spPr>
          <a:xfrm>
            <a:off x="2239621" y="1007166"/>
            <a:ext cx="311426" cy="2961860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chemă logică: proces 8">
            <a:extLst>
              <a:ext uri="{FF2B5EF4-FFF2-40B4-BE49-F238E27FC236}">
                <a16:creationId xmlns:a16="http://schemas.microsoft.com/office/drawing/2014/main" id="{529017E4-C15D-B625-794A-8A825E6617DC}"/>
              </a:ext>
            </a:extLst>
          </p:cNvPr>
          <p:cNvSpPr/>
          <p:nvPr/>
        </p:nvSpPr>
        <p:spPr>
          <a:xfrm>
            <a:off x="6420693" y="1007166"/>
            <a:ext cx="311426" cy="29618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Schemă logică: proces 9">
            <a:extLst>
              <a:ext uri="{FF2B5EF4-FFF2-40B4-BE49-F238E27FC236}">
                <a16:creationId xmlns:a16="http://schemas.microsoft.com/office/drawing/2014/main" id="{6B5E1D2C-0EAB-511B-4122-66BC720340F5}"/>
              </a:ext>
            </a:extLst>
          </p:cNvPr>
          <p:cNvSpPr/>
          <p:nvPr/>
        </p:nvSpPr>
        <p:spPr>
          <a:xfrm>
            <a:off x="3167275" y="1007166"/>
            <a:ext cx="311426" cy="2961860"/>
          </a:xfrm>
          <a:prstGeom prst="flowChartProcess">
            <a:avLst/>
          </a:prstGeom>
          <a:solidFill>
            <a:srgbClr val="E7EB3D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Schemă logică: proces 10">
            <a:extLst>
              <a:ext uri="{FF2B5EF4-FFF2-40B4-BE49-F238E27FC236}">
                <a16:creationId xmlns:a16="http://schemas.microsoft.com/office/drawing/2014/main" id="{EF42F4E6-920C-5D2F-5D78-7E09538EA646}"/>
              </a:ext>
            </a:extLst>
          </p:cNvPr>
          <p:cNvSpPr/>
          <p:nvPr/>
        </p:nvSpPr>
        <p:spPr>
          <a:xfrm>
            <a:off x="3631102" y="1007166"/>
            <a:ext cx="311426" cy="29618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Schemă logică: proces 11">
            <a:extLst>
              <a:ext uri="{FF2B5EF4-FFF2-40B4-BE49-F238E27FC236}">
                <a16:creationId xmlns:a16="http://schemas.microsoft.com/office/drawing/2014/main" id="{8E0446E3-CEAD-F350-C295-FBD5D6B701DE}"/>
              </a:ext>
            </a:extLst>
          </p:cNvPr>
          <p:cNvSpPr/>
          <p:nvPr/>
        </p:nvSpPr>
        <p:spPr>
          <a:xfrm>
            <a:off x="4091618" y="1007166"/>
            <a:ext cx="311426" cy="29618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Schemă logică: proces 12">
            <a:extLst>
              <a:ext uri="{FF2B5EF4-FFF2-40B4-BE49-F238E27FC236}">
                <a16:creationId xmlns:a16="http://schemas.microsoft.com/office/drawing/2014/main" id="{9E15E13E-9DC3-0F5B-12F2-BB3AE2612A0C}"/>
              </a:ext>
            </a:extLst>
          </p:cNvPr>
          <p:cNvSpPr/>
          <p:nvPr/>
        </p:nvSpPr>
        <p:spPr>
          <a:xfrm>
            <a:off x="4552134" y="1007166"/>
            <a:ext cx="311426" cy="2961860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Schemă logică: proces 13">
            <a:extLst>
              <a:ext uri="{FF2B5EF4-FFF2-40B4-BE49-F238E27FC236}">
                <a16:creationId xmlns:a16="http://schemas.microsoft.com/office/drawing/2014/main" id="{BD6C6383-86DB-9FA6-5688-759EFCECA6B9}"/>
              </a:ext>
            </a:extLst>
          </p:cNvPr>
          <p:cNvSpPr/>
          <p:nvPr/>
        </p:nvSpPr>
        <p:spPr>
          <a:xfrm>
            <a:off x="6874529" y="1007166"/>
            <a:ext cx="311426" cy="2961860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5" name="Schemă logică: proces 14">
            <a:extLst>
              <a:ext uri="{FF2B5EF4-FFF2-40B4-BE49-F238E27FC236}">
                <a16:creationId xmlns:a16="http://schemas.microsoft.com/office/drawing/2014/main" id="{235E0266-A22A-D269-3AF3-0D0A8494BC83}"/>
              </a:ext>
            </a:extLst>
          </p:cNvPr>
          <p:cNvSpPr/>
          <p:nvPr/>
        </p:nvSpPr>
        <p:spPr>
          <a:xfrm>
            <a:off x="5473166" y="1007166"/>
            <a:ext cx="311426" cy="2961860"/>
          </a:xfrm>
          <a:prstGeom prst="flowChartProcess">
            <a:avLst/>
          </a:prstGeom>
          <a:solidFill>
            <a:srgbClr val="E7EB3D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Schemă logică: proces 15">
            <a:extLst>
              <a:ext uri="{FF2B5EF4-FFF2-40B4-BE49-F238E27FC236}">
                <a16:creationId xmlns:a16="http://schemas.microsoft.com/office/drawing/2014/main" id="{8E989D87-DE58-7129-9B26-5CCD12966183}"/>
              </a:ext>
            </a:extLst>
          </p:cNvPr>
          <p:cNvSpPr/>
          <p:nvPr/>
        </p:nvSpPr>
        <p:spPr>
          <a:xfrm>
            <a:off x="5940287" y="1007166"/>
            <a:ext cx="311426" cy="29618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E03DAF94-1F2C-E145-AAF6-CAA4F53D439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551047" y="2488096"/>
            <a:ext cx="616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B6040339-CF77-0688-18B8-B3C2C0B5D65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863560" y="2488096"/>
            <a:ext cx="609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C087E9AB-6788-FDD7-C34D-FCF9C39CD3F8}"/>
              </a:ext>
            </a:extLst>
          </p:cNvPr>
          <p:cNvSpPr txBox="1"/>
          <p:nvPr/>
        </p:nvSpPr>
        <p:spPr>
          <a:xfrm>
            <a:off x="2630565" y="2674563"/>
            <a:ext cx="4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400" dirty="0"/>
              <a:t>0</a:t>
            </a:r>
            <a:endParaRPr lang="ro-RO" dirty="0"/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CE294E14-94F7-D11B-63D7-376DB20C51B5}"/>
              </a:ext>
            </a:extLst>
          </p:cNvPr>
          <p:cNvSpPr txBox="1"/>
          <p:nvPr/>
        </p:nvSpPr>
        <p:spPr>
          <a:xfrm>
            <a:off x="4943078" y="2674563"/>
            <a:ext cx="4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400" dirty="0"/>
              <a:t>1</a:t>
            </a:r>
            <a:endParaRPr lang="ro-RO" dirty="0"/>
          </a:p>
        </p:txBody>
      </p:sp>
      <p:cxnSp>
        <p:nvCxnSpPr>
          <p:cNvPr id="26" name="Conector drept cu săgeată 25">
            <a:extLst>
              <a:ext uri="{FF2B5EF4-FFF2-40B4-BE49-F238E27FC236}">
                <a16:creationId xmlns:a16="http://schemas.microsoft.com/office/drawing/2014/main" id="{6D740C5B-C647-4A24-D159-F96B06D1816E}"/>
              </a:ext>
            </a:extLst>
          </p:cNvPr>
          <p:cNvCxnSpPr>
            <a:cxnSpLocks/>
          </p:cNvCxnSpPr>
          <p:nvPr/>
        </p:nvCxnSpPr>
        <p:spPr>
          <a:xfrm>
            <a:off x="2855849" y="2971008"/>
            <a:ext cx="0" cy="89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Schemă logică: proces 26">
            <a:extLst>
              <a:ext uri="{FF2B5EF4-FFF2-40B4-BE49-F238E27FC236}">
                <a16:creationId xmlns:a16="http://schemas.microsoft.com/office/drawing/2014/main" id="{FE480076-8A7E-6C39-6B6F-B4DB160C1F75}"/>
              </a:ext>
            </a:extLst>
          </p:cNvPr>
          <p:cNvSpPr/>
          <p:nvPr/>
        </p:nvSpPr>
        <p:spPr>
          <a:xfrm>
            <a:off x="2726642" y="3938417"/>
            <a:ext cx="258416" cy="1020418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Schemă logică: proces 27">
            <a:extLst>
              <a:ext uri="{FF2B5EF4-FFF2-40B4-BE49-F238E27FC236}">
                <a16:creationId xmlns:a16="http://schemas.microsoft.com/office/drawing/2014/main" id="{C3E4C614-4D7F-F908-E19C-79B9F43D4FA3}"/>
              </a:ext>
            </a:extLst>
          </p:cNvPr>
          <p:cNvSpPr/>
          <p:nvPr/>
        </p:nvSpPr>
        <p:spPr>
          <a:xfrm>
            <a:off x="5046638" y="3938417"/>
            <a:ext cx="258416" cy="1020418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EAD3C72E-573E-497F-D475-B99D03A91BB1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5168363" y="3043895"/>
            <a:ext cx="7483" cy="89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Schemă logică: proces 34">
            <a:extLst>
              <a:ext uri="{FF2B5EF4-FFF2-40B4-BE49-F238E27FC236}">
                <a16:creationId xmlns:a16="http://schemas.microsoft.com/office/drawing/2014/main" id="{1764B54A-CFD8-5F9F-69A3-AD055C4B50E8}"/>
              </a:ext>
            </a:extLst>
          </p:cNvPr>
          <p:cNvSpPr/>
          <p:nvPr/>
        </p:nvSpPr>
        <p:spPr>
          <a:xfrm>
            <a:off x="7802183" y="1007166"/>
            <a:ext cx="311426" cy="2961860"/>
          </a:xfrm>
          <a:prstGeom prst="flowChartProcess">
            <a:avLst/>
          </a:prstGeom>
          <a:solidFill>
            <a:srgbClr val="E7EB3D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8EDE3F53-2EB6-9305-18B2-031B3CD074D5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7185955" y="2488096"/>
            <a:ext cx="616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Schemă logică: proces 38">
            <a:extLst>
              <a:ext uri="{FF2B5EF4-FFF2-40B4-BE49-F238E27FC236}">
                <a16:creationId xmlns:a16="http://schemas.microsoft.com/office/drawing/2014/main" id="{7B5CDB25-BE63-DA35-283A-F7A08D1DE71D}"/>
              </a:ext>
            </a:extLst>
          </p:cNvPr>
          <p:cNvSpPr/>
          <p:nvPr/>
        </p:nvSpPr>
        <p:spPr>
          <a:xfrm>
            <a:off x="8262698" y="1007166"/>
            <a:ext cx="311426" cy="296186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Schemă logică: proces 40">
            <a:extLst>
              <a:ext uri="{FF2B5EF4-FFF2-40B4-BE49-F238E27FC236}">
                <a16:creationId xmlns:a16="http://schemas.microsoft.com/office/drawing/2014/main" id="{4318A794-33BC-D787-AA86-0BF57FE27AA9}"/>
              </a:ext>
            </a:extLst>
          </p:cNvPr>
          <p:cNvSpPr/>
          <p:nvPr/>
        </p:nvSpPr>
        <p:spPr>
          <a:xfrm>
            <a:off x="8736525" y="1016089"/>
            <a:ext cx="311426" cy="29618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Schemă logică: proces 41">
            <a:extLst>
              <a:ext uri="{FF2B5EF4-FFF2-40B4-BE49-F238E27FC236}">
                <a16:creationId xmlns:a16="http://schemas.microsoft.com/office/drawing/2014/main" id="{B7311788-2634-EA8C-9C3F-6E7A3EC9A972}"/>
              </a:ext>
            </a:extLst>
          </p:cNvPr>
          <p:cNvSpPr/>
          <p:nvPr/>
        </p:nvSpPr>
        <p:spPr>
          <a:xfrm>
            <a:off x="9196976" y="1007166"/>
            <a:ext cx="311426" cy="2961860"/>
          </a:xfrm>
          <a:prstGeom prst="flowChartProcess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C0622615-F07E-A1D3-B8E5-76331C0E50FA}"/>
              </a:ext>
            </a:extLst>
          </p:cNvPr>
          <p:cNvSpPr txBox="1"/>
          <p:nvPr/>
        </p:nvSpPr>
        <p:spPr>
          <a:xfrm>
            <a:off x="7243903" y="2673771"/>
            <a:ext cx="4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400" dirty="0"/>
              <a:t>2</a:t>
            </a:r>
            <a:endParaRPr lang="ro-RO" dirty="0"/>
          </a:p>
        </p:txBody>
      </p:sp>
      <p:sp>
        <p:nvSpPr>
          <p:cNvPr id="45" name="Schemă logică: proces 44">
            <a:extLst>
              <a:ext uri="{FF2B5EF4-FFF2-40B4-BE49-F238E27FC236}">
                <a16:creationId xmlns:a16="http://schemas.microsoft.com/office/drawing/2014/main" id="{077E37D7-31EF-04FA-AB52-0D35312914AB}"/>
              </a:ext>
            </a:extLst>
          </p:cNvPr>
          <p:cNvSpPr/>
          <p:nvPr/>
        </p:nvSpPr>
        <p:spPr>
          <a:xfrm>
            <a:off x="7341650" y="3969026"/>
            <a:ext cx="258416" cy="1020418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46" name="Conector drept cu săgeată 45">
            <a:extLst>
              <a:ext uri="{FF2B5EF4-FFF2-40B4-BE49-F238E27FC236}">
                <a16:creationId xmlns:a16="http://schemas.microsoft.com/office/drawing/2014/main" id="{8308F267-1306-75B9-BEF8-D540D9B6A6D2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7469188" y="3043103"/>
            <a:ext cx="1670" cy="925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drept cu săgeată 48">
            <a:extLst>
              <a:ext uri="{FF2B5EF4-FFF2-40B4-BE49-F238E27FC236}">
                <a16:creationId xmlns:a16="http://schemas.microsoft.com/office/drawing/2014/main" id="{44A3116B-3BDE-7C01-8EEC-8D931A31A6BF}"/>
              </a:ext>
            </a:extLst>
          </p:cNvPr>
          <p:cNvCxnSpPr>
            <a:cxnSpLocks/>
          </p:cNvCxnSpPr>
          <p:nvPr/>
        </p:nvCxnSpPr>
        <p:spPr>
          <a:xfrm>
            <a:off x="9508402" y="2488096"/>
            <a:ext cx="616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asetăText 51">
            <a:extLst>
              <a:ext uri="{FF2B5EF4-FFF2-40B4-BE49-F238E27FC236}">
                <a16:creationId xmlns:a16="http://schemas.microsoft.com/office/drawing/2014/main" id="{0A442880-8860-56E9-3E9A-CD2B5B2C3DC5}"/>
              </a:ext>
            </a:extLst>
          </p:cNvPr>
          <p:cNvSpPr txBox="1"/>
          <p:nvPr/>
        </p:nvSpPr>
        <p:spPr>
          <a:xfrm>
            <a:off x="9591231" y="2673771"/>
            <a:ext cx="4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sz="1400" dirty="0"/>
              <a:t>3</a:t>
            </a:r>
            <a:endParaRPr lang="ro-RO" dirty="0"/>
          </a:p>
        </p:txBody>
      </p:sp>
      <p:sp>
        <p:nvSpPr>
          <p:cNvPr id="53" name="Schemă logică: proces 52">
            <a:extLst>
              <a:ext uri="{FF2B5EF4-FFF2-40B4-BE49-F238E27FC236}">
                <a16:creationId xmlns:a16="http://schemas.microsoft.com/office/drawing/2014/main" id="{0931E833-6358-09C2-1A8C-258D42BE55B3}"/>
              </a:ext>
            </a:extLst>
          </p:cNvPr>
          <p:cNvSpPr/>
          <p:nvPr/>
        </p:nvSpPr>
        <p:spPr>
          <a:xfrm>
            <a:off x="10157790" y="2022685"/>
            <a:ext cx="258416" cy="1020418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0B49F9E3-F656-0BF5-7535-93E9B87A3343}"/>
              </a:ext>
            </a:extLst>
          </p:cNvPr>
          <p:cNvCxnSpPr>
            <a:stCxn id="27" idx="2"/>
          </p:cNvCxnSpPr>
          <p:nvPr/>
        </p:nvCxnSpPr>
        <p:spPr>
          <a:xfrm>
            <a:off x="2855850" y="4958835"/>
            <a:ext cx="0" cy="48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rept cu săgeată 55">
            <a:extLst>
              <a:ext uri="{FF2B5EF4-FFF2-40B4-BE49-F238E27FC236}">
                <a16:creationId xmlns:a16="http://schemas.microsoft.com/office/drawing/2014/main" id="{6E4D17DC-8F1E-FF4E-DA24-DE4DFD50F8C3}"/>
              </a:ext>
            </a:extLst>
          </p:cNvPr>
          <p:cNvCxnSpPr>
            <a:cxnSpLocks/>
          </p:cNvCxnSpPr>
          <p:nvPr/>
        </p:nvCxnSpPr>
        <p:spPr>
          <a:xfrm>
            <a:off x="5195731" y="4958835"/>
            <a:ext cx="0" cy="48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rept cu săgeată 57">
            <a:extLst>
              <a:ext uri="{FF2B5EF4-FFF2-40B4-BE49-F238E27FC236}">
                <a16:creationId xmlns:a16="http://schemas.microsoft.com/office/drawing/2014/main" id="{15133D0D-63F6-3682-3415-C376B9753891}"/>
              </a:ext>
            </a:extLst>
          </p:cNvPr>
          <p:cNvCxnSpPr/>
          <p:nvPr/>
        </p:nvCxnSpPr>
        <p:spPr>
          <a:xfrm>
            <a:off x="7475821" y="4999852"/>
            <a:ext cx="0" cy="48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rept cu săgeată 58">
            <a:extLst>
              <a:ext uri="{FF2B5EF4-FFF2-40B4-BE49-F238E27FC236}">
                <a16:creationId xmlns:a16="http://schemas.microsoft.com/office/drawing/2014/main" id="{F815DBF0-A8F8-C46B-EEFE-1CC62673897C}"/>
              </a:ext>
            </a:extLst>
          </p:cNvPr>
          <p:cNvCxnSpPr/>
          <p:nvPr/>
        </p:nvCxnSpPr>
        <p:spPr>
          <a:xfrm>
            <a:off x="10287005" y="3043103"/>
            <a:ext cx="0" cy="487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Schemă logică: proces 59">
            <a:extLst>
              <a:ext uri="{FF2B5EF4-FFF2-40B4-BE49-F238E27FC236}">
                <a16:creationId xmlns:a16="http://schemas.microsoft.com/office/drawing/2014/main" id="{FC56ABD6-416F-F05B-20C8-A60F7B20F01B}"/>
              </a:ext>
            </a:extLst>
          </p:cNvPr>
          <p:cNvSpPr/>
          <p:nvPr/>
        </p:nvSpPr>
        <p:spPr>
          <a:xfrm>
            <a:off x="2286004" y="5487660"/>
            <a:ext cx="1139691" cy="284920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1" name="Schemă logică: proces 60">
            <a:extLst>
              <a:ext uri="{FF2B5EF4-FFF2-40B4-BE49-F238E27FC236}">
                <a16:creationId xmlns:a16="http://schemas.microsoft.com/office/drawing/2014/main" id="{B7426E61-9AA6-B599-A2B2-B6223BD3CA59}"/>
              </a:ext>
            </a:extLst>
          </p:cNvPr>
          <p:cNvSpPr/>
          <p:nvPr/>
        </p:nvSpPr>
        <p:spPr>
          <a:xfrm>
            <a:off x="4644901" y="5487660"/>
            <a:ext cx="1139691" cy="284920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Schemă logică: proces 61">
            <a:extLst>
              <a:ext uri="{FF2B5EF4-FFF2-40B4-BE49-F238E27FC236}">
                <a16:creationId xmlns:a16="http://schemas.microsoft.com/office/drawing/2014/main" id="{2C05B82C-83B9-5BF3-8365-1D1C72B1BBAB}"/>
              </a:ext>
            </a:extLst>
          </p:cNvPr>
          <p:cNvSpPr/>
          <p:nvPr/>
        </p:nvSpPr>
        <p:spPr>
          <a:xfrm>
            <a:off x="6965764" y="5487660"/>
            <a:ext cx="1139691" cy="284920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3" name="Schemă logică: proces 62">
            <a:extLst>
              <a:ext uri="{FF2B5EF4-FFF2-40B4-BE49-F238E27FC236}">
                <a16:creationId xmlns:a16="http://schemas.microsoft.com/office/drawing/2014/main" id="{0B18496C-C38D-6A4F-F14D-216D9A897E87}"/>
              </a:ext>
            </a:extLst>
          </p:cNvPr>
          <p:cNvSpPr/>
          <p:nvPr/>
        </p:nvSpPr>
        <p:spPr>
          <a:xfrm>
            <a:off x="9740342" y="3506064"/>
            <a:ext cx="1139691" cy="284920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Paranteză dreapta 65">
            <a:extLst>
              <a:ext uri="{FF2B5EF4-FFF2-40B4-BE49-F238E27FC236}">
                <a16:creationId xmlns:a16="http://schemas.microsoft.com/office/drawing/2014/main" id="{13ACC7A6-208D-5225-6C8E-95ECE707CA3A}"/>
              </a:ext>
            </a:extLst>
          </p:cNvPr>
          <p:cNvSpPr/>
          <p:nvPr/>
        </p:nvSpPr>
        <p:spPr>
          <a:xfrm rot="5400000">
            <a:off x="6298095" y="2368828"/>
            <a:ext cx="673180" cy="769556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7" name="Paranteză dreapta 66">
            <a:extLst>
              <a:ext uri="{FF2B5EF4-FFF2-40B4-BE49-F238E27FC236}">
                <a16:creationId xmlns:a16="http://schemas.microsoft.com/office/drawing/2014/main" id="{6FB0F268-1863-632F-4E0F-8A75FA8CF1E3}"/>
              </a:ext>
            </a:extLst>
          </p:cNvPr>
          <p:cNvSpPr/>
          <p:nvPr/>
        </p:nvSpPr>
        <p:spPr>
          <a:xfrm rot="5400000">
            <a:off x="8705870" y="4589409"/>
            <a:ext cx="369334" cy="279293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8" name="Paranteză dreapta 67">
            <a:extLst>
              <a:ext uri="{FF2B5EF4-FFF2-40B4-BE49-F238E27FC236}">
                <a16:creationId xmlns:a16="http://schemas.microsoft.com/office/drawing/2014/main" id="{04ADC1FD-5711-AC5E-1E6E-65F9B986325A}"/>
              </a:ext>
            </a:extLst>
          </p:cNvPr>
          <p:cNvSpPr/>
          <p:nvPr/>
        </p:nvSpPr>
        <p:spPr>
          <a:xfrm rot="5400000">
            <a:off x="7595114" y="3487903"/>
            <a:ext cx="458159" cy="518402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Semnul plus 68">
            <a:extLst>
              <a:ext uri="{FF2B5EF4-FFF2-40B4-BE49-F238E27FC236}">
                <a16:creationId xmlns:a16="http://schemas.microsoft.com/office/drawing/2014/main" id="{6ED9C347-ABBA-4D60-8EA9-C344E12E08E1}"/>
              </a:ext>
            </a:extLst>
          </p:cNvPr>
          <p:cNvSpPr/>
          <p:nvPr/>
        </p:nvSpPr>
        <p:spPr>
          <a:xfrm>
            <a:off x="9905996" y="4753330"/>
            <a:ext cx="838231" cy="898067"/>
          </a:xfrm>
          <a:prstGeom prst="mathPlus">
            <a:avLst/>
          </a:prstGeom>
          <a:solidFill>
            <a:srgbClr val="7030A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1" name="Conector drept 70">
            <a:extLst>
              <a:ext uri="{FF2B5EF4-FFF2-40B4-BE49-F238E27FC236}">
                <a16:creationId xmlns:a16="http://schemas.microsoft.com/office/drawing/2014/main" id="{276D75C4-CDF3-C381-0CCE-22B0CBBDF4D2}"/>
              </a:ext>
            </a:extLst>
          </p:cNvPr>
          <p:cNvCxnSpPr/>
          <p:nvPr/>
        </p:nvCxnSpPr>
        <p:spPr>
          <a:xfrm>
            <a:off x="10325111" y="3865530"/>
            <a:ext cx="0" cy="814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drept cu săgeată 72">
            <a:extLst>
              <a:ext uri="{FF2B5EF4-FFF2-40B4-BE49-F238E27FC236}">
                <a16:creationId xmlns:a16="http://schemas.microsoft.com/office/drawing/2014/main" id="{EF6EAF95-B8FB-B267-A4A7-8AAE168F8F4D}"/>
              </a:ext>
            </a:extLst>
          </p:cNvPr>
          <p:cNvCxnSpPr>
            <a:cxnSpLocks/>
          </p:cNvCxnSpPr>
          <p:nvPr/>
        </p:nvCxnSpPr>
        <p:spPr>
          <a:xfrm>
            <a:off x="10687876" y="5201478"/>
            <a:ext cx="357811" cy="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CasetăText 73">
            <a:extLst>
              <a:ext uri="{FF2B5EF4-FFF2-40B4-BE49-F238E27FC236}">
                <a16:creationId xmlns:a16="http://schemas.microsoft.com/office/drawing/2014/main" id="{6B0DB805-66AE-677C-B08B-724DEBF2BBB4}"/>
              </a:ext>
            </a:extLst>
          </p:cNvPr>
          <p:cNvSpPr txBox="1"/>
          <p:nvPr/>
        </p:nvSpPr>
        <p:spPr>
          <a:xfrm>
            <a:off x="3157348" y="1532681"/>
            <a:ext cx="298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</a:t>
            </a:r>
            <a:endParaRPr lang="ro-RO" b="1" dirty="0"/>
          </a:p>
        </p:txBody>
      </p:sp>
      <p:sp>
        <p:nvSpPr>
          <p:cNvPr id="76" name="CasetăText 75">
            <a:extLst>
              <a:ext uri="{FF2B5EF4-FFF2-40B4-BE49-F238E27FC236}">
                <a16:creationId xmlns:a16="http://schemas.microsoft.com/office/drawing/2014/main" id="{19B1ED3C-3F01-F3E2-B86F-21A9CFFA41D3}"/>
              </a:ext>
            </a:extLst>
          </p:cNvPr>
          <p:cNvSpPr txBox="1"/>
          <p:nvPr/>
        </p:nvSpPr>
        <p:spPr>
          <a:xfrm>
            <a:off x="5512935" y="1532681"/>
            <a:ext cx="298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</a:t>
            </a:r>
            <a:endParaRPr lang="ro-RO" b="1" dirty="0"/>
          </a:p>
        </p:txBody>
      </p:sp>
      <p:sp>
        <p:nvSpPr>
          <p:cNvPr id="77" name="CasetăText 76">
            <a:extLst>
              <a:ext uri="{FF2B5EF4-FFF2-40B4-BE49-F238E27FC236}">
                <a16:creationId xmlns:a16="http://schemas.microsoft.com/office/drawing/2014/main" id="{806621F3-63C8-E5D1-9355-1E97143D860D}"/>
              </a:ext>
            </a:extLst>
          </p:cNvPr>
          <p:cNvSpPr txBox="1"/>
          <p:nvPr/>
        </p:nvSpPr>
        <p:spPr>
          <a:xfrm>
            <a:off x="7818773" y="1532681"/>
            <a:ext cx="298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</a:t>
            </a:r>
            <a:endParaRPr lang="ro-RO" b="1" dirty="0"/>
          </a:p>
        </p:txBody>
      </p:sp>
      <p:sp>
        <p:nvSpPr>
          <p:cNvPr id="78" name="CasetăText 77">
            <a:extLst>
              <a:ext uri="{FF2B5EF4-FFF2-40B4-BE49-F238E27FC236}">
                <a16:creationId xmlns:a16="http://schemas.microsoft.com/office/drawing/2014/main" id="{5AC8C998-58E7-86D0-B236-D4A81D5DF116}"/>
              </a:ext>
            </a:extLst>
          </p:cNvPr>
          <p:cNvSpPr txBox="1"/>
          <p:nvPr/>
        </p:nvSpPr>
        <p:spPr>
          <a:xfrm>
            <a:off x="854781" y="1532681"/>
            <a:ext cx="298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</a:t>
            </a:r>
            <a:endParaRPr lang="ro-RO" b="1" dirty="0"/>
          </a:p>
        </p:txBody>
      </p:sp>
      <p:sp>
        <p:nvSpPr>
          <p:cNvPr id="79" name="CasetăText 78">
            <a:extLst>
              <a:ext uri="{FF2B5EF4-FFF2-40B4-BE49-F238E27FC236}">
                <a16:creationId xmlns:a16="http://schemas.microsoft.com/office/drawing/2014/main" id="{D7765C3D-428A-1040-B312-0DC66471C5E8}"/>
              </a:ext>
            </a:extLst>
          </p:cNvPr>
          <p:cNvSpPr txBox="1"/>
          <p:nvPr/>
        </p:nvSpPr>
        <p:spPr>
          <a:xfrm>
            <a:off x="8242796" y="1948179"/>
            <a:ext cx="35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MLP</a:t>
            </a:r>
            <a:endParaRPr lang="ro-RO" b="1" dirty="0"/>
          </a:p>
        </p:txBody>
      </p:sp>
      <p:sp>
        <p:nvSpPr>
          <p:cNvPr id="80" name="CasetăText 79">
            <a:extLst>
              <a:ext uri="{FF2B5EF4-FFF2-40B4-BE49-F238E27FC236}">
                <a16:creationId xmlns:a16="http://schemas.microsoft.com/office/drawing/2014/main" id="{5A2AF780-408B-20DC-9203-BA7F3CA493C8}"/>
              </a:ext>
            </a:extLst>
          </p:cNvPr>
          <p:cNvSpPr txBox="1"/>
          <p:nvPr/>
        </p:nvSpPr>
        <p:spPr>
          <a:xfrm>
            <a:off x="1278828" y="1935107"/>
            <a:ext cx="35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MLP</a:t>
            </a:r>
            <a:endParaRPr lang="ro-RO" b="1" dirty="0"/>
          </a:p>
        </p:txBody>
      </p:sp>
      <p:sp>
        <p:nvSpPr>
          <p:cNvPr id="81" name="CasetăText 80">
            <a:extLst>
              <a:ext uri="{FF2B5EF4-FFF2-40B4-BE49-F238E27FC236}">
                <a16:creationId xmlns:a16="http://schemas.microsoft.com/office/drawing/2014/main" id="{DC3E15E2-5973-40A4-C9F0-1786A6C17DA1}"/>
              </a:ext>
            </a:extLst>
          </p:cNvPr>
          <p:cNvSpPr txBox="1"/>
          <p:nvPr/>
        </p:nvSpPr>
        <p:spPr>
          <a:xfrm>
            <a:off x="3624476" y="1935107"/>
            <a:ext cx="35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MLP</a:t>
            </a:r>
            <a:endParaRPr lang="ro-RO" b="1" dirty="0"/>
          </a:p>
        </p:txBody>
      </p:sp>
      <p:sp>
        <p:nvSpPr>
          <p:cNvPr id="82" name="CasetăText 81">
            <a:extLst>
              <a:ext uri="{FF2B5EF4-FFF2-40B4-BE49-F238E27FC236}">
                <a16:creationId xmlns:a16="http://schemas.microsoft.com/office/drawing/2014/main" id="{3DAF06D1-B728-7376-C90A-120DA890F92F}"/>
              </a:ext>
            </a:extLst>
          </p:cNvPr>
          <p:cNvSpPr txBox="1"/>
          <p:nvPr/>
        </p:nvSpPr>
        <p:spPr>
          <a:xfrm>
            <a:off x="5923723" y="1948179"/>
            <a:ext cx="35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MLP</a:t>
            </a:r>
            <a:endParaRPr lang="ro-RO" b="1" dirty="0"/>
          </a:p>
        </p:txBody>
      </p:sp>
      <p:sp>
        <p:nvSpPr>
          <p:cNvPr id="84" name="CasetăText 83">
            <a:extLst>
              <a:ext uri="{FF2B5EF4-FFF2-40B4-BE49-F238E27FC236}">
                <a16:creationId xmlns:a16="http://schemas.microsoft.com/office/drawing/2014/main" id="{958C9846-DB9D-9AB0-8CE0-D91A2D08EF8A}"/>
              </a:ext>
            </a:extLst>
          </p:cNvPr>
          <p:cNvSpPr txBox="1"/>
          <p:nvPr/>
        </p:nvSpPr>
        <p:spPr>
          <a:xfrm>
            <a:off x="1823406" y="1003208"/>
            <a:ext cx="24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BATCH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NORM</a:t>
            </a:r>
            <a:endParaRPr lang="ro-RO" b="1" dirty="0"/>
          </a:p>
        </p:txBody>
      </p:sp>
      <p:sp>
        <p:nvSpPr>
          <p:cNvPr id="85" name="CasetăText 84">
            <a:extLst>
              <a:ext uri="{FF2B5EF4-FFF2-40B4-BE49-F238E27FC236}">
                <a16:creationId xmlns:a16="http://schemas.microsoft.com/office/drawing/2014/main" id="{C01C2E50-2A6F-FC98-8965-8F3733795124}"/>
              </a:ext>
            </a:extLst>
          </p:cNvPr>
          <p:cNvSpPr txBox="1"/>
          <p:nvPr/>
        </p:nvSpPr>
        <p:spPr>
          <a:xfrm>
            <a:off x="4147905" y="1003208"/>
            <a:ext cx="24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BATCH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NORM</a:t>
            </a:r>
            <a:endParaRPr lang="ro-RO" b="1" dirty="0"/>
          </a:p>
        </p:txBody>
      </p:sp>
      <p:sp>
        <p:nvSpPr>
          <p:cNvPr id="86" name="CasetăText 85">
            <a:extLst>
              <a:ext uri="{FF2B5EF4-FFF2-40B4-BE49-F238E27FC236}">
                <a16:creationId xmlns:a16="http://schemas.microsoft.com/office/drawing/2014/main" id="{594AB594-1A54-5D66-7427-B429BB4D6FAA}"/>
              </a:ext>
            </a:extLst>
          </p:cNvPr>
          <p:cNvSpPr txBox="1"/>
          <p:nvPr/>
        </p:nvSpPr>
        <p:spPr>
          <a:xfrm>
            <a:off x="6452168" y="1056935"/>
            <a:ext cx="248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BATCH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NORM</a:t>
            </a:r>
            <a:endParaRPr lang="ro-RO" b="1" dirty="0"/>
          </a:p>
        </p:txBody>
      </p:sp>
      <p:sp>
        <p:nvSpPr>
          <p:cNvPr id="87" name="CasetăText 86">
            <a:extLst>
              <a:ext uri="{FF2B5EF4-FFF2-40B4-BE49-F238E27FC236}">
                <a16:creationId xmlns:a16="http://schemas.microsoft.com/office/drawing/2014/main" id="{30BCF04E-E943-C248-1B42-2788B7820CC9}"/>
              </a:ext>
            </a:extLst>
          </p:cNvPr>
          <p:cNvSpPr txBox="1"/>
          <p:nvPr/>
        </p:nvSpPr>
        <p:spPr>
          <a:xfrm>
            <a:off x="8836710" y="1056935"/>
            <a:ext cx="155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BATCH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NORM</a:t>
            </a:r>
            <a:endParaRPr lang="ro-RO" b="1" dirty="0"/>
          </a:p>
        </p:txBody>
      </p:sp>
      <p:sp>
        <p:nvSpPr>
          <p:cNvPr id="88" name="CasetăText 87">
            <a:extLst>
              <a:ext uri="{FF2B5EF4-FFF2-40B4-BE49-F238E27FC236}">
                <a16:creationId xmlns:a16="http://schemas.microsoft.com/office/drawing/2014/main" id="{E766B206-80E4-7624-166C-651EEC7E4993}"/>
              </a:ext>
            </a:extLst>
          </p:cNvPr>
          <p:cNvSpPr txBox="1"/>
          <p:nvPr/>
        </p:nvSpPr>
        <p:spPr>
          <a:xfrm>
            <a:off x="2219762" y="1796607"/>
            <a:ext cx="27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RELU</a:t>
            </a:r>
            <a:endParaRPr lang="ro-RO" b="1" dirty="0"/>
          </a:p>
        </p:txBody>
      </p:sp>
      <p:sp>
        <p:nvSpPr>
          <p:cNvPr id="90" name="CasetăText 89">
            <a:extLst>
              <a:ext uri="{FF2B5EF4-FFF2-40B4-BE49-F238E27FC236}">
                <a16:creationId xmlns:a16="http://schemas.microsoft.com/office/drawing/2014/main" id="{941E804D-5E19-0E1B-BE2E-35D722B65DA4}"/>
              </a:ext>
            </a:extLst>
          </p:cNvPr>
          <p:cNvSpPr txBox="1"/>
          <p:nvPr/>
        </p:nvSpPr>
        <p:spPr>
          <a:xfrm>
            <a:off x="4542128" y="1809679"/>
            <a:ext cx="27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RELU</a:t>
            </a:r>
            <a:endParaRPr lang="ro-RO" b="1" dirty="0"/>
          </a:p>
        </p:txBody>
      </p:sp>
      <p:sp>
        <p:nvSpPr>
          <p:cNvPr id="92" name="CasetăText 91">
            <a:extLst>
              <a:ext uri="{FF2B5EF4-FFF2-40B4-BE49-F238E27FC236}">
                <a16:creationId xmlns:a16="http://schemas.microsoft.com/office/drawing/2014/main" id="{9B37B55C-6FB5-89B7-BFE1-490363B5BA36}"/>
              </a:ext>
            </a:extLst>
          </p:cNvPr>
          <p:cNvSpPr txBox="1"/>
          <p:nvPr/>
        </p:nvSpPr>
        <p:spPr>
          <a:xfrm>
            <a:off x="6864630" y="1834204"/>
            <a:ext cx="27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RELU</a:t>
            </a:r>
            <a:endParaRPr lang="ro-RO" b="1" dirty="0"/>
          </a:p>
        </p:txBody>
      </p:sp>
      <p:sp>
        <p:nvSpPr>
          <p:cNvPr id="93" name="CasetăText 92">
            <a:extLst>
              <a:ext uri="{FF2B5EF4-FFF2-40B4-BE49-F238E27FC236}">
                <a16:creationId xmlns:a16="http://schemas.microsoft.com/office/drawing/2014/main" id="{85D490CA-3EFF-C145-99F7-2E79B9735E6A}"/>
              </a:ext>
            </a:extLst>
          </p:cNvPr>
          <p:cNvSpPr txBox="1"/>
          <p:nvPr/>
        </p:nvSpPr>
        <p:spPr>
          <a:xfrm>
            <a:off x="9177151" y="1790271"/>
            <a:ext cx="27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RELU</a:t>
            </a:r>
            <a:endParaRPr lang="ro-RO" b="1" dirty="0"/>
          </a:p>
        </p:txBody>
      </p:sp>
      <p:sp>
        <p:nvSpPr>
          <p:cNvPr id="94" name="CasetăText 93">
            <a:extLst>
              <a:ext uri="{FF2B5EF4-FFF2-40B4-BE49-F238E27FC236}">
                <a16:creationId xmlns:a16="http://schemas.microsoft.com/office/drawing/2014/main" id="{4BE1D489-25F6-12CF-C74E-3061BF593DD0}"/>
              </a:ext>
            </a:extLst>
          </p:cNvPr>
          <p:cNvSpPr txBox="1"/>
          <p:nvPr/>
        </p:nvSpPr>
        <p:spPr>
          <a:xfrm>
            <a:off x="2332034" y="5426764"/>
            <a:ext cx="10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dropout</a:t>
            </a:r>
            <a:endParaRPr lang="ro-RO" b="1" dirty="0"/>
          </a:p>
        </p:txBody>
      </p:sp>
      <p:sp>
        <p:nvSpPr>
          <p:cNvPr id="96" name="CasetăText 95">
            <a:extLst>
              <a:ext uri="{FF2B5EF4-FFF2-40B4-BE49-F238E27FC236}">
                <a16:creationId xmlns:a16="http://schemas.microsoft.com/office/drawing/2014/main" id="{8783D658-A6DB-8177-F4FE-B71CC77D82B6}"/>
              </a:ext>
            </a:extLst>
          </p:cNvPr>
          <p:cNvSpPr txBox="1"/>
          <p:nvPr/>
        </p:nvSpPr>
        <p:spPr>
          <a:xfrm>
            <a:off x="4707847" y="5429645"/>
            <a:ext cx="10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dropout</a:t>
            </a:r>
            <a:endParaRPr lang="ro-RO" b="1" dirty="0"/>
          </a:p>
        </p:txBody>
      </p:sp>
      <p:sp>
        <p:nvSpPr>
          <p:cNvPr id="97" name="CasetăText 96">
            <a:extLst>
              <a:ext uri="{FF2B5EF4-FFF2-40B4-BE49-F238E27FC236}">
                <a16:creationId xmlns:a16="http://schemas.microsoft.com/office/drawing/2014/main" id="{F3BD20AB-2465-7E63-E0DF-41D9E5F1B969}"/>
              </a:ext>
            </a:extLst>
          </p:cNvPr>
          <p:cNvSpPr txBox="1"/>
          <p:nvPr/>
        </p:nvSpPr>
        <p:spPr>
          <a:xfrm>
            <a:off x="7030242" y="5439540"/>
            <a:ext cx="10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dropout</a:t>
            </a:r>
            <a:endParaRPr lang="ro-RO" b="1" dirty="0"/>
          </a:p>
        </p:txBody>
      </p:sp>
      <p:sp>
        <p:nvSpPr>
          <p:cNvPr id="98" name="CasetăText 97">
            <a:extLst>
              <a:ext uri="{FF2B5EF4-FFF2-40B4-BE49-F238E27FC236}">
                <a16:creationId xmlns:a16="http://schemas.microsoft.com/office/drawing/2014/main" id="{B3718B0A-A7FE-4C01-B1DC-1EB24E1E1DCF}"/>
              </a:ext>
            </a:extLst>
          </p:cNvPr>
          <p:cNvSpPr txBox="1"/>
          <p:nvPr/>
        </p:nvSpPr>
        <p:spPr>
          <a:xfrm>
            <a:off x="9801629" y="3467906"/>
            <a:ext cx="10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dropout</a:t>
            </a:r>
            <a:endParaRPr lang="ro-RO" b="1" dirty="0"/>
          </a:p>
        </p:txBody>
      </p:sp>
      <p:sp>
        <p:nvSpPr>
          <p:cNvPr id="101" name="CasetăText 100">
            <a:extLst>
              <a:ext uri="{FF2B5EF4-FFF2-40B4-BE49-F238E27FC236}">
                <a16:creationId xmlns:a16="http://schemas.microsoft.com/office/drawing/2014/main" id="{1DE9DCCA-D122-7A65-540B-56A7D62A22F6}"/>
              </a:ext>
            </a:extLst>
          </p:cNvPr>
          <p:cNvSpPr txBox="1"/>
          <p:nvPr/>
        </p:nvSpPr>
        <p:spPr>
          <a:xfrm>
            <a:off x="2739501" y="3953512"/>
            <a:ext cx="182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LINEAR </a:t>
            </a:r>
          </a:p>
        </p:txBody>
      </p:sp>
      <p:sp>
        <p:nvSpPr>
          <p:cNvPr id="103" name="CasetăText 102">
            <a:extLst>
              <a:ext uri="{FF2B5EF4-FFF2-40B4-BE49-F238E27FC236}">
                <a16:creationId xmlns:a16="http://schemas.microsoft.com/office/drawing/2014/main" id="{BFCD7574-6029-CC7E-BF50-5360B36A8BC8}"/>
              </a:ext>
            </a:extLst>
          </p:cNvPr>
          <p:cNvSpPr txBox="1"/>
          <p:nvPr/>
        </p:nvSpPr>
        <p:spPr>
          <a:xfrm>
            <a:off x="5058284" y="3915065"/>
            <a:ext cx="182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LINEAR </a:t>
            </a:r>
          </a:p>
        </p:txBody>
      </p:sp>
      <p:sp>
        <p:nvSpPr>
          <p:cNvPr id="104" name="CasetăText 103">
            <a:extLst>
              <a:ext uri="{FF2B5EF4-FFF2-40B4-BE49-F238E27FC236}">
                <a16:creationId xmlns:a16="http://schemas.microsoft.com/office/drawing/2014/main" id="{C8496324-62CE-F2D0-5EC9-D9B2E1C9E2BF}"/>
              </a:ext>
            </a:extLst>
          </p:cNvPr>
          <p:cNvSpPr txBox="1"/>
          <p:nvPr/>
        </p:nvSpPr>
        <p:spPr>
          <a:xfrm>
            <a:off x="7332078" y="3967408"/>
            <a:ext cx="182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LINEAR </a:t>
            </a:r>
          </a:p>
        </p:txBody>
      </p:sp>
      <p:sp>
        <p:nvSpPr>
          <p:cNvPr id="105" name="CasetăText 104">
            <a:extLst>
              <a:ext uri="{FF2B5EF4-FFF2-40B4-BE49-F238E27FC236}">
                <a16:creationId xmlns:a16="http://schemas.microsoft.com/office/drawing/2014/main" id="{A1774CB1-4EBB-99EF-EC91-5C9A6CA95FDA}"/>
              </a:ext>
            </a:extLst>
          </p:cNvPr>
          <p:cNvSpPr txBox="1"/>
          <p:nvPr/>
        </p:nvSpPr>
        <p:spPr>
          <a:xfrm>
            <a:off x="10159869" y="1968739"/>
            <a:ext cx="182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LINEAR </a:t>
            </a:r>
          </a:p>
        </p:txBody>
      </p:sp>
      <p:sp>
        <p:nvSpPr>
          <p:cNvPr id="107" name="CasetăText 106">
            <a:extLst>
              <a:ext uri="{FF2B5EF4-FFF2-40B4-BE49-F238E27FC236}">
                <a16:creationId xmlns:a16="http://schemas.microsoft.com/office/drawing/2014/main" id="{D9288993-9E30-1FA8-3C8F-B7DC55E4B2D4}"/>
              </a:ext>
            </a:extLst>
          </p:cNvPr>
          <p:cNvSpPr txBox="1"/>
          <p:nvPr/>
        </p:nvSpPr>
        <p:spPr>
          <a:xfrm>
            <a:off x="11082147" y="4841329"/>
            <a:ext cx="88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score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0160055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2F7F50A6-95BF-12BF-DC1D-3B73779F1094}"/>
              </a:ext>
            </a:extLst>
          </p:cNvPr>
          <p:cNvSpPr txBox="1"/>
          <p:nvPr/>
        </p:nvSpPr>
        <p:spPr>
          <a:xfrm>
            <a:off x="86137" y="1417917"/>
            <a:ext cx="9607828" cy="173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+mj-lt"/>
              </a:rPr>
              <a:t>S-au </a:t>
            </a:r>
            <a:r>
              <a:rPr lang="en-US" dirty="0" err="1">
                <a:latin typeface="+mj-lt"/>
              </a:rPr>
              <a:t>folosit</a:t>
            </a:r>
            <a:r>
              <a:rPr lang="en-US" dirty="0">
                <a:latin typeface="+mj-lt"/>
              </a:rPr>
              <a:t> 9 </a:t>
            </a:r>
            <a:r>
              <a:rPr lang="en-US" dirty="0" err="1">
                <a:latin typeface="+mj-lt"/>
              </a:rPr>
              <a:t>seturi</a:t>
            </a:r>
            <a:r>
              <a:rPr lang="en-US" dirty="0">
                <a:latin typeface="+mj-lt"/>
              </a:rPr>
              <a:t> de date: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4 bioinformatics dataset: MUTAG, PTC, NCI1, PROTEINS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5 social network dataset: COLLAB, IMDB-BINARY, IMDB-MULTI, REDDITBINARY,  REDDIT-MULTI5K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87CC7572-0B31-F334-869C-57B60ED17809}"/>
              </a:ext>
            </a:extLst>
          </p:cNvPr>
          <p:cNvSpPr txBox="1"/>
          <p:nvPr/>
        </p:nvSpPr>
        <p:spPr>
          <a:xfrm>
            <a:off x="4890051" y="3429000"/>
            <a:ext cx="697727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o-RO" dirty="0">
                <a:latin typeface="+mj-lt"/>
              </a:rPr>
              <a:t>Parametrii folosiți: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+mj-lt"/>
              </a:rPr>
              <a:t>fiecare GIN are 5 </a:t>
            </a:r>
            <a:r>
              <a:rPr lang="ro-RO" dirty="0" err="1">
                <a:latin typeface="+mj-lt"/>
              </a:rPr>
              <a:t>layers</a:t>
            </a:r>
            <a:r>
              <a:rPr lang="ro-RO" dirty="0">
                <a:latin typeface="+mj-lt"/>
              </a:rPr>
              <a:t>, iar un MLP are 2 </a:t>
            </a:r>
            <a:r>
              <a:rPr lang="ro-RO" dirty="0" err="1">
                <a:latin typeface="+mj-lt"/>
              </a:rPr>
              <a:t>layers</a:t>
            </a:r>
            <a:endParaRPr lang="ro-RO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 err="1">
                <a:latin typeface="+mj-lt"/>
              </a:rPr>
              <a:t>batch</a:t>
            </a:r>
            <a:r>
              <a:rPr lang="ro-RO" dirty="0">
                <a:latin typeface="+mj-lt"/>
              </a:rPr>
              <a:t> </a:t>
            </a:r>
            <a:r>
              <a:rPr lang="ro-RO" dirty="0" err="1">
                <a:latin typeface="+mj-lt"/>
              </a:rPr>
              <a:t>normalization</a:t>
            </a:r>
            <a:r>
              <a:rPr lang="ro-RO" dirty="0">
                <a:latin typeface="+mj-lt"/>
              </a:rPr>
              <a:t> se aplică după fiecare </a:t>
            </a:r>
            <a:r>
              <a:rPr lang="ro-RO" dirty="0" err="1">
                <a:latin typeface="+mj-lt"/>
              </a:rPr>
              <a:t>hidden</a:t>
            </a:r>
            <a:r>
              <a:rPr lang="ro-RO" dirty="0">
                <a:latin typeface="+mj-lt"/>
              </a:rPr>
              <a:t> </a:t>
            </a:r>
            <a:r>
              <a:rPr lang="ro-RO" dirty="0" err="1">
                <a:latin typeface="+mj-lt"/>
              </a:rPr>
              <a:t>layer</a:t>
            </a:r>
            <a:endParaRPr lang="ro-RO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>
                <a:latin typeface="+mj-lt"/>
              </a:rPr>
              <a:t>optimizator: Adam, </a:t>
            </a:r>
            <a:r>
              <a:rPr lang="ro-RO" dirty="0" err="1">
                <a:latin typeface="+mj-lt"/>
              </a:rPr>
              <a:t>lr</a:t>
            </a:r>
            <a:r>
              <a:rPr lang="ro-RO" dirty="0">
                <a:latin typeface="+mj-lt"/>
              </a:rPr>
              <a:t>=0.01, </a:t>
            </a:r>
            <a:r>
              <a:rPr lang="ro-RO" dirty="0" err="1">
                <a:latin typeface="+mj-lt"/>
              </a:rPr>
              <a:t>weight_decay</a:t>
            </a:r>
            <a:r>
              <a:rPr lang="ro-RO" dirty="0">
                <a:latin typeface="+mj-lt"/>
              </a:rPr>
              <a:t>=0.5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</a:t>
            </a:r>
            <a:r>
              <a:rPr lang="ro-RO" dirty="0" err="1">
                <a:latin typeface="+mj-lt"/>
              </a:rPr>
              <a:t>idden_units</a:t>
            </a:r>
            <a:r>
              <a:rPr lang="ro-RO" dirty="0">
                <a:latin typeface="+mj-lt"/>
              </a:rPr>
              <a:t>: </a:t>
            </a:r>
            <a:r>
              <a:rPr lang="en-US" dirty="0">
                <a:latin typeface="+mj-lt"/>
              </a:rPr>
              <a:t>{16,32} </a:t>
            </a:r>
            <a:r>
              <a:rPr lang="en-US" dirty="0" err="1">
                <a:latin typeface="+mj-lt"/>
              </a:rPr>
              <a:t>pentru</a:t>
            </a:r>
            <a:r>
              <a:rPr lang="en-US" dirty="0">
                <a:latin typeface="+mj-lt"/>
              </a:rPr>
              <a:t> bioinformatics dataset, 64 </a:t>
            </a:r>
            <a:r>
              <a:rPr lang="en-US" dirty="0" err="1">
                <a:latin typeface="+mj-lt"/>
              </a:rPr>
              <a:t>pentru</a:t>
            </a:r>
            <a:r>
              <a:rPr lang="en-US" dirty="0">
                <a:latin typeface="+mj-lt"/>
              </a:rPr>
              <a:t> social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batch_size</a:t>
            </a:r>
            <a:r>
              <a:rPr lang="en-US" dirty="0">
                <a:latin typeface="+mj-lt"/>
              </a:rPr>
              <a:t>=  {32, 128}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dropout ratio=  {0, 0.5}</a:t>
            </a:r>
            <a:endParaRPr lang="ro-RO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 err="1">
                <a:latin typeface="+mj-lt"/>
              </a:rPr>
              <a:t>iters_per_epoch</a:t>
            </a:r>
            <a:r>
              <a:rPr lang="ro-RO" dirty="0">
                <a:latin typeface="+mj-lt"/>
              </a:rPr>
              <a:t>= 50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 err="1">
                <a:latin typeface="+mj-lt"/>
              </a:rPr>
              <a:t>epochs</a:t>
            </a:r>
            <a:r>
              <a:rPr lang="ro-RO" dirty="0">
                <a:latin typeface="+mj-lt"/>
              </a:rPr>
              <a:t>= 350</a:t>
            </a:r>
            <a:endParaRPr lang="en-US" dirty="0">
              <a:latin typeface="+mj-lt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A698BACC-C34A-B9F1-3FFD-842FFFA3F894}"/>
              </a:ext>
            </a:extLst>
          </p:cNvPr>
          <p:cNvSpPr txBox="1"/>
          <p:nvPr/>
        </p:nvSpPr>
        <p:spPr>
          <a:xfrm>
            <a:off x="7222434" y="379871"/>
            <a:ext cx="4081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+mj-lt"/>
              </a:rPr>
              <a:t>Experimente</a:t>
            </a:r>
            <a:endParaRPr lang="ro-RO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5835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0A1C450-C6BD-F520-F9AB-A2B28C871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t="8581" r="5380" b="1943"/>
          <a:stretch/>
        </p:blipFill>
        <p:spPr>
          <a:xfrm>
            <a:off x="1263578" y="1343907"/>
            <a:ext cx="9664846" cy="399200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3541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86B8EF3-D6C9-7771-C7E1-CB18FDD8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" r="3126"/>
          <a:stretch/>
        </p:blipFill>
        <p:spPr>
          <a:xfrm>
            <a:off x="742697" y="1366209"/>
            <a:ext cx="10585335" cy="39464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2643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14750561-9058-E2D2-9153-D18034D59449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Mulțumesc</a:t>
            </a:r>
            <a:r>
              <a:rPr lang="en-US" sz="72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340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76D505C1-479D-CE06-172A-52C435625488}"/>
              </a:ext>
            </a:extLst>
          </p:cNvPr>
          <p:cNvSpPr txBox="1"/>
          <p:nvPr/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 se </a:t>
            </a:r>
            <a:r>
              <a:rPr lang="ro-RO" sz="4800" b="1" dirty="0">
                <a:latin typeface="+mj-lt"/>
                <a:ea typeface="+mj-ea"/>
                <a:cs typeface="+mj-cs"/>
              </a:rPr>
              <a:t>prezintă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paper?</a:t>
            </a:r>
          </a:p>
        </p:txBody>
      </p:sp>
      <p:graphicFrame>
        <p:nvGraphicFramePr>
          <p:cNvPr id="29" name="CasetăText 2">
            <a:extLst>
              <a:ext uri="{FF2B5EF4-FFF2-40B4-BE49-F238E27FC236}">
                <a16:creationId xmlns:a16="http://schemas.microsoft.com/office/drawing/2014/main" id="{23FB3C3D-7A6C-127F-3C9A-BC9FB095E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70756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887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0DAFC50C-ADE6-98D0-8137-5FBEDC143585}"/>
              </a:ext>
            </a:extLst>
          </p:cNvPr>
          <p:cNvSpPr txBox="1"/>
          <p:nvPr/>
        </p:nvSpPr>
        <p:spPr>
          <a:xfrm>
            <a:off x="838199" y="557189"/>
            <a:ext cx="3694043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 se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întâmplă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cadrul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unui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GNN?</a:t>
            </a:r>
          </a:p>
        </p:txBody>
      </p:sp>
      <p:graphicFrame>
        <p:nvGraphicFramePr>
          <p:cNvPr id="12" name="CasetăText 2">
            <a:extLst>
              <a:ext uri="{FF2B5EF4-FFF2-40B4-BE49-F238E27FC236}">
                <a16:creationId xmlns:a16="http://schemas.microsoft.com/office/drawing/2014/main" id="{1E653A9F-5B28-CF35-2AC2-13425EFFD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349208"/>
              </p:ext>
            </p:extLst>
          </p:nvPr>
        </p:nvGraphicFramePr>
        <p:xfrm>
          <a:off x="4247322" y="205409"/>
          <a:ext cx="8176591" cy="663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0602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ă logică: conector 1">
            <a:extLst>
              <a:ext uri="{FF2B5EF4-FFF2-40B4-BE49-F238E27FC236}">
                <a16:creationId xmlns:a16="http://schemas.microsoft.com/office/drawing/2014/main" id="{85C3B913-E983-5D4E-3B9E-FEB2636B2DFB}"/>
              </a:ext>
            </a:extLst>
          </p:cNvPr>
          <p:cNvSpPr/>
          <p:nvPr/>
        </p:nvSpPr>
        <p:spPr>
          <a:xfrm>
            <a:off x="2506572" y="1638127"/>
            <a:ext cx="384312" cy="38431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Schemă logică: conector 2">
            <a:extLst>
              <a:ext uri="{FF2B5EF4-FFF2-40B4-BE49-F238E27FC236}">
                <a16:creationId xmlns:a16="http://schemas.microsoft.com/office/drawing/2014/main" id="{C7758810-6393-AE48-AA3E-CF07DCE9BD98}"/>
              </a:ext>
            </a:extLst>
          </p:cNvPr>
          <p:cNvSpPr/>
          <p:nvPr/>
        </p:nvSpPr>
        <p:spPr>
          <a:xfrm>
            <a:off x="2160107" y="2629636"/>
            <a:ext cx="384312" cy="38431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" name="Schemă logică: conector 3">
            <a:extLst>
              <a:ext uri="{FF2B5EF4-FFF2-40B4-BE49-F238E27FC236}">
                <a16:creationId xmlns:a16="http://schemas.microsoft.com/office/drawing/2014/main" id="{ACEB45CB-7F59-AC4C-8C6F-BF4A7ED38C71}"/>
              </a:ext>
            </a:extLst>
          </p:cNvPr>
          <p:cNvSpPr/>
          <p:nvPr/>
        </p:nvSpPr>
        <p:spPr>
          <a:xfrm>
            <a:off x="3372046" y="2164878"/>
            <a:ext cx="384312" cy="384313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Schemă logică: conector 4">
            <a:extLst>
              <a:ext uri="{FF2B5EF4-FFF2-40B4-BE49-F238E27FC236}">
                <a16:creationId xmlns:a16="http://schemas.microsoft.com/office/drawing/2014/main" id="{B91C12FC-C8B0-6D09-3FE5-C6162A7479A3}"/>
              </a:ext>
            </a:extLst>
          </p:cNvPr>
          <p:cNvSpPr/>
          <p:nvPr/>
        </p:nvSpPr>
        <p:spPr>
          <a:xfrm>
            <a:off x="3542270" y="3173892"/>
            <a:ext cx="384312" cy="38431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chemă logică: conector 5">
            <a:extLst>
              <a:ext uri="{FF2B5EF4-FFF2-40B4-BE49-F238E27FC236}">
                <a16:creationId xmlns:a16="http://schemas.microsoft.com/office/drawing/2014/main" id="{5C87DB62-9682-DEDD-C680-0E6D02FF33B3}"/>
              </a:ext>
            </a:extLst>
          </p:cNvPr>
          <p:cNvSpPr/>
          <p:nvPr/>
        </p:nvSpPr>
        <p:spPr>
          <a:xfrm>
            <a:off x="4588846" y="2493802"/>
            <a:ext cx="384312" cy="384313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0D7651F3-22FD-E979-FD34-0577395BC5AD}"/>
              </a:ext>
            </a:extLst>
          </p:cNvPr>
          <p:cNvSpPr/>
          <p:nvPr/>
        </p:nvSpPr>
        <p:spPr>
          <a:xfrm>
            <a:off x="2654374" y="3124185"/>
            <a:ext cx="212035" cy="112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97481924-D532-8290-5237-FF9FFE0FD27A}"/>
              </a:ext>
            </a:extLst>
          </p:cNvPr>
          <p:cNvSpPr/>
          <p:nvPr/>
        </p:nvSpPr>
        <p:spPr>
          <a:xfrm>
            <a:off x="2372716" y="3124185"/>
            <a:ext cx="212035" cy="112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A1D49E77-E8D8-9145-978C-115EF34B5F46}"/>
              </a:ext>
            </a:extLst>
          </p:cNvPr>
          <p:cNvSpPr/>
          <p:nvPr/>
        </p:nvSpPr>
        <p:spPr>
          <a:xfrm>
            <a:off x="2098610" y="3124185"/>
            <a:ext cx="212035" cy="1126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BA9229E8-59D7-F02C-81A2-97EAE5A1919D}"/>
              </a:ext>
            </a:extLst>
          </p:cNvPr>
          <p:cNvSpPr/>
          <p:nvPr/>
        </p:nvSpPr>
        <p:spPr>
          <a:xfrm>
            <a:off x="1837179" y="3130804"/>
            <a:ext cx="212035" cy="1126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6A172597-FCB2-7365-EAAE-F213C470020C}"/>
              </a:ext>
            </a:extLst>
          </p:cNvPr>
          <p:cNvSpPr/>
          <p:nvPr/>
        </p:nvSpPr>
        <p:spPr>
          <a:xfrm>
            <a:off x="2930931" y="2132676"/>
            <a:ext cx="212035" cy="112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C0E9D53B-8DE1-0221-F276-761E666F14EE}"/>
              </a:ext>
            </a:extLst>
          </p:cNvPr>
          <p:cNvSpPr/>
          <p:nvPr/>
        </p:nvSpPr>
        <p:spPr>
          <a:xfrm>
            <a:off x="2665743" y="2132676"/>
            <a:ext cx="212035" cy="112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96B5895D-C073-45EA-EABB-257C881708A0}"/>
              </a:ext>
            </a:extLst>
          </p:cNvPr>
          <p:cNvSpPr/>
          <p:nvPr/>
        </p:nvSpPr>
        <p:spPr>
          <a:xfrm>
            <a:off x="2400555" y="2139295"/>
            <a:ext cx="212035" cy="112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88CDA38B-C5F5-AC78-0329-6F7472930755}"/>
              </a:ext>
            </a:extLst>
          </p:cNvPr>
          <p:cNvSpPr/>
          <p:nvPr/>
        </p:nvSpPr>
        <p:spPr>
          <a:xfrm>
            <a:off x="2135367" y="2132675"/>
            <a:ext cx="212035" cy="1126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A10169A6-5600-F4A2-3A81-3F575BCB08BF}"/>
              </a:ext>
            </a:extLst>
          </p:cNvPr>
          <p:cNvSpPr/>
          <p:nvPr/>
        </p:nvSpPr>
        <p:spPr>
          <a:xfrm>
            <a:off x="3084267" y="2629636"/>
            <a:ext cx="212035" cy="11264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Dreptunghi 20">
            <a:extLst>
              <a:ext uri="{FF2B5EF4-FFF2-40B4-BE49-F238E27FC236}">
                <a16:creationId xmlns:a16="http://schemas.microsoft.com/office/drawing/2014/main" id="{2F8DBF07-B4EA-E068-5641-32D4BBC3E93F}"/>
              </a:ext>
            </a:extLst>
          </p:cNvPr>
          <p:cNvSpPr/>
          <p:nvPr/>
        </p:nvSpPr>
        <p:spPr>
          <a:xfrm>
            <a:off x="3326447" y="2622086"/>
            <a:ext cx="212035" cy="1126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Dreptunghi 21">
            <a:extLst>
              <a:ext uri="{FF2B5EF4-FFF2-40B4-BE49-F238E27FC236}">
                <a16:creationId xmlns:a16="http://schemas.microsoft.com/office/drawing/2014/main" id="{3C147246-EBDC-1059-4077-CB1DE96EB9C9}"/>
              </a:ext>
            </a:extLst>
          </p:cNvPr>
          <p:cNvSpPr/>
          <p:nvPr/>
        </p:nvSpPr>
        <p:spPr>
          <a:xfrm>
            <a:off x="3564202" y="2622088"/>
            <a:ext cx="212035" cy="11264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3BCD1134-2D62-CF10-88C6-565A89C310BC}"/>
              </a:ext>
            </a:extLst>
          </p:cNvPr>
          <p:cNvSpPr/>
          <p:nvPr/>
        </p:nvSpPr>
        <p:spPr>
          <a:xfrm>
            <a:off x="3801957" y="2622086"/>
            <a:ext cx="212035" cy="1126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A76139F4-4524-9E96-FEE9-3AA15818E41E}"/>
              </a:ext>
            </a:extLst>
          </p:cNvPr>
          <p:cNvSpPr/>
          <p:nvPr/>
        </p:nvSpPr>
        <p:spPr>
          <a:xfrm>
            <a:off x="3919809" y="3607910"/>
            <a:ext cx="212035" cy="112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FECDB09-05CB-F8C1-0967-58729DD92B67}"/>
              </a:ext>
            </a:extLst>
          </p:cNvPr>
          <p:cNvSpPr/>
          <p:nvPr/>
        </p:nvSpPr>
        <p:spPr>
          <a:xfrm>
            <a:off x="3670219" y="3609379"/>
            <a:ext cx="212035" cy="112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Dreptunghi 25">
            <a:extLst>
              <a:ext uri="{FF2B5EF4-FFF2-40B4-BE49-F238E27FC236}">
                <a16:creationId xmlns:a16="http://schemas.microsoft.com/office/drawing/2014/main" id="{E6C85827-A1F2-D0D9-AD7D-27A8CC17951C}"/>
              </a:ext>
            </a:extLst>
          </p:cNvPr>
          <p:cNvSpPr/>
          <p:nvPr/>
        </p:nvSpPr>
        <p:spPr>
          <a:xfrm>
            <a:off x="3420629" y="3611215"/>
            <a:ext cx="212035" cy="1126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7C9A8B4A-693F-C31A-8DE5-61CF81A5F4A4}"/>
              </a:ext>
            </a:extLst>
          </p:cNvPr>
          <p:cNvSpPr/>
          <p:nvPr/>
        </p:nvSpPr>
        <p:spPr>
          <a:xfrm>
            <a:off x="3160011" y="3607910"/>
            <a:ext cx="212035" cy="1126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Dreptunghi 27">
            <a:extLst>
              <a:ext uri="{FF2B5EF4-FFF2-40B4-BE49-F238E27FC236}">
                <a16:creationId xmlns:a16="http://schemas.microsoft.com/office/drawing/2014/main" id="{FFE6D1E0-158B-064A-AE82-88F5A510961B}"/>
              </a:ext>
            </a:extLst>
          </p:cNvPr>
          <p:cNvSpPr/>
          <p:nvPr/>
        </p:nvSpPr>
        <p:spPr>
          <a:xfrm>
            <a:off x="4222794" y="2977175"/>
            <a:ext cx="212035" cy="112647"/>
          </a:xfrm>
          <a:prstGeom prst="rect">
            <a:avLst/>
          </a:prstGeom>
          <a:solidFill>
            <a:srgbClr val="D629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Dreptunghi 28">
            <a:extLst>
              <a:ext uri="{FF2B5EF4-FFF2-40B4-BE49-F238E27FC236}">
                <a16:creationId xmlns:a16="http://schemas.microsoft.com/office/drawing/2014/main" id="{5806DEBB-184D-126A-B250-1C8AFAEE5832}"/>
              </a:ext>
            </a:extLst>
          </p:cNvPr>
          <p:cNvSpPr/>
          <p:nvPr/>
        </p:nvSpPr>
        <p:spPr>
          <a:xfrm>
            <a:off x="4485003" y="2983240"/>
            <a:ext cx="212035" cy="112647"/>
          </a:xfrm>
          <a:prstGeom prst="rect">
            <a:avLst/>
          </a:prstGeom>
          <a:solidFill>
            <a:srgbClr val="FA33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943AF392-8FC9-EA37-2CFB-0286975CA6CF}"/>
              </a:ext>
            </a:extLst>
          </p:cNvPr>
          <p:cNvSpPr/>
          <p:nvPr/>
        </p:nvSpPr>
        <p:spPr>
          <a:xfrm>
            <a:off x="4747212" y="2983240"/>
            <a:ext cx="212035" cy="112647"/>
          </a:xfrm>
          <a:prstGeom prst="rect">
            <a:avLst/>
          </a:prstGeom>
          <a:solidFill>
            <a:srgbClr val="F977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A2285D0C-9EC1-069D-1755-D08B8B0FC297}"/>
              </a:ext>
            </a:extLst>
          </p:cNvPr>
          <p:cNvSpPr/>
          <p:nvPr/>
        </p:nvSpPr>
        <p:spPr>
          <a:xfrm>
            <a:off x="5009421" y="2983240"/>
            <a:ext cx="212035" cy="112647"/>
          </a:xfrm>
          <a:prstGeom prst="rect">
            <a:avLst/>
          </a:prstGeom>
          <a:solidFill>
            <a:srgbClr val="FDC1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32" name="Conector drept 31">
            <a:extLst>
              <a:ext uri="{FF2B5EF4-FFF2-40B4-BE49-F238E27FC236}">
                <a16:creationId xmlns:a16="http://schemas.microsoft.com/office/drawing/2014/main" id="{2F1B3C07-53E3-CD20-2DBC-9F823A3220B6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V="1">
            <a:off x="2352263" y="2022440"/>
            <a:ext cx="346465" cy="607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drept 33">
            <a:extLst>
              <a:ext uri="{FF2B5EF4-FFF2-40B4-BE49-F238E27FC236}">
                <a16:creationId xmlns:a16="http://schemas.microsoft.com/office/drawing/2014/main" id="{C8386C4B-06F8-F25E-A375-92BC849ED78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834603" y="1966159"/>
            <a:ext cx="593724" cy="25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drept 37">
            <a:extLst>
              <a:ext uri="{FF2B5EF4-FFF2-40B4-BE49-F238E27FC236}">
                <a16:creationId xmlns:a16="http://schemas.microsoft.com/office/drawing/2014/main" id="{FE04412C-702B-66E5-A408-58B0DBED42C1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3564202" y="2549191"/>
            <a:ext cx="170224" cy="6247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rept 40">
            <a:extLst>
              <a:ext uri="{FF2B5EF4-FFF2-40B4-BE49-F238E27FC236}">
                <a16:creationId xmlns:a16="http://schemas.microsoft.com/office/drawing/2014/main" id="{6C6F9E68-04A4-D60D-BA9B-5AE2714855AC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700077" y="2492910"/>
            <a:ext cx="888769" cy="193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Săgeată: dreapta 43">
            <a:extLst>
              <a:ext uri="{FF2B5EF4-FFF2-40B4-BE49-F238E27FC236}">
                <a16:creationId xmlns:a16="http://schemas.microsoft.com/office/drawing/2014/main" id="{B9E3022A-C7F7-1083-B4F5-7E8C90E44E0E}"/>
              </a:ext>
            </a:extLst>
          </p:cNvPr>
          <p:cNvSpPr/>
          <p:nvPr/>
        </p:nvSpPr>
        <p:spPr>
          <a:xfrm>
            <a:off x="6215270" y="2437479"/>
            <a:ext cx="1577008" cy="1921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Schemă logică: proces 44">
            <a:extLst>
              <a:ext uri="{FF2B5EF4-FFF2-40B4-BE49-F238E27FC236}">
                <a16:creationId xmlns:a16="http://schemas.microsoft.com/office/drawing/2014/main" id="{19EA2E3C-7C48-FD59-8171-1ACAF8BA2B88}"/>
              </a:ext>
            </a:extLst>
          </p:cNvPr>
          <p:cNvSpPr/>
          <p:nvPr/>
        </p:nvSpPr>
        <p:spPr>
          <a:xfrm>
            <a:off x="8096292" y="2359811"/>
            <a:ext cx="762000" cy="38247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Schemă logică: proces 45">
            <a:extLst>
              <a:ext uri="{FF2B5EF4-FFF2-40B4-BE49-F238E27FC236}">
                <a16:creationId xmlns:a16="http://schemas.microsoft.com/office/drawing/2014/main" id="{3018389C-3ADF-3B31-A1B9-74F2D8654D02}"/>
              </a:ext>
            </a:extLst>
          </p:cNvPr>
          <p:cNvSpPr/>
          <p:nvPr/>
        </p:nvSpPr>
        <p:spPr>
          <a:xfrm>
            <a:off x="9114335" y="2357034"/>
            <a:ext cx="762000" cy="38247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Schemă logică: proces 46">
            <a:extLst>
              <a:ext uri="{FF2B5EF4-FFF2-40B4-BE49-F238E27FC236}">
                <a16:creationId xmlns:a16="http://schemas.microsoft.com/office/drawing/2014/main" id="{6B33D632-ACCB-93D7-AB01-F0798404C1AA}"/>
              </a:ext>
            </a:extLst>
          </p:cNvPr>
          <p:cNvSpPr/>
          <p:nvPr/>
        </p:nvSpPr>
        <p:spPr>
          <a:xfrm>
            <a:off x="10161796" y="2337643"/>
            <a:ext cx="762000" cy="382472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8" name="Schemă logică: proces 47">
            <a:extLst>
              <a:ext uri="{FF2B5EF4-FFF2-40B4-BE49-F238E27FC236}">
                <a16:creationId xmlns:a16="http://schemas.microsoft.com/office/drawing/2014/main" id="{629370EC-DB5B-AC22-4513-AFC536CB29B5}"/>
              </a:ext>
            </a:extLst>
          </p:cNvPr>
          <p:cNvSpPr/>
          <p:nvPr/>
        </p:nvSpPr>
        <p:spPr>
          <a:xfrm>
            <a:off x="11219426" y="2342321"/>
            <a:ext cx="762000" cy="382472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F3DF8295-BA1E-AA33-7EAF-56833757E21A}"/>
              </a:ext>
            </a:extLst>
          </p:cNvPr>
          <p:cNvSpPr txBox="1"/>
          <p:nvPr/>
        </p:nvSpPr>
        <p:spPr>
          <a:xfrm>
            <a:off x="4883426" y="643839"/>
            <a:ext cx="290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latin typeface="+mj-lt"/>
              </a:rPr>
              <a:t>Agregarea</a:t>
            </a:r>
          </a:p>
        </p:txBody>
      </p:sp>
      <p:pic>
        <p:nvPicPr>
          <p:cNvPr id="51" name="Imagine 50">
            <a:extLst>
              <a:ext uri="{FF2B5EF4-FFF2-40B4-BE49-F238E27FC236}">
                <a16:creationId xmlns:a16="http://schemas.microsoft.com/office/drawing/2014/main" id="{A77729A0-503D-18CA-184B-D35286877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4"/>
          <a:stretch/>
        </p:blipFill>
        <p:spPr>
          <a:xfrm>
            <a:off x="5596502" y="5407604"/>
            <a:ext cx="5277587" cy="5637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4391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ă logică: proces 1">
            <a:extLst>
              <a:ext uri="{FF2B5EF4-FFF2-40B4-BE49-F238E27FC236}">
                <a16:creationId xmlns:a16="http://schemas.microsoft.com/office/drawing/2014/main" id="{CD665628-79E3-E320-1725-DDC2BFE85E0B}"/>
              </a:ext>
            </a:extLst>
          </p:cNvPr>
          <p:cNvSpPr/>
          <p:nvPr/>
        </p:nvSpPr>
        <p:spPr>
          <a:xfrm>
            <a:off x="8096292" y="2359811"/>
            <a:ext cx="762000" cy="38247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Schemă logică: proces 3">
            <a:extLst>
              <a:ext uri="{FF2B5EF4-FFF2-40B4-BE49-F238E27FC236}">
                <a16:creationId xmlns:a16="http://schemas.microsoft.com/office/drawing/2014/main" id="{83E9F029-4E94-BF28-AD14-460586B62867}"/>
              </a:ext>
            </a:extLst>
          </p:cNvPr>
          <p:cNvSpPr/>
          <p:nvPr/>
        </p:nvSpPr>
        <p:spPr>
          <a:xfrm>
            <a:off x="10161796" y="2337643"/>
            <a:ext cx="762000" cy="382472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Schemă logică: proces 9">
            <a:extLst>
              <a:ext uri="{FF2B5EF4-FFF2-40B4-BE49-F238E27FC236}">
                <a16:creationId xmlns:a16="http://schemas.microsoft.com/office/drawing/2014/main" id="{B6CA7166-43E6-8D10-BEB1-C8853C3C8D79}"/>
              </a:ext>
            </a:extLst>
          </p:cNvPr>
          <p:cNvSpPr/>
          <p:nvPr/>
        </p:nvSpPr>
        <p:spPr>
          <a:xfrm>
            <a:off x="4368661" y="2360453"/>
            <a:ext cx="762000" cy="38247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Schemă logică: proces 10">
            <a:extLst>
              <a:ext uri="{FF2B5EF4-FFF2-40B4-BE49-F238E27FC236}">
                <a16:creationId xmlns:a16="http://schemas.microsoft.com/office/drawing/2014/main" id="{5BCC6A97-0E1E-3838-2FD4-3F4A77123709}"/>
              </a:ext>
            </a:extLst>
          </p:cNvPr>
          <p:cNvSpPr/>
          <p:nvPr/>
        </p:nvSpPr>
        <p:spPr>
          <a:xfrm>
            <a:off x="3316116" y="2357034"/>
            <a:ext cx="762000" cy="382472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Schemă logică: proces 11">
            <a:extLst>
              <a:ext uri="{FF2B5EF4-FFF2-40B4-BE49-F238E27FC236}">
                <a16:creationId xmlns:a16="http://schemas.microsoft.com/office/drawing/2014/main" id="{2E850017-2ECE-CE12-63A7-C5BC5F8F917F}"/>
              </a:ext>
            </a:extLst>
          </p:cNvPr>
          <p:cNvSpPr/>
          <p:nvPr/>
        </p:nvSpPr>
        <p:spPr>
          <a:xfrm>
            <a:off x="2251889" y="2357034"/>
            <a:ext cx="762000" cy="38247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Schemă logică: proces 12">
            <a:extLst>
              <a:ext uri="{FF2B5EF4-FFF2-40B4-BE49-F238E27FC236}">
                <a16:creationId xmlns:a16="http://schemas.microsoft.com/office/drawing/2014/main" id="{5E590FC5-B81B-870A-49FE-E6215E2C149A}"/>
              </a:ext>
            </a:extLst>
          </p:cNvPr>
          <p:cNvSpPr/>
          <p:nvPr/>
        </p:nvSpPr>
        <p:spPr>
          <a:xfrm>
            <a:off x="1204428" y="2361861"/>
            <a:ext cx="762000" cy="382472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Schemă logică: conector 13">
            <a:extLst>
              <a:ext uri="{FF2B5EF4-FFF2-40B4-BE49-F238E27FC236}">
                <a16:creationId xmlns:a16="http://schemas.microsoft.com/office/drawing/2014/main" id="{02CC07F1-79CC-C874-359B-E69BF3C2E534}"/>
              </a:ext>
            </a:extLst>
          </p:cNvPr>
          <p:cNvSpPr/>
          <p:nvPr/>
        </p:nvSpPr>
        <p:spPr>
          <a:xfrm>
            <a:off x="6670643" y="3809397"/>
            <a:ext cx="852375" cy="860166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Schemă logică: proces 14">
            <a:extLst>
              <a:ext uri="{FF2B5EF4-FFF2-40B4-BE49-F238E27FC236}">
                <a16:creationId xmlns:a16="http://schemas.microsoft.com/office/drawing/2014/main" id="{73C76366-63B9-27DE-37FD-F8F197EDCA0C}"/>
              </a:ext>
            </a:extLst>
          </p:cNvPr>
          <p:cNvSpPr/>
          <p:nvPr/>
        </p:nvSpPr>
        <p:spPr>
          <a:xfrm>
            <a:off x="6274485" y="5074650"/>
            <a:ext cx="762000" cy="38247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Schemă logică: proces 15">
            <a:extLst>
              <a:ext uri="{FF2B5EF4-FFF2-40B4-BE49-F238E27FC236}">
                <a16:creationId xmlns:a16="http://schemas.microsoft.com/office/drawing/2014/main" id="{AC97B670-4BF2-85FC-A8BF-777AD5E90B4E}"/>
              </a:ext>
            </a:extLst>
          </p:cNvPr>
          <p:cNvSpPr/>
          <p:nvPr/>
        </p:nvSpPr>
        <p:spPr>
          <a:xfrm>
            <a:off x="7276007" y="5074650"/>
            <a:ext cx="762000" cy="382472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Schemă logică: proces 16">
            <a:extLst>
              <a:ext uri="{FF2B5EF4-FFF2-40B4-BE49-F238E27FC236}">
                <a16:creationId xmlns:a16="http://schemas.microsoft.com/office/drawing/2014/main" id="{A9EE0738-C126-0F42-1A8C-DB19AD9C272A}"/>
              </a:ext>
            </a:extLst>
          </p:cNvPr>
          <p:cNvSpPr/>
          <p:nvPr/>
        </p:nvSpPr>
        <p:spPr>
          <a:xfrm>
            <a:off x="5272963" y="5059545"/>
            <a:ext cx="762000" cy="38247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Schemă logică: proces 17">
            <a:extLst>
              <a:ext uri="{FF2B5EF4-FFF2-40B4-BE49-F238E27FC236}">
                <a16:creationId xmlns:a16="http://schemas.microsoft.com/office/drawing/2014/main" id="{06F5DF50-E9F9-0728-3123-08A8CA90E399}"/>
              </a:ext>
            </a:extLst>
          </p:cNvPr>
          <p:cNvSpPr/>
          <p:nvPr/>
        </p:nvSpPr>
        <p:spPr>
          <a:xfrm>
            <a:off x="8277529" y="5074650"/>
            <a:ext cx="762000" cy="382472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Semnul plus 18">
            <a:extLst>
              <a:ext uri="{FF2B5EF4-FFF2-40B4-BE49-F238E27FC236}">
                <a16:creationId xmlns:a16="http://schemas.microsoft.com/office/drawing/2014/main" id="{C7585BBC-763B-2494-D8F0-5B70A4BE7D2D}"/>
              </a:ext>
            </a:extLst>
          </p:cNvPr>
          <p:cNvSpPr/>
          <p:nvPr/>
        </p:nvSpPr>
        <p:spPr>
          <a:xfrm>
            <a:off x="6473752" y="2071074"/>
            <a:ext cx="942486" cy="915610"/>
          </a:xfrm>
          <a:prstGeom prst="mathPlu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1" name="Imagine 20">
            <a:extLst>
              <a:ext uri="{FF2B5EF4-FFF2-40B4-BE49-F238E27FC236}">
                <a16:creationId xmlns:a16="http://schemas.microsoft.com/office/drawing/2014/main" id="{28574FE8-9F5D-6A52-B80B-D76F9774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5" y="5059545"/>
            <a:ext cx="3877216" cy="4763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</p:pic>
      <p:sp>
        <p:nvSpPr>
          <p:cNvPr id="22" name="CasetăText 21">
            <a:extLst>
              <a:ext uri="{FF2B5EF4-FFF2-40B4-BE49-F238E27FC236}">
                <a16:creationId xmlns:a16="http://schemas.microsoft.com/office/drawing/2014/main" id="{C4856060-9E1B-A54B-46CF-79A718238CDC}"/>
              </a:ext>
            </a:extLst>
          </p:cNvPr>
          <p:cNvSpPr txBox="1"/>
          <p:nvPr/>
        </p:nvSpPr>
        <p:spPr>
          <a:xfrm>
            <a:off x="1296196" y="774968"/>
            <a:ext cx="267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latin typeface="+mj-lt"/>
              </a:rPr>
              <a:t>Combinare</a:t>
            </a:r>
          </a:p>
        </p:txBody>
      </p:sp>
      <p:sp>
        <p:nvSpPr>
          <p:cNvPr id="6" name="Schemă logică: proces 5">
            <a:extLst>
              <a:ext uri="{FF2B5EF4-FFF2-40B4-BE49-F238E27FC236}">
                <a16:creationId xmlns:a16="http://schemas.microsoft.com/office/drawing/2014/main" id="{6F079947-4391-826C-D6EE-E5F2EB0D1056}"/>
              </a:ext>
            </a:extLst>
          </p:cNvPr>
          <p:cNvSpPr/>
          <p:nvPr/>
        </p:nvSpPr>
        <p:spPr>
          <a:xfrm>
            <a:off x="9114335" y="2357034"/>
            <a:ext cx="762000" cy="38247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Schemă logică: proces 6">
            <a:extLst>
              <a:ext uri="{FF2B5EF4-FFF2-40B4-BE49-F238E27FC236}">
                <a16:creationId xmlns:a16="http://schemas.microsoft.com/office/drawing/2014/main" id="{85DB84C8-3D1B-5546-021B-D4D3D20A79D3}"/>
              </a:ext>
            </a:extLst>
          </p:cNvPr>
          <p:cNvSpPr/>
          <p:nvPr/>
        </p:nvSpPr>
        <p:spPr>
          <a:xfrm>
            <a:off x="11219426" y="2342321"/>
            <a:ext cx="762000" cy="382472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52849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00E8E45C-745B-1999-3F7E-0FC7DF82B439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Weisfeiler-Lehman test (WL)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A9B389D-5D57-B952-43AE-855C37EC86EE}"/>
              </a:ext>
            </a:extLst>
          </p:cNvPr>
          <p:cNvSpPr txBox="1"/>
          <p:nvPr/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dacă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grafuri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sunt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izomorfe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</a:t>
            </a:r>
          </a:p>
        </p:txBody>
      </p:sp>
    </p:spTree>
    <p:extLst>
      <p:ext uri="{BB962C8B-B14F-4D97-AF65-F5344CB8AC3E}">
        <p14:creationId xmlns:p14="http://schemas.microsoft.com/office/powerpoint/2010/main" val="118622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hemă logică: conector 6">
            <a:extLst>
              <a:ext uri="{FF2B5EF4-FFF2-40B4-BE49-F238E27FC236}">
                <a16:creationId xmlns:a16="http://schemas.microsoft.com/office/drawing/2014/main" id="{2A4479E5-2238-2782-0021-C108DB207851}"/>
              </a:ext>
            </a:extLst>
          </p:cNvPr>
          <p:cNvSpPr/>
          <p:nvPr/>
        </p:nvSpPr>
        <p:spPr>
          <a:xfrm>
            <a:off x="2674253" y="1701066"/>
            <a:ext cx="384312" cy="38431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chemă logică: conector 8">
            <a:extLst>
              <a:ext uri="{FF2B5EF4-FFF2-40B4-BE49-F238E27FC236}">
                <a16:creationId xmlns:a16="http://schemas.microsoft.com/office/drawing/2014/main" id="{B8A9DE11-B52E-BC31-0B55-349A453983E1}"/>
              </a:ext>
            </a:extLst>
          </p:cNvPr>
          <p:cNvSpPr/>
          <p:nvPr/>
        </p:nvSpPr>
        <p:spPr>
          <a:xfrm>
            <a:off x="2160107" y="2629636"/>
            <a:ext cx="384312" cy="38431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0" name="Schemă logică: conector 9">
            <a:extLst>
              <a:ext uri="{FF2B5EF4-FFF2-40B4-BE49-F238E27FC236}">
                <a16:creationId xmlns:a16="http://schemas.microsoft.com/office/drawing/2014/main" id="{6EB98AC2-7ACB-DFD5-0C21-F4065CAF90FB}"/>
              </a:ext>
            </a:extLst>
          </p:cNvPr>
          <p:cNvSpPr/>
          <p:nvPr/>
        </p:nvSpPr>
        <p:spPr>
          <a:xfrm>
            <a:off x="3542270" y="3173892"/>
            <a:ext cx="384312" cy="384313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Schemă logică: conector 15">
            <a:extLst>
              <a:ext uri="{FF2B5EF4-FFF2-40B4-BE49-F238E27FC236}">
                <a16:creationId xmlns:a16="http://schemas.microsoft.com/office/drawing/2014/main" id="{77095FD2-2C95-4EF7-B229-AAAD5D7B68EE}"/>
              </a:ext>
            </a:extLst>
          </p:cNvPr>
          <p:cNvSpPr/>
          <p:nvPr/>
        </p:nvSpPr>
        <p:spPr>
          <a:xfrm>
            <a:off x="4467228" y="2629636"/>
            <a:ext cx="384312" cy="384313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Schemă logică: conector 16">
            <a:extLst>
              <a:ext uri="{FF2B5EF4-FFF2-40B4-BE49-F238E27FC236}">
                <a16:creationId xmlns:a16="http://schemas.microsoft.com/office/drawing/2014/main" id="{F7DB0381-5248-9FFA-917E-F0B3EB42090A}"/>
              </a:ext>
            </a:extLst>
          </p:cNvPr>
          <p:cNvSpPr/>
          <p:nvPr/>
        </p:nvSpPr>
        <p:spPr>
          <a:xfrm>
            <a:off x="3461308" y="2245323"/>
            <a:ext cx="384312" cy="384313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26" name="Picture 2" descr="Poze cu pisici - 🧐 | Facebook">
            <a:extLst>
              <a:ext uri="{FF2B5EF4-FFF2-40B4-BE49-F238E27FC236}">
                <a16:creationId xmlns:a16="http://schemas.microsoft.com/office/drawing/2014/main" id="{48AE3551-03F8-DA89-113D-229C1405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92" y="1893223"/>
            <a:ext cx="2061956" cy="14728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8961DACC-AA89-3D6E-7640-73969168BE9F}"/>
              </a:ext>
            </a:extLst>
          </p:cNvPr>
          <p:cNvCxnSpPr>
            <a:stCxn id="9" idx="7"/>
            <a:endCxn id="7" idx="4"/>
          </p:cNvCxnSpPr>
          <p:nvPr/>
        </p:nvCxnSpPr>
        <p:spPr>
          <a:xfrm flipV="1">
            <a:off x="2488138" y="2085379"/>
            <a:ext cx="378271" cy="600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65F45612-7A3C-82CB-0680-09AFB50D1615}"/>
              </a:ext>
            </a:extLst>
          </p:cNvPr>
          <p:cNvCxnSpPr>
            <a:cxnSpLocks/>
            <a:stCxn id="7" idx="5"/>
            <a:endCxn id="17" idx="1"/>
          </p:cNvCxnSpPr>
          <p:nvPr/>
        </p:nvCxnSpPr>
        <p:spPr>
          <a:xfrm>
            <a:off x="3002284" y="2029098"/>
            <a:ext cx="515305" cy="272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3DDA191C-5401-97FC-ECE1-856136A364A7}"/>
              </a:ext>
            </a:extLst>
          </p:cNvPr>
          <p:cNvCxnSpPr>
            <a:cxnSpLocks/>
            <a:stCxn id="10" idx="0"/>
            <a:endCxn id="17" idx="4"/>
          </p:cNvCxnSpPr>
          <p:nvPr/>
        </p:nvCxnSpPr>
        <p:spPr>
          <a:xfrm flipH="1" flipV="1">
            <a:off x="3653464" y="2629636"/>
            <a:ext cx="80962" cy="544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E19AB08C-9955-21B1-60CF-FC5EEF2612AF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3845620" y="2437480"/>
            <a:ext cx="621608" cy="384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Săgeată: dreapta 28">
            <a:extLst>
              <a:ext uri="{FF2B5EF4-FFF2-40B4-BE49-F238E27FC236}">
                <a16:creationId xmlns:a16="http://schemas.microsoft.com/office/drawing/2014/main" id="{C4B7945A-C88F-CC6A-BB35-B282267A6EE1}"/>
              </a:ext>
            </a:extLst>
          </p:cNvPr>
          <p:cNvSpPr/>
          <p:nvPr/>
        </p:nvSpPr>
        <p:spPr>
          <a:xfrm>
            <a:off x="6215270" y="2437479"/>
            <a:ext cx="1577008" cy="1921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0" name="Picture 2" descr="Poze cu pisici - 🧐 | Facebook">
            <a:extLst>
              <a:ext uri="{FF2B5EF4-FFF2-40B4-BE49-F238E27FC236}">
                <a16:creationId xmlns:a16="http://schemas.microsoft.com/office/drawing/2014/main" id="{46B19000-61A6-1204-D992-B35714FA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592792" y="4086457"/>
            <a:ext cx="2061956" cy="14728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ăgeată: dreapta 30">
            <a:extLst>
              <a:ext uri="{FF2B5EF4-FFF2-40B4-BE49-F238E27FC236}">
                <a16:creationId xmlns:a16="http://schemas.microsoft.com/office/drawing/2014/main" id="{6269F0EF-B946-E1C2-CF52-DB6F2C3946BA}"/>
              </a:ext>
            </a:extLst>
          </p:cNvPr>
          <p:cNvSpPr/>
          <p:nvPr/>
        </p:nvSpPr>
        <p:spPr>
          <a:xfrm>
            <a:off x="6215270" y="4557827"/>
            <a:ext cx="1577008" cy="1921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Schemă logică: conector 31">
            <a:extLst>
              <a:ext uri="{FF2B5EF4-FFF2-40B4-BE49-F238E27FC236}">
                <a16:creationId xmlns:a16="http://schemas.microsoft.com/office/drawing/2014/main" id="{7911AA91-23A9-90A5-84A9-B7833390A17A}"/>
              </a:ext>
            </a:extLst>
          </p:cNvPr>
          <p:cNvSpPr/>
          <p:nvPr/>
        </p:nvSpPr>
        <p:spPr>
          <a:xfrm>
            <a:off x="3210965" y="4431010"/>
            <a:ext cx="384312" cy="384313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Schemă logică: conector 32">
            <a:extLst>
              <a:ext uri="{FF2B5EF4-FFF2-40B4-BE49-F238E27FC236}">
                <a16:creationId xmlns:a16="http://schemas.microsoft.com/office/drawing/2014/main" id="{21026496-C2D0-2822-46A7-14DC73D7A463}"/>
              </a:ext>
            </a:extLst>
          </p:cNvPr>
          <p:cNvSpPr/>
          <p:nvPr/>
        </p:nvSpPr>
        <p:spPr>
          <a:xfrm>
            <a:off x="4082916" y="4974353"/>
            <a:ext cx="384312" cy="38431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Schemă logică: conector 33">
            <a:extLst>
              <a:ext uri="{FF2B5EF4-FFF2-40B4-BE49-F238E27FC236}">
                <a16:creationId xmlns:a16="http://schemas.microsoft.com/office/drawing/2014/main" id="{7FF68CE4-4BB6-BDD0-4615-25DC0BD230C1}"/>
              </a:ext>
            </a:extLst>
          </p:cNvPr>
          <p:cNvSpPr/>
          <p:nvPr/>
        </p:nvSpPr>
        <p:spPr>
          <a:xfrm>
            <a:off x="2674253" y="6128210"/>
            <a:ext cx="384312" cy="384313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Schemă logică: conector 34">
            <a:extLst>
              <a:ext uri="{FF2B5EF4-FFF2-40B4-BE49-F238E27FC236}">
                <a16:creationId xmlns:a16="http://schemas.microsoft.com/office/drawing/2014/main" id="{973B91D3-6875-1BAA-BD62-F6A9933A7444}"/>
              </a:ext>
            </a:extLst>
          </p:cNvPr>
          <p:cNvSpPr/>
          <p:nvPr/>
        </p:nvSpPr>
        <p:spPr>
          <a:xfrm>
            <a:off x="3734426" y="5756229"/>
            <a:ext cx="384312" cy="384313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Schemă logică: conector 35">
            <a:extLst>
              <a:ext uri="{FF2B5EF4-FFF2-40B4-BE49-F238E27FC236}">
                <a16:creationId xmlns:a16="http://schemas.microsoft.com/office/drawing/2014/main" id="{604DBE2E-000F-4622-7A3E-52705838C968}"/>
              </a:ext>
            </a:extLst>
          </p:cNvPr>
          <p:cNvSpPr/>
          <p:nvPr/>
        </p:nvSpPr>
        <p:spPr>
          <a:xfrm>
            <a:off x="5063576" y="5995688"/>
            <a:ext cx="384312" cy="384313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37" name="Conector drept 36">
            <a:extLst>
              <a:ext uri="{FF2B5EF4-FFF2-40B4-BE49-F238E27FC236}">
                <a16:creationId xmlns:a16="http://schemas.microsoft.com/office/drawing/2014/main" id="{7F537433-0204-4BDC-0A47-B1DCF2A8125A}"/>
              </a:ext>
            </a:extLst>
          </p:cNvPr>
          <p:cNvCxnSpPr>
            <a:cxnSpLocks/>
            <a:stCxn id="32" idx="5"/>
            <a:endCxn id="33" idx="1"/>
          </p:cNvCxnSpPr>
          <p:nvPr/>
        </p:nvCxnSpPr>
        <p:spPr>
          <a:xfrm>
            <a:off x="3538996" y="4759042"/>
            <a:ext cx="600201" cy="271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rept 40">
            <a:extLst>
              <a:ext uri="{FF2B5EF4-FFF2-40B4-BE49-F238E27FC236}">
                <a16:creationId xmlns:a16="http://schemas.microsoft.com/office/drawing/2014/main" id="{4CA79892-A21C-72AB-5D09-AAB13013A029}"/>
              </a:ext>
            </a:extLst>
          </p:cNvPr>
          <p:cNvCxnSpPr>
            <a:cxnSpLocks/>
            <a:stCxn id="35" idx="0"/>
            <a:endCxn id="33" idx="3"/>
          </p:cNvCxnSpPr>
          <p:nvPr/>
        </p:nvCxnSpPr>
        <p:spPr>
          <a:xfrm flipV="1">
            <a:off x="3926582" y="5302385"/>
            <a:ext cx="212615" cy="453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rept 43">
            <a:extLst>
              <a:ext uri="{FF2B5EF4-FFF2-40B4-BE49-F238E27FC236}">
                <a16:creationId xmlns:a16="http://schemas.microsoft.com/office/drawing/2014/main" id="{80B6946F-99CD-7749-6C60-3E21AA515699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3058565" y="6084261"/>
            <a:ext cx="732142" cy="236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drept 46">
            <a:extLst>
              <a:ext uri="{FF2B5EF4-FFF2-40B4-BE49-F238E27FC236}">
                <a16:creationId xmlns:a16="http://schemas.microsoft.com/office/drawing/2014/main" id="{3947B81A-2904-4EF9-D8DD-E6E35F5DBAD3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4118738" y="5948386"/>
            <a:ext cx="944838" cy="239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setăText 49">
            <a:extLst>
              <a:ext uri="{FF2B5EF4-FFF2-40B4-BE49-F238E27FC236}">
                <a16:creationId xmlns:a16="http://schemas.microsoft.com/office/drawing/2014/main" id="{4474054E-6251-4305-051B-9E2E38C113FD}"/>
              </a:ext>
            </a:extLst>
          </p:cNvPr>
          <p:cNvSpPr txBox="1"/>
          <p:nvPr/>
        </p:nvSpPr>
        <p:spPr>
          <a:xfrm>
            <a:off x="3452385" y="603767"/>
            <a:ext cx="5473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Ce </a:t>
            </a:r>
            <a:r>
              <a:rPr lang="ro-RO" sz="3200" b="1" dirty="0">
                <a:latin typeface="+mj-lt"/>
              </a:rPr>
              <a:t>înseamnă un graf izomorf?</a:t>
            </a:r>
          </a:p>
        </p:txBody>
      </p:sp>
    </p:spTree>
    <p:extLst>
      <p:ext uri="{BB962C8B-B14F-4D97-AF65-F5344CB8AC3E}">
        <p14:creationId xmlns:p14="http://schemas.microsoft.com/office/powerpoint/2010/main" val="4900928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C3D9CB90-272B-42B2-2780-1CA5173F74AD}"/>
              </a:ext>
            </a:extLst>
          </p:cNvPr>
          <p:cNvSpPr/>
          <p:nvPr/>
        </p:nvSpPr>
        <p:spPr>
          <a:xfrm>
            <a:off x="761999" y="5136464"/>
            <a:ext cx="1232453" cy="3975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rgbClr val="C00000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C4EC0274-F742-1D28-E20C-B9FBFFC66BCA}"/>
              </a:ext>
            </a:extLst>
          </p:cNvPr>
          <p:cNvSpPr txBox="1"/>
          <p:nvPr/>
        </p:nvSpPr>
        <p:spPr>
          <a:xfrm>
            <a:off x="2729948" y="4981304"/>
            <a:ext cx="7683294" cy="707886"/>
          </a:xfrm>
          <a:prstGeom prst="rect">
            <a:avLst/>
          </a:prstGeom>
          <a:noFill/>
          <a:effectLst>
            <a:outerShdw blurRad="50800" dist="50800" dir="5400000" sx="53000" sy="53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Dacă funcția de agregare și funcția de </a:t>
            </a:r>
            <a:r>
              <a:rPr lang="ro-RO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readout</a:t>
            </a:r>
            <a:r>
              <a:rPr lang="ro-RO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sunt INJECTIVE, atunci GNN-</a:t>
            </a:r>
            <a:r>
              <a:rPr lang="ro-RO" sz="20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ul</a:t>
            </a:r>
            <a:r>
              <a:rPr lang="ro-RO" sz="2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are o putere discriminativă la fel de mare ca și WL test.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C99708A6-2BBD-ECC8-08C3-3707CDD1D809}"/>
              </a:ext>
            </a:extLst>
          </p:cNvPr>
          <p:cNvSpPr/>
          <p:nvPr/>
        </p:nvSpPr>
        <p:spPr>
          <a:xfrm>
            <a:off x="1692964" y="1738739"/>
            <a:ext cx="3750365" cy="2551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C9E88722-852B-A58B-C2D4-4506ED4E586E}"/>
              </a:ext>
            </a:extLst>
          </p:cNvPr>
          <p:cNvSpPr txBox="1"/>
          <p:nvPr/>
        </p:nvSpPr>
        <p:spPr>
          <a:xfrm>
            <a:off x="1942270" y="2035441"/>
            <a:ext cx="325175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+mj-lt"/>
              </a:rPr>
              <a:t>WL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Funcție de agregare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Funcție de combinare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Funcție de </a:t>
            </a:r>
            <a:r>
              <a:rPr lang="ro-RO" sz="2400" dirty="0" err="1">
                <a:latin typeface="+mj-lt"/>
              </a:rPr>
              <a:t>hash</a:t>
            </a:r>
            <a:endParaRPr lang="ro-RO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3E5F514-A9F4-DA8C-C539-D13E1FE75D7B}"/>
              </a:ext>
            </a:extLst>
          </p:cNvPr>
          <p:cNvSpPr/>
          <p:nvPr/>
        </p:nvSpPr>
        <p:spPr>
          <a:xfrm>
            <a:off x="6887815" y="1738739"/>
            <a:ext cx="3750365" cy="2551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DE904275-E1F9-586E-FA36-61C149606BB7}"/>
              </a:ext>
            </a:extLst>
          </p:cNvPr>
          <p:cNvSpPr txBox="1"/>
          <p:nvPr/>
        </p:nvSpPr>
        <p:spPr>
          <a:xfrm>
            <a:off x="7111445" y="2044764"/>
            <a:ext cx="322359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+mj-lt"/>
              </a:rPr>
              <a:t>GNN: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Funcție de agregare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Funcție de combinare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Funcție de </a:t>
            </a:r>
            <a:r>
              <a:rPr lang="ro-RO" sz="2400" dirty="0" err="1">
                <a:latin typeface="+mj-lt"/>
              </a:rPr>
              <a:t>readout</a:t>
            </a:r>
            <a:endParaRPr lang="ro-RO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6463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A199767F-99DB-2104-0482-59888A50368A}"/>
              </a:ext>
            </a:extLst>
          </p:cNvPr>
          <p:cNvSpPr txBox="1"/>
          <p:nvPr/>
        </p:nvSpPr>
        <p:spPr>
          <a:xfrm>
            <a:off x="838200" y="1760505"/>
            <a:ext cx="10515600" cy="9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 Isomorphism Network (GIN)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4223B557-8B03-B2CE-DF69-FCB16C8362CA}"/>
              </a:ext>
            </a:extLst>
          </p:cNvPr>
          <p:cNvSpPr txBox="1"/>
          <p:nvPr/>
        </p:nvSpPr>
        <p:spPr>
          <a:xfrm>
            <a:off x="2384952" y="3012928"/>
            <a:ext cx="8448700" cy="173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este</a:t>
            </a:r>
            <a:r>
              <a:rPr lang="en-US" sz="2400" dirty="0">
                <a:solidFill>
                  <a:schemeClr val="tx2"/>
                </a:solidFill>
              </a:rPr>
              <a:t> o </a:t>
            </a:r>
            <a:r>
              <a:rPr lang="en-US" sz="2400" dirty="0" err="1">
                <a:solidFill>
                  <a:schemeClr val="tx2"/>
                </a:solidFill>
              </a:rPr>
              <a:t>arhitectură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specifică</a:t>
            </a:r>
            <a:r>
              <a:rPr lang="en-US" sz="2400" dirty="0">
                <a:solidFill>
                  <a:schemeClr val="tx2"/>
                </a:solidFill>
              </a:rPr>
              <a:t> de Graph Neural Network (GNN)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este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proiectat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să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aibă</a:t>
            </a:r>
            <a:r>
              <a:rPr lang="en-US" sz="2400" dirty="0">
                <a:solidFill>
                  <a:schemeClr val="tx2"/>
                </a:solidFill>
              </a:rPr>
              <a:t> o capacitate </a:t>
            </a:r>
            <a:r>
              <a:rPr lang="en-US" sz="2400" dirty="0" err="1">
                <a:solidFill>
                  <a:schemeClr val="tx2"/>
                </a:solidFill>
              </a:rPr>
              <a:t>discriminativă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echivalentă</a:t>
            </a:r>
            <a:r>
              <a:rPr lang="en-US" sz="2400" dirty="0">
                <a:solidFill>
                  <a:schemeClr val="tx2"/>
                </a:solidFill>
              </a:rPr>
              <a:t> cu </a:t>
            </a:r>
            <a:r>
              <a:rPr lang="en-US" sz="2400" dirty="0" err="1">
                <a:solidFill>
                  <a:schemeClr val="tx2"/>
                </a:solidFill>
              </a:rPr>
              <a:t>testul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Weisfeiler</a:t>
            </a:r>
            <a:r>
              <a:rPr lang="en-US" sz="2400" dirty="0">
                <a:solidFill>
                  <a:schemeClr val="tx2"/>
                </a:solidFill>
              </a:rPr>
              <a:t>-Lehman (WL)</a:t>
            </a:r>
          </a:p>
        </p:txBody>
      </p:sp>
    </p:spTree>
    <p:extLst>
      <p:ext uri="{BB962C8B-B14F-4D97-AF65-F5344CB8AC3E}">
        <p14:creationId xmlns:p14="http://schemas.microsoft.com/office/powerpoint/2010/main" val="63200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TM10001115[[fn=Colet]]</Template>
  <TotalTime>1610</TotalTime>
  <Words>371</Words>
  <Application>Microsoft Office PowerPoint</Application>
  <PresentationFormat>Ecran lat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Temă Office</vt:lpstr>
      <vt:lpstr>CÂT DE PUTERNICE SUNT REȚELELE NEURONALE PE GRAFURI?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Ana Calapis</dc:creator>
  <cp:lastModifiedBy>Ana Calapis</cp:lastModifiedBy>
  <cp:revision>12</cp:revision>
  <dcterms:created xsi:type="dcterms:W3CDTF">2024-05-18T13:09:32Z</dcterms:created>
  <dcterms:modified xsi:type="dcterms:W3CDTF">2024-05-29T15:17:46Z</dcterms:modified>
</cp:coreProperties>
</file>