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e0eb63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e0eb63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9e0eb63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9e0eb63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9e0eb63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9e0eb63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9e0eb63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9e0eb63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9e0eb63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9e0eb63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UHb_XNgIHFY"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4vq8ci4RTUs"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Biomimicry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Biomimicry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n this video, I present the concept of Biomimicry: Bio means life; mimicry means imitate. So biomimicry is the practice of imitating life. It looks to Nature to provide inspiration and direction to sustainably solve our most pressing challenges; it’s innovation inspired by nature.&#10;&#10;Read the book by Janine Benyus &quot;Biomimicry: Innovation Inspired by Nature&quot; https://amzn.to/2Ddwm53&#10;&#10;Credits &amp; Resources:&#10;&#10;Original script written by Sarah Brooks&#10;Music: Hoedown by Audionautix is licensed under a Creative Commons Attribution license (https://creativecommons.org/licenses/by/4.0/)&#10;Artist: http://audionautix.com/&#10;www.biomimicry.org&#10;www.asknature.org&#10;**&#10;Engaging sustainability videos to learn &amp; teach.&#10;More sustainability videos on www.sustainabilityillustrated.com &amp; http://www.youtube.com/learnsustainability&#10;Subscribe to receive the latest videos: http://alturl.com/jc8u6&#10;Become a patron: http://www.patreon.com/sustainability.&#10;&#10;Twitter: http://twitter.com/Sustain_Illustr&#10;Facebook: http://www.facebook.com/sustainabilityillustrated&#10;&#10;Videos are created by Alexandre Magnin using years of experience drawing and working as a sustainability consultant with businesses and communities: http://www.amcreative.org&#10;&#10;**&#10;Transcript:&#10;&#10;What is biomimicry? Bio means life; mimicry means imitate. So biomimicry is the practice of imitating life. biomimicry looks to Nature to provide inspiration and direction to sustainably solve our most pressing challenges; it’s innovation inspired by nature. &#10;Human beings are clever. We’ve created cities, economies, and whole societies… but at the same time and without meaning to, we’ve also created massive sustainability challenges for future generations and ourselves. Biomimicry is a way to address these problems by creating policies, products and processes that are adapted to life on earth. The idea goes like this:&#10;&#10;Plants, animals and microbes are amazing. They have spent billions of years engineering and testing ways to thrive on the planet. 3.8 billion years, to be precise. That’s a lot of research and development! After all this R&amp;D, what didn’t work doesn’t exist anymore, and what surrounds us has learned to survive. Solutions to challenges large and small are all around us – we just need to look. Here are two examples.&#10;&#10;Sustainable energy provision is a massive sustainability challenge. The race is on to find economically viable sustainable energy solutions. Biomimicry asks, “What could we learn from Nature that could help us produce sustainable energy, or make more efficient the current alternative technologies that are already out there?”&#10;Seemingly large and unwieldy, humpback whales display surprising agility in the water. This is due mainly to their flippers, which have large, irregular bumps called tubercles across their leading edges.  Inspired by these flippers, a company called WhalePower has developed turbine blades – with bumps called tubercles on the leading edge. These blades promise greater efficiency in many applications, from wind turbines to hydroelectric turbines, to irrigation pumps to ventilation fans.  In fact, using these blades to catch wind could provide up to 20% increased efficiency, making this type of alternative energy competitive with other energy sources. Thank you, humpback whales! Here’s another example of biomimicry in action. &#10;&#10;The Shinkansen bullet train is one of the fastest trains in the world. Offering high-speed travel between several of Japan’s metropolitan areas, it used to travel over 200 miles per hour. But, every time the train emerged from a tunnel air pressure changes made a sonic boom, like a large thunderclap, causing people one-quarter mile away who lived along the train line to complain. Japan has strict noise pollution laws, so this had to be solved. The train’s chief engineer was a dedicated bird-watcher. He asked himself, “Is there something in Nature that travels quickly and smoothly between two different mediums?” The kingfisher dives from the air into water to catch fish and produces almost no splash at all compared to similar sized-birds or animals. Modelling the front end of the train after the beak of kingfishers resulted in a quieter train, one that uses 15% less electricity while travelling 10% faster. By emulating Nature, the bullet train designers were able to able to solve an important problem. &#10;&#10;Imagine what other problems might be solved by turning to the world around us and asking, “What would Nature do?”" id="62" name="Google Shape;62;p14" title="Biomimicry (explained with drawings &amp; examples)">
            <a:hlinkClick r:id="rId3"/>
          </p:cNvPr>
          <p:cNvPicPr preferRelativeResize="0"/>
          <p:nvPr/>
        </p:nvPicPr>
        <p:blipFill>
          <a:blip r:embed="rId4">
            <a:alphaModFix/>
          </a:blip>
          <a:stretch>
            <a:fillRect/>
          </a:stretch>
        </p:blipFill>
        <p:spPr>
          <a:xfrm>
            <a:off x="1907113" y="1152475"/>
            <a:ext cx="5329766" cy="399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Nature is Smarter than Us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Nature is pretty damn smart. In fact, many modern technologies get their ideas from nature.  Trace explores the awesome field of biomimicry.&#10;&#10;DNews is a show about the science of everyday life.  We post new videos three times a day, every weekday.&#10;&#10;Watch More&#10;http://www.youtube.com/dnewschannel&#10;How Engineers Are Beating Nature ►►►► http://bit.ly/1Xd9cwM&#10;&#10;Subscribe&#10;http://www.youtube.com/channel/UCzWQYUVCpZqtN93H8RR44Qw?sub_confirmation=1&#10;&#10;DNews Twitter&#10;https://twitter.com/dnews&#10;&#10;Anthony Carboni Twitter:&#10;https://twitter.com/acarboni&#10;&#10;Laci Green Twitter&#10;https://twitter.com/gogreen18&#10;&#10;Trace Dominguez Twitter&#10;https://twitter.com/trace501&#10;&#10;DNews Facebook&#10;http://www.facebook.com/DNews&#10;&#10;DNews Google+&#10;https://plus.google.com/u/0/106194964544004197170/posts&#10;&#10;DNews Website&#10;http://discoverynews.com/&#10;&#10;Subscribe! http://www.youtube.com/channel/UCzWQYUVCpZqtN93H8RR44Qw?sub_confirmation=1" id="69" name="Google Shape;69;p15" title="Nature Is Smarter Than Us">
            <a:hlinkClick r:id="rId3"/>
          </p:cNvPr>
          <p:cNvPicPr preferRelativeResize="0"/>
          <p:nvPr/>
        </p:nvPicPr>
        <p:blipFill>
          <a:blip r:embed="rId4">
            <a:alphaModFix/>
          </a:blip>
          <a:stretch>
            <a:fillRect/>
          </a:stretch>
        </p:blipFill>
        <p:spPr>
          <a:xfrm>
            <a:off x="1812988" y="1020013"/>
            <a:ext cx="5518025" cy="41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Biomimicry Works</a:t>
            </a:r>
            <a:endParaRPr/>
          </a:p>
        </p:txBody>
      </p:sp>
      <p:sp>
        <p:nvSpPr>
          <p:cNvPr id="75" name="Google Shape;75;p16"/>
          <p:cNvSpPr txBox="1"/>
          <p:nvPr>
            <p:ph idx="1" type="body"/>
          </p:nvPr>
        </p:nvSpPr>
        <p:spPr>
          <a:xfrm>
            <a:off x="311700" y="1152475"/>
            <a:ext cx="8520600" cy="3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Notebooks, answer the following questions: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arenR"/>
            </a:pPr>
            <a:r>
              <a:rPr lang="en"/>
              <a:t>Define </a:t>
            </a:r>
            <a:r>
              <a:rPr i="1" lang="en"/>
              <a:t>sustainability</a:t>
            </a:r>
            <a:endParaRPr b="1" i="1"/>
          </a:p>
          <a:p>
            <a:pPr indent="-342900" lvl="0" marL="457200" rtl="0" algn="l">
              <a:spcBef>
                <a:spcPts val="0"/>
              </a:spcBef>
              <a:spcAft>
                <a:spcPts val="0"/>
              </a:spcAft>
              <a:buSzPts val="1800"/>
              <a:buAutoNum type="arabicParenR"/>
            </a:pPr>
            <a:r>
              <a:rPr lang="en"/>
              <a:t>Describe why our current </a:t>
            </a:r>
            <a:r>
              <a:rPr lang="en"/>
              <a:t>technology</a:t>
            </a:r>
            <a:r>
              <a:rPr lang="en"/>
              <a:t> and way of life is not sustainable. (Give at least 3 examples)</a:t>
            </a:r>
            <a:endParaRPr/>
          </a:p>
          <a:p>
            <a:pPr indent="-342900" lvl="0" marL="457200" rtl="0" algn="l">
              <a:spcBef>
                <a:spcPts val="0"/>
              </a:spcBef>
              <a:spcAft>
                <a:spcPts val="0"/>
              </a:spcAft>
              <a:buSzPts val="1800"/>
              <a:buAutoNum type="arabicParenR"/>
            </a:pPr>
            <a:r>
              <a:rPr lang="en"/>
              <a:t>List Nature’s Nine Laws, </a:t>
            </a:r>
            <a:r>
              <a:rPr lang="en"/>
              <a:t>described</a:t>
            </a:r>
            <a:r>
              <a:rPr lang="en"/>
              <a:t> by Janine M. Benyus</a:t>
            </a:r>
            <a:endParaRPr/>
          </a:p>
          <a:p>
            <a:pPr indent="0" lvl="0" marL="0" rtl="0" algn="l">
              <a:spcBef>
                <a:spcPts val="1600"/>
              </a:spcBef>
              <a:spcAft>
                <a:spcPts val="1600"/>
              </a:spcAft>
              <a:buNone/>
            </a:pPr>
            <a:br>
              <a:rPr lang="en"/>
            </a:br>
            <a:r>
              <a:rPr lang="en"/>
              <a:t>USE THESE LINKS FOR YOUR RESEARCH:</a:t>
            </a:r>
            <a:r>
              <a:rPr lang="en"/>
              <a:t> </a:t>
            </a:r>
            <a:br>
              <a:rPr lang="en"/>
            </a:br>
            <a:r>
              <a:rPr lang="en"/>
              <a:t>goo.gl/eVBggV  </a:t>
            </a:r>
            <a:br>
              <a:rPr lang="en"/>
            </a:br>
            <a:r>
              <a:rPr lang="en"/>
              <a:t>https://tinyurl.com/y6mlc7ar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Day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a:t>
            </a:r>
            <a:r>
              <a:rPr lang="en"/>
              <a:t> the Problem and Researching Solutions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Define/redefine the problem in your own words. </a:t>
            </a:r>
            <a:endParaRPr/>
          </a:p>
          <a:p>
            <a:pPr indent="-317500" lvl="1" marL="914400" rtl="0" algn="l">
              <a:spcBef>
                <a:spcPts val="0"/>
              </a:spcBef>
              <a:spcAft>
                <a:spcPts val="0"/>
              </a:spcAft>
              <a:buSzPts val="1400"/>
              <a:buChar char="○"/>
            </a:pPr>
            <a:r>
              <a:rPr lang="en"/>
              <a:t>Example: I want a hovercraft. </a:t>
            </a:r>
            <a:endParaRPr/>
          </a:p>
          <a:p>
            <a:pPr indent="-342900" lvl="0" marL="457200" rtl="0" algn="l">
              <a:spcBef>
                <a:spcPts val="0"/>
              </a:spcBef>
              <a:spcAft>
                <a:spcPts val="0"/>
              </a:spcAft>
              <a:buSzPts val="1800"/>
              <a:buChar char="●"/>
            </a:pPr>
            <a:r>
              <a:rPr lang="en"/>
              <a:t>Ask the question in biological terms. </a:t>
            </a:r>
            <a:endParaRPr/>
          </a:p>
          <a:p>
            <a:pPr indent="-317500" lvl="1" marL="914400" rtl="0" algn="l">
              <a:spcBef>
                <a:spcPts val="0"/>
              </a:spcBef>
              <a:spcAft>
                <a:spcPts val="0"/>
              </a:spcAft>
              <a:buSzPts val="1400"/>
              <a:buChar char="○"/>
            </a:pPr>
            <a:r>
              <a:rPr lang="en"/>
              <a:t>Example: How do various animals hover? </a:t>
            </a:r>
            <a:endParaRPr/>
          </a:p>
          <a:p>
            <a:pPr indent="-342900" lvl="0" marL="457200" rtl="0" algn="l">
              <a:spcBef>
                <a:spcPts val="0"/>
              </a:spcBef>
              <a:spcAft>
                <a:spcPts val="0"/>
              </a:spcAft>
              <a:buSzPts val="1800"/>
              <a:buChar char="●"/>
            </a:pPr>
            <a:r>
              <a:rPr lang="en"/>
              <a:t>Research the problem and possible solutions. </a:t>
            </a:r>
            <a:endParaRPr/>
          </a:p>
          <a:p>
            <a:pPr indent="-342900" lvl="0" marL="457200" rtl="0" algn="l">
              <a:spcBef>
                <a:spcPts val="0"/>
              </a:spcBef>
              <a:spcAft>
                <a:spcPts val="0"/>
              </a:spcAft>
              <a:buSzPts val="1800"/>
              <a:buChar char="●"/>
            </a:pPr>
            <a:r>
              <a:rPr lang="en"/>
              <a:t>Record your ideas/information in your NB. </a:t>
            </a:r>
            <a:endParaRPr/>
          </a:p>
          <a:p>
            <a:pPr indent="-342900" lvl="0" marL="457200" rtl="0" algn="l">
              <a:spcBef>
                <a:spcPts val="0"/>
              </a:spcBef>
              <a:spcAft>
                <a:spcPts val="0"/>
              </a:spcAft>
              <a:buSzPts val="1800"/>
              <a:buChar char="●"/>
            </a:pPr>
            <a:r>
              <a:rPr lang="en"/>
              <a:t>List questions you have and information needed to solve it. </a:t>
            </a:r>
            <a:endParaRPr/>
          </a:p>
          <a:p>
            <a:pPr indent="-317500" lvl="1" marL="914400" rtl="0" algn="l">
              <a:spcBef>
                <a:spcPts val="0"/>
              </a:spcBef>
              <a:spcAft>
                <a:spcPts val="0"/>
              </a:spcAft>
              <a:buSzPts val="1400"/>
              <a:buChar char="○"/>
            </a:pPr>
            <a:r>
              <a:rPr lang="en"/>
              <a:t>Example: How do current hovercrafts work? Which animals hover? Which animals must hover to survive? How does a hummingbird hover? </a:t>
            </a:r>
            <a:endParaRPr/>
          </a:p>
          <a:p>
            <a:pPr indent="-342900" lvl="0" marL="457200" rtl="0" algn="l">
              <a:spcBef>
                <a:spcPts val="0"/>
              </a:spcBef>
              <a:spcAft>
                <a:spcPts val="0"/>
              </a:spcAft>
              <a:buSzPts val="1800"/>
              <a:buChar char="●"/>
            </a:pPr>
            <a:r>
              <a:rPr lang="en"/>
              <a:t>List topics and keywords to use in your research. </a:t>
            </a:r>
            <a:endParaRPr/>
          </a:p>
          <a:p>
            <a:pPr indent="-342900" lvl="0" marL="457200" rtl="0" algn="l">
              <a:spcBef>
                <a:spcPts val="0"/>
              </a:spcBef>
              <a:spcAft>
                <a:spcPts val="0"/>
              </a:spcAft>
              <a:buSzPts val="1800"/>
              <a:buChar char="●"/>
            </a:pPr>
            <a:r>
              <a:rPr lang="en"/>
              <a:t>Two credible sources are required. A good place to start is www.asknature.org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