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ACBBF6-D554-45AA-ABBE-87CA972FDD1C}"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EB410-58DF-4A16-85A5-32237FDFE468}" type="slidenum">
              <a:rPr lang="en-US" smtClean="0"/>
              <a:t>‹#›</a:t>
            </a:fld>
            <a:endParaRPr lang="en-US"/>
          </a:p>
        </p:txBody>
      </p:sp>
    </p:spTree>
    <p:extLst>
      <p:ext uri="{BB962C8B-B14F-4D97-AF65-F5344CB8AC3E}">
        <p14:creationId xmlns:p14="http://schemas.microsoft.com/office/powerpoint/2010/main" val="2175988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CBBF6-D554-45AA-ABBE-87CA972FDD1C}"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EB410-58DF-4A16-85A5-32237FDFE468}" type="slidenum">
              <a:rPr lang="en-US" smtClean="0"/>
              <a:t>‹#›</a:t>
            </a:fld>
            <a:endParaRPr lang="en-US"/>
          </a:p>
        </p:txBody>
      </p:sp>
    </p:spTree>
    <p:extLst>
      <p:ext uri="{BB962C8B-B14F-4D97-AF65-F5344CB8AC3E}">
        <p14:creationId xmlns:p14="http://schemas.microsoft.com/office/powerpoint/2010/main" val="415634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CBBF6-D554-45AA-ABBE-87CA972FDD1C}"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EB410-58DF-4A16-85A5-32237FDFE468}" type="slidenum">
              <a:rPr lang="en-US" smtClean="0"/>
              <a:t>‹#›</a:t>
            </a:fld>
            <a:endParaRPr lang="en-US"/>
          </a:p>
        </p:txBody>
      </p:sp>
    </p:spTree>
    <p:extLst>
      <p:ext uri="{BB962C8B-B14F-4D97-AF65-F5344CB8AC3E}">
        <p14:creationId xmlns:p14="http://schemas.microsoft.com/office/powerpoint/2010/main" val="219397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CBBF6-D554-45AA-ABBE-87CA972FDD1C}"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EB410-58DF-4A16-85A5-32237FDFE468}" type="slidenum">
              <a:rPr lang="en-US" smtClean="0"/>
              <a:t>‹#›</a:t>
            </a:fld>
            <a:endParaRPr lang="en-US"/>
          </a:p>
        </p:txBody>
      </p:sp>
    </p:spTree>
    <p:extLst>
      <p:ext uri="{BB962C8B-B14F-4D97-AF65-F5344CB8AC3E}">
        <p14:creationId xmlns:p14="http://schemas.microsoft.com/office/powerpoint/2010/main" val="154106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ACBBF6-D554-45AA-ABBE-87CA972FDD1C}"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EB410-58DF-4A16-85A5-32237FDFE468}" type="slidenum">
              <a:rPr lang="en-US" smtClean="0"/>
              <a:t>‹#›</a:t>
            </a:fld>
            <a:endParaRPr lang="en-US"/>
          </a:p>
        </p:txBody>
      </p:sp>
    </p:spTree>
    <p:extLst>
      <p:ext uri="{BB962C8B-B14F-4D97-AF65-F5344CB8AC3E}">
        <p14:creationId xmlns:p14="http://schemas.microsoft.com/office/powerpoint/2010/main" val="13738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ACBBF6-D554-45AA-ABBE-87CA972FDD1C}"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EB410-58DF-4A16-85A5-32237FDFE468}" type="slidenum">
              <a:rPr lang="en-US" smtClean="0"/>
              <a:t>‹#›</a:t>
            </a:fld>
            <a:endParaRPr lang="en-US"/>
          </a:p>
        </p:txBody>
      </p:sp>
    </p:spTree>
    <p:extLst>
      <p:ext uri="{BB962C8B-B14F-4D97-AF65-F5344CB8AC3E}">
        <p14:creationId xmlns:p14="http://schemas.microsoft.com/office/powerpoint/2010/main" val="82594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ACBBF6-D554-45AA-ABBE-87CA972FDD1C}" type="datetimeFigureOut">
              <a:rPr lang="en-US" smtClean="0"/>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1EB410-58DF-4A16-85A5-32237FDFE468}" type="slidenum">
              <a:rPr lang="en-US" smtClean="0"/>
              <a:t>‹#›</a:t>
            </a:fld>
            <a:endParaRPr lang="en-US"/>
          </a:p>
        </p:txBody>
      </p:sp>
    </p:spTree>
    <p:extLst>
      <p:ext uri="{BB962C8B-B14F-4D97-AF65-F5344CB8AC3E}">
        <p14:creationId xmlns:p14="http://schemas.microsoft.com/office/powerpoint/2010/main" val="3867033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ACBBF6-D554-45AA-ABBE-87CA972FDD1C}" type="datetimeFigureOut">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1EB410-58DF-4A16-85A5-32237FDFE468}" type="slidenum">
              <a:rPr lang="en-US" smtClean="0"/>
              <a:t>‹#›</a:t>
            </a:fld>
            <a:endParaRPr lang="en-US"/>
          </a:p>
        </p:txBody>
      </p:sp>
    </p:spTree>
    <p:extLst>
      <p:ext uri="{BB962C8B-B14F-4D97-AF65-F5344CB8AC3E}">
        <p14:creationId xmlns:p14="http://schemas.microsoft.com/office/powerpoint/2010/main" val="196211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CBBF6-D554-45AA-ABBE-87CA972FDD1C}" type="datetimeFigureOut">
              <a:rPr lang="en-US" smtClean="0"/>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1EB410-58DF-4A16-85A5-32237FDFE468}" type="slidenum">
              <a:rPr lang="en-US" smtClean="0"/>
              <a:t>‹#›</a:t>
            </a:fld>
            <a:endParaRPr lang="en-US"/>
          </a:p>
        </p:txBody>
      </p:sp>
    </p:spTree>
    <p:extLst>
      <p:ext uri="{BB962C8B-B14F-4D97-AF65-F5344CB8AC3E}">
        <p14:creationId xmlns:p14="http://schemas.microsoft.com/office/powerpoint/2010/main" val="364922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CBBF6-D554-45AA-ABBE-87CA972FDD1C}"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EB410-58DF-4A16-85A5-32237FDFE468}" type="slidenum">
              <a:rPr lang="en-US" smtClean="0"/>
              <a:t>‹#›</a:t>
            </a:fld>
            <a:endParaRPr lang="en-US"/>
          </a:p>
        </p:txBody>
      </p:sp>
    </p:spTree>
    <p:extLst>
      <p:ext uri="{BB962C8B-B14F-4D97-AF65-F5344CB8AC3E}">
        <p14:creationId xmlns:p14="http://schemas.microsoft.com/office/powerpoint/2010/main" val="181894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CBBF6-D554-45AA-ABBE-87CA972FDD1C}"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EB410-58DF-4A16-85A5-32237FDFE468}" type="slidenum">
              <a:rPr lang="en-US" smtClean="0"/>
              <a:t>‹#›</a:t>
            </a:fld>
            <a:endParaRPr lang="en-US"/>
          </a:p>
        </p:txBody>
      </p:sp>
    </p:spTree>
    <p:extLst>
      <p:ext uri="{BB962C8B-B14F-4D97-AF65-F5344CB8AC3E}">
        <p14:creationId xmlns:p14="http://schemas.microsoft.com/office/powerpoint/2010/main" val="188950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CBBF6-D554-45AA-ABBE-87CA972FDD1C}" type="datetimeFigureOut">
              <a:rPr lang="en-US" smtClean="0"/>
              <a:t>10/24/2018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EB410-58DF-4A16-85A5-32237FDFE468}" type="slidenum">
              <a:rPr lang="en-US" smtClean="0"/>
              <a:t>‹#›</a:t>
            </a:fld>
            <a:endParaRPr lang="en-US"/>
          </a:p>
        </p:txBody>
      </p:sp>
    </p:spTree>
    <p:extLst>
      <p:ext uri="{BB962C8B-B14F-4D97-AF65-F5344CB8AC3E}">
        <p14:creationId xmlns:p14="http://schemas.microsoft.com/office/powerpoint/2010/main" val="371172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d.com/talks/tom_wujec_build_a_tower?language=en#t-392604" TargetMode="External"/><Relationship Id="rId2" Type="http://schemas.openxmlformats.org/officeDocument/2006/relationships/hyperlink" Target="http://www.online-stopwatch.com/countdown-tim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Marshmallow Challenge</a:t>
            </a:r>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Image result for marshmallow challeng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3058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281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M_Challenge_Titl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533400"/>
            <a:ext cx="8046156" cy="5791200"/>
          </a:xfrm>
          <a:prstGeom prst="rect">
            <a:avLst/>
          </a:prstGeom>
          <a:noFill/>
          <a:ln>
            <a:noFill/>
          </a:ln>
        </p:spPr>
      </p:pic>
    </p:spTree>
    <p:extLst>
      <p:ext uri="{BB962C8B-B14F-4D97-AF65-F5344CB8AC3E}">
        <p14:creationId xmlns:p14="http://schemas.microsoft.com/office/powerpoint/2010/main" val="2023328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Build the Tallest Freestanding Structure</a:t>
            </a:r>
            <a:r>
              <a:rPr lang="en-US" dirty="0"/>
              <a:t>: The winning team is the one that has the tallest structure measured from the table top surface to the top of the marshmallow. That means the structure cannot be suspended from a higher structure, like a chair, ceiling or chandelier.</a:t>
            </a:r>
          </a:p>
          <a:p>
            <a:r>
              <a:rPr lang="en-US" b="1" dirty="0"/>
              <a:t>The Entire Marshmallow must be on top:</a:t>
            </a:r>
            <a:r>
              <a:rPr lang="en-US" dirty="0"/>
              <a:t> The entire marshmallow needs to be on the top of the structure. Cutting or eating part of the marshmallow disqualifies the team.</a:t>
            </a:r>
          </a:p>
          <a:p>
            <a:r>
              <a:rPr lang="en-US" b="1" dirty="0"/>
              <a:t>Use as Much or as Little of the Kit</a:t>
            </a:r>
            <a:r>
              <a:rPr lang="en-US" dirty="0"/>
              <a:t>: The team can use as many or as few of the 20 spaghetti sticks, as much or as little of the string or tape. The team cannot use the paper bag as part of their structure.</a:t>
            </a:r>
          </a:p>
          <a:p>
            <a:r>
              <a:rPr lang="en-US" b="1" dirty="0"/>
              <a:t>Break up the Spaghetti, String or Tape:</a:t>
            </a:r>
            <a:r>
              <a:rPr lang="en-US" dirty="0"/>
              <a:t> Teams are free to break the spaghetti, cut up the tape and string to create new structures.</a:t>
            </a:r>
          </a:p>
          <a:p>
            <a:r>
              <a:rPr lang="en-US" b="1" dirty="0"/>
              <a:t>The Challenge Lasts 18 minutes</a:t>
            </a:r>
            <a:r>
              <a:rPr lang="en-US" dirty="0"/>
              <a:t>: Teams cannot hold on to the structure when the time runs out. Those touching or supporting the structure at the end of the exercise will be disqualified.</a:t>
            </a:r>
          </a:p>
          <a:p>
            <a:pPr marL="0" indent="0">
              <a:buNone/>
            </a:pPr>
            <a:endParaRPr lang="en-US" dirty="0"/>
          </a:p>
        </p:txBody>
      </p:sp>
    </p:spTree>
    <p:extLst>
      <p:ext uri="{BB962C8B-B14F-4D97-AF65-F5344CB8AC3E}">
        <p14:creationId xmlns:p14="http://schemas.microsoft.com/office/powerpoint/2010/main" val="58802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hlinkClick r:id="rId2"/>
            </a:endParaRPr>
          </a:p>
          <a:p>
            <a:pPr marL="0" indent="0">
              <a:buNone/>
            </a:pPr>
            <a:r>
              <a:rPr lang="en-US" dirty="0" smtClean="0">
                <a:hlinkClick r:id="rId2"/>
              </a:rPr>
              <a:t>http://www.online-stopwatch.com/countdown-timer/</a:t>
            </a:r>
            <a:endParaRPr lang="en-US" dirty="0" smtClean="0"/>
          </a:p>
          <a:p>
            <a:pPr marL="0" indent="0">
              <a:buNone/>
            </a:pPr>
            <a:endParaRPr lang="en-US" dirty="0"/>
          </a:p>
          <a:p>
            <a:pPr marL="0" indent="0">
              <a:buNone/>
            </a:pPr>
            <a:r>
              <a:rPr lang="en-US" dirty="0">
                <a:hlinkClick r:id="rId3"/>
              </a:rPr>
              <a:t>https://</a:t>
            </a:r>
            <a:r>
              <a:rPr lang="en-US" dirty="0" smtClean="0">
                <a:hlinkClick r:id="rId3"/>
              </a:rPr>
              <a:t>www.ted.com/talks/tom_wujec_build_a_tower?language=en#t-392604</a:t>
            </a:r>
            <a:endParaRPr lang="en-US" dirty="0" smtClean="0"/>
          </a:p>
          <a:p>
            <a:pPr marL="0" indent="0">
              <a:buNone/>
            </a:pPr>
            <a:endParaRPr lang="en-US" dirty="0" smtClean="0"/>
          </a:p>
        </p:txBody>
      </p:sp>
    </p:spTree>
    <p:extLst>
      <p:ext uri="{BB962C8B-B14F-4D97-AF65-F5344CB8AC3E}">
        <p14:creationId xmlns:p14="http://schemas.microsoft.com/office/powerpoint/2010/main" val="2645856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13</Words>
  <Application>Microsoft Office PowerPoint</Application>
  <PresentationFormat>On-screen Show (4:3)</PresentationFormat>
  <Paragraphs>11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Marshmallow Challenge</vt:lpstr>
      <vt:lpstr>PowerPoint Presentation</vt:lpstr>
      <vt:lpstr>Rules</vt:lpstr>
      <vt:lpstr>PowerPoint Presentation</vt:lpstr>
    </vt:vector>
  </TitlesOfParts>
  <Company>Fremont Unified School District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Marshmallow Challenge</dc:title>
  <dc:creator>Priya Srinath</dc:creator>
  <cp:lastModifiedBy>Priya Srinath</cp:lastModifiedBy>
  <cp:revision>5</cp:revision>
  <dcterms:created xsi:type="dcterms:W3CDTF">2017-08-30T05:04:49Z</dcterms:created>
  <dcterms:modified xsi:type="dcterms:W3CDTF">2018-10-25T04:03:38Z</dcterms:modified>
</cp:coreProperties>
</file>