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63" r:id="rId5"/>
    <p:sldId id="257" r:id="rId6"/>
    <p:sldId id="264" r:id="rId7"/>
    <p:sldId id="261" r:id="rId8"/>
    <p:sldId id="265" r:id="rId9"/>
    <p:sldId id="26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C5D"/>
    <a:srgbClr val="E80F54"/>
    <a:srgbClr val="E70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2856-2185-4689-B1FC-6EDF220047B3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4AF1-E507-4969-95F7-A32D51B5A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20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2856-2185-4689-B1FC-6EDF220047B3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4AF1-E507-4969-95F7-A32D51B5A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47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2856-2185-4689-B1FC-6EDF220047B3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4AF1-E507-4969-95F7-A32D51B5A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3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2856-2185-4689-B1FC-6EDF220047B3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4AF1-E507-4969-95F7-A32D51B5A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5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2856-2185-4689-B1FC-6EDF220047B3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4AF1-E507-4969-95F7-A32D51B5A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23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2856-2185-4689-B1FC-6EDF220047B3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4AF1-E507-4969-95F7-A32D51B5A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90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2856-2185-4689-B1FC-6EDF220047B3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4AF1-E507-4969-95F7-A32D51B5A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05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2856-2185-4689-B1FC-6EDF220047B3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4AF1-E507-4969-95F7-A32D51B5A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53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2856-2185-4689-B1FC-6EDF220047B3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4AF1-E507-4969-95F7-A32D51B5A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50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2856-2185-4689-B1FC-6EDF220047B3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4AF1-E507-4969-95F7-A32D51B5A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72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2856-2185-4689-B1FC-6EDF220047B3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4AF1-E507-4969-95F7-A32D51B5A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47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02856-2185-4689-B1FC-6EDF220047B3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44AF1-E507-4969-95F7-A32D51B5A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35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0" y="-7158"/>
            <a:ext cx="12179299" cy="6865158"/>
            <a:chOff x="0" y="-7158"/>
            <a:chExt cx="12179299" cy="6865158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7158"/>
              <a:ext cx="12179299" cy="6865158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9162" y="2768196"/>
              <a:ext cx="5024438" cy="1314450"/>
            </a:xfrm>
            <a:prstGeom prst="rect">
              <a:avLst/>
            </a:prstGeom>
          </p:spPr>
        </p:pic>
      </p:grpSp>
      <p:sp>
        <p:nvSpPr>
          <p:cNvPr id="12" name="CaixaDeTexto 11"/>
          <p:cNvSpPr txBox="1"/>
          <p:nvPr/>
        </p:nvSpPr>
        <p:spPr>
          <a:xfrm>
            <a:off x="6105378" y="2813537"/>
            <a:ext cx="3742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DESIGN THINKING</a:t>
            </a:r>
          </a:p>
          <a:p>
            <a:r>
              <a:rPr lang="pt-BR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KITCHNET CASE</a:t>
            </a:r>
            <a:endParaRPr lang="pt-BR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16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461" y="124997"/>
            <a:ext cx="1379112" cy="451778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242808" y="97667"/>
            <a:ext cx="7381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solidFill>
                  <a:srgbClr val="E91C5D"/>
                </a:solidFill>
                <a:latin typeface="Arial Rounded MT Bold" panose="020F0704030504030204" pitchFamily="34" charset="0"/>
              </a:rPr>
              <a:t>KITCHNET CASE | _problema tratado</a:t>
            </a:r>
            <a:endParaRPr lang="pt-BR" sz="2800" dirty="0">
              <a:solidFill>
                <a:srgbClr val="E91C5D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3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461" y="124997"/>
            <a:ext cx="1379112" cy="451778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242808" y="97667"/>
            <a:ext cx="7381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solidFill>
                  <a:srgbClr val="E91C5D"/>
                </a:solidFill>
                <a:latin typeface="Arial Rounded MT Bold" panose="020F0704030504030204" pitchFamily="34" charset="0"/>
              </a:rPr>
              <a:t>KITCHNET CASE | </a:t>
            </a:r>
            <a:r>
              <a:rPr lang="pt-BR" sz="2800" dirty="0" smtClean="0">
                <a:solidFill>
                  <a:srgbClr val="E91C5D"/>
                </a:solidFill>
                <a:latin typeface="Arial Rounded MT Bold" panose="020F0704030504030204" pitchFamily="34" charset="0"/>
              </a:rPr>
              <a:t>_</a:t>
            </a:r>
            <a:r>
              <a:rPr lang="pt-BR" sz="2800" dirty="0" err="1" smtClean="0">
                <a:solidFill>
                  <a:srgbClr val="E91C5D"/>
                </a:solidFill>
                <a:latin typeface="Arial Rounded MT Bold" panose="020F0704030504030204" pitchFamily="34" charset="0"/>
              </a:rPr>
              <a:t>storyboard</a:t>
            </a:r>
            <a:endParaRPr lang="pt-BR" sz="2800" dirty="0">
              <a:solidFill>
                <a:srgbClr val="E91C5D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12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9446" b="4514"/>
          <a:stretch/>
        </p:blipFill>
        <p:spPr>
          <a:xfrm>
            <a:off x="62546" y="622300"/>
            <a:ext cx="12129454" cy="58674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712" y="4857749"/>
            <a:ext cx="1550988" cy="155090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331" y="5137900"/>
            <a:ext cx="1009650" cy="66600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682331" y="5816600"/>
            <a:ext cx="1121569" cy="39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 Unicode MS" panose="020B0604020202020204" pitchFamily="34" charset="-128"/>
              </a:rPr>
              <a:t>KITCHNET</a:t>
            </a:r>
          </a:p>
          <a:p>
            <a:pPr algn="ctr"/>
            <a:r>
              <a:rPr lang="pt-BR" sz="1000" dirty="0" smtClean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 Unicode MS" panose="020B0604020202020204" pitchFamily="34" charset="-128"/>
              </a:rPr>
              <a:t>ONLINE</a:t>
            </a:r>
            <a:endParaRPr lang="pt-BR" sz="10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 Unicode MS" panose="020B0604020202020204" pitchFamily="34" charset="-128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56100" y="4832349"/>
            <a:ext cx="1651000" cy="163195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0461" y="124997"/>
            <a:ext cx="1379112" cy="451778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242808" y="97667"/>
            <a:ext cx="7381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solidFill>
                  <a:srgbClr val="E91C5D"/>
                </a:solidFill>
                <a:latin typeface="Arial Rounded MT Bold" panose="020F0704030504030204" pitchFamily="34" charset="0"/>
              </a:rPr>
              <a:t>KITCHNET CASE | _protótipo</a:t>
            </a:r>
            <a:endParaRPr lang="pt-BR" sz="2800" dirty="0">
              <a:solidFill>
                <a:srgbClr val="E91C5D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13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9375" b="3646"/>
          <a:stretch/>
        </p:blipFill>
        <p:spPr>
          <a:xfrm>
            <a:off x="85725" y="583812"/>
            <a:ext cx="12073150" cy="5904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841500" y="1726812"/>
            <a:ext cx="264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E707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KITCHNET ON-LINE</a:t>
            </a:r>
            <a:endParaRPr lang="pt-BR" sz="2000" dirty="0">
              <a:solidFill>
                <a:srgbClr val="E7074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31" y="1584312"/>
            <a:ext cx="1009650" cy="666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282700" y="2430912"/>
            <a:ext cx="1859756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SALDO ATUAL</a:t>
            </a:r>
            <a:endParaRPr lang="pt-BR" sz="105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699" y="2301112"/>
            <a:ext cx="2131585" cy="3350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151" y="3550662"/>
            <a:ext cx="1281401" cy="58915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063" y="3555612"/>
            <a:ext cx="1270635" cy="5842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880730" y="3699113"/>
            <a:ext cx="957442" cy="276999"/>
          </a:xfrm>
          <a:prstGeom prst="rect">
            <a:avLst/>
          </a:prstGeom>
          <a:solidFill>
            <a:srgbClr val="E91C5D"/>
          </a:solidFill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RECARGA</a:t>
            </a:r>
            <a:endParaRPr lang="pt-BR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290430" y="3699113"/>
            <a:ext cx="900055" cy="276999"/>
          </a:xfrm>
          <a:prstGeom prst="rect">
            <a:avLst/>
          </a:prstGeom>
          <a:solidFill>
            <a:srgbClr val="E91C5D"/>
          </a:solidFill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EXTRATO</a:t>
            </a:r>
            <a:endParaRPr lang="pt-BR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7047" y="752087"/>
            <a:ext cx="1363980" cy="56832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0739" y="2049912"/>
            <a:ext cx="3103291" cy="1208650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5463811" y="2602472"/>
            <a:ext cx="124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E7074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R$45,50</a:t>
            </a:r>
            <a:endParaRPr lang="pt-BR" dirty="0">
              <a:solidFill>
                <a:srgbClr val="E7074E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304102" y="2177146"/>
            <a:ext cx="145680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SALDO ATUAL</a:t>
            </a:r>
            <a:endParaRPr lang="pt-BR" sz="1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20461" y="124997"/>
            <a:ext cx="1379112" cy="451778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242808" y="97667"/>
            <a:ext cx="7381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solidFill>
                  <a:srgbClr val="E91C5D"/>
                </a:solidFill>
                <a:latin typeface="Arial Rounded MT Bold" panose="020F0704030504030204" pitchFamily="34" charset="0"/>
              </a:rPr>
              <a:t>KITCHNET CASE | _protótipo</a:t>
            </a:r>
            <a:endParaRPr lang="pt-BR" sz="2800" dirty="0">
              <a:solidFill>
                <a:srgbClr val="E91C5D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80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9375" b="3646"/>
          <a:stretch/>
        </p:blipFill>
        <p:spPr>
          <a:xfrm>
            <a:off x="85725" y="583812"/>
            <a:ext cx="12073150" cy="5904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841500" y="1726812"/>
            <a:ext cx="264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E707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KITCHNET ON-LINE</a:t>
            </a:r>
            <a:endParaRPr lang="pt-BR" sz="2000" dirty="0">
              <a:solidFill>
                <a:srgbClr val="E7074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31" y="1584312"/>
            <a:ext cx="1009650" cy="666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282700" y="2430912"/>
            <a:ext cx="1859756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SALDO ATUAL</a:t>
            </a:r>
            <a:endParaRPr lang="pt-BR" sz="105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699" y="2301112"/>
            <a:ext cx="2131585" cy="3350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151" y="3550662"/>
            <a:ext cx="1281401" cy="58915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063" y="3555612"/>
            <a:ext cx="1270635" cy="5842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880730" y="3699113"/>
            <a:ext cx="957442" cy="276999"/>
          </a:xfrm>
          <a:prstGeom prst="rect">
            <a:avLst/>
          </a:prstGeom>
          <a:solidFill>
            <a:srgbClr val="E91C5D"/>
          </a:solidFill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RECARGA</a:t>
            </a:r>
            <a:endParaRPr lang="pt-BR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290430" y="3699113"/>
            <a:ext cx="900055" cy="276999"/>
          </a:xfrm>
          <a:prstGeom prst="rect">
            <a:avLst/>
          </a:prstGeom>
          <a:solidFill>
            <a:srgbClr val="E91C5D"/>
          </a:solidFill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EXTRATO</a:t>
            </a:r>
            <a:endParaRPr lang="pt-BR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7047" y="752087"/>
            <a:ext cx="1363980" cy="56832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0739" y="2049912"/>
            <a:ext cx="3103291" cy="1208650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5463811" y="2602472"/>
            <a:ext cx="124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E7074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R$45,50</a:t>
            </a:r>
            <a:endParaRPr lang="pt-BR" dirty="0">
              <a:solidFill>
                <a:srgbClr val="E7074E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304102" y="2177146"/>
            <a:ext cx="145680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SALDO ATUAL</a:t>
            </a:r>
            <a:endParaRPr lang="pt-BR" sz="1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20461" y="124997"/>
            <a:ext cx="1379112" cy="451778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242808" y="97667"/>
            <a:ext cx="7381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solidFill>
                  <a:srgbClr val="E91C5D"/>
                </a:solidFill>
                <a:latin typeface="Arial Rounded MT Bold" panose="020F0704030504030204" pitchFamily="34" charset="0"/>
              </a:rPr>
              <a:t>KITCHNET CASE | _protótipo</a:t>
            </a:r>
            <a:endParaRPr lang="pt-BR" sz="2800" dirty="0">
              <a:solidFill>
                <a:srgbClr val="E91C5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786355" y="3623866"/>
            <a:ext cx="1133495" cy="396000"/>
          </a:xfrm>
          <a:prstGeom prst="rect">
            <a:avLst/>
          </a:prstGeom>
          <a:solidFill>
            <a:schemeClr val="bg1"/>
          </a:solidFill>
          <a:ln w="28575">
            <a:solidFill>
              <a:srgbClr val="E80F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874381" y="3699112"/>
            <a:ext cx="9574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E91C5D"/>
                </a:solidFill>
                <a:latin typeface="Arial Rounded MT Bold" panose="020F0704030504030204" pitchFamily="34" charset="0"/>
              </a:rPr>
              <a:t>RECARGA</a:t>
            </a:r>
            <a:endParaRPr lang="pt-BR" sz="1200" dirty="0">
              <a:solidFill>
                <a:srgbClr val="E91C5D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31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9375" b="3646"/>
          <a:stretch/>
        </p:blipFill>
        <p:spPr>
          <a:xfrm>
            <a:off x="85725" y="611944"/>
            <a:ext cx="12073150" cy="5904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31" y="1612444"/>
            <a:ext cx="1009650" cy="666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282700" y="2459044"/>
            <a:ext cx="1859756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SALDO ATUAL</a:t>
            </a:r>
            <a:endParaRPr lang="pt-BR" sz="105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739" y="2078044"/>
            <a:ext cx="3103291" cy="12086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699" y="2329244"/>
            <a:ext cx="2131585" cy="3350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7047" y="780219"/>
            <a:ext cx="1363980" cy="568325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1866900" y="1754944"/>
            <a:ext cx="4024888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E707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KITCHNET ON-LINE | RECARGA</a:t>
            </a:r>
            <a:endParaRPr lang="pt-BR" sz="2000" dirty="0">
              <a:solidFill>
                <a:srgbClr val="E7074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156301" y="2205278"/>
            <a:ext cx="1752403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VALOR RECARGA</a:t>
            </a:r>
            <a:endParaRPr lang="pt-BR" sz="1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0461" y="124997"/>
            <a:ext cx="1379112" cy="451778"/>
          </a:xfrm>
          <a:prstGeom prst="rect">
            <a:avLst/>
          </a:prstGeom>
        </p:spPr>
      </p:pic>
      <p:sp>
        <p:nvSpPr>
          <p:cNvPr id="25" name="Retângulo 24"/>
          <p:cNvSpPr/>
          <p:nvPr/>
        </p:nvSpPr>
        <p:spPr>
          <a:xfrm>
            <a:off x="242808" y="97667"/>
            <a:ext cx="7381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solidFill>
                  <a:srgbClr val="E91C5D"/>
                </a:solidFill>
                <a:latin typeface="Arial Rounded MT Bold" panose="020F0704030504030204" pitchFamily="34" charset="0"/>
              </a:rPr>
              <a:t>KITCHNET CASE | _protótipo</a:t>
            </a:r>
            <a:endParaRPr lang="pt-BR" sz="2800" dirty="0">
              <a:solidFill>
                <a:srgbClr val="E91C5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4895557" y="2630604"/>
            <a:ext cx="2250831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E80F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5477879" y="2644672"/>
            <a:ext cx="12407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 smtClean="0">
                <a:solidFill>
                  <a:srgbClr val="E7074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R$30,00</a:t>
            </a:r>
            <a:endParaRPr lang="pt-BR" sz="1700" dirty="0">
              <a:solidFill>
                <a:srgbClr val="E7074E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3254539" y="5329263"/>
            <a:ext cx="3230665" cy="2431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sz="98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Recarga automática quando saldo atingir R$10,00</a:t>
            </a:r>
            <a:endParaRPr lang="pt-BR" sz="98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3148823" y="5357390"/>
            <a:ext cx="144000" cy="151200"/>
          </a:xfrm>
          <a:prstGeom prst="rect">
            <a:avLst/>
          </a:prstGeom>
          <a:solidFill>
            <a:schemeClr val="bg1"/>
          </a:solidFill>
          <a:ln w="12700">
            <a:solidFill>
              <a:srgbClr val="E80F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Agrupar 28"/>
          <p:cNvGrpSpPr/>
          <p:nvPr/>
        </p:nvGrpSpPr>
        <p:grpSpPr>
          <a:xfrm>
            <a:off x="3026114" y="3020377"/>
            <a:ext cx="5584486" cy="2277048"/>
            <a:chOff x="3026114" y="3062581"/>
            <a:chExt cx="5584486" cy="2277048"/>
          </a:xfrm>
        </p:grpSpPr>
        <p:grpSp>
          <p:nvGrpSpPr>
            <p:cNvPr id="21" name="Agrupar 20"/>
            <p:cNvGrpSpPr/>
            <p:nvPr/>
          </p:nvGrpSpPr>
          <p:grpSpPr>
            <a:xfrm>
              <a:off x="3026114" y="3062581"/>
              <a:ext cx="5584486" cy="2117259"/>
              <a:chOff x="2962614" y="2962741"/>
              <a:chExt cx="5978186" cy="2425678"/>
            </a:xfrm>
          </p:grpSpPr>
          <p:pic>
            <p:nvPicPr>
              <p:cNvPr id="17" name="Imagem 16"/>
              <p:cNvPicPr>
                <a:picLocks noChangeAspect="1"/>
              </p:cNvPicPr>
              <p:nvPr/>
            </p:nvPicPr>
            <p:blipFill rotWithShape="1">
              <a:blip r:embed="rId8"/>
              <a:srcRect b="70058"/>
              <a:stretch/>
            </p:blipFill>
            <p:spPr>
              <a:xfrm>
                <a:off x="3057096" y="2962741"/>
                <a:ext cx="5819775" cy="732959"/>
              </a:xfrm>
              <a:prstGeom prst="rect">
                <a:avLst/>
              </a:prstGeom>
            </p:spPr>
          </p:pic>
          <p:pic>
            <p:nvPicPr>
              <p:cNvPr id="19" name="Imagem 1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62614" y="3671280"/>
                <a:ext cx="5978186" cy="1717139"/>
              </a:xfrm>
              <a:prstGeom prst="rect">
                <a:avLst/>
              </a:prstGeom>
            </p:spPr>
          </p:pic>
        </p:grpSp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8477" y="5067289"/>
              <a:ext cx="5446800" cy="272340"/>
            </a:xfrm>
            <a:prstGeom prst="rect">
              <a:avLst/>
            </a:prstGeom>
          </p:spPr>
        </p:pic>
      </p:grpSp>
      <p:sp>
        <p:nvSpPr>
          <p:cNvPr id="30" name="Retângulo 29"/>
          <p:cNvSpPr/>
          <p:nvPr/>
        </p:nvSpPr>
        <p:spPr>
          <a:xfrm>
            <a:off x="3254539" y="5539582"/>
            <a:ext cx="3779307" cy="2431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sz="98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Receber SMS a cada recarga ou quando saldo atingir 10,00</a:t>
            </a:r>
            <a:endParaRPr lang="pt-BR" sz="98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148823" y="5567709"/>
            <a:ext cx="144000" cy="151200"/>
          </a:xfrm>
          <a:prstGeom prst="rect">
            <a:avLst/>
          </a:prstGeom>
          <a:solidFill>
            <a:schemeClr val="bg1"/>
          </a:solidFill>
          <a:ln w="12700">
            <a:solidFill>
              <a:srgbClr val="E80F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5936564" y="6213619"/>
            <a:ext cx="3230665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sz="1200" dirty="0" smtClean="0">
                <a:solidFill>
                  <a:srgbClr val="E80F54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*</a:t>
            </a:r>
            <a:r>
              <a:rPr lang="pt-BR" sz="8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Obrigatório para recarga automática</a:t>
            </a:r>
            <a:endParaRPr lang="pt-BR" sz="8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7610621" y="5017138"/>
            <a:ext cx="2519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rgbClr val="E80F54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*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88382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9375" b="3646"/>
          <a:stretch/>
        </p:blipFill>
        <p:spPr>
          <a:xfrm>
            <a:off x="85725" y="583812"/>
            <a:ext cx="12073150" cy="5904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841500" y="1726812"/>
            <a:ext cx="264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E707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KITCHNET ON-LINE</a:t>
            </a:r>
            <a:endParaRPr lang="pt-BR" sz="2000" dirty="0">
              <a:solidFill>
                <a:srgbClr val="E7074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31" y="1584312"/>
            <a:ext cx="1009650" cy="666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282700" y="2430912"/>
            <a:ext cx="1859756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SALDO ATUAL</a:t>
            </a:r>
            <a:endParaRPr lang="pt-BR" sz="105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699" y="2301112"/>
            <a:ext cx="2131585" cy="3350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151" y="3550662"/>
            <a:ext cx="1281401" cy="58915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063" y="3555612"/>
            <a:ext cx="1270635" cy="5842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880730" y="3699113"/>
            <a:ext cx="957442" cy="276999"/>
          </a:xfrm>
          <a:prstGeom prst="rect">
            <a:avLst/>
          </a:prstGeom>
          <a:solidFill>
            <a:srgbClr val="E91C5D"/>
          </a:solidFill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RECARGA</a:t>
            </a:r>
            <a:endParaRPr lang="pt-BR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290430" y="3699113"/>
            <a:ext cx="900055" cy="276999"/>
          </a:xfrm>
          <a:prstGeom prst="rect">
            <a:avLst/>
          </a:prstGeom>
          <a:solidFill>
            <a:srgbClr val="E91C5D"/>
          </a:solidFill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EXTRATO</a:t>
            </a:r>
            <a:endParaRPr lang="pt-BR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7047" y="752087"/>
            <a:ext cx="1363980" cy="56832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0739" y="2049912"/>
            <a:ext cx="3103291" cy="1208650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5463811" y="2602472"/>
            <a:ext cx="124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E7074E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R$45,50</a:t>
            </a:r>
            <a:endParaRPr lang="pt-BR" dirty="0">
              <a:solidFill>
                <a:srgbClr val="E7074E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304102" y="2177146"/>
            <a:ext cx="145680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SALDO ATUAL</a:t>
            </a:r>
            <a:endParaRPr lang="pt-BR" sz="1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20461" y="124997"/>
            <a:ext cx="1379112" cy="451778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242808" y="97667"/>
            <a:ext cx="7381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solidFill>
                  <a:srgbClr val="E91C5D"/>
                </a:solidFill>
                <a:latin typeface="Arial Rounded MT Bold" panose="020F0704030504030204" pitchFamily="34" charset="0"/>
              </a:rPr>
              <a:t>KITCHNET CASE | _protótipo</a:t>
            </a:r>
            <a:endParaRPr lang="pt-BR" sz="2800" dirty="0">
              <a:solidFill>
                <a:srgbClr val="E91C5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150923" y="3623866"/>
            <a:ext cx="1133495" cy="396000"/>
          </a:xfrm>
          <a:prstGeom prst="rect">
            <a:avLst/>
          </a:prstGeom>
          <a:solidFill>
            <a:schemeClr val="bg1"/>
          </a:solidFill>
          <a:ln w="28575">
            <a:solidFill>
              <a:srgbClr val="E80F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267085" y="3699112"/>
            <a:ext cx="90005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E91C5D"/>
                </a:solidFill>
                <a:latin typeface="Arial Rounded MT Bold" panose="020F0704030504030204" pitchFamily="34" charset="0"/>
              </a:rPr>
              <a:t>EXTRATO</a:t>
            </a:r>
            <a:endParaRPr lang="pt-BR" sz="1200" dirty="0">
              <a:solidFill>
                <a:srgbClr val="E91C5D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7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9375" b="3646"/>
          <a:stretch/>
        </p:blipFill>
        <p:spPr>
          <a:xfrm>
            <a:off x="85725" y="597877"/>
            <a:ext cx="12073150" cy="5904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828800" y="1740877"/>
            <a:ext cx="4024888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E707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KITCHNET ON-LINE | EXTRATO</a:t>
            </a:r>
            <a:endParaRPr lang="pt-BR" sz="2000" dirty="0">
              <a:solidFill>
                <a:srgbClr val="E7074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31" y="1598377"/>
            <a:ext cx="1009650" cy="666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282700" y="2444977"/>
            <a:ext cx="1859756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SALDO ATUAL</a:t>
            </a:r>
            <a:endParaRPr lang="pt-BR" sz="105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699" y="2315177"/>
            <a:ext cx="2131585" cy="3350000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5641611" y="2832437"/>
            <a:ext cx="124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E707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R$35,50</a:t>
            </a:r>
            <a:endParaRPr lang="pt-BR" b="1" dirty="0">
              <a:solidFill>
                <a:srgbClr val="E7074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047" y="766152"/>
            <a:ext cx="1363980" cy="56832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7467" y="2586077"/>
            <a:ext cx="953143" cy="333375"/>
          </a:xfrm>
          <a:prstGeom prst="rect">
            <a:avLst/>
          </a:prstGeom>
          <a:solidFill>
            <a:srgbClr val="E91C5D"/>
          </a:solidFill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2739" y="5294394"/>
            <a:ext cx="6948000" cy="371354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7040227" y="2649377"/>
            <a:ext cx="56457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9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7 DIAS</a:t>
            </a:r>
            <a:endParaRPr lang="pt-BR" sz="9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3767" y="2586077"/>
            <a:ext cx="953143" cy="333375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7865727" y="2649377"/>
            <a:ext cx="63350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9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15 DIAS</a:t>
            </a:r>
            <a:endParaRPr lang="pt-BR" sz="9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0067" y="2586077"/>
            <a:ext cx="953143" cy="333375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8767427" y="2649377"/>
            <a:ext cx="63350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9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30 DIAS</a:t>
            </a:r>
            <a:endParaRPr lang="pt-BR" sz="9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6059" y="2554197"/>
            <a:ext cx="939600" cy="432000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8757381" y="2623445"/>
            <a:ext cx="633507" cy="230832"/>
          </a:xfrm>
          <a:prstGeom prst="rect">
            <a:avLst/>
          </a:prstGeom>
          <a:solidFill>
            <a:srgbClr val="E80F54"/>
          </a:solidFill>
        </p:spPr>
        <p:txBody>
          <a:bodyPr wrap="none" rtlCol="0">
            <a:spAutoFit/>
          </a:bodyPr>
          <a:lstStyle/>
          <a:p>
            <a:r>
              <a:rPr lang="pt-BR" sz="9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30 DIAS</a:t>
            </a:r>
            <a:endParaRPr lang="pt-BR" sz="9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9"/>
          <a:srcRect b="14156"/>
          <a:stretch/>
        </p:blipFill>
        <p:spPr>
          <a:xfrm>
            <a:off x="2598139" y="2857728"/>
            <a:ext cx="6894000" cy="24581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4" name="CaixaDeTexto 23"/>
          <p:cNvSpPr txBox="1"/>
          <p:nvPr/>
        </p:nvSpPr>
        <p:spPr>
          <a:xfrm>
            <a:off x="3917940" y="3011597"/>
            <a:ext cx="236856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PÃO NA CHAPA + COCA-COLA</a:t>
            </a:r>
            <a:endParaRPr lang="pt-BR" sz="9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917940" y="3506001"/>
            <a:ext cx="236856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PIZZA BROTO + SUCO DE LARANJA</a:t>
            </a:r>
            <a:endParaRPr lang="pt-BR" sz="9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917940" y="4018528"/>
            <a:ext cx="3232160" cy="2308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RECARGA R$30,00</a:t>
            </a:r>
            <a:endParaRPr lang="pt-BR" sz="9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917940" y="4525633"/>
            <a:ext cx="236856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SALADA DE FRUTAS</a:t>
            </a:r>
            <a:endParaRPr lang="pt-BR" sz="9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917940" y="4996050"/>
            <a:ext cx="323216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IOGURTE COM GRANOLA</a:t>
            </a:r>
            <a:endParaRPr lang="pt-BR" sz="9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8919828" y="2983700"/>
            <a:ext cx="43028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(-)</a:t>
            </a:r>
            <a:endParaRPr lang="pt-BR" sz="1000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8919828" y="3491700"/>
            <a:ext cx="43028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(-)</a:t>
            </a:r>
            <a:endParaRPr lang="pt-BR" sz="1000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8932528" y="4012400"/>
            <a:ext cx="43028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sz="950" dirty="0" smtClean="0">
                <a:solidFill>
                  <a:srgbClr val="00B05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(+)</a:t>
            </a:r>
            <a:endParaRPr lang="pt-BR" sz="950" dirty="0">
              <a:solidFill>
                <a:srgbClr val="00B05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8932528" y="4520400"/>
            <a:ext cx="43028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(-)</a:t>
            </a:r>
            <a:endParaRPr lang="pt-BR" sz="1000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935200" y="4980617"/>
            <a:ext cx="43028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(-)</a:t>
            </a:r>
            <a:endParaRPr lang="pt-BR" sz="1000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20461" y="124997"/>
            <a:ext cx="1379112" cy="451778"/>
          </a:xfrm>
          <a:prstGeom prst="rect">
            <a:avLst/>
          </a:prstGeom>
        </p:spPr>
      </p:pic>
      <p:sp>
        <p:nvSpPr>
          <p:cNvPr id="36" name="Retângulo 35"/>
          <p:cNvSpPr/>
          <p:nvPr/>
        </p:nvSpPr>
        <p:spPr>
          <a:xfrm>
            <a:off x="242808" y="97667"/>
            <a:ext cx="7381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solidFill>
                  <a:srgbClr val="E91C5D"/>
                </a:solidFill>
                <a:latin typeface="Arial Rounded MT Bold" panose="020F0704030504030204" pitchFamily="34" charset="0"/>
              </a:rPr>
              <a:t>KITCHNET CASE | _protótipo</a:t>
            </a:r>
            <a:endParaRPr lang="pt-BR" sz="2800" dirty="0">
              <a:solidFill>
                <a:srgbClr val="E91C5D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1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146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 Unicode MS</vt:lpstr>
      <vt:lpstr>Malgun Gothic</vt:lpstr>
      <vt:lpstr>Arial</vt:lpstr>
      <vt:lpstr>Arial Rounded MT 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 User</dc:creator>
  <cp:lastModifiedBy>Windows User</cp:lastModifiedBy>
  <cp:revision>34</cp:revision>
  <dcterms:created xsi:type="dcterms:W3CDTF">2019-05-18T13:13:15Z</dcterms:created>
  <dcterms:modified xsi:type="dcterms:W3CDTF">2019-05-18T18:24:19Z</dcterms:modified>
</cp:coreProperties>
</file>