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2447925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F07B0-59BA-4F76-8BBA-22FA942B7426}" v="7" dt="2025-04-03T20:44:24.8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22" d="100"/>
          <a:sy n="22" d="100"/>
        </p:scale>
        <p:origin x="2184" y="8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Carla Fernandes" userId="ce47fafdcbdecbb6" providerId="LiveId" clId="{4F2F07B0-59BA-4F76-8BBA-22FA942B7426}"/>
    <pc:docChg chg="undo redo custSel addSld delSld modSld modMainMaster">
      <pc:chgData name="Ana Carla Fernandes" userId="ce47fafdcbdecbb6" providerId="LiveId" clId="{4F2F07B0-59BA-4F76-8BBA-22FA942B7426}" dt="2025-04-03T20:44:28.536" v="109" actId="21"/>
      <pc:docMkLst>
        <pc:docMk/>
      </pc:docMkLst>
      <pc:sldChg chg="modSp">
        <pc:chgData name="Ana Carla Fernandes" userId="ce47fafdcbdecbb6" providerId="LiveId" clId="{4F2F07B0-59BA-4F76-8BBA-22FA942B7426}" dt="2025-04-03T20:44:24.864" v="106"/>
        <pc:sldMkLst>
          <pc:docMk/>
          <pc:sldMk cId="4080055431" sldId="256"/>
        </pc:sldMkLst>
        <pc:picChg chg="mod">
          <ac:chgData name="Ana Carla Fernandes" userId="ce47fafdcbdecbb6" providerId="LiveId" clId="{4F2F07B0-59BA-4F76-8BBA-22FA942B7426}" dt="2025-04-03T20:44:24.864" v="106"/>
          <ac:picMkLst>
            <pc:docMk/>
            <pc:sldMk cId="4080055431" sldId="256"/>
            <ac:picMk id="5" creationId="{5882F00A-10DB-EBD4-8118-19FF0FE1EE35}"/>
          </ac:picMkLst>
        </pc:picChg>
        <pc:picChg chg="mod">
          <ac:chgData name="Ana Carla Fernandes" userId="ce47fafdcbdecbb6" providerId="LiveId" clId="{4F2F07B0-59BA-4F76-8BBA-22FA942B7426}" dt="2025-04-03T20:44:24.864" v="106"/>
          <ac:picMkLst>
            <pc:docMk/>
            <pc:sldMk cId="4080055431" sldId="256"/>
            <ac:picMk id="117" creationId="{9118E750-B0F4-B469-E11D-BFE5788979DC}"/>
          </ac:picMkLst>
        </pc:picChg>
      </pc:sldChg>
      <pc:sldChg chg="add del">
        <pc:chgData name="Ana Carla Fernandes" userId="ce47fafdcbdecbb6" providerId="LiveId" clId="{4F2F07B0-59BA-4F76-8BBA-22FA942B7426}" dt="2025-04-03T20:44:26.478" v="108" actId="47"/>
        <pc:sldMkLst>
          <pc:docMk/>
          <pc:sldMk cId="1509153877" sldId="257"/>
        </pc:sldMkLst>
      </pc:sldChg>
      <pc:sldChg chg="delSp modSp add mod">
        <pc:chgData name="Ana Carla Fernandes" userId="ce47fafdcbdecbb6" providerId="LiveId" clId="{4F2F07B0-59BA-4F76-8BBA-22FA942B7426}" dt="2025-04-03T20:44:28.536" v="109" actId="21"/>
        <pc:sldMkLst>
          <pc:docMk/>
          <pc:sldMk cId="4229857436" sldId="258"/>
        </pc:sldMkLst>
        <pc:picChg chg="del mod">
          <ac:chgData name="Ana Carla Fernandes" userId="ce47fafdcbdecbb6" providerId="LiveId" clId="{4F2F07B0-59BA-4F76-8BBA-22FA942B7426}" dt="2025-04-03T20:44:28.536" v="109" actId="21"/>
          <ac:picMkLst>
            <pc:docMk/>
            <pc:sldMk cId="4229857436" sldId="258"/>
            <ac:picMk id="5" creationId="{ABC738BD-8496-FA14-AED7-2F9557A3817E}"/>
          </ac:picMkLst>
        </pc:picChg>
        <pc:picChg chg="del mod modCrop">
          <ac:chgData name="Ana Carla Fernandes" userId="ce47fafdcbdecbb6" providerId="LiveId" clId="{4F2F07B0-59BA-4F76-8BBA-22FA942B7426}" dt="2025-04-03T20:44:28.536" v="109" actId="21"/>
          <ac:picMkLst>
            <pc:docMk/>
            <pc:sldMk cId="4229857436" sldId="258"/>
            <ac:picMk id="117" creationId="{46A17E25-6ADA-7604-E4BC-44C883F8CF0B}"/>
          </ac:picMkLst>
        </pc:picChg>
      </pc:sldChg>
      <pc:sldMasterChg chg="modSp modSldLayout">
        <pc:chgData name="Ana Carla Fernandes" userId="ce47fafdcbdecbb6" providerId="LiveId" clId="{4F2F07B0-59BA-4F76-8BBA-22FA942B7426}" dt="2025-04-03T20:44:24.864" v="106"/>
        <pc:sldMasterMkLst>
          <pc:docMk/>
          <pc:sldMasterMk cId="4014178577" sldId="2147483660"/>
        </pc:sldMasterMkLst>
        <pc:spChg chg="mod">
          <ac:chgData name="Ana Carla Fernandes" userId="ce47fafdcbdecbb6" providerId="LiveId" clId="{4F2F07B0-59BA-4F76-8BBA-22FA942B7426}" dt="2025-04-03T20:44:24.864" v="106"/>
          <ac:spMkLst>
            <pc:docMk/>
            <pc:sldMasterMk cId="4014178577" sldId="2147483660"/>
            <ac:spMk id="2" creationId="{00000000-0000-0000-0000-000000000000}"/>
          </ac:spMkLst>
        </pc:spChg>
        <pc:spChg chg="mod">
          <ac:chgData name="Ana Carla Fernandes" userId="ce47fafdcbdecbb6" providerId="LiveId" clId="{4F2F07B0-59BA-4F76-8BBA-22FA942B7426}" dt="2025-04-03T20:44:24.864" v="106"/>
          <ac:spMkLst>
            <pc:docMk/>
            <pc:sldMasterMk cId="4014178577" sldId="2147483660"/>
            <ac:spMk id="3" creationId="{00000000-0000-0000-0000-000000000000}"/>
          </ac:spMkLst>
        </pc:spChg>
        <pc:spChg chg="mod">
          <ac:chgData name="Ana Carla Fernandes" userId="ce47fafdcbdecbb6" providerId="LiveId" clId="{4F2F07B0-59BA-4F76-8BBA-22FA942B7426}" dt="2025-04-03T20:44:24.864" v="106"/>
          <ac:spMkLst>
            <pc:docMk/>
            <pc:sldMasterMk cId="4014178577" sldId="2147483660"/>
            <ac:spMk id="4" creationId="{00000000-0000-0000-0000-000000000000}"/>
          </ac:spMkLst>
        </pc:spChg>
        <pc:spChg chg="mod">
          <ac:chgData name="Ana Carla Fernandes" userId="ce47fafdcbdecbb6" providerId="LiveId" clId="{4F2F07B0-59BA-4F76-8BBA-22FA942B7426}" dt="2025-04-03T20:44:24.864" v="106"/>
          <ac:spMkLst>
            <pc:docMk/>
            <pc:sldMasterMk cId="4014178577" sldId="2147483660"/>
            <ac:spMk id="5" creationId="{00000000-0000-0000-0000-000000000000}"/>
          </ac:spMkLst>
        </pc:spChg>
        <pc:spChg chg="mod">
          <ac:chgData name="Ana Carla Fernandes" userId="ce47fafdcbdecbb6" providerId="LiveId" clId="{4F2F07B0-59BA-4F76-8BBA-22FA942B7426}" dt="2025-04-03T20:44:24.864" v="106"/>
          <ac:spMkLst>
            <pc:docMk/>
            <pc:sldMasterMk cId="4014178577" sldId="2147483660"/>
            <ac:spMk id="6" creationId="{00000000-0000-0000-0000-000000000000}"/>
          </ac:spMkLst>
        </pc:spChg>
        <pc:sldLayoutChg chg="modSp">
          <pc:chgData name="Ana Carla Fernandes" userId="ce47fafdcbdecbb6" providerId="LiveId" clId="{4F2F07B0-59BA-4F76-8BBA-22FA942B7426}" dt="2025-04-03T20:44:24.864" v="106"/>
          <pc:sldLayoutMkLst>
            <pc:docMk/>
            <pc:sldMasterMk cId="4014178577" sldId="2147483660"/>
            <pc:sldLayoutMk cId="3032796100" sldId="2147483661"/>
          </pc:sldLayoutMkLst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3032796100" sldId="2147483661"/>
              <ac:spMk id="2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3032796100" sldId="2147483661"/>
              <ac:spMk id="3" creationId="{00000000-0000-0000-0000-000000000000}"/>
            </ac:spMkLst>
          </pc:spChg>
        </pc:sldLayoutChg>
        <pc:sldLayoutChg chg="modSp">
          <pc:chgData name="Ana Carla Fernandes" userId="ce47fafdcbdecbb6" providerId="LiveId" clId="{4F2F07B0-59BA-4F76-8BBA-22FA942B7426}" dt="2025-04-03T20:44:24.864" v="106"/>
          <pc:sldLayoutMkLst>
            <pc:docMk/>
            <pc:sldMasterMk cId="4014178577" sldId="2147483660"/>
            <pc:sldLayoutMk cId="545706916" sldId="2147483663"/>
          </pc:sldLayoutMkLst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545706916" sldId="2147483663"/>
              <ac:spMk id="2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545706916" sldId="2147483663"/>
              <ac:spMk id="3" creationId="{00000000-0000-0000-0000-000000000000}"/>
            </ac:spMkLst>
          </pc:spChg>
        </pc:sldLayoutChg>
        <pc:sldLayoutChg chg="modSp">
          <pc:chgData name="Ana Carla Fernandes" userId="ce47fafdcbdecbb6" providerId="LiveId" clId="{4F2F07B0-59BA-4F76-8BBA-22FA942B7426}" dt="2025-04-03T20:44:24.864" v="106"/>
          <pc:sldLayoutMkLst>
            <pc:docMk/>
            <pc:sldMasterMk cId="4014178577" sldId="2147483660"/>
            <pc:sldLayoutMk cId="543401284" sldId="2147483664"/>
          </pc:sldLayoutMkLst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543401284" sldId="2147483664"/>
              <ac:spMk id="3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543401284" sldId="2147483664"/>
              <ac:spMk id="4" creationId="{00000000-0000-0000-0000-000000000000}"/>
            </ac:spMkLst>
          </pc:spChg>
        </pc:sldLayoutChg>
        <pc:sldLayoutChg chg="modSp">
          <pc:chgData name="Ana Carla Fernandes" userId="ce47fafdcbdecbb6" providerId="LiveId" clId="{4F2F07B0-59BA-4F76-8BBA-22FA942B7426}" dt="2025-04-03T20:44:24.864" v="106"/>
          <pc:sldLayoutMkLst>
            <pc:docMk/>
            <pc:sldMasterMk cId="4014178577" sldId="2147483660"/>
            <pc:sldLayoutMk cId="4078884796" sldId="2147483665"/>
          </pc:sldLayoutMkLst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4078884796" sldId="2147483665"/>
              <ac:spMk id="2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4078884796" sldId="2147483665"/>
              <ac:spMk id="3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4078884796" sldId="2147483665"/>
              <ac:spMk id="4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4078884796" sldId="2147483665"/>
              <ac:spMk id="5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4078884796" sldId="2147483665"/>
              <ac:spMk id="6" creationId="{00000000-0000-0000-0000-000000000000}"/>
            </ac:spMkLst>
          </pc:spChg>
        </pc:sldLayoutChg>
        <pc:sldLayoutChg chg="modSp">
          <pc:chgData name="Ana Carla Fernandes" userId="ce47fafdcbdecbb6" providerId="LiveId" clId="{4F2F07B0-59BA-4F76-8BBA-22FA942B7426}" dt="2025-04-03T20:44:24.864" v="106"/>
          <pc:sldLayoutMkLst>
            <pc:docMk/>
            <pc:sldMasterMk cId="4014178577" sldId="2147483660"/>
            <pc:sldLayoutMk cId="1096811037" sldId="2147483668"/>
          </pc:sldLayoutMkLst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1096811037" sldId="2147483668"/>
              <ac:spMk id="2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1096811037" sldId="2147483668"/>
              <ac:spMk id="3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1096811037" sldId="2147483668"/>
              <ac:spMk id="4" creationId="{00000000-0000-0000-0000-000000000000}"/>
            </ac:spMkLst>
          </pc:spChg>
        </pc:sldLayoutChg>
        <pc:sldLayoutChg chg="modSp">
          <pc:chgData name="Ana Carla Fernandes" userId="ce47fafdcbdecbb6" providerId="LiveId" clId="{4F2F07B0-59BA-4F76-8BBA-22FA942B7426}" dt="2025-04-03T20:44:24.864" v="106"/>
          <pc:sldLayoutMkLst>
            <pc:docMk/>
            <pc:sldMasterMk cId="4014178577" sldId="2147483660"/>
            <pc:sldLayoutMk cId="2537134993" sldId="2147483669"/>
          </pc:sldLayoutMkLst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2537134993" sldId="2147483669"/>
              <ac:spMk id="2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2537134993" sldId="2147483669"/>
              <ac:spMk id="3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2537134993" sldId="2147483669"/>
              <ac:spMk id="4" creationId="{00000000-0000-0000-0000-000000000000}"/>
            </ac:spMkLst>
          </pc:spChg>
        </pc:sldLayoutChg>
        <pc:sldLayoutChg chg="modSp">
          <pc:chgData name="Ana Carla Fernandes" userId="ce47fafdcbdecbb6" providerId="LiveId" clId="{4F2F07B0-59BA-4F76-8BBA-22FA942B7426}" dt="2025-04-03T20:44:24.864" v="106"/>
          <pc:sldLayoutMkLst>
            <pc:docMk/>
            <pc:sldMasterMk cId="4014178577" sldId="2147483660"/>
            <pc:sldLayoutMk cId="605483221" sldId="2147483671"/>
          </pc:sldLayoutMkLst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605483221" sldId="2147483671"/>
              <ac:spMk id="2" creationId="{00000000-0000-0000-0000-000000000000}"/>
            </ac:spMkLst>
          </pc:spChg>
          <pc:spChg chg="mod">
            <ac:chgData name="Ana Carla Fernandes" userId="ce47fafdcbdecbb6" providerId="LiveId" clId="{4F2F07B0-59BA-4F76-8BBA-22FA942B7426}" dt="2025-04-03T20:44:24.864" v="106"/>
            <ac:spMkLst>
              <pc:docMk/>
              <pc:sldMasterMk cId="4014178577" sldId="2147483660"/>
              <pc:sldLayoutMk cId="605483221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9907" y="2356707"/>
            <a:ext cx="18359438" cy="5013407"/>
          </a:xfrm>
        </p:spPr>
        <p:txBody>
          <a:bodyPr anchor="b"/>
          <a:lstStyle>
            <a:lvl1pPr algn="ctr">
              <a:defRPr sz="1204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59907" y="7563450"/>
            <a:ext cx="18359438" cy="3476717"/>
          </a:xfrm>
        </p:spPr>
        <p:txBody>
          <a:bodyPr/>
          <a:lstStyle>
            <a:lvl1pPr marL="0" indent="0" algn="ctr">
              <a:buNone/>
              <a:defRPr sz="4819"/>
            </a:lvl1pPr>
            <a:lvl2pPr marL="918025" indent="0" algn="ctr">
              <a:buNone/>
              <a:defRPr sz="4016"/>
            </a:lvl2pPr>
            <a:lvl3pPr marL="1836049" indent="0" algn="ctr">
              <a:buNone/>
              <a:defRPr sz="3614"/>
            </a:lvl3pPr>
            <a:lvl4pPr marL="2754072" indent="0" algn="ctr">
              <a:buNone/>
              <a:defRPr sz="3211"/>
            </a:lvl4pPr>
            <a:lvl5pPr marL="3672097" indent="0" algn="ctr">
              <a:buNone/>
              <a:defRPr sz="3211"/>
            </a:lvl5pPr>
            <a:lvl6pPr marL="4590119" indent="0" algn="ctr">
              <a:buNone/>
              <a:defRPr sz="3211"/>
            </a:lvl6pPr>
            <a:lvl7pPr marL="5508144" indent="0" algn="ctr">
              <a:buNone/>
              <a:defRPr sz="3211"/>
            </a:lvl7pPr>
            <a:lvl8pPr marL="6426168" indent="0" algn="ctr">
              <a:buNone/>
              <a:defRPr sz="3211"/>
            </a:lvl8pPr>
            <a:lvl9pPr marL="7344193" indent="0" algn="ctr">
              <a:buNone/>
              <a:defRPr sz="32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279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253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517964" y="766682"/>
            <a:ext cx="5278338" cy="122035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82948" y="766682"/>
            <a:ext cx="15529025" cy="122035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5483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658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0201" y="3590055"/>
            <a:ext cx="21113353" cy="5990088"/>
          </a:xfrm>
        </p:spPr>
        <p:txBody>
          <a:bodyPr anchor="b"/>
          <a:lstStyle>
            <a:lvl1pPr>
              <a:defRPr sz="1204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0201" y="9636811"/>
            <a:ext cx="21113353" cy="3150046"/>
          </a:xfrm>
        </p:spPr>
        <p:txBody>
          <a:bodyPr/>
          <a:lstStyle>
            <a:lvl1pPr marL="0" indent="0">
              <a:buNone/>
              <a:defRPr sz="4819">
                <a:solidFill>
                  <a:schemeClr val="tx1">
                    <a:tint val="82000"/>
                  </a:schemeClr>
                </a:solidFill>
              </a:defRPr>
            </a:lvl1pPr>
            <a:lvl2pPr marL="918025" indent="0">
              <a:buNone/>
              <a:defRPr sz="4016">
                <a:solidFill>
                  <a:schemeClr val="tx1">
                    <a:tint val="82000"/>
                  </a:schemeClr>
                </a:solidFill>
              </a:defRPr>
            </a:lvl2pPr>
            <a:lvl3pPr marL="1836049" indent="0">
              <a:buNone/>
              <a:defRPr sz="3614">
                <a:solidFill>
                  <a:schemeClr val="tx1">
                    <a:tint val="82000"/>
                  </a:schemeClr>
                </a:solidFill>
              </a:defRPr>
            </a:lvl3pPr>
            <a:lvl4pPr marL="2754072" indent="0">
              <a:buNone/>
              <a:defRPr sz="3211">
                <a:solidFill>
                  <a:schemeClr val="tx1">
                    <a:tint val="82000"/>
                  </a:schemeClr>
                </a:solidFill>
              </a:defRPr>
            </a:lvl4pPr>
            <a:lvl5pPr marL="3672097" indent="0">
              <a:buNone/>
              <a:defRPr sz="3211">
                <a:solidFill>
                  <a:schemeClr val="tx1">
                    <a:tint val="82000"/>
                  </a:schemeClr>
                </a:solidFill>
              </a:defRPr>
            </a:lvl5pPr>
            <a:lvl6pPr marL="4590119" indent="0">
              <a:buNone/>
              <a:defRPr sz="3211">
                <a:solidFill>
                  <a:schemeClr val="tx1">
                    <a:tint val="82000"/>
                  </a:schemeClr>
                </a:solidFill>
              </a:defRPr>
            </a:lvl6pPr>
            <a:lvl7pPr marL="5508144" indent="0">
              <a:buNone/>
              <a:defRPr sz="3211">
                <a:solidFill>
                  <a:schemeClr val="tx1">
                    <a:tint val="82000"/>
                  </a:schemeClr>
                </a:solidFill>
              </a:defRPr>
            </a:lvl7pPr>
            <a:lvl8pPr marL="6426168" indent="0">
              <a:buNone/>
              <a:defRPr sz="3211">
                <a:solidFill>
                  <a:schemeClr val="tx1">
                    <a:tint val="82000"/>
                  </a:schemeClr>
                </a:solidFill>
              </a:defRPr>
            </a:lvl8pPr>
            <a:lvl9pPr marL="7344193" indent="0">
              <a:buNone/>
              <a:defRPr sz="32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70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2952" y="3833394"/>
            <a:ext cx="1040368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2623" y="3833394"/>
            <a:ext cx="1040368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340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139" y="766679"/>
            <a:ext cx="21113353" cy="278337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6140" y="3530057"/>
            <a:ext cx="10355869" cy="1730025"/>
          </a:xfrm>
        </p:spPr>
        <p:txBody>
          <a:bodyPr anchor="b"/>
          <a:lstStyle>
            <a:lvl1pPr marL="0" indent="0">
              <a:buNone/>
              <a:defRPr sz="4819" b="1"/>
            </a:lvl1pPr>
            <a:lvl2pPr marL="918025" indent="0">
              <a:buNone/>
              <a:defRPr sz="4016" b="1"/>
            </a:lvl2pPr>
            <a:lvl3pPr marL="1836049" indent="0">
              <a:buNone/>
              <a:defRPr sz="3614" b="1"/>
            </a:lvl3pPr>
            <a:lvl4pPr marL="2754072" indent="0">
              <a:buNone/>
              <a:defRPr sz="3211" b="1"/>
            </a:lvl4pPr>
            <a:lvl5pPr marL="3672097" indent="0">
              <a:buNone/>
              <a:defRPr sz="3211" b="1"/>
            </a:lvl5pPr>
            <a:lvl6pPr marL="4590119" indent="0">
              <a:buNone/>
              <a:defRPr sz="3211" b="1"/>
            </a:lvl6pPr>
            <a:lvl7pPr marL="5508144" indent="0">
              <a:buNone/>
              <a:defRPr sz="3211" b="1"/>
            </a:lvl7pPr>
            <a:lvl8pPr marL="6426168" indent="0">
              <a:buNone/>
              <a:defRPr sz="3211" b="1"/>
            </a:lvl8pPr>
            <a:lvl9pPr marL="7344193" indent="0">
              <a:buNone/>
              <a:defRPr sz="32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6140" y="5260078"/>
            <a:ext cx="10355869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92620" y="3530057"/>
            <a:ext cx="10406870" cy="1730025"/>
          </a:xfrm>
        </p:spPr>
        <p:txBody>
          <a:bodyPr anchor="b"/>
          <a:lstStyle>
            <a:lvl1pPr marL="0" indent="0">
              <a:buNone/>
              <a:defRPr sz="4819" b="1"/>
            </a:lvl1pPr>
            <a:lvl2pPr marL="918025" indent="0">
              <a:buNone/>
              <a:defRPr sz="4016" b="1"/>
            </a:lvl2pPr>
            <a:lvl3pPr marL="1836049" indent="0">
              <a:buNone/>
              <a:defRPr sz="3614" b="1"/>
            </a:lvl3pPr>
            <a:lvl4pPr marL="2754072" indent="0">
              <a:buNone/>
              <a:defRPr sz="3211" b="1"/>
            </a:lvl4pPr>
            <a:lvl5pPr marL="3672097" indent="0">
              <a:buNone/>
              <a:defRPr sz="3211" b="1"/>
            </a:lvl5pPr>
            <a:lvl6pPr marL="4590119" indent="0">
              <a:buNone/>
              <a:defRPr sz="3211" b="1"/>
            </a:lvl6pPr>
            <a:lvl7pPr marL="5508144" indent="0">
              <a:buNone/>
              <a:defRPr sz="3211" b="1"/>
            </a:lvl7pPr>
            <a:lvl8pPr marL="6426168" indent="0">
              <a:buNone/>
              <a:defRPr sz="3211" b="1"/>
            </a:lvl8pPr>
            <a:lvl9pPr marL="7344193" indent="0">
              <a:buNone/>
              <a:defRPr sz="32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92620" y="5260078"/>
            <a:ext cx="10406870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88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5347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74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140" y="960014"/>
            <a:ext cx="7895195" cy="3360050"/>
          </a:xfrm>
        </p:spPr>
        <p:txBody>
          <a:bodyPr anchor="b"/>
          <a:lstStyle>
            <a:lvl1pPr>
              <a:defRPr sz="64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06872" y="2073369"/>
            <a:ext cx="12392620" cy="10233485"/>
          </a:xfrm>
        </p:spPr>
        <p:txBody>
          <a:bodyPr/>
          <a:lstStyle>
            <a:lvl1pPr>
              <a:defRPr sz="6425"/>
            </a:lvl1pPr>
            <a:lvl2pPr>
              <a:defRPr sz="5622"/>
            </a:lvl2pPr>
            <a:lvl3pPr>
              <a:defRPr sz="4819"/>
            </a:lvl3pPr>
            <a:lvl4pPr>
              <a:defRPr sz="4016"/>
            </a:lvl4pPr>
            <a:lvl5pPr>
              <a:defRPr sz="4016"/>
            </a:lvl5pPr>
            <a:lvl6pPr>
              <a:defRPr sz="4016"/>
            </a:lvl6pPr>
            <a:lvl7pPr>
              <a:defRPr sz="4016"/>
            </a:lvl7pPr>
            <a:lvl8pPr>
              <a:defRPr sz="4016"/>
            </a:lvl8pPr>
            <a:lvl9pPr>
              <a:defRPr sz="4016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6140" y="4320067"/>
            <a:ext cx="7895195" cy="8003453"/>
          </a:xfrm>
        </p:spPr>
        <p:txBody>
          <a:bodyPr/>
          <a:lstStyle>
            <a:lvl1pPr marL="0" indent="0">
              <a:buNone/>
              <a:defRPr sz="3211"/>
            </a:lvl1pPr>
            <a:lvl2pPr marL="918025" indent="0">
              <a:buNone/>
              <a:defRPr sz="2811"/>
            </a:lvl2pPr>
            <a:lvl3pPr marL="1836049" indent="0">
              <a:buNone/>
              <a:defRPr sz="2410"/>
            </a:lvl3pPr>
            <a:lvl4pPr marL="2754072" indent="0">
              <a:buNone/>
              <a:defRPr sz="2008"/>
            </a:lvl4pPr>
            <a:lvl5pPr marL="3672097" indent="0">
              <a:buNone/>
              <a:defRPr sz="2008"/>
            </a:lvl5pPr>
            <a:lvl6pPr marL="4590119" indent="0">
              <a:buNone/>
              <a:defRPr sz="2008"/>
            </a:lvl6pPr>
            <a:lvl7pPr marL="5508144" indent="0">
              <a:buNone/>
              <a:defRPr sz="2008"/>
            </a:lvl7pPr>
            <a:lvl8pPr marL="6426168" indent="0">
              <a:buNone/>
              <a:defRPr sz="2008"/>
            </a:lvl8pPr>
            <a:lvl9pPr marL="7344193" indent="0">
              <a:buNone/>
              <a:defRPr sz="200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81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6140" y="960014"/>
            <a:ext cx="7895195" cy="3360050"/>
          </a:xfrm>
        </p:spPr>
        <p:txBody>
          <a:bodyPr anchor="b"/>
          <a:lstStyle>
            <a:lvl1pPr>
              <a:defRPr sz="642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06872" y="2073369"/>
            <a:ext cx="12392620" cy="10233485"/>
          </a:xfrm>
        </p:spPr>
        <p:txBody>
          <a:bodyPr anchor="t"/>
          <a:lstStyle>
            <a:lvl1pPr marL="0" indent="0">
              <a:buNone/>
              <a:defRPr sz="6425"/>
            </a:lvl1pPr>
            <a:lvl2pPr marL="918025" indent="0">
              <a:buNone/>
              <a:defRPr sz="5622"/>
            </a:lvl2pPr>
            <a:lvl3pPr marL="1836049" indent="0">
              <a:buNone/>
              <a:defRPr sz="4819"/>
            </a:lvl3pPr>
            <a:lvl4pPr marL="2754072" indent="0">
              <a:buNone/>
              <a:defRPr sz="4016"/>
            </a:lvl4pPr>
            <a:lvl5pPr marL="3672097" indent="0">
              <a:buNone/>
              <a:defRPr sz="4016"/>
            </a:lvl5pPr>
            <a:lvl6pPr marL="4590119" indent="0">
              <a:buNone/>
              <a:defRPr sz="4016"/>
            </a:lvl6pPr>
            <a:lvl7pPr marL="5508144" indent="0">
              <a:buNone/>
              <a:defRPr sz="4016"/>
            </a:lvl7pPr>
            <a:lvl8pPr marL="6426168" indent="0">
              <a:buNone/>
              <a:defRPr sz="4016"/>
            </a:lvl8pPr>
            <a:lvl9pPr marL="7344193" indent="0">
              <a:buNone/>
              <a:defRPr sz="4016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6140" y="4320067"/>
            <a:ext cx="7895195" cy="8003453"/>
          </a:xfrm>
        </p:spPr>
        <p:txBody>
          <a:bodyPr/>
          <a:lstStyle>
            <a:lvl1pPr marL="0" indent="0">
              <a:buNone/>
              <a:defRPr sz="3211"/>
            </a:lvl1pPr>
            <a:lvl2pPr marL="918025" indent="0">
              <a:buNone/>
              <a:defRPr sz="2811"/>
            </a:lvl2pPr>
            <a:lvl3pPr marL="1836049" indent="0">
              <a:buNone/>
              <a:defRPr sz="2410"/>
            </a:lvl3pPr>
            <a:lvl4pPr marL="2754072" indent="0">
              <a:buNone/>
              <a:defRPr sz="2008"/>
            </a:lvl4pPr>
            <a:lvl5pPr marL="3672097" indent="0">
              <a:buNone/>
              <a:defRPr sz="2008"/>
            </a:lvl5pPr>
            <a:lvl6pPr marL="4590119" indent="0">
              <a:buNone/>
              <a:defRPr sz="2008"/>
            </a:lvl6pPr>
            <a:lvl7pPr marL="5508144" indent="0">
              <a:buNone/>
              <a:defRPr sz="2008"/>
            </a:lvl7pPr>
            <a:lvl8pPr marL="6426168" indent="0">
              <a:buNone/>
              <a:defRPr sz="2008"/>
            </a:lvl8pPr>
            <a:lvl9pPr marL="7344193" indent="0">
              <a:buNone/>
              <a:defRPr sz="2008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13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2952" y="766679"/>
            <a:ext cx="21113353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2952" y="3833394"/>
            <a:ext cx="21113353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82952" y="13346865"/>
            <a:ext cx="550783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0952C0-86F6-4897-BB3C-B8CBF2A0AF2B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08753" y="13346865"/>
            <a:ext cx="826174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88472" y="13346865"/>
            <a:ext cx="550783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5FCE7-0F4E-44E1-9724-E31B897586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17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36049" rtl="0" eaLnBrk="1" latinLnBrk="0" hangingPunct="1">
        <a:lnSpc>
          <a:spcPct val="90000"/>
        </a:lnSpc>
        <a:spcBef>
          <a:spcPct val="0"/>
        </a:spcBef>
        <a:buNone/>
        <a:defRPr sz="88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9011" indent="-459011" algn="l" defTabSz="1836049" rtl="0" eaLnBrk="1" latinLnBrk="0" hangingPunct="1">
        <a:lnSpc>
          <a:spcPct val="90000"/>
        </a:lnSpc>
        <a:spcBef>
          <a:spcPts val="2008"/>
        </a:spcBef>
        <a:buFont typeface="Arial" panose="020B0604020202020204" pitchFamily="34" charset="0"/>
        <a:buChar char="•"/>
        <a:defRPr sz="5622" kern="1200">
          <a:solidFill>
            <a:schemeClr val="tx1"/>
          </a:solidFill>
          <a:latin typeface="+mn-lt"/>
          <a:ea typeface="+mn-ea"/>
          <a:cs typeface="+mn-cs"/>
        </a:defRPr>
      </a:lvl1pPr>
      <a:lvl2pPr marL="1377036" indent="-459011" algn="l" defTabSz="1836049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4819" kern="1200">
          <a:solidFill>
            <a:schemeClr val="tx1"/>
          </a:solidFill>
          <a:latin typeface="+mn-lt"/>
          <a:ea typeface="+mn-ea"/>
          <a:cs typeface="+mn-cs"/>
        </a:defRPr>
      </a:lvl2pPr>
      <a:lvl3pPr marL="2295060" indent="-459011" algn="l" defTabSz="1836049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4016" kern="1200">
          <a:solidFill>
            <a:schemeClr val="tx1"/>
          </a:solidFill>
          <a:latin typeface="+mn-lt"/>
          <a:ea typeface="+mn-ea"/>
          <a:cs typeface="+mn-cs"/>
        </a:defRPr>
      </a:lvl3pPr>
      <a:lvl4pPr marL="3213086" indent="-459011" algn="l" defTabSz="1836049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4pPr>
      <a:lvl5pPr marL="4131108" indent="-459011" algn="l" defTabSz="1836049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5pPr>
      <a:lvl6pPr marL="5049133" indent="-459011" algn="l" defTabSz="1836049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6pPr>
      <a:lvl7pPr marL="5967157" indent="-459011" algn="l" defTabSz="1836049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7pPr>
      <a:lvl8pPr marL="6885182" indent="-459011" algn="l" defTabSz="1836049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8pPr>
      <a:lvl9pPr marL="7803204" indent="-459011" algn="l" defTabSz="1836049" rtl="0" eaLnBrk="1" latinLnBrk="0" hangingPunct="1">
        <a:lnSpc>
          <a:spcPct val="90000"/>
        </a:lnSpc>
        <a:spcBef>
          <a:spcPts val="1005"/>
        </a:spcBef>
        <a:buFont typeface="Arial" panose="020B0604020202020204" pitchFamily="34" charset="0"/>
        <a:buChar char="•"/>
        <a:defRPr sz="361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36049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1pPr>
      <a:lvl2pPr marL="918025" algn="l" defTabSz="1836049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2pPr>
      <a:lvl3pPr marL="1836049" algn="l" defTabSz="1836049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3pPr>
      <a:lvl4pPr marL="2754072" algn="l" defTabSz="1836049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4pPr>
      <a:lvl5pPr marL="3672097" algn="l" defTabSz="1836049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5pPr>
      <a:lvl6pPr marL="4590119" algn="l" defTabSz="1836049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6pPr>
      <a:lvl7pPr marL="5508144" algn="l" defTabSz="1836049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7pPr>
      <a:lvl8pPr marL="6426168" algn="l" defTabSz="1836049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8pPr>
      <a:lvl9pPr marL="7344193" algn="l" defTabSz="1836049" rtl="0" eaLnBrk="1" latinLnBrk="0" hangingPunct="1">
        <a:defRPr sz="36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82F00A-10DB-EBD4-8118-19FF0FE1E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3588226"/>
            <a:ext cx="10275163" cy="6858000"/>
          </a:xfrm>
          <a:prstGeom prst="rect">
            <a:avLst/>
          </a:prstGeom>
        </p:spPr>
      </p:pic>
      <p:pic>
        <p:nvPicPr>
          <p:cNvPr id="117" name="Imagem 116">
            <a:extLst>
              <a:ext uri="{FF2B5EF4-FFF2-40B4-BE49-F238E27FC236}">
                <a16:creationId xmlns:a16="http://schemas.microsoft.com/office/drawing/2014/main" id="{9118E750-B0F4-B469-E11D-BFE578897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5163" y="3588226"/>
            <a:ext cx="10257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5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60DFB-C38C-7974-E85B-17DF1921D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98574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0</Words>
  <Application>Microsoft Office PowerPoint</Application>
  <PresentationFormat>Personalizar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Carla Fernandes</dc:creator>
  <cp:lastModifiedBy>Ana Carla Fernandes</cp:lastModifiedBy>
  <cp:revision>1</cp:revision>
  <dcterms:created xsi:type="dcterms:W3CDTF">2025-04-03T20:18:49Z</dcterms:created>
  <dcterms:modified xsi:type="dcterms:W3CDTF">2025-04-03T20:44:35Z</dcterms:modified>
</cp:coreProperties>
</file>