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308" r:id="rId3"/>
    <p:sldId id="284" r:id="rId4"/>
    <p:sldId id="344" r:id="rId5"/>
    <p:sldId id="345" r:id="rId6"/>
    <p:sldId id="346" r:id="rId7"/>
    <p:sldId id="348" r:id="rId8"/>
    <p:sldId id="349" r:id="rId9"/>
    <p:sldId id="347" r:id="rId10"/>
    <p:sldId id="333" r:id="rId11"/>
    <p:sldId id="350" r:id="rId12"/>
    <p:sldId id="356" r:id="rId13"/>
    <p:sldId id="353" r:id="rId14"/>
    <p:sldId id="355" r:id="rId15"/>
    <p:sldId id="351" r:id="rId16"/>
    <p:sldId id="352" r:id="rId17"/>
    <p:sldId id="354" r:id="rId18"/>
    <p:sldId id="334" r:id="rId19"/>
    <p:sldId id="330" r:id="rId20"/>
    <p:sldId id="362" r:id="rId21"/>
    <p:sldId id="335" r:id="rId22"/>
    <p:sldId id="357" r:id="rId23"/>
    <p:sldId id="339" r:id="rId24"/>
    <p:sldId id="340" r:id="rId25"/>
    <p:sldId id="360" r:id="rId26"/>
    <p:sldId id="361" r:id="rId27"/>
    <p:sldId id="359" r:id="rId28"/>
    <p:sldId id="358" r:id="rId29"/>
    <p:sldId id="363" r:id="rId30"/>
    <p:sldId id="32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la Crispim" initials="ACC" lastIdx="1" clrIdx="0">
    <p:extLst>
      <p:ext uri="{19B8F6BF-5375-455C-9EA6-DF929625EA0E}">
        <p15:presenceInfo xmlns:p15="http://schemas.microsoft.com/office/powerpoint/2012/main" userId="74668a9aaaaa8da7" providerId="Windows Live"/>
      </p:ext>
    </p:extLst>
  </p:cmAuthor>
  <p:cmAuthor id="2" name="Ana Carla Crispim" initials="ACC [2]" lastIdx="1" clrIdx="1">
    <p:extLst>
      <p:ext uri="{19B8F6BF-5375-455C-9EA6-DF929625EA0E}">
        <p15:presenceInfo xmlns:p15="http://schemas.microsoft.com/office/powerpoint/2012/main" userId="S-1-5-21-1537570087-1584349354-25656452-23459" providerId="AD"/>
      </p:ext>
    </p:extLst>
  </p:cmAuthor>
  <p:cmAuthor id="3" name="Usuário Convidado" initials="U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07B"/>
    <a:srgbClr val="FFDDF2"/>
    <a:srgbClr val="FFECDD"/>
    <a:srgbClr val="DEFEEF"/>
    <a:srgbClr val="C1E6FF"/>
    <a:srgbClr val="00FF00"/>
    <a:srgbClr val="AFFFBC"/>
    <a:srgbClr val="FE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367C7-CA73-481E-B331-6FB0B5B0B84C}" v="23" dt="2021-09-12T02:53:34.552"/>
    <p1510:client id="{89111938-BA82-4287-BDC7-48D924530C8B}" v="4" dt="2021-10-24T00:12:33.286"/>
    <p1510:client id="{DEBD43A3-9910-4362-90D8-7E11C10562B3}" v="7" dt="2021-09-12T00:37:46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3455" autoAdjust="0"/>
  </p:normalViewPr>
  <p:slideViewPr>
    <p:cSldViewPr snapToGrid="0">
      <p:cViewPr varScale="1">
        <p:scale>
          <a:sx n="58" d="100"/>
          <a:sy n="58" d="100"/>
        </p:scale>
        <p:origin x="11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rispim" userId="74668a9aaaaa8da7" providerId="LiveId" clId="{DEBD43A3-9910-4362-90D8-7E11C10562B3}"/>
    <pc:docChg chg="custSel addSld modSld">
      <pc:chgData name="Ana Crispim" userId="74668a9aaaaa8da7" providerId="LiveId" clId="{DEBD43A3-9910-4362-90D8-7E11C10562B3}" dt="2021-09-12T00:40:39.682" v="1117" actId="20577"/>
      <pc:docMkLst>
        <pc:docMk/>
      </pc:docMkLst>
      <pc:sldChg chg="addSp delSp modSp mod">
        <pc:chgData name="Ana Crispim" userId="74668a9aaaaa8da7" providerId="LiveId" clId="{DEBD43A3-9910-4362-90D8-7E11C10562B3}" dt="2021-09-12T00:25:07.955" v="543" actId="20577"/>
        <pc:sldMkLst>
          <pc:docMk/>
          <pc:sldMk cId="1055572857" sldId="284"/>
        </pc:sldMkLst>
        <pc:spChg chg="mod">
          <ac:chgData name="Ana Crispim" userId="74668a9aaaaa8da7" providerId="LiveId" clId="{DEBD43A3-9910-4362-90D8-7E11C10562B3}" dt="2021-09-12T00:17:36.805" v="52" actId="20577"/>
          <ac:spMkLst>
            <pc:docMk/>
            <pc:sldMk cId="1055572857" sldId="284"/>
            <ac:spMk id="2" creationId="{00000000-0000-0000-0000-000000000000}"/>
          </ac:spMkLst>
        </pc:spChg>
        <pc:spChg chg="mod">
          <ac:chgData name="Ana Crispim" userId="74668a9aaaaa8da7" providerId="LiveId" clId="{DEBD43A3-9910-4362-90D8-7E11C10562B3}" dt="2021-09-12T00:25:07.955" v="543" actId="20577"/>
          <ac:spMkLst>
            <pc:docMk/>
            <pc:sldMk cId="1055572857" sldId="284"/>
            <ac:spMk id="3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5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6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7" creationId="{00000000-0000-0000-0000-000000000000}"/>
          </ac:spMkLst>
        </pc:spChg>
        <pc:spChg chg="add del">
          <ac:chgData name="Ana Crispim" userId="74668a9aaaaa8da7" providerId="LiveId" clId="{DEBD43A3-9910-4362-90D8-7E11C10562B3}" dt="2021-09-12T00:19:35.866" v="353" actId="478"/>
          <ac:spMkLst>
            <pc:docMk/>
            <pc:sldMk cId="1055572857" sldId="284"/>
            <ac:spMk id="8" creationId="{D849C7FF-074F-4395-9DE4-A3D14BB8A7EC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9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10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11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12" creationId="{00000000-0000-0000-0000-000000000000}"/>
          </ac:spMkLst>
        </pc:spChg>
        <pc:spChg chg="del">
          <ac:chgData name="Ana Crispim" userId="74668a9aaaaa8da7" providerId="LiveId" clId="{DEBD43A3-9910-4362-90D8-7E11C10562B3}" dt="2021-09-12T00:18:43.333" v="282" actId="478"/>
          <ac:spMkLst>
            <pc:docMk/>
            <pc:sldMk cId="1055572857" sldId="284"/>
            <ac:spMk id="13" creationId="{00000000-0000-0000-0000-000000000000}"/>
          </ac:spMkLst>
        </pc:spChg>
        <pc:spChg chg="add mod">
          <ac:chgData name="Ana Crispim" userId="74668a9aaaaa8da7" providerId="LiveId" clId="{DEBD43A3-9910-4362-90D8-7E11C10562B3}" dt="2021-09-12T00:23:33.362" v="478" actId="207"/>
          <ac:spMkLst>
            <pc:docMk/>
            <pc:sldMk cId="1055572857" sldId="284"/>
            <ac:spMk id="14" creationId="{4735BD6D-5B4F-4C9E-BB6F-89E0C2D84A7F}"/>
          </ac:spMkLst>
        </pc:spChg>
        <pc:spChg chg="add mod">
          <ac:chgData name="Ana Crispim" userId="74668a9aaaaa8da7" providerId="LiveId" clId="{DEBD43A3-9910-4362-90D8-7E11C10562B3}" dt="2021-09-12T00:23:33.362" v="478" actId="207"/>
          <ac:spMkLst>
            <pc:docMk/>
            <pc:sldMk cId="1055572857" sldId="284"/>
            <ac:spMk id="15" creationId="{0D7FD63E-4CEF-4201-BEB6-23D30ED1E1CB}"/>
          </ac:spMkLst>
        </pc:spChg>
        <pc:spChg chg="add mod">
          <ac:chgData name="Ana Crispim" userId="74668a9aaaaa8da7" providerId="LiveId" clId="{DEBD43A3-9910-4362-90D8-7E11C10562B3}" dt="2021-09-12T00:23:33.362" v="478" actId="207"/>
          <ac:spMkLst>
            <pc:docMk/>
            <pc:sldMk cId="1055572857" sldId="284"/>
            <ac:spMk id="16" creationId="{D4B432BD-994D-4A78-8ADE-F0114A06956E}"/>
          </ac:spMkLst>
        </pc:spChg>
        <pc:spChg chg="add mod">
          <ac:chgData name="Ana Crispim" userId="74668a9aaaaa8da7" providerId="LiveId" clId="{DEBD43A3-9910-4362-90D8-7E11C10562B3}" dt="2021-09-12T00:23:33.362" v="478" actId="207"/>
          <ac:spMkLst>
            <pc:docMk/>
            <pc:sldMk cId="1055572857" sldId="284"/>
            <ac:spMk id="17" creationId="{778F6A15-35EF-43C4-94A7-9272EA3615BE}"/>
          </ac:spMkLst>
        </pc:spChg>
        <pc:spChg chg="add mod">
          <ac:chgData name="Ana Crispim" userId="74668a9aaaaa8da7" providerId="LiveId" clId="{DEBD43A3-9910-4362-90D8-7E11C10562B3}" dt="2021-09-12T00:23:33.362" v="478" actId="207"/>
          <ac:spMkLst>
            <pc:docMk/>
            <pc:sldMk cId="1055572857" sldId="284"/>
            <ac:spMk id="18" creationId="{E32D9DBF-7391-441F-B047-C8884A154B92}"/>
          </ac:spMkLst>
        </pc:spChg>
      </pc:sldChg>
      <pc:sldChg chg="addSp modSp mod">
        <pc:chgData name="Ana Crispim" userId="74668a9aaaaa8da7" providerId="LiveId" clId="{DEBD43A3-9910-4362-90D8-7E11C10562B3}" dt="2021-09-12T00:02:46.261" v="32" actId="20577"/>
        <pc:sldMkLst>
          <pc:docMk/>
          <pc:sldMk cId="2100676698" sldId="308"/>
        </pc:sldMkLst>
        <pc:spChg chg="mod">
          <ac:chgData name="Ana Crispim" userId="74668a9aaaaa8da7" providerId="LiveId" clId="{DEBD43A3-9910-4362-90D8-7E11C10562B3}" dt="2021-09-12T00:02:46.261" v="32" actId="20577"/>
          <ac:spMkLst>
            <pc:docMk/>
            <pc:sldMk cId="2100676698" sldId="308"/>
            <ac:spMk id="5" creationId="{00000000-0000-0000-0000-000000000000}"/>
          </ac:spMkLst>
        </pc:spChg>
        <pc:spChg chg="add mod">
          <ac:chgData name="Ana Crispim" userId="74668a9aaaaa8da7" providerId="LiveId" clId="{DEBD43A3-9910-4362-90D8-7E11C10562B3}" dt="2021-09-12T00:02:42.581" v="24" actId="20577"/>
          <ac:spMkLst>
            <pc:docMk/>
            <pc:sldMk cId="2100676698" sldId="308"/>
            <ac:spMk id="6" creationId="{7384640F-B45E-4866-AC22-58D340F29827}"/>
          </ac:spMkLst>
        </pc:spChg>
      </pc:sldChg>
      <pc:sldChg chg="addSp delSp modSp add mod">
        <pc:chgData name="Ana Crispim" userId="74668a9aaaaa8da7" providerId="LiveId" clId="{DEBD43A3-9910-4362-90D8-7E11C10562B3}" dt="2021-09-12T00:38:52.586" v="1044" actId="1076"/>
        <pc:sldMkLst>
          <pc:docMk/>
          <pc:sldMk cId="2289697381" sldId="344"/>
        </pc:sldMkLst>
        <pc:spChg chg="mod">
          <ac:chgData name="Ana Crispim" userId="74668a9aaaaa8da7" providerId="LiveId" clId="{DEBD43A3-9910-4362-90D8-7E11C10562B3}" dt="2021-09-12T00:38:52.586" v="1044" actId="1076"/>
          <ac:spMkLst>
            <pc:docMk/>
            <pc:sldMk cId="2289697381" sldId="344"/>
            <ac:spMk id="3" creationId="{00000000-0000-0000-0000-000000000000}"/>
          </ac:spMkLst>
        </pc:spChg>
        <pc:spChg chg="add mod">
          <ac:chgData name="Ana Crispim" userId="74668a9aaaaa8da7" providerId="LiveId" clId="{DEBD43A3-9910-4362-90D8-7E11C10562B3}" dt="2021-09-12T00:38:46.373" v="1043" actId="1076"/>
          <ac:spMkLst>
            <pc:docMk/>
            <pc:sldMk cId="2289697381" sldId="344"/>
            <ac:spMk id="11" creationId="{C6D53303-E9C1-42D2-B96F-A064B75561F2}"/>
          </ac:spMkLst>
        </pc:spChg>
        <pc:spChg chg="add del">
          <ac:chgData name="Ana Crispim" userId="74668a9aaaaa8da7" providerId="LiveId" clId="{DEBD43A3-9910-4362-90D8-7E11C10562B3}" dt="2021-09-12T00:37:59.093" v="1026" actId="478"/>
          <ac:spMkLst>
            <pc:docMk/>
            <pc:sldMk cId="2289697381" sldId="344"/>
            <ac:spMk id="13" creationId="{EE29E6A3-B69B-49E6-848F-435384652199}"/>
          </ac:spMkLst>
        </pc:spChg>
        <pc:spChg chg="del">
          <ac:chgData name="Ana Crispim" userId="74668a9aaaaa8da7" providerId="LiveId" clId="{DEBD43A3-9910-4362-90D8-7E11C10562B3}" dt="2021-09-12T00:26:48.153" v="836" actId="478"/>
          <ac:spMkLst>
            <pc:docMk/>
            <pc:sldMk cId="2289697381" sldId="344"/>
            <ac:spMk id="14" creationId="{4735BD6D-5B4F-4C9E-BB6F-89E0C2D84A7F}"/>
          </ac:spMkLst>
        </pc:spChg>
        <pc:spChg chg="del">
          <ac:chgData name="Ana Crispim" userId="74668a9aaaaa8da7" providerId="LiveId" clId="{DEBD43A3-9910-4362-90D8-7E11C10562B3}" dt="2021-09-12T00:26:48.153" v="836" actId="478"/>
          <ac:spMkLst>
            <pc:docMk/>
            <pc:sldMk cId="2289697381" sldId="344"/>
            <ac:spMk id="15" creationId="{0D7FD63E-4CEF-4201-BEB6-23D30ED1E1CB}"/>
          </ac:spMkLst>
        </pc:spChg>
        <pc:spChg chg="del">
          <ac:chgData name="Ana Crispim" userId="74668a9aaaaa8da7" providerId="LiveId" clId="{DEBD43A3-9910-4362-90D8-7E11C10562B3}" dt="2021-09-12T00:26:48.153" v="836" actId="478"/>
          <ac:spMkLst>
            <pc:docMk/>
            <pc:sldMk cId="2289697381" sldId="344"/>
            <ac:spMk id="16" creationId="{D4B432BD-994D-4A78-8ADE-F0114A06956E}"/>
          </ac:spMkLst>
        </pc:spChg>
        <pc:spChg chg="del">
          <ac:chgData name="Ana Crispim" userId="74668a9aaaaa8da7" providerId="LiveId" clId="{DEBD43A3-9910-4362-90D8-7E11C10562B3}" dt="2021-09-12T00:26:48.153" v="836" actId="478"/>
          <ac:spMkLst>
            <pc:docMk/>
            <pc:sldMk cId="2289697381" sldId="344"/>
            <ac:spMk id="17" creationId="{778F6A15-35EF-43C4-94A7-9272EA3615BE}"/>
          </ac:spMkLst>
        </pc:spChg>
        <pc:spChg chg="del">
          <ac:chgData name="Ana Crispim" userId="74668a9aaaaa8da7" providerId="LiveId" clId="{DEBD43A3-9910-4362-90D8-7E11C10562B3}" dt="2021-09-12T00:26:48.153" v="836" actId="478"/>
          <ac:spMkLst>
            <pc:docMk/>
            <pc:sldMk cId="2289697381" sldId="344"/>
            <ac:spMk id="18" creationId="{E32D9DBF-7391-441F-B047-C8884A154B92}"/>
          </ac:spMkLst>
        </pc:spChg>
      </pc:sldChg>
      <pc:sldChg chg="addSp delSp modSp add mod">
        <pc:chgData name="Ana Crispim" userId="74668a9aaaaa8da7" providerId="LiveId" clId="{DEBD43A3-9910-4362-90D8-7E11C10562B3}" dt="2021-09-12T00:40:39.682" v="1117" actId="20577"/>
        <pc:sldMkLst>
          <pc:docMk/>
          <pc:sldMk cId="886896367" sldId="345"/>
        </pc:sldMkLst>
        <pc:spChg chg="del">
          <ac:chgData name="Ana Crispim" userId="74668a9aaaaa8da7" providerId="LiveId" clId="{DEBD43A3-9910-4362-90D8-7E11C10562B3}" dt="2021-09-12T00:37:50.914" v="1023" actId="478"/>
          <ac:spMkLst>
            <pc:docMk/>
            <pc:sldMk cId="886896367" sldId="345"/>
            <ac:spMk id="3" creationId="{00000000-0000-0000-0000-000000000000}"/>
          </ac:spMkLst>
        </pc:spChg>
        <pc:spChg chg="add del mod">
          <ac:chgData name="Ana Crispim" userId="74668a9aaaaa8da7" providerId="LiveId" clId="{DEBD43A3-9910-4362-90D8-7E11C10562B3}" dt="2021-09-12T00:37:55" v="1025" actId="478"/>
          <ac:spMkLst>
            <pc:docMk/>
            <pc:sldMk cId="886896367" sldId="345"/>
            <ac:spMk id="6" creationId="{412743C9-E34D-447D-A633-37FA5A4ADC1B}"/>
          </ac:spMkLst>
        </pc:spChg>
        <pc:spChg chg="del mod">
          <ac:chgData name="Ana Crispim" userId="74668a9aaaaa8da7" providerId="LiveId" clId="{DEBD43A3-9910-4362-90D8-7E11C10562B3}" dt="2021-09-12T00:37:50.914" v="1023" actId="478"/>
          <ac:spMkLst>
            <pc:docMk/>
            <pc:sldMk cId="886896367" sldId="345"/>
            <ac:spMk id="11" creationId="{C6D53303-E9C1-42D2-B96F-A064B75561F2}"/>
          </ac:spMkLst>
        </pc:spChg>
        <pc:spChg chg="mod">
          <ac:chgData name="Ana Crispim" userId="74668a9aaaaa8da7" providerId="LiveId" clId="{DEBD43A3-9910-4362-90D8-7E11C10562B3}" dt="2021-09-12T00:40:39.682" v="1117" actId="20577"/>
          <ac:spMkLst>
            <pc:docMk/>
            <pc:sldMk cId="886896367" sldId="345"/>
            <ac:spMk id="13" creationId="{EE29E6A3-B69B-49E6-848F-435384652199}"/>
          </ac:spMkLst>
        </pc:spChg>
      </pc:sldChg>
    </pc:docChg>
  </pc:docChgLst>
  <pc:docChgLst>
    <pc:chgData name="Usuário Convidado" providerId="Windows Live" clId="Web-{178CEB11-A815-4FD3-BB9D-13B3DE63D45D}"/>
    <pc:docChg chg="addSld delSld modSld">
      <pc:chgData name="Usuário Convidado" userId="" providerId="Windows Live" clId="Web-{178CEB11-A815-4FD3-BB9D-13B3DE63D45D}" dt="2021-08-22T02:13:32.386" v="21"/>
      <pc:docMkLst>
        <pc:docMk/>
      </pc:docMkLst>
      <pc:sldChg chg="modSp">
        <pc:chgData name="Usuário Convidado" userId="" providerId="Windows Live" clId="Web-{178CEB11-A815-4FD3-BB9D-13B3DE63D45D}" dt="2021-08-22T02:10:02.108" v="17" actId="20577"/>
        <pc:sldMkLst>
          <pc:docMk/>
          <pc:sldMk cId="440277145" sldId="310"/>
        </pc:sldMkLst>
        <pc:spChg chg="mod">
          <ac:chgData name="Usuário Convidado" userId="" providerId="Windows Live" clId="Web-{178CEB11-A815-4FD3-BB9D-13B3DE63D45D}" dt="2021-08-22T02:10:02.108" v="17" actId="20577"/>
          <ac:spMkLst>
            <pc:docMk/>
            <pc:sldMk cId="440277145" sldId="310"/>
            <ac:spMk id="13" creationId="{00000000-0000-0000-0000-000000000000}"/>
          </ac:spMkLst>
        </pc:spChg>
      </pc:sldChg>
      <pc:sldChg chg="addSp addCm">
        <pc:chgData name="Usuário Convidado" userId="" providerId="Windows Live" clId="Web-{178CEB11-A815-4FD3-BB9D-13B3DE63D45D}" dt="2021-08-22T02:13:32.386" v="21"/>
        <pc:sldMkLst>
          <pc:docMk/>
          <pc:sldMk cId="1594391439" sldId="311"/>
        </pc:sldMkLst>
        <pc:spChg chg="add">
          <ac:chgData name="Usuário Convidado" userId="" providerId="Windows Live" clId="Web-{178CEB11-A815-4FD3-BB9D-13B3DE63D45D}" dt="2021-08-22T02:11:35.634" v="20"/>
          <ac:spMkLst>
            <pc:docMk/>
            <pc:sldMk cId="1594391439" sldId="311"/>
            <ac:spMk id="3" creationId="{C7F1C6DE-BAF5-4A90-A562-122683B5901A}"/>
          </ac:spMkLst>
        </pc:spChg>
      </pc:sldChg>
      <pc:sldChg chg="new del">
        <pc:chgData name="Usuário Convidado" userId="" providerId="Windows Live" clId="Web-{178CEB11-A815-4FD3-BB9D-13B3DE63D45D}" dt="2021-08-22T02:11:28.478" v="19"/>
        <pc:sldMkLst>
          <pc:docMk/>
          <pc:sldMk cId="3779848499" sldId="326"/>
        </pc:sldMkLst>
      </pc:sldChg>
    </pc:docChg>
  </pc:docChgLst>
  <pc:docChgLst>
    <pc:chgData name="Ana Crispim" userId="74668a9aaaaa8da7" providerId="LiveId" clId="{445367C7-CA73-481E-B331-6FB0B5B0B84C}"/>
    <pc:docChg chg="undo custSel addSld delSld modSld sldOrd">
      <pc:chgData name="Ana Crispim" userId="74668a9aaaaa8da7" providerId="LiveId" clId="{445367C7-CA73-481E-B331-6FB0B5B0B84C}" dt="2021-09-12T02:54:10.440" v="3025" actId="113"/>
      <pc:docMkLst>
        <pc:docMk/>
      </pc:docMkLst>
      <pc:sldChg chg="modSp mod">
        <pc:chgData name="Ana Crispim" userId="74668a9aaaaa8da7" providerId="LiveId" clId="{445367C7-CA73-481E-B331-6FB0B5B0B84C}" dt="2021-09-12T00:41:38.840" v="2" actId="2085"/>
        <pc:sldMkLst>
          <pc:docMk/>
          <pc:sldMk cId="1055572857" sldId="284"/>
        </pc:sldMkLst>
        <pc:spChg chg="mod">
          <ac:chgData name="Ana Crispim" userId="74668a9aaaaa8da7" providerId="LiveId" clId="{445367C7-CA73-481E-B331-6FB0B5B0B84C}" dt="2021-09-12T00:41:38.840" v="2" actId="2085"/>
          <ac:spMkLst>
            <pc:docMk/>
            <pc:sldMk cId="1055572857" sldId="284"/>
            <ac:spMk id="14" creationId="{4735BD6D-5B4F-4C9E-BB6F-89E0C2D84A7F}"/>
          </ac:spMkLst>
        </pc:spChg>
        <pc:spChg chg="mod">
          <ac:chgData name="Ana Crispim" userId="74668a9aaaaa8da7" providerId="LiveId" clId="{445367C7-CA73-481E-B331-6FB0B5B0B84C}" dt="2021-09-12T00:41:38.840" v="2" actId="2085"/>
          <ac:spMkLst>
            <pc:docMk/>
            <pc:sldMk cId="1055572857" sldId="284"/>
            <ac:spMk id="15" creationId="{0D7FD63E-4CEF-4201-BEB6-23D30ED1E1CB}"/>
          </ac:spMkLst>
        </pc:spChg>
        <pc:spChg chg="mod">
          <ac:chgData name="Ana Crispim" userId="74668a9aaaaa8da7" providerId="LiveId" clId="{445367C7-CA73-481E-B331-6FB0B5B0B84C}" dt="2021-09-12T00:41:38.840" v="2" actId="2085"/>
          <ac:spMkLst>
            <pc:docMk/>
            <pc:sldMk cId="1055572857" sldId="284"/>
            <ac:spMk id="16" creationId="{D4B432BD-994D-4A78-8ADE-F0114A06956E}"/>
          </ac:spMkLst>
        </pc:spChg>
        <pc:spChg chg="mod">
          <ac:chgData name="Ana Crispim" userId="74668a9aaaaa8da7" providerId="LiveId" clId="{445367C7-CA73-481E-B331-6FB0B5B0B84C}" dt="2021-09-12T00:41:38.840" v="2" actId="2085"/>
          <ac:spMkLst>
            <pc:docMk/>
            <pc:sldMk cId="1055572857" sldId="284"/>
            <ac:spMk id="17" creationId="{778F6A15-35EF-43C4-94A7-9272EA3615BE}"/>
          </ac:spMkLst>
        </pc:spChg>
        <pc:spChg chg="mod">
          <ac:chgData name="Ana Crispim" userId="74668a9aaaaa8da7" providerId="LiveId" clId="{445367C7-CA73-481E-B331-6FB0B5B0B84C}" dt="2021-09-12T00:41:38.840" v="2" actId="2085"/>
          <ac:spMkLst>
            <pc:docMk/>
            <pc:sldMk cId="1055572857" sldId="284"/>
            <ac:spMk id="18" creationId="{E32D9DBF-7391-441F-B047-C8884A154B92}"/>
          </ac:spMkLst>
        </pc:spChg>
      </pc:sldChg>
      <pc:sldChg chg="del">
        <pc:chgData name="Ana Crispim" userId="74668a9aaaaa8da7" providerId="LiveId" clId="{445367C7-CA73-481E-B331-6FB0B5B0B84C}" dt="2021-09-12T00:45:52.284" v="94" actId="47"/>
        <pc:sldMkLst>
          <pc:docMk/>
          <pc:sldMk cId="3810827829" sldId="288"/>
        </pc:sldMkLst>
      </pc:sldChg>
      <pc:sldChg chg="del">
        <pc:chgData name="Ana Crispim" userId="74668a9aaaaa8da7" providerId="LiveId" clId="{445367C7-CA73-481E-B331-6FB0B5B0B84C}" dt="2021-09-12T00:45:39.153" v="93" actId="47"/>
        <pc:sldMkLst>
          <pc:docMk/>
          <pc:sldMk cId="1460905566" sldId="292"/>
        </pc:sldMkLst>
      </pc:sldChg>
      <pc:sldChg chg="modSp mod">
        <pc:chgData name="Ana Crispim" userId="74668a9aaaaa8da7" providerId="LiveId" clId="{445367C7-CA73-481E-B331-6FB0B5B0B84C}" dt="2021-09-12T00:44:52.588" v="92" actId="20577"/>
        <pc:sldMkLst>
          <pc:docMk/>
          <pc:sldMk cId="1215944546" sldId="321"/>
        </pc:sldMkLst>
        <pc:spChg chg="mod">
          <ac:chgData name="Ana Crispim" userId="74668a9aaaaa8da7" providerId="LiveId" clId="{445367C7-CA73-481E-B331-6FB0B5B0B84C}" dt="2021-09-12T00:44:52.588" v="92" actId="20577"/>
          <ac:spMkLst>
            <pc:docMk/>
            <pc:sldMk cId="1215944546" sldId="321"/>
            <ac:spMk id="5" creationId="{00000000-0000-0000-0000-000000000000}"/>
          </ac:spMkLst>
        </pc:spChg>
      </pc:sldChg>
      <pc:sldChg chg="del">
        <pc:chgData name="Ana Crispim" userId="74668a9aaaaa8da7" providerId="LiveId" clId="{445367C7-CA73-481E-B331-6FB0B5B0B84C}" dt="2021-09-12T00:43:41.696" v="53" actId="47"/>
        <pc:sldMkLst>
          <pc:docMk/>
          <pc:sldMk cId="1200125261" sldId="326"/>
        </pc:sldMkLst>
      </pc:sldChg>
      <pc:sldChg chg="del">
        <pc:chgData name="Ana Crispim" userId="74668a9aaaaa8da7" providerId="LiveId" clId="{445367C7-CA73-481E-B331-6FB0B5B0B84C}" dt="2021-09-12T00:45:39.153" v="93" actId="47"/>
        <pc:sldMkLst>
          <pc:docMk/>
          <pc:sldMk cId="2617859928" sldId="327"/>
        </pc:sldMkLst>
      </pc:sldChg>
      <pc:sldChg chg="del">
        <pc:chgData name="Ana Crispim" userId="74668a9aaaaa8da7" providerId="LiveId" clId="{445367C7-CA73-481E-B331-6FB0B5B0B84C}" dt="2021-09-12T00:45:39.153" v="93" actId="47"/>
        <pc:sldMkLst>
          <pc:docMk/>
          <pc:sldMk cId="321141188" sldId="328"/>
        </pc:sldMkLst>
      </pc:sldChg>
      <pc:sldChg chg="del">
        <pc:chgData name="Ana Crispim" userId="74668a9aaaaa8da7" providerId="LiveId" clId="{445367C7-CA73-481E-B331-6FB0B5B0B84C}" dt="2021-09-12T00:45:39.153" v="93" actId="47"/>
        <pc:sldMkLst>
          <pc:docMk/>
          <pc:sldMk cId="648666719" sldId="329"/>
        </pc:sldMkLst>
      </pc:sldChg>
      <pc:sldChg chg="modSp mod ord">
        <pc:chgData name="Ana Crispim" userId="74668a9aaaaa8da7" providerId="LiveId" clId="{445367C7-CA73-481E-B331-6FB0B5B0B84C}" dt="2021-09-12T02:20:07.224" v="1860" actId="207"/>
        <pc:sldMkLst>
          <pc:docMk/>
          <pc:sldMk cId="2942784530" sldId="330"/>
        </pc:sldMkLst>
        <pc:spChg chg="mod">
          <ac:chgData name="Ana Crispim" userId="74668a9aaaaa8da7" providerId="LiveId" clId="{445367C7-CA73-481E-B331-6FB0B5B0B84C}" dt="2021-09-12T00:47:41.542" v="161" actId="20577"/>
          <ac:spMkLst>
            <pc:docMk/>
            <pc:sldMk cId="2942784530" sldId="330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20:07.224" v="1860" actId="207"/>
          <ac:spMkLst>
            <pc:docMk/>
            <pc:sldMk cId="2942784530" sldId="330"/>
            <ac:spMk id="4" creationId="{00000000-0000-0000-0000-000000000000}"/>
          </ac:spMkLst>
        </pc:spChg>
      </pc:sldChg>
      <pc:sldChg chg="del">
        <pc:chgData name="Ana Crispim" userId="74668a9aaaaa8da7" providerId="LiveId" clId="{445367C7-CA73-481E-B331-6FB0B5B0B84C}" dt="2021-09-12T00:45:54.091" v="95" actId="47"/>
        <pc:sldMkLst>
          <pc:docMk/>
          <pc:sldMk cId="2918144326" sldId="331"/>
        </pc:sldMkLst>
      </pc:sldChg>
      <pc:sldChg chg="del">
        <pc:chgData name="Ana Crispim" userId="74668a9aaaaa8da7" providerId="LiveId" clId="{445367C7-CA73-481E-B331-6FB0B5B0B84C}" dt="2021-09-12T00:45:54.975" v="96" actId="47"/>
        <pc:sldMkLst>
          <pc:docMk/>
          <pc:sldMk cId="1593909360" sldId="332"/>
        </pc:sldMkLst>
      </pc:sldChg>
      <pc:sldChg chg="modSp mod">
        <pc:chgData name="Ana Crispim" userId="74668a9aaaaa8da7" providerId="LiveId" clId="{445367C7-CA73-481E-B331-6FB0B5B0B84C}" dt="2021-09-12T01:33:57.484" v="981" actId="20577"/>
        <pc:sldMkLst>
          <pc:docMk/>
          <pc:sldMk cId="1531177134" sldId="333"/>
        </pc:sldMkLst>
        <pc:spChg chg="mod">
          <ac:chgData name="Ana Crispim" userId="74668a9aaaaa8da7" providerId="LiveId" clId="{445367C7-CA73-481E-B331-6FB0B5B0B84C}" dt="2021-09-12T00:47:29.002" v="149" actId="20577"/>
          <ac:spMkLst>
            <pc:docMk/>
            <pc:sldMk cId="1531177134" sldId="333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0:47:35.184" v="150" actId="1076"/>
          <ac:spMkLst>
            <pc:docMk/>
            <pc:sldMk cId="1531177134" sldId="333"/>
            <ac:spMk id="3" creationId="{00000000-0000-0000-0000-000000000000}"/>
          </ac:spMkLst>
        </pc:spChg>
        <pc:spChg chg="mod">
          <ac:chgData name="Ana Crispim" userId="74668a9aaaaa8da7" providerId="LiveId" clId="{445367C7-CA73-481E-B331-6FB0B5B0B84C}" dt="2021-09-12T01:33:57.484" v="981" actId="20577"/>
          <ac:spMkLst>
            <pc:docMk/>
            <pc:sldMk cId="1531177134" sldId="333"/>
            <ac:spMk id="7" creationId="{00000000-0000-0000-0000-000000000000}"/>
          </ac:spMkLst>
        </pc:spChg>
      </pc:sldChg>
      <pc:sldChg chg="modSp mod">
        <pc:chgData name="Ana Crispim" userId="74668a9aaaaa8da7" providerId="LiveId" clId="{445367C7-CA73-481E-B331-6FB0B5B0B84C}" dt="2021-09-12T01:08:44.758" v="499" actId="20577"/>
        <pc:sldMkLst>
          <pc:docMk/>
          <pc:sldMk cId="1528499690" sldId="334"/>
        </pc:sldMkLst>
        <pc:spChg chg="mod">
          <ac:chgData name="Ana Crispim" userId="74668a9aaaaa8da7" providerId="LiveId" clId="{445367C7-CA73-481E-B331-6FB0B5B0B84C}" dt="2021-09-12T01:08:44.758" v="499" actId="20577"/>
          <ac:spMkLst>
            <pc:docMk/>
            <pc:sldMk cId="1528499690" sldId="334"/>
            <ac:spMk id="5" creationId="{00000000-0000-0000-0000-000000000000}"/>
          </ac:spMkLst>
        </pc:spChg>
      </pc:sldChg>
      <pc:sldChg chg="addSp delSp modSp mod">
        <pc:chgData name="Ana Crispim" userId="74668a9aaaaa8da7" providerId="LiveId" clId="{445367C7-CA73-481E-B331-6FB0B5B0B84C}" dt="2021-09-12T02:35:04.913" v="2353" actId="20577"/>
        <pc:sldMkLst>
          <pc:docMk/>
          <pc:sldMk cId="8968029" sldId="335"/>
        </pc:sldMkLst>
        <pc:spChg chg="mod">
          <ac:chgData name="Ana Crispim" userId="74668a9aaaaa8da7" providerId="LiveId" clId="{445367C7-CA73-481E-B331-6FB0B5B0B84C}" dt="2021-09-12T01:46:55.747" v="1173" actId="20577"/>
          <ac:spMkLst>
            <pc:docMk/>
            <pc:sldMk cId="8968029" sldId="335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1:50:49.444" v="1178" actId="14100"/>
          <ac:spMkLst>
            <pc:docMk/>
            <pc:sldMk cId="8968029" sldId="335"/>
            <ac:spMk id="7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05:03.120" v="389" actId="478"/>
          <ac:spMkLst>
            <pc:docMk/>
            <pc:sldMk cId="8968029" sldId="335"/>
            <ac:spMk id="9" creationId="{00000000-0000-0000-0000-000000000000}"/>
          </ac:spMkLst>
        </pc:spChg>
        <pc:spChg chg="add mod">
          <ac:chgData name="Ana Crispim" userId="74668a9aaaaa8da7" providerId="LiveId" clId="{445367C7-CA73-481E-B331-6FB0B5B0B84C}" dt="2021-09-12T02:35:04.913" v="2353" actId="20577"/>
          <ac:spMkLst>
            <pc:docMk/>
            <pc:sldMk cId="8968029" sldId="335"/>
            <ac:spMk id="10" creationId="{ABB314C5-6F2E-4A57-AD39-803B13287CA6}"/>
          </ac:spMkLst>
        </pc:spChg>
        <pc:spChg chg="add del mod">
          <ac:chgData name="Ana Crispim" userId="74668a9aaaaa8da7" providerId="LiveId" clId="{445367C7-CA73-481E-B331-6FB0B5B0B84C}" dt="2021-09-12T01:51:46.329" v="1186" actId="478"/>
          <ac:spMkLst>
            <pc:docMk/>
            <pc:sldMk cId="8968029" sldId="335"/>
            <ac:spMk id="11" creationId="{5A5045DF-D385-4F9F-9CD2-464C9265FC70}"/>
          </ac:spMkLst>
        </pc:spChg>
      </pc:sldChg>
      <pc:sldChg chg="delSp modSp del mod">
        <pc:chgData name="Ana Crispim" userId="74668a9aaaaa8da7" providerId="LiveId" clId="{445367C7-CA73-481E-B331-6FB0B5B0B84C}" dt="2021-09-12T02:15:40.785" v="1749" actId="47"/>
        <pc:sldMkLst>
          <pc:docMk/>
          <pc:sldMk cId="346413703" sldId="336"/>
        </pc:sldMkLst>
        <pc:spChg chg="del mod">
          <ac:chgData name="Ana Crispim" userId="74668a9aaaaa8da7" providerId="LiveId" clId="{445367C7-CA73-481E-B331-6FB0B5B0B84C}" dt="2021-09-12T01:05:08.462" v="391" actId="478"/>
          <ac:spMkLst>
            <pc:docMk/>
            <pc:sldMk cId="346413703" sldId="336"/>
            <ac:spMk id="9" creationId="{00000000-0000-0000-0000-000000000000}"/>
          </ac:spMkLst>
        </pc:spChg>
      </pc:sldChg>
      <pc:sldChg chg="del">
        <pc:chgData name="Ana Crispim" userId="74668a9aaaaa8da7" providerId="LiveId" clId="{445367C7-CA73-481E-B331-6FB0B5B0B84C}" dt="2021-09-12T02:15:40.785" v="1749" actId="47"/>
        <pc:sldMkLst>
          <pc:docMk/>
          <pc:sldMk cId="4224781914" sldId="337"/>
        </pc:sldMkLst>
      </pc:sldChg>
      <pc:sldChg chg="del">
        <pc:chgData name="Ana Crispim" userId="74668a9aaaaa8da7" providerId="LiveId" clId="{445367C7-CA73-481E-B331-6FB0B5B0B84C}" dt="2021-09-12T02:15:40.785" v="1749" actId="47"/>
        <pc:sldMkLst>
          <pc:docMk/>
          <pc:sldMk cId="1070793418" sldId="338"/>
        </pc:sldMkLst>
      </pc:sldChg>
      <pc:sldChg chg="modSp mod">
        <pc:chgData name="Ana Crispim" userId="74668a9aaaaa8da7" providerId="LiveId" clId="{445367C7-CA73-481E-B331-6FB0B5B0B84C}" dt="2021-09-12T02:20:18.053" v="1867" actId="20577"/>
        <pc:sldMkLst>
          <pc:docMk/>
          <pc:sldMk cId="2899701265" sldId="339"/>
        </pc:sldMkLst>
        <pc:spChg chg="mod">
          <ac:chgData name="Ana Crispim" userId="74668a9aaaaa8da7" providerId="LiveId" clId="{445367C7-CA73-481E-B331-6FB0B5B0B84C}" dt="2021-09-12T02:20:18.053" v="1867" actId="20577"/>
          <ac:spMkLst>
            <pc:docMk/>
            <pc:sldMk cId="2899701265" sldId="339"/>
            <ac:spMk id="5" creationId="{00000000-0000-0000-0000-000000000000}"/>
          </ac:spMkLst>
        </pc:spChg>
      </pc:sldChg>
      <pc:sldChg chg="modSp mod ord">
        <pc:chgData name="Ana Crispim" userId="74668a9aaaaa8da7" providerId="LiveId" clId="{445367C7-CA73-481E-B331-6FB0B5B0B84C}" dt="2021-09-12T02:27:20.169" v="2225" actId="1076"/>
        <pc:sldMkLst>
          <pc:docMk/>
          <pc:sldMk cId="3920018965" sldId="340"/>
        </pc:sldMkLst>
        <pc:spChg chg="mod">
          <ac:chgData name="Ana Crispim" userId="74668a9aaaaa8da7" providerId="LiveId" clId="{445367C7-CA73-481E-B331-6FB0B5B0B84C}" dt="2021-09-12T02:21:20.599" v="1890" actId="20577"/>
          <ac:spMkLst>
            <pc:docMk/>
            <pc:sldMk cId="3920018965" sldId="340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27:15.126" v="2224"/>
          <ac:spMkLst>
            <pc:docMk/>
            <pc:sldMk cId="3920018965" sldId="340"/>
            <ac:spMk id="7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27:20.169" v="2225" actId="1076"/>
          <ac:spMkLst>
            <pc:docMk/>
            <pc:sldMk cId="3920018965" sldId="340"/>
            <ac:spMk id="9" creationId="{00000000-0000-0000-0000-000000000000}"/>
          </ac:spMkLst>
        </pc:spChg>
      </pc:sldChg>
      <pc:sldChg chg="del">
        <pc:chgData name="Ana Crispim" userId="74668a9aaaaa8da7" providerId="LiveId" clId="{445367C7-CA73-481E-B331-6FB0B5B0B84C}" dt="2021-09-12T02:15:29.039" v="1748" actId="47"/>
        <pc:sldMkLst>
          <pc:docMk/>
          <pc:sldMk cId="2805984604" sldId="342"/>
        </pc:sldMkLst>
      </pc:sldChg>
      <pc:sldChg chg="del">
        <pc:chgData name="Ana Crispim" userId="74668a9aaaaa8da7" providerId="LiveId" clId="{445367C7-CA73-481E-B331-6FB0B5B0B84C}" dt="2021-09-12T02:15:29.039" v="1748" actId="47"/>
        <pc:sldMkLst>
          <pc:docMk/>
          <pc:sldMk cId="4242470052" sldId="343"/>
        </pc:sldMkLst>
      </pc:sldChg>
      <pc:sldChg chg="modSp mod">
        <pc:chgData name="Ana Crispim" userId="74668a9aaaaa8da7" providerId="LiveId" clId="{445367C7-CA73-481E-B331-6FB0B5B0B84C}" dt="2021-09-12T00:49:39.001" v="320" actId="113"/>
        <pc:sldMkLst>
          <pc:docMk/>
          <pc:sldMk cId="886896367" sldId="345"/>
        </pc:sldMkLst>
        <pc:spChg chg="mod">
          <ac:chgData name="Ana Crispim" userId="74668a9aaaaa8da7" providerId="LiveId" clId="{445367C7-CA73-481E-B331-6FB0B5B0B84C}" dt="2021-09-12T00:49:39.001" v="320" actId="113"/>
          <ac:spMkLst>
            <pc:docMk/>
            <pc:sldMk cId="886896367" sldId="345"/>
            <ac:spMk id="13" creationId="{EE29E6A3-B69B-49E6-848F-435384652199}"/>
          </ac:spMkLst>
        </pc:spChg>
      </pc:sldChg>
      <pc:sldChg chg="addSp delSp modSp add mod">
        <pc:chgData name="Ana Crispim" userId="74668a9aaaaa8da7" providerId="LiveId" clId="{445367C7-CA73-481E-B331-6FB0B5B0B84C}" dt="2021-09-12T01:01:04.344" v="348" actId="1076"/>
        <pc:sldMkLst>
          <pc:docMk/>
          <pc:sldMk cId="228995972" sldId="346"/>
        </pc:sldMkLst>
        <pc:spChg chg="add del mod">
          <ac:chgData name="Ana Crispim" userId="74668a9aaaaa8da7" providerId="LiveId" clId="{445367C7-CA73-481E-B331-6FB0B5B0B84C}" dt="2021-09-12T01:00:38.817" v="342" actId="478"/>
          <ac:spMkLst>
            <pc:docMk/>
            <pc:sldMk cId="228995972" sldId="346"/>
            <ac:spMk id="6" creationId="{AA3143E0-0929-458C-979E-261DE50E287E}"/>
          </ac:spMkLst>
        </pc:spChg>
        <pc:spChg chg="add del mod">
          <ac:chgData name="Ana Crispim" userId="74668a9aaaaa8da7" providerId="LiveId" clId="{445367C7-CA73-481E-B331-6FB0B5B0B84C}" dt="2021-09-12T01:00:33.719" v="340" actId="22"/>
          <ac:spMkLst>
            <pc:docMk/>
            <pc:sldMk cId="228995972" sldId="346"/>
            <ac:spMk id="8" creationId="{BD71368F-EAE5-4116-B500-1E420A55E5B6}"/>
          </ac:spMkLst>
        </pc:spChg>
        <pc:spChg chg="mod">
          <ac:chgData name="Ana Crispim" userId="74668a9aaaaa8da7" providerId="LiveId" clId="{445367C7-CA73-481E-B331-6FB0B5B0B84C}" dt="2021-09-12T01:01:04.344" v="348" actId="1076"/>
          <ac:spMkLst>
            <pc:docMk/>
            <pc:sldMk cId="228995972" sldId="346"/>
            <ac:spMk id="13" creationId="{EE29E6A3-B69B-49E6-848F-435384652199}"/>
          </ac:spMkLst>
        </pc:spChg>
      </pc:sldChg>
      <pc:sldChg chg="modSp add mod">
        <pc:chgData name="Ana Crispim" userId="74668a9aaaaa8da7" providerId="LiveId" clId="{445367C7-CA73-481E-B331-6FB0B5B0B84C}" dt="2021-09-12T01:08:34.625" v="481" actId="20577"/>
        <pc:sldMkLst>
          <pc:docMk/>
          <pc:sldMk cId="1741395223" sldId="347"/>
        </pc:sldMkLst>
        <pc:spChg chg="mod">
          <ac:chgData name="Ana Crispim" userId="74668a9aaaaa8da7" providerId="LiveId" clId="{445367C7-CA73-481E-B331-6FB0B5B0B84C}" dt="2021-09-12T01:08:34.625" v="481" actId="20577"/>
          <ac:spMkLst>
            <pc:docMk/>
            <pc:sldMk cId="1741395223" sldId="347"/>
            <ac:spMk id="5" creationId="{00000000-0000-0000-0000-000000000000}"/>
          </ac:spMkLst>
        </pc:spChg>
      </pc:sldChg>
      <pc:sldChg chg="addSp delSp modSp add mod">
        <pc:chgData name="Ana Crispim" userId="74668a9aaaaa8da7" providerId="LiveId" clId="{445367C7-CA73-481E-B331-6FB0B5B0B84C}" dt="2021-09-12T01:03:19.099" v="387" actId="20577"/>
        <pc:sldMkLst>
          <pc:docMk/>
          <pc:sldMk cId="4053559026" sldId="348"/>
        </pc:sldMkLst>
        <pc:spChg chg="add del mod">
          <ac:chgData name="Ana Crispim" userId="74668a9aaaaa8da7" providerId="LiveId" clId="{445367C7-CA73-481E-B331-6FB0B5B0B84C}" dt="2021-09-12T01:02:55.253" v="375" actId="478"/>
          <ac:spMkLst>
            <pc:docMk/>
            <pc:sldMk cId="4053559026" sldId="348"/>
            <ac:spMk id="6" creationId="{7AD0B1D4-62FE-4B1A-AAEC-81FC0D250A7D}"/>
          </ac:spMkLst>
        </pc:spChg>
        <pc:spChg chg="add mod">
          <ac:chgData name="Ana Crispim" userId="74668a9aaaaa8da7" providerId="LiveId" clId="{445367C7-CA73-481E-B331-6FB0B5B0B84C}" dt="2021-09-12T01:03:19.099" v="387" actId="20577"/>
          <ac:spMkLst>
            <pc:docMk/>
            <pc:sldMk cId="4053559026" sldId="348"/>
            <ac:spMk id="8" creationId="{8556F6F1-2A5F-45CB-8192-57B7DEC99B89}"/>
          </ac:spMkLst>
        </pc:spChg>
        <pc:spChg chg="mod">
          <ac:chgData name="Ana Crispim" userId="74668a9aaaaa8da7" providerId="LiveId" clId="{445367C7-CA73-481E-B331-6FB0B5B0B84C}" dt="2021-09-12T01:01:29.663" v="355" actId="20577"/>
          <ac:spMkLst>
            <pc:docMk/>
            <pc:sldMk cId="4053559026" sldId="348"/>
            <ac:spMk id="13" creationId="{EE29E6A3-B69B-49E6-848F-435384652199}"/>
          </ac:spMkLst>
        </pc:spChg>
      </pc:sldChg>
      <pc:sldChg chg="delSp modSp add mod">
        <pc:chgData name="Ana Crispim" userId="74668a9aaaaa8da7" providerId="LiveId" clId="{445367C7-CA73-481E-B331-6FB0B5B0B84C}" dt="2021-09-12T01:03:41.036" v="388" actId="14100"/>
        <pc:sldMkLst>
          <pc:docMk/>
          <pc:sldMk cId="467622726" sldId="349"/>
        </pc:sldMkLst>
        <pc:spChg chg="mod">
          <ac:chgData name="Ana Crispim" userId="74668a9aaaaa8da7" providerId="LiveId" clId="{445367C7-CA73-481E-B331-6FB0B5B0B84C}" dt="2021-09-12T01:03:41.036" v="388" actId="14100"/>
          <ac:spMkLst>
            <pc:docMk/>
            <pc:sldMk cId="467622726" sldId="349"/>
            <ac:spMk id="6" creationId="{7AD0B1D4-62FE-4B1A-AAEC-81FC0D250A7D}"/>
          </ac:spMkLst>
        </pc:spChg>
        <pc:spChg chg="del">
          <ac:chgData name="Ana Crispim" userId="74668a9aaaaa8da7" providerId="LiveId" clId="{445367C7-CA73-481E-B331-6FB0B5B0B84C}" dt="2021-09-12T01:02:49.676" v="374" actId="478"/>
          <ac:spMkLst>
            <pc:docMk/>
            <pc:sldMk cId="467622726" sldId="349"/>
            <ac:spMk id="8" creationId="{8556F6F1-2A5F-45CB-8192-57B7DEC99B89}"/>
          </ac:spMkLst>
        </pc:spChg>
      </pc:sldChg>
      <pc:sldChg chg="addSp delSp modSp add mod ord">
        <pc:chgData name="Ana Crispim" userId="74668a9aaaaa8da7" providerId="LiveId" clId="{445367C7-CA73-481E-B331-6FB0B5B0B84C}" dt="2021-09-12T01:39:56.924" v="1125" actId="207"/>
        <pc:sldMkLst>
          <pc:docMk/>
          <pc:sldMk cId="694997434" sldId="350"/>
        </pc:sldMkLst>
        <pc:spChg chg="mod">
          <ac:chgData name="Ana Crispim" userId="74668a9aaaaa8da7" providerId="LiveId" clId="{445367C7-CA73-481E-B331-6FB0B5B0B84C}" dt="2021-09-12T01:06:08.212" v="426" actId="20577"/>
          <ac:spMkLst>
            <pc:docMk/>
            <pc:sldMk cId="694997434" sldId="350"/>
            <ac:spMk id="2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06:11.493" v="427" actId="478"/>
          <ac:spMkLst>
            <pc:docMk/>
            <pc:sldMk cId="694997434" sldId="350"/>
            <ac:spMk id="4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06:12.867" v="428" actId="478"/>
          <ac:spMkLst>
            <pc:docMk/>
            <pc:sldMk cId="694997434" sldId="350"/>
            <ac:spMk id="6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06:14.161" v="429" actId="478"/>
          <ac:spMkLst>
            <pc:docMk/>
            <pc:sldMk cId="694997434" sldId="350"/>
            <ac:spMk id="7" creationId="{00000000-0000-0000-0000-000000000000}"/>
          </ac:spMkLst>
        </pc:spChg>
        <pc:spChg chg="add del mod">
          <ac:chgData name="Ana Crispim" userId="74668a9aaaaa8da7" providerId="LiveId" clId="{445367C7-CA73-481E-B331-6FB0B5B0B84C}" dt="2021-09-12T01:06:16.006" v="430" actId="478"/>
          <ac:spMkLst>
            <pc:docMk/>
            <pc:sldMk cId="694997434" sldId="350"/>
            <ac:spMk id="9" creationId="{41CDC6B6-CE51-44F8-AF84-3F9C923ADF2C}"/>
          </ac:spMkLst>
        </pc:spChg>
        <pc:spChg chg="add mod">
          <ac:chgData name="Ana Crispim" userId="74668a9aaaaa8da7" providerId="LiveId" clId="{445367C7-CA73-481E-B331-6FB0B5B0B84C}" dt="2021-09-12T01:07:14.986" v="451" actId="20577"/>
          <ac:spMkLst>
            <pc:docMk/>
            <pc:sldMk cId="694997434" sldId="350"/>
            <ac:spMk id="11" creationId="{B03A5001-8906-49DD-BE28-6519AF0C0EE1}"/>
          </ac:spMkLst>
        </pc:spChg>
        <pc:spChg chg="add mod">
          <ac:chgData name="Ana Crispim" userId="74668a9aaaaa8da7" providerId="LiveId" clId="{445367C7-CA73-481E-B331-6FB0B5B0B84C}" dt="2021-09-12T01:39:56.924" v="1125" actId="207"/>
          <ac:spMkLst>
            <pc:docMk/>
            <pc:sldMk cId="694997434" sldId="350"/>
            <ac:spMk id="12" creationId="{00C65DF8-DD80-4474-80F8-0A0E581D3D04}"/>
          </ac:spMkLst>
        </pc:spChg>
        <pc:spChg chg="add mod">
          <ac:chgData name="Ana Crispim" userId="74668a9aaaaa8da7" providerId="LiveId" clId="{445367C7-CA73-481E-B331-6FB0B5B0B84C}" dt="2021-09-12T01:36:39.272" v="1020" actId="403"/>
          <ac:spMkLst>
            <pc:docMk/>
            <pc:sldMk cId="694997434" sldId="350"/>
            <ac:spMk id="13" creationId="{8C4318C5-23ED-4615-9692-8A29354BE67A}"/>
          </ac:spMkLst>
        </pc:spChg>
        <pc:spChg chg="add mod">
          <ac:chgData name="Ana Crispim" userId="74668a9aaaaa8da7" providerId="LiveId" clId="{445367C7-CA73-481E-B331-6FB0B5B0B84C}" dt="2021-09-12T01:39:10.344" v="1123" actId="114"/>
          <ac:spMkLst>
            <pc:docMk/>
            <pc:sldMk cId="694997434" sldId="350"/>
            <ac:spMk id="14" creationId="{C6CB4330-CD8E-4335-B53B-47757E13B788}"/>
          </ac:spMkLst>
        </pc:spChg>
      </pc:sldChg>
      <pc:sldChg chg="addSp modSp add mod">
        <pc:chgData name="Ana Crispim" userId="74668a9aaaaa8da7" providerId="LiveId" clId="{445367C7-CA73-481E-B331-6FB0B5B0B84C}" dt="2021-09-12T01:30:11.217" v="938" actId="20577"/>
        <pc:sldMkLst>
          <pc:docMk/>
          <pc:sldMk cId="3189879823" sldId="351"/>
        </pc:sldMkLst>
        <pc:spChg chg="mod">
          <ac:chgData name="Ana Crispim" userId="74668a9aaaaa8da7" providerId="LiveId" clId="{445367C7-CA73-481E-B331-6FB0B5B0B84C}" dt="2021-09-12T01:30:11.217" v="938" actId="20577"/>
          <ac:spMkLst>
            <pc:docMk/>
            <pc:sldMk cId="3189879823" sldId="351"/>
            <ac:spMk id="2" creationId="{00000000-0000-0000-0000-000000000000}"/>
          </ac:spMkLst>
        </pc:spChg>
        <pc:spChg chg="add mod">
          <ac:chgData name="Ana Crispim" userId="74668a9aaaaa8da7" providerId="LiveId" clId="{445367C7-CA73-481E-B331-6FB0B5B0B84C}" dt="2021-09-12T01:15:58.003" v="821" actId="1076"/>
          <ac:spMkLst>
            <pc:docMk/>
            <pc:sldMk cId="3189879823" sldId="351"/>
            <ac:spMk id="7" creationId="{2AB85972-F9E5-4059-BF52-EB033ECDC0CB}"/>
          </ac:spMkLst>
        </pc:spChg>
        <pc:spChg chg="add mod">
          <ac:chgData name="Ana Crispim" userId="74668a9aaaaa8da7" providerId="LiveId" clId="{445367C7-CA73-481E-B331-6FB0B5B0B84C}" dt="2021-09-12T01:15:55.295" v="820" actId="1076"/>
          <ac:spMkLst>
            <pc:docMk/>
            <pc:sldMk cId="3189879823" sldId="351"/>
            <ac:spMk id="9" creationId="{90B66279-C405-4962-B726-F1E3595CF2B7}"/>
          </ac:spMkLst>
        </pc:spChg>
        <pc:spChg chg="mod">
          <ac:chgData name="Ana Crispim" userId="74668a9aaaaa8da7" providerId="LiveId" clId="{445367C7-CA73-481E-B331-6FB0B5B0B84C}" dt="2021-09-12T01:15:44.654" v="817" actId="20577"/>
          <ac:spMkLst>
            <pc:docMk/>
            <pc:sldMk cId="3189879823" sldId="351"/>
            <ac:spMk id="11" creationId="{B03A5001-8906-49DD-BE28-6519AF0C0EE1}"/>
          </ac:spMkLst>
        </pc:spChg>
      </pc:sldChg>
      <pc:sldChg chg="addSp delSp modSp add mod">
        <pc:chgData name="Ana Crispim" userId="74668a9aaaaa8da7" providerId="LiveId" clId="{445367C7-CA73-481E-B331-6FB0B5B0B84C}" dt="2021-09-12T01:42:10.711" v="1147" actId="207"/>
        <pc:sldMkLst>
          <pc:docMk/>
          <pc:sldMk cId="2037917541" sldId="352"/>
        </pc:sldMkLst>
        <pc:spChg chg="mod">
          <ac:chgData name="Ana Crispim" userId="74668a9aaaaa8da7" providerId="LiveId" clId="{445367C7-CA73-481E-B331-6FB0B5B0B84C}" dt="2021-09-12T01:20:42.783" v="892" actId="20577"/>
          <ac:spMkLst>
            <pc:docMk/>
            <pc:sldMk cId="2037917541" sldId="352"/>
            <ac:spMk id="2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20:12.713" v="870" actId="478"/>
          <ac:spMkLst>
            <pc:docMk/>
            <pc:sldMk cId="2037917541" sldId="352"/>
            <ac:spMk id="7" creationId="{2AB85972-F9E5-4059-BF52-EB033ECDC0CB}"/>
          </ac:spMkLst>
        </pc:spChg>
        <pc:spChg chg="del">
          <ac:chgData name="Ana Crispim" userId="74668a9aaaaa8da7" providerId="LiveId" clId="{445367C7-CA73-481E-B331-6FB0B5B0B84C}" dt="2021-09-12T01:20:14.086" v="871" actId="478"/>
          <ac:spMkLst>
            <pc:docMk/>
            <pc:sldMk cId="2037917541" sldId="352"/>
            <ac:spMk id="9" creationId="{90B66279-C405-4962-B726-F1E3595CF2B7}"/>
          </ac:spMkLst>
        </pc:spChg>
        <pc:spChg chg="add mod">
          <ac:chgData name="Ana Crispim" userId="74668a9aaaaa8da7" providerId="LiveId" clId="{445367C7-CA73-481E-B331-6FB0B5B0B84C}" dt="2021-09-12T01:42:10.711" v="1147" actId="207"/>
          <ac:spMkLst>
            <pc:docMk/>
            <pc:sldMk cId="2037917541" sldId="352"/>
            <ac:spMk id="10" creationId="{248AA914-D0BD-4A88-BC93-65FBD84FA289}"/>
          </ac:spMkLst>
        </pc:spChg>
        <pc:spChg chg="del mod">
          <ac:chgData name="Ana Crispim" userId="74668a9aaaaa8da7" providerId="LiveId" clId="{445367C7-CA73-481E-B331-6FB0B5B0B84C}" dt="2021-09-12T01:23:52.629" v="903"/>
          <ac:spMkLst>
            <pc:docMk/>
            <pc:sldMk cId="2037917541" sldId="352"/>
            <ac:spMk id="11" creationId="{B03A5001-8906-49DD-BE28-6519AF0C0EE1}"/>
          </ac:spMkLst>
        </pc:spChg>
      </pc:sldChg>
      <pc:sldChg chg="addSp delSp modSp add mod ord">
        <pc:chgData name="Ana Crispim" userId="74668a9aaaaa8da7" providerId="LiveId" clId="{445367C7-CA73-481E-B331-6FB0B5B0B84C}" dt="2021-09-12T01:19:17.739" v="869" actId="20577"/>
        <pc:sldMkLst>
          <pc:docMk/>
          <pc:sldMk cId="1733695854" sldId="353"/>
        </pc:sldMkLst>
        <pc:spChg chg="mod">
          <ac:chgData name="Ana Crispim" userId="74668a9aaaaa8da7" providerId="LiveId" clId="{445367C7-CA73-481E-B331-6FB0B5B0B84C}" dt="2021-09-12T01:18:32.283" v="850" actId="20577"/>
          <ac:spMkLst>
            <pc:docMk/>
            <pc:sldMk cId="1733695854" sldId="353"/>
            <ac:spMk id="2" creationId="{00000000-0000-0000-0000-000000000000}"/>
          </ac:spMkLst>
        </pc:spChg>
        <pc:spChg chg="add mod">
          <ac:chgData name="Ana Crispim" userId="74668a9aaaaa8da7" providerId="LiveId" clId="{445367C7-CA73-481E-B331-6FB0B5B0B84C}" dt="2021-09-12T01:19:17.739" v="869" actId="20577"/>
          <ac:spMkLst>
            <pc:docMk/>
            <pc:sldMk cId="1733695854" sldId="353"/>
            <ac:spMk id="7" creationId="{EBBF467C-C02E-4244-B101-A422CB9F83D7}"/>
          </ac:spMkLst>
        </pc:spChg>
        <pc:spChg chg="del">
          <ac:chgData name="Ana Crispim" userId="74668a9aaaaa8da7" providerId="LiveId" clId="{445367C7-CA73-481E-B331-6FB0B5B0B84C}" dt="2021-09-12T01:18:42.434" v="851" actId="478"/>
          <ac:spMkLst>
            <pc:docMk/>
            <pc:sldMk cId="1733695854" sldId="353"/>
            <ac:spMk id="11" creationId="{B03A5001-8906-49DD-BE28-6519AF0C0EE1}"/>
          </ac:spMkLst>
        </pc:spChg>
      </pc:sldChg>
      <pc:sldChg chg="modSp add mod">
        <pc:chgData name="Ana Crispim" userId="74668a9aaaaa8da7" providerId="LiveId" clId="{445367C7-CA73-481E-B331-6FB0B5B0B84C}" dt="2021-09-12T01:42:35.148" v="1150" actId="207"/>
        <pc:sldMkLst>
          <pc:docMk/>
          <pc:sldMk cId="667375872" sldId="354"/>
        </pc:sldMkLst>
        <pc:spChg chg="mod">
          <ac:chgData name="Ana Crispim" userId="74668a9aaaaa8da7" providerId="LiveId" clId="{445367C7-CA73-481E-B331-6FB0B5B0B84C}" dt="2021-09-12T01:42:35.148" v="1150" actId="207"/>
          <ac:spMkLst>
            <pc:docMk/>
            <pc:sldMk cId="667375872" sldId="354"/>
            <ac:spMk id="10" creationId="{248AA914-D0BD-4A88-BC93-65FBD84FA289}"/>
          </ac:spMkLst>
        </pc:spChg>
      </pc:sldChg>
      <pc:sldChg chg="modSp add mod">
        <pc:chgData name="Ana Crispim" userId="74668a9aaaaa8da7" providerId="LiveId" clId="{445367C7-CA73-481E-B331-6FB0B5B0B84C}" dt="2021-09-12T01:34:38.076" v="985" actId="20577"/>
        <pc:sldMkLst>
          <pc:docMk/>
          <pc:sldMk cId="2416706108" sldId="355"/>
        </pc:sldMkLst>
        <pc:spChg chg="mod">
          <ac:chgData name="Ana Crispim" userId="74668a9aaaaa8da7" providerId="LiveId" clId="{445367C7-CA73-481E-B331-6FB0B5B0B84C}" dt="2021-09-12T01:30:25.525" v="947" actId="20577"/>
          <ac:spMkLst>
            <pc:docMk/>
            <pc:sldMk cId="2416706108" sldId="355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1:34:38.076" v="985" actId="20577"/>
          <ac:spMkLst>
            <pc:docMk/>
            <pc:sldMk cId="2416706108" sldId="355"/>
            <ac:spMk id="7" creationId="{EBBF467C-C02E-4244-B101-A422CB9F83D7}"/>
          </ac:spMkLst>
        </pc:spChg>
      </pc:sldChg>
      <pc:sldChg chg="addSp modSp add mod">
        <pc:chgData name="Ana Crispim" userId="74668a9aaaaa8da7" providerId="LiveId" clId="{445367C7-CA73-481E-B331-6FB0B5B0B84C}" dt="2021-09-12T01:41:43.456" v="1144" actId="20577"/>
        <pc:sldMkLst>
          <pc:docMk/>
          <pc:sldMk cId="94548273" sldId="356"/>
        </pc:sldMkLst>
        <pc:spChg chg="mod">
          <ac:chgData name="Ana Crispim" userId="74668a9aaaaa8da7" providerId="LiveId" clId="{445367C7-CA73-481E-B331-6FB0B5B0B84C}" dt="2021-09-12T01:33:02.692" v="958" actId="20577"/>
          <ac:spMkLst>
            <pc:docMk/>
            <pc:sldMk cId="94548273" sldId="356"/>
            <ac:spMk id="2" creationId="{00000000-0000-0000-0000-000000000000}"/>
          </ac:spMkLst>
        </pc:spChg>
        <pc:spChg chg="add mod">
          <ac:chgData name="Ana Crispim" userId="74668a9aaaaa8da7" providerId="LiveId" clId="{445367C7-CA73-481E-B331-6FB0B5B0B84C}" dt="2021-09-12T01:40:35.607" v="1126"/>
          <ac:spMkLst>
            <pc:docMk/>
            <pc:sldMk cId="94548273" sldId="356"/>
            <ac:spMk id="6" creationId="{584165D0-2717-4270-99BB-9EC6C557C076}"/>
          </ac:spMkLst>
        </pc:spChg>
        <pc:spChg chg="add mod">
          <ac:chgData name="Ana Crispim" userId="74668a9aaaaa8da7" providerId="LiveId" clId="{445367C7-CA73-481E-B331-6FB0B5B0B84C}" dt="2021-09-12T01:40:35.607" v="1126"/>
          <ac:spMkLst>
            <pc:docMk/>
            <pc:sldMk cId="94548273" sldId="356"/>
            <ac:spMk id="7" creationId="{22800C7B-401A-4048-A758-7AF2FDA4A6DB}"/>
          </ac:spMkLst>
        </pc:spChg>
        <pc:spChg chg="add mod">
          <ac:chgData name="Ana Crispim" userId="74668a9aaaaa8da7" providerId="LiveId" clId="{445367C7-CA73-481E-B331-6FB0B5B0B84C}" dt="2021-09-12T01:41:43.456" v="1144" actId="20577"/>
          <ac:spMkLst>
            <pc:docMk/>
            <pc:sldMk cId="94548273" sldId="356"/>
            <ac:spMk id="9" creationId="{67515A1C-A6D8-4853-ACD6-9B564F5FDC1F}"/>
          </ac:spMkLst>
        </pc:spChg>
        <pc:spChg chg="mod">
          <ac:chgData name="Ana Crispim" userId="74668a9aaaaa8da7" providerId="LiveId" clId="{445367C7-CA73-481E-B331-6FB0B5B0B84C}" dt="2021-09-12T01:33:51.315" v="980" actId="20577"/>
          <ac:spMkLst>
            <pc:docMk/>
            <pc:sldMk cId="94548273" sldId="356"/>
            <ac:spMk id="11" creationId="{B03A5001-8906-49DD-BE28-6519AF0C0EE1}"/>
          </ac:spMkLst>
        </pc:spChg>
      </pc:sldChg>
      <pc:sldChg chg="addSp delSp modSp add mod">
        <pc:chgData name="Ana Crispim" userId="74668a9aaaaa8da7" providerId="LiveId" clId="{445367C7-CA73-481E-B331-6FB0B5B0B84C}" dt="2021-09-12T02:19:08.202" v="1859" actId="1582"/>
        <pc:sldMkLst>
          <pc:docMk/>
          <pc:sldMk cId="3985289981" sldId="357"/>
        </pc:sldMkLst>
        <pc:spChg chg="add del mod">
          <ac:chgData name="Ana Crispim" userId="74668a9aaaaa8da7" providerId="LiveId" clId="{445367C7-CA73-481E-B331-6FB0B5B0B84C}" dt="2021-09-12T02:12:38.706" v="1729" actId="478"/>
          <ac:spMkLst>
            <pc:docMk/>
            <pc:sldMk cId="3985289981" sldId="357"/>
            <ac:spMk id="4" creationId="{F07442B9-63FB-463C-9C75-2AC3601CFC22}"/>
          </ac:spMkLst>
        </pc:spChg>
        <pc:spChg chg="add mod">
          <ac:chgData name="Ana Crispim" userId="74668a9aaaaa8da7" providerId="LiveId" clId="{445367C7-CA73-481E-B331-6FB0B5B0B84C}" dt="2021-09-12T02:18:56.583" v="1855" actId="1076"/>
          <ac:spMkLst>
            <pc:docMk/>
            <pc:sldMk cId="3985289981" sldId="357"/>
            <ac:spMk id="5" creationId="{81C4513D-6D25-4022-8002-A06481C34DA9}"/>
          </ac:spMkLst>
        </pc:spChg>
        <pc:spChg chg="add del">
          <ac:chgData name="Ana Crispim" userId="74668a9aaaaa8da7" providerId="LiveId" clId="{445367C7-CA73-481E-B331-6FB0B5B0B84C}" dt="2021-09-12T02:12:38.706" v="1729" actId="478"/>
          <ac:spMkLst>
            <pc:docMk/>
            <pc:sldMk cId="3985289981" sldId="357"/>
            <ac:spMk id="7" creationId="{00000000-0000-0000-0000-000000000000}"/>
          </ac:spMkLst>
        </pc:spChg>
        <pc:spChg chg="del">
          <ac:chgData name="Ana Crispim" userId="74668a9aaaaa8da7" providerId="LiveId" clId="{445367C7-CA73-481E-B331-6FB0B5B0B84C}" dt="2021-09-12T01:53:11.713" v="1205" actId="478"/>
          <ac:spMkLst>
            <pc:docMk/>
            <pc:sldMk cId="3985289981" sldId="357"/>
            <ac:spMk id="10" creationId="{ABB314C5-6F2E-4A57-AD39-803B13287CA6}"/>
          </ac:spMkLst>
        </pc:spChg>
        <pc:spChg chg="mod">
          <ac:chgData name="Ana Crispim" userId="74668a9aaaaa8da7" providerId="LiveId" clId="{445367C7-CA73-481E-B331-6FB0B5B0B84C}" dt="2021-09-12T02:16:19.605" v="1750" actId="1076"/>
          <ac:spMkLst>
            <pc:docMk/>
            <pc:sldMk cId="3985289981" sldId="357"/>
            <ac:spMk id="11" creationId="{5A5045DF-D385-4F9F-9CD2-464C9265FC70}"/>
          </ac:spMkLst>
        </pc:spChg>
        <pc:cxnChg chg="add mod">
          <ac:chgData name="Ana Crispim" userId="74668a9aaaaa8da7" providerId="LiveId" clId="{445367C7-CA73-481E-B331-6FB0B5B0B84C}" dt="2021-09-12T02:19:08.202" v="1859" actId="1582"/>
          <ac:cxnSpMkLst>
            <pc:docMk/>
            <pc:sldMk cId="3985289981" sldId="357"/>
            <ac:cxnSpMk id="9" creationId="{89199FA3-EDEA-4743-BE9A-496B6A0E58C8}"/>
          </ac:cxnSpMkLst>
        </pc:cxnChg>
      </pc:sldChg>
      <pc:sldChg chg="addSp delSp modSp add mod ord">
        <pc:chgData name="Ana Crispim" userId="74668a9aaaaa8da7" providerId="LiveId" clId="{445367C7-CA73-481E-B331-6FB0B5B0B84C}" dt="2021-09-12T02:46:27.018" v="2761" actId="20577"/>
        <pc:sldMkLst>
          <pc:docMk/>
          <pc:sldMk cId="2749470804" sldId="358"/>
        </pc:sldMkLst>
        <pc:spChg chg="mod">
          <ac:chgData name="Ana Crispim" userId="74668a9aaaaa8da7" providerId="LiveId" clId="{445367C7-CA73-481E-B331-6FB0B5B0B84C}" dt="2021-09-12T02:38:50.049" v="2419" actId="20577"/>
          <ac:spMkLst>
            <pc:docMk/>
            <pc:sldMk cId="2749470804" sldId="358"/>
            <ac:spMk id="7" creationId="{00000000-0000-0000-0000-000000000000}"/>
          </ac:spMkLst>
        </pc:spChg>
        <pc:spChg chg="del">
          <ac:chgData name="Ana Crispim" userId="74668a9aaaaa8da7" providerId="LiveId" clId="{445367C7-CA73-481E-B331-6FB0B5B0B84C}" dt="2021-09-12T02:38:47.157" v="2418" actId="478"/>
          <ac:spMkLst>
            <pc:docMk/>
            <pc:sldMk cId="2749470804" sldId="358"/>
            <ac:spMk id="9" creationId="{00000000-0000-0000-0000-000000000000}"/>
          </ac:spMkLst>
        </pc:spChg>
        <pc:spChg chg="add mod">
          <ac:chgData name="Ana Crispim" userId="74668a9aaaaa8da7" providerId="LiveId" clId="{445367C7-CA73-481E-B331-6FB0B5B0B84C}" dt="2021-09-12T02:46:27.018" v="2761" actId="20577"/>
          <ac:spMkLst>
            <pc:docMk/>
            <pc:sldMk cId="2749470804" sldId="358"/>
            <ac:spMk id="10" creationId="{0DF4E5C0-D709-434B-B24B-B5AEF5069AD4}"/>
          </ac:spMkLst>
        </pc:spChg>
        <pc:spChg chg="add del">
          <ac:chgData name="Ana Crispim" userId="74668a9aaaaa8da7" providerId="LiveId" clId="{445367C7-CA73-481E-B331-6FB0B5B0B84C}" dt="2021-09-12T02:41:41.041" v="2516" actId="478"/>
          <ac:spMkLst>
            <pc:docMk/>
            <pc:sldMk cId="2749470804" sldId="358"/>
            <ac:spMk id="11" creationId="{8E4881D8-7D63-4F15-9B3E-AA61124CDA29}"/>
          </ac:spMkLst>
        </pc:spChg>
      </pc:sldChg>
      <pc:sldChg chg="modSp add mod ord">
        <pc:chgData name="Ana Crispim" userId="74668a9aaaaa8da7" providerId="LiveId" clId="{445367C7-CA73-481E-B331-6FB0B5B0B84C}" dt="2021-09-12T02:21:10.652" v="1881" actId="20577"/>
        <pc:sldMkLst>
          <pc:docMk/>
          <pc:sldMk cId="2554204775" sldId="359"/>
        </pc:sldMkLst>
        <pc:spChg chg="mod">
          <ac:chgData name="Ana Crispim" userId="74668a9aaaaa8da7" providerId="LiveId" clId="{445367C7-CA73-481E-B331-6FB0B5B0B84C}" dt="2021-09-12T02:21:10.652" v="1881" actId="20577"/>
          <ac:spMkLst>
            <pc:docMk/>
            <pc:sldMk cId="2554204775" sldId="359"/>
            <ac:spMk id="5" creationId="{00000000-0000-0000-0000-000000000000}"/>
          </ac:spMkLst>
        </pc:spChg>
      </pc:sldChg>
      <pc:sldChg chg="modSp add mod">
        <pc:chgData name="Ana Crispim" userId="74668a9aaaaa8da7" providerId="LiveId" clId="{445367C7-CA73-481E-B331-6FB0B5B0B84C}" dt="2021-09-12T02:33:42.102" v="2335" actId="20577"/>
        <pc:sldMkLst>
          <pc:docMk/>
          <pc:sldMk cId="4165725994" sldId="360"/>
        </pc:sldMkLst>
        <pc:spChg chg="mod">
          <ac:chgData name="Ana Crispim" userId="74668a9aaaaa8da7" providerId="LiveId" clId="{445367C7-CA73-481E-B331-6FB0B5B0B84C}" dt="2021-09-12T02:33:20.027" v="2316" actId="20577"/>
          <ac:spMkLst>
            <pc:docMk/>
            <pc:sldMk cId="4165725994" sldId="360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33:42.102" v="2335" actId="20577"/>
          <ac:spMkLst>
            <pc:docMk/>
            <pc:sldMk cId="4165725994" sldId="360"/>
            <ac:spMk id="7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32:41.173" v="2300"/>
          <ac:spMkLst>
            <pc:docMk/>
            <pc:sldMk cId="4165725994" sldId="360"/>
            <ac:spMk id="9" creationId="{00000000-0000-0000-0000-000000000000}"/>
          </ac:spMkLst>
        </pc:spChg>
      </pc:sldChg>
      <pc:sldChg chg="modSp add mod">
        <pc:chgData name="Ana Crispim" userId="74668a9aaaaa8da7" providerId="LiveId" clId="{445367C7-CA73-481E-B331-6FB0B5B0B84C}" dt="2021-09-12T02:37:40.898" v="2417" actId="20577"/>
        <pc:sldMkLst>
          <pc:docMk/>
          <pc:sldMk cId="1807747021" sldId="361"/>
        </pc:sldMkLst>
        <pc:spChg chg="mod">
          <ac:chgData name="Ana Crispim" userId="74668a9aaaaa8da7" providerId="LiveId" clId="{445367C7-CA73-481E-B331-6FB0B5B0B84C}" dt="2021-09-12T02:33:36.569" v="2334" actId="14100"/>
          <ac:spMkLst>
            <pc:docMk/>
            <pc:sldMk cId="1807747021" sldId="361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33:52.335" v="2336" actId="20577"/>
          <ac:spMkLst>
            <pc:docMk/>
            <pc:sldMk cId="1807747021" sldId="361"/>
            <ac:spMk id="7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37:40.898" v="2417" actId="20577"/>
          <ac:spMkLst>
            <pc:docMk/>
            <pc:sldMk cId="1807747021" sldId="361"/>
            <ac:spMk id="9" creationId="{00000000-0000-0000-0000-000000000000}"/>
          </ac:spMkLst>
        </pc:spChg>
      </pc:sldChg>
      <pc:sldChg chg="modSp add mod ord">
        <pc:chgData name="Ana Crispim" userId="74668a9aaaaa8da7" providerId="LiveId" clId="{445367C7-CA73-481E-B331-6FB0B5B0B84C}" dt="2021-09-12T02:39:15.999" v="2428" actId="20577"/>
        <pc:sldMkLst>
          <pc:docMk/>
          <pc:sldMk cId="2669781976" sldId="362"/>
        </pc:sldMkLst>
        <pc:spChg chg="mod">
          <ac:chgData name="Ana Crispim" userId="74668a9aaaaa8da7" providerId="LiveId" clId="{445367C7-CA73-481E-B331-6FB0B5B0B84C}" dt="2021-09-12T02:39:15.999" v="2428" actId="20577"/>
          <ac:spMkLst>
            <pc:docMk/>
            <pc:sldMk cId="2669781976" sldId="362"/>
            <ac:spMk id="5" creationId="{00000000-0000-0000-0000-000000000000}"/>
          </ac:spMkLst>
        </pc:spChg>
      </pc:sldChg>
      <pc:sldChg chg="delSp modSp add mod">
        <pc:chgData name="Ana Crispim" userId="74668a9aaaaa8da7" providerId="LiveId" clId="{445367C7-CA73-481E-B331-6FB0B5B0B84C}" dt="2021-09-12T02:52:58.578" v="2955" actId="1076"/>
        <pc:sldMkLst>
          <pc:docMk/>
          <pc:sldMk cId="4234684482" sldId="363"/>
        </pc:sldMkLst>
        <pc:spChg chg="mod">
          <ac:chgData name="Ana Crispim" userId="74668a9aaaaa8da7" providerId="LiveId" clId="{445367C7-CA73-481E-B331-6FB0B5B0B84C}" dt="2021-09-12T02:52:45.991" v="2953" actId="114"/>
          <ac:spMkLst>
            <pc:docMk/>
            <pc:sldMk cId="4234684482" sldId="363"/>
            <ac:spMk id="7" creationId="{00000000-0000-0000-0000-000000000000}"/>
          </ac:spMkLst>
        </pc:spChg>
        <pc:spChg chg="del">
          <ac:chgData name="Ana Crispim" userId="74668a9aaaaa8da7" providerId="LiveId" clId="{445367C7-CA73-481E-B331-6FB0B5B0B84C}" dt="2021-09-12T02:48:41.904" v="2762" actId="478"/>
          <ac:spMkLst>
            <pc:docMk/>
            <pc:sldMk cId="4234684482" sldId="363"/>
            <ac:spMk id="10" creationId="{0DF4E5C0-D709-434B-B24B-B5AEF5069AD4}"/>
          </ac:spMkLst>
        </pc:spChg>
        <pc:spChg chg="mod">
          <ac:chgData name="Ana Crispim" userId="74668a9aaaaa8da7" providerId="LiveId" clId="{445367C7-CA73-481E-B331-6FB0B5B0B84C}" dt="2021-09-12T02:52:58.578" v="2955" actId="1076"/>
          <ac:spMkLst>
            <pc:docMk/>
            <pc:sldMk cId="4234684482" sldId="363"/>
            <ac:spMk id="11" creationId="{8E4881D8-7D63-4F15-9B3E-AA61124CDA29}"/>
          </ac:spMkLst>
        </pc:spChg>
      </pc:sldChg>
      <pc:sldChg chg="addSp delSp modSp add mod ord">
        <pc:chgData name="Ana Crispim" userId="74668a9aaaaa8da7" providerId="LiveId" clId="{445367C7-CA73-481E-B331-6FB0B5B0B84C}" dt="2021-09-12T02:53:32.770" v="2969" actId="20577"/>
        <pc:sldMkLst>
          <pc:docMk/>
          <pc:sldMk cId="2391053796" sldId="364"/>
        </pc:sldMkLst>
        <pc:spChg chg="mod">
          <ac:chgData name="Ana Crispim" userId="74668a9aaaaa8da7" providerId="LiveId" clId="{445367C7-CA73-481E-B331-6FB0B5B0B84C}" dt="2021-09-12T02:53:28.970" v="2963" actId="1076"/>
          <ac:spMkLst>
            <pc:docMk/>
            <pc:sldMk cId="2391053796" sldId="364"/>
            <ac:spMk id="4" creationId="{00000000-0000-0000-0000-000000000000}"/>
          </ac:spMkLst>
        </pc:spChg>
        <pc:spChg chg="add del mod">
          <ac:chgData name="Ana Crispim" userId="74668a9aaaaa8da7" providerId="LiveId" clId="{445367C7-CA73-481E-B331-6FB0B5B0B84C}" dt="2021-09-12T02:53:32.770" v="2969" actId="20577"/>
          <ac:spMkLst>
            <pc:docMk/>
            <pc:sldMk cId="2391053796" sldId="364"/>
            <ac:spMk id="5" creationId="{00000000-0000-0000-0000-000000000000}"/>
          </ac:spMkLst>
        </pc:spChg>
      </pc:sldChg>
      <pc:sldChg chg="delSp modSp add mod ord">
        <pc:chgData name="Ana Crispim" userId="74668a9aaaaa8da7" providerId="LiveId" clId="{445367C7-CA73-481E-B331-6FB0B5B0B84C}" dt="2021-09-12T02:54:10.440" v="3025" actId="113"/>
        <pc:sldMkLst>
          <pc:docMk/>
          <pc:sldMk cId="751861909" sldId="365"/>
        </pc:sldMkLst>
        <pc:spChg chg="mod">
          <ac:chgData name="Ana Crispim" userId="74668a9aaaaa8da7" providerId="LiveId" clId="{445367C7-CA73-481E-B331-6FB0B5B0B84C}" dt="2021-09-12T02:53:44.645" v="3001" actId="20577"/>
          <ac:spMkLst>
            <pc:docMk/>
            <pc:sldMk cId="751861909" sldId="365"/>
            <ac:spMk id="2" creationId="{00000000-0000-0000-0000-000000000000}"/>
          </ac:spMkLst>
        </pc:spChg>
        <pc:spChg chg="mod">
          <ac:chgData name="Ana Crispim" userId="74668a9aaaaa8da7" providerId="LiveId" clId="{445367C7-CA73-481E-B331-6FB0B5B0B84C}" dt="2021-09-12T02:54:10.440" v="3025" actId="113"/>
          <ac:spMkLst>
            <pc:docMk/>
            <pc:sldMk cId="751861909" sldId="365"/>
            <ac:spMk id="7" creationId="{00000000-0000-0000-0000-000000000000}"/>
          </ac:spMkLst>
        </pc:spChg>
        <pc:spChg chg="del">
          <ac:chgData name="Ana Crispim" userId="74668a9aaaaa8da7" providerId="LiveId" clId="{445367C7-CA73-481E-B331-6FB0B5B0B84C}" dt="2021-09-12T02:53:47.646" v="3002" actId="478"/>
          <ac:spMkLst>
            <pc:docMk/>
            <pc:sldMk cId="751861909" sldId="365"/>
            <ac:spMk id="11" creationId="{8E4881D8-7D63-4F15-9B3E-AA61124CDA29}"/>
          </ac:spMkLst>
        </pc:spChg>
      </pc:sldChg>
    </pc:docChg>
  </pc:docChgLst>
  <pc:docChgLst>
    <pc:chgData name="Usuário Convidado" providerId="Windows Live" clId="Web-{89111938-BA82-4287-BDC7-48D924530C8B}"/>
    <pc:docChg chg="modSld">
      <pc:chgData name="Usuário Convidado" userId="" providerId="Windows Live" clId="Web-{89111938-BA82-4287-BDC7-48D924530C8B}" dt="2021-10-24T00:12:33.286" v="3" actId="1076"/>
      <pc:docMkLst>
        <pc:docMk/>
      </pc:docMkLst>
      <pc:sldChg chg="modSp">
        <pc:chgData name="Usuário Convidado" userId="" providerId="Windows Live" clId="Web-{89111938-BA82-4287-BDC7-48D924530C8B}" dt="2021-10-24T00:12:33.286" v="3" actId="1076"/>
        <pc:sldMkLst>
          <pc:docMk/>
          <pc:sldMk cId="2037917541" sldId="352"/>
        </pc:sldMkLst>
        <pc:spChg chg="mod">
          <ac:chgData name="Usuário Convidado" userId="" providerId="Windows Live" clId="Web-{89111938-BA82-4287-BDC7-48D924530C8B}" dt="2021-10-24T00:12:33.286" v="3" actId="1076"/>
          <ac:spMkLst>
            <pc:docMk/>
            <pc:sldMk cId="2037917541" sldId="352"/>
            <ac:spMk id="10" creationId="{248AA914-D0BD-4A88-BC93-65FBD84FA289}"/>
          </ac:spMkLst>
        </pc:spChg>
      </pc:sldChg>
    </pc:docChg>
  </pc:docChgLst>
  <pc:docChgLst>
    <pc:chgData name="Usuário Convidado" providerId="Windows Live" clId="Web-{3CE19F77-EA00-45CB-92DF-7EBCADB3FEF5}"/>
    <pc:docChg chg="modSld">
      <pc:chgData name="Usuário Convidado" userId="" providerId="Windows Live" clId="Web-{3CE19F77-EA00-45CB-92DF-7EBCADB3FEF5}" dt="2021-08-22T01:27:10.714" v="11" actId="20577"/>
      <pc:docMkLst>
        <pc:docMk/>
      </pc:docMkLst>
      <pc:sldChg chg="modSp">
        <pc:chgData name="Usuário Convidado" userId="" providerId="Windows Live" clId="Web-{3CE19F77-EA00-45CB-92DF-7EBCADB3FEF5}" dt="2021-08-22T01:27:10.714" v="11" actId="20577"/>
        <pc:sldMkLst>
          <pc:docMk/>
          <pc:sldMk cId="440277145" sldId="310"/>
        </pc:sldMkLst>
        <pc:spChg chg="mod">
          <ac:chgData name="Usuário Convidado" userId="" providerId="Windows Live" clId="Web-{3CE19F77-EA00-45CB-92DF-7EBCADB3FEF5}" dt="2021-08-22T01:27:10.714" v="11" actId="20577"/>
          <ac:spMkLst>
            <pc:docMk/>
            <pc:sldMk cId="440277145" sldId="310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5F41-3A27-4606-9329-489F3062891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5B7C-F997-47E7-A51F-3DE3E00DEC6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5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52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4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3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6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5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0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39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26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6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9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27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5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8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2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2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baseline="0" dirty="0"/>
          </a:p>
          <a:p>
            <a:pPr algn="l"/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5B7C-F997-47E7-A51F-3DE3E00DE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2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5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18E91D-8F3A-4AE9-AFBB-26ACDBC06288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2881AA-410A-4A2B-AD87-F7F7FE321B1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153" y="5377816"/>
            <a:ext cx="8123403" cy="77552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8100" y="5014288"/>
            <a:ext cx="3467962" cy="86445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Ana C. Crispim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528100" y="5569462"/>
            <a:ext cx="3467962" cy="8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Danielly S. Oliveira</a:t>
            </a:r>
          </a:p>
        </p:txBody>
      </p:sp>
    </p:spTree>
    <p:extLst>
      <p:ext uri="{BB962C8B-B14F-4D97-AF65-F5344CB8AC3E}">
        <p14:creationId xmlns:p14="http://schemas.microsoft.com/office/powerpoint/2010/main" val="14009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Lembrete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4363780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um operador chamado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%&gt;% (</a:t>
            </a:r>
            <a:r>
              <a:rPr lang="pt-BR" sz="28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ctrl+shift+M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É uma forma de “encanar” o código</a:t>
            </a: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dplyr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foi desenhado para trabalhar com o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%&gt;%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 do pacote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magritrr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69847" y="4515570"/>
            <a:ext cx="9201474" cy="1292662"/>
          </a:xfrm>
          <a:prstGeom prst="rect">
            <a:avLst/>
          </a:prstGeom>
          <a:ln w="28575">
            <a:solidFill>
              <a:srgbClr val="04A07B"/>
            </a:solidFill>
          </a:ln>
        </p:spPr>
        <p:txBody>
          <a:bodyPr wrap="square">
            <a:spAutoFit/>
          </a:bodyPr>
          <a:lstStyle/>
          <a:p>
            <a:pPr marL="84138" lvl="1" algn="ctr">
              <a:buClr>
                <a:srgbClr val="04A07B"/>
              </a:buClr>
            </a:pP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em uma receita de bolo</a:t>
            </a:r>
          </a:p>
          <a:p>
            <a:pPr marL="84138" lvl="1" algn="ctr">
              <a:buClr>
                <a:srgbClr val="04A07B"/>
              </a:buClr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4138" lvl="2">
              <a:buClr>
                <a:srgbClr val="04A07B"/>
              </a:buClr>
            </a:pPr>
            <a:r>
              <a:rPr lang="pt-BR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forno(misture(junte(ingredientes)))</a:t>
            </a:r>
          </a:p>
          <a:p>
            <a:pPr marL="84138" lvl="2">
              <a:buClr>
                <a:srgbClr val="04A07B"/>
              </a:buClr>
            </a:pPr>
            <a:r>
              <a:rPr lang="pt-BR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ingredientes %&gt;% junte %&gt;% misture %&gt;% forno</a:t>
            </a:r>
          </a:p>
        </p:txBody>
      </p:sp>
    </p:spTree>
    <p:extLst>
      <p:ext uri="{BB962C8B-B14F-4D97-AF65-F5344CB8AC3E}">
        <p14:creationId xmlns:p14="http://schemas.microsoft.com/office/powerpoint/2010/main" val="153117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OPERADORES RELACIONAIS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A5001-8906-49DD-BE28-6519AF0C0EE1}"/>
              </a:ext>
            </a:extLst>
          </p:cNvPr>
          <p:cNvSpPr txBox="1"/>
          <p:nvPr/>
        </p:nvSpPr>
        <p:spPr>
          <a:xfrm>
            <a:off x="970340" y="2138620"/>
            <a:ext cx="61461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Igual a: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==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Diferente de: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!=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Maior que: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Maior ou igual: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&gt;=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Menor que: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Menor ou igual: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&lt;=</a:t>
            </a: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C65DF8-DD80-4474-80F8-0A0E581D3D04}"/>
              </a:ext>
            </a:extLst>
          </p:cNvPr>
          <p:cNvSpPr/>
          <p:nvPr/>
        </p:nvSpPr>
        <p:spPr>
          <a:xfrm>
            <a:off x="6096000" y="2138620"/>
            <a:ext cx="4930815" cy="3995962"/>
          </a:xfrm>
          <a:prstGeom prst="rect">
            <a:avLst/>
          </a:prstGeom>
          <a:solidFill>
            <a:srgbClr val="FF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4318C5-23ED-4615-9692-8A29354BE67A}"/>
              </a:ext>
            </a:extLst>
          </p:cNvPr>
          <p:cNvSpPr txBox="1"/>
          <p:nvPr/>
        </p:nvSpPr>
        <p:spPr>
          <a:xfrm>
            <a:off x="6516547" y="2407534"/>
            <a:ext cx="41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4A07B"/>
                </a:solidFill>
              </a:rPr>
              <a:t>Pergunte para o R!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CB4330-CD8E-4335-B53B-47757E13B788}"/>
              </a:ext>
            </a:extLst>
          </p:cNvPr>
          <p:cNvSpPr txBox="1"/>
          <p:nvPr/>
        </p:nvSpPr>
        <p:spPr>
          <a:xfrm>
            <a:off x="6387479" y="3153097"/>
            <a:ext cx="4347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10 == 10 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11 == 10 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5 &gt; 6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10 &lt;= 12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10 != 10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8 &gt; 10</a:t>
            </a:r>
          </a:p>
          <a:p>
            <a:r>
              <a:rPr lang="pt-BR" sz="2400" i="1" dirty="0">
                <a:solidFill>
                  <a:schemeClr val="accent6">
                    <a:lumMod val="50000"/>
                  </a:schemeClr>
                </a:solidFill>
              </a:rPr>
              <a:t>10 != 20</a:t>
            </a:r>
          </a:p>
        </p:txBody>
      </p:sp>
    </p:spTree>
    <p:extLst>
      <p:ext uri="{BB962C8B-B14F-4D97-AF65-F5344CB8AC3E}">
        <p14:creationId xmlns:p14="http://schemas.microsoft.com/office/powerpoint/2010/main" val="69499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OPERADORES LÓGICOS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A5001-8906-49DD-BE28-6519AF0C0EE1}"/>
              </a:ext>
            </a:extLst>
          </p:cNvPr>
          <p:cNvSpPr txBox="1"/>
          <p:nvPr/>
        </p:nvSpPr>
        <p:spPr>
          <a:xfrm>
            <a:off x="970340" y="2138620"/>
            <a:ext cx="6146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OU: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Negação: </a:t>
            </a:r>
            <a:r>
              <a:rPr lang="pt-BR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4165D0-2717-4270-99BB-9EC6C557C076}"/>
              </a:ext>
            </a:extLst>
          </p:cNvPr>
          <p:cNvSpPr/>
          <p:nvPr/>
        </p:nvSpPr>
        <p:spPr>
          <a:xfrm>
            <a:off x="6096000" y="2138620"/>
            <a:ext cx="4930815" cy="3995962"/>
          </a:xfrm>
          <a:prstGeom prst="rect">
            <a:avLst/>
          </a:prstGeom>
          <a:solidFill>
            <a:srgbClr val="FF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800C7B-401A-4048-A758-7AF2FDA4A6DB}"/>
              </a:ext>
            </a:extLst>
          </p:cNvPr>
          <p:cNvSpPr txBox="1"/>
          <p:nvPr/>
        </p:nvSpPr>
        <p:spPr>
          <a:xfrm>
            <a:off x="6516547" y="2407534"/>
            <a:ext cx="41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4A07B"/>
                </a:solidFill>
              </a:rPr>
              <a:t>Pergunte para o R!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15A1C-A6D8-4853-ACD6-9B564F5FDC1F}"/>
              </a:ext>
            </a:extLst>
          </p:cNvPr>
          <p:cNvSpPr txBox="1"/>
          <p:nvPr/>
        </p:nvSpPr>
        <p:spPr>
          <a:xfrm>
            <a:off x="6387479" y="3153097"/>
            <a:ext cx="4347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 &lt;- </a:t>
            </a:r>
            <a:r>
              <a:rPr lang="es-ES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2</a:t>
            </a:r>
            <a:endParaRPr lang="es-ES" sz="24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algn="l"/>
            <a:endParaRPr lang="es-ES" sz="24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 &gt;= </a:t>
            </a:r>
            <a:r>
              <a:rPr lang="es-ES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| y &lt;=</a:t>
            </a:r>
            <a:r>
              <a:rPr lang="es-ES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7</a:t>
            </a: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 &gt;=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| y ==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0</a:t>
            </a: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 &gt;=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&amp; y &lt;=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7</a:t>
            </a: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 &gt;=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&amp; y &lt;=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7</a:t>
            </a: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(!y &lt; </a:t>
            </a:r>
            <a:r>
              <a:rPr lang="pt-BR" sz="2400" b="0" i="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s-ES" sz="24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Classes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F467C-C02E-4244-B101-A422CB9F83D7}"/>
              </a:ext>
            </a:extLst>
          </p:cNvPr>
          <p:cNvSpPr txBox="1"/>
          <p:nvPr/>
        </p:nvSpPr>
        <p:spPr>
          <a:xfrm>
            <a:off x="944162" y="2138620"/>
            <a:ext cx="105348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Integer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números inteiros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Numeric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números racionais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Complex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números complexos (raramente usados para Análise de Dados)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Logical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TRUE, FALSE ou NA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Factor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variavéis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categóricas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Character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texto</a:t>
            </a:r>
          </a:p>
        </p:txBody>
      </p:sp>
    </p:spTree>
    <p:extLst>
      <p:ext uri="{BB962C8B-B14F-4D97-AF65-F5344CB8AC3E}">
        <p14:creationId xmlns:p14="http://schemas.microsoft.com/office/powerpoint/2010/main" val="173369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OBJETOS no 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F467C-C02E-4244-B101-A422CB9F83D7}"/>
              </a:ext>
            </a:extLst>
          </p:cNvPr>
          <p:cNvSpPr txBox="1"/>
          <p:nvPr/>
        </p:nvSpPr>
        <p:spPr>
          <a:xfrm>
            <a:off x="944162" y="2138620"/>
            <a:ext cx="105348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Vector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armazena elementos de mesma classe.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Matrix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vetores de duas dimensões que armazenam elementos de mesma classe.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List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tipo especial de vetor que aceita elementos de classes diferentes.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pt-BR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Data.frame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 são tabelas de dados com linhas e colunas, como uma tabela do Excel. Como são listas, essas colunas podem ser de classes diferentes.</a:t>
            </a:r>
          </a:p>
        </p:txBody>
      </p:sp>
    </p:spTree>
    <p:extLst>
      <p:ext uri="{BB962C8B-B14F-4D97-AF65-F5344CB8AC3E}">
        <p14:creationId xmlns:p14="http://schemas.microsoft.com/office/powerpoint/2010/main" val="241670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Tipos de classes e objetos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A5001-8906-49DD-BE28-6519AF0C0EE1}"/>
              </a:ext>
            </a:extLst>
          </p:cNvPr>
          <p:cNvSpPr txBox="1"/>
          <p:nvPr/>
        </p:nvSpPr>
        <p:spPr>
          <a:xfrm>
            <a:off x="1062937" y="2336495"/>
            <a:ext cx="99561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Clr>
                <a:srgbClr val="04A07B"/>
              </a:buClr>
              <a:buAutoNum type="arabicPeriod"/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 função </a:t>
            </a:r>
            <a:r>
              <a:rPr lang="pt-BR" sz="2400" i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pt-BR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saber o tipo de objeto</a:t>
            </a:r>
          </a:p>
          <a:p>
            <a:pPr marL="457200" indent="-457200">
              <a:buClr>
                <a:srgbClr val="04A07B"/>
              </a:buClr>
              <a:buFontTx/>
              <a:buAutoNum type="arabicPeriod"/>
            </a:pPr>
            <a:endParaRPr lang="pt-BR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Clr>
                <a:srgbClr val="04A07B"/>
              </a:buClr>
              <a:buFontTx/>
              <a:buAutoNum type="arabicPeriod"/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 função </a:t>
            </a:r>
            <a:r>
              <a:rPr lang="pt-BR" sz="2400" i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pt-BR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saber a estrutura de objeto</a:t>
            </a:r>
          </a:p>
          <a:p>
            <a:pPr marL="457200" indent="-457200" algn="l">
              <a:buClr>
                <a:srgbClr val="04A07B"/>
              </a:buClr>
              <a:buAutoNum type="arabicPeriod"/>
            </a:pPr>
            <a:endParaRPr lang="pt-BR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l">
              <a:buClr>
                <a:srgbClr val="04A07B"/>
              </a:buClr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 precisar alterar a classe de um ob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jeto, use as funções abaixo</a:t>
            </a: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B85972-F9E5-4059-BF52-EB033ECDC0CB}"/>
              </a:ext>
            </a:extLst>
          </p:cNvPr>
          <p:cNvSpPr txBox="1"/>
          <p:nvPr/>
        </p:nvSpPr>
        <p:spPr>
          <a:xfrm>
            <a:off x="3328310" y="4443172"/>
            <a:ext cx="2502066" cy="18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as.character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a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s.numeric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as.integer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as.logical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B66279-C405-4962-B726-F1E3595CF2B7}"/>
              </a:ext>
            </a:extLst>
          </p:cNvPr>
          <p:cNvSpPr txBox="1"/>
          <p:nvPr/>
        </p:nvSpPr>
        <p:spPr>
          <a:xfrm>
            <a:off x="6041017" y="4473362"/>
            <a:ext cx="2373777" cy="18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as.vector</a:t>
            </a: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as.factor</a:t>
            </a: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as.data.frame</a:t>
            </a:r>
            <a:r>
              <a:rPr lang="pt-BR" sz="2000" dirty="0">
                <a:solidFill>
                  <a:srgbClr val="000000"/>
                </a:solidFill>
                <a:latin typeface="Fira Sans" panose="020B0503050000020004" pitchFamily="34" charset="0"/>
              </a:rPr>
              <a:t>()</a:t>
            </a:r>
          </a:p>
          <a:p>
            <a:pPr algn="l">
              <a:lnSpc>
                <a:spcPct val="150000"/>
              </a:lnSpc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as.tibble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987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Exercício rápido!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8AA914-D0BD-4A88-BC93-65FBD84FA289}"/>
              </a:ext>
            </a:extLst>
          </p:cNvPr>
          <p:cNvSpPr txBox="1"/>
          <p:nvPr/>
        </p:nvSpPr>
        <p:spPr>
          <a:xfrm>
            <a:off x="970340" y="2053515"/>
            <a:ext cx="10604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Transformações de classes</a:t>
            </a:r>
          </a:p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Transforme essa </a:t>
            </a:r>
            <a:r>
              <a:rPr lang="pt-BR" sz="2400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em fator</a:t>
            </a:r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escolaridade &lt;- c</a:t>
            </a:r>
            <a:r>
              <a:rPr lang="pt-BR" sz="2400" b="0" i="0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("Médio", "Superior", "Fundamental", "Fundamental", "Médio"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Transforme a matriz em um data frame</a:t>
            </a:r>
          </a:p>
          <a:p>
            <a:pPr algn="l"/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numero_frutas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(1:10,nrow=5,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=5)</a:t>
            </a:r>
          </a:p>
          <a:p>
            <a:pPr algn="l"/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Exercício rápido!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8AA914-D0BD-4A88-BC93-65FBD84FA289}"/>
              </a:ext>
            </a:extLst>
          </p:cNvPr>
          <p:cNvSpPr txBox="1"/>
          <p:nvPr/>
        </p:nvSpPr>
        <p:spPr>
          <a:xfrm>
            <a:off x="970340" y="2053515"/>
            <a:ext cx="10604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Transformações de classes</a:t>
            </a:r>
          </a:p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Transforme essa </a:t>
            </a:r>
            <a:r>
              <a:rPr lang="pt-BR" sz="2400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em fator</a:t>
            </a:r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escolaridade &lt;- c</a:t>
            </a:r>
            <a:r>
              <a:rPr lang="pt-BR" sz="2400" b="0" i="0" dirty="0">
                <a:solidFill>
                  <a:srgbClr val="04A07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("Médio", "Superior", "Fundamental", "Fundamental", "Médio"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fator &lt;-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as.factor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(escolaridade)</a:t>
            </a:r>
          </a:p>
          <a:p>
            <a:pPr algn="l"/>
            <a:r>
              <a:rPr lang="pt-BR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ator</a:t>
            </a:r>
          </a:p>
          <a:p>
            <a:pPr algn="l"/>
            <a:endParaRPr lang="pt-BR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Transforme a matriz em um data frame</a:t>
            </a:r>
          </a:p>
          <a:p>
            <a:pPr algn="l"/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numero_frutas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(1:10,nrow=5,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ncol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=5)</a:t>
            </a:r>
          </a:p>
          <a:p>
            <a:pPr algn="l"/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as.data.frame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numero_frutas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pt-BR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endParaRPr lang="pt-BR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32107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Verbos do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Verbos do DPLYR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138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boas ferramentas para manusear variáveis e bancos de dados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Tem seis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“verbos”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0412" y="6502400"/>
            <a:ext cx="157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Rladies</a:t>
            </a:r>
            <a:r>
              <a:rPr lang="pt-BR" sz="1600" dirty="0"/>
              <a:t> 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0340" y="3638236"/>
            <a:ext cx="4329793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seleciona linhas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ordena de acordo com uma ou mais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400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 seleciona colunas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16098" y="3638236"/>
            <a:ext cx="5359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mutate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cria/modifica colunas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summarise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sumariza/agrega colunas</a:t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group_by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(): agrupa colunas</a:t>
            </a:r>
          </a:p>
        </p:txBody>
      </p:sp>
    </p:spTree>
    <p:extLst>
      <p:ext uri="{BB962C8B-B14F-4D97-AF65-F5344CB8AC3E}">
        <p14:creationId xmlns:p14="http://schemas.microsoft.com/office/powerpoint/2010/main" val="294278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006981" y="4330454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Aquecimento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84640F-B45E-4866-AC22-58D340F29827}"/>
              </a:ext>
            </a:extLst>
          </p:cNvPr>
          <p:cNvSpPr txBox="1"/>
          <p:nvPr/>
        </p:nvSpPr>
        <p:spPr>
          <a:xfrm>
            <a:off x="3006981" y="5369809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filter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filter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8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53907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filtrar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314C5-6F2E-4A57-AD39-803B13287CA6}"/>
              </a:ext>
            </a:extLst>
          </p:cNvPr>
          <p:cNvSpPr txBox="1"/>
          <p:nvPr/>
        </p:nvSpPr>
        <p:spPr>
          <a:xfrm>
            <a:off x="970341" y="2783812"/>
            <a:ext cx="108491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Cria um objeto e atribui a ele as linhas com mulheres.</a:t>
            </a:r>
            <a:endParaRPr lang="pt-BR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mulheres &lt;-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== 2)</a:t>
            </a:r>
          </a:p>
          <a:p>
            <a:pPr algn="l"/>
            <a:endParaRPr lang="pt-BR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Mulheres com menos de 30 anos</a:t>
            </a:r>
            <a:endParaRPr lang="pt-BR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mulheres_menor30 &lt;-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== 2 &amp; age &lt; 30)</a:t>
            </a:r>
          </a:p>
          <a:p>
            <a:pPr algn="l"/>
            <a:endParaRPr lang="pt-BR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Filtre pessoas que estã</a:t>
            </a:r>
            <a:r>
              <a:rPr lang="pt-BR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na graduação OU finalizando-a.</a:t>
            </a:r>
            <a:endParaRPr lang="pt-BR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grads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== 3 | </a:t>
            </a:r>
            <a:r>
              <a:rPr lang="pt-BR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== 4)</a:t>
            </a:r>
          </a:p>
        </p:txBody>
      </p:sp>
    </p:spTree>
    <p:extLst>
      <p:ext uri="{BB962C8B-B14F-4D97-AF65-F5344CB8AC3E}">
        <p14:creationId xmlns:p14="http://schemas.microsoft.com/office/powerpoint/2010/main" val="896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539075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filtrar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5045DF-D385-4F9F-9CD2-464C9265FC70}"/>
              </a:ext>
            </a:extLst>
          </p:cNvPr>
          <p:cNvSpPr txBox="1"/>
          <p:nvPr/>
        </p:nvSpPr>
        <p:spPr>
          <a:xfrm>
            <a:off x="970340" y="2566534"/>
            <a:ext cx="110094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ALTERNATIVA: Filtre pessoas que estã</a:t>
            </a:r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na graduação OU finalizando-a.</a:t>
            </a:r>
            <a:endParaRPr lang="pt-B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grads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</a:t>
            </a:r>
            <a:r>
              <a:rPr lang="pt-B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% c(3, 4))</a:t>
            </a:r>
          </a:p>
          <a:p>
            <a:pPr algn="l"/>
            <a:endParaRPr lang="pt-BR" sz="20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Existe alguém sem informação de escolaridade? </a:t>
            </a:r>
            <a:endParaRPr lang="pt-B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is.na() - função que retorna TRUE se o valor for NA e FALSE se não for.</a:t>
            </a:r>
            <a:endParaRPr lang="pt-B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edu_na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(!is.na(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</a:p>
          <a:p>
            <a:pPr algn="l"/>
            <a:endParaRPr lang="pt-B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Carros que são da marca Mercedes (</a:t>
            </a:r>
            <a:r>
              <a:rPr lang="pt-B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Merc</a:t>
            </a:r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em alguma posição da variável </a:t>
            </a:r>
            <a:r>
              <a:rPr lang="pt-B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cars</a:t>
            </a:r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pt-B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str_detect</a:t>
            </a:r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 função que retorna TRUE se detectou o valor dado e </a:t>
            </a:r>
            <a:endParaRPr lang="pt-B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FALSE, caso não tenha encontrado.</a:t>
            </a:r>
          </a:p>
          <a:p>
            <a:pPr algn="l"/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data(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tibble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rownames_to_column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"cars")</a:t>
            </a:r>
          </a:p>
          <a:p>
            <a:pPr algn="l"/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merc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mtcars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%&gt;% 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str_detect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cars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"</a:t>
            </a:r>
            <a:r>
              <a:rPr lang="pt-BR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Merc</a:t>
            </a:r>
            <a: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C4513D-6D25-4022-8002-A06481C34DA9}"/>
              </a:ext>
            </a:extLst>
          </p:cNvPr>
          <p:cNvSpPr/>
          <p:nvPr/>
        </p:nvSpPr>
        <p:spPr>
          <a:xfrm>
            <a:off x="8924081" y="5533689"/>
            <a:ext cx="2895386" cy="1064871"/>
          </a:xfrm>
          <a:prstGeom prst="rect">
            <a:avLst/>
          </a:prstGeom>
          <a:solidFill>
            <a:srgbClr val="FF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as aspas quando os valores envolverem textos ou </a:t>
            </a:r>
            <a:r>
              <a:rPr lang="pt-BR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character</a:t>
            </a:r>
            <a:r>
              <a:rPr lang="pt-B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ou </a:t>
            </a:r>
            <a:r>
              <a:rPr lang="pt-BR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factor</a:t>
            </a:r>
            <a:endParaRPr lang="pt-BR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199FA3-EDEA-4743-BE9A-496B6A0E58C8}"/>
              </a:ext>
            </a:extLst>
          </p:cNvPr>
          <p:cNvCxnSpPr>
            <a:cxnSpLocks/>
          </p:cNvCxnSpPr>
          <p:nvPr/>
        </p:nvCxnSpPr>
        <p:spPr>
          <a:xfrm>
            <a:off x="7581418" y="6088284"/>
            <a:ext cx="11458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89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2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ordenar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exemplo, ordenar com idades em forma crescente ou de acordo com variáveis como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genero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39" y="3581079"/>
            <a:ext cx="10849127" cy="306805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4A07B"/>
              </a:buClr>
              <a:buNone/>
            </a:pP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COMO?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#Vamos usar o mesmo banco de dados: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# Ordene o banco de acordo com a variável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bfi_gender_order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Clr>
                <a:srgbClr val="04A07B"/>
              </a:buClr>
              <a:buNone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bfi_gender_order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01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3"/>
            <a:ext cx="10849127" cy="513346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ordenar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38" y="2947735"/>
            <a:ext cx="10849127" cy="354931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Ordena por ordem decrescente de idade e por ordem crescente gênero</a:t>
            </a:r>
            <a:r>
              <a:rPr lang="pt-BR" sz="2000" b="1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bfi_gender_age_order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(age),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bfi_gender_age_order</a:t>
            </a:r>
            <a:endParaRPr lang="pt-BR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Ordenando pelas variáveis que tem muitos campos vazios ou NA </a:t>
            </a:r>
          </a:p>
          <a:p>
            <a:pPr algn="l"/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%&gt;% arrange(desc(is.na(education)))%&gt;% head()</a:t>
            </a:r>
            <a:endParaRPr lang="pt-BR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2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10660186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DPLYR::FILTER + 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39" y="2069433"/>
            <a:ext cx="10849127" cy="513346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ordenar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VALORES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0338" y="2947735"/>
            <a:ext cx="10849127" cy="354931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Filtra as mulheres de 30 anos e ordena por escolaridade.</a:t>
            </a:r>
          </a:p>
          <a:p>
            <a:pPr algn="l"/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pt-BR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</a:t>
            </a:r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</a:p>
          <a:p>
            <a:pPr algn="l"/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== 2 &amp; age ==30) %&gt;% </a:t>
            </a:r>
          </a:p>
          <a:p>
            <a:pPr algn="l"/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pt-BR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arrange</a:t>
            </a:r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t-BR" sz="200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47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</a:t>
            </a:r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::</a:t>
            </a:r>
            <a:r>
              <a:rPr lang="pt-BR" sz="6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pt-BR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selecionar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4E5C0-D709-434B-B24B-B5AEF5069AD4}"/>
              </a:ext>
            </a:extLst>
          </p:cNvPr>
          <p:cNvSpPr txBox="1"/>
          <p:nvPr/>
        </p:nvSpPr>
        <p:spPr>
          <a:xfrm>
            <a:off x="970339" y="2691402"/>
            <a:ext cx="108491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Seleciona as colunas indicadas: SES + itens de Amabilidade.</a:t>
            </a:r>
            <a:endParaRPr lang="pt-BR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(age,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A1, A2, A3, A4, A5)</a:t>
            </a:r>
          </a:p>
          <a:p>
            <a:pPr algn="l"/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Seleciona as colunas que COMEÇAM com E (Extroversão).</a:t>
            </a:r>
            <a:endParaRPr lang="pt-BR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starts_with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(“E"))</a:t>
            </a:r>
          </a:p>
          <a:p>
            <a:pPr algn="l"/>
            <a:endParaRPr lang="pt-BR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Seleciona as colunas que TERMINAM com “5".</a:t>
            </a:r>
            <a:endParaRPr lang="pt-BR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ends_with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(“5"))</a:t>
            </a:r>
          </a:p>
          <a:p>
            <a:pPr algn="l"/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1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 Seleciona as colunas que contém com “C“ (em qualquer posição da palavra).</a:t>
            </a:r>
            <a:endParaRPr lang="pt-BR" sz="20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contains</a:t>
            </a:r>
            <a:r>
              <a:rPr lang="pt-BR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(“C"))</a:t>
            </a:r>
          </a:p>
          <a:p>
            <a:pPr algn="l"/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7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340" y="639004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DPLYR::</a:t>
            </a:r>
            <a:r>
              <a:rPr lang="pt-BR" dirty="0" err="1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0340" y="2011620"/>
            <a:ext cx="10849127" cy="1359567"/>
          </a:xfrm>
        </p:spPr>
        <p:txBody>
          <a:bodyPr>
            <a:noAutofit/>
          </a:bodyPr>
          <a:lstStyle/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É usado para selecionar </a:t>
            </a:r>
            <a:r>
              <a:rPr lang="pt-BR" sz="2800" b="1" dirty="0">
                <a:solidFill>
                  <a:srgbClr val="04A0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Retire uma ou mais variáveis com o símbolo </a:t>
            </a:r>
            <a:r>
              <a:rPr lang="pt-BR" sz="28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</a:p>
          <a:p>
            <a:pPr>
              <a:buClr>
                <a:srgbClr val="04A07B"/>
              </a:buClr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04A07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4881D8-7D63-4F15-9B3E-AA61124CDA29}"/>
              </a:ext>
            </a:extLst>
          </p:cNvPr>
          <p:cNvSpPr txBox="1"/>
          <p:nvPr/>
        </p:nvSpPr>
        <p:spPr>
          <a:xfrm>
            <a:off x="970340" y="3428999"/>
            <a:ext cx="106601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Retire as variáveis idade e gênero </a:t>
            </a:r>
          </a:p>
          <a:p>
            <a:pPr algn="l"/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%&gt;%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(-age,  -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endParaRPr lang="pt-BR" sz="28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28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Retire as variáveis idade e os itens de Amabilidade</a:t>
            </a:r>
            <a:endParaRPr lang="pt-BR" sz="28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bfi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%&gt;%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(-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starts_with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(“A”), -age)</a:t>
            </a:r>
          </a:p>
        </p:txBody>
      </p:sp>
    </p:spTree>
    <p:extLst>
      <p:ext uri="{BB962C8B-B14F-4D97-AF65-F5344CB8AC3E}">
        <p14:creationId xmlns:p14="http://schemas.microsoft.com/office/powerpoint/2010/main" val="42346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57937"/>
            <a:ext cx="10353786" cy="114824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 Big Five da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personalidade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presente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pesquisador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que se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interessa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diferenças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individuais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Você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ouviu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falar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35BD6D-5B4F-4C9E-BB6F-89E0C2D84A7F}"/>
              </a:ext>
            </a:extLst>
          </p:cNvPr>
          <p:cNvSpPr/>
          <p:nvPr/>
        </p:nvSpPr>
        <p:spPr>
          <a:xfrm>
            <a:off x="1825560" y="3651812"/>
            <a:ext cx="2286231" cy="1148249"/>
          </a:xfrm>
          <a:custGeom>
            <a:avLst/>
            <a:gdLst>
              <a:gd name="connsiteX0" fmla="*/ 0 w 2286231"/>
              <a:gd name="connsiteY0" fmla="*/ 0 h 1148249"/>
              <a:gd name="connsiteX1" fmla="*/ 2286231 w 2286231"/>
              <a:gd name="connsiteY1" fmla="*/ 0 h 1148249"/>
              <a:gd name="connsiteX2" fmla="*/ 2286231 w 2286231"/>
              <a:gd name="connsiteY2" fmla="*/ 1148249 h 1148249"/>
              <a:gd name="connsiteX3" fmla="*/ 0 w 2286231"/>
              <a:gd name="connsiteY3" fmla="*/ 1148249 h 1148249"/>
              <a:gd name="connsiteX4" fmla="*/ 0 w 2286231"/>
              <a:gd name="connsiteY4" fmla="*/ 0 h 11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31" h="1148249" fill="none" extrusionOk="0">
                <a:moveTo>
                  <a:pt x="0" y="0"/>
                </a:moveTo>
                <a:cubicBezTo>
                  <a:pt x="807768" y="122062"/>
                  <a:pt x="1158894" y="116601"/>
                  <a:pt x="2286231" y="0"/>
                </a:cubicBezTo>
                <a:cubicBezTo>
                  <a:pt x="2202229" y="395244"/>
                  <a:pt x="2359985" y="855056"/>
                  <a:pt x="2286231" y="1148249"/>
                </a:cubicBezTo>
                <a:cubicBezTo>
                  <a:pt x="1872893" y="1292191"/>
                  <a:pt x="416820" y="1257918"/>
                  <a:pt x="0" y="1148249"/>
                </a:cubicBezTo>
                <a:cubicBezTo>
                  <a:pt x="-64390" y="705346"/>
                  <a:pt x="28344" y="246462"/>
                  <a:pt x="0" y="0"/>
                </a:cubicBezTo>
                <a:close/>
              </a:path>
              <a:path w="2286231" h="1148249" stroke="0" extrusionOk="0">
                <a:moveTo>
                  <a:pt x="0" y="0"/>
                </a:moveTo>
                <a:cubicBezTo>
                  <a:pt x="960302" y="128402"/>
                  <a:pt x="1378220" y="-121369"/>
                  <a:pt x="2286231" y="0"/>
                </a:cubicBezTo>
                <a:cubicBezTo>
                  <a:pt x="2344853" y="452094"/>
                  <a:pt x="2388189" y="869321"/>
                  <a:pt x="2286231" y="1148249"/>
                </a:cubicBezTo>
                <a:cubicBezTo>
                  <a:pt x="1509507" y="996699"/>
                  <a:pt x="554064" y="1255727"/>
                  <a:pt x="0" y="1148249"/>
                </a:cubicBezTo>
                <a:cubicBezTo>
                  <a:pt x="-92450" y="593335"/>
                  <a:pt x="-1047" y="268406"/>
                  <a:pt x="0" y="0"/>
                </a:cubicBezTo>
                <a:close/>
              </a:path>
            </a:pathLst>
          </a:custGeom>
          <a:solidFill>
            <a:srgbClr val="04A07B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44974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Abertura ao Novo (O)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7FD63E-4CEF-4201-BEB6-23D30ED1E1CB}"/>
              </a:ext>
            </a:extLst>
          </p:cNvPr>
          <p:cNvSpPr/>
          <p:nvPr/>
        </p:nvSpPr>
        <p:spPr>
          <a:xfrm>
            <a:off x="4893561" y="3651812"/>
            <a:ext cx="2286231" cy="1148249"/>
          </a:xfrm>
          <a:custGeom>
            <a:avLst/>
            <a:gdLst>
              <a:gd name="connsiteX0" fmla="*/ 0 w 2286231"/>
              <a:gd name="connsiteY0" fmla="*/ 0 h 1148249"/>
              <a:gd name="connsiteX1" fmla="*/ 2286231 w 2286231"/>
              <a:gd name="connsiteY1" fmla="*/ 0 h 1148249"/>
              <a:gd name="connsiteX2" fmla="*/ 2286231 w 2286231"/>
              <a:gd name="connsiteY2" fmla="*/ 1148249 h 1148249"/>
              <a:gd name="connsiteX3" fmla="*/ 0 w 2286231"/>
              <a:gd name="connsiteY3" fmla="*/ 1148249 h 1148249"/>
              <a:gd name="connsiteX4" fmla="*/ 0 w 2286231"/>
              <a:gd name="connsiteY4" fmla="*/ 0 h 11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31" h="1148249" fill="none" extrusionOk="0">
                <a:moveTo>
                  <a:pt x="0" y="0"/>
                </a:moveTo>
                <a:cubicBezTo>
                  <a:pt x="807768" y="122062"/>
                  <a:pt x="1158894" y="116601"/>
                  <a:pt x="2286231" y="0"/>
                </a:cubicBezTo>
                <a:cubicBezTo>
                  <a:pt x="2202229" y="395244"/>
                  <a:pt x="2359985" y="855056"/>
                  <a:pt x="2286231" y="1148249"/>
                </a:cubicBezTo>
                <a:cubicBezTo>
                  <a:pt x="1872893" y="1292191"/>
                  <a:pt x="416820" y="1257918"/>
                  <a:pt x="0" y="1148249"/>
                </a:cubicBezTo>
                <a:cubicBezTo>
                  <a:pt x="-64390" y="705346"/>
                  <a:pt x="28344" y="246462"/>
                  <a:pt x="0" y="0"/>
                </a:cubicBezTo>
                <a:close/>
              </a:path>
              <a:path w="2286231" h="1148249" stroke="0" extrusionOk="0">
                <a:moveTo>
                  <a:pt x="0" y="0"/>
                </a:moveTo>
                <a:cubicBezTo>
                  <a:pt x="960302" y="128402"/>
                  <a:pt x="1378220" y="-121369"/>
                  <a:pt x="2286231" y="0"/>
                </a:cubicBezTo>
                <a:cubicBezTo>
                  <a:pt x="2344853" y="452094"/>
                  <a:pt x="2388189" y="869321"/>
                  <a:pt x="2286231" y="1148249"/>
                </a:cubicBezTo>
                <a:cubicBezTo>
                  <a:pt x="1509507" y="996699"/>
                  <a:pt x="554064" y="1255727"/>
                  <a:pt x="0" y="1148249"/>
                </a:cubicBezTo>
                <a:cubicBezTo>
                  <a:pt x="-92450" y="593335"/>
                  <a:pt x="-1047" y="268406"/>
                  <a:pt x="0" y="0"/>
                </a:cubicBezTo>
                <a:close/>
              </a:path>
            </a:pathLst>
          </a:custGeom>
          <a:solidFill>
            <a:srgbClr val="04A07B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44974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Conscienciosidade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B432BD-994D-4A78-8ADE-F0114A06956E}"/>
              </a:ext>
            </a:extLst>
          </p:cNvPr>
          <p:cNvSpPr/>
          <p:nvPr/>
        </p:nvSpPr>
        <p:spPr>
          <a:xfrm>
            <a:off x="7961562" y="3651813"/>
            <a:ext cx="2286231" cy="1148249"/>
          </a:xfrm>
          <a:custGeom>
            <a:avLst/>
            <a:gdLst>
              <a:gd name="connsiteX0" fmla="*/ 0 w 2286231"/>
              <a:gd name="connsiteY0" fmla="*/ 0 h 1148249"/>
              <a:gd name="connsiteX1" fmla="*/ 2286231 w 2286231"/>
              <a:gd name="connsiteY1" fmla="*/ 0 h 1148249"/>
              <a:gd name="connsiteX2" fmla="*/ 2286231 w 2286231"/>
              <a:gd name="connsiteY2" fmla="*/ 1148249 h 1148249"/>
              <a:gd name="connsiteX3" fmla="*/ 0 w 2286231"/>
              <a:gd name="connsiteY3" fmla="*/ 1148249 h 1148249"/>
              <a:gd name="connsiteX4" fmla="*/ 0 w 2286231"/>
              <a:gd name="connsiteY4" fmla="*/ 0 h 11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31" h="1148249" fill="none" extrusionOk="0">
                <a:moveTo>
                  <a:pt x="0" y="0"/>
                </a:moveTo>
                <a:cubicBezTo>
                  <a:pt x="807768" y="122062"/>
                  <a:pt x="1158894" y="116601"/>
                  <a:pt x="2286231" y="0"/>
                </a:cubicBezTo>
                <a:cubicBezTo>
                  <a:pt x="2202229" y="395244"/>
                  <a:pt x="2359985" y="855056"/>
                  <a:pt x="2286231" y="1148249"/>
                </a:cubicBezTo>
                <a:cubicBezTo>
                  <a:pt x="1872893" y="1292191"/>
                  <a:pt x="416820" y="1257918"/>
                  <a:pt x="0" y="1148249"/>
                </a:cubicBezTo>
                <a:cubicBezTo>
                  <a:pt x="-64390" y="705346"/>
                  <a:pt x="28344" y="246462"/>
                  <a:pt x="0" y="0"/>
                </a:cubicBezTo>
                <a:close/>
              </a:path>
              <a:path w="2286231" h="1148249" stroke="0" extrusionOk="0">
                <a:moveTo>
                  <a:pt x="0" y="0"/>
                </a:moveTo>
                <a:cubicBezTo>
                  <a:pt x="960302" y="128402"/>
                  <a:pt x="1378220" y="-121369"/>
                  <a:pt x="2286231" y="0"/>
                </a:cubicBezTo>
                <a:cubicBezTo>
                  <a:pt x="2344853" y="452094"/>
                  <a:pt x="2388189" y="869321"/>
                  <a:pt x="2286231" y="1148249"/>
                </a:cubicBezTo>
                <a:cubicBezTo>
                  <a:pt x="1509507" y="996699"/>
                  <a:pt x="554064" y="1255727"/>
                  <a:pt x="0" y="1148249"/>
                </a:cubicBezTo>
                <a:cubicBezTo>
                  <a:pt x="-92450" y="593335"/>
                  <a:pt x="-1047" y="268406"/>
                  <a:pt x="0" y="0"/>
                </a:cubicBezTo>
                <a:close/>
              </a:path>
            </a:pathLst>
          </a:custGeom>
          <a:solidFill>
            <a:srgbClr val="04A07B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44974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Extroversão</a:t>
            </a:r>
          </a:p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8F6A15-35EF-43C4-94A7-9272EA3615BE}"/>
              </a:ext>
            </a:extLst>
          </p:cNvPr>
          <p:cNvSpPr/>
          <p:nvPr/>
        </p:nvSpPr>
        <p:spPr>
          <a:xfrm>
            <a:off x="2968676" y="5245689"/>
            <a:ext cx="2286231" cy="1148249"/>
          </a:xfrm>
          <a:custGeom>
            <a:avLst/>
            <a:gdLst>
              <a:gd name="connsiteX0" fmla="*/ 0 w 2286231"/>
              <a:gd name="connsiteY0" fmla="*/ 0 h 1148249"/>
              <a:gd name="connsiteX1" fmla="*/ 2286231 w 2286231"/>
              <a:gd name="connsiteY1" fmla="*/ 0 h 1148249"/>
              <a:gd name="connsiteX2" fmla="*/ 2286231 w 2286231"/>
              <a:gd name="connsiteY2" fmla="*/ 1148249 h 1148249"/>
              <a:gd name="connsiteX3" fmla="*/ 0 w 2286231"/>
              <a:gd name="connsiteY3" fmla="*/ 1148249 h 1148249"/>
              <a:gd name="connsiteX4" fmla="*/ 0 w 2286231"/>
              <a:gd name="connsiteY4" fmla="*/ 0 h 11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31" h="1148249" fill="none" extrusionOk="0">
                <a:moveTo>
                  <a:pt x="0" y="0"/>
                </a:moveTo>
                <a:cubicBezTo>
                  <a:pt x="807768" y="122062"/>
                  <a:pt x="1158894" y="116601"/>
                  <a:pt x="2286231" y="0"/>
                </a:cubicBezTo>
                <a:cubicBezTo>
                  <a:pt x="2202229" y="395244"/>
                  <a:pt x="2359985" y="855056"/>
                  <a:pt x="2286231" y="1148249"/>
                </a:cubicBezTo>
                <a:cubicBezTo>
                  <a:pt x="1872893" y="1292191"/>
                  <a:pt x="416820" y="1257918"/>
                  <a:pt x="0" y="1148249"/>
                </a:cubicBezTo>
                <a:cubicBezTo>
                  <a:pt x="-64390" y="705346"/>
                  <a:pt x="28344" y="246462"/>
                  <a:pt x="0" y="0"/>
                </a:cubicBezTo>
                <a:close/>
              </a:path>
              <a:path w="2286231" h="1148249" stroke="0" extrusionOk="0">
                <a:moveTo>
                  <a:pt x="0" y="0"/>
                </a:moveTo>
                <a:cubicBezTo>
                  <a:pt x="960302" y="128402"/>
                  <a:pt x="1378220" y="-121369"/>
                  <a:pt x="2286231" y="0"/>
                </a:cubicBezTo>
                <a:cubicBezTo>
                  <a:pt x="2344853" y="452094"/>
                  <a:pt x="2388189" y="869321"/>
                  <a:pt x="2286231" y="1148249"/>
                </a:cubicBezTo>
                <a:cubicBezTo>
                  <a:pt x="1509507" y="996699"/>
                  <a:pt x="554064" y="1255727"/>
                  <a:pt x="0" y="1148249"/>
                </a:cubicBezTo>
                <a:cubicBezTo>
                  <a:pt x="-92450" y="593335"/>
                  <a:pt x="-1047" y="268406"/>
                  <a:pt x="0" y="0"/>
                </a:cubicBezTo>
                <a:close/>
              </a:path>
            </a:pathLst>
          </a:custGeom>
          <a:solidFill>
            <a:srgbClr val="04A07B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44974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Amabilidade</a:t>
            </a:r>
          </a:p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32D9DBF-7391-441F-B047-C8884A154B92}"/>
              </a:ext>
            </a:extLst>
          </p:cNvPr>
          <p:cNvSpPr/>
          <p:nvPr/>
        </p:nvSpPr>
        <p:spPr>
          <a:xfrm>
            <a:off x="6096000" y="5245689"/>
            <a:ext cx="2286231" cy="1148249"/>
          </a:xfrm>
          <a:custGeom>
            <a:avLst/>
            <a:gdLst>
              <a:gd name="connsiteX0" fmla="*/ 0 w 2286231"/>
              <a:gd name="connsiteY0" fmla="*/ 0 h 1148249"/>
              <a:gd name="connsiteX1" fmla="*/ 2286231 w 2286231"/>
              <a:gd name="connsiteY1" fmla="*/ 0 h 1148249"/>
              <a:gd name="connsiteX2" fmla="*/ 2286231 w 2286231"/>
              <a:gd name="connsiteY2" fmla="*/ 1148249 h 1148249"/>
              <a:gd name="connsiteX3" fmla="*/ 0 w 2286231"/>
              <a:gd name="connsiteY3" fmla="*/ 1148249 h 1148249"/>
              <a:gd name="connsiteX4" fmla="*/ 0 w 2286231"/>
              <a:gd name="connsiteY4" fmla="*/ 0 h 11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31" h="1148249" fill="none" extrusionOk="0">
                <a:moveTo>
                  <a:pt x="0" y="0"/>
                </a:moveTo>
                <a:cubicBezTo>
                  <a:pt x="807768" y="122062"/>
                  <a:pt x="1158894" y="116601"/>
                  <a:pt x="2286231" y="0"/>
                </a:cubicBezTo>
                <a:cubicBezTo>
                  <a:pt x="2202229" y="395244"/>
                  <a:pt x="2359985" y="855056"/>
                  <a:pt x="2286231" y="1148249"/>
                </a:cubicBezTo>
                <a:cubicBezTo>
                  <a:pt x="1872893" y="1292191"/>
                  <a:pt x="416820" y="1257918"/>
                  <a:pt x="0" y="1148249"/>
                </a:cubicBezTo>
                <a:cubicBezTo>
                  <a:pt x="-64390" y="705346"/>
                  <a:pt x="28344" y="246462"/>
                  <a:pt x="0" y="0"/>
                </a:cubicBezTo>
                <a:close/>
              </a:path>
              <a:path w="2286231" h="1148249" stroke="0" extrusionOk="0">
                <a:moveTo>
                  <a:pt x="0" y="0"/>
                </a:moveTo>
                <a:cubicBezTo>
                  <a:pt x="960302" y="128402"/>
                  <a:pt x="1378220" y="-121369"/>
                  <a:pt x="2286231" y="0"/>
                </a:cubicBezTo>
                <a:cubicBezTo>
                  <a:pt x="2344853" y="452094"/>
                  <a:pt x="2388189" y="869321"/>
                  <a:pt x="2286231" y="1148249"/>
                </a:cubicBezTo>
                <a:cubicBezTo>
                  <a:pt x="1509507" y="996699"/>
                  <a:pt x="554064" y="1255727"/>
                  <a:pt x="0" y="1148249"/>
                </a:cubicBezTo>
                <a:cubicBezTo>
                  <a:pt x="-92450" y="593335"/>
                  <a:pt x="-1047" y="268406"/>
                  <a:pt x="0" y="0"/>
                </a:cubicBezTo>
                <a:close/>
              </a:path>
            </a:pathLst>
          </a:custGeom>
          <a:solidFill>
            <a:srgbClr val="04A07B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449742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Neuroticismo</a:t>
            </a:r>
          </a:p>
          <a:p>
            <a:pPr algn="ctr"/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05557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40568" y="2921168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print(‘até a próxima!’</a:t>
            </a:r>
          </a:p>
        </p:txBody>
      </p:sp>
    </p:spTree>
    <p:extLst>
      <p:ext uri="{BB962C8B-B14F-4D97-AF65-F5344CB8AC3E}">
        <p14:creationId xmlns:p14="http://schemas.microsoft.com/office/powerpoint/2010/main" val="121594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7" y="2057938"/>
            <a:ext cx="10620005" cy="15070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04A07B"/>
              </a:buClr>
              <a:buNone/>
            </a:pP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instrumentos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nesse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itens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facetas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mas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itens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agrupados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traços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personalidade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dimensões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saber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um banco de dados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no R e que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um instrument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BFI (um dos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autores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é o Oliver!)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D53303-E9C1-42D2-B96F-A064B75561F2}"/>
              </a:ext>
            </a:extLst>
          </p:cNvPr>
          <p:cNvSpPr txBox="1"/>
          <p:nvPr/>
        </p:nvSpPr>
        <p:spPr>
          <a:xfrm>
            <a:off x="1024127" y="3703900"/>
            <a:ext cx="10353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Carregando pacotes</a:t>
            </a:r>
          </a:p>
          <a:p>
            <a:r>
              <a:rPr lang="pt-BR" sz="2400" dirty="0" err="1"/>
              <a:t>library</a:t>
            </a:r>
            <a:r>
              <a:rPr lang="pt-BR" sz="2400" dirty="0"/>
              <a:t>(</a:t>
            </a:r>
            <a:r>
              <a:rPr lang="pt-BR" sz="2400" dirty="0" err="1"/>
              <a:t>tidyverse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library</a:t>
            </a:r>
            <a:r>
              <a:rPr lang="pt-BR" sz="2400" dirty="0"/>
              <a:t>(</a:t>
            </a:r>
            <a:r>
              <a:rPr lang="pt-BR" sz="2400" dirty="0" err="1"/>
              <a:t>psychTools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b="1" dirty="0"/>
              <a:t># Big Five </a:t>
            </a:r>
            <a:r>
              <a:rPr lang="pt-BR" sz="2400" b="1" dirty="0" err="1"/>
              <a:t>dataset</a:t>
            </a:r>
            <a:endParaRPr lang="pt-BR" sz="2400" b="1" dirty="0"/>
          </a:p>
          <a:p>
            <a:r>
              <a:rPr lang="pt-BR" sz="2400" dirty="0"/>
              <a:t>data(</a:t>
            </a:r>
            <a:r>
              <a:rPr lang="pt-BR" sz="2400" dirty="0" err="1"/>
              <a:t>bfi</a:t>
            </a:r>
            <a:r>
              <a:rPr lang="pt-BR" sz="2400" dirty="0"/>
              <a:t>)</a:t>
            </a:r>
          </a:p>
          <a:p>
            <a:r>
              <a:rPr lang="pt-BR" sz="2400" dirty="0"/>
              <a:t>data(</a:t>
            </a:r>
            <a:r>
              <a:rPr lang="pt-BR" sz="2400" dirty="0" err="1"/>
              <a:t>bfi.dictionary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96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711611" y="2057938"/>
            <a:ext cx="1107141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/>
              <a:t># Quantos itens você encontrou nesse instrumento?</a:t>
            </a:r>
          </a:p>
          <a:p>
            <a:r>
              <a:rPr lang="pt-BR" sz="2200" dirty="0"/>
              <a:t>## Na coluna IPIP100 do </a:t>
            </a:r>
            <a:r>
              <a:rPr lang="pt-BR" sz="2200" dirty="0" err="1"/>
              <a:t>bfi.dictionary</a:t>
            </a:r>
            <a:r>
              <a:rPr lang="pt-BR" sz="2200" dirty="0"/>
              <a:t>, você irá ver que os itens do Big Five começam com "B5"</a:t>
            </a:r>
          </a:p>
          <a:p>
            <a:r>
              <a:rPr lang="pt-BR" sz="2200" dirty="0"/>
              <a:t>## Dica: busque no google "</a:t>
            </a:r>
            <a:r>
              <a:rPr lang="pt-BR" sz="2200" dirty="0" err="1"/>
              <a:t>filter</a:t>
            </a:r>
            <a:r>
              <a:rPr lang="pt-BR" sz="2200" dirty="0"/>
              <a:t> </a:t>
            </a:r>
            <a:r>
              <a:rPr lang="pt-BR" sz="2200" dirty="0" err="1"/>
              <a:t>with</a:t>
            </a:r>
            <a:r>
              <a:rPr lang="pt-BR" sz="2200" dirty="0"/>
              <a:t> </a:t>
            </a:r>
            <a:r>
              <a:rPr lang="pt-BR" sz="2200" dirty="0" err="1"/>
              <a:t>string</a:t>
            </a:r>
            <a:r>
              <a:rPr lang="pt-BR" sz="2200" dirty="0"/>
              <a:t> in r“</a:t>
            </a:r>
          </a:p>
          <a:p>
            <a:r>
              <a:rPr lang="pt-BR" sz="2200" dirty="0"/>
              <a:t>## O </a:t>
            </a:r>
            <a:r>
              <a:rPr lang="pt-BR" sz="2200" dirty="0" err="1"/>
              <a:t>filter</a:t>
            </a:r>
            <a:r>
              <a:rPr lang="pt-BR" sz="2200" dirty="0"/>
              <a:t> pode te ajudar!</a:t>
            </a:r>
          </a:p>
          <a:p>
            <a:endParaRPr lang="pt-BR" sz="2200" dirty="0"/>
          </a:p>
          <a:p>
            <a:r>
              <a:rPr lang="pt-BR" sz="2200" b="1" dirty="0"/>
              <a:t># Onde que os autores encontraram os itens desse instrumento?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b="1" dirty="0"/>
              <a:t># Quantas pessoas responderam esse questionário?</a:t>
            </a:r>
          </a:p>
          <a:p>
            <a:endParaRPr lang="pt-BR" sz="2200" b="1" dirty="0"/>
          </a:p>
          <a:p>
            <a:endParaRPr lang="pt-BR" sz="2200" b="1" dirty="0"/>
          </a:p>
          <a:p>
            <a:r>
              <a:rPr lang="pt-BR" sz="2200" b="1" dirty="0"/>
              <a:t># Monte um banco de dados com variáveis BFI apenas</a:t>
            </a:r>
          </a:p>
          <a:p>
            <a:r>
              <a:rPr lang="pt-BR" sz="2200" dirty="0"/>
              <a:t>## O </a:t>
            </a:r>
            <a:r>
              <a:rPr lang="pt-BR" sz="2200" dirty="0" err="1"/>
              <a:t>select</a:t>
            </a:r>
            <a:r>
              <a:rPr lang="pt-BR" sz="2200" dirty="0"/>
              <a:t> pode te ajudar!</a:t>
            </a:r>
          </a:p>
        </p:txBody>
      </p:sp>
    </p:spTree>
    <p:extLst>
      <p:ext uri="{BB962C8B-B14F-4D97-AF65-F5344CB8AC3E}">
        <p14:creationId xmlns:p14="http://schemas.microsoft.com/office/powerpoint/2010/main" val="8868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688462" y="2090306"/>
            <a:ext cx="110714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Quantos itens você encontrou nesse instrumento?</a:t>
            </a:r>
          </a:p>
          <a:p>
            <a:r>
              <a:rPr lang="en-US" sz="2400" dirty="0"/>
              <a:t>itens_b5&lt;-</a:t>
            </a:r>
            <a:r>
              <a:rPr lang="en-US" sz="2400" dirty="0" err="1"/>
              <a:t>bfi.dictionary</a:t>
            </a:r>
            <a:r>
              <a:rPr lang="en-US" sz="2400" dirty="0"/>
              <a:t> %&gt;% </a:t>
            </a:r>
          </a:p>
          <a:p>
            <a:r>
              <a:rPr lang="en-US" sz="2400" dirty="0"/>
              <a:t>  filter(</a:t>
            </a:r>
            <a:r>
              <a:rPr lang="en-US" sz="2400" dirty="0" err="1"/>
              <a:t>str_detect</a:t>
            </a:r>
            <a:r>
              <a:rPr lang="en-US" sz="2400" dirty="0"/>
              <a:t>(IPIP100, 'B5’))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4A07B"/>
                </a:solidFill>
              </a:rPr>
              <a:t>#25 itens</a:t>
            </a:r>
          </a:p>
          <a:p>
            <a:endParaRPr lang="pt-BR" sz="2400" dirty="0"/>
          </a:p>
          <a:p>
            <a:r>
              <a:rPr lang="pt-BR" sz="2400" b="1" dirty="0"/>
              <a:t># Onde que os autores encontraram os itens desse instrumento?</a:t>
            </a:r>
          </a:p>
          <a:p>
            <a:r>
              <a:rPr lang="en-US" sz="2400" dirty="0"/>
              <a:t>?</a:t>
            </a:r>
            <a:r>
              <a:rPr lang="en-US" sz="2400" dirty="0" err="1"/>
              <a:t>psychTools</a:t>
            </a:r>
            <a:r>
              <a:rPr lang="en-US" sz="2400" dirty="0"/>
              <a:t>::</a:t>
            </a:r>
            <a:r>
              <a:rPr lang="en-US" sz="2400" dirty="0" err="1"/>
              <a:t>bfi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4A07B"/>
                </a:solidFill>
              </a:rPr>
              <a:t>#International Personality Item Pool</a:t>
            </a:r>
            <a:endParaRPr lang="pt-BR" sz="2400" b="1" dirty="0">
              <a:solidFill>
                <a:srgbClr val="04A07B"/>
              </a:solidFill>
            </a:endParaRPr>
          </a:p>
          <a:p>
            <a:endParaRPr lang="pt-BR" sz="2400" dirty="0"/>
          </a:p>
          <a:p>
            <a:r>
              <a:rPr lang="pt-BR" sz="2400" b="1" dirty="0"/>
              <a:t># Quantas pessoas responderam esse questionário?</a:t>
            </a:r>
          </a:p>
          <a:p>
            <a:r>
              <a:rPr lang="pt-BR" sz="2400" b="1" dirty="0">
                <a:solidFill>
                  <a:srgbClr val="04A07B"/>
                </a:solidFill>
              </a:rPr>
              <a:t># 2800 participantes</a:t>
            </a:r>
          </a:p>
          <a:p>
            <a:endParaRPr lang="pt-BR" sz="2400" b="1" dirty="0">
              <a:solidFill>
                <a:srgbClr val="04A0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688462" y="2090306"/>
            <a:ext cx="1107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Monte um banco de dados com variáveis BFI apenas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56F6F1-2A5F-45CB-8192-57B7DEC99B89}"/>
              </a:ext>
            </a:extLst>
          </p:cNvPr>
          <p:cNvSpPr txBox="1"/>
          <p:nvPr/>
        </p:nvSpPr>
        <p:spPr>
          <a:xfrm>
            <a:off x="688461" y="2584339"/>
            <a:ext cx="11245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banco_big5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select</a:t>
            </a:r>
            <a:r>
              <a:rPr lang="pt-BR" sz="2400" dirty="0"/>
              <a:t>(</a:t>
            </a:r>
            <a:r>
              <a:rPr lang="pt-BR" sz="2400" dirty="0" err="1"/>
              <a:t>starts_with</a:t>
            </a:r>
            <a:r>
              <a:rPr lang="pt-BR" sz="2400" dirty="0"/>
              <a:t>("O") | </a:t>
            </a:r>
            <a:r>
              <a:rPr lang="pt-BR" sz="2400" dirty="0" err="1"/>
              <a:t>starts_with</a:t>
            </a:r>
            <a:r>
              <a:rPr lang="pt-BR" sz="2400" dirty="0"/>
              <a:t>("C") | </a:t>
            </a:r>
            <a:r>
              <a:rPr lang="pt-BR" sz="2400" dirty="0" err="1"/>
              <a:t>starts_with</a:t>
            </a:r>
            <a:r>
              <a:rPr lang="pt-BR" sz="2400" dirty="0"/>
              <a:t>("E") |</a:t>
            </a:r>
            <a:r>
              <a:rPr lang="pt-BR" sz="2400" dirty="0" err="1"/>
              <a:t>starts_with</a:t>
            </a:r>
            <a:r>
              <a:rPr lang="pt-BR" sz="2400" dirty="0"/>
              <a:t>("A")| </a:t>
            </a:r>
            <a:r>
              <a:rPr lang="pt-BR" sz="2400" dirty="0" err="1"/>
              <a:t>starts_with</a:t>
            </a:r>
            <a:r>
              <a:rPr lang="pt-BR" sz="2400" dirty="0"/>
              <a:t>("N"), -</a:t>
            </a:r>
            <a:r>
              <a:rPr lang="pt-BR" sz="2400" dirty="0" err="1"/>
              <a:t>education</a:t>
            </a:r>
            <a:r>
              <a:rPr lang="pt-BR" sz="2400" dirty="0"/>
              <a:t>, -age)</a:t>
            </a:r>
          </a:p>
        </p:txBody>
      </p:sp>
    </p:spTree>
    <p:extLst>
      <p:ext uri="{BB962C8B-B14F-4D97-AF65-F5344CB8AC3E}">
        <p14:creationId xmlns:p14="http://schemas.microsoft.com/office/powerpoint/2010/main" val="405355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58322"/>
            <a:ext cx="9720072" cy="1499616"/>
          </a:xfrm>
        </p:spPr>
        <p:txBody>
          <a:bodyPr/>
          <a:lstStyle/>
          <a:p>
            <a:r>
              <a:rPr lang="pt-BR" dirty="0">
                <a:solidFill>
                  <a:srgbClr val="04A0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FIVE TIME!</a:t>
            </a:r>
            <a:endParaRPr lang="en-GB" dirty="0">
              <a:solidFill>
                <a:srgbClr val="04A0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267465" cy="6858001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29E6A3-B69B-49E6-848F-435384652199}"/>
              </a:ext>
            </a:extLst>
          </p:cNvPr>
          <p:cNvSpPr txBox="1"/>
          <p:nvPr/>
        </p:nvSpPr>
        <p:spPr>
          <a:xfrm>
            <a:off x="688462" y="2090306"/>
            <a:ext cx="11071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 Monte um banco de dados com variáveis BFI apenas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D0B1D4-62FE-4B1A-AAEC-81FC0D250A7D}"/>
              </a:ext>
            </a:extLst>
          </p:cNvPr>
          <p:cNvSpPr txBox="1"/>
          <p:nvPr/>
        </p:nvSpPr>
        <p:spPr>
          <a:xfrm>
            <a:off x="688461" y="2584339"/>
            <a:ext cx="98907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bfi.dictionary</a:t>
            </a:r>
            <a:r>
              <a:rPr lang="pt-BR" sz="2400" dirty="0"/>
              <a:t> &lt;- </a:t>
            </a:r>
            <a:r>
              <a:rPr lang="pt-BR" sz="2400" dirty="0" err="1"/>
              <a:t>tibble</a:t>
            </a:r>
            <a:r>
              <a:rPr lang="pt-BR" sz="2400" dirty="0"/>
              <a:t>::</a:t>
            </a:r>
            <a:r>
              <a:rPr lang="pt-BR" sz="2400" dirty="0" err="1"/>
              <a:t>rownames_to_column</a:t>
            </a:r>
            <a:r>
              <a:rPr lang="pt-BR" sz="2400" dirty="0"/>
              <a:t>(</a:t>
            </a:r>
            <a:r>
              <a:rPr lang="pt-BR" sz="2400" dirty="0" err="1"/>
              <a:t>bfi.dictionary</a:t>
            </a:r>
            <a:r>
              <a:rPr lang="pt-BR" sz="2400" dirty="0"/>
              <a:t>, "</a:t>
            </a:r>
            <a:r>
              <a:rPr lang="pt-BR" sz="2400" dirty="0" err="1"/>
              <a:t>coditem</a:t>
            </a:r>
            <a:r>
              <a:rPr lang="pt-BR" sz="2400" dirty="0"/>
              <a:t>")</a:t>
            </a:r>
          </a:p>
          <a:p>
            <a:endParaRPr lang="pt-BR" sz="2400" dirty="0"/>
          </a:p>
          <a:p>
            <a:r>
              <a:rPr lang="pt-BR" sz="2400" dirty="0"/>
              <a:t>v_big5 &lt;- </a:t>
            </a:r>
            <a:r>
              <a:rPr lang="pt-BR" sz="2400" dirty="0" err="1"/>
              <a:t>bfi.dictionary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filter</a:t>
            </a:r>
            <a:r>
              <a:rPr lang="pt-BR" sz="2400" dirty="0"/>
              <a:t>(</a:t>
            </a:r>
            <a:r>
              <a:rPr lang="pt-BR" sz="2400" dirty="0" err="1"/>
              <a:t>str_detect</a:t>
            </a:r>
            <a:r>
              <a:rPr lang="pt-BR" sz="2400" dirty="0"/>
              <a:t>(IPIP100, 'B5'))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pull</a:t>
            </a:r>
            <a:r>
              <a:rPr lang="pt-BR" sz="2400" dirty="0"/>
              <a:t>(</a:t>
            </a:r>
            <a:r>
              <a:rPr lang="pt-BR" sz="2400" dirty="0" err="1"/>
              <a:t>coditem</a:t>
            </a:r>
            <a:r>
              <a:rPr lang="pt-BR" sz="2400" dirty="0"/>
              <a:t>)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as.vector</a:t>
            </a:r>
            <a:r>
              <a:rPr lang="pt-BR" sz="2400" dirty="0"/>
              <a:t>()</a:t>
            </a:r>
          </a:p>
          <a:p>
            <a:endParaRPr lang="pt-BR" sz="2400" dirty="0"/>
          </a:p>
          <a:p>
            <a:r>
              <a:rPr lang="pt-BR" sz="2400" dirty="0"/>
              <a:t>banco_big5 &lt;- </a:t>
            </a:r>
            <a:r>
              <a:rPr lang="pt-BR" sz="2400" dirty="0" err="1"/>
              <a:t>bfi</a:t>
            </a:r>
            <a:r>
              <a:rPr lang="pt-BR" sz="2400" dirty="0"/>
              <a:t> %&gt;% 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select</a:t>
            </a:r>
            <a:r>
              <a:rPr lang="pt-BR" sz="2400" dirty="0"/>
              <a:t>(v_big5)</a:t>
            </a:r>
          </a:p>
        </p:txBody>
      </p:sp>
    </p:spTree>
    <p:extLst>
      <p:ext uri="{BB962C8B-B14F-4D97-AF65-F5344CB8AC3E}">
        <p14:creationId xmlns:p14="http://schemas.microsoft.com/office/powerpoint/2010/main" val="46762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07B"/>
          </a:solidFill>
          <a:ln>
            <a:solidFill>
              <a:srgbClr val="04A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97383" y="5292110"/>
            <a:ext cx="871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PONTOS IMPORTANTES</a:t>
            </a:r>
          </a:p>
        </p:txBody>
      </p:sp>
    </p:spTree>
    <p:extLst>
      <p:ext uri="{BB962C8B-B14F-4D97-AF65-F5344CB8AC3E}">
        <p14:creationId xmlns:p14="http://schemas.microsoft.com/office/powerpoint/2010/main" val="174139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3862</TotalTime>
  <Words>1322</Words>
  <Application>Microsoft Office PowerPoint</Application>
  <PresentationFormat>Widescreen</PresentationFormat>
  <Paragraphs>260</Paragraphs>
  <Slides>30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Integral</vt:lpstr>
      <vt:lpstr>Introdução ao dplyr</vt:lpstr>
      <vt:lpstr>Apresentação do PowerPoint</vt:lpstr>
      <vt:lpstr>BIG FIVE TIME!</vt:lpstr>
      <vt:lpstr>BIG FIVE TIME!</vt:lpstr>
      <vt:lpstr>BIG FIVE TIME!</vt:lpstr>
      <vt:lpstr>BIG FIVE TIME!</vt:lpstr>
      <vt:lpstr>BIG FIVE TIME!</vt:lpstr>
      <vt:lpstr>BIG FIVE TIME!</vt:lpstr>
      <vt:lpstr>Apresentação do PowerPoint</vt:lpstr>
      <vt:lpstr>Lembrete</vt:lpstr>
      <vt:lpstr>OPERADORES RELACIONAIS</vt:lpstr>
      <vt:lpstr>OPERADORES LÓGICOS</vt:lpstr>
      <vt:lpstr>Classes no r</vt:lpstr>
      <vt:lpstr>OBJETOS no r</vt:lpstr>
      <vt:lpstr>Tipos de classes e objetos</vt:lpstr>
      <vt:lpstr>Exercício rápido!</vt:lpstr>
      <vt:lpstr>Exercício rápido!</vt:lpstr>
      <vt:lpstr>Apresentação do PowerPoint</vt:lpstr>
      <vt:lpstr>Verbos do DPLYR</vt:lpstr>
      <vt:lpstr>Apresentação do PowerPoint</vt:lpstr>
      <vt:lpstr>DPLYR::FILTER</vt:lpstr>
      <vt:lpstr>DPLYR::FILTER</vt:lpstr>
      <vt:lpstr>Apresentação do PowerPoint</vt:lpstr>
      <vt:lpstr>DPLYR::arrange</vt:lpstr>
      <vt:lpstr>DPLYR::arrange</vt:lpstr>
      <vt:lpstr>DPLYR::FILTER + DPLYR::arrange</vt:lpstr>
      <vt:lpstr>Apresentação do PowerPoint</vt:lpstr>
      <vt:lpstr>DPLYR::select</vt:lpstr>
      <vt:lpstr>DPLYR::select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etologia</dc:creator>
  <cp:lastModifiedBy>Ana Carla Crispim</cp:lastModifiedBy>
  <cp:revision>159</cp:revision>
  <dcterms:created xsi:type="dcterms:W3CDTF">2018-05-25T19:45:04Z</dcterms:created>
  <dcterms:modified xsi:type="dcterms:W3CDTF">2021-10-24T00:12:36Z</dcterms:modified>
</cp:coreProperties>
</file>