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308" r:id="rId3"/>
    <p:sldId id="284" r:id="rId4"/>
    <p:sldId id="345" r:id="rId5"/>
    <p:sldId id="364" r:id="rId6"/>
    <p:sldId id="365" r:id="rId7"/>
    <p:sldId id="366" r:id="rId8"/>
    <p:sldId id="347" r:id="rId9"/>
    <p:sldId id="334" r:id="rId10"/>
    <p:sldId id="330" r:id="rId11"/>
    <p:sldId id="362" r:id="rId12"/>
    <p:sldId id="335" r:id="rId13"/>
    <p:sldId id="367" r:id="rId14"/>
    <p:sldId id="339" r:id="rId15"/>
    <p:sldId id="340" r:id="rId16"/>
    <p:sldId id="368" r:id="rId17"/>
    <p:sldId id="369" r:id="rId18"/>
    <p:sldId id="370" r:id="rId19"/>
    <p:sldId id="359" r:id="rId20"/>
    <p:sldId id="358" r:id="rId21"/>
    <p:sldId id="372" r:id="rId22"/>
    <p:sldId id="373" r:id="rId23"/>
    <p:sldId id="32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arla Crispim" initials="ACC" lastIdx="1" clrIdx="0">
    <p:extLst>
      <p:ext uri="{19B8F6BF-5375-455C-9EA6-DF929625EA0E}">
        <p15:presenceInfo xmlns:p15="http://schemas.microsoft.com/office/powerpoint/2012/main" userId="74668a9aaaaa8da7" providerId="Windows Live"/>
      </p:ext>
    </p:extLst>
  </p:cmAuthor>
  <p:cmAuthor id="2" name="Ana Carla Crispim" initials="ACC [2]" lastIdx="1" clrIdx="1">
    <p:extLst>
      <p:ext uri="{19B8F6BF-5375-455C-9EA6-DF929625EA0E}">
        <p15:presenceInfo xmlns:p15="http://schemas.microsoft.com/office/powerpoint/2012/main" userId="S-1-5-21-1537570087-1584349354-25656452-23459" providerId="AD"/>
      </p:ext>
    </p:extLst>
  </p:cmAuthor>
  <p:cmAuthor id="3" name="Usuário Convidado" initials="U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07B"/>
    <a:srgbClr val="FFDDF2"/>
    <a:srgbClr val="FFECDD"/>
    <a:srgbClr val="DEFEEF"/>
    <a:srgbClr val="C1E6FF"/>
    <a:srgbClr val="00FF00"/>
    <a:srgbClr val="AFFFBC"/>
    <a:srgbClr val="FE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8CED2-835E-4306-9334-4D9FF2FBC0A1}" v="6" dt="2021-09-20T11:50:12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3455" autoAdjust="0"/>
  </p:normalViewPr>
  <p:slideViewPr>
    <p:cSldViewPr snapToGrid="0">
      <p:cViewPr varScale="1">
        <p:scale>
          <a:sx n="58" d="100"/>
          <a:sy n="58" d="100"/>
        </p:scale>
        <p:origin x="11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rispim" userId="74668a9aaaaa8da7" providerId="LiveId" clId="{52F8CED2-835E-4306-9334-4D9FF2FBC0A1}"/>
    <pc:docChg chg="undo custSel addSld delSld modSld">
      <pc:chgData name="Ana Crispim" userId="74668a9aaaaa8da7" providerId="LiveId" clId="{52F8CED2-835E-4306-9334-4D9FF2FBC0A1}" dt="2021-09-20T11:56:57.691" v="1765" actId="478"/>
      <pc:docMkLst>
        <pc:docMk/>
      </pc:docMkLst>
      <pc:sldChg chg="addSp delSp modSp mod">
        <pc:chgData name="Ana Crispim" userId="74668a9aaaaa8da7" providerId="LiveId" clId="{52F8CED2-835E-4306-9334-4D9FF2FBC0A1}" dt="2021-09-20T11:13:29.774" v="231" actId="1076"/>
        <pc:sldMkLst>
          <pc:docMk/>
          <pc:sldMk cId="1055572857" sldId="284"/>
        </pc:sldMkLst>
        <pc:spChg chg="mod">
          <ac:chgData name="Ana Crispim" userId="74668a9aaaaa8da7" providerId="LiveId" clId="{52F8CED2-835E-4306-9334-4D9FF2FBC0A1}" dt="2021-09-20T11:13:26.378" v="230" actId="20577"/>
          <ac:spMkLst>
            <pc:docMk/>
            <pc:sldMk cId="1055572857" sldId="284"/>
            <ac:spMk id="3" creationId="{00000000-0000-0000-0000-000000000000}"/>
          </ac:spMkLst>
        </pc:spChg>
        <pc:spChg chg="add mod">
          <ac:chgData name="Ana Crispim" userId="74668a9aaaaa8da7" providerId="LiveId" clId="{52F8CED2-835E-4306-9334-4D9FF2FBC0A1}" dt="2021-09-20T11:13:29.774" v="231" actId="1076"/>
          <ac:spMkLst>
            <pc:docMk/>
            <pc:sldMk cId="1055572857" sldId="284"/>
            <ac:spMk id="10" creationId="{56BCF70D-1546-4B74-85A6-0B1686F4AF0A}"/>
          </ac:spMkLst>
        </pc:spChg>
        <pc:spChg chg="del">
          <ac:chgData name="Ana Crispim" userId="74668a9aaaaa8da7" providerId="LiveId" clId="{52F8CED2-835E-4306-9334-4D9FF2FBC0A1}" dt="2021-09-20T11:12:17.249" v="82" actId="478"/>
          <ac:spMkLst>
            <pc:docMk/>
            <pc:sldMk cId="1055572857" sldId="284"/>
            <ac:spMk id="14" creationId="{4735BD6D-5B4F-4C9E-BB6F-89E0C2D84A7F}"/>
          </ac:spMkLst>
        </pc:spChg>
        <pc:spChg chg="del">
          <ac:chgData name="Ana Crispim" userId="74668a9aaaaa8da7" providerId="LiveId" clId="{52F8CED2-835E-4306-9334-4D9FF2FBC0A1}" dt="2021-09-20T11:12:17.249" v="82" actId="478"/>
          <ac:spMkLst>
            <pc:docMk/>
            <pc:sldMk cId="1055572857" sldId="284"/>
            <ac:spMk id="15" creationId="{0D7FD63E-4CEF-4201-BEB6-23D30ED1E1CB}"/>
          </ac:spMkLst>
        </pc:spChg>
        <pc:spChg chg="del">
          <ac:chgData name="Ana Crispim" userId="74668a9aaaaa8da7" providerId="LiveId" clId="{52F8CED2-835E-4306-9334-4D9FF2FBC0A1}" dt="2021-09-20T11:12:17.249" v="82" actId="478"/>
          <ac:spMkLst>
            <pc:docMk/>
            <pc:sldMk cId="1055572857" sldId="284"/>
            <ac:spMk id="16" creationId="{D4B432BD-994D-4A78-8ADE-F0114A06956E}"/>
          </ac:spMkLst>
        </pc:spChg>
        <pc:spChg chg="del">
          <ac:chgData name="Ana Crispim" userId="74668a9aaaaa8da7" providerId="LiveId" clId="{52F8CED2-835E-4306-9334-4D9FF2FBC0A1}" dt="2021-09-20T11:12:17.249" v="82" actId="478"/>
          <ac:spMkLst>
            <pc:docMk/>
            <pc:sldMk cId="1055572857" sldId="284"/>
            <ac:spMk id="17" creationId="{778F6A15-35EF-43C4-94A7-9272EA3615BE}"/>
          </ac:spMkLst>
        </pc:spChg>
        <pc:spChg chg="del">
          <ac:chgData name="Ana Crispim" userId="74668a9aaaaa8da7" providerId="LiveId" clId="{52F8CED2-835E-4306-9334-4D9FF2FBC0A1}" dt="2021-09-20T11:12:17.249" v="82" actId="478"/>
          <ac:spMkLst>
            <pc:docMk/>
            <pc:sldMk cId="1055572857" sldId="284"/>
            <ac:spMk id="18" creationId="{E32D9DBF-7391-441F-B047-C8884A154B92}"/>
          </ac:spMkLst>
        </pc:spChg>
      </pc:sldChg>
      <pc:sldChg chg="modSp mod">
        <pc:chgData name="Ana Crispim" userId="74668a9aaaaa8da7" providerId="LiveId" clId="{52F8CED2-835E-4306-9334-4D9FF2FBC0A1}" dt="2021-09-20T11:36:29.047" v="1203" actId="207"/>
        <pc:sldMkLst>
          <pc:docMk/>
          <pc:sldMk cId="2942784530" sldId="330"/>
        </pc:sldMkLst>
        <pc:spChg chg="mod">
          <ac:chgData name="Ana Crispim" userId="74668a9aaaaa8da7" providerId="LiveId" clId="{52F8CED2-835E-4306-9334-4D9FF2FBC0A1}" dt="2021-09-20T11:36:24.604" v="1202" actId="207"/>
          <ac:spMkLst>
            <pc:docMk/>
            <pc:sldMk cId="2942784530" sldId="330"/>
            <ac:spMk id="4" creationId="{00000000-0000-0000-0000-000000000000}"/>
          </ac:spMkLst>
        </pc:spChg>
        <pc:spChg chg="mod">
          <ac:chgData name="Ana Crispim" userId="74668a9aaaaa8da7" providerId="LiveId" clId="{52F8CED2-835E-4306-9334-4D9FF2FBC0A1}" dt="2021-09-20T11:36:29.047" v="1203" actId="207"/>
          <ac:spMkLst>
            <pc:docMk/>
            <pc:sldMk cId="2942784530" sldId="330"/>
            <ac:spMk id="6" creationId="{00000000-0000-0000-0000-000000000000}"/>
          </ac:spMkLst>
        </pc:spChg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1531177134" sldId="333"/>
        </pc:sldMkLst>
      </pc:sldChg>
      <pc:sldChg chg="modSp mod">
        <pc:chgData name="Ana Crispim" userId="74668a9aaaaa8da7" providerId="LiveId" clId="{52F8CED2-835E-4306-9334-4D9FF2FBC0A1}" dt="2021-09-20T11:50:17.303" v="1569" actId="20577"/>
        <pc:sldMkLst>
          <pc:docMk/>
          <pc:sldMk cId="8968029" sldId="335"/>
        </pc:sldMkLst>
        <pc:spChg chg="mod">
          <ac:chgData name="Ana Crispim" userId="74668a9aaaaa8da7" providerId="LiveId" clId="{52F8CED2-835E-4306-9334-4D9FF2FBC0A1}" dt="2021-09-20T11:38:50.134" v="1216" actId="1076"/>
          <ac:spMkLst>
            <pc:docMk/>
            <pc:sldMk cId="8968029" sldId="335"/>
            <ac:spMk id="2" creationId="{00000000-0000-0000-0000-000000000000}"/>
          </ac:spMkLst>
        </pc:spChg>
        <pc:spChg chg="mod">
          <ac:chgData name="Ana Crispim" userId="74668a9aaaaa8da7" providerId="LiveId" clId="{52F8CED2-835E-4306-9334-4D9FF2FBC0A1}" dt="2021-09-20T11:39:11.613" v="1297" actId="20577"/>
          <ac:spMkLst>
            <pc:docMk/>
            <pc:sldMk cId="8968029" sldId="335"/>
            <ac:spMk id="7" creationId="{00000000-0000-0000-0000-000000000000}"/>
          </ac:spMkLst>
        </pc:spChg>
        <pc:spChg chg="mod">
          <ac:chgData name="Ana Crispim" userId="74668a9aaaaa8da7" providerId="LiveId" clId="{52F8CED2-835E-4306-9334-4D9FF2FBC0A1}" dt="2021-09-20T11:50:17.303" v="1569" actId="20577"/>
          <ac:spMkLst>
            <pc:docMk/>
            <pc:sldMk cId="8968029" sldId="335"/>
            <ac:spMk id="10" creationId="{ABB314C5-6F2E-4A57-AD39-803B13287CA6}"/>
          </ac:spMkLst>
        </pc:spChg>
      </pc:sldChg>
      <pc:sldChg chg="modSp mod">
        <pc:chgData name="Ana Crispim" userId="74668a9aaaaa8da7" providerId="LiveId" clId="{52F8CED2-835E-4306-9334-4D9FF2FBC0A1}" dt="2021-09-20T11:55:22.266" v="1603" actId="20577"/>
        <pc:sldMkLst>
          <pc:docMk/>
          <pc:sldMk cId="2899701265" sldId="339"/>
        </pc:sldMkLst>
        <pc:spChg chg="mod">
          <ac:chgData name="Ana Crispim" userId="74668a9aaaaa8da7" providerId="LiveId" clId="{52F8CED2-835E-4306-9334-4D9FF2FBC0A1}" dt="2021-09-20T11:55:22.266" v="1603" actId="20577"/>
          <ac:spMkLst>
            <pc:docMk/>
            <pc:sldMk cId="2899701265" sldId="339"/>
            <ac:spMk id="5" creationId="{00000000-0000-0000-0000-000000000000}"/>
          </ac:spMkLst>
        </pc:spChg>
      </pc:sldChg>
      <pc:sldChg chg="delSp modSp mod">
        <pc:chgData name="Ana Crispim" userId="74668a9aaaaa8da7" providerId="LiveId" clId="{52F8CED2-835E-4306-9334-4D9FF2FBC0A1}" dt="2021-09-20T11:56:57.691" v="1765" actId="478"/>
        <pc:sldMkLst>
          <pc:docMk/>
          <pc:sldMk cId="3920018965" sldId="340"/>
        </pc:sldMkLst>
        <pc:spChg chg="mod">
          <ac:chgData name="Ana Crispim" userId="74668a9aaaaa8da7" providerId="LiveId" clId="{52F8CED2-835E-4306-9334-4D9FF2FBC0A1}" dt="2021-09-20T11:55:31.136" v="1614" actId="20577"/>
          <ac:spMkLst>
            <pc:docMk/>
            <pc:sldMk cId="3920018965" sldId="340"/>
            <ac:spMk id="2" creationId="{00000000-0000-0000-0000-000000000000}"/>
          </ac:spMkLst>
        </pc:spChg>
        <pc:spChg chg="mod">
          <ac:chgData name="Ana Crispim" userId="74668a9aaaaa8da7" providerId="LiveId" clId="{52F8CED2-835E-4306-9334-4D9FF2FBC0A1}" dt="2021-09-20T11:56:50.408" v="1764"/>
          <ac:spMkLst>
            <pc:docMk/>
            <pc:sldMk cId="3920018965" sldId="340"/>
            <ac:spMk id="7" creationId="{00000000-0000-0000-0000-000000000000}"/>
          </ac:spMkLst>
        </pc:spChg>
        <pc:spChg chg="del">
          <ac:chgData name="Ana Crispim" userId="74668a9aaaaa8da7" providerId="LiveId" clId="{52F8CED2-835E-4306-9334-4D9FF2FBC0A1}" dt="2021-09-20T11:56:57.691" v="1765" actId="478"/>
          <ac:spMkLst>
            <pc:docMk/>
            <pc:sldMk cId="3920018965" sldId="340"/>
            <ac:spMk id="9" creationId="{00000000-0000-0000-0000-000000000000}"/>
          </ac:spMkLst>
        </pc:spChg>
      </pc:sldChg>
      <pc:sldChg chg="del">
        <pc:chgData name="Ana Crispim" userId="74668a9aaaaa8da7" providerId="LiveId" clId="{52F8CED2-835E-4306-9334-4D9FF2FBC0A1}" dt="2021-09-20T11:12:31.614" v="85" actId="47"/>
        <pc:sldMkLst>
          <pc:docMk/>
          <pc:sldMk cId="2289697381" sldId="344"/>
        </pc:sldMkLst>
      </pc:sldChg>
      <pc:sldChg chg="modSp mod">
        <pc:chgData name="Ana Crispim" userId="74668a9aaaaa8da7" providerId="LiveId" clId="{52F8CED2-835E-4306-9334-4D9FF2FBC0A1}" dt="2021-09-20T11:22:38.996" v="755" actId="20577"/>
        <pc:sldMkLst>
          <pc:docMk/>
          <pc:sldMk cId="886896367" sldId="345"/>
        </pc:sldMkLst>
        <pc:spChg chg="mod">
          <ac:chgData name="Ana Crispim" userId="74668a9aaaaa8da7" providerId="LiveId" clId="{52F8CED2-835E-4306-9334-4D9FF2FBC0A1}" dt="2021-09-20T11:22:38.996" v="755" actId="20577"/>
          <ac:spMkLst>
            <pc:docMk/>
            <pc:sldMk cId="886896367" sldId="345"/>
            <ac:spMk id="13" creationId="{EE29E6A3-B69B-49E6-848F-435384652199}"/>
          </ac:spMkLst>
        </pc:spChg>
      </pc:sldChg>
      <pc:sldChg chg="del">
        <pc:chgData name="Ana Crispim" userId="74668a9aaaaa8da7" providerId="LiveId" clId="{52F8CED2-835E-4306-9334-4D9FF2FBC0A1}" dt="2021-09-20T11:22:46.521" v="756" actId="47"/>
        <pc:sldMkLst>
          <pc:docMk/>
          <pc:sldMk cId="228995972" sldId="346"/>
        </pc:sldMkLst>
      </pc:sldChg>
      <pc:sldChg chg="modSp mod">
        <pc:chgData name="Ana Crispim" userId="74668a9aaaaa8da7" providerId="LiveId" clId="{52F8CED2-835E-4306-9334-4D9FF2FBC0A1}" dt="2021-09-20T11:35:56.421" v="1200" actId="20577"/>
        <pc:sldMkLst>
          <pc:docMk/>
          <pc:sldMk cId="1741395223" sldId="347"/>
        </pc:sldMkLst>
        <pc:spChg chg="mod">
          <ac:chgData name="Ana Crispim" userId="74668a9aaaaa8da7" providerId="LiveId" clId="{52F8CED2-835E-4306-9334-4D9FF2FBC0A1}" dt="2021-09-20T11:35:56.421" v="1200" actId="20577"/>
          <ac:spMkLst>
            <pc:docMk/>
            <pc:sldMk cId="1741395223" sldId="347"/>
            <ac:spMk id="5" creationId="{00000000-0000-0000-0000-000000000000}"/>
          </ac:spMkLst>
        </pc:spChg>
      </pc:sldChg>
      <pc:sldChg chg="del">
        <pc:chgData name="Ana Crispim" userId="74668a9aaaaa8da7" providerId="LiveId" clId="{52F8CED2-835E-4306-9334-4D9FF2FBC0A1}" dt="2021-09-20T11:22:46.521" v="756" actId="47"/>
        <pc:sldMkLst>
          <pc:docMk/>
          <pc:sldMk cId="4053559026" sldId="348"/>
        </pc:sldMkLst>
      </pc:sldChg>
      <pc:sldChg chg="del">
        <pc:chgData name="Ana Crispim" userId="74668a9aaaaa8da7" providerId="LiveId" clId="{52F8CED2-835E-4306-9334-4D9FF2FBC0A1}" dt="2021-09-20T11:22:46.521" v="756" actId="47"/>
        <pc:sldMkLst>
          <pc:docMk/>
          <pc:sldMk cId="467622726" sldId="349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694997434" sldId="350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3189879823" sldId="351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2037917541" sldId="352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1733695854" sldId="353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667375872" sldId="354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2416706108" sldId="355"/>
        </pc:sldMkLst>
      </pc:sldChg>
      <pc:sldChg chg="del">
        <pc:chgData name="Ana Crispim" userId="74668a9aaaaa8da7" providerId="LiveId" clId="{52F8CED2-835E-4306-9334-4D9FF2FBC0A1}" dt="2021-09-20T11:36:14.750" v="1201" actId="47"/>
        <pc:sldMkLst>
          <pc:docMk/>
          <pc:sldMk cId="94548273" sldId="356"/>
        </pc:sldMkLst>
      </pc:sldChg>
      <pc:sldChg chg="del">
        <pc:chgData name="Ana Crispim" userId="74668a9aaaaa8da7" providerId="LiveId" clId="{52F8CED2-835E-4306-9334-4D9FF2FBC0A1}" dt="2021-09-20T11:55:13.469" v="1572" actId="47"/>
        <pc:sldMkLst>
          <pc:docMk/>
          <pc:sldMk cId="3985289981" sldId="357"/>
        </pc:sldMkLst>
      </pc:sldChg>
      <pc:sldChg chg="modSp mod">
        <pc:chgData name="Ana Crispim" userId="74668a9aaaaa8da7" providerId="LiveId" clId="{52F8CED2-835E-4306-9334-4D9FF2FBC0A1}" dt="2021-09-20T11:36:54.881" v="1209" actId="20577"/>
        <pc:sldMkLst>
          <pc:docMk/>
          <pc:sldMk cId="2669781976" sldId="362"/>
        </pc:sldMkLst>
        <pc:spChg chg="mod">
          <ac:chgData name="Ana Crispim" userId="74668a9aaaaa8da7" providerId="LiveId" clId="{52F8CED2-835E-4306-9334-4D9FF2FBC0A1}" dt="2021-09-20T11:36:54.881" v="1209" actId="20577"/>
          <ac:spMkLst>
            <pc:docMk/>
            <pc:sldMk cId="2669781976" sldId="362"/>
            <ac:spMk id="5" creationId="{00000000-0000-0000-0000-000000000000}"/>
          </ac:spMkLst>
        </pc:spChg>
      </pc:sldChg>
      <pc:sldChg chg="addSp delSp modSp add mod">
        <pc:chgData name="Ana Crispim" userId="74668a9aaaaa8da7" providerId="LiveId" clId="{52F8CED2-835E-4306-9334-4D9FF2FBC0A1}" dt="2021-09-20T11:32:13.536" v="850" actId="478"/>
        <pc:sldMkLst>
          <pc:docMk/>
          <pc:sldMk cId="849003347" sldId="364"/>
        </pc:sldMkLst>
        <pc:spChg chg="add del mod">
          <ac:chgData name="Ana Crispim" userId="74668a9aaaaa8da7" providerId="LiveId" clId="{52F8CED2-835E-4306-9334-4D9FF2FBC0A1}" dt="2021-09-20T11:32:13.536" v="850" actId="478"/>
          <ac:spMkLst>
            <pc:docMk/>
            <pc:sldMk cId="849003347" sldId="364"/>
            <ac:spMk id="5" creationId="{07415D7F-CBA0-4068-8AA0-73D66F65B67B}"/>
          </ac:spMkLst>
        </pc:spChg>
      </pc:sldChg>
      <pc:sldChg chg="addSp delSp modSp add mod">
        <pc:chgData name="Ana Crispim" userId="74668a9aaaaa8da7" providerId="LiveId" clId="{52F8CED2-835E-4306-9334-4D9FF2FBC0A1}" dt="2021-09-20T11:35:34.786" v="1190" actId="20577"/>
        <pc:sldMkLst>
          <pc:docMk/>
          <pc:sldMk cId="3635293377" sldId="365"/>
        </pc:sldMkLst>
        <pc:spChg chg="add mod">
          <ac:chgData name="Ana Crispim" userId="74668a9aaaaa8da7" providerId="LiveId" clId="{52F8CED2-835E-4306-9334-4D9FF2FBC0A1}" dt="2021-09-20T11:35:34.786" v="1190" actId="20577"/>
          <ac:spMkLst>
            <pc:docMk/>
            <pc:sldMk cId="3635293377" sldId="365"/>
            <ac:spMk id="6" creationId="{3AEB5C11-6B3E-4B30-B334-38F28382224D}"/>
          </ac:spMkLst>
        </pc:spChg>
        <pc:spChg chg="del mod">
          <ac:chgData name="Ana Crispim" userId="74668a9aaaaa8da7" providerId="LiveId" clId="{52F8CED2-835E-4306-9334-4D9FF2FBC0A1}" dt="2021-09-20T11:33:57.993" v="1075" actId="478"/>
          <ac:spMkLst>
            <pc:docMk/>
            <pc:sldMk cId="3635293377" sldId="365"/>
            <ac:spMk id="13" creationId="{EE29E6A3-B69B-49E6-848F-435384652199}"/>
          </ac:spMkLst>
        </pc:spChg>
      </pc:sldChg>
      <pc:sldChg chg="add">
        <pc:chgData name="Ana Crispim" userId="74668a9aaaaa8da7" providerId="LiveId" clId="{52F8CED2-835E-4306-9334-4D9FF2FBC0A1}" dt="2021-09-20T11:35:25.719" v="1186"/>
        <pc:sldMkLst>
          <pc:docMk/>
          <pc:sldMk cId="592436685" sldId="366"/>
        </pc:sldMkLst>
      </pc:sldChg>
      <pc:sldChg chg="modSp add mod">
        <pc:chgData name="Ana Crispim" userId="74668a9aaaaa8da7" providerId="LiveId" clId="{52F8CED2-835E-4306-9334-4D9FF2FBC0A1}" dt="2021-09-20T11:50:22.872" v="1571" actId="113"/>
        <pc:sldMkLst>
          <pc:docMk/>
          <pc:sldMk cId="2121054570" sldId="367"/>
        </pc:sldMkLst>
        <pc:spChg chg="mod">
          <ac:chgData name="Ana Crispim" userId="74668a9aaaaa8da7" providerId="LiveId" clId="{52F8CED2-835E-4306-9334-4D9FF2FBC0A1}" dt="2021-09-20T11:50:22.872" v="1571" actId="113"/>
          <ac:spMkLst>
            <pc:docMk/>
            <pc:sldMk cId="2121054570" sldId="367"/>
            <ac:spMk id="10" creationId="{ABB314C5-6F2E-4A57-AD39-803B13287C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5F41-3A27-4606-9329-489F30628915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5B7C-F997-47E7-A51F-3DE3E00DEC6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3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5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1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5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9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2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5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3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5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0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1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2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5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18E91D-8F3A-4AE9-AFBB-26ACDBC06288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153" y="5377816"/>
            <a:ext cx="8123403" cy="77552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28100" y="5014288"/>
            <a:ext cx="3467962" cy="86445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Ana C. Crispim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528100" y="5569462"/>
            <a:ext cx="3467962" cy="8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Danielly S. Oliveira</a:t>
            </a:r>
          </a:p>
        </p:txBody>
      </p:sp>
    </p:spTree>
    <p:extLst>
      <p:ext uri="{BB962C8B-B14F-4D97-AF65-F5344CB8AC3E}">
        <p14:creationId xmlns:p14="http://schemas.microsoft.com/office/powerpoint/2010/main" val="14009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Verbos do DPLYR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boas ferramentas para manusear variáveis e bancos de dados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seis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“verbos”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0340" y="3638236"/>
            <a:ext cx="4329793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seleciona linhas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arrange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ordena de acordo com uma ou mais colunas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seleciona colunas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16098" y="3638236"/>
            <a:ext cx="5359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mutate</a:t>
            </a: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cria/modifica colunas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summarise</a:t>
            </a: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sumariza/agrega colunas</a:t>
            </a:r>
            <a:b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group_by</a:t>
            </a: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agrupa colunas</a:t>
            </a:r>
          </a:p>
        </p:txBody>
      </p:sp>
    </p:spTree>
    <p:extLst>
      <p:ext uri="{BB962C8B-B14F-4D97-AF65-F5344CB8AC3E}">
        <p14:creationId xmlns:p14="http://schemas.microsoft.com/office/powerpoint/2010/main" val="294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mutate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2146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DPLYR::MUTATE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539075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Cria ou modifica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VARIÁVEIS/COLUNAS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314C5-6F2E-4A57-AD39-803B13287CA6}"/>
              </a:ext>
            </a:extLst>
          </p:cNvPr>
          <p:cNvSpPr txBox="1"/>
          <p:nvPr/>
        </p:nvSpPr>
        <p:spPr>
          <a:xfrm>
            <a:off x="970341" y="2772238"/>
            <a:ext cx="108491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Alterando a métrica de uma variável</a:t>
            </a:r>
          </a:p>
          <a:p>
            <a:pPr algn="l"/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pPr algn="l"/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mutate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(A1_z = (A1 - 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(A1))/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sd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(A1))</a:t>
            </a:r>
          </a:p>
          <a:p>
            <a:pPr algn="l"/>
            <a:endParaRPr lang="pt-BR" sz="24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psych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describe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(bfi_na_clean$A1_z)</a:t>
            </a:r>
          </a:p>
          <a:p>
            <a:pPr algn="l"/>
            <a:endParaRPr lang="pt-BR" sz="24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Altere os valores de todas as variáveis de Amabilidade</a:t>
            </a:r>
          </a:p>
          <a:p>
            <a:pPr algn="l"/>
            <a:r>
              <a:rPr lang="pt-BR" sz="2400" b="1" i="1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{para </a:t>
            </a:r>
            <a:r>
              <a:rPr lang="pt-BR" sz="2400" b="1" i="1" dirty="0" err="1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dani</a:t>
            </a:r>
            <a:r>
              <a:rPr lang="pt-BR" sz="2400" b="1" i="1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sz="2400" b="1" i="1" dirty="0"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21461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DPLYR::MUTATE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539075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Cria ou modifica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VARIÁVEIS/COLUNAS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314C5-6F2E-4A57-AD39-803B13287CA6}"/>
              </a:ext>
            </a:extLst>
          </p:cNvPr>
          <p:cNvSpPr txBox="1"/>
          <p:nvPr/>
        </p:nvSpPr>
        <p:spPr>
          <a:xfrm>
            <a:off x="970341" y="2772238"/>
            <a:ext cx="108491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Alterando a métrica de uma variável</a:t>
            </a:r>
          </a:p>
          <a:p>
            <a:pPr algn="l"/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pPr algn="l"/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mutate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(A1_z = (A1 - 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(A1))/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sd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(A1))</a:t>
            </a:r>
          </a:p>
          <a:p>
            <a:pPr algn="l"/>
            <a:endParaRPr lang="pt-BR" sz="24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psych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pt-BR" sz="24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describe</a:t>
            </a:r>
            <a:r>
              <a:rPr lang="pt-BR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(bfi_na_clean$A1_z)</a:t>
            </a:r>
          </a:p>
          <a:p>
            <a:pPr algn="l"/>
            <a:endParaRPr lang="pt-BR" sz="24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Altere os valores de todas as variáveis de Amabilidade</a:t>
            </a:r>
          </a:p>
          <a:p>
            <a:pPr algn="l"/>
            <a:r>
              <a:rPr lang="pt-BR" sz="2400" b="1" i="1" dirty="0" err="1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b="1" i="1" dirty="0" err="1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pPr algn="l"/>
            <a:r>
              <a:rPr lang="pt-BR" sz="24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b="1" i="1" dirty="0" err="1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mutate</a:t>
            </a:r>
            <a:r>
              <a:rPr lang="pt-BR" sz="24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(A2_z = (A2 - </a:t>
            </a:r>
            <a:r>
              <a:rPr lang="pt-BR" sz="2400" b="1" i="1" dirty="0" err="1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(A2))/</a:t>
            </a:r>
            <a:r>
              <a:rPr lang="pt-BR" sz="2400" b="1" i="1" dirty="0" err="1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sd</a:t>
            </a:r>
            <a:r>
              <a:rPr lang="pt-BR" sz="24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(A2))</a:t>
            </a:r>
          </a:p>
          <a:p>
            <a:pPr algn="l"/>
            <a:endParaRPr lang="pt-BR" sz="2400" b="1" i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É o mesmo código para todas as variáveis!</a:t>
            </a:r>
          </a:p>
          <a:p>
            <a:pPr algn="l"/>
            <a:endParaRPr lang="pt-BR" sz="24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summarise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summarise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2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sumarizar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em colunas. 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exemplo, resume a média ou DP de uma variável em uma nova tabela.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70338" y="3267646"/>
            <a:ext cx="107007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 Criando uma tabela com valores médios dos escores de Amabilidade</a:t>
            </a:r>
          </a:p>
          <a:p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(A1z_mean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(A1,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A2z_mean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(A2,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A3z_mean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(A3,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A4z_mean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(A4,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A5z_mean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(A5,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n = n()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39200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summarise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2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sumarizar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em colunas. 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exemplo, resume a média ou DP de uma variável em uma nova tabela.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70338" y="3267646"/>
            <a:ext cx="11049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 Criando uma tabela com valores médios dos escores de Abertura ao </a:t>
            </a:r>
            <a:r>
              <a:rPr lang="pt-B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novo</a:t>
            </a:r>
          </a:p>
          <a:p>
            <a:r>
              <a:rPr lang="pt-BR" sz="24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{para Dani}</a:t>
            </a:r>
            <a:endParaRPr lang="pt-BR" sz="2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summarise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2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sumarizar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em colunas. 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exemplo, resume a média ou DP de uma variável em uma nova tabela.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70338" y="3267646"/>
            <a:ext cx="11049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 Criando uma tabela com valores médios dos escores de Abertura ao novo</a:t>
            </a:r>
          </a:p>
          <a:p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(O1z_mean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(O1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O2z_mean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(O2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O3z_mean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(O3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O4z_mean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(O4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O5z_mean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pt-B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(O5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n = n()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30983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501224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summarise</a:t>
            </a:r>
            <a:r>
              <a:rPr lang="pt-BR" dirty="0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+ 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2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sumarizar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em colunas.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70339" y="2641461"/>
            <a:ext cx="1104986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 Criando uma tabela com valores médios dos escores de Abertura ao novo na amostra de mulheres</a:t>
            </a:r>
          </a:p>
          <a:p>
            <a:r>
              <a:rPr lang="pt-B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O_table_women</a:t>
            </a:r>
            <a:r>
              <a:rPr lang="pt-B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==2) %&gt;% 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(O1z_mean =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(O1, na.rm=TRUE),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O2z_mean =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(O2, na.rm=TRUE),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O3z_mean =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(O3, na.rm=TRUE),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O4z_mean =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(O4, na.rm=TRUE),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O5z_mean =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(O5, na.rm=TRUE),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n = n()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) 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frq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bfi_na_clean$gender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985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group_by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006981" y="4330454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Aquecimento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84640F-B45E-4866-AC22-58D340F29827}"/>
              </a:ext>
            </a:extLst>
          </p:cNvPr>
          <p:cNvSpPr txBox="1"/>
          <p:nvPr/>
        </p:nvSpPr>
        <p:spPr>
          <a:xfrm>
            <a:off x="3006981" y="5369809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filter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dirty="0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::GROUP_BY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748205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Agrupa as </a:t>
            </a:r>
            <a:r>
              <a:rPr lang="pt-BR" sz="2800" b="1" dirty="0" smtClean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um banco de dados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70339" y="2703016"/>
            <a:ext cx="108491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# Criando uma tabela com valores médios dos escores de Amabilidade por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genero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A_table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group_by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 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(A1z_mean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(A1,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A2z_mean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(A2,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A3z_mean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(A3,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A4z_mean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(A4,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A5z_mean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(A5,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n = n()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27494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dirty="0" smtClean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::GROUP_BY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748205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Agrupa as </a:t>
            </a:r>
            <a:r>
              <a:rPr lang="pt-BR" sz="2800" b="1" dirty="0" smtClean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um banco de dados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70339" y="2703016"/>
            <a:ext cx="108491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# Criando uma tabela com valores médios dos escores de Amabilidade por educação</a:t>
            </a:r>
          </a:p>
          <a:p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A_edu_table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bfi_na_clean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group_by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 %&gt;% 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(A1z_mean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(A1,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A2z_mean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(A2,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A3z_mean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(A3,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A4z_mean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(A4,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A5z_mean =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(A5, na.rm=TRUE),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n = n()</a:t>
            </a: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740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46520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05811" y="2921168"/>
            <a:ext cx="9980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print</a:t>
            </a:r>
            <a:r>
              <a:rPr lang="pt-BR" sz="6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(‘nos vemos em 13/10?’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4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7"/>
            <a:ext cx="10353786" cy="11482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banco BFI de novo.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Sabemos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temos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N = 2800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participantes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25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do BFI.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Além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disso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temos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SES: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educação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idade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gênero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BCF70D-1546-4B74-85A6-0B1686F4AF0A}"/>
              </a:ext>
            </a:extLst>
          </p:cNvPr>
          <p:cNvSpPr txBox="1"/>
          <p:nvPr/>
        </p:nvSpPr>
        <p:spPr>
          <a:xfrm>
            <a:off x="1024128" y="3428999"/>
            <a:ext cx="103537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Carregando pacotes</a:t>
            </a:r>
          </a:p>
          <a:p>
            <a:r>
              <a:rPr lang="pt-BR" sz="2400" dirty="0" err="1"/>
              <a:t>library</a:t>
            </a:r>
            <a:r>
              <a:rPr lang="pt-BR" sz="2400" dirty="0"/>
              <a:t>(</a:t>
            </a:r>
            <a:r>
              <a:rPr lang="pt-BR" sz="2400" dirty="0" err="1"/>
              <a:t>tidyverse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library</a:t>
            </a:r>
            <a:r>
              <a:rPr lang="pt-BR" sz="2400" dirty="0"/>
              <a:t>(</a:t>
            </a:r>
            <a:r>
              <a:rPr lang="pt-BR" sz="2400" dirty="0" err="1"/>
              <a:t>psychTools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b="1" dirty="0"/>
              <a:t># Big Five </a:t>
            </a:r>
            <a:r>
              <a:rPr lang="pt-BR" sz="2400" b="1" dirty="0" err="1"/>
              <a:t>dataset</a:t>
            </a:r>
            <a:endParaRPr lang="pt-BR" sz="2400" b="1" dirty="0"/>
          </a:p>
          <a:p>
            <a:r>
              <a:rPr lang="pt-BR" sz="2400" dirty="0"/>
              <a:t>data(</a:t>
            </a:r>
            <a:r>
              <a:rPr lang="pt-BR" sz="2400" dirty="0" err="1"/>
              <a:t>bfi</a:t>
            </a:r>
            <a:r>
              <a:rPr lang="pt-BR" sz="2400" dirty="0"/>
              <a:t>)</a:t>
            </a:r>
          </a:p>
          <a:p>
            <a:r>
              <a:rPr lang="pt-BR" sz="2400" dirty="0"/>
              <a:t>data(</a:t>
            </a:r>
            <a:r>
              <a:rPr lang="pt-BR" sz="2400" dirty="0" err="1"/>
              <a:t>bfi.dictionary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55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29E6A3-B69B-49E6-848F-435384652199}"/>
              </a:ext>
            </a:extLst>
          </p:cNvPr>
          <p:cNvSpPr txBox="1"/>
          <p:nvPr/>
        </p:nvSpPr>
        <p:spPr>
          <a:xfrm>
            <a:off x="711611" y="2057938"/>
            <a:ext cx="11071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Identifique quais variáveis tem </a:t>
            </a:r>
            <a:r>
              <a:rPr lang="pt-BR" sz="2400" b="1" dirty="0" err="1"/>
              <a:t>NAs</a:t>
            </a:r>
            <a:r>
              <a:rPr lang="pt-BR" sz="2400" b="1" dirty="0"/>
              <a:t> no banco de dados</a:t>
            </a:r>
          </a:p>
          <a:p>
            <a:r>
              <a:rPr lang="pt-BR" sz="2400" dirty="0"/>
              <a:t>## DICA: use </a:t>
            </a:r>
            <a:r>
              <a:rPr lang="pt-BR" sz="2400" dirty="0" err="1"/>
              <a:t>frq</a:t>
            </a:r>
            <a:r>
              <a:rPr lang="pt-BR" sz="2400" dirty="0"/>
              <a:t>(</a:t>
            </a:r>
            <a:r>
              <a:rPr lang="pt-BR" sz="2400" dirty="0" err="1"/>
              <a:t>bfi</a:t>
            </a:r>
            <a:r>
              <a:rPr lang="pt-BR" sz="2400" dirty="0"/>
              <a:t>) do pacote (</a:t>
            </a:r>
            <a:r>
              <a:rPr lang="pt-BR" sz="2400" dirty="0" err="1"/>
              <a:t>sjmisc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868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29E6A3-B69B-49E6-848F-435384652199}"/>
              </a:ext>
            </a:extLst>
          </p:cNvPr>
          <p:cNvSpPr txBox="1"/>
          <p:nvPr/>
        </p:nvSpPr>
        <p:spPr>
          <a:xfrm>
            <a:off x="711611" y="2057938"/>
            <a:ext cx="11071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Identifique quais variáveis tem </a:t>
            </a:r>
            <a:r>
              <a:rPr lang="pt-BR" sz="2400" b="1" dirty="0" err="1"/>
              <a:t>NAs</a:t>
            </a:r>
            <a:r>
              <a:rPr lang="pt-BR" sz="2400" b="1" dirty="0"/>
              <a:t> no banco de dados</a:t>
            </a:r>
          </a:p>
          <a:p>
            <a:r>
              <a:rPr lang="pt-BR" sz="2400" dirty="0"/>
              <a:t>## DICA: use </a:t>
            </a:r>
            <a:r>
              <a:rPr lang="pt-BR" sz="2400" dirty="0" err="1"/>
              <a:t>frq</a:t>
            </a:r>
            <a:r>
              <a:rPr lang="pt-BR" sz="2400" dirty="0"/>
              <a:t>(</a:t>
            </a:r>
            <a:r>
              <a:rPr lang="pt-BR" sz="2400" dirty="0" err="1"/>
              <a:t>bfi</a:t>
            </a:r>
            <a:r>
              <a:rPr lang="pt-BR" sz="2400" dirty="0"/>
              <a:t>) do pacote (</a:t>
            </a:r>
            <a:r>
              <a:rPr lang="pt-BR" sz="2400" dirty="0" err="1"/>
              <a:t>sjmisc</a:t>
            </a:r>
            <a:r>
              <a:rPr lang="pt-BR" sz="2400" dirty="0"/>
              <a:t>)</a:t>
            </a:r>
          </a:p>
          <a:p>
            <a:r>
              <a:rPr lang="pt-BR" sz="2400" b="1" dirty="0">
                <a:solidFill>
                  <a:srgbClr val="04A07B"/>
                </a:solidFill>
              </a:rPr>
              <a:t>Temos casos com </a:t>
            </a:r>
            <a:r>
              <a:rPr lang="pt-BR" sz="2400" b="1" dirty="0" err="1">
                <a:solidFill>
                  <a:srgbClr val="04A07B"/>
                </a:solidFill>
              </a:rPr>
              <a:t>missing</a:t>
            </a:r>
            <a:r>
              <a:rPr lang="pt-BR" sz="2400" b="1" dirty="0">
                <a:solidFill>
                  <a:srgbClr val="04A07B"/>
                </a:solidFill>
              </a:rPr>
              <a:t> nas variáveis do BFI e na variável de educação (</a:t>
            </a:r>
            <a:r>
              <a:rPr lang="pt-BR" sz="2400" b="1" dirty="0" err="1">
                <a:solidFill>
                  <a:srgbClr val="04A07B"/>
                </a:solidFill>
              </a:rPr>
              <a:t>education</a:t>
            </a:r>
            <a:r>
              <a:rPr lang="pt-BR" sz="2400" b="1" dirty="0">
                <a:solidFill>
                  <a:srgbClr val="04A07B"/>
                </a:solidFill>
              </a:rPr>
              <a:t>). No caso do BFI, os </a:t>
            </a:r>
            <a:r>
              <a:rPr lang="pt-BR" sz="2400" b="1" dirty="0" err="1">
                <a:solidFill>
                  <a:srgbClr val="04A07B"/>
                </a:solidFill>
              </a:rPr>
              <a:t>missings</a:t>
            </a:r>
            <a:r>
              <a:rPr lang="pt-BR" sz="2400" b="1" dirty="0">
                <a:solidFill>
                  <a:srgbClr val="04A07B"/>
                </a:solidFill>
              </a:rPr>
              <a:t> variam entre 9 – 30 casos. Na variável </a:t>
            </a:r>
            <a:r>
              <a:rPr lang="pt-BR" sz="2400" b="1" dirty="0" err="1">
                <a:solidFill>
                  <a:srgbClr val="04A07B"/>
                </a:solidFill>
              </a:rPr>
              <a:t>education</a:t>
            </a:r>
            <a:r>
              <a:rPr lang="pt-BR" sz="2400" b="1" dirty="0">
                <a:solidFill>
                  <a:srgbClr val="04A07B"/>
                </a:solidFill>
              </a:rPr>
              <a:t> temos N = 223 </a:t>
            </a:r>
            <a:r>
              <a:rPr lang="pt-BR" sz="2400" b="1" dirty="0" err="1">
                <a:solidFill>
                  <a:srgbClr val="04A07B"/>
                </a:solidFill>
              </a:rPr>
              <a:t>missings</a:t>
            </a:r>
            <a:r>
              <a:rPr lang="pt-BR" sz="2400" b="1" dirty="0">
                <a:solidFill>
                  <a:srgbClr val="04A07B"/>
                </a:solidFill>
              </a:rPr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90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EB5C11-6B3E-4B30-B334-38F28382224D}"/>
              </a:ext>
            </a:extLst>
          </p:cNvPr>
          <p:cNvSpPr txBox="1"/>
          <p:nvPr/>
        </p:nvSpPr>
        <p:spPr>
          <a:xfrm>
            <a:off x="1024127" y="2214740"/>
            <a:ext cx="107241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E se quiséssemos filtrar os dados para ter um banco de dados com informações de pessoas que tem respostas nas variáveis SES?</a:t>
            </a:r>
          </a:p>
          <a:p>
            <a:r>
              <a:rPr lang="pt-BR" sz="2400" dirty="0" err="1"/>
              <a:t>bfi_na_edu</a:t>
            </a:r>
            <a:r>
              <a:rPr lang="pt-BR" sz="2400" dirty="0"/>
              <a:t> &lt;- </a:t>
            </a:r>
            <a:r>
              <a:rPr lang="pt-BR" sz="2400" dirty="0" err="1"/>
              <a:t>bfi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filter</a:t>
            </a:r>
            <a:r>
              <a:rPr lang="pt-BR" sz="2400" dirty="0"/>
              <a:t>(!is.na(</a:t>
            </a:r>
            <a:r>
              <a:rPr lang="pt-BR" sz="2400" dirty="0" err="1"/>
              <a:t>education</a:t>
            </a:r>
            <a:r>
              <a:rPr lang="pt-BR" sz="2400" dirty="0"/>
              <a:t>))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# Vamos criar um banco de dados sem </a:t>
            </a:r>
            <a:r>
              <a:rPr lang="pt-BR" sz="2400" b="1" dirty="0" err="1"/>
              <a:t>missing</a:t>
            </a:r>
            <a:r>
              <a:rPr lang="pt-BR" sz="2400" b="1" dirty="0"/>
              <a:t> nas variáveis?</a:t>
            </a:r>
          </a:p>
          <a:p>
            <a:r>
              <a:rPr lang="pt-BR" sz="2400" dirty="0" err="1"/>
              <a:t>bfi_na_clean</a:t>
            </a:r>
            <a:r>
              <a:rPr lang="pt-BR" sz="2400" dirty="0"/>
              <a:t> &lt;- </a:t>
            </a:r>
            <a:r>
              <a:rPr lang="pt-BR" sz="2400" dirty="0" err="1"/>
              <a:t>bfi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filter</a:t>
            </a:r>
            <a:r>
              <a:rPr lang="pt-BR" sz="2400" dirty="0"/>
              <a:t>(</a:t>
            </a:r>
            <a:r>
              <a:rPr lang="pt-BR" sz="2400" dirty="0" err="1"/>
              <a:t>if_all</a:t>
            </a:r>
            <a:r>
              <a:rPr lang="pt-BR" sz="2400" dirty="0"/>
              <a:t>(</a:t>
            </a:r>
            <a:r>
              <a:rPr lang="pt-BR" sz="2400" dirty="0" err="1"/>
              <a:t>everything</a:t>
            </a:r>
            <a:r>
              <a:rPr lang="pt-BR" sz="2400" dirty="0"/>
              <a:t>(), ~ !is.na(.x)))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352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EB5C11-6B3E-4B30-B334-38F28382224D}"/>
              </a:ext>
            </a:extLst>
          </p:cNvPr>
          <p:cNvSpPr txBox="1"/>
          <p:nvPr/>
        </p:nvSpPr>
        <p:spPr>
          <a:xfrm>
            <a:off x="1024127" y="2214740"/>
            <a:ext cx="107241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E se quiséssemos filtrar os dados para ter um banco de dados com informações de pessoas que tem respostas nas variáveis SES?</a:t>
            </a:r>
          </a:p>
          <a:p>
            <a:r>
              <a:rPr lang="pt-BR" sz="2400" dirty="0" err="1"/>
              <a:t>bfi_na_edu</a:t>
            </a:r>
            <a:r>
              <a:rPr lang="pt-BR" sz="2400" dirty="0"/>
              <a:t> &lt;- </a:t>
            </a:r>
            <a:r>
              <a:rPr lang="pt-BR" sz="2400" dirty="0" err="1"/>
              <a:t>bfi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filter</a:t>
            </a:r>
            <a:r>
              <a:rPr lang="pt-BR" sz="2400" dirty="0"/>
              <a:t>(!is.na(</a:t>
            </a:r>
            <a:r>
              <a:rPr lang="pt-BR" sz="2400" dirty="0" err="1"/>
              <a:t>education</a:t>
            </a:r>
            <a:r>
              <a:rPr lang="pt-BR" sz="2400" dirty="0"/>
              <a:t>))</a:t>
            </a:r>
          </a:p>
          <a:p>
            <a:r>
              <a:rPr lang="pt-BR" sz="2400" b="1" dirty="0">
                <a:solidFill>
                  <a:srgbClr val="04A07B"/>
                </a:solidFill>
              </a:rPr>
              <a:t># Temos um banco com N = 2577 participantes.</a:t>
            </a:r>
          </a:p>
          <a:p>
            <a:endParaRPr lang="pt-BR" sz="2400" dirty="0"/>
          </a:p>
          <a:p>
            <a:r>
              <a:rPr lang="pt-BR" sz="2400" b="1" dirty="0"/>
              <a:t># Vamos criar um banco de dados sem </a:t>
            </a:r>
            <a:r>
              <a:rPr lang="pt-BR" sz="2400" b="1" dirty="0" err="1"/>
              <a:t>missing</a:t>
            </a:r>
            <a:r>
              <a:rPr lang="pt-BR" sz="2400" b="1" dirty="0"/>
              <a:t> nas variáveis?</a:t>
            </a:r>
          </a:p>
          <a:p>
            <a:r>
              <a:rPr lang="pt-BR" sz="2400" dirty="0" err="1"/>
              <a:t>bfi_na_clean</a:t>
            </a:r>
            <a:r>
              <a:rPr lang="pt-BR" sz="2400" dirty="0"/>
              <a:t> &lt;- </a:t>
            </a:r>
            <a:r>
              <a:rPr lang="pt-BR" sz="2400" dirty="0" err="1"/>
              <a:t>bfi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filter</a:t>
            </a:r>
            <a:r>
              <a:rPr lang="pt-BR" sz="2400" dirty="0"/>
              <a:t>(</a:t>
            </a:r>
            <a:r>
              <a:rPr lang="pt-BR" sz="2400" dirty="0" err="1"/>
              <a:t>if_all</a:t>
            </a:r>
            <a:r>
              <a:rPr lang="pt-BR" sz="2400" dirty="0"/>
              <a:t>(</a:t>
            </a:r>
            <a:r>
              <a:rPr lang="pt-BR" sz="2400" dirty="0" err="1"/>
              <a:t>everything</a:t>
            </a:r>
            <a:r>
              <a:rPr lang="pt-BR" sz="2400" dirty="0"/>
              <a:t>(), ~ !is.na(.x)))</a:t>
            </a:r>
          </a:p>
          <a:p>
            <a:r>
              <a:rPr lang="pt-BR" sz="2400" b="1" dirty="0">
                <a:solidFill>
                  <a:srgbClr val="04A07B"/>
                </a:solidFill>
              </a:rPr>
              <a:t># Temos um banco com N = 2236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5924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17413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32107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Verbos do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3907</TotalTime>
  <Words>952</Words>
  <Application>Microsoft Office PowerPoint</Application>
  <PresentationFormat>Widescreen</PresentationFormat>
  <Paragraphs>160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Introdução ao dplyr</vt:lpstr>
      <vt:lpstr>Apresentação do PowerPoint</vt:lpstr>
      <vt:lpstr>BIG FIVE TIME!</vt:lpstr>
      <vt:lpstr>BIG FIVE TIME!</vt:lpstr>
      <vt:lpstr>BIG FIVE TIME!</vt:lpstr>
      <vt:lpstr>BIG FIVE TIME!</vt:lpstr>
      <vt:lpstr>BIG FIVE TIME!</vt:lpstr>
      <vt:lpstr>Apresentação do PowerPoint</vt:lpstr>
      <vt:lpstr>Apresentação do PowerPoint</vt:lpstr>
      <vt:lpstr>Verbos do DPLYR</vt:lpstr>
      <vt:lpstr>Apresentação do PowerPoint</vt:lpstr>
      <vt:lpstr>DPLYR::MUTATE</vt:lpstr>
      <vt:lpstr>DPLYR::MUTATE</vt:lpstr>
      <vt:lpstr>Apresentação do PowerPoint</vt:lpstr>
      <vt:lpstr>DPLYR::summarise</vt:lpstr>
      <vt:lpstr>DPLYR::summarise</vt:lpstr>
      <vt:lpstr>DPLYR::summarise</vt:lpstr>
      <vt:lpstr>DPLYR::summarise + FILTER</vt:lpstr>
      <vt:lpstr>Apresentação do PowerPoint</vt:lpstr>
      <vt:lpstr>DPLYR::GROUP_BY</vt:lpstr>
      <vt:lpstr>DPLYR::GROUP_BY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etologia</dc:creator>
  <cp:lastModifiedBy>Ana Carla Crispim</cp:lastModifiedBy>
  <cp:revision>164</cp:revision>
  <dcterms:created xsi:type="dcterms:W3CDTF">2018-05-25T19:45:04Z</dcterms:created>
  <dcterms:modified xsi:type="dcterms:W3CDTF">2021-09-20T15:16:05Z</dcterms:modified>
</cp:coreProperties>
</file>