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sldIdLst>
    <p:sldId id="256" r:id="rId2"/>
    <p:sldId id="284" r:id="rId3"/>
    <p:sldId id="308" r:id="rId4"/>
    <p:sldId id="345" r:id="rId5"/>
    <p:sldId id="358" r:id="rId6"/>
    <p:sldId id="346" r:id="rId7"/>
    <p:sldId id="348" r:id="rId8"/>
    <p:sldId id="350" r:id="rId9"/>
    <p:sldId id="351" r:id="rId10"/>
    <p:sldId id="349" r:id="rId11"/>
    <p:sldId id="352" r:id="rId12"/>
    <p:sldId id="347" r:id="rId13"/>
    <p:sldId id="354" r:id="rId14"/>
    <p:sldId id="353" r:id="rId15"/>
    <p:sldId id="355" r:id="rId16"/>
    <p:sldId id="356" r:id="rId17"/>
    <p:sldId id="359" r:id="rId18"/>
    <p:sldId id="360" r:id="rId19"/>
    <p:sldId id="361"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Carla Crispim" initials="ACC" lastIdx="1" clrIdx="0">
    <p:extLst>
      <p:ext uri="{19B8F6BF-5375-455C-9EA6-DF929625EA0E}">
        <p15:presenceInfo xmlns:p15="http://schemas.microsoft.com/office/powerpoint/2012/main" userId="74668a9aaaaa8da7" providerId="Windows Live"/>
      </p:ext>
    </p:extLst>
  </p:cmAuthor>
  <p:cmAuthor id="2" name="Ana Carla Crispim" initials="ACC [2]" lastIdx="1" clrIdx="1">
    <p:extLst>
      <p:ext uri="{19B8F6BF-5375-455C-9EA6-DF929625EA0E}">
        <p15:presenceInfo xmlns:p15="http://schemas.microsoft.com/office/powerpoint/2012/main" userId="S-1-5-21-1537570087-1584349354-25656452-23459" providerId="AD"/>
      </p:ext>
    </p:extLst>
  </p:cmAuthor>
  <p:cmAuthor id="3" name="Usuário Convidado" initials="U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A07B"/>
    <a:srgbClr val="DDDDDD"/>
    <a:srgbClr val="FFDDF2"/>
    <a:srgbClr val="FFECDD"/>
    <a:srgbClr val="DEFEEF"/>
    <a:srgbClr val="C1E6FF"/>
    <a:srgbClr val="00FF00"/>
    <a:srgbClr val="AFFFBC"/>
    <a:srgbClr val="FE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75B4F-3FB0-413C-9C8A-22BEEFC6F492}" v="43" dt="2021-10-25T11:55:13.02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2909" autoAdjust="0"/>
  </p:normalViewPr>
  <p:slideViewPr>
    <p:cSldViewPr snapToGrid="0">
      <p:cViewPr varScale="1">
        <p:scale>
          <a:sx n="65" d="100"/>
          <a:sy n="65"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rispim" userId="74668a9aaaaa8da7" providerId="LiveId" clId="{48775B4F-3FB0-413C-9C8A-22BEEFC6F492}"/>
    <pc:docChg chg="undo custSel addSld delSld modSld sldOrd">
      <pc:chgData name="Ana Crispim" userId="74668a9aaaaa8da7" providerId="LiveId" clId="{48775B4F-3FB0-413C-9C8A-22BEEFC6F492}" dt="2021-10-25T11:55:17.162" v="4156" actId="20577"/>
      <pc:docMkLst>
        <pc:docMk/>
      </pc:docMkLst>
      <pc:sldChg chg="modSp mod">
        <pc:chgData name="Ana Crispim" userId="74668a9aaaaa8da7" providerId="LiveId" clId="{48775B4F-3FB0-413C-9C8A-22BEEFC6F492}" dt="2021-10-25T10:29:37.866" v="8" actId="20577"/>
        <pc:sldMkLst>
          <pc:docMk/>
          <pc:sldMk cId="1400997432" sldId="256"/>
        </pc:sldMkLst>
        <pc:spChg chg="mod">
          <ac:chgData name="Ana Crispim" userId="74668a9aaaaa8da7" providerId="LiveId" clId="{48775B4F-3FB0-413C-9C8A-22BEEFC6F492}" dt="2021-10-25T10:29:37.866" v="8" actId="20577"/>
          <ac:spMkLst>
            <pc:docMk/>
            <pc:sldMk cId="1400997432" sldId="256"/>
            <ac:spMk id="2" creationId="{00000000-0000-0000-0000-000000000000}"/>
          </ac:spMkLst>
        </pc:spChg>
      </pc:sldChg>
      <pc:sldChg chg="modSp mod">
        <pc:chgData name="Ana Crispim" userId="74668a9aaaaa8da7" providerId="LiveId" clId="{48775B4F-3FB0-413C-9C8A-22BEEFC6F492}" dt="2021-10-25T11:09:36.298" v="771" actId="207"/>
        <pc:sldMkLst>
          <pc:docMk/>
          <pc:sldMk cId="1055572857" sldId="284"/>
        </pc:sldMkLst>
        <pc:spChg chg="mod">
          <ac:chgData name="Ana Crispim" userId="74668a9aaaaa8da7" providerId="LiveId" clId="{48775B4F-3FB0-413C-9C8A-22BEEFC6F492}" dt="2021-10-25T11:09:36.298" v="771" actId="207"/>
          <ac:spMkLst>
            <pc:docMk/>
            <pc:sldMk cId="1055572857" sldId="284"/>
            <ac:spMk id="3" creationId="{00000000-0000-0000-0000-000000000000}"/>
          </ac:spMkLst>
        </pc:spChg>
      </pc:sldChg>
      <pc:sldChg chg="modSp mod">
        <pc:chgData name="Ana Crispim" userId="74668a9aaaaa8da7" providerId="LiveId" clId="{48775B4F-3FB0-413C-9C8A-22BEEFC6F492}" dt="2021-10-25T11:31:51.982" v="1763" actId="1076"/>
        <pc:sldMkLst>
          <pc:docMk/>
          <pc:sldMk cId="2100676698" sldId="308"/>
        </pc:sldMkLst>
        <pc:spChg chg="mod">
          <ac:chgData name="Ana Crispim" userId="74668a9aaaaa8da7" providerId="LiveId" clId="{48775B4F-3FB0-413C-9C8A-22BEEFC6F492}" dt="2021-10-25T11:31:26.350" v="1753" actId="1076"/>
          <ac:spMkLst>
            <pc:docMk/>
            <pc:sldMk cId="2100676698" sldId="308"/>
            <ac:spMk id="4" creationId="{00000000-0000-0000-0000-000000000000}"/>
          </ac:spMkLst>
        </pc:spChg>
        <pc:spChg chg="mod">
          <ac:chgData name="Ana Crispim" userId="74668a9aaaaa8da7" providerId="LiveId" clId="{48775B4F-3FB0-413C-9C8A-22BEEFC6F492}" dt="2021-10-25T11:31:51.982" v="1763" actId="1076"/>
          <ac:spMkLst>
            <pc:docMk/>
            <pc:sldMk cId="2100676698" sldId="308"/>
            <ac:spMk id="5" creationId="{00000000-0000-0000-0000-000000000000}"/>
          </ac:spMkLst>
        </pc:spChg>
        <pc:spChg chg="mod">
          <ac:chgData name="Ana Crispim" userId="74668a9aaaaa8da7" providerId="LiveId" clId="{48775B4F-3FB0-413C-9C8A-22BEEFC6F492}" dt="2021-10-25T11:31:49.113" v="1762" actId="1076"/>
          <ac:spMkLst>
            <pc:docMk/>
            <pc:sldMk cId="2100676698" sldId="308"/>
            <ac:spMk id="6" creationId="{7384640F-B45E-4866-AC22-58D340F29827}"/>
          </ac:spMkLst>
        </pc:spChg>
      </pc:sldChg>
      <pc:sldChg chg="del">
        <pc:chgData name="Ana Crispim" userId="74668a9aaaaa8da7" providerId="LiveId" clId="{48775B4F-3FB0-413C-9C8A-22BEEFC6F492}" dt="2021-10-25T10:42:52.170" v="359" actId="47"/>
        <pc:sldMkLst>
          <pc:docMk/>
          <pc:sldMk cId="1215944546" sldId="321"/>
        </pc:sldMkLst>
      </pc:sldChg>
      <pc:sldChg chg="del">
        <pc:chgData name="Ana Crispim" userId="74668a9aaaaa8da7" providerId="LiveId" clId="{48775B4F-3FB0-413C-9C8A-22BEEFC6F492}" dt="2021-10-25T10:42:52.170" v="359" actId="47"/>
        <pc:sldMkLst>
          <pc:docMk/>
          <pc:sldMk cId="2942784530" sldId="330"/>
        </pc:sldMkLst>
      </pc:sldChg>
      <pc:sldChg chg="del">
        <pc:chgData name="Ana Crispim" userId="74668a9aaaaa8da7" providerId="LiveId" clId="{48775B4F-3FB0-413C-9C8A-22BEEFC6F492}" dt="2021-10-25T10:42:52.170" v="359" actId="47"/>
        <pc:sldMkLst>
          <pc:docMk/>
          <pc:sldMk cId="1528499690" sldId="334"/>
        </pc:sldMkLst>
      </pc:sldChg>
      <pc:sldChg chg="del">
        <pc:chgData name="Ana Crispim" userId="74668a9aaaaa8da7" providerId="LiveId" clId="{48775B4F-3FB0-413C-9C8A-22BEEFC6F492}" dt="2021-10-25T10:42:52.170" v="359" actId="47"/>
        <pc:sldMkLst>
          <pc:docMk/>
          <pc:sldMk cId="8968029" sldId="335"/>
        </pc:sldMkLst>
      </pc:sldChg>
      <pc:sldChg chg="del">
        <pc:chgData name="Ana Crispim" userId="74668a9aaaaa8da7" providerId="LiveId" clId="{48775B4F-3FB0-413C-9C8A-22BEEFC6F492}" dt="2021-10-25T10:42:52.170" v="359" actId="47"/>
        <pc:sldMkLst>
          <pc:docMk/>
          <pc:sldMk cId="2899701265" sldId="339"/>
        </pc:sldMkLst>
      </pc:sldChg>
      <pc:sldChg chg="del">
        <pc:chgData name="Ana Crispim" userId="74668a9aaaaa8da7" providerId="LiveId" clId="{48775B4F-3FB0-413C-9C8A-22BEEFC6F492}" dt="2021-10-25T10:42:52.170" v="359" actId="47"/>
        <pc:sldMkLst>
          <pc:docMk/>
          <pc:sldMk cId="3920018965" sldId="340"/>
        </pc:sldMkLst>
      </pc:sldChg>
      <pc:sldChg chg="addSp delSp modSp mod modNotesTx">
        <pc:chgData name="Ana Crispim" userId="74668a9aaaaa8da7" providerId="LiveId" clId="{48775B4F-3FB0-413C-9C8A-22BEEFC6F492}" dt="2021-10-25T11:10:26.040" v="781" actId="114"/>
        <pc:sldMkLst>
          <pc:docMk/>
          <pc:sldMk cId="886896367" sldId="345"/>
        </pc:sldMkLst>
        <pc:spChg chg="mod">
          <ac:chgData name="Ana Crispim" userId="74668a9aaaaa8da7" providerId="LiveId" clId="{48775B4F-3FB0-413C-9C8A-22BEEFC6F492}" dt="2021-10-25T10:34:39.497" v="74" actId="20577"/>
          <ac:spMkLst>
            <pc:docMk/>
            <pc:sldMk cId="886896367" sldId="345"/>
            <ac:spMk id="2" creationId="{00000000-0000-0000-0000-000000000000}"/>
          </ac:spMkLst>
        </pc:spChg>
        <pc:spChg chg="add mod">
          <ac:chgData name="Ana Crispim" userId="74668a9aaaaa8da7" providerId="LiveId" clId="{48775B4F-3FB0-413C-9C8A-22BEEFC6F492}" dt="2021-10-25T10:36:32.573" v="118" actId="404"/>
          <ac:spMkLst>
            <pc:docMk/>
            <pc:sldMk cId="886896367" sldId="345"/>
            <ac:spMk id="5" creationId="{8C0A814B-81BF-4086-A400-88A5243AFA24}"/>
          </ac:spMkLst>
        </pc:spChg>
        <pc:spChg chg="add mod">
          <ac:chgData name="Ana Crispim" userId="74668a9aaaaa8da7" providerId="LiveId" clId="{48775B4F-3FB0-413C-9C8A-22BEEFC6F492}" dt="2021-10-25T10:42:20.918" v="354" actId="2711"/>
          <ac:spMkLst>
            <pc:docMk/>
            <pc:sldMk cId="886896367" sldId="345"/>
            <ac:spMk id="6" creationId="{736A3D3E-21C3-4FB3-8D69-4765362C9AA5}"/>
          </ac:spMkLst>
        </pc:spChg>
        <pc:spChg chg="add mod">
          <ac:chgData name="Ana Crispim" userId="74668a9aaaaa8da7" providerId="LiveId" clId="{48775B4F-3FB0-413C-9C8A-22BEEFC6F492}" dt="2021-10-25T11:10:26.040" v="781" actId="114"/>
          <ac:spMkLst>
            <pc:docMk/>
            <pc:sldMk cId="886896367" sldId="345"/>
            <ac:spMk id="8" creationId="{D51816D4-C44D-4FB1-8AF9-6FA3E44DF2E3}"/>
          </ac:spMkLst>
        </pc:spChg>
        <pc:spChg chg="add del mod">
          <ac:chgData name="Ana Crispim" userId="74668a9aaaaa8da7" providerId="LiveId" clId="{48775B4F-3FB0-413C-9C8A-22BEEFC6F492}" dt="2021-10-25T10:42:20.918" v="354" actId="2711"/>
          <ac:spMkLst>
            <pc:docMk/>
            <pc:sldMk cId="886896367" sldId="345"/>
            <ac:spMk id="13" creationId="{EE29E6A3-B69B-49E6-848F-435384652199}"/>
          </ac:spMkLst>
        </pc:spChg>
      </pc:sldChg>
      <pc:sldChg chg="addSp delSp modSp add mod modNotesTx">
        <pc:chgData name="Ana Crispim" userId="74668a9aaaaa8da7" providerId="LiveId" clId="{48775B4F-3FB0-413C-9C8A-22BEEFC6F492}" dt="2021-10-25T11:17:58.467" v="1401" actId="478"/>
        <pc:sldMkLst>
          <pc:docMk/>
          <pc:sldMk cId="1077464736" sldId="346"/>
        </pc:sldMkLst>
        <pc:spChg chg="mod">
          <ac:chgData name="Ana Crispim" userId="74668a9aaaaa8da7" providerId="LiveId" clId="{48775B4F-3FB0-413C-9C8A-22BEEFC6F492}" dt="2021-10-25T10:46:17.877" v="434" actId="404"/>
          <ac:spMkLst>
            <pc:docMk/>
            <pc:sldMk cId="1077464736" sldId="346"/>
            <ac:spMk id="2" creationId="{00000000-0000-0000-0000-000000000000}"/>
          </ac:spMkLst>
        </pc:spChg>
        <pc:spChg chg="del">
          <ac:chgData name="Ana Crispim" userId="74668a9aaaaa8da7" providerId="LiveId" clId="{48775B4F-3FB0-413C-9C8A-22BEEFC6F492}" dt="2021-10-25T11:17:58.467" v="1401" actId="478"/>
          <ac:spMkLst>
            <pc:docMk/>
            <pc:sldMk cId="1077464736" sldId="346"/>
            <ac:spMk id="5" creationId="{8C0A814B-81BF-4086-A400-88A5243AFA24}"/>
          </ac:spMkLst>
        </pc:spChg>
        <pc:spChg chg="del">
          <ac:chgData name="Ana Crispim" userId="74668a9aaaaa8da7" providerId="LiveId" clId="{48775B4F-3FB0-413C-9C8A-22BEEFC6F492}" dt="2021-10-25T10:44:00.868" v="365" actId="478"/>
          <ac:spMkLst>
            <pc:docMk/>
            <pc:sldMk cId="1077464736" sldId="346"/>
            <ac:spMk id="6" creationId="{736A3D3E-21C3-4FB3-8D69-4765362C9AA5}"/>
          </ac:spMkLst>
        </pc:spChg>
        <pc:spChg chg="add mod">
          <ac:chgData name="Ana Crispim" userId="74668a9aaaaa8da7" providerId="LiveId" clId="{48775B4F-3FB0-413C-9C8A-22BEEFC6F492}" dt="2021-10-25T10:46:28.365" v="435" actId="1076"/>
          <ac:spMkLst>
            <pc:docMk/>
            <pc:sldMk cId="1077464736" sldId="346"/>
            <ac:spMk id="7" creationId="{9D207B42-F096-44BF-ACB4-AE9131915526}"/>
          </ac:spMkLst>
        </pc:spChg>
        <pc:spChg chg="del">
          <ac:chgData name="Ana Crispim" userId="74668a9aaaaa8da7" providerId="LiveId" clId="{48775B4F-3FB0-413C-9C8A-22BEEFC6F492}" dt="2021-10-25T10:43:50.543" v="364" actId="478"/>
          <ac:spMkLst>
            <pc:docMk/>
            <pc:sldMk cId="1077464736" sldId="346"/>
            <ac:spMk id="8" creationId="{D51816D4-C44D-4FB1-8AF9-6FA3E44DF2E3}"/>
          </ac:spMkLst>
        </pc:spChg>
        <pc:spChg chg="add mod">
          <ac:chgData name="Ana Crispim" userId="74668a9aaaaa8da7" providerId="LiveId" clId="{48775B4F-3FB0-413C-9C8A-22BEEFC6F492}" dt="2021-10-25T10:46:28.365" v="435" actId="1076"/>
          <ac:spMkLst>
            <pc:docMk/>
            <pc:sldMk cId="1077464736" sldId="346"/>
            <ac:spMk id="9" creationId="{C9234817-F54C-4A0E-A0E8-517D6A03881B}"/>
          </ac:spMkLst>
        </pc:spChg>
        <pc:spChg chg="add mod">
          <ac:chgData name="Ana Crispim" userId="74668a9aaaaa8da7" providerId="LiveId" clId="{48775B4F-3FB0-413C-9C8A-22BEEFC6F492}" dt="2021-10-25T10:46:28.365" v="435" actId="1076"/>
          <ac:spMkLst>
            <pc:docMk/>
            <pc:sldMk cId="1077464736" sldId="346"/>
            <ac:spMk id="10" creationId="{04C901DE-8786-4E1E-B09F-8118993AEEF7}"/>
          </ac:spMkLst>
        </pc:spChg>
        <pc:spChg chg="add mod">
          <ac:chgData name="Ana Crispim" userId="74668a9aaaaa8da7" providerId="LiveId" clId="{48775B4F-3FB0-413C-9C8A-22BEEFC6F492}" dt="2021-10-25T10:46:28.365" v="435" actId="1076"/>
          <ac:spMkLst>
            <pc:docMk/>
            <pc:sldMk cId="1077464736" sldId="346"/>
            <ac:spMk id="12" creationId="{0FBE7EB7-180F-4D12-AE30-1E4FDE383C10}"/>
          </ac:spMkLst>
        </pc:spChg>
        <pc:spChg chg="del">
          <ac:chgData name="Ana Crispim" userId="74668a9aaaaa8da7" providerId="LiveId" clId="{48775B4F-3FB0-413C-9C8A-22BEEFC6F492}" dt="2021-10-25T10:44:01.955" v="366" actId="478"/>
          <ac:spMkLst>
            <pc:docMk/>
            <pc:sldMk cId="1077464736" sldId="346"/>
            <ac:spMk id="13" creationId="{EE29E6A3-B69B-49E6-848F-435384652199}"/>
          </ac:spMkLst>
        </pc:spChg>
        <pc:graphicFrameChg chg="add mod modGraphic">
          <ac:chgData name="Ana Crispim" userId="74668a9aaaaa8da7" providerId="LiveId" clId="{48775B4F-3FB0-413C-9C8A-22BEEFC6F492}" dt="2021-10-25T10:50:43.599" v="528" actId="2161"/>
          <ac:graphicFrameMkLst>
            <pc:docMk/>
            <pc:sldMk cId="1077464736" sldId="346"/>
            <ac:graphicFrameMk id="3" creationId="{E04FF5CD-3A91-4543-87E7-C4EACDF45456}"/>
          </ac:graphicFrameMkLst>
        </pc:graphicFrameChg>
      </pc:sldChg>
      <pc:sldChg chg="del">
        <pc:chgData name="Ana Crispim" userId="74668a9aaaaa8da7" providerId="LiveId" clId="{48775B4F-3FB0-413C-9C8A-22BEEFC6F492}" dt="2021-10-25T10:42:52.170" v="359" actId="47"/>
        <pc:sldMkLst>
          <pc:docMk/>
          <pc:sldMk cId="1741395223" sldId="347"/>
        </pc:sldMkLst>
      </pc:sldChg>
      <pc:sldChg chg="addSp delSp modSp add mod modNotesTx">
        <pc:chgData name="Ana Crispim" userId="74668a9aaaaa8da7" providerId="LiveId" clId="{48775B4F-3FB0-413C-9C8A-22BEEFC6F492}" dt="2021-10-25T11:28:23.553" v="1696" actId="113"/>
        <pc:sldMkLst>
          <pc:docMk/>
          <pc:sldMk cId="2564601470" sldId="347"/>
        </pc:sldMkLst>
        <pc:spChg chg="mod">
          <ac:chgData name="Ana Crispim" userId="74668a9aaaaa8da7" providerId="LiveId" clId="{48775B4F-3FB0-413C-9C8A-22BEEFC6F492}" dt="2021-10-25T10:46:38.734" v="445" actId="20577"/>
          <ac:spMkLst>
            <pc:docMk/>
            <pc:sldMk cId="2564601470" sldId="347"/>
            <ac:spMk id="2" creationId="{00000000-0000-0000-0000-000000000000}"/>
          </ac:spMkLst>
        </pc:spChg>
        <pc:spChg chg="del mod">
          <ac:chgData name="Ana Crispim" userId="74668a9aaaaa8da7" providerId="LiveId" clId="{48775B4F-3FB0-413C-9C8A-22BEEFC6F492}" dt="2021-10-25T11:11:07.679" v="789" actId="478"/>
          <ac:spMkLst>
            <pc:docMk/>
            <pc:sldMk cId="2564601470" sldId="347"/>
            <ac:spMk id="7" creationId="{9D207B42-F096-44BF-ACB4-AE9131915526}"/>
          </ac:spMkLst>
        </pc:spChg>
        <pc:spChg chg="del">
          <ac:chgData name="Ana Crispim" userId="74668a9aaaaa8da7" providerId="LiveId" clId="{48775B4F-3FB0-413C-9C8A-22BEEFC6F492}" dt="2021-10-25T11:11:03.579" v="785" actId="478"/>
          <ac:spMkLst>
            <pc:docMk/>
            <pc:sldMk cId="2564601470" sldId="347"/>
            <ac:spMk id="9" creationId="{C9234817-F54C-4A0E-A0E8-517D6A03881B}"/>
          </ac:spMkLst>
        </pc:spChg>
        <pc:spChg chg="del mod">
          <ac:chgData name="Ana Crispim" userId="74668a9aaaaa8da7" providerId="LiveId" clId="{48775B4F-3FB0-413C-9C8A-22BEEFC6F492}" dt="2021-10-25T11:11:02.186" v="783" actId="478"/>
          <ac:spMkLst>
            <pc:docMk/>
            <pc:sldMk cId="2564601470" sldId="347"/>
            <ac:spMk id="10" creationId="{04C901DE-8786-4E1E-B09F-8118993AEEF7}"/>
          </ac:spMkLst>
        </pc:spChg>
        <pc:spChg chg="add mod">
          <ac:chgData name="Ana Crispim" userId="74668a9aaaaa8da7" providerId="LiveId" clId="{48775B4F-3FB0-413C-9C8A-22BEEFC6F492}" dt="2021-10-25T11:27:58.878" v="1693" actId="404"/>
          <ac:spMkLst>
            <pc:docMk/>
            <pc:sldMk cId="2564601470" sldId="347"/>
            <ac:spMk id="11" creationId="{D1E54111-0149-440A-9B15-02CF3A820A44}"/>
          </ac:spMkLst>
        </pc:spChg>
        <pc:spChg chg="del">
          <ac:chgData name="Ana Crispim" userId="74668a9aaaaa8da7" providerId="LiveId" clId="{48775B4F-3FB0-413C-9C8A-22BEEFC6F492}" dt="2021-10-25T11:11:02.984" v="784" actId="478"/>
          <ac:spMkLst>
            <pc:docMk/>
            <pc:sldMk cId="2564601470" sldId="347"/>
            <ac:spMk id="12" creationId="{0FBE7EB7-180F-4D12-AE30-1E4FDE383C10}"/>
          </ac:spMkLst>
        </pc:spChg>
        <pc:spChg chg="add mod">
          <ac:chgData name="Ana Crispim" userId="74668a9aaaaa8da7" providerId="LiveId" clId="{48775B4F-3FB0-413C-9C8A-22BEEFC6F492}" dt="2021-10-25T11:28:01.188" v="1694" actId="1076"/>
          <ac:spMkLst>
            <pc:docMk/>
            <pc:sldMk cId="2564601470" sldId="347"/>
            <ac:spMk id="13" creationId="{32AB17E8-3C87-4313-9452-3EE98C3B8DB4}"/>
          </ac:spMkLst>
        </pc:spChg>
        <pc:spChg chg="add mod">
          <ac:chgData name="Ana Crispim" userId="74668a9aaaaa8da7" providerId="LiveId" clId="{48775B4F-3FB0-413C-9C8A-22BEEFC6F492}" dt="2021-10-25T11:28:23.553" v="1696" actId="113"/>
          <ac:spMkLst>
            <pc:docMk/>
            <pc:sldMk cId="2564601470" sldId="347"/>
            <ac:spMk id="14" creationId="{27570CA8-E07D-4828-944B-FE93C8338143}"/>
          </ac:spMkLst>
        </pc:spChg>
        <pc:graphicFrameChg chg="del mod">
          <ac:chgData name="Ana Crispim" userId="74668a9aaaaa8da7" providerId="LiveId" clId="{48775B4F-3FB0-413C-9C8A-22BEEFC6F492}" dt="2021-10-25T11:11:05.949" v="788" actId="478"/>
          <ac:graphicFrameMkLst>
            <pc:docMk/>
            <pc:sldMk cId="2564601470" sldId="347"/>
            <ac:graphicFrameMk id="3" creationId="{E04FF5CD-3A91-4543-87E7-C4EACDF45456}"/>
          </ac:graphicFrameMkLst>
        </pc:graphicFrameChg>
      </pc:sldChg>
      <pc:sldChg chg="delSp modSp add mod">
        <pc:chgData name="Ana Crispim" userId="74668a9aaaaa8da7" providerId="LiveId" clId="{48775B4F-3FB0-413C-9C8A-22BEEFC6F492}" dt="2021-10-25T11:17:55.121" v="1400" actId="478"/>
        <pc:sldMkLst>
          <pc:docMk/>
          <pc:sldMk cId="2173979023" sldId="348"/>
        </pc:sldMkLst>
        <pc:spChg chg="del">
          <ac:chgData name="Ana Crispim" userId="74668a9aaaaa8da7" providerId="LiveId" clId="{48775B4F-3FB0-413C-9C8A-22BEEFC6F492}" dt="2021-10-25T11:17:55.121" v="1400" actId="478"/>
          <ac:spMkLst>
            <pc:docMk/>
            <pc:sldMk cId="2173979023" sldId="348"/>
            <ac:spMk id="5" creationId="{8C0A814B-81BF-4086-A400-88A5243AFA24}"/>
          </ac:spMkLst>
        </pc:spChg>
        <pc:spChg chg="mod">
          <ac:chgData name="Ana Crispim" userId="74668a9aaaaa8da7" providerId="LiveId" clId="{48775B4F-3FB0-413C-9C8A-22BEEFC6F492}" dt="2021-10-25T10:47:42.965" v="478" actId="20577"/>
          <ac:spMkLst>
            <pc:docMk/>
            <pc:sldMk cId="2173979023" sldId="348"/>
            <ac:spMk id="7" creationId="{9D207B42-F096-44BF-ACB4-AE9131915526}"/>
          </ac:spMkLst>
        </pc:spChg>
        <pc:spChg chg="mod">
          <ac:chgData name="Ana Crispim" userId="74668a9aaaaa8da7" providerId="LiveId" clId="{48775B4F-3FB0-413C-9C8A-22BEEFC6F492}" dt="2021-10-25T10:51:12.062" v="533" actId="20577"/>
          <ac:spMkLst>
            <pc:docMk/>
            <pc:sldMk cId="2173979023" sldId="348"/>
            <ac:spMk id="10" creationId="{04C901DE-8786-4E1E-B09F-8118993AEEF7}"/>
          </ac:spMkLst>
        </pc:spChg>
        <pc:graphicFrameChg chg="modGraphic">
          <ac:chgData name="Ana Crispim" userId="74668a9aaaaa8da7" providerId="LiveId" clId="{48775B4F-3FB0-413C-9C8A-22BEEFC6F492}" dt="2021-10-25T10:50:53.912" v="529" actId="2161"/>
          <ac:graphicFrameMkLst>
            <pc:docMk/>
            <pc:sldMk cId="2173979023" sldId="348"/>
            <ac:graphicFrameMk id="3" creationId="{E04FF5CD-3A91-4543-87E7-C4EACDF45456}"/>
          </ac:graphicFrameMkLst>
        </pc:graphicFrameChg>
      </pc:sldChg>
      <pc:sldChg chg="delSp modSp add mod modNotesTx">
        <pc:chgData name="Ana Crispim" userId="74668a9aaaaa8da7" providerId="LiveId" clId="{48775B4F-3FB0-413C-9C8A-22BEEFC6F492}" dt="2021-10-25T11:18:04.465" v="1404" actId="478"/>
        <pc:sldMkLst>
          <pc:docMk/>
          <pc:sldMk cId="445106163" sldId="349"/>
        </pc:sldMkLst>
        <pc:spChg chg="del">
          <ac:chgData name="Ana Crispim" userId="74668a9aaaaa8da7" providerId="LiveId" clId="{48775B4F-3FB0-413C-9C8A-22BEEFC6F492}" dt="2021-10-25T11:18:04.465" v="1404" actId="478"/>
          <ac:spMkLst>
            <pc:docMk/>
            <pc:sldMk cId="445106163" sldId="349"/>
            <ac:spMk id="5" creationId="{8C0A814B-81BF-4086-A400-88A5243AFA24}"/>
          </ac:spMkLst>
        </pc:spChg>
        <pc:spChg chg="mod">
          <ac:chgData name="Ana Crispim" userId="74668a9aaaaa8da7" providerId="LiveId" clId="{48775B4F-3FB0-413C-9C8A-22BEEFC6F492}" dt="2021-10-25T11:01:26.810" v="687" actId="20577"/>
          <ac:spMkLst>
            <pc:docMk/>
            <pc:sldMk cId="445106163" sldId="349"/>
            <ac:spMk id="7" creationId="{9D207B42-F096-44BF-ACB4-AE9131915526}"/>
          </ac:spMkLst>
        </pc:spChg>
        <pc:spChg chg="mod">
          <ac:chgData name="Ana Crispim" userId="74668a9aaaaa8da7" providerId="LiveId" clId="{48775B4F-3FB0-413C-9C8A-22BEEFC6F492}" dt="2021-10-25T10:59:32.386" v="658" actId="1076"/>
          <ac:spMkLst>
            <pc:docMk/>
            <pc:sldMk cId="445106163" sldId="349"/>
            <ac:spMk id="9" creationId="{C9234817-F54C-4A0E-A0E8-517D6A03881B}"/>
          </ac:spMkLst>
        </pc:spChg>
        <pc:spChg chg="mod">
          <ac:chgData name="Ana Crispim" userId="74668a9aaaaa8da7" providerId="LiveId" clId="{48775B4F-3FB0-413C-9C8A-22BEEFC6F492}" dt="2021-10-25T11:02:16.491" v="700" actId="20577"/>
          <ac:spMkLst>
            <pc:docMk/>
            <pc:sldMk cId="445106163" sldId="349"/>
            <ac:spMk id="10" creationId="{04C901DE-8786-4E1E-B09F-8118993AEEF7}"/>
          </ac:spMkLst>
        </pc:spChg>
        <pc:spChg chg="mod">
          <ac:chgData name="Ana Crispim" userId="74668a9aaaaa8da7" providerId="LiveId" clId="{48775B4F-3FB0-413C-9C8A-22BEEFC6F492}" dt="2021-10-25T11:01:35.460" v="689" actId="1076"/>
          <ac:spMkLst>
            <pc:docMk/>
            <pc:sldMk cId="445106163" sldId="349"/>
            <ac:spMk id="12" creationId="{0FBE7EB7-180F-4D12-AE30-1E4FDE383C10}"/>
          </ac:spMkLst>
        </pc:spChg>
        <pc:graphicFrameChg chg="mod modGraphic">
          <ac:chgData name="Ana Crispim" userId="74668a9aaaaa8da7" providerId="LiveId" clId="{48775B4F-3FB0-413C-9C8A-22BEEFC6F492}" dt="2021-10-25T11:01:31.438" v="688" actId="1076"/>
          <ac:graphicFrameMkLst>
            <pc:docMk/>
            <pc:sldMk cId="445106163" sldId="349"/>
            <ac:graphicFrameMk id="3" creationId="{E04FF5CD-3A91-4543-87E7-C4EACDF45456}"/>
          </ac:graphicFrameMkLst>
        </pc:graphicFrameChg>
      </pc:sldChg>
      <pc:sldChg chg="delSp modSp add mod ord modNotesTx">
        <pc:chgData name="Ana Crispim" userId="74668a9aaaaa8da7" providerId="LiveId" clId="{48775B4F-3FB0-413C-9C8A-22BEEFC6F492}" dt="2021-10-25T11:18:00.743" v="1402" actId="478"/>
        <pc:sldMkLst>
          <pc:docMk/>
          <pc:sldMk cId="807172129" sldId="350"/>
        </pc:sldMkLst>
        <pc:spChg chg="del">
          <ac:chgData name="Ana Crispim" userId="74668a9aaaaa8da7" providerId="LiveId" clId="{48775B4F-3FB0-413C-9C8A-22BEEFC6F492}" dt="2021-10-25T11:18:00.743" v="1402" actId="478"/>
          <ac:spMkLst>
            <pc:docMk/>
            <pc:sldMk cId="807172129" sldId="350"/>
            <ac:spMk id="5" creationId="{8C0A814B-81BF-4086-A400-88A5243AFA24}"/>
          </ac:spMkLst>
        </pc:spChg>
        <pc:graphicFrameChg chg="modGraphic">
          <ac:chgData name="Ana Crispim" userId="74668a9aaaaa8da7" providerId="LiveId" clId="{48775B4F-3FB0-413C-9C8A-22BEEFC6F492}" dt="2021-10-25T10:56:43.412" v="579" actId="20577"/>
          <ac:graphicFrameMkLst>
            <pc:docMk/>
            <pc:sldMk cId="807172129" sldId="350"/>
            <ac:graphicFrameMk id="3" creationId="{E04FF5CD-3A91-4543-87E7-C4EACDF45456}"/>
          </ac:graphicFrameMkLst>
        </pc:graphicFrameChg>
      </pc:sldChg>
      <pc:sldChg chg="delSp modSp add mod ord modNotesTx">
        <pc:chgData name="Ana Crispim" userId="74668a9aaaaa8da7" providerId="LiveId" clId="{48775B4F-3FB0-413C-9C8A-22BEEFC6F492}" dt="2021-10-25T11:18:02.377" v="1403" actId="478"/>
        <pc:sldMkLst>
          <pc:docMk/>
          <pc:sldMk cId="744246517" sldId="351"/>
        </pc:sldMkLst>
        <pc:spChg chg="del">
          <ac:chgData name="Ana Crispim" userId="74668a9aaaaa8da7" providerId="LiveId" clId="{48775B4F-3FB0-413C-9C8A-22BEEFC6F492}" dt="2021-10-25T11:18:02.377" v="1403" actId="478"/>
          <ac:spMkLst>
            <pc:docMk/>
            <pc:sldMk cId="744246517" sldId="351"/>
            <ac:spMk id="5" creationId="{8C0A814B-81BF-4086-A400-88A5243AFA24}"/>
          </ac:spMkLst>
        </pc:spChg>
        <pc:spChg chg="mod">
          <ac:chgData name="Ana Crispim" userId="74668a9aaaaa8da7" providerId="LiveId" clId="{48775B4F-3FB0-413C-9C8A-22BEEFC6F492}" dt="2021-10-25T11:02:04.869" v="696" actId="20577"/>
          <ac:spMkLst>
            <pc:docMk/>
            <pc:sldMk cId="744246517" sldId="351"/>
            <ac:spMk id="10" creationId="{04C901DE-8786-4E1E-B09F-8118993AEEF7}"/>
          </ac:spMkLst>
        </pc:spChg>
        <pc:graphicFrameChg chg="mod modGraphic">
          <ac:chgData name="Ana Crispim" userId="74668a9aaaaa8da7" providerId="LiveId" clId="{48775B4F-3FB0-413C-9C8A-22BEEFC6F492}" dt="2021-10-25T11:02:00.504" v="694" actId="14100"/>
          <ac:graphicFrameMkLst>
            <pc:docMk/>
            <pc:sldMk cId="744246517" sldId="351"/>
            <ac:graphicFrameMk id="3" creationId="{E04FF5CD-3A91-4543-87E7-C4EACDF45456}"/>
          </ac:graphicFrameMkLst>
        </pc:graphicFrameChg>
      </pc:sldChg>
      <pc:sldChg chg="addSp delSp modSp add mod modNotesTx">
        <pc:chgData name="Ana Crispim" userId="74668a9aaaaa8da7" providerId="LiveId" clId="{48775B4F-3FB0-413C-9C8A-22BEEFC6F492}" dt="2021-10-25T11:12:35.180" v="795"/>
        <pc:sldMkLst>
          <pc:docMk/>
          <pc:sldMk cId="3061125221" sldId="352"/>
        </pc:sldMkLst>
        <pc:spChg chg="mod">
          <ac:chgData name="Ana Crispim" userId="74668a9aaaaa8da7" providerId="LiveId" clId="{48775B4F-3FB0-413C-9C8A-22BEEFC6F492}" dt="2021-10-25T11:02:52.507" v="705" actId="6549"/>
          <ac:spMkLst>
            <pc:docMk/>
            <pc:sldMk cId="3061125221" sldId="352"/>
            <ac:spMk id="2" creationId="{00000000-0000-0000-0000-000000000000}"/>
          </ac:spMkLst>
        </pc:spChg>
        <pc:spChg chg="del">
          <ac:chgData name="Ana Crispim" userId="74668a9aaaaa8da7" providerId="LiveId" clId="{48775B4F-3FB0-413C-9C8A-22BEEFC6F492}" dt="2021-10-25T11:02:56.130" v="708" actId="478"/>
          <ac:spMkLst>
            <pc:docMk/>
            <pc:sldMk cId="3061125221" sldId="352"/>
            <ac:spMk id="7" creationId="{9D207B42-F096-44BF-ACB4-AE9131915526}"/>
          </ac:spMkLst>
        </pc:spChg>
        <pc:spChg chg="del">
          <ac:chgData name="Ana Crispim" userId="74668a9aaaaa8da7" providerId="LiveId" clId="{48775B4F-3FB0-413C-9C8A-22BEEFC6F492}" dt="2021-10-25T11:02:55.007" v="707" actId="478"/>
          <ac:spMkLst>
            <pc:docMk/>
            <pc:sldMk cId="3061125221" sldId="352"/>
            <ac:spMk id="9" creationId="{C9234817-F54C-4A0E-A0E8-517D6A03881B}"/>
          </ac:spMkLst>
        </pc:spChg>
        <pc:spChg chg="del">
          <ac:chgData name="Ana Crispim" userId="74668a9aaaaa8da7" providerId="LiveId" clId="{48775B4F-3FB0-413C-9C8A-22BEEFC6F492}" dt="2021-10-25T11:02:54.389" v="706" actId="478"/>
          <ac:spMkLst>
            <pc:docMk/>
            <pc:sldMk cId="3061125221" sldId="352"/>
            <ac:spMk id="10" creationId="{04C901DE-8786-4E1E-B09F-8118993AEEF7}"/>
          </ac:spMkLst>
        </pc:spChg>
        <pc:spChg chg="del">
          <ac:chgData name="Ana Crispim" userId="74668a9aaaaa8da7" providerId="LiveId" clId="{48775B4F-3FB0-413C-9C8A-22BEEFC6F492}" dt="2021-10-25T11:02:49.751" v="703" actId="478"/>
          <ac:spMkLst>
            <pc:docMk/>
            <pc:sldMk cId="3061125221" sldId="352"/>
            <ac:spMk id="12" creationId="{0FBE7EB7-180F-4D12-AE30-1E4FDE383C10}"/>
          </ac:spMkLst>
        </pc:spChg>
        <pc:spChg chg="add mod">
          <ac:chgData name="Ana Crispim" userId="74668a9aaaaa8da7" providerId="LiveId" clId="{48775B4F-3FB0-413C-9C8A-22BEEFC6F492}" dt="2021-10-25T11:11:46.813" v="792" actId="208"/>
          <ac:spMkLst>
            <pc:docMk/>
            <pc:sldMk cId="3061125221" sldId="352"/>
            <ac:spMk id="32" creationId="{761EF921-ED5A-4934-9D37-54A1AAED0038}"/>
          </ac:spMkLst>
        </pc:spChg>
        <pc:graphicFrameChg chg="del">
          <ac:chgData name="Ana Crispim" userId="74668a9aaaaa8da7" providerId="LiveId" clId="{48775B4F-3FB0-413C-9C8A-22BEEFC6F492}" dt="2021-10-25T11:02:49.118" v="702" actId="478"/>
          <ac:graphicFrameMkLst>
            <pc:docMk/>
            <pc:sldMk cId="3061125221" sldId="352"/>
            <ac:graphicFrameMk id="3" creationId="{E04FF5CD-3A91-4543-87E7-C4EACDF45456}"/>
          </ac:graphicFrameMkLst>
        </pc:graphicFrameChg>
        <pc:graphicFrameChg chg="add mod modGraphic">
          <ac:chgData name="Ana Crispim" userId="74668a9aaaaa8da7" providerId="LiveId" clId="{48775B4F-3FB0-413C-9C8A-22BEEFC6F492}" dt="2021-10-25T11:07:53.905" v="762" actId="1076"/>
          <ac:graphicFrameMkLst>
            <pc:docMk/>
            <pc:sldMk cId="3061125221" sldId="352"/>
            <ac:graphicFrameMk id="11" creationId="{D2CFFBB1-2AFA-4D39-B57B-F87DCDCE6451}"/>
          </ac:graphicFrameMkLst>
        </pc:graphicFrameChg>
        <pc:graphicFrameChg chg="add mod modGraphic">
          <ac:chgData name="Ana Crispim" userId="74668a9aaaaa8da7" providerId="LiveId" clId="{48775B4F-3FB0-413C-9C8A-22BEEFC6F492}" dt="2021-10-25T11:08:04.995" v="765" actId="1076"/>
          <ac:graphicFrameMkLst>
            <pc:docMk/>
            <pc:sldMk cId="3061125221" sldId="352"/>
            <ac:graphicFrameMk id="13" creationId="{547B40CE-A169-4818-861B-B6F85478E035}"/>
          </ac:graphicFrameMkLst>
        </pc:graphicFrameChg>
        <pc:inkChg chg="add del">
          <ac:chgData name="Ana Crispim" userId="74668a9aaaaa8da7" providerId="LiveId" clId="{48775B4F-3FB0-413C-9C8A-22BEEFC6F492}" dt="2021-10-25T11:06:41.030" v="748" actId="9405"/>
          <ac:inkMkLst>
            <pc:docMk/>
            <pc:sldMk cId="3061125221" sldId="352"/>
            <ac:inkMk id="27" creationId="{79D47D50-AEF5-4C99-A4A1-7D0FE50A72FC}"/>
          </ac:inkMkLst>
        </pc:inkChg>
        <pc:inkChg chg="add del">
          <ac:chgData name="Ana Crispim" userId="74668a9aaaaa8da7" providerId="LiveId" clId="{48775B4F-3FB0-413C-9C8A-22BEEFC6F492}" dt="2021-10-25T11:06:44.376" v="750" actId="9405"/>
          <ac:inkMkLst>
            <pc:docMk/>
            <pc:sldMk cId="3061125221" sldId="352"/>
            <ac:inkMk id="28" creationId="{F058ED7D-9C5E-4894-8D1C-B4DFF7E95B41}"/>
          </ac:inkMkLst>
        </pc:inkChg>
        <pc:inkChg chg="add del">
          <ac:chgData name="Ana Crispim" userId="74668a9aaaaa8da7" providerId="LiveId" clId="{48775B4F-3FB0-413C-9C8A-22BEEFC6F492}" dt="2021-10-25T11:06:48.739" v="752" actId="9405"/>
          <ac:inkMkLst>
            <pc:docMk/>
            <pc:sldMk cId="3061125221" sldId="352"/>
            <ac:inkMk id="29" creationId="{D771364A-0242-4B79-A14C-D00EC09D2696}"/>
          </ac:inkMkLst>
        </pc:inkChg>
        <pc:inkChg chg="add del">
          <ac:chgData name="Ana Crispim" userId="74668a9aaaaa8da7" providerId="LiveId" clId="{48775B4F-3FB0-413C-9C8A-22BEEFC6F492}" dt="2021-10-25T11:06:57.048" v="754" actId="9405"/>
          <ac:inkMkLst>
            <pc:docMk/>
            <pc:sldMk cId="3061125221" sldId="352"/>
            <ac:inkMk id="30" creationId="{349AAFF2-FC5E-40C0-B0F0-C0DC8FDCA4A7}"/>
          </ac:inkMkLst>
        </pc:inkChg>
        <pc:inkChg chg="add del">
          <ac:chgData name="Ana Crispim" userId="74668a9aaaaa8da7" providerId="LiveId" clId="{48775B4F-3FB0-413C-9C8A-22BEEFC6F492}" dt="2021-10-25T11:07:06.643" v="756" actId="9405"/>
          <ac:inkMkLst>
            <pc:docMk/>
            <pc:sldMk cId="3061125221" sldId="352"/>
            <ac:inkMk id="31" creationId="{652DBEBB-9E34-42BE-8654-1427AD27F5D2}"/>
          </ac:inkMkLst>
        </pc:inkChg>
        <pc:cxnChg chg="add del mod">
          <ac:chgData name="Ana Crispim" userId="74668a9aaaaa8da7" providerId="LiveId" clId="{48775B4F-3FB0-413C-9C8A-22BEEFC6F492}" dt="2021-10-25T11:05:50.540" v="734" actId="11529"/>
          <ac:cxnSpMkLst>
            <pc:docMk/>
            <pc:sldMk cId="3061125221" sldId="352"/>
            <ac:cxnSpMk id="8" creationId="{018A2AAE-5A37-4CC9-8A97-D424AC4B4E28}"/>
          </ac:cxnSpMkLst>
        </pc:cxnChg>
        <pc:cxnChg chg="add del mod">
          <ac:chgData name="Ana Crispim" userId="74668a9aaaaa8da7" providerId="LiveId" clId="{48775B4F-3FB0-413C-9C8A-22BEEFC6F492}" dt="2021-10-25T11:06:10.240" v="740" actId="478"/>
          <ac:cxnSpMkLst>
            <pc:docMk/>
            <pc:sldMk cId="3061125221" sldId="352"/>
            <ac:cxnSpMk id="18" creationId="{62CC159A-99A6-4D01-B01B-F53879931C61}"/>
          </ac:cxnSpMkLst>
        </pc:cxnChg>
        <pc:cxnChg chg="add del mod">
          <ac:chgData name="Ana Crispim" userId="74668a9aaaaa8da7" providerId="LiveId" clId="{48775B4F-3FB0-413C-9C8A-22BEEFC6F492}" dt="2021-10-25T11:06:33.787" v="746" actId="11529"/>
          <ac:cxnSpMkLst>
            <pc:docMk/>
            <pc:sldMk cId="3061125221" sldId="352"/>
            <ac:cxnSpMk id="24" creationId="{A1AA8618-931A-446F-B4FB-C0C5A2524C14}"/>
          </ac:cxnSpMkLst>
        </pc:cxnChg>
      </pc:sldChg>
      <pc:sldChg chg="addSp delSp modSp add mod ord">
        <pc:chgData name="Ana Crispim" userId="74668a9aaaaa8da7" providerId="LiveId" clId="{48775B4F-3FB0-413C-9C8A-22BEEFC6F492}" dt="2021-10-25T11:24:29.425" v="1523"/>
        <pc:sldMkLst>
          <pc:docMk/>
          <pc:sldMk cId="2906664456" sldId="353"/>
        </pc:sldMkLst>
        <pc:spChg chg="mod">
          <ac:chgData name="Ana Crispim" userId="74668a9aaaaa8da7" providerId="LiveId" clId="{48775B4F-3FB0-413C-9C8A-22BEEFC6F492}" dt="2021-10-25T11:20:15.420" v="1414" actId="20577"/>
          <ac:spMkLst>
            <pc:docMk/>
            <pc:sldMk cId="2906664456" sldId="353"/>
            <ac:spMk id="2" creationId="{00000000-0000-0000-0000-000000000000}"/>
          </ac:spMkLst>
        </pc:spChg>
        <pc:spChg chg="add mod">
          <ac:chgData name="Ana Crispim" userId="74668a9aaaaa8da7" providerId="LiveId" clId="{48775B4F-3FB0-413C-9C8A-22BEEFC6F492}" dt="2021-10-25T11:23:35.571" v="1515" actId="14100"/>
          <ac:spMkLst>
            <pc:docMk/>
            <pc:sldMk cId="2906664456" sldId="353"/>
            <ac:spMk id="5" creationId="{0C9995D8-C69E-410F-AA1A-93E84E8F8BBB}"/>
          </ac:spMkLst>
        </pc:spChg>
        <pc:spChg chg="mod">
          <ac:chgData name="Ana Crispim" userId="74668a9aaaaa8da7" providerId="LiveId" clId="{48775B4F-3FB0-413C-9C8A-22BEEFC6F492}" dt="2021-10-25T11:21:55.344" v="1477" actId="1076"/>
          <ac:spMkLst>
            <pc:docMk/>
            <pc:sldMk cId="2906664456" sldId="353"/>
            <ac:spMk id="7" creationId="{9D207B42-F096-44BF-ACB4-AE9131915526}"/>
          </ac:spMkLst>
        </pc:spChg>
        <pc:spChg chg="del">
          <ac:chgData name="Ana Crispim" userId="74668a9aaaaa8da7" providerId="LiveId" clId="{48775B4F-3FB0-413C-9C8A-22BEEFC6F492}" dt="2021-10-25T11:20:23.585" v="1419" actId="478"/>
          <ac:spMkLst>
            <pc:docMk/>
            <pc:sldMk cId="2906664456" sldId="353"/>
            <ac:spMk id="9" creationId="{C9234817-F54C-4A0E-A0E8-517D6A03881B}"/>
          </ac:spMkLst>
        </pc:spChg>
        <pc:spChg chg="del mod">
          <ac:chgData name="Ana Crispim" userId="74668a9aaaaa8da7" providerId="LiveId" clId="{48775B4F-3FB0-413C-9C8A-22BEEFC6F492}" dt="2021-10-25T11:21:33.792" v="1468" actId="478"/>
          <ac:spMkLst>
            <pc:docMk/>
            <pc:sldMk cId="2906664456" sldId="353"/>
            <ac:spMk id="10" creationId="{04C901DE-8786-4E1E-B09F-8118993AEEF7}"/>
          </ac:spMkLst>
        </pc:spChg>
        <pc:spChg chg="add mod">
          <ac:chgData name="Ana Crispim" userId="74668a9aaaaa8da7" providerId="LiveId" clId="{48775B4F-3FB0-413C-9C8A-22BEEFC6F492}" dt="2021-10-25T11:21:13.441" v="1459" actId="1076"/>
          <ac:spMkLst>
            <pc:docMk/>
            <pc:sldMk cId="2906664456" sldId="353"/>
            <ac:spMk id="11" creationId="{B6158458-E046-4EC5-8B05-ADB2297E5F4F}"/>
          </ac:spMkLst>
        </pc:spChg>
        <pc:spChg chg="del">
          <ac:chgData name="Ana Crispim" userId="74668a9aaaaa8da7" providerId="LiveId" clId="{48775B4F-3FB0-413C-9C8A-22BEEFC6F492}" dt="2021-10-25T11:20:22.815" v="1418" actId="478"/>
          <ac:spMkLst>
            <pc:docMk/>
            <pc:sldMk cId="2906664456" sldId="353"/>
            <ac:spMk id="12" creationId="{0FBE7EB7-180F-4D12-AE30-1E4FDE383C10}"/>
          </ac:spMkLst>
        </pc:spChg>
        <pc:spChg chg="add mod">
          <ac:chgData name="Ana Crispim" userId="74668a9aaaaa8da7" providerId="LiveId" clId="{48775B4F-3FB0-413C-9C8A-22BEEFC6F492}" dt="2021-10-25T11:21:17.440" v="1461" actId="1076"/>
          <ac:spMkLst>
            <pc:docMk/>
            <pc:sldMk cId="2906664456" sldId="353"/>
            <ac:spMk id="13" creationId="{EE738AB8-6C73-46D9-A8C0-1FC2C2CFCEB8}"/>
          </ac:spMkLst>
        </pc:spChg>
        <pc:spChg chg="add mod">
          <ac:chgData name="Ana Crispim" userId="74668a9aaaaa8da7" providerId="LiveId" clId="{48775B4F-3FB0-413C-9C8A-22BEEFC6F492}" dt="2021-10-25T11:21:21.949" v="1463" actId="1076"/>
          <ac:spMkLst>
            <pc:docMk/>
            <pc:sldMk cId="2906664456" sldId="353"/>
            <ac:spMk id="14" creationId="{08347344-2B70-44E7-9498-FEBB6382FF92}"/>
          </ac:spMkLst>
        </pc:spChg>
        <pc:spChg chg="add mod">
          <ac:chgData name="Ana Crispim" userId="74668a9aaaaa8da7" providerId="LiveId" clId="{48775B4F-3FB0-413C-9C8A-22BEEFC6F492}" dt="2021-10-25T11:21:26.026" v="1465" actId="1076"/>
          <ac:spMkLst>
            <pc:docMk/>
            <pc:sldMk cId="2906664456" sldId="353"/>
            <ac:spMk id="15" creationId="{45F5E284-63EE-4925-902F-AEA83544762C}"/>
          </ac:spMkLst>
        </pc:spChg>
        <pc:spChg chg="add mod">
          <ac:chgData name="Ana Crispim" userId="74668a9aaaaa8da7" providerId="LiveId" clId="{48775B4F-3FB0-413C-9C8A-22BEEFC6F492}" dt="2021-10-25T11:21:44.528" v="1472" actId="1076"/>
          <ac:spMkLst>
            <pc:docMk/>
            <pc:sldMk cId="2906664456" sldId="353"/>
            <ac:spMk id="16" creationId="{00FAA13A-3FF0-4649-AE09-82B5F349997D}"/>
          </ac:spMkLst>
        </pc:spChg>
        <pc:spChg chg="add mod">
          <ac:chgData name="Ana Crispim" userId="74668a9aaaaa8da7" providerId="LiveId" clId="{48775B4F-3FB0-413C-9C8A-22BEEFC6F492}" dt="2021-10-25T11:21:47.958" v="1474" actId="1076"/>
          <ac:spMkLst>
            <pc:docMk/>
            <pc:sldMk cId="2906664456" sldId="353"/>
            <ac:spMk id="17" creationId="{7F7323F7-44B2-4BC9-A894-F2216CCB73DD}"/>
          </ac:spMkLst>
        </pc:spChg>
        <pc:spChg chg="add mod">
          <ac:chgData name="Ana Crispim" userId="74668a9aaaaa8da7" providerId="LiveId" clId="{48775B4F-3FB0-413C-9C8A-22BEEFC6F492}" dt="2021-10-25T11:21:52.789" v="1476" actId="1076"/>
          <ac:spMkLst>
            <pc:docMk/>
            <pc:sldMk cId="2906664456" sldId="353"/>
            <ac:spMk id="18" creationId="{2CE49984-D5B0-423C-9E5D-D8F64CA60140}"/>
          </ac:spMkLst>
        </pc:spChg>
        <pc:spChg chg="add mod">
          <ac:chgData name="Ana Crispim" userId="74668a9aaaaa8da7" providerId="LiveId" clId="{48775B4F-3FB0-413C-9C8A-22BEEFC6F492}" dt="2021-10-25T11:22:06.222" v="1505" actId="20577"/>
          <ac:spMkLst>
            <pc:docMk/>
            <pc:sldMk cId="2906664456" sldId="353"/>
            <ac:spMk id="19" creationId="{FE1C6223-106A-4CF9-9EEC-71E6931EFF24}"/>
          </ac:spMkLst>
        </pc:spChg>
        <pc:graphicFrameChg chg="mod modGraphic">
          <ac:chgData name="Ana Crispim" userId="74668a9aaaaa8da7" providerId="LiveId" clId="{48775B4F-3FB0-413C-9C8A-22BEEFC6F492}" dt="2021-10-25T11:21:31.148" v="1467" actId="14100"/>
          <ac:graphicFrameMkLst>
            <pc:docMk/>
            <pc:sldMk cId="2906664456" sldId="353"/>
            <ac:graphicFrameMk id="3" creationId="{E04FF5CD-3A91-4543-87E7-C4EACDF45456}"/>
          </ac:graphicFrameMkLst>
        </pc:graphicFrameChg>
      </pc:sldChg>
      <pc:sldChg chg="add">
        <pc:chgData name="Ana Crispim" userId="74668a9aaaaa8da7" providerId="LiveId" clId="{48775B4F-3FB0-413C-9C8A-22BEEFC6F492}" dt="2021-10-25T11:22:24.240" v="1506"/>
        <pc:sldMkLst>
          <pc:docMk/>
          <pc:sldMk cId="1360975476" sldId="354"/>
        </pc:sldMkLst>
      </pc:sldChg>
      <pc:sldChg chg="addSp delSp modSp add mod ord modNotesTx">
        <pc:chgData name="Ana Crispim" userId="74668a9aaaaa8da7" providerId="LiveId" clId="{48775B4F-3FB0-413C-9C8A-22BEEFC6F492}" dt="2021-10-25T11:51:14.067" v="3519" actId="6549"/>
        <pc:sldMkLst>
          <pc:docMk/>
          <pc:sldMk cId="958560241" sldId="355"/>
        </pc:sldMkLst>
        <pc:spChg chg="mod">
          <ac:chgData name="Ana Crispim" userId="74668a9aaaaa8da7" providerId="LiveId" clId="{48775B4F-3FB0-413C-9C8A-22BEEFC6F492}" dt="2021-10-25T11:32:19.579" v="1802" actId="20577"/>
          <ac:spMkLst>
            <pc:docMk/>
            <pc:sldMk cId="958560241" sldId="355"/>
            <ac:spMk id="2" creationId="{00000000-0000-0000-0000-000000000000}"/>
          </ac:spMkLst>
        </pc:spChg>
        <pc:spChg chg="add mod">
          <ac:chgData name="Ana Crispim" userId="74668a9aaaaa8da7" providerId="LiveId" clId="{48775B4F-3FB0-413C-9C8A-22BEEFC6F492}" dt="2021-10-25T11:36:19.298" v="2358" actId="207"/>
          <ac:spMkLst>
            <pc:docMk/>
            <pc:sldMk cId="958560241" sldId="355"/>
            <ac:spMk id="8" creationId="{8717C254-0F96-4573-BC9B-51D124B4D6E1}"/>
          </ac:spMkLst>
        </pc:spChg>
        <pc:spChg chg="mod">
          <ac:chgData name="Ana Crispim" userId="74668a9aaaaa8da7" providerId="LiveId" clId="{48775B4F-3FB0-413C-9C8A-22BEEFC6F492}" dt="2021-10-25T11:33:05.400" v="1937" actId="207"/>
          <ac:spMkLst>
            <pc:docMk/>
            <pc:sldMk cId="958560241" sldId="355"/>
            <ac:spMk id="11" creationId="{D1E54111-0149-440A-9B15-02CF3A820A44}"/>
          </ac:spMkLst>
        </pc:spChg>
        <pc:spChg chg="del">
          <ac:chgData name="Ana Crispim" userId="74668a9aaaaa8da7" providerId="LiveId" clId="{48775B4F-3FB0-413C-9C8A-22BEEFC6F492}" dt="2021-10-25T11:32:24.405" v="1804" actId="478"/>
          <ac:spMkLst>
            <pc:docMk/>
            <pc:sldMk cId="958560241" sldId="355"/>
            <ac:spMk id="13" creationId="{32AB17E8-3C87-4313-9452-3EE98C3B8DB4}"/>
          </ac:spMkLst>
        </pc:spChg>
        <pc:spChg chg="del">
          <ac:chgData name="Ana Crispim" userId="74668a9aaaaa8da7" providerId="LiveId" clId="{48775B4F-3FB0-413C-9C8A-22BEEFC6F492}" dt="2021-10-25T11:32:23.009" v="1803" actId="478"/>
          <ac:spMkLst>
            <pc:docMk/>
            <pc:sldMk cId="958560241" sldId="355"/>
            <ac:spMk id="14" creationId="{27570CA8-E07D-4828-944B-FE93C8338143}"/>
          </ac:spMkLst>
        </pc:spChg>
      </pc:sldChg>
      <pc:sldChg chg="addSp delSp modSp add mod">
        <pc:chgData name="Ana Crispim" userId="74668a9aaaaa8da7" providerId="LiveId" clId="{48775B4F-3FB0-413C-9C8A-22BEEFC6F492}" dt="2021-10-25T11:38:40.480" v="2455" actId="1076"/>
        <pc:sldMkLst>
          <pc:docMk/>
          <pc:sldMk cId="1248250878" sldId="356"/>
        </pc:sldMkLst>
        <pc:spChg chg="mod">
          <ac:chgData name="Ana Crispim" userId="74668a9aaaaa8da7" providerId="LiveId" clId="{48775B4F-3FB0-413C-9C8A-22BEEFC6F492}" dt="2021-10-25T11:36:40.289" v="2388" actId="20577"/>
          <ac:spMkLst>
            <pc:docMk/>
            <pc:sldMk cId="1248250878" sldId="356"/>
            <ac:spMk id="2" creationId="{00000000-0000-0000-0000-000000000000}"/>
          </ac:spMkLst>
        </pc:spChg>
        <pc:spChg chg="del">
          <ac:chgData name="Ana Crispim" userId="74668a9aaaaa8da7" providerId="LiveId" clId="{48775B4F-3FB0-413C-9C8A-22BEEFC6F492}" dt="2021-10-25T11:36:43.496" v="2389" actId="478"/>
          <ac:spMkLst>
            <pc:docMk/>
            <pc:sldMk cId="1248250878" sldId="356"/>
            <ac:spMk id="7" creationId="{9D207B42-F096-44BF-ACB4-AE9131915526}"/>
          </ac:spMkLst>
        </pc:spChg>
        <pc:spChg chg="del">
          <ac:chgData name="Ana Crispim" userId="74668a9aaaaa8da7" providerId="LiveId" clId="{48775B4F-3FB0-413C-9C8A-22BEEFC6F492}" dt="2021-10-25T11:36:44.254" v="2390" actId="478"/>
          <ac:spMkLst>
            <pc:docMk/>
            <pc:sldMk cId="1248250878" sldId="356"/>
            <ac:spMk id="9" creationId="{C9234817-F54C-4A0E-A0E8-517D6A03881B}"/>
          </ac:spMkLst>
        </pc:spChg>
        <pc:spChg chg="del">
          <ac:chgData name="Ana Crispim" userId="74668a9aaaaa8da7" providerId="LiveId" clId="{48775B4F-3FB0-413C-9C8A-22BEEFC6F492}" dt="2021-10-25T11:36:46.128" v="2392" actId="478"/>
          <ac:spMkLst>
            <pc:docMk/>
            <pc:sldMk cId="1248250878" sldId="356"/>
            <ac:spMk id="10" creationId="{04C901DE-8786-4E1E-B09F-8118993AEEF7}"/>
          </ac:spMkLst>
        </pc:spChg>
        <pc:spChg chg="add mod">
          <ac:chgData name="Ana Crispim" userId="74668a9aaaaa8da7" providerId="LiveId" clId="{48775B4F-3FB0-413C-9C8A-22BEEFC6F492}" dt="2021-10-25T11:38:36.393" v="2454" actId="1076"/>
          <ac:spMkLst>
            <pc:docMk/>
            <pc:sldMk cId="1248250878" sldId="356"/>
            <ac:spMk id="11" creationId="{7786D486-B2F8-4C6D-A0AA-8DD268D53512}"/>
          </ac:spMkLst>
        </pc:spChg>
        <pc:spChg chg="del">
          <ac:chgData name="Ana Crispim" userId="74668a9aaaaa8da7" providerId="LiveId" clId="{48775B4F-3FB0-413C-9C8A-22BEEFC6F492}" dt="2021-10-25T11:36:44.788" v="2391" actId="478"/>
          <ac:spMkLst>
            <pc:docMk/>
            <pc:sldMk cId="1248250878" sldId="356"/>
            <ac:spMk id="12" creationId="{0FBE7EB7-180F-4D12-AE30-1E4FDE383C10}"/>
          </ac:spMkLst>
        </pc:spChg>
        <pc:spChg chg="add mod">
          <ac:chgData name="Ana Crispim" userId="74668a9aaaaa8da7" providerId="LiveId" clId="{48775B4F-3FB0-413C-9C8A-22BEEFC6F492}" dt="2021-10-25T11:38:40.480" v="2455" actId="1076"/>
          <ac:spMkLst>
            <pc:docMk/>
            <pc:sldMk cId="1248250878" sldId="356"/>
            <ac:spMk id="13" creationId="{795607C7-07B5-425E-9D13-891092B7626B}"/>
          </ac:spMkLst>
        </pc:spChg>
        <pc:graphicFrameChg chg="mod modGraphic">
          <ac:chgData name="Ana Crispim" userId="74668a9aaaaa8da7" providerId="LiveId" clId="{48775B4F-3FB0-413C-9C8A-22BEEFC6F492}" dt="2021-10-25T11:38:36.393" v="2454" actId="1076"/>
          <ac:graphicFrameMkLst>
            <pc:docMk/>
            <pc:sldMk cId="1248250878" sldId="356"/>
            <ac:graphicFrameMk id="3" creationId="{E04FF5CD-3A91-4543-87E7-C4EACDF45456}"/>
          </ac:graphicFrameMkLst>
        </pc:graphicFrameChg>
        <pc:graphicFrameChg chg="add mod modGraphic">
          <ac:chgData name="Ana Crispim" userId="74668a9aaaaa8da7" providerId="LiveId" clId="{48775B4F-3FB0-413C-9C8A-22BEEFC6F492}" dt="2021-10-25T11:38:36.393" v="2454" actId="1076"/>
          <ac:graphicFrameMkLst>
            <pc:docMk/>
            <pc:sldMk cId="1248250878" sldId="356"/>
            <ac:graphicFrameMk id="14" creationId="{406A1D0A-BF16-419D-94F3-2774205DF0B1}"/>
          </ac:graphicFrameMkLst>
        </pc:graphicFrameChg>
      </pc:sldChg>
      <pc:sldChg chg="add del ord">
        <pc:chgData name="Ana Crispim" userId="74668a9aaaaa8da7" providerId="LiveId" clId="{48775B4F-3FB0-413C-9C8A-22BEEFC6F492}" dt="2021-10-25T11:44:41.295" v="3031" actId="47"/>
        <pc:sldMkLst>
          <pc:docMk/>
          <pc:sldMk cId="3525841458" sldId="357"/>
        </pc:sldMkLst>
      </pc:sldChg>
      <pc:sldChg chg="del">
        <pc:chgData name="Ana Crispim" userId="74668a9aaaaa8da7" providerId="LiveId" clId="{48775B4F-3FB0-413C-9C8A-22BEEFC6F492}" dt="2021-10-25T10:42:52.170" v="359" actId="47"/>
        <pc:sldMkLst>
          <pc:docMk/>
          <pc:sldMk cId="2749470804" sldId="358"/>
        </pc:sldMkLst>
      </pc:sldChg>
      <pc:sldChg chg="addSp delSp modSp add mod">
        <pc:chgData name="Ana Crispim" userId="74668a9aaaaa8da7" providerId="LiveId" clId="{48775B4F-3FB0-413C-9C8A-22BEEFC6F492}" dt="2021-10-25T11:43:28.649" v="2988" actId="1076"/>
        <pc:sldMkLst>
          <pc:docMk/>
          <pc:sldMk cId="3662028884" sldId="358"/>
        </pc:sldMkLst>
        <pc:spChg chg="mod">
          <ac:chgData name="Ana Crispim" userId="74668a9aaaaa8da7" providerId="LiveId" clId="{48775B4F-3FB0-413C-9C8A-22BEEFC6F492}" dt="2021-10-25T11:42:03.744" v="2815" actId="404"/>
          <ac:spMkLst>
            <pc:docMk/>
            <pc:sldMk cId="3662028884" sldId="358"/>
            <ac:spMk id="6" creationId="{736A3D3E-21C3-4FB3-8D69-4765362C9AA5}"/>
          </ac:spMkLst>
        </pc:spChg>
        <pc:spChg chg="del">
          <ac:chgData name="Ana Crispim" userId="74668a9aaaaa8da7" providerId="LiveId" clId="{48775B4F-3FB0-413C-9C8A-22BEEFC6F492}" dt="2021-10-25T11:39:45.038" v="2460" actId="478"/>
          <ac:spMkLst>
            <pc:docMk/>
            <pc:sldMk cId="3662028884" sldId="358"/>
            <ac:spMk id="8" creationId="{D51816D4-C44D-4FB1-8AF9-6FA3E44DF2E3}"/>
          </ac:spMkLst>
        </pc:spChg>
        <pc:spChg chg="add mod">
          <ac:chgData name="Ana Crispim" userId="74668a9aaaaa8da7" providerId="LiveId" clId="{48775B4F-3FB0-413C-9C8A-22BEEFC6F492}" dt="2021-10-25T11:43:28.649" v="2988" actId="1076"/>
          <ac:spMkLst>
            <pc:docMk/>
            <pc:sldMk cId="3662028884" sldId="358"/>
            <ac:spMk id="9" creationId="{328A5F26-F783-4AE3-8A28-9E820C3A890C}"/>
          </ac:spMkLst>
        </pc:spChg>
        <pc:spChg chg="del">
          <ac:chgData name="Ana Crispim" userId="74668a9aaaaa8da7" providerId="LiveId" clId="{48775B4F-3FB0-413C-9C8A-22BEEFC6F492}" dt="2021-10-25T11:39:47.750" v="2461" actId="478"/>
          <ac:spMkLst>
            <pc:docMk/>
            <pc:sldMk cId="3662028884" sldId="358"/>
            <ac:spMk id="13" creationId="{EE29E6A3-B69B-49E6-848F-435384652199}"/>
          </ac:spMkLst>
        </pc:spChg>
      </pc:sldChg>
      <pc:sldChg chg="del">
        <pc:chgData name="Ana Crispim" userId="74668a9aaaaa8da7" providerId="LiveId" clId="{48775B4F-3FB0-413C-9C8A-22BEEFC6F492}" dt="2021-10-25T10:42:52.170" v="359" actId="47"/>
        <pc:sldMkLst>
          <pc:docMk/>
          <pc:sldMk cId="2554204775" sldId="359"/>
        </pc:sldMkLst>
      </pc:sldChg>
      <pc:sldChg chg="addSp delSp modSp add mod modNotesTx">
        <pc:chgData name="Ana Crispim" userId="74668a9aaaaa8da7" providerId="LiveId" clId="{48775B4F-3FB0-413C-9C8A-22BEEFC6F492}" dt="2021-10-25T11:51:09.309" v="3518" actId="6549"/>
        <pc:sldMkLst>
          <pc:docMk/>
          <pc:sldMk cId="3434593729" sldId="359"/>
        </pc:sldMkLst>
        <pc:spChg chg="add mod">
          <ac:chgData name="Ana Crispim" userId="74668a9aaaaa8da7" providerId="LiveId" clId="{48775B4F-3FB0-413C-9C8A-22BEEFC6F492}" dt="2021-10-25T11:44:22.655" v="3030" actId="20577"/>
          <ac:spMkLst>
            <pc:docMk/>
            <pc:sldMk cId="3434593729" sldId="359"/>
            <ac:spMk id="7" creationId="{9C40571F-C3DA-4E81-89FC-537FB19E49D0}"/>
          </ac:spMkLst>
        </pc:spChg>
        <pc:spChg chg="del">
          <ac:chgData name="Ana Crispim" userId="74668a9aaaaa8da7" providerId="LiveId" clId="{48775B4F-3FB0-413C-9C8A-22BEEFC6F492}" dt="2021-10-25T11:43:42.081" v="2990" actId="478"/>
          <ac:spMkLst>
            <pc:docMk/>
            <pc:sldMk cId="3434593729" sldId="359"/>
            <ac:spMk id="8" creationId="{8717C254-0F96-4573-BC9B-51D124B4D6E1}"/>
          </ac:spMkLst>
        </pc:spChg>
        <pc:spChg chg="add mod">
          <ac:chgData name="Ana Crispim" userId="74668a9aaaaa8da7" providerId="LiveId" clId="{48775B4F-3FB0-413C-9C8A-22BEEFC6F492}" dt="2021-10-25T11:45:31.274" v="3132" actId="1076"/>
          <ac:spMkLst>
            <pc:docMk/>
            <pc:sldMk cId="3434593729" sldId="359"/>
            <ac:spMk id="9" creationId="{B8B05E44-8B55-4D52-96C0-21411EEC6C0B}"/>
          </ac:spMkLst>
        </pc:spChg>
        <pc:spChg chg="add mod">
          <ac:chgData name="Ana Crispim" userId="74668a9aaaaa8da7" providerId="LiveId" clId="{48775B4F-3FB0-413C-9C8A-22BEEFC6F492}" dt="2021-10-25T11:45:31.274" v="3132" actId="1076"/>
          <ac:spMkLst>
            <pc:docMk/>
            <pc:sldMk cId="3434593729" sldId="359"/>
            <ac:spMk id="10" creationId="{F65C5DCF-0960-43AA-A14F-844087C13172}"/>
          </ac:spMkLst>
        </pc:spChg>
        <pc:spChg chg="mod">
          <ac:chgData name="Ana Crispim" userId="74668a9aaaaa8da7" providerId="LiveId" clId="{48775B4F-3FB0-413C-9C8A-22BEEFC6F492}" dt="2021-10-25T11:45:01.118" v="3056" actId="114"/>
          <ac:spMkLst>
            <pc:docMk/>
            <pc:sldMk cId="3434593729" sldId="359"/>
            <ac:spMk id="11" creationId="{D1E54111-0149-440A-9B15-02CF3A820A44}"/>
          </ac:spMkLst>
        </pc:spChg>
      </pc:sldChg>
      <pc:sldChg chg="add del">
        <pc:chgData name="Ana Crispim" userId="74668a9aaaaa8da7" providerId="LiveId" clId="{48775B4F-3FB0-413C-9C8A-22BEEFC6F492}" dt="2021-10-25T11:43:44.654" v="2992"/>
        <pc:sldMkLst>
          <pc:docMk/>
          <pc:sldMk cId="2930481246" sldId="360"/>
        </pc:sldMkLst>
      </pc:sldChg>
      <pc:sldChg chg="delSp modSp add mod modNotesTx">
        <pc:chgData name="Ana Crispim" userId="74668a9aaaaa8da7" providerId="LiveId" clId="{48775B4F-3FB0-413C-9C8A-22BEEFC6F492}" dt="2021-10-25T11:55:08.054" v="4148" actId="1076"/>
        <pc:sldMkLst>
          <pc:docMk/>
          <pc:sldMk cId="3047643336" sldId="360"/>
        </pc:sldMkLst>
        <pc:spChg chg="mod">
          <ac:chgData name="Ana Crispim" userId="74668a9aaaaa8da7" providerId="LiveId" clId="{48775B4F-3FB0-413C-9C8A-22BEEFC6F492}" dt="2021-10-25T11:47:41.751" v="3174" actId="20577"/>
          <ac:spMkLst>
            <pc:docMk/>
            <pc:sldMk cId="3047643336" sldId="360"/>
            <ac:spMk id="2" creationId="{00000000-0000-0000-0000-000000000000}"/>
          </ac:spMkLst>
        </pc:spChg>
        <pc:spChg chg="mod">
          <ac:chgData name="Ana Crispim" userId="74668a9aaaaa8da7" providerId="LiveId" clId="{48775B4F-3FB0-413C-9C8A-22BEEFC6F492}" dt="2021-10-25T11:55:04.432" v="4147" actId="1076"/>
          <ac:spMkLst>
            <pc:docMk/>
            <pc:sldMk cId="3047643336" sldId="360"/>
            <ac:spMk id="5" creationId="{8C0A814B-81BF-4086-A400-88A5243AFA24}"/>
          </ac:spMkLst>
        </pc:spChg>
        <pc:spChg chg="del">
          <ac:chgData name="Ana Crispim" userId="74668a9aaaaa8da7" providerId="LiveId" clId="{48775B4F-3FB0-413C-9C8A-22BEEFC6F492}" dt="2021-10-25T11:47:47.942" v="3175" actId="478"/>
          <ac:spMkLst>
            <pc:docMk/>
            <pc:sldMk cId="3047643336" sldId="360"/>
            <ac:spMk id="7" creationId="{9C40571F-C3DA-4E81-89FC-537FB19E49D0}"/>
          </ac:spMkLst>
        </pc:spChg>
        <pc:spChg chg="del">
          <ac:chgData name="Ana Crispim" userId="74668a9aaaaa8da7" providerId="LiveId" clId="{48775B4F-3FB0-413C-9C8A-22BEEFC6F492}" dt="2021-10-25T11:47:36.721" v="3156" actId="478"/>
          <ac:spMkLst>
            <pc:docMk/>
            <pc:sldMk cId="3047643336" sldId="360"/>
            <ac:spMk id="9" creationId="{B8B05E44-8B55-4D52-96C0-21411EEC6C0B}"/>
          </ac:spMkLst>
        </pc:spChg>
        <pc:spChg chg="del">
          <ac:chgData name="Ana Crispim" userId="74668a9aaaaa8da7" providerId="LiveId" clId="{48775B4F-3FB0-413C-9C8A-22BEEFC6F492}" dt="2021-10-25T11:47:35.557" v="3155" actId="478"/>
          <ac:spMkLst>
            <pc:docMk/>
            <pc:sldMk cId="3047643336" sldId="360"/>
            <ac:spMk id="10" creationId="{F65C5DCF-0960-43AA-A14F-844087C13172}"/>
          </ac:spMkLst>
        </pc:spChg>
        <pc:spChg chg="mod">
          <ac:chgData name="Ana Crispim" userId="74668a9aaaaa8da7" providerId="LiveId" clId="{48775B4F-3FB0-413C-9C8A-22BEEFC6F492}" dt="2021-10-25T11:55:08.054" v="4148" actId="1076"/>
          <ac:spMkLst>
            <pc:docMk/>
            <pc:sldMk cId="3047643336" sldId="360"/>
            <ac:spMk id="11" creationId="{D1E54111-0149-440A-9B15-02CF3A820A44}"/>
          </ac:spMkLst>
        </pc:spChg>
      </pc:sldChg>
      <pc:sldChg chg="modSp add mod">
        <pc:chgData name="Ana Crispim" userId="74668a9aaaaa8da7" providerId="LiveId" clId="{48775B4F-3FB0-413C-9C8A-22BEEFC6F492}" dt="2021-10-25T11:55:17.162" v="4156" actId="20577"/>
        <pc:sldMkLst>
          <pc:docMk/>
          <pc:sldMk cId="2416167777" sldId="361"/>
        </pc:sldMkLst>
        <pc:spChg chg="mod">
          <ac:chgData name="Ana Crispim" userId="74668a9aaaaa8da7" providerId="LiveId" clId="{48775B4F-3FB0-413C-9C8A-22BEEFC6F492}" dt="2021-10-25T11:55:17.162" v="4156" actId="20577"/>
          <ac:spMkLst>
            <pc:docMk/>
            <pc:sldMk cId="2416167777" sldId="361"/>
            <ac:spMk id="6" creationId="{7384640F-B45E-4866-AC22-58D340F29827}"/>
          </ac:spMkLst>
        </pc:spChg>
      </pc:sldChg>
      <pc:sldChg chg="del">
        <pc:chgData name="Ana Crispim" userId="74668a9aaaaa8da7" providerId="LiveId" clId="{48775B4F-3FB0-413C-9C8A-22BEEFC6F492}" dt="2021-10-25T10:42:52.170" v="359" actId="47"/>
        <pc:sldMkLst>
          <pc:docMk/>
          <pc:sldMk cId="2669781976" sldId="362"/>
        </pc:sldMkLst>
      </pc:sldChg>
      <pc:sldChg chg="del">
        <pc:chgData name="Ana Crispim" userId="74668a9aaaaa8da7" providerId="LiveId" clId="{48775B4F-3FB0-413C-9C8A-22BEEFC6F492}" dt="2021-10-25T10:42:52.170" v="359" actId="47"/>
        <pc:sldMkLst>
          <pc:docMk/>
          <pc:sldMk cId="849003347" sldId="364"/>
        </pc:sldMkLst>
      </pc:sldChg>
      <pc:sldChg chg="del">
        <pc:chgData name="Ana Crispim" userId="74668a9aaaaa8da7" providerId="LiveId" clId="{48775B4F-3FB0-413C-9C8A-22BEEFC6F492}" dt="2021-10-25T10:42:52.170" v="359" actId="47"/>
        <pc:sldMkLst>
          <pc:docMk/>
          <pc:sldMk cId="3635293377" sldId="365"/>
        </pc:sldMkLst>
      </pc:sldChg>
      <pc:sldChg chg="del">
        <pc:chgData name="Ana Crispim" userId="74668a9aaaaa8da7" providerId="LiveId" clId="{48775B4F-3FB0-413C-9C8A-22BEEFC6F492}" dt="2021-10-25T10:42:52.170" v="359" actId="47"/>
        <pc:sldMkLst>
          <pc:docMk/>
          <pc:sldMk cId="592436685" sldId="366"/>
        </pc:sldMkLst>
      </pc:sldChg>
      <pc:sldChg chg="del">
        <pc:chgData name="Ana Crispim" userId="74668a9aaaaa8da7" providerId="LiveId" clId="{48775B4F-3FB0-413C-9C8A-22BEEFC6F492}" dt="2021-10-25T10:42:52.170" v="359" actId="47"/>
        <pc:sldMkLst>
          <pc:docMk/>
          <pc:sldMk cId="2121054570" sldId="367"/>
        </pc:sldMkLst>
      </pc:sldChg>
      <pc:sldChg chg="del">
        <pc:chgData name="Ana Crispim" userId="74668a9aaaaa8da7" providerId="LiveId" clId="{48775B4F-3FB0-413C-9C8A-22BEEFC6F492}" dt="2021-10-25T10:42:52.170" v="359" actId="47"/>
        <pc:sldMkLst>
          <pc:docMk/>
          <pc:sldMk cId="865407869" sldId="368"/>
        </pc:sldMkLst>
      </pc:sldChg>
      <pc:sldChg chg="del">
        <pc:chgData name="Ana Crispim" userId="74668a9aaaaa8da7" providerId="LiveId" clId="{48775B4F-3FB0-413C-9C8A-22BEEFC6F492}" dt="2021-10-25T10:42:52.170" v="359" actId="47"/>
        <pc:sldMkLst>
          <pc:docMk/>
          <pc:sldMk cId="3098392316" sldId="369"/>
        </pc:sldMkLst>
      </pc:sldChg>
      <pc:sldChg chg="del">
        <pc:chgData name="Ana Crispim" userId="74668a9aaaaa8da7" providerId="LiveId" clId="{48775B4F-3FB0-413C-9C8A-22BEEFC6F492}" dt="2021-10-25T10:42:52.170" v="359" actId="47"/>
        <pc:sldMkLst>
          <pc:docMk/>
          <pc:sldMk cId="798569359" sldId="370"/>
        </pc:sldMkLst>
      </pc:sldChg>
      <pc:sldChg chg="del">
        <pc:chgData name="Ana Crispim" userId="74668a9aaaaa8da7" providerId="LiveId" clId="{48775B4F-3FB0-413C-9C8A-22BEEFC6F492}" dt="2021-10-25T10:42:52.170" v="359" actId="47"/>
        <pc:sldMkLst>
          <pc:docMk/>
          <pc:sldMk cId="3740792039" sldId="372"/>
        </pc:sldMkLst>
      </pc:sldChg>
      <pc:sldChg chg="del">
        <pc:chgData name="Ana Crispim" userId="74668a9aaaaa8da7" providerId="LiveId" clId="{48775B4F-3FB0-413C-9C8A-22BEEFC6F492}" dt="2021-10-25T10:42:52.170" v="359" actId="47"/>
        <pc:sldMkLst>
          <pc:docMk/>
          <pc:sldMk cId="346520661" sldId="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45F41-3A27-4606-9329-489F30628915}" type="datetimeFigureOut">
              <a:rPr lang="en-GB" smtClean="0"/>
              <a:t>25/10/2021</a:t>
            </a:fld>
            <a:endParaRPr lang="en-GB"/>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E5B7C-F997-47E7-A51F-3DE3E00DEC6C}" type="slidenum">
              <a:rPr lang="en-GB" smtClean="0"/>
              <a:t>‹nº›</a:t>
            </a:fld>
            <a:endParaRPr lang="en-GB"/>
          </a:p>
        </p:txBody>
      </p:sp>
    </p:spTree>
    <p:extLst>
      <p:ext uri="{BB962C8B-B14F-4D97-AF65-F5344CB8AC3E}">
        <p14:creationId xmlns:p14="http://schemas.microsoft.com/office/powerpoint/2010/main" val="34323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a:t>
            </a:fld>
            <a:endParaRPr lang="en-GB"/>
          </a:p>
        </p:txBody>
      </p:sp>
    </p:spTree>
    <p:extLst>
      <p:ext uri="{BB962C8B-B14F-4D97-AF65-F5344CB8AC3E}">
        <p14:creationId xmlns:p14="http://schemas.microsoft.com/office/powerpoint/2010/main" val="343903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panose="020B0606030504020204" pitchFamily="34" charset="0"/>
              </a:rPr>
              <a:t>The data is the same, but the layout is different. Our vocabulary of rows and columns is simply not rich enough to describe why the two tables represent the same data. In addition to appearance, we need a way to describe the underlying semantics, or meaning, of the values displayed in the table.</a:t>
            </a:r>
            <a:endParaRPr lang="en-GB"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11</a:t>
            </a:fld>
            <a:endParaRPr lang="en-GB"/>
          </a:p>
        </p:txBody>
      </p:sp>
    </p:spTree>
    <p:extLst>
      <p:ext uri="{BB962C8B-B14F-4D97-AF65-F5344CB8AC3E}">
        <p14:creationId xmlns:p14="http://schemas.microsoft.com/office/powerpoint/2010/main" val="33896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en-GB" dirty="0" err="1"/>
              <a:t>Os</a:t>
            </a:r>
            <a:r>
              <a:rPr lang="en-GB" dirty="0"/>
              <a:t> </a:t>
            </a:r>
            <a:r>
              <a:rPr lang="en-GB" dirty="0" err="1"/>
              <a:t>valores</a:t>
            </a:r>
            <a:r>
              <a:rPr lang="en-GB" dirty="0"/>
              <a:t> </a:t>
            </a:r>
            <a:r>
              <a:rPr lang="en-GB" dirty="0" err="1"/>
              <a:t>podem</a:t>
            </a:r>
            <a:r>
              <a:rPr lang="en-GB" dirty="0"/>
              <a:t> ser </a:t>
            </a:r>
            <a:r>
              <a:rPr lang="en-GB" dirty="0" err="1"/>
              <a:t>quantitativos</a:t>
            </a:r>
            <a:r>
              <a:rPr lang="en-GB" dirty="0"/>
              <a:t> (</a:t>
            </a:r>
            <a:r>
              <a:rPr lang="en-GB" dirty="0" err="1"/>
              <a:t>numéricos</a:t>
            </a:r>
            <a:r>
              <a:rPr lang="en-GB" dirty="0"/>
              <a:t>, </a:t>
            </a:r>
            <a:r>
              <a:rPr lang="en-GB" dirty="0" err="1"/>
              <a:t>integrais</a:t>
            </a:r>
            <a:r>
              <a:rPr lang="en-GB" dirty="0"/>
              <a:t>) </a:t>
            </a:r>
            <a:r>
              <a:rPr lang="en-GB" dirty="0" err="1"/>
              <a:t>ou</a:t>
            </a:r>
            <a:r>
              <a:rPr lang="en-GB" dirty="0"/>
              <a:t> </a:t>
            </a:r>
            <a:r>
              <a:rPr lang="en-GB" dirty="0" err="1"/>
              <a:t>qualitativos</a:t>
            </a:r>
            <a:r>
              <a:rPr lang="en-GB" dirty="0"/>
              <a:t> (strings)</a:t>
            </a:r>
          </a:p>
          <a:p>
            <a:pPr algn="l"/>
            <a:endParaRPr lang="en-GB"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12</a:t>
            </a:fld>
            <a:endParaRPr lang="en-GB"/>
          </a:p>
        </p:txBody>
      </p:sp>
    </p:spTree>
    <p:extLst>
      <p:ext uri="{BB962C8B-B14F-4D97-AF65-F5344CB8AC3E}">
        <p14:creationId xmlns:p14="http://schemas.microsoft.com/office/powerpoint/2010/main" val="1476082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13</a:t>
            </a:fld>
            <a:endParaRPr lang="en-GB"/>
          </a:p>
        </p:txBody>
      </p:sp>
    </p:spTree>
    <p:extLst>
      <p:ext uri="{BB962C8B-B14F-4D97-AF65-F5344CB8AC3E}">
        <p14:creationId xmlns:p14="http://schemas.microsoft.com/office/powerpoint/2010/main" val="331023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14</a:t>
            </a:fld>
            <a:endParaRPr lang="en-GB"/>
          </a:p>
        </p:txBody>
      </p:sp>
    </p:spTree>
    <p:extLst>
      <p:ext uri="{BB962C8B-B14F-4D97-AF65-F5344CB8AC3E}">
        <p14:creationId xmlns:p14="http://schemas.microsoft.com/office/powerpoint/2010/main" val="727806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15</a:t>
            </a:fld>
            <a:endParaRPr lang="en-GB"/>
          </a:p>
        </p:txBody>
      </p:sp>
    </p:spTree>
    <p:extLst>
      <p:ext uri="{BB962C8B-B14F-4D97-AF65-F5344CB8AC3E}">
        <p14:creationId xmlns:p14="http://schemas.microsoft.com/office/powerpoint/2010/main" val="16695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16</a:t>
            </a:fld>
            <a:endParaRPr lang="en-GB"/>
          </a:p>
        </p:txBody>
      </p:sp>
    </p:spTree>
    <p:extLst>
      <p:ext uri="{BB962C8B-B14F-4D97-AF65-F5344CB8AC3E}">
        <p14:creationId xmlns:p14="http://schemas.microsoft.com/office/powerpoint/2010/main" val="98907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17</a:t>
            </a:fld>
            <a:endParaRPr lang="en-GB"/>
          </a:p>
        </p:txBody>
      </p:sp>
    </p:spTree>
    <p:extLst>
      <p:ext uri="{BB962C8B-B14F-4D97-AF65-F5344CB8AC3E}">
        <p14:creationId xmlns:p14="http://schemas.microsoft.com/office/powerpoint/2010/main" val="2939096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18</a:t>
            </a:fld>
            <a:endParaRPr lang="en-GB"/>
          </a:p>
        </p:txBody>
      </p:sp>
    </p:spTree>
    <p:extLst>
      <p:ext uri="{BB962C8B-B14F-4D97-AF65-F5344CB8AC3E}">
        <p14:creationId xmlns:p14="http://schemas.microsoft.com/office/powerpoint/2010/main" val="189791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F8E5B7C-F997-47E7-A51F-3DE3E00DEC6C}" type="slidenum">
              <a:rPr lang="en-GB" smtClean="0"/>
              <a:t>19</a:t>
            </a:fld>
            <a:endParaRPr lang="en-GB"/>
          </a:p>
        </p:txBody>
      </p:sp>
    </p:spTree>
    <p:extLst>
      <p:ext uri="{BB962C8B-B14F-4D97-AF65-F5344CB8AC3E}">
        <p14:creationId xmlns:p14="http://schemas.microsoft.com/office/powerpoint/2010/main" val="402496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F8E5B7C-F997-47E7-A51F-3DE3E00DEC6C}" type="slidenum">
              <a:rPr lang="en-GB" smtClean="0"/>
              <a:t>3</a:t>
            </a:fld>
            <a:endParaRPr lang="en-GB"/>
          </a:p>
        </p:txBody>
      </p:sp>
    </p:spTree>
    <p:extLst>
      <p:ext uri="{BB962C8B-B14F-4D97-AF65-F5344CB8AC3E}">
        <p14:creationId xmlns:p14="http://schemas.microsoft.com/office/powerpoint/2010/main" val="297339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r>
              <a:rPr lang="en-GB" dirty="0"/>
              <a:t>Wickham: </a:t>
            </a:r>
            <a:r>
              <a:rPr lang="en-US" b="0" i="0" dirty="0">
                <a:solidFill>
                  <a:srgbClr val="000000"/>
                </a:solidFill>
                <a:effectLst/>
                <a:latin typeface="Open Sans" panose="020B0606030504020204" pitchFamily="34" charset="0"/>
              </a:rPr>
              <a:t>Like families, tidy datasets are all alike but every messy dataset is messy in its own way. </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a:t>
            </a:fld>
            <a:endParaRPr lang="en-GB"/>
          </a:p>
        </p:txBody>
      </p:sp>
    </p:spTree>
    <p:extLst>
      <p:ext uri="{BB962C8B-B14F-4D97-AF65-F5344CB8AC3E}">
        <p14:creationId xmlns:p14="http://schemas.microsoft.com/office/powerpoint/2010/main" val="2757127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r>
              <a:rPr lang="en-GB" dirty="0"/>
              <a:t>Wickham: </a:t>
            </a:r>
            <a:r>
              <a:rPr lang="en-US" b="0" i="0" dirty="0">
                <a:solidFill>
                  <a:srgbClr val="000000"/>
                </a:solidFill>
                <a:effectLst/>
                <a:latin typeface="Open Sans" panose="020B0606030504020204" pitchFamily="34" charset="0"/>
              </a:rPr>
              <a:t>Like families, tidy datasets are all alike but every messy dataset is messy in its own way. </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5</a:t>
            </a:fld>
            <a:endParaRPr lang="en-GB"/>
          </a:p>
        </p:txBody>
      </p:sp>
    </p:spTree>
    <p:extLst>
      <p:ext uri="{BB962C8B-B14F-4D97-AF65-F5344CB8AC3E}">
        <p14:creationId xmlns:p14="http://schemas.microsoft.com/office/powerpoint/2010/main" val="3078957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a:t>
            </a:fld>
            <a:endParaRPr lang="en-GB"/>
          </a:p>
        </p:txBody>
      </p:sp>
    </p:spTree>
    <p:extLst>
      <p:ext uri="{BB962C8B-B14F-4D97-AF65-F5344CB8AC3E}">
        <p14:creationId xmlns:p14="http://schemas.microsoft.com/office/powerpoint/2010/main" val="1377457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r>
              <a:rPr lang="en-GB" dirty="0"/>
              <a:t>Wickham: </a:t>
            </a:r>
            <a:r>
              <a:rPr lang="en-US" b="0" i="0" dirty="0">
                <a:solidFill>
                  <a:srgbClr val="000000"/>
                </a:solidFill>
                <a:effectLst/>
                <a:latin typeface="Open Sans" panose="020B0606030504020204" pitchFamily="34" charset="0"/>
              </a:rPr>
              <a:t>Like families, tidy datasets are all alike but every messy dataset is messy in its own way. </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a:t>
            </a:fld>
            <a:endParaRPr lang="en-GB"/>
          </a:p>
        </p:txBody>
      </p:sp>
    </p:spTree>
    <p:extLst>
      <p:ext uri="{BB962C8B-B14F-4D97-AF65-F5344CB8AC3E}">
        <p14:creationId xmlns:p14="http://schemas.microsoft.com/office/powerpoint/2010/main" val="153997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8</a:t>
            </a:fld>
            <a:endParaRPr lang="en-GB"/>
          </a:p>
        </p:txBody>
      </p:sp>
    </p:spTree>
    <p:extLst>
      <p:ext uri="{BB962C8B-B14F-4D97-AF65-F5344CB8AC3E}">
        <p14:creationId xmlns:p14="http://schemas.microsoft.com/office/powerpoint/2010/main" val="6166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9</a:t>
            </a:fld>
            <a:endParaRPr lang="en-GB"/>
          </a:p>
        </p:txBody>
      </p:sp>
    </p:spTree>
    <p:extLst>
      <p:ext uri="{BB962C8B-B14F-4D97-AF65-F5344CB8AC3E}">
        <p14:creationId xmlns:p14="http://schemas.microsoft.com/office/powerpoint/2010/main" val="169774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10</a:t>
            </a:fld>
            <a:endParaRPr lang="en-GB"/>
          </a:p>
        </p:txBody>
      </p:sp>
    </p:spTree>
    <p:extLst>
      <p:ext uri="{BB962C8B-B14F-4D97-AF65-F5344CB8AC3E}">
        <p14:creationId xmlns:p14="http://schemas.microsoft.com/office/powerpoint/2010/main" val="205539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9D18E91D-8F3A-4AE9-AFBB-26ACDBC06288}"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0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427329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84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82022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D18E91D-8F3A-4AE9-AFBB-26ACDBC06288}"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0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D18E91D-8F3A-4AE9-AFBB-26ACDBC06288}" type="datetimeFigureOut">
              <a:rPr lang="pt-BR" smtClean="0"/>
              <a:t>25/10/2021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85009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 texto mestre</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D18E91D-8F3A-4AE9-AFBB-26ACDBC06288}" type="datetimeFigureOut">
              <a:rPr lang="pt-BR" smtClean="0"/>
              <a:t>25/10/2021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226745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D18E91D-8F3A-4AE9-AFBB-26ACDBC06288}" type="datetimeFigureOut">
              <a:rPr lang="pt-BR" smtClean="0"/>
              <a:t>25/10/2021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118666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8E91D-8F3A-4AE9-AFBB-26ACDBC06288}" type="datetimeFigureOut">
              <a:rPr lang="pt-BR" smtClean="0"/>
              <a:t>25/10/2021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4554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9D18E91D-8F3A-4AE9-AFBB-26ACDBC06288}" type="datetimeFigureOut">
              <a:rPr lang="pt-BR" smtClean="0"/>
              <a:t>25/10/2021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201556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8E91D-8F3A-4AE9-AFBB-26ACDBC06288}" type="datetimeFigureOut">
              <a:rPr lang="pt-BR" smtClean="0"/>
              <a:t>25/10/2021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08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18E91D-8F3A-4AE9-AFBB-26ACDBC06288}" type="datetimeFigureOut">
              <a:rPr lang="pt-BR" smtClean="0"/>
              <a:t>25/10/2021</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2881AA-410A-4A2B-AD87-F7F7FE321B12}"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475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153" y="5377816"/>
            <a:ext cx="8123403" cy="775523"/>
          </a:xfrm>
        </p:spPr>
        <p:txBody>
          <a:bodyPr>
            <a:normAutofit/>
          </a:bodyPr>
          <a:lstStyle/>
          <a:p>
            <a:r>
              <a:rPr lang="pt-BR" sz="4000" dirty="0" err="1">
                <a:latin typeface="Arial" panose="020B0604020202020204" pitchFamily="34" charset="0"/>
                <a:cs typeface="Arial" panose="020B0604020202020204" pitchFamily="34" charset="0"/>
              </a:rPr>
              <a:t>Tidy</a:t>
            </a:r>
            <a:r>
              <a:rPr lang="pt-BR" sz="4000" dirty="0">
                <a:latin typeface="Arial" panose="020B0604020202020204" pitchFamily="34" charset="0"/>
                <a:cs typeface="Arial" panose="020B0604020202020204" pitchFamily="34" charset="0"/>
              </a:rPr>
              <a:t> data</a:t>
            </a:r>
          </a:p>
        </p:txBody>
      </p:sp>
      <p:sp>
        <p:nvSpPr>
          <p:cNvPr id="3" name="Subtítulo 2"/>
          <p:cNvSpPr>
            <a:spLocks noGrp="1"/>
          </p:cNvSpPr>
          <p:nvPr>
            <p:ph type="subTitle" idx="1"/>
          </p:nvPr>
        </p:nvSpPr>
        <p:spPr>
          <a:xfrm>
            <a:off x="8528100" y="5014288"/>
            <a:ext cx="3467962" cy="864457"/>
          </a:xfrm>
        </p:spPr>
        <p:txBody>
          <a:bodyPr>
            <a:normAutofit/>
          </a:bodyPr>
          <a:lstStyle/>
          <a:p>
            <a:r>
              <a:rPr lang="pt-BR" sz="2400" dirty="0">
                <a:latin typeface="Arial" panose="020B0604020202020204" pitchFamily="34" charset="0"/>
                <a:cs typeface="Arial" panose="020B0604020202020204" pitchFamily="34" charset="0"/>
              </a:rPr>
              <a:t>Ana C. Crispim</a:t>
            </a:r>
          </a:p>
        </p:txBody>
      </p:sp>
      <p:sp>
        <p:nvSpPr>
          <p:cNvPr id="4" name="Subtítulo 2"/>
          <p:cNvSpPr txBox="1">
            <a:spLocks/>
          </p:cNvSpPr>
          <p:nvPr/>
        </p:nvSpPr>
        <p:spPr>
          <a:xfrm>
            <a:off x="8528100" y="5569462"/>
            <a:ext cx="3467962" cy="86445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pt-BR" sz="2400" dirty="0">
                <a:latin typeface="Arial" panose="020B0604020202020204" pitchFamily="34" charset="0"/>
                <a:cs typeface="Arial" panose="020B0604020202020204" pitchFamily="34" charset="0"/>
              </a:rPr>
              <a:t>Danielly S. Oliveira</a:t>
            </a:r>
          </a:p>
        </p:txBody>
      </p:sp>
    </p:spTree>
    <p:extLst>
      <p:ext uri="{BB962C8B-B14F-4D97-AF65-F5344CB8AC3E}">
        <p14:creationId xmlns:p14="http://schemas.microsoft.com/office/powerpoint/2010/main" val="1400997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structure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2652318566"/>
              </p:ext>
            </p:extLst>
          </p:nvPr>
        </p:nvGraphicFramePr>
        <p:xfrm>
          <a:off x="3620287" y="3212281"/>
          <a:ext cx="7123913" cy="2356065"/>
        </p:xfrm>
        <a:graphic>
          <a:graphicData uri="http://schemas.openxmlformats.org/drawingml/2006/table">
            <a:tbl>
              <a:tblPr firstRow="1" bandRow="1">
                <a:tableStyleId>{BC89EF96-8CEA-46FF-86C4-4CE0E7609802}</a:tableStyleId>
              </a:tblPr>
              <a:tblGrid>
                <a:gridCol w="1798805">
                  <a:extLst>
                    <a:ext uri="{9D8B030D-6E8A-4147-A177-3AD203B41FA5}">
                      <a16:colId xmlns:a16="http://schemas.microsoft.com/office/drawing/2014/main" val="1599511425"/>
                    </a:ext>
                  </a:extLst>
                </a:gridCol>
                <a:gridCol w="1214429">
                  <a:extLst>
                    <a:ext uri="{9D8B030D-6E8A-4147-A177-3AD203B41FA5}">
                      <a16:colId xmlns:a16="http://schemas.microsoft.com/office/drawing/2014/main" val="3307916527"/>
                    </a:ext>
                  </a:extLst>
                </a:gridCol>
                <a:gridCol w="1006697">
                  <a:extLst>
                    <a:ext uri="{9D8B030D-6E8A-4147-A177-3AD203B41FA5}">
                      <a16:colId xmlns:a16="http://schemas.microsoft.com/office/drawing/2014/main" val="1059065473"/>
                    </a:ext>
                  </a:extLst>
                </a:gridCol>
                <a:gridCol w="1006697">
                  <a:extLst>
                    <a:ext uri="{9D8B030D-6E8A-4147-A177-3AD203B41FA5}">
                      <a16:colId xmlns:a16="http://schemas.microsoft.com/office/drawing/2014/main" val="370822392"/>
                    </a:ext>
                  </a:extLst>
                </a:gridCol>
                <a:gridCol w="1070614">
                  <a:extLst>
                    <a:ext uri="{9D8B030D-6E8A-4147-A177-3AD203B41FA5}">
                      <a16:colId xmlns:a16="http://schemas.microsoft.com/office/drawing/2014/main" val="789756700"/>
                    </a:ext>
                  </a:extLst>
                </a:gridCol>
                <a:gridCol w="1026671">
                  <a:extLst>
                    <a:ext uri="{9D8B030D-6E8A-4147-A177-3AD203B41FA5}">
                      <a16:colId xmlns:a16="http://schemas.microsoft.com/office/drawing/2014/main" val="257507489"/>
                    </a:ext>
                  </a:extLst>
                </a:gridCol>
              </a:tblGrid>
              <a:tr h="785355">
                <a:tc>
                  <a:txBody>
                    <a:bodyPr/>
                    <a:lstStyle/>
                    <a:p>
                      <a:pPr algn="ctr"/>
                      <a:r>
                        <a:rPr lang="pt-BR" dirty="0"/>
                        <a:t>assessment </a:t>
                      </a:r>
                    </a:p>
                  </a:txBody>
                  <a:tcPr anchor="ctr"/>
                </a:tc>
                <a:tc>
                  <a:txBody>
                    <a:bodyPr/>
                    <a:lstStyle/>
                    <a:p>
                      <a:pPr algn="ctr"/>
                      <a:r>
                        <a:rPr lang="pt-BR" dirty="0" err="1"/>
                        <a:t>type</a:t>
                      </a:r>
                      <a:endParaRPr lang="pt-BR" dirty="0"/>
                    </a:p>
                  </a:txBody>
                  <a:tcPr anchor="ctr"/>
                </a:tc>
                <a:tc>
                  <a:txBody>
                    <a:bodyPr/>
                    <a:lstStyle/>
                    <a:p>
                      <a:pPr algn="ctr"/>
                      <a:r>
                        <a:rPr lang="pt-BR" dirty="0"/>
                        <a:t>001</a:t>
                      </a:r>
                    </a:p>
                  </a:txBody>
                  <a:tcPr anchor="ctr"/>
                </a:tc>
                <a:tc>
                  <a:txBody>
                    <a:bodyPr/>
                    <a:lstStyle/>
                    <a:p>
                      <a:pPr algn="ctr"/>
                      <a:r>
                        <a:rPr lang="pt-BR" dirty="0"/>
                        <a:t>002</a:t>
                      </a:r>
                    </a:p>
                  </a:txBody>
                  <a:tcPr anchor="ctr"/>
                </a:tc>
                <a:tc>
                  <a:txBody>
                    <a:bodyPr/>
                    <a:lstStyle/>
                    <a:p>
                      <a:pPr algn="ctr"/>
                      <a:r>
                        <a:rPr lang="pt-BR" dirty="0"/>
                        <a:t>003</a:t>
                      </a:r>
                    </a:p>
                  </a:txBody>
                  <a:tcPr anchor="ctr"/>
                </a:tc>
                <a:tc>
                  <a:txBody>
                    <a:bodyPr/>
                    <a:lstStyle/>
                    <a:p>
                      <a:pPr algn="ctr"/>
                      <a:r>
                        <a:rPr lang="pt-BR" dirty="0"/>
                        <a:t>004</a:t>
                      </a:r>
                    </a:p>
                  </a:txBody>
                  <a:tcPr anchor="ctr"/>
                </a:tc>
                <a:extLst>
                  <a:ext uri="{0D108BD9-81ED-4DB2-BD59-A6C34878D82A}">
                    <a16:rowId xmlns:a16="http://schemas.microsoft.com/office/drawing/2014/main" val="2189167151"/>
                  </a:ext>
                </a:extLst>
              </a:tr>
              <a:tr h="785355">
                <a:tc>
                  <a:txBody>
                    <a:bodyPr/>
                    <a:lstStyle/>
                    <a:p>
                      <a:pPr algn="ctr"/>
                      <a:r>
                        <a:rPr lang="pt-BR" dirty="0"/>
                        <a:t>1</a:t>
                      </a:r>
                    </a:p>
                  </a:txBody>
                  <a:tcPr anchor="ctr"/>
                </a:tc>
                <a:tc>
                  <a:txBody>
                    <a:bodyPr/>
                    <a:lstStyle/>
                    <a:p>
                      <a:pPr algn="ctr"/>
                      <a:r>
                        <a:rPr lang="pt-BR" dirty="0" err="1"/>
                        <a:t>gender</a:t>
                      </a:r>
                      <a:endParaRPr lang="pt-BR" dirty="0"/>
                    </a:p>
                  </a:txBody>
                  <a:tcPr anchor="ctr"/>
                </a:tc>
                <a:tc>
                  <a:txBody>
                    <a:bodyPr/>
                    <a:lstStyle/>
                    <a:p>
                      <a:pPr algn="ctr"/>
                      <a:r>
                        <a:rPr lang="pt-BR" dirty="0"/>
                        <a:t>F</a:t>
                      </a:r>
                    </a:p>
                  </a:txBody>
                  <a:tcPr anchor="ctr"/>
                </a:tc>
                <a:tc>
                  <a:txBody>
                    <a:bodyPr/>
                    <a:lstStyle/>
                    <a:p>
                      <a:pPr algn="ctr"/>
                      <a:r>
                        <a:rPr lang="pt-BR" dirty="0"/>
                        <a:t>F</a:t>
                      </a:r>
                    </a:p>
                  </a:txBody>
                  <a:tcPr anchor="ctr"/>
                </a:tc>
                <a:tc>
                  <a:txBody>
                    <a:bodyPr/>
                    <a:lstStyle/>
                    <a:p>
                      <a:pPr algn="ctr"/>
                      <a:r>
                        <a:rPr lang="pt-BR" dirty="0"/>
                        <a:t>M</a:t>
                      </a:r>
                    </a:p>
                  </a:txBody>
                  <a:tcPr anchor="ctr"/>
                </a:tc>
                <a:tc>
                  <a:txBody>
                    <a:bodyPr/>
                    <a:lstStyle/>
                    <a:p>
                      <a:pPr algn="ctr"/>
                      <a:r>
                        <a:rPr lang="pt-BR" dirty="0"/>
                        <a:t>M</a:t>
                      </a:r>
                    </a:p>
                  </a:txBody>
                  <a:tcPr anchor="ctr"/>
                </a:tc>
                <a:extLst>
                  <a:ext uri="{0D108BD9-81ED-4DB2-BD59-A6C34878D82A}">
                    <a16:rowId xmlns:a16="http://schemas.microsoft.com/office/drawing/2014/main" val="1106520567"/>
                  </a:ext>
                </a:extLst>
              </a:tr>
              <a:tr h="785355">
                <a:tc>
                  <a:txBody>
                    <a:bodyPr/>
                    <a:lstStyle/>
                    <a:p>
                      <a:pPr algn="ctr"/>
                      <a:r>
                        <a:rPr lang="pt-BR" dirty="0"/>
                        <a:t>1</a:t>
                      </a:r>
                    </a:p>
                  </a:txBody>
                  <a:tcPr anchor="ctr"/>
                </a:tc>
                <a:tc>
                  <a:txBody>
                    <a:bodyPr/>
                    <a:lstStyle/>
                    <a:p>
                      <a:pPr algn="ctr"/>
                      <a:r>
                        <a:rPr lang="pt-BR" dirty="0"/>
                        <a:t>age</a:t>
                      </a:r>
                    </a:p>
                  </a:txBody>
                  <a:tcPr anchor="ctr"/>
                </a:tc>
                <a:tc>
                  <a:txBody>
                    <a:bodyPr/>
                    <a:lstStyle/>
                    <a:p>
                      <a:pPr algn="ctr"/>
                      <a:r>
                        <a:rPr lang="pt-BR" dirty="0"/>
                        <a:t>18</a:t>
                      </a:r>
                    </a:p>
                  </a:txBody>
                  <a:tcPr anchor="ctr"/>
                </a:tc>
                <a:tc>
                  <a:txBody>
                    <a:bodyPr/>
                    <a:lstStyle/>
                    <a:p>
                      <a:pPr algn="ctr"/>
                      <a:r>
                        <a:rPr lang="pt-BR" dirty="0"/>
                        <a:t>20</a:t>
                      </a:r>
                    </a:p>
                  </a:txBody>
                  <a:tcPr anchor="ctr"/>
                </a:tc>
                <a:tc>
                  <a:txBody>
                    <a:bodyPr/>
                    <a:lstStyle/>
                    <a:p>
                      <a:pPr algn="ctr"/>
                      <a:r>
                        <a:rPr lang="pt-BR" dirty="0"/>
                        <a:t>F</a:t>
                      </a:r>
                    </a:p>
                  </a:txBody>
                  <a:tcPr anchor="ctr"/>
                </a:tc>
                <a:tc>
                  <a:txBody>
                    <a:bodyPr/>
                    <a:lstStyle/>
                    <a:p>
                      <a:pPr algn="ctr"/>
                      <a:r>
                        <a:rPr lang="pt-BR" dirty="0"/>
                        <a:t>19</a:t>
                      </a:r>
                    </a:p>
                  </a:txBody>
                  <a:tcPr anchor="ctr"/>
                </a:tc>
                <a:extLst>
                  <a:ext uri="{0D108BD9-81ED-4DB2-BD59-A6C34878D82A}">
                    <a16:rowId xmlns:a16="http://schemas.microsoft.com/office/drawing/2014/main" val="863507577"/>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381455" y="3987747"/>
            <a:ext cx="211588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Linhas </a:t>
            </a:r>
            <a:r>
              <a:rPr lang="pt-BR" sz="3200" i="1" dirty="0">
                <a:latin typeface="Segoe UI" panose="020B0502040204020203" pitchFamily="34" charset="0"/>
                <a:cs typeface="Segoe UI" panose="020B0502040204020203" pitchFamily="34" charset="0"/>
              </a:rPr>
              <a:t>n</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n = 2 </a:t>
            </a:r>
          </a:p>
        </p:txBody>
      </p:sp>
      <p:sp>
        <p:nvSpPr>
          <p:cNvPr id="10" name="CaixaDeTexto 9">
            <a:extLst>
              <a:ext uri="{FF2B5EF4-FFF2-40B4-BE49-F238E27FC236}">
                <a16:creationId xmlns:a16="http://schemas.microsoft.com/office/drawing/2014/main" id="{04C901DE-8786-4E1E-B09F-8118993AEEF7}"/>
              </a:ext>
            </a:extLst>
          </p:cNvPr>
          <p:cNvSpPr txBox="1"/>
          <p:nvPr/>
        </p:nvSpPr>
        <p:spPr>
          <a:xfrm>
            <a:off x="5458045" y="980720"/>
            <a:ext cx="316423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Colunas </a:t>
            </a:r>
            <a:r>
              <a:rPr lang="pt-BR" sz="3200" i="1" dirty="0">
                <a:latin typeface="Segoe UI" panose="020B0502040204020203" pitchFamily="34" charset="0"/>
                <a:cs typeface="Segoe UI" panose="020B0502040204020203" pitchFamily="34" charset="0"/>
              </a:rPr>
              <a:t>j</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j = 6</a:t>
            </a:r>
          </a:p>
        </p:txBody>
      </p:sp>
      <p:sp>
        <p:nvSpPr>
          <p:cNvPr id="9" name="Chave Esquerda 8">
            <a:extLst>
              <a:ext uri="{FF2B5EF4-FFF2-40B4-BE49-F238E27FC236}">
                <a16:creationId xmlns:a16="http://schemas.microsoft.com/office/drawing/2014/main" id="{C9234817-F54C-4A0E-A0E8-517D6A03881B}"/>
              </a:ext>
            </a:extLst>
          </p:cNvPr>
          <p:cNvSpPr/>
          <p:nvPr/>
        </p:nvSpPr>
        <p:spPr>
          <a:xfrm>
            <a:off x="2353982" y="3193861"/>
            <a:ext cx="655607" cy="2308124"/>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have Esquerda 11">
            <a:extLst>
              <a:ext uri="{FF2B5EF4-FFF2-40B4-BE49-F238E27FC236}">
                <a16:creationId xmlns:a16="http://schemas.microsoft.com/office/drawing/2014/main" id="{0FBE7EB7-180F-4D12-AE30-1E4FDE383C10}"/>
              </a:ext>
            </a:extLst>
          </p:cNvPr>
          <p:cNvSpPr/>
          <p:nvPr/>
        </p:nvSpPr>
        <p:spPr>
          <a:xfrm rot="5400000">
            <a:off x="6730068" y="607316"/>
            <a:ext cx="620192" cy="3928940"/>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445106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structure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57890"/>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graphicFrame>
        <p:nvGraphicFramePr>
          <p:cNvPr id="11" name="Tabela 6">
            <a:extLst>
              <a:ext uri="{FF2B5EF4-FFF2-40B4-BE49-F238E27FC236}">
                <a16:creationId xmlns:a16="http://schemas.microsoft.com/office/drawing/2014/main" id="{D2CFFBB1-2AFA-4D39-B57B-F87DCDCE6451}"/>
              </a:ext>
            </a:extLst>
          </p:cNvPr>
          <p:cNvGraphicFramePr>
            <a:graphicFrameLocks noGrp="1"/>
          </p:cNvGraphicFramePr>
          <p:nvPr>
            <p:extLst>
              <p:ext uri="{D42A27DB-BD31-4B8C-83A1-F6EECF244321}">
                <p14:modId xmlns:p14="http://schemas.microsoft.com/office/powerpoint/2010/main" val="4009742807"/>
              </p:ext>
            </p:extLst>
          </p:nvPr>
        </p:nvGraphicFramePr>
        <p:xfrm>
          <a:off x="929052" y="2721007"/>
          <a:ext cx="4483620" cy="2456040"/>
        </p:xfrm>
        <a:graphic>
          <a:graphicData uri="http://schemas.openxmlformats.org/drawingml/2006/table">
            <a:tbl>
              <a:tblPr firstRow="1" bandRow="1">
                <a:tableStyleId>{BC89EF96-8CEA-46FF-86C4-4CE0E7609802}</a:tableStyleId>
              </a:tblPr>
              <a:tblGrid>
                <a:gridCol w="1494540">
                  <a:extLst>
                    <a:ext uri="{9D8B030D-6E8A-4147-A177-3AD203B41FA5}">
                      <a16:colId xmlns:a16="http://schemas.microsoft.com/office/drawing/2014/main" val="1059065473"/>
                    </a:ext>
                  </a:extLst>
                </a:gridCol>
                <a:gridCol w="1494540">
                  <a:extLst>
                    <a:ext uri="{9D8B030D-6E8A-4147-A177-3AD203B41FA5}">
                      <a16:colId xmlns:a16="http://schemas.microsoft.com/office/drawing/2014/main" val="789756700"/>
                    </a:ext>
                  </a:extLst>
                </a:gridCol>
                <a:gridCol w="1494540">
                  <a:extLst>
                    <a:ext uri="{9D8B030D-6E8A-4147-A177-3AD203B41FA5}">
                      <a16:colId xmlns:a16="http://schemas.microsoft.com/office/drawing/2014/main" val="257507489"/>
                    </a:ext>
                  </a:extLst>
                </a:gridCol>
              </a:tblGrid>
              <a:tr h="585364">
                <a:tc>
                  <a:txBody>
                    <a:bodyPr/>
                    <a:lstStyle/>
                    <a:p>
                      <a:pPr algn="ctr"/>
                      <a:r>
                        <a:rPr lang="pt-BR" dirty="0"/>
                        <a:t>Id</a:t>
                      </a:r>
                    </a:p>
                  </a:txBody>
                  <a:tcPr anchor="ctr"/>
                </a:tc>
                <a:tc>
                  <a:txBody>
                    <a:bodyPr/>
                    <a:lstStyle/>
                    <a:p>
                      <a:pPr algn="ctr"/>
                      <a:r>
                        <a:rPr lang="pt-BR" dirty="0" err="1"/>
                        <a:t>Gender</a:t>
                      </a:r>
                      <a:endParaRPr lang="pt-BR" dirty="0"/>
                    </a:p>
                  </a:txBody>
                  <a:tcPr anchor="ctr"/>
                </a:tc>
                <a:tc>
                  <a:txBody>
                    <a:bodyPr/>
                    <a:lstStyle/>
                    <a:p>
                      <a:pPr algn="ctr"/>
                      <a:r>
                        <a:rPr lang="pt-BR" dirty="0"/>
                        <a:t>Age</a:t>
                      </a:r>
                    </a:p>
                  </a:txBody>
                  <a:tcPr anchor="ctr"/>
                </a:tc>
                <a:extLst>
                  <a:ext uri="{0D108BD9-81ED-4DB2-BD59-A6C34878D82A}">
                    <a16:rowId xmlns:a16="http://schemas.microsoft.com/office/drawing/2014/main" val="2189167151"/>
                  </a:ext>
                </a:extLst>
              </a:tr>
              <a:tr h="467669">
                <a:tc>
                  <a:txBody>
                    <a:bodyPr/>
                    <a:lstStyle/>
                    <a:p>
                      <a:pPr algn="ctr"/>
                      <a:r>
                        <a:rPr lang="pt-BR" dirty="0"/>
                        <a:t>001</a:t>
                      </a:r>
                    </a:p>
                  </a:txBody>
                  <a:tcPr anchor="ctr"/>
                </a:tc>
                <a:tc>
                  <a:txBody>
                    <a:bodyPr/>
                    <a:lstStyle/>
                    <a:p>
                      <a:pPr algn="ctr"/>
                      <a:r>
                        <a:rPr lang="pt-BR" dirty="0"/>
                        <a:t>F</a:t>
                      </a:r>
                    </a:p>
                  </a:txBody>
                  <a:tcPr anchor="ctr"/>
                </a:tc>
                <a:tc>
                  <a:txBody>
                    <a:bodyPr/>
                    <a:lstStyle/>
                    <a:p>
                      <a:pPr algn="ctr"/>
                      <a:r>
                        <a:rPr lang="pt-BR" dirty="0"/>
                        <a:t>18</a:t>
                      </a:r>
                    </a:p>
                  </a:txBody>
                  <a:tcPr anchor="ctr"/>
                </a:tc>
                <a:extLst>
                  <a:ext uri="{0D108BD9-81ED-4DB2-BD59-A6C34878D82A}">
                    <a16:rowId xmlns:a16="http://schemas.microsoft.com/office/drawing/2014/main" val="1106520567"/>
                  </a:ext>
                </a:extLst>
              </a:tr>
              <a:tr h="467669">
                <a:tc>
                  <a:txBody>
                    <a:bodyPr/>
                    <a:lstStyle/>
                    <a:p>
                      <a:pPr algn="ctr"/>
                      <a:r>
                        <a:rPr lang="pt-BR" dirty="0"/>
                        <a:t>002</a:t>
                      </a:r>
                    </a:p>
                  </a:txBody>
                  <a:tcPr anchor="ctr"/>
                </a:tc>
                <a:tc>
                  <a:txBody>
                    <a:bodyPr/>
                    <a:lstStyle/>
                    <a:p>
                      <a:pPr algn="ctr"/>
                      <a:r>
                        <a:rPr lang="pt-BR" dirty="0"/>
                        <a:t>F</a:t>
                      </a:r>
                    </a:p>
                  </a:txBody>
                  <a:tcPr anchor="ctr"/>
                </a:tc>
                <a:tc>
                  <a:txBody>
                    <a:bodyPr/>
                    <a:lstStyle/>
                    <a:p>
                      <a:pPr algn="ctr"/>
                      <a:r>
                        <a:rPr lang="pt-BR" dirty="0"/>
                        <a:t>20</a:t>
                      </a:r>
                    </a:p>
                  </a:txBody>
                  <a:tcPr anchor="ctr"/>
                </a:tc>
                <a:extLst>
                  <a:ext uri="{0D108BD9-81ED-4DB2-BD59-A6C34878D82A}">
                    <a16:rowId xmlns:a16="http://schemas.microsoft.com/office/drawing/2014/main" val="863507577"/>
                  </a:ext>
                </a:extLst>
              </a:tr>
              <a:tr h="467669">
                <a:tc>
                  <a:txBody>
                    <a:bodyPr/>
                    <a:lstStyle/>
                    <a:p>
                      <a:pPr algn="ctr"/>
                      <a:r>
                        <a:rPr lang="pt-BR" dirty="0"/>
                        <a:t>003</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784755100"/>
                  </a:ext>
                </a:extLst>
              </a:tr>
              <a:tr h="467669">
                <a:tc>
                  <a:txBody>
                    <a:bodyPr/>
                    <a:lstStyle/>
                    <a:p>
                      <a:pPr algn="ctr"/>
                      <a:r>
                        <a:rPr lang="pt-BR" dirty="0"/>
                        <a:t>004</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3775347246"/>
                  </a:ext>
                </a:extLst>
              </a:tr>
            </a:tbl>
          </a:graphicData>
        </a:graphic>
      </p:graphicFrame>
      <p:graphicFrame>
        <p:nvGraphicFramePr>
          <p:cNvPr id="13" name="Tabela 6">
            <a:extLst>
              <a:ext uri="{FF2B5EF4-FFF2-40B4-BE49-F238E27FC236}">
                <a16:creationId xmlns:a16="http://schemas.microsoft.com/office/drawing/2014/main" id="{547B40CE-A169-4818-861B-B6F85478E035}"/>
              </a:ext>
            </a:extLst>
          </p:cNvPr>
          <p:cNvGraphicFramePr>
            <a:graphicFrameLocks noGrp="1"/>
          </p:cNvGraphicFramePr>
          <p:nvPr>
            <p:extLst>
              <p:ext uri="{D42A27DB-BD31-4B8C-83A1-F6EECF244321}">
                <p14:modId xmlns:p14="http://schemas.microsoft.com/office/powerpoint/2010/main" val="2103159654"/>
              </p:ext>
            </p:extLst>
          </p:nvPr>
        </p:nvGraphicFramePr>
        <p:xfrm>
          <a:off x="7029601" y="2721007"/>
          <a:ext cx="4483621" cy="2456040"/>
        </p:xfrm>
        <a:graphic>
          <a:graphicData uri="http://schemas.openxmlformats.org/drawingml/2006/table">
            <a:tbl>
              <a:tblPr firstRow="1" bandRow="1">
                <a:tableStyleId>{BC89EF96-8CEA-46FF-86C4-4CE0E7609802}</a:tableStyleId>
              </a:tblPr>
              <a:tblGrid>
                <a:gridCol w="1022522">
                  <a:extLst>
                    <a:ext uri="{9D8B030D-6E8A-4147-A177-3AD203B41FA5}">
                      <a16:colId xmlns:a16="http://schemas.microsoft.com/office/drawing/2014/main" val="3307916527"/>
                    </a:ext>
                  </a:extLst>
                </a:gridCol>
                <a:gridCol w="847616">
                  <a:extLst>
                    <a:ext uri="{9D8B030D-6E8A-4147-A177-3AD203B41FA5}">
                      <a16:colId xmlns:a16="http://schemas.microsoft.com/office/drawing/2014/main" val="1059065473"/>
                    </a:ext>
                  </a:extLst>
                </a:gridCol>
                <a:gridCol w="847616">
                  <a:extLst>
                    <a:ext uri="{9D8B030D-6E8A-4147-A177-3AD203B41FA5}">
                      <a16:colId xmlns:a16="http://schemas.microsoft.com/office/drawing/2014/main" val="370822392"/>
                    </a:ext>
                  </a:extLst>
                </a:gridCol>
                <a:gridCol w="901433">
                  <a:extLst>
                    <a:ext uri="{9D8B030D-6E8A-4147-A177-3AD203B41FA5}">
                      <a16:colId xmlns:a16="http://schemas.microsoft.com/office/drawing/2014/main" val="789756700"/>
                    </a:ext>
                  </a:extLst>
                </a:gridCol>
                <a:gridCol w="864434">
                  <a:extLst>
                    <a:ext uri="{9D8B030D-6E8A-4147-A177-3AD203B41FA5}">
                      <a16:colId xmlns:a16="http://schemas.microsoft.com/office/drawing/2014/main" val="257507489"/>
                    </a:ext>
                  </a:extLst>
                </a:gridCol>
              </a:tblGrid>
              <a:tr h="818680">
                <a:tc>
                  <a:txBody>
                    <a:bodyPr/>
                    <a:lstStyle/>
                    <a:p>
                      <a:pPr algn="ctr"/>
                      <a:r>
                        <a:rPr lang="pt-BR" dirty="0" err="1"/>
                        <a:t>type</a:t>
                      </a:r>
                      <a:endParaRPr lang="pt-BR" dirty="0"/>
                    </a:p>
                  </a:txBody>
                  <a:tcPr anchor="ctr"/>
                </a:tc>
                <a:tc>
                  <a:txBody>
                    <a:bodyPr/>
                    <a:lstStyle/>
                    <a:p>
                      <a:pPr algn="ctr"/>
                      <a:r>
                        <a:rPr lang="pt-BR" dirty="0"/>
                        <a:t>001</a:t>
                      </a:r>
                    </a:p>
                  </a:txBody>
                  <a:tcPr anchor="ctr"/>
                </a:tc>
                <a:tc>
                  <a:txBody>
                    <a:bodyPr/>
                    <a:lstStyle/>
                    <a:p>
                      <a:pPr algn="ctr"/>
                      <a:r>
                        <a:rPr lang="pt-BR" dirty="0"/>
                        <a:t>002</a:t>
                      </a:r>
                    </a:p>
                  </a:txBody>
                  <a:tcPr anchor="ctr"/>
                </a:tc>
                <a:tc>
                  <a:txBody>
                    <a:bodyPr/>
                    <a:lstStyle/>
                    <a:p>
                      <a:pPr algn="ctr"/>
                      <a:r>
                        <a:rPr lang="pt-BR" dirty="0"/>
                        <a:t>003</a:t>
                      </a:r>
                    </a:p>
                  </a:txBody>
                  <a:tcPr anchor="ctr"/>
                </a:tc>
                <a:tc>
                  <a:txBody>
                    <a:bodyPr/>
                    <a:lstStyle/>
                    <a:p>
                      <a:pPr algn="ctr"/>
                      <a:r>
                        <a:rPr lang="pt-BR" dirty="0"/>
                        <a:t>004</a:t>
                      </a:r>
                    </a:p>
                  </a:txBody>
                  <a:tcPr anchor="ctr"/>
                </a:tc>
                <a:extLst>
                  <a:ext uri="{0D108BD9-81ED-4DB2-BD59-A6C34878D82A}">
                    <a16:rowId xmlns:a16="http://schemas.microsoft.com/office/drawing/2014/main" val="2189167151"/>
                  </a:ext>
                </a:extLst>
              </a:tr>
              <a:tr h="818680">
                <a:tc>
                  <a:txBody>
                    <a:bodyPr/>
                    <a:lstStyle/>
                    <a:p>
                      <a:pPr algn="ctr"/>
                      <a:r>
                        <a:rPr lang="pt-BR" dirty="0" err="1"/>
                        <a:t>gender</a:t>
                      </a:r>
                      <a:endParaRPr lang="pt-BR" dirty="0"/>
                    </a:p>
                  </a:txBody>
                  <a:tcPr anchor="ctr"/>
                </a:tc>
                <a:tc>
                  <a:txBody>
                    <a:bodyPr/>
                    <a:lstStyle/>
                    <a:p>
                      <a:pPr algn="ctr"/>
                      <a:r>
                        <a:rPr lang="pt-BR" dirty="0"/>
                        <a:t>F</a:t>
                      </a:r>
                    </a:p>
                  </a:txBody>
                  <a:tcPr anchor="ctr"/>
                </a:tc>
                <a:tc>
                  <a:txBody>
                    <a:bodyPr/>
                    <a:lstStyle/>
                    <a:p>
                      <a:pPr algn="ctr"/>
                      <a:r>
                        <a:rPr lang="pt-BR" dirty="0"/>
                        <a:t>F</a:t>
                      </a:r>
                    </a:p>
                  </a:txBody>
                  <a:tcPr anchor="ctr"/>
                </a:tc>
                <a:tc>
                  <a:txBody>
                    <a:bodyPr/>
                    <a:lstStyle/>
                    <a:p>
                      <a:pPr algn="ctr"/>
                      <a:r>
                        <a:rPr lang="pt-BR" dirty="0"/>
                        <a:t>M</a:t>
                      </a:r>
                    </a:p>
                  </a:txBody>
                  <a:tcPr anchor="ctr"/>
                </a:tc>
                <a:tc>
                  <a:txBody>
                    <a:bodyPr/>
                    <a:lstStyle/>
                    <a:p>
                      <a:pPr algn="ctr"/>
                      <a:r>
                        <a:rPr lang="pt-BR" dirty="0"/>
                        <a:t>M</a:t>
                      </a:r>
                    </a:p>
                  </a:txBody>
                  <a:tcPr anchor="ctr"/>
                </a:tc>
                <a:extLst>
                  <a:ext uri="{0D108BD9-81ED-4DB2-BD59-A6C34878D82A}">
                    <a16:rowId xmlns:a16="http://schemas.microsoft.com/office/drawing/2014/main" val="1106520567"/>
                  </a:ext>
                </a:extLst>
              </a:tr>
              <a:tr h="818680">
                <a:tc>
                  <a:txBody>
                    <a:bodyPr/>
                    <a:lstStyle/>
                    <a:p>
                      <a:pPr algn="ctr"/>
                      <a:r>
                        <a:rPr lang="pt-BR" dirty="0"/>
                        <a:t>age</a:t>
                      </a:r>
                    </a:p>
                  </a:txBody>
                  <a:tcPr anchor="ctr"/>
                </a:tc>
                <a:tc>
                  <a:txBody>
                    <a:bodyPr/>
                    <a:lstStyle/>
                    <a:p>
                      <a:pPr algn="ctr"/>
                      <a:r>
                        <a:rPr lang="pt-BR" dirty="0"/>
                        <a:t>18</a:t>
                      </a:r>
                    </a:p>
                  </a:txBody>
                  <a:tcPr anchor="ctr"/>
                </a:tc>
                <a:tc>
                  <a:txBody>
                    <a:bodyPr/>
                    <a:lstStyle/>
                    <a:p>
                      <a:pPr algn="ctr"/>
                      <a:r>
                        <a:rPr lang="pt-BR" dirty="0"/>
                        <a:t>20</a:t>
                      </a:r>
                    </a:p>
                  </a:txBody>
                  <a:tcPr anchor="ctr"/>
                </a:tc>
                <a:tc>
                  <a:txBody>
                    <a:bodyPr/>
                    <a:lstStyle/>
                    <a:p>
                      <a:pPr algn="ctr"/>
                      <a:r>
                        <a:rPr lang="pt-BR" dirty="0"/>
                        <a:t>F</a:t>
                      </a:r>
                    </a:p>
                  </a:txBody>
                  <a:tcPr anchor="ctr"/>
                </a:tc>
                <a:tc>
                  <a:txBody>
                    <a:bodyPr/>
                    <a:lstStyle/>
                    <a:p>
                      <a:pPr algn="ctr"/>
                      <a:r>
                        <a:rPr lang="pt-BR" dirty="0"/>
                        <a:t>19</a:t>
                      </a:r>
                    </a:p>
                  </a:txBody>
                  <a:tcPr anchor="ctr"/>
                </a:tc>
                <a:extLst>
                  <a:ext uri="{0D108BD9-81ED-4DB2-BD59-A6C34878D82A}">
                    <a16:rowId xmlns:a16="http://schemas.microsoft.com/office/drawing/2014/main" val="863507577"/>
                  </a:ext>
                </a:extLst>
              </a:tr>
            </a:tbl>
          </a:graphicData>
        </a:graphic>
      </p:graphicFrame>
      <p:sp>
        <p:nvSpPr>
          <p:cNvPr id="32" name="Igual a 31">
            <a:extLst>
              <a:ext uri="{FF2B5EF4-FFF2-40B4-BE49-F238E27FC236}">
                <a16:creationId xmlns:a16="http://schemas.microsoft.com/office/drawing/2014/main" id="{761EF921-ED5A-4934-9D37-54A1AAED0038}"/>
              </a:ext>
            </a:extLst>
          </p:cNvPr>
          <p:cNvSpPr/>
          <p:nvPr/>
        </p:nvSpPr>
        <p:spPr>
          <a:xfrm>
            <a:off x="5654754" y="3496099"/>
            <a:ext cx="1132764" cy="905855"/>
          </a:xfrm>
          <a:prstGeom prst="mathEqual">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061125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SEMANTICS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57890"/>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sp>
        <p:nvSpPr>
          <p:cNvPr id="11" name="CaixaDeTexto 10">
            <a:extLst>
              <a:ext uri="{FF2B5EF4-FFF2-40B4-BE49-F238E27FC236}">
                <a16:creationId xmlns:a16="http://schemas.microsoft.com/office/drawing/2014/main" id="{D1E54111-0149-440A-9B15-02CF3A820A44}"/>
              </a:ext>
            </a:extLst>
          </p:cNvPr>
          <p:cNvSpPr txBox="1"/>
          <p:nvPr/>
        </p:nvSpPr>
        <p:spPr>
          <a:xfrm>
            <a:off x="756582" y="2351782"/>
            <a:ext cx="11071416" cy="52322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dirty="0">
                <a:latin typeface="Segoe UI" panose="020B0502040204020203" pitchFamily="34" charset="0"/>
                <a:cs typeface="Segoe UI" panose="020B0502040204020203" pitchFamily="34" charset="0"/>
              </a:rPr>
              <a:t>Além de colunas e linhas, um banco de dados contém </a:t>
            </a:r>
            <a:r>
              <a:rPr lang="pt-BR" sz="2800" b="1" dirty="0">
                <a:solidFill>
                  <a:srgbClr val="04A07B"/>
                </a:solidFill>
                <a:latin typeface="Segoe UI" panose="020B0502040204020203" pitchFamily="34" charset="0"/>
                <a:cs typeface="Segoe UI" panose="020B0502040204020203" pitchFamily="34" charset="0"/>
              </a:rPr>
              <a:t>valores</a:t>
            </a:r>
            <a:endParaRPr lang="pt-BR" sz="2800" b="1" i="1" dirty="0">
              <a:solidFill>
                <a:srgbClr val="04A07B"/>
              </a:solidFill>
              <a:latin typeface="Segoe UI" panose="020B0502040204020203" pitchFamily="34" charset="0"/>
              <a:cs typeface="Segoe UI" panose="020B0502040204020203" pitchFamily="34" charset="0"/>
            </a:endParaRPr>
          </a:p>
        </p:txBody>
      </p:sp>
      <p:sp>
        <p:nvSpPr>
          <p:cNvPr id="13" name="CaixaDeTexto 12">
            <a:extLst>
              <a:ext uri="{FF2B5EF4-FFF2-40B4-BE49-F238E27FC236}">
                <a16:creationId xmlns:a16="http://schemas.microsoft.com/office/drawing/2014/main" id="{32AB17E8-3C87-4313-9452-3EE98C3B8DB4}"/>
              </a:ext>
            </a:extLst>
          </p:cNvPr>
          <p:cNvSpPr txBox="1"/>
          <p:nvPr/>
        </p:nvSpPr>
        <p:spPr>
          <a:xfrm>
            <a:off x="756582" y="3294678"/>
            <a:ext cx="11071416" cy="1631216"/>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dirty="0">
                <a:latin typeface="Segoe UI" panose="020B0502040204020203" pitchFamily="34" charset="0"/>
                <a:cs typeface="Segoe UI" panose="020B0502040204020203" pitchFamily="34" charset="0"/>
              </a:rPr>
              <a:t>Cada valor pertence a </a:t>
            </a:r>
            <a:r>
              <a:rPr lang="pt-BR" sz="2800" b="1" dirty="0">
                <a:solidFill>
                  <a:srgbClr val="04A07B"/>
                </a:solidFill>
                <a:latin typeface="Segoe UI" panose="020B0502040204020203" pitchFamily="34" charset="0"/>
                <a:cs typeface="Segoe UI" panose="020B0502040204020203" pitchFamily="34" charset="0"/>
              </a:rPr>
              <a:t>uma coluna </a:t>
            </a:r>
            <a:r>
              <a:rPr lang="pt-BR" sz="2800" dirty="0">
                <a:latin typeface="Segoe UI" panose="020B0502040204020203" pitchFamily="34" charset="0"/>
                <a:cs typeface="Segoe UI" panose="020B0502040204020203" pitchFamily="34" charset="0"/>
              </a:rPr>
              <a:t>e </a:t>
            </a:r>
            <a:r>
              <a:rPr lang="pt-BR" sz="2800" b="1" dirty="0">
                <a:solidFill>
                  <a:srgbClr val="04A07B"/>
                </a:solidFill>
                <a:latin typeface="Segoe UI" panose="020B0502040204020203" pitchFamily="34" charset="0"/>
                <a:cs typeface="Segoe UI" panose="020B0502040204020203" pitchFamily="34" charset="0"/>
              </a:rPr>
              <a:t>uma observação</a:t>
            </a:r>
          </a:p>
          <a:p>
            <a:pPr marL="800100" lvl="1" indent="-342900">
              <a:buClr>
                <a:srgbClr val="04A07B"/>
              </a:buClr>
              <a:buFont typeface="Arial" panose="020B0604020202020204" pitchFamily="34" charset="0"/>
              <a:buChar char="•"/>
            </a:pPr>
            <a:r>
              <a:rPr lang="pt-BR" sz="2400" dirty="0">
                <a:latin typeface="Segoe UI" panose="020B0502040204020203" pitchFamily="34" charset="0"/>
                <a:cs typeface="Segoe UI" panose="020B0502040204020203" pitchFamily="34" charset="0"/>
              </a:rPr>
              <a:t>Cada coluna (i.e. variável) contém todos os valores de um atributo</a:t>
            </a:r>
          </a:p>
          <a:p>
            <a:pPr marL="800100" lvl="1" indent="-342900">
              <a:buClr>
                <a:srgbClr val="04A07B"/>
              </a:buClr>
              <a:buFont typeface="Arial" panose="020B0604020202020204" pitchFamily="34" charset="0"/>
              <a:buChar char="•"/>
            </a:pPr>
            <a:r>
              <a:rPr lang="pt-BR" sz="2400" dirty="0">
                <a:latin typeface="Segoe UI" panose="020B0502040204020203" pitchFamily="34" charset="0"/>
                <a:cs typeface="Segoe UI" panose="020B0502040204020203" pitchFamily="34" charset="0"/>
              </a:rPr>
              <a:t>Cada observação contém todos os valores de uma unidade em todas as colunas (i.e. variáveis)</a:t>
            </a:r>
          </a:p>
        </p:txBody>
      </p:sp>
      <p:sp>
        <p:nvSpPr>
          <p:cNvPr id="14" name="CaixaDeTexto 13">
            <a:extLst>
              <a:ext uri="{FF2B5EF4-FFF2-40B4-BE49-F238E27FC236}">
                <a16:creationId xmlns:a16="http://schemas.microsoft.com/office/drawing/2014/main" id="{27570CA8-E07D-4828-944B-FE93C8338143}"/>
              </a:ext>
            </a:extLst>
          </p:cNvPr>
          <p:cNvSpPr txBox="1"/>
          <p:nvPr/>
        </p:nvSpPr>
        <p:spPr>
          <a:xfrm>
            <a:off x="756582" y="5163772"/>
            <a:ext cx="11071416" cy="954107"/>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dirty="0">
                <a:latin typeface="Segoe UI" panose="020B0502040204020203" pitchFamily="34" charset="0"/>
                <a:cs typeface="Segoe UI" panose="020B0502040204020203" pitchFamily="34" charset="0"/>
              </a:rPr>
              <a:t>Em um </a:t>
            </a:r>
            <a:r>
              <a:rPr lang="pt-BR" sz="2800" dirty="0" err="1">
                <a:latin typeface="Segoe UI" panose="020B0502040204020203" pitchFamily="34" charset="0"/>
                <a:cs typeface="Segoe UI" panose="020B0502040204020203" pitchFamily="34" charset="0"/>
              </a:rPr>
              <a:t>tidy</a:t>
            </a:r>
            <a:r>
              <a:rPr lang="pt-BR" sz="2800" dirty="0">
                <a:latin typeface="Segoe UI" panose="020B0502040204020203" pitchFamily="34" charset="0"/>
                <a:cs typeface="Segoe UI" panose="020B0502040204020203" pitchFamily="34" charset="0"/>
              </a:rPr>
              <a:t> data frame, é possível ver as observações de forma clara e explícita.</a:t>
            </a:r>
            <a:endParaRPr lang="pt-BR"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4601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semantics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nvGraphicFramePr>
        <p:xfrm>
          <a:off x="4563851" y="3095008"/>
          <a:ext cx="6368004" cy="3204670"/>
        </p:xfrm>
        <a:graphic>
          <a:graphicData uri="http://schemas.openxmlformats.org/drawingml/2006/table">
            <a:tbl>
              <a:tblPr firstRow="1" bandRow="1">
                <a:tableStyleId>{BC89EF96-8CEA-46FF-86C4-4CE0E7609802}</a:tableStyleId>
              </a:tblPr>
              <a:tblGrid>
                <a:gridCol w="2122668">
                  <a:extLst>
                    <a:ext uri="{9D8B030D-6E8A-4147-A177-3AD203B41FA5}">
                      <a16:colId xmlns:a16="http://schemas.microsoft.com/office/drawing/2014/main" val="1059065473"/>
                    </a:ext>
                  </a:extLst>
                </a:gridCol>
                <a:gridCol w="2122668">
                  <a:extLst>
                    <a:ext uri="{9D8B030D-6E8A-4147-A177-3AD203B41FA5}">
                      <a16:colId xmlns:a16="http://schemas.microsoft.com/office/drawing/2014/main" val="789756700"/>
                    </a:ext>
                  </a:extLst>
                </a:gridCol>
                <a:gridCol w="2122668">
                  <a:extLst>
                    <a:ext uri="{9D8B030D-6E8A-4147-A177-3AD203B41FA5}">
                      <a16:colId xmlns:a16="http://schemas.microsoft.com/office/drawing/2014/main" val="257507489"/>
                    </a:ext>
                  </a:extLst>
                </a:gridCol>
              </a:tblGrid>
              <a:tr h="763790">
                <a:tc>
                  <a:txBody>
                    <a:bodyPr/>
                    <a:lstStyle/>
                    <a:p>
                      <a:pPr algn="ctr"/>
                      <a:r>
                        <a:rPr lang="pt-BR" dirty="0"/>
                        <a:t>Id</a:t>
                      </a:r>
                    </a:p>
                  </a:txBody>
                  <a:tcPr anchor="ctr"/>
                </a:tc>
                <a:tc>
                  <a:txBody>
                    <a:bodyPr/>
                    <a:lstStyle/>
                    <a:p>
                      <a:pPr algn="ctr"/>
                      <a:r>
                        <a:rPr lang="pt-BR" dirty="0" err="1"/>
                        <a:t>Gender</a:t>
                      </a:r>
                      <a:endParaRPr lang="pt-BR" dirty="0"/>
                    </a:p>
                  </a:txBody>
                  <a:tcPr anchor="ctr"/>
                </a:tc>
                <a:tc>
                  <a:txBody>
                    <a:bodyPr/>
                    <a:lstStyle/>
                    <a:p>
                      <a:pPr algn="ctr"/>
                      <a:r>
                        <a:rPr lang="pt-BR" dirty="0"/>
                        <a:t>Age</a:t>
                      </a:r>
                    </a:p>
                  </a:txBody>
                  <a:tcPr anchor="ctr"/>
                </a:tc>
                <a:extLst>
                  <a:ext uri="{0D108BD9-81ED-4DB2-BD59-A6C34878D82A}">
                    <a16:rowId xmlns:a16="http://schemas.microsoft.com/office/drawing/2014/main" val="2189167151"/>
                  </a:ext>
                </a:extLst>
              </a:tr>
              <a:tr h="610220">
                <a:tc>
                  <a:txBody>
                    <a:bodyPr/>
                    <a:lstStyle/>
                    <a:p>
                      <a:pPr algn="ctr"/>
                      <a:r>
                        <a:rPr lang="pt-BR" dirty="0"/>
                        <a:t>001</a:t>
                      </a:r>
                    </a:p>
                  </a:txBody>
                  <a:tcPr anchor="ctr"/>
                </a:tc>
                <a:tc>
                  <a:txBody>
                    <a:bodyPr/>
                    <a:lstStyle/>
                    <a:p>
                      <a:pPr algn="ctr"/>
                      <a:r>
                        <a:rPr lang="pt-BR" dirty="0"/>
                        <a:t>F</a:t>
                      </a:r>
                    </a:p>
                  </a:txBody>
                  <a:tcPr anchor="ctr"/>
                </a:tc>
                <a:tc>
                  <a:txBody>
                    <a:bodyPr/>
                    <a:lstStyle/>
                    <a:p>
                      <a:pPr algn="ctr"/>
                      <a:r>
                        <a:rPr lang="pt-BR" dirty="0"/>
                        <a:t>18</a:t>
                      </a:r>
                    </a:p>
                  </a:txBody>
                  <a:tcPr anchor="ctr"/>
                </a:tc>
                <a:extLst>
                  <a:ext uri="{0D108BD9-81ED-4DB2-BD59-A6C34878D82A}">
                    <a16:rowId xmlns:a16="http://schemas.microsoft.com/office/drawing/2014/main" val="1106520567"/>
                  </a:ext>
                </a:extLst>
              </a:tr>
              <a:tr h="610220">
                <a:tc>
                  <a:txBody>
                    <a:bodyPr/>
                    <a:lstStyle/>
                    <a:p>
                      <a:pPr algn="ctr"/>
                      <a:r>
                        <a:rPr lang="pt-BR" dirty="0"/>
                        <a:t>002</a:t>
                      </a:r>
                    </a:p>
                  </a:txBody>
                  <a:tcPr anchor="ctr"/>
                </a:tc>
                <a:tc>
                  <a:txBody>
                    <a:bodyPr/>
                    <a:lstStyle/>
                    <a:p>
                      <a:pPr algn="ctr"/>
                      <a:r>
                        <a:rPr lang="pt-BR" dirty="0"/>
                        <a:t>F</a:t>
                      </a:r>
                    </a:p>
                  </a:txBody>
                  <a:tcPr anchor="ctr"/>
                </a:tc>
                <a:tc>
                  <a:txBody>
                    <a:bodyPr/>
                    <a:lstStyle/>
                    <a:p>
                      <a:pPr algn="ctr"/>
                      <a:r>
                        <a:rPr lang="pt-BR" dirty="0"/>
                        <a:t>20</a:t>
                      </a:r>
                    </a:p>
                  </a:txBody>
                  <a:tcPr anchor="ctr"/>
                </a:tc>
                <a:extLst>
                  <a:ext uri="{0D108BD9-81ED-4DB2-BD59-A6C34878D82A}">
                    <a16:rowId xmlns:a16="http://schemas.microsoft.com/office/drawing/2014/main" val="863507577"/>
                  </a:ext>
                </a:extLst>
              </a:tr>
              <a:tr h="610220">
                <a:tc>
                  <a:txBody>
                    <a:bodyPr/>
                    <a:lstStyle/>
                    <a:p>
                      <a:pPr algn="ctr"/>
                      <a:r>
                        <a:rPr lang="pt-BR" dirty="0"/>
                        <a:t>003</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784755100"/>
                  </a:ext>
                </a:extLst>
              </a:tr>
              <a:tr h="610220">
                <a:tc>
                  <a:txBody>
                    <a:bodyPr/>
                    <a:lstStyle/>
                    <a:p>
                      <a:pPr algn="ctr"/>
                      <a:r>
                        <a:rPr lang="pt-BR" dirty="0"/>
                        <a:t>004</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3775347246"/>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814979" y="4486879"/>
            <a:ext cx="2737054"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Observações</a:t>
            </a:r>
          </a:p>
          <a:p>
            <a:pPr algn="ctr"/>
            <a:r>
              <a:rPr lang="pt-BR" sz="3200" dirty="0">
                <a:latin typeface="Segoe UI" panose="020B0502040204020203" pitchFamily="34" charset="0"/>
                <a:cs typeface="Segoe UI" panose="020B0502040204020203" pitchFamily="34" charset="0"/>
              </a:rPr>
              <a:t>n = 4</a:t>
            </a:r>
          </a:p>
        </p:txBody>
      </p:sp>
      <p:sp>
        <p:nvSpPr>
          <p:cNvPr id="11" name="Chave Esquerda 10">
            <a:extLst>
              <a:ext uri="{FF2B5EF4-FFF2-40B4-BE49-F238E27FC236}">
                <a16:creationId xmlns:a16="http://schemas.microsoft.com/office/drawing/2014/main" id="{B6158458-E046-4EC5-8B05-ADB2297E5F4F}"/>
              </a:ext>
            </a:extLst>
          </p:cNvPr>
          <p:cNvSpPr/>
          <p:nvPr/>
        </p:nvSpPr>
        <p:spPr>
          <a:xfrm>
            <a:off x="3889305" y="3824956"/>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have Esquerda 12">
            <a:extLst>
              <a:ext uri="{FF2B5EF4-FFF2-40B4-BE49-F238E27FC236}">
                <a16:creationId xmlns:a16="http://schemas.microsoft.com/office/drawing/2014/main" id="{EE738AB8-6C73-46D9-A8C0-1FC2C2CFCEB8}"/>
              </a:ext>
            </a:extLst>
          </p:cNvPr>
          <p:cNvSpPr/>
          <p:nvPr/>
        </p:nvSpPr>
        <p:spPr>
          <a:xfrm>
            <a:off x="3851009" y="448687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have Esquerda 13">
            <a:extLst>
              <a:ext uri="{FF2B5EF4-FFF2-40B4-BE49-F238E27FC236}">
                <a16:creationId xmlns:a16="http://schemas.microsoft.com/office/drawing/2014/main" id="{08347344-2B70-44E7-9498-FEBB6382FF92}"/>
              </a:ext>
            </a:extLst>
          </p:cNvPr>
          <p:cNvSpPr/>
          <p:nvPr/>
        </p:nvSpPr>
        <p:spPr>
          <a:xfrm>
            <a:off x="3889305" y="509683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have Esquerda 14">
            <a:extLst>
              <a:ext uri="{FF2B5EF4-FFF2-40B4-BE49-F238E27FC236}">
                <a16:creationId xmlns:a16="http://schemas.microsoft.com/office/drawing/2014/main" id="{45F5E284-63EE-4925-902F-AEA83544762C}"/>
              </a:ext>
            </a:extLst>
          </p:cNvPr>
          <p:cNvSpPr/>
          <p:nvPr/>
        </p:nvSpPr>
        <p:spPr>
          <a:xfrm>
            <a:off x="3889305" y="570679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6" name="Chave Esquerda 15">
            <a:extLst>
              <a:ext uri="{FF2B5EF4-FFF2-40B4-BE49-F238E27FC236}">
                <a16:creationId xmlns:a16="http://schemas.microsoft.com/office/drawing/2014/main" id="{00FAA13A-3FF0-4649-AE09-82B5F349997D}"/>
              </a:ext>
            </a:extLst>
          </p:cNvPr>
          <p:cNvSpPr/>
          <p:nvPr/>
        </p:nvSpPr>
        <p:spPr>
          <a:xfrm rot="5400000">
            <a:off x="5449750" y="231924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have Esquerda 16">
            <a:extLst>
              <a:ext uri="{FF2B5EF4-FFF2-40B4-BE49-F238E27FC236}">
                <a16:creationId xmlns:a16="http://schemas.microsoft.com/office/drawing/2014/main" id="{7F7323F7-44B2-4BC9-A894-F2216CCB73DD}"/>
              </a:ext>
            </a:extLst>
          </p:cNvPr>
          <p:cNvSpPr/>
          <p:nvPr/>
        </p:nvSpPr>
        <p:spPr>
          <a:xfrm rot="5400000">
            <a:off x="7560067" y="2309136"/>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have Esquerda 17">
            <a:extLst>
              <a:ext uri="{FF2B5EF4-FFF2-40B4-BE49-F238E27FC236}">
                <a16:creationId xmlns:a16="http://schemas.microsoft.com/office/drawing/2014/main" id="{2CE49984-D5B0-423C-9E5D-D8F64CA60140}"/>
              </a:ext>
            </a:extLst>
          </p:cNvPr>
          <p:cNvSpPr/>
          <p:nvPr/>
        </p:nvSpPr>
        <p:spPr>
          <a:xfrm rot="5400000">
            <a:off x="9670383" y="2297081"/>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9" name="CaixaDeTexto 18">
            <a:extLst>
              <a:ext uri="{FF2B5EF4-FFF2-40B4-BE49-F238E27FC236}">
                <a16:creationId xmlns:a16="http://schemas.microsoft.com/office/drawing/2014/main" id="{FE1C6223-106A-4CF9-9EEC-71E6931EFF24}"/>
              </a:ext>
            </a:extLst>
          </p:cNvPr>
          <p:cNvSpPr txBox="1"/>
          <p:nvPr/>
        </p:nvSpPr>
        <p:spPr>
          <a:xfrm>
            <a:off x="6249063" y="939303"/>
            <a:ext cx="2737054"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Variáveis</a:t>
            </a:r>
          </a:p>
          <a:p>
            <a:pPr algn="ctr"/>
            <a:r>
              <a:rPr lang="pt-BR" sz="3200" dirty="0">
                <a:latin typeface="Segoe UI" panose="020B0502040204020203" pitchFamily="34" charset="0"/>
                <a:cs typeface="Segoe UI" panose="020B0502040204020203" pitchFamily="34" charset="0"/>
              </a:rPr>
              <a:t>n = 3</a:t>
            </a:r>
          </a:p>
        </p:txBody>
      </p:sp>
    </p:spTree>
    <p:extLst>
      <p:ext uri="{BB962C8B-B14F-4D97-AF65-F5344CB8AC3E}">
        <p14:creationId xmlns:p14="http://schemas.microsoft.com/office/powerpoint/2010/main" val="1360975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semantics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3614415771"/>
              </p:ext>
            </p:extLst>
          </p:nvPr>
        </p:nvGraphicFramePr>
        <p:xfrm>
          <a:off x="4563851" y="3095008"/>
          <a:ext cx="6368004" cy="3204670"/>
        </p:xfrm>
        <a:graphic>
          <a:graphicData uri="http://schemas.openxmlformats.org/drawingml/2006/table">
            <a:tbl>
              <a:tblPr firstRow="1" bandRow="1">
                <a:tableStyleId>{BC89EF96-8CEA-46FF-86C4-4CE0E7609802}</a:tableStyleId>
              </a:tblPr>
              <a:tblGrid>
                <a:gridCol w="2122668">
                  <a:extLst>
                    <a:ext uri="{9D8B030D-6E8A-4147-A177-3AD203B41FA5}">
                      <a16:colId xmlns:a16="http://schemas.microsoft.com/office/drawing/2014/main" val="1059065473"/>
                    </a:ext>
                  </a:extLst>
                </a:gridCol>
                <a:gridCol w="2122668">
                  <a:extLst>
                    <a:ext uri="{9D8B030D-6E8A-4147-A177-3AD203B41FA5}">
                      <a16:colId xmlns:a16="http://schemas.microsoft.com/office/drawing/2014/main" val="789756700"/>
                    </a:ext>
                  </a:extLst>
                </a:gridCol>
                <a:gridCol w="2122668">
                  <a:extLst>
                    <a:ext uri="{9D8B030D-6E8A-4147-A177-3AD203B41FA5}">
                      <a16:colId xmlns:a16="http://schemas.microsoft.com/office/drawing/2014/main" val="257507489"/>
                    </a:ext>
                  </a:extLst>
                </a:gridCol>
              </a:tblGrid>
              <a:tr h="763790">
                <a:tc>
                  <a:txBody>
                    <a:bodyPr/>
                    <a:lstStyle/>
                    <a:p>
                      <a:pPr algn="ctr"/>
                      <a:r>
                        <a:rPr lang="pt-BR" dirty="0"/>
                        <a:t>Id</a:t>
                      </a:r>
                    </a:p>
                  </a:txBody>
                  <a:tcPr anchor="ctr"/>
                </a:tc>
                <a:tc>
                  <a:txBody>
                    <a:bodyPr/>
                    <a:lstStyle/>
                    <a:p>
                      <a:pPr algn="ctr"/>
                      <a:r>
                        <a:rPr lang="pt-BR" dirty="0" err="1"/>
                        <a:t>Gender</a:t>
                      </a:r>
                      <a:endParaRPr lang="pt-BR" dirty="0"/>
                    </a:p>
                  </a:txBody>
                  <a:tcPr anchor="ctr"/>
                </a:tc>
                <a:tc>
                  <a:txBody>
                    <a:bodyPr/>
                    <a:lstStyle/>
                    <a:p>
                      <a:pPr algn="ctr"/>
                      <a:r>
                        <a:rPr lang="pt-BR" dirty="0"/>
                        <a:t>Age</a:t>
                      </a:r>
                    </a:p>
                  </a:txBody>
                  <a:tcPr anchor="ctr"/>
                </a:tc>
                <a:extLst>
                  <a:ext uri="{0D108BD9-81ED-4DB2-BD59-A6C34878D82A}">
                    <a16:rowId xmlns:a16="http://schemas.microsoft.com/office/drawing/2014/main" val="2189167151"/>
                  </a:ext>
                </a:extLst>
              </a:tr>
              <a:tr h="610220">
                <a:tc>
                  <a:txBody>
                    <a:bodyPr/>
                    <a:lstStyle/>
                    <a:p>
                      <a:pPr algn="ctr"/>
                      <a:r>
                        <a:rPr lang="pt-BR" dirty="0"/>
                        <a:t>001</a:t>
                      </a:r>
                    </a:p>
                  </a:txBody>
                  <a:tcPr anchor="ctr"/>
                </a:tc>
                <a:tc>
                  <a:txBody>
                    <a:bodyPr/>
                    <a:lstStyle/>
                    <a:p>
                      <a:pPr algn="ctr"/>
                      <a:r>
                        <a:rPr lang="pt-BR" dirty="0"/>
                        <a:t>F</a:t>
                      </a:r>
                    </a:p>
                  </a:txBody>
                  <a:tcPr anchor="ctr"/>
                </a:tc>
                <a:tc>
                  <a:txBody>
                    <a:bodyPr/>
                    <a:lstStyle/>
                    <a:p>
                      <a:pPr algn="ctr"/>
                      <a:r>
                        <a:rPr lang="pt-BR" dirty="0"/>
                        <a:t>18</a:t>
                      </a:r>
                    </a:p>
                  </a:txBody>
                  <a:tcPr anchor="ctr"/>
                </a:tc>
                <a:extLst>
                  <a:ext uri="{0D108BD9-81ED-4DB2-BD59-A6C34878D82A}">
                    <a16:rowId xmlns:a16="http://schemas.microsoft.com/office/drawing/2014/main" val="1106520567"/>
                  </a:ext>
                </a:extLst>
              </a:tr>
              <a:tr h="610220">
                <a:tc>
                  <a:txBody>
                    <a:bodyPr/>
                    <a:lstStyle/>
                    <a:p>
                      <a:pPr algn="ctr"/>
                      <a:r>
                        <a:rPr lang="pt-BR" dirty="0"/>
                        <a:t>002</a:t>
                      </a:r>
                    </a:p>
                  </a:txBody>
                  <a:tcPr anchor="ctr"/>
                </a:tc>
                <a:tc>
                  <a:txBody>
                    <a:bodyPr/>
                    <a:lstStyle/>
                    <a:p>
                      <a:pPr algn="ctr"/>
                      <a:r>
                        <a:rPr lang="pt-BR" dirty="0"/>
                        <a:t>F</a:t>
                      </a:r>
                    </a:p>
                  </a:txBody>
                  <a:tcPr anchor="ctr"/>
                </a:tc>
                <a:tc>
                  <a:txBody>
                    <a:bodyPr/>
                    <a:lstStyle/>
                    <a:p>
                      <a:pPr algn="ctr"/>
                      <a:r>
                        <a:rPr lang="pt-BR" dirty="0"/>
                        <a:t>20</a:t>
                      </a:r>
                    </a:p>
                  </a:txBody>
                  <a:tcPr anchor="ctr"/>
                </a:tc>
                <a:extLst>
                  <a:ext uri="{0D108BD9-81ED-4DB2-BD59-A6C34878D82A}">
                    <a16:rowId xmlns:a16="http://schemas.microsoft.com/office/drawing/2014/main" val="863507577"/>
                  </a:ext>
                </a:extLst>
              </a:tr>
              <a:tr h="610220">
                <a:tc>
                  <a:txBody>
                    <a:bodyPr/>
                    <a:lstStyle/>
                    <a:p>
                      <a:pPr algn="ctr"/>
                      <a:r>
                        <a:rPr lang="pt-BR" dirty="0"/>
                        <a:t>003</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784755100"/>
                  </a:ext>
                </a:extLst>
              </a:tr>
              <a:tr h="610220">
                <a:tc>
                  <a:txBody>
                    <a:bodyPr/>
                    <a:lstStyle/>
                    <a:p>
                      <a:pPr algn="ctr"/>
                      <a:r>
                        <a:rPr lang="pt-BR" dirty="0"/>
                        <a:t>004</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3775347246"/>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814979" y="4486879"/>
            <a:ext cx="2737054"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Observações</a:t>
            </a:r>
          </a:p>
          <a:p>
            <a:pPr algn="ctr"/>
            <a:r>
              <a:rPr lang="pt-BR" sz="3200" dirty="0">
                <a:latin typeface="Segoe UI" panose="020B0502040204020203" pitchFamily="34" charset="0"/>
                <a:cs typeface="Segoe UI" panose="020B0502040204020203" pitchFamily="34" charset="0"/>
              </a:rPr>
              <a:t>n = 4</a:t>
            </a:r>
          </a:p>
        </p:txBody>
      </p:sp>
      <p:sp>
        <p:nvSpPr>
          <p:cNvPr id="11" name="Chave Esquerda 10">
            <a:extLst>
              <a:ext uri="{FF2B5EF4-FFF2-40B4-BE49-F238E27FC236}">
                <a16:creationId xmlns:a16="http://schemas.microsoft.com/office/drawing/2014/main" id="{B6158458-E046-4EC5-8B05-ADB2297E5F4F}"/>
              </a:ext>
            </a:extLst>
          </p:cNvPr>
          <p:cNvSpPr/>
          <p:nvPr/>
        </p:nvSpPr>
        <p:spPr>
          <a:xfrm>
            <a:off x="3889305" y="3824956"/>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have Esquerda 12">
            <a:extLst>
              <a:ext uri="{FF2B5EF4-FFF2-40B4-BE49-F238E27FC236}">
                <a16:creationId xmlns:a16="http://schemas.microsoft.com/office/drawing/2014/main" id="{EE738AB8-6C73-46D9-A8C0-1FC2C2CFCEB8}"/>
              </a:ext>
            </a:extLst>
          </p:cNvPr>
          <p:cNvSpPr/>
          <p:nvPr/>
        </p:nvSpPr>
        <p:spPr>
          <a:xfrm>
            <a:off x="3851009" y="448687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have Esquerda 13">
            <a:extLst>
              <a:ext uri="{FF2B5EF4-FFF2-40B4-BE49-F238E27FC236}">
                <a16:creationId xmlns:a16="http://schemas.microsoft.com/office/drawing/2014/main" id="{08347344-2B70-44E7-9498-FEBB6382FF92}"/>
              </a:ext>
            </a:extLst>
          </p:cNvPr>
          <p:cNvSpPr/>
          <p:nvPr/>
        </p:nvSpPr>
        <p:spPr>
          <a:xfrm>
            <a:off x="3889305" y="509683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have Esquerda 14">
            <a:extLst>
              <a:ext uri="{FF2B5EF4-FFF2-40B4-BE49-F238E27FC236}">
                <a16:creationId xmlns:a16="http://schemas.microsoft.com/office/drawing/2014/main" id="{45F5E284-63EE-4925-902F-AEA83544762C}"/>
              </a:ext>
            </a:extLst>
          </p:cNvPr>
          <p:cNvSpPr/>
          <p:nvPr/>
        </p:nvSpPr>
        <p:spPr>
          <a:xfrm>
            <a:off x="3889305" y="570679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6" name="Chave Esquerda 15">
            <a:extLst>
              <a:ext uri="{FF2B5EF4-FFF2-40B4-BE49-F238E27FC236}">
                <a16:creationId xmlns:a16="http://schemas.microsoft.com/office/drawing/2014/main" id="{00FAA13A-3FF0-4649-AE09-82B5F349997D}"/>
              </a:ext>
            </a:extLst>
          </p:cNvPr>
          <p:cNvSpPr/>
          <p:nvPr/>
        </p:nvSpPr>
        <p:spPr>
          <a:xfrm rot="5400000">
            <a:off x="5449750" y="2319249"/>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have Esquerda 16">
            <a:extLst>
              <a:ext uri="{FF2B5EF4-FFF2-40B4-BE49-F238E27FC236}">
                <a16:creationId xmlns:a16="http://schemas.microsoft.com/office/drawing/2014/main" id="{7F7323F7-44B2-4BC9-A894-F2216CCB73DD}"/>
              </a:ext>
            </a:extLst>
          </p:cNvPr>
          <p:cNvSpPr/>
          <p:nvPr/>
        </p:nvSpPr>
        <p:spPr>
          <a:xfrm rot="5400000">
            <a:off x="7560067" y="2309136"/>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have Esquerda 17">
            <a:extLst>
              <a:ext uri="{FF2B5EF4-FFF2-40B4-BE49-F238E27FC236}">
                <a16:creationId xmlns:a16="http://schemas.microsoft.com/office/drawing/2014/main" id="{2CE49984-D5B0-423C-9E5D-D8F64CA60140}"/>
              </a:ext>
            </a:extLst>
          </p:cNvPr>
          <p:cNvSpPr/>
          <p:nvPr/>
        </p:nvSpPr>
        <p:spPr>
          <a:xfrm rot="5400000">
            <a:off x="9670383" y="2297081"/>
            <a:ext cx="375570" cy="493257"/>
          </a:xfrm>
          <a:prstGeom prst="leftBrace">
            <a:avLst>
              <a:gd name="adj1" fmla="val 8333"/>
              <a:gd name="adj2" fmla="val 52767"/>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9" name="CaixaDeTexto 18">
            <a:extLst>
              <a:ext uri="{FF2B5EF4-FFF2-40B4-BE49-F238E27FC236}">
                <a16:creationId xmlns:a16="http://schemas.microsoft.com/office/drawing/2014/main" id="{FE1C6223-106A-4CF9-9EEC-71E6931EFF24}"/>
              </a:ext>
            </a:extLst>
          </p:cNvPr>
          <p:cNvSpPr txBox="1"/>
          <p:nvPr/>
        </p:nvSpPr>
        <p:spPr>
          <a:xfrm>
            <a:off x="6249063" y="939303"/>
            <a:ext cx="2737054"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Variáveis</a:t>
            </a:r>
          </a:p>
          <a:p>
            <a:pPr algn="ctr"/>
            <a:r>
              <a:rPr lang="pt-BR" sz="3200" dirty="0">
                <a:latin typeface="Segoe UI" panose="020B0502040204020203" pitchFamily="34" charset="0"/>
                <a:cs typeface="Segoe UI" panose="020B0502040204020203" pitchFamily="34" charset="0"/>
              </a:rPr>
              <a:t>n = 3</a:t>
            </a:r>
          </a:p>
        </p:txBody>
      </p:sp>
      <p:sp>
        <p:nvSpPr>
          <p:cNvPr id="5" name="Retângulo: Cantos Arredondados 4">
            <a:extLst>
              <a:ext uri="{FF2B5EF4-FFF2-40B4-BE49-F238E27FC236}">
                <a16:creationId xmlns:a16="http://schemas.microsoft.com/office/drawing/2014/main" id="{0C9995D8-C69E-410F-AA1A-93E84E8F8BBB}"/>
              </a:ext>
            </a:extLst>
          </p:cNvPr>
          <p:cNvSpPr/>
          <p:nvPr/>
        </p:nvSpPr>
        <p:spPr>
          <a:xfrm>
            <a:off x="4599729" y="3852209"/>
            <a:ext cx="6332126" cy="2447469"/>
          </a:xfrm>
          <a:prstGeom prst="roundRect">
            <a:avLst/>
          </a:prstGeom>
          <a:solidFill>
            <a:srgbClr val="04A07B">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06664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CONSIDERAÇÕES IMPORTANTES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57890"/>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sp>
        <p:nvSpPr>
          <p:cNvPr id="11" name="CaixaDeTexto 10">
            <a:extLst>
              <a:ext uri="{FF2B5EF4-FFF2-40B4-BE49-F238E27FC236}">
                <a16:creationId xmlns:a16="http://schemas.microsoft.com/office/drawing/2014/main" id="{D1E54111-0149-440A-9B15-02CF3A820A44}"/>
              </a:ext>
            </a:extLst>
          </p:cNvPr>
          <p:cNvSpPr txBox="1"/>
          <p:nvPr/>
        </p:nvSpPr>
        <p:spPr>
          <a:xfrm>
            <a:off x="756582" y="2351782"/>
            <a:ext cx="11071416" cy="954107"/>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dirty="0">
                <a:solidFill>
                  <a:schemeClr val="tx2">
                    <a:lumMod val="95000"/>
                    <a:lumOff val="5000"/>
                  </a:schemeClr>
                </a:solidFill>
                <a:latin typeface="Segoe UI" panose="020B0502040204020203" pitchFamily="34" charset="0"/>
                <a:cs typeface="Segoe UI" panose="020B0502040204020203" pitchFamily="34" charset="0"/>
              </a:rPr>
              <a:t>As variáveis podem mudar durante a análise e o conceito de </a:t>
            </a:r>
            <a:r>
              <a:rPr lang="pt-BR" sz="2800" dirty="0" err="1">
                <a:solidFill>
                  <a:schemeClr val="tx2">
                    <a:lumMod val="95000"/>
                    <a:lumOff val="5000"/>
                  </a:schemeClr>
                </a:solidFill>
                <a:latin typeface="Segoe UI" panose="020B0502040204020203" pitchFamily="34" charset="0"/>
                <a:cs typeface="Segoe UI" panose="020B0502040204020203" pitchFamily="34" charset="0"/>
              </a:rPr>
              <a:t>tidy</a:t>
            </a:r>
            <a:r>
              <a:rPr lang="pt-BR" sz="2800" dirty="0">
                <a:solidFill>
                  <a:schemeClr val="tx2">
                    <a:lumMod val="95000"/>
                    <a:lumOff val="5000"/>
                  </a:schemeClr>
                </a:solidFill>
                <a:latin typeface="Segoe UI" panose="020B0502040204020203" pitchFamily="34" charset="0"/>
                <a:cs typeface="Segoe UI" panose="020B0502040204020203" pitchFamily="34" charset="0"/>
              </a:rPr>
              <a:t> data pode ser aplicado para bancos </a:t>
            </a:r>
            <a:r>
              <a:rPr lang="pt-BR" sz="2800" dirty="0" err="1">
                <a:solidFill>
                  <a:schemeClr val="tx2">
                    <a:lumMod val="95000"/>
                    <a:lumOff val="5000"/>
                  </a:schemeClr>
                </a:solidFill>
                <a:latin typeface="Segoe UI" panose="020B0502040204020203" pitchFamily="34" charset="0"/>
                <a:cs typeface="Segoe UI" panose="020B0502040204020203" pitchFamily="34" charset="0"/>
              </a:rPr>
              <a:t>long</a:t>
            </a:r>
            <a:r>
              <a:rPr lang="pt-BR" sz="2800" dirty="0">
                <a:solidFill>
                  <a:schemeClr val="tx2">
                    <a:lumMod val="95000"/>
                    <a:lumOff val="5000"/>
                  </a:schemeClr>
                </a:solidFill>
                <a:latin typeface="Segoe UI" panose="020B0502040204020203" pitchFamily="34" charset="0"/>
                <a:cs typeface="Segoe UI" panose="020B0502040204020203" pitchFamily="34" charset="0"/>
              </a:rPr>
              <a:t> e </a:t>
            </a:r>
            <a:r>
              <a:rPr lang="pt-BR" sz="2800" dirty="0" err="1">
                <a:solidFill>
                  <a:schemeClr val="tx2">
                    <a:lumMod val="95000"/>
                    <a:lumOff val="5000"/>
                  </a:schemeClr>
                </a:solidFill>
                <a:latin typeface="Segoe UI" panose="020B0502040204020203" pitchFamily="34" charset="0"/>
                <a:cs typeface="Segoe UI" panose="020B0502040204020203" pitchFamily="34" charset="0"/>
              </a:rPr>
              <a:t>wide</a:t>
            </a:r>
            <a:endParaRPr lang="pt-BR" sz="2800" dirty="0">
              <a:solidFill>
                <a:schemeClr val="tx2">
                  <a:lumMod val="95000"/>
                  <a:lumOff val="5000"/>
                </a:schemeClr>
              </a:solidFill>
              <a:latin typeface="Segoe UI" panose="020B0502040204020203" pitchFamily="34" charset="0"/>
              <a:cs typeface="Segoe UI" panose="020B0502040204020203" pitchFamily="34" charset="0"/>
            </a:endParaRPr>
          </a:p>
        </p:txBody>
      </p:sp>
      <p:sp>
        <p:nvSpPr>
          <p:cNvPr id="8" name="CaixaDeTexto 7">
            <a:extLst>
              <a:ext uri="{FF2B5EF4-FFF2-40B4-BE49-F238E27FC236}">
                <a16:creationId xmlns:a16="http://schemas.microsoft.com/office/drawing/2014/main" id="{8717C254-0F96-4573-BC9B-51D124B4D6E1}"/>
              </a:ext>
            </a:extLst>
          </p:cNvPr>
          <p:cNvSpPr txBox="1"/>
          <p:nvPr/>
        </p:nvSpPr>
        <p:spPr>
          <a:xfrm>
            <a:off x="756582" y="3614166"/>
            <a:ext cx="11071416" cy="2677656"/>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dirty="0">
                <a:solidFill>
                  <a:schemeClr val="tx2">
                    <a:lumMod val="95000"/>
                    <a:lumOff val="5000"/>
                  </a:schemeClr>
                </a:solidFill>
                <a:latin typeface="Segoe UI" panose="020B0502040204020203" pitchFamily="34" charset="0"/>
                <a:cs typeface="Segoe UI" panose="020B0502040204020203" pitchFamily="34" charset="0"/>
              </a:rPr>
              <a:t>Em </a:t>
            </a:r>
            <a:r>
              <a:rPr lang="pt-BR" sz="2800" b="1" dirty="0">
                <a:solidFill>
                  <a:srgbClr val="04A07B"/>
                </a:solidFill>
                <a:latin typeface="Segoe UI" panose="020B0502040204020203" pitchFamily="34" charset="0"/>
                <a:cs typeface="Segoe UI" panose="020B0502040204020203" pitchFamily="34" charset="0"/>
              </a:rPr>
              <a:t>um banco </a:t>
            </a:r>
            <a:r>
              <a:rPr lang="pt-BR" sz="2800" b="1" dirty="0" err="1">
                <a:solidFill>
                  <a:srgbClr val="04A07B"/>
                </a:solidFill>
                <a:latin typeface="Segoe UI" panose="020B0502040204020203" pitchFamily="34" charset="0"/>
                <a:cs typeface="Segoe UI" panose="020B0502040204020203" pitchFamily="34" charset="0"/>
              </a:rPr>
              <a:t>wide</a:t>
            </a:r>
            <a:r>
              <a:rPr lang="pt-BR" sz="2800" dirty="0">
                <a:solidFill>
                  <a:schemeClr val="tx2">
                    <a:lumMod val="95000"/>
                    <a:lumOff val="5000"/>
                  </a:schemeClr>
                </a:solidFill>
                <a:latin typeface="Segoe UI" panose="020B0502040204020203" pitchFamily="34" charset="0"/>
                <a:cs typeface="Segoe UI" panose="020B0502040204020203" pitchFamily="34" charset="0"/>
              </a:rPr>
              <a:t>, cada linha representa uma observação de um sujeito e cada variável é representada por uma coluna</a:t>
            </a:r>
          </a:p>
          <a:p>
            <a:pPr marL="342900" indent="-342900">
              <a:buClr>
                <a:srgbClr val="04A07B"/>
              </a:buClr>
              <a:buFont typeface="Arial" panose="020B0604020202020204" pitchFamily="34" charset="0"/>
              <a:buChar char="•"/>
            </a:pPr>
            <a:endParaRPr lang="pt-BR" sz="2800" dirty="0">
              <a:solidFill>
                <a:schemeClr val="tx2">
                  <a:lumMod val="95000"/>
                  <a:lumOff val="5000"/>
                </a:schemeClr>
              </a:solidFill>
              <a:latin typeface="Segoe UI" panose="020B0502040204020203" pitchFamily="34" charset="0"/>
              <a:cs typeface="Segoe UI" panose="020B0502040204020203" pitchFamily="34" charset="0"/>
            </a:endParaRPr>
          </a:p>
          <a:p>
            <a:pPr marL="342900" indent="-342900">
              <a:buClr>
                <a:srgbClr val="04A07B"/>
              </a:buClr>
              <a:buFont typeface="Arial" panose="020B0604020202020204" pitchFamily="34" charset="0"/>
              <a:buChar char="•"/>
            </a:pPr>
            <a:r>
              <a:rPr lang="pt-BR" sz="2800" dirty="0">
                <a:solidFill>
                  <a:schemeClr val="tx2">
                    <a:lumMod val="95000"/>
                    <a:lumOff val="5000"/>
                  </a:schemeClr>
                </a:solidFill>
                <a:latin typeface="Segoe UI" panose="020B0502040204020203" pitchFamily="34" charset="0"/>
                <a:cs typeface="Segoe UI" panose="020B0502040204020203" pitchFamily="34" charset="0"/>
              </a:rPr>
              <a:t>Em </a:t>
            </a:r>
            <a:r>
              <a:rPr lang="pt-BR" sz="2800" b="1" dirty="0">
                <a:solidFill>
                  <a:srgbClr val="04A07B"/>
                </a:solidFill>
                <a:latin typeface="Segoe UI" panose="020B0502040204020203" pitchFamily="34" charset="0"/>
                <a:cs typeface="Segoe UI" panose="020B0502040204020203" pitchFamily="34" charset="0"/>
              </a:rPr>
              <a:t>um banco </a:t>
            </a:r>
            <a:r>
              <a:rPr lang="pt-BR" sz="2800" b="1" dirty="0" err="1">
                <a:solidFill>
                  <a:srgbClr val="04A07B"/>
                </a:solidFill>
                <a:latin typeface="Segoe UI" panose="020B0502040204020203" pitchFamily="34" charset="0"/>
                <a:cs typeface="Segoe UI" panose="020B0502040204020203" pitchFamily="34" charset="0"/>
              </a:rPr>
              <a:t>long</a:t>
            </a:r>
            <a:r>
              <a:rPr lang="pt-BR" sz="2800" b="1" dirty="0">
                <a:solidFill>
                  <a:srgbClr val="04A07B"/>
                </a:solidFill>
                <a:latin typeface="Segoe UI" panose="020B0502040204020203" pitchFamily="34" charset="0"/>
                <a:cs typeface="Segoe UI" panose="020B0502040204020203" pitchFamily="34" charset="0"/>
              </a:rPr>
              <a:t>, </a:t>
            </a:r>
            <a:r>
              <a:rPr lang="pt-BR" sz="2800" dirty="0">
                <a:solidFill>
                  <a:schemeClr val="tx2">
                    <a:lumMod val="95000"/>
                    <a:lumOff val="5000"/>
                  </a:schemeClr>
                </a:solidFill>
                <a:latin typeface="Segoe UI" panose="020B0502040204020203" pitchFamily="34" charset="0"/>
                <a:cs typeface="Segoe UI" panose="020B0502040204020203" pitchFamily="34" charset="0"/>
              </a:rPr>
              <a:t>cada linha representa um </a:t>
            </a:r>
            <a:r>
              <a:rPr lang="pt-BR" sz="2800" i="1" dirty="0">
                <a:solidFill>
                  <a:schemeClr val="tx2">
                    <a:lumMod val="95000"/>
                    <a:lumOff val="5000"/>
                  </a:schemeClr>
                </a:solidFill>
                <a:latin typeface="Segoe UI" panose="020B0502040204020203" pitchFamily="34" charset="0"/>
                <a:cs typeface="Segoe UI" panose="020B0502040204020203" pitchFamily="34" charset="0"/>
              </a:rPr>
              <a:t>assessment</a:t>
            </a:r>
            <a:r>
              <a:rPr lang="pt-BR" sz="2800" dirty="0">
                <a:solidFill>
                  <a:schemeClr val="tx2">
                    <a:lumMod val="95000"/>
                    <a:lumOff val="5000"/>
                  </a:schemeClr>
                </a:solidFill>
                <a:latin typeface="Segoe UI" panose="020B0502040204020203" pitchFamily="34" charset="0"/>
                <a:cs typeface="Segoe UI" panose="020B0502040204020203" pitchFamily="34" charset="0"/>
              </a:rPr>
              <a:t> em um determinado ponto. Ou seja, cada sujeito pode ter observações em uma linha ou mais</a:t>
            </a:r>
          </a:p>
        </p:txBody>
      </p:sp>
    </p:spTree>
    <p:extLst>
      <p:ext uri="{BB962C8B-B14F-4D97-AF65-F5344CB8AC3E}">
        <p14:creationId xmlns:p14="http://schemas.microsoft.com/office/powerpoint/2010/main" val="958560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CONSIDERAÇÕES IMPORTANTES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3110287780"/>
              </p:ext>
            </p:extLst>
          </p:nvPr>
        </p:nvGraphicFramePr>
        <p:xfrm>
          <a:off x="1326952" y="3260669"/>
          <a:ext cx="4567203" cy="2796128"/>
        </p:xfrm>
        <a:graphic>
          <a:graphicData uri="http://schemas.openxmlformats.org/drawingml/2006/table">
            <a:tbl>
              <a:tblPr firstRow="1" bandRow="1">
                <a:tableStyleId>{BC89EF96-8CEA-46FF-86C4-4CE0E7609802}</a:tableStyleId>
              </a:tblPr>
              <a:tblGrid>
                <a:gridCol w="1522401">
                  <a:extLst>
                    <a:ext uri="{9D8B030D-6E8A-4147-A177-3AD203B41FA5}">
                      <a16:colId xmlns:a16="http://schemas.microsoft.com/office/drawing/2014/main" val="1059065473"/>
                    </a:ext>
                  </a:extLst>
                </a:gridCol>
                <a:gridCol w="1522401">
                  <a:extLst>
                    <a:ext uri="{9D8B030D-6E8A-4147-A177-3AD203B41FA5}">
                      <a16:colId xmlns:a16="http://schemas.microsoft.com/office/drawing/2014/main" val="789756700"/>
                    </a:ext>
                  </a:extLst>
                </a:gridCol>
                <a:gridCol w="1522401">
                  <a:extLst>
                    <a:ext uri="{9D8B030D-6E8A-4147-A177-3AD203B41FA5}">
                      <a16:colId xmlns:a16="http://schemas.microsoft.com/office/drawing/2014/main" val="257507489"/>
                    </a:ext>
                  </a:extLst>
                </a:gridCol>
              </a:tblGrid>
              <a:tr h="666420">
                <a:tc>
                  <a:txBody>
                    <a:bodyPr/>
                    <a:lstStyle/>
                    <a:p>
                      <a:pPr algn="ctr"/>
                      <a:r>
                        <a:rPr lang="pt-BR" dirty="0"/>
                        <a:t>Id</a:t>
                      </a:r>
                    </a:p>
                  </a:txBody>
                  <a:tcPr anchor="ctr"/>
                </a:tc>
                <a:tc>
                  <a:txBody>
                    <a:bodyPr/>
                    <a:lstStyle/>
                    <a:p>
                      <a:pPr algn="ctr"/>
                      <a:r>
                        <a:rPr lang="pt-BR" dirty="0" err="1"/>
                        <a:t>Gender</a:t>
                      </a:r>
                      <a:endParaRPr lang="pt-BR" dirty="0"/>
                    </a:p>
                  </a:txBody>
                  <a:tcPr anchor="ctr"/>
                </a:tc>
                <a:tc>
                  <a:txBody>
                    <a:bodyPr/>
                    <a:lstStyle/>
                    <a:p>
                      <a:pPr algn="ctr"/>
                      <a:r>
                        <a:rPr lang="pt-BR" dirty="0"/>
                        <a:t>Age</a:t>
                      </a:r>
                    </a:p>
                  </a:txBody>
                  <a:tcPr anchor="ctr"/>
                </a:tc>
                <a:extLst>
                  <a:ext uri="{0D108BD9-81ED-4DB2-BD59-A6C34878D82A}">
                    <a16:rowId xmlns:a16="http://schemas.microsoft.com/office/drawing/2014/main" val="2189167151"/>
                  </a:ext>
                </a:extLst>
              </a:tr>
              <a:tr h="532427">
                <a:tc>
                  <a:txBody>
                    <a:bodyPr/>
                    <a:lstStyle/>
                    <a:p>
                      <a:pPr algn="ctr"/>
                      <a:r>
                        <a:rPr lang="pt-BR" dirty="0"/>
                        <a:t>001</a:t>
                      </a:r>
                    </a:p>
                  </a:txBody>
                  <a:tcPr anchor="ctr"/>
                </a:tc>
                <a:tc>
                  <a:txBody>
                    <a:bodyPr/>
                    <a:lstStyle/>
                    <a:p>
                      <a:pPr algn="ctr"/>
                      <a:r>
                        <a:rPr lang="pt-BR" dirty="0"/>
                        <a:t>F</a:t>
                      </a:r>
                    </a:p>
                  </a:txBody>
                  <a:tcPr anchor="ctr"/>
                </a:tc>
                <a:tc>
                  <a:txBody>
                    <a:bodyPr/>
                    <a:lstStyle/>
                    <a:p>
                      <a:pPr algn="ctr"/>
                      <a:r>
                        <a:rPr lang="pt-BR" dirty="0"/>
                        <a:t>18</a:t>
                      </a:r>
                    </a:p>
                  </a:txBody>
                  <a:tcPr anchor="ctr"/>
                </a:tc>
                <a:extLst>
                  <a:ext uri="{0D108BD9-81ED-4DB2-BD59-A6C34878D82A}">
                    <a16:rowId xmlns:a16="http://schemas.microsoft.com/office/drawing/2014/main" val="1106520567"/>
                  </a:ext>
                </a:extLst>
              </a:tr>
              <a:tr h="532427">
                <a:tc>
                  <a:txBody>
                    <a:bodyPr/>
                    <a:lstStyle/>
                    <a:p>
                      <a:pPr algn="ctr"/>
                      <a:r>
                        <a:rPr lang="pt-BR" dirty="0"/>
                        <a:t>002</a:t>
                      </a:r>
                    </a:p>
                  </a:txBody>
                  <a:tcPr anchor="ctr"/>
                </a:tc>
                <a:tc>
                  <a:txBody>
                    <a:bodyPr/>
                    <a:lstStyle/>
                    <a:p>
                      <a:pPr algn="ctr"/>
                      <a:r>
                        <a:rPr lang="pt-BR" dirty="0"/>
                        <a:t>F</a:t>
                      </a:r>
                    </a:p>
                  </a:txBody>
                  <a:tcPr anchor="ctr"/>
                </a:tc>
                <a:tc>
                  <a:txBody>
                    <a:bodyPr/>
                    <a:lstStyle/>
                    <a:p>
                      <a:pPr algn="ctr"/>
                      <a:r>
                        <a:rPr lang="pt-BR" dirty="0"/>
                        <a:t>20</a:t>
                      </a:r>
                    </a:p>
                  </a:txBody>
                  <a:tcPr anchor="ctr"/>
                </a:tc>
                <a:extLst>
                  <a:ext uri="{0D108BD9-81ED-4DB2-BD59-A6C34878D82A}">
                    <a16:rowId xmlns:a16="http://schemas.microsoft.com/office/drawing/2014/main" val="863507577"/>
                  </a:ext>
                </a:extLst>
              </a:tr>
              <a:tr h="532427">
                <a:tc>
                  <a:txBody>
                    <a:bodyPr/>
                    <a:lstStyle/>
                    <a:p>
                      <a:pPr algn="ctr"/>
                      <a:r>
                        <a:rPr lang="pt-BR" dirty="0"/>
                        <a:t>003</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784755100"/>
                  </a:ext>
                </a:extLst>
              </a:tr>
              <a:tr h="532427">
                <a:tc>
                  <a:txBody>
                    <a:bodyPr/>
                    <a:lstStyle/>
                    <a:p>
                      <a:pPr algn="ctr"/>
                      <a:r>
                        <a:rPr lang="pt-BR" dirty="0"/>
                        <a:t>004</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3775347246"/>
                  </a:ext>
                </a:extLst>
              </a:tr>
            </a:tbl>
          </a:graphicData>
        </a:graphic>
      </p:graphicFrame>
      <p:sp>
        <p:nvSpPr>
          <p:cNvPr id="11" name="CaixaDeTexto 10">
            <a:extLst>
              <a:ext uri="{FF2B5EF4-FFF2-40B4-BE49-F238E27FC236}">
                <a16:creationId xmlns:a16="http://schemas.microsoft.com/office/drawing/2014/main" id="{7786D486-B2F8-4C6D-A0AA-8DD268D53512}"/>
              </a:ext>
            </a:extLst>
          </p:cNvPr>
          <p:cNvSpPr txBox="1"/>
          <p:nvPr/>
        </p:nvSpPr>
        <p:spPr>
          <a:xfrm>
            <a:off x="2137147" y="2336138"/>
            <a:ext cx="2676993" cy="646331"/>
          </a:xfrm>
          <a:prstGeom prst="rect">
            <a:avLst/>
          </a:prstGeom>
          <a:noFill/>
        </p:spPr>
        <p:txBody>
          <a:bodyPr wrap="square">
            <a:spAutoFit/>
          </a:bodyPr>
          <a:lstStyle/>
          <a:p>
            <a:pPr algn="ctr"/>
            <a:r>
              <a:rPr lang="pt-BR" sz="3600" b="1" dirty="0">
                <a:solidFill>
                  <a:srgbClr val="04A07B"/>
                </a:solidFill>
                <a:latin typeface="Segoe UI" panose="020B0502040204020203" pitchFamily="34" charset="0"/>
                <a:cs typeface="Segoe UI" panose="020B0502040204020203" pitchFamily="34" charset="0"/>
              </a:rPr>
              <a:t>WIDE</a:t>
            </a:r>
          </a:p>
        </p:txBody>
      </p:sp>
      <p:sp>
        <p:nvSpPr>
          <p:cNvPr id="13" name="CaixaDeTexto 12">
            <a:extLst>
              <a:ext uri="{FF2B5EF4-FFF2-40B4-BE49-F238E27FC236}">
                <a16:creationId xmlns:a16="http://schemas.microsoft.com/office/drawing/2014/main" id="{795607C7-07B5-425E-9D13-891092B7626B}"/>
              </a:ext>
            </a:extLst>
          </p:cNvPr>
          <p:cNvSpPr txBox="1"/>
          <p:nvPr/>
        </p:nvSpPr>
        <p:spPr>
          <a:xfrm>
            <a:off x="7894056" y="1227542"/>
            <a:ext cx="2676993" cy="646331"/>
          </a:xfrm>
          <a:prstGeom prst="rect">
            <a:avLst/>
          </a:prstGeom>
          <a:noFill/>
        </p:spPr>
        <p:txBody>
          <a:bodyPr wrap="square">
            <a:spAutoFit/>
          </a:bodyPr>
          <a:lstStyle/>
          <a:p>
            <a:pPr algn="ctr"/>
            <a:r>
              <a:rPr lang="pt-BR" sz="3600" b="1" dirty="0">
                <a:solidFill>
                  <a:srgbClr val="04A07B"/>
                </a:solidFill>
                <a:latin typeface="Segoe UI" panose="020B0502040204020203" pitchFamily="34" charset="0"/>
                <a:cs typeface="Segoe UI" panose="020B0502040204020203" pitchFamily="34" charset="0"/>
              </a:rPr>
              <a:t>LONG</a:t>
            </a:r>
          </a:p>
        </p:txBody>
      </p:sp>
      <p:graphicFrame>
        <p:nvGraphicFramePr>
          <p:cNvPr id="14" name="Tabela 6">
            <a:extLst>
              <a:ext uri="{FF2B5EF4-FFF2-40B4-BE49-F238E27FC236}">
                <a16:creationId xmlns:a16="http://schemas.microsoft.com/office/drawing/2014/main" id="{406A1D0A-BF16-419D-94F3-2774205DF0B1}"/>
              </a:ext>
            </a:extLst>
          </p:cNvPr>
          <p:cNvGraphicFramePr>
            <a:graphicFrameLocks noGrp="1"/>
          </p:cNvGraphicFramePr>
          <p:nvPr>
            <p:extLst>
              <p:ext uri="{D42A27DB-BD31-4B8C-83A1-F6EECF244321}">
                <p14:modId xmlns:p14="http://schemas.microsoft.com/office/powerpoint/2010/main" val="460786586"/>
              </p:ext>
            </p:extLst>
          </p:nvPr>
        </p:nvGraphicFramePr>
        <p:xfrm>
          <a:off x="6341787" y="2057938"/>
          <a:ext cx="5461900" cy="4660215"/>
        </p:xfrm>
        <a:graphic>
          <a:graphicData uri="http://schemas.openxmlformats.org/drawingml/2006/table">
            <a:tbl>
              <a:tblPr firstRow="1" bandRow="1">
                <a:tableStyleId>{BC89EF96-8CEA-46FF-86C4-4CE0E7609802}</a:tableStyleId>
              </a:tblPr>
              <a:tblGrid>
                <a:gridCol w="1379143">
                  <a:extLst>
                    <a:ext uri="{9D8B030D-6E8A-4147-A177-3AD203B41FA5}">
                      <a16:colId xmlns:a16="http://schemas.microsoft.com/office/drawing/2014/main" val="1599511425"/>
                    </a:ext>
                  </a:extLst>
                </a:gridCol>
                <a:gridCol w="931102">
                  <a:extLst>
                    <a:ext uri="{9D8B030D-6E8A-4147-A177-3AD203B41FA5}">
                      <a16:colId xmlns:a16="http://schemas.microsoft.com/office/drawing/2014/main" val="3307916527"/>
                    </a:ext>
                  </a:extLst>
                </a:gridCol>
                <a:gridCol w="771834">
                  <a:extLst>
                    <a:ext uri="{9D8B030D-6E8A-4147-A177-3AD203B41FA5}">
                      <a16:colId xmlns:a16="http://schemas.microsoft.com/office/drawing/2014/main" val="1059065473"/>
                    </a:ext>
                  </a:extLst>
                </a:gridCol>
                <a:gridCol w="890234">
                  <a:extLst>
                    <a:ext uri="{9D8B030D-6E8A-4147-A177-3AD203B41FA5}">
                      <a16:colId xmlns:a16="http://schemas.microsoft.com/office/drawing/2014/main" val="370822392"/>
                    </a:ext>
                  </a:extLst>
                </a:gridCol>
                <a:gridCol w="702439">
                  <a:extLst>
                    <a:ext uri="{9D8B030D-6E8A-4147-A177-3AD203B41FA5}">
                      <a16:colId xmlns:a16="http://schemas.microsoft.com/office/drawing/2014/main" val="789756700"/>
                    </a:ext>
                  </a:extLst>
                </a:gridCol>
                <a:gridCol w="787148">
                  <a:extLst>
                    <a:ext uri="{9D8B030D-6E8A-4147-A177-3AD203B41FA5}">
                      <a16:colId xmlns:a16="http://schemas.microsoft.com/office/drawing/2014/main" val="257507489"/>
                    </a:ext>
                  </a:extLst>
                </a:gridCol>
              </a:tblGrid>
              <a:tr h="932043">
                <a:tc>
                  <a:txBody>
                    <a:bodyPr/>
                    <a:lstStyle/>
                    <a:p>
                      <a:pPr algn="ctr"/>
                      <a:r>
                        <a:rPr lang="pt-BR" sz="1400" dirty="0"/>
                        <a:t>assessment </a:t>
                      </a:r>
                    </a:p>
                  </a:txBody>
                  <a:tcPr anchor="ctr"/>
                </a:tc>
                <a:tc>
                  <a:txBody>
                    <a:bodyPr/>
                    <a:lstStyle/>
                    <a:p>
                      <a:pPr algn="ctr"/>
                      <a:r>
                        <a:rPr lang="pt-BR" sz="1600" dirty="0" err="1"/>
                        <a:t>type</a:t>
                      </a:r>
                      <a:endParaRPr lang="pt-BR" sz="1600" dirty="0"/>
                    </a:p>
                  </a:txBody>
                  <a:tcPr anchor="ctr"/>
                </a:tc>
                <a:tc>
                  <a:txBody>
                    <a:bodyPr/>
                    <a:lstStyle/>
                    <a:p>
                      <a:pPr algn="ctr"/>
                      <a:r>
                        <a:rPr lang="pt-BR" dirty="0" smtClean="0"/>
                        <a:t>id</a:t>
                      </a:r>
                      <a:endParaRPr lang="pt-BR" dirty="0"/>
                    </a:p>
                  </a:txBody>
                  <a:tcPr anchor="ctr"/>
                </a:tc>
                <a:tc>
                  <a:txBody>
                    <a:bodyPr/>
                    <a:lstStyle/>
                    <a:p>
                      <a:pPr algn="ctr"/>
                      <a:r>
                        <a:rPr lang="pt-BR" dirty="0" err="1" smtClean="0"/>
                        <a:t>gender</a:t>
                      </a:r>
                      <a:endParaRPr lang="pt-BR" dirty="0"/>
                    </a:p>
                  </a:txBody>
                  <a:tcPr anchor="ctr"/>
                </a:tc>
                <a:tc>
                  <a:txBody>
                    <a:bodyPr/>
                    <a:lstStyle/>
                    <a:p>
                      <a:pPr algn="ctr"/>
                      <a:r>
                        <a:rPr lang="pt-BR" dirty="0" smtClean="0"/>
                        <a:t>age</a:t>
                      </a:r>
                      <a:endParaRPr lang="pt-BR" dirty="0"/>
                    </a:p>
                  </a:txBody>
                  <a:tcPr anchor="ctr"/>
                </a:tc>
                <a:tc>
                  <a:txBody>
                    <a:bodyPr/>
                    <a:lstStyle/>
                    <a:p>
                      <a:pPr algn="ctr"/>
                      <a:r>
                        <a:rPr lang="pt-BR" dirty="0" smtClean="0"/>
                        <a:t>altura</a:t>
                      </a:r>
                      <a:endParaRPr lang="pt-BR" dirty="0"/>
                    </a:p>
                  </a:txBody>
                  <a:tcPr anchor="ctr"/>
                </a:tc>
                <a:extLst>
                  <a:ext uri="{0D108BD9-81ED-4DB2-BD59-A6C34878D82A}">
                    <a16:rowId xmlns:a16="http://schemas.microsoft.com/office/drawing/2014/main" val="2189167151"/>
                  </a:ext>
                </a:extLst>
              </a:tr>
              <a:tr h="932043">
                <a:tc>
                  <a:txBody>
                    <a:bodyPr/>
                    <a:lstStyle/>
                    <a:p>
                      <a:pPr algn="ctr"/>
                      <a:r>
                        <a:rPr lang="pt-BR" dirty="0"/>
                        <a:t>1</a:t>
                      </a:r>
                    </a:p>
                  </a:txBody>
                  <a:tcPr anchor="ctr"/>
                </a:tc>
                <a:tc>
                  <a:txBody>
                    <a:bodyPr/>
                    <a:lstStyle/>
                    <a:p>
                      <a:pPr algn="ctr"/>
                      <a:r>
                        <a:rPr lang="pt-BR" sz="1600" dirty="0" smtClean="0"/>
                        <a:t>Cm</a:t>
                      </a:r>
                      <a:endParaRPr lang="pt-BR" sz="1600" dirty="0"/>
                    </a:p>
                  </a:txBody>
                  <a:tcPr anchor="ctr"/>
                </a:tc>
                <a:tc>
                  <a:txBody>
                    <a:bodyPr/>
                    <a:lstStyle/>
                    <a:p>
                      <a:pPr algn="ctr"/>
                      <a:r>
                        <a:rPr lang="pt-BR" dirty="0" smtClean="0"/>
                        <a:t>001</a:t>
                      </a:r>
                      <a:endParaRPr lang="pt-BR" dirty="0"/>
                    </a:p>
                  </a:txBody>
                  <a:tcPr anchor="ctr"/>
                </a:tc>
                <a:tc>
                  <a:txBody>
                    <a:bodyPr/>
                    <a:lstStyle/>
                    <a:p>
                      <a:pPr algn="ctr"/>
                      <a:r>
                        <a:rPr lang="pt-BR" dirty="0" smtClean="0"/>
                        <a:t>F</a:t>
                      </a:r>
                      <a:endParaRPr lang="pt-BR" dirty="0"/>
                    </a:p>
                  </a:txBody>
                  <a:tcPr anchor="ctr"/>
                </a:tc>
                <a:tc>
                  <a:txBody>
                    <a:bodyPr/>
                    <a:lstStyle/>
                    <a:p>
                      <a:pPr algn="ctr"/>
                      <a:r>
                        <a:rPr lang="pt-BR" dirty="0" smtClean="0"/>
                        <a:t>11</a:t>
                      </a:r>
                      <a:endParaRPr lang="pt-BR" dirty="0"/>
                    </a:p>
                  </a:txBody>
                  <a:tcPr anchor="ctr"/>
                </a:tc>
                <a:tc>
                  <a:txBody>
                    <a:bodyPr/>
                    <a:lstStyle/>
                    <a:p>
                      <a:pPr algn="ctr"/>
                      <a:r>
                        <a:rPr lang="pt-BR" dirty="0" smtClean="0"/>
                        <a:t>110</a:t>
                      </a:r>
                      <a:endParaRPr lang="pt-BR" dirty="0"/>
                    </a:p>
                  </a:txBody>
                  <a:tcPr anchor="ctr"/>
                </a:tc>
                <a:extLst>
                  <a:ext uri="{0D108BD9-81ED-4DB2-BD59-A6C34878D82A}">
                    <a16:rowId xmlns:a16="http://schemas.microsoft.com/office/drawing/2014/main" val="1106520567"/>
                  </a:ext>
                </a:extLst>
              </a:tr>
              <a:tr h="932043">
                <a:tc>
                  <a:txBody>
                    <a:bodyPr/>
                    <a:lstStyle/>
                    <a:p>
                      <a:pPr algn="ctr"/>
                      <a:r>
                        <a:rPr lang="pt-BR" dirty="0"/>
                        <a:t>1</a:t>
                      </a:r>
                    </a:p>
                  </a:txBody>
                  <a:tcPr anchor="ctr"/>
                </a:tc>
                <a:tc>
                  <a:txBody>
                    <a:bodyPr/>
                    <a:lstStyle/>
                    <a:p>
                      <a:pPr algn="ctr"/>
                      <a:r>
                        <a:rPr lang="pt-BR" sz="1600" dirty="0" smtClean="0"/>
                        <a:t>Cm</a:t>
                      </a:r>
                      <a:endParaRPr lang="pt-BR" sz="1600" dirty="0"/>
                    </a:p>
                  </a:txBody>
                  <a:tcPr anchor="ctr"/>
                </a:tc>
                <a:tc>
                  <a:txBody>
                    <a:bodyPr/>
                    <a:lstStyle/>
                    <a:p>
                      <a:pPr algn="ctr"/>
                      <a:r>
                        <a:rPr lang="pt-BR" dirty="0" smtClean="0"/>
                        <a:t>002</a:t>
                      </a:r>
                      <a:endParaRPr lang="pt-BR" dirty="0"/>
                    </a:p>
                  </a:txBody>
                  <a:tcPr anchor="ctr"/>
                </a:tc>
                <a:tc>
                  <a:txBody>
                    <a:bodyPr/>
                    <a:lstStyle/>
                    <a:p>
                      <a:pPr algn="ctr"/>
                      <a:r>
                        <a:rPr lang="pt-BR" dirty="0" smtClean="0"/>
                        <a:t>M</a:t>
                      </a:r>
                      <a:endParaRPr lang="pt-BR" dirty="0"/>
                    </a:p>
                  </a:txBody>
                  <a:tcPr anchor="ctr"/>
                </a:tc>
                <a:tc>
                  <a:txBody>
                    <a:bodyPr/>
                    <a:lstStyle/>
                    <a:p>
                      <a:pPr algn="ctr"/>
                      <a:r>
                        <a:rPr lang="pt-BR" dirty="0" smtClean="0"/>
                        <a:t>11</a:t>
                      </a:r>
                      <a:endParaRPr lang="pt-BR" dirty="0"/>
                    </a:p>
                  </a:txBody>
                  <a:tcPr anchor="ctr"/>
                </a:tc>
                <a:tc>
                  <a:txBody>
                    <a:bodyPr/>
                    <a:lstStyle/>
                    <a:p>
                      <a:pPr algn="ctr"/>
                      <a:r>
                        <a:rPr lang="pt-BR" dirty="0" smtClean="0"/>
                        <a:t>90</a:t>
                      </a:r>
                      <a:endParaRPr lang="pt-BR" dirty="0"/>
                    </a:p>
                  </a:txBody>
                  <a:tcPr anchor="ctr"/>
                </a:tc>
                <a:extLst>
                  <a:ext uri="{0D108BD9-81ED-4DB2-BD59-A6C34878D82A}">
                    <a16:rowId xmlns:a16="http://schemas.microsoft.com/office/drawing/2014/main" val="863507577"/>
                  </a:ext>
                </a:extLst>
              </a:tr>
              <a:tr h="932043">
                <a:tc>
                  <a:txBody>
                    <a:bodyPr/>
                    <a:lstStyle/>
                    <a:p>
                      <a:pPr algn="ctr"/>
                      <a:r>
                        <a:rPr lang="pt-BR" dirty="0" smtClean="0"/>
                        <a:t>2</a:t>
                      </a:r>
                      <a:endParaRPr lang="pt-BR" dirty="0"/>
                    </a:p>
                  </a:txBody>
                  <a:tcPr anchor="ctr"/>
                </a:tc>
                <a:tc>
                  <a:txBody>
                    <a:bodyPr/>
                    <a:lstStyle/>
                    <a:p>
                      <a:pPr algn="ctr"/>
                      <a:r>
                        <a:rPr lang="pt-BR" sz="1600" dirty="0" smtClean="0"/>
                        <a:t>Cm</a:t>
                      </a:r>
                      <a:endParaRPr lang="pt-BR" sz="1600" dirty="0"/>
                    </a:p>
                  </a:txBody>
                  <a:tcPr anchor="ctr"/>
                </a:tc>
                <a:tc>
                  <a:txBody>
                    <a:bodyPr/>
                    <a:lstStyle/>
                    <a:p>
                      <a:pPr algn="ctr"/>
                      <a:r>
                        <a:rPr lang="pt-BR" dirty="0" smtClean="0"/>
                        <a:t>001</a:t>
                      </a:r>
                      <a:endParaRPr lang="pt-BR" dirty="0"/>
                    </a:p>
                  </a:txBody>
                  <a:tcPr anchor="ctr"/>
                </a:tc>
                <a:tc>
                  <a:txBody>
                    <a:bodyPr/>
                    <a:lstStyle/>
                    <a:p>
                      <a:pPr algn="ctr"/>
                      <a:r>
                        <a:rPr lang="pt-BR" dirty="0" smtClean="0"/>
                        <a:t>F</a:t>
                      </a:r>
                      <a:endParaRPr lang="pt-BR" dirty="0"/>
                    </a:p>
                  </a:txBody>
                  <a:tcPr anchor="ctr"/>
                </a:tc>
                <a:tc>
                  <a:txBody>
                    <a:bodyPr/>
                    <a:lstStyle/>
                    <a:p>
                      <a:pPr algn="ctr"/>
                      <a:r>
                        <a:rPr lang="pt-BR" dirty="0" smtClean="0"/>
                        <a:t>12</a:t>
                      </a:r>
                      <a:endParaRPr lang="pt-BR" dirty="0"/>
                    </a:p>
                  </a:txBody>
                  <a:tcPr anchor="ctr"/>
                </a:tc>
                <a:tc>
                  <a:txBody>
                    <a:bodyPr/>
                    <a:lstStyle/>
                    <a:p>
                      <a:pPr algn="ctr"/>
                      <a:r>
                        <a:rPr lang="pt-BR" dirty="0" smtClean="0"/>
                        <a:t>120</a:t>
                      </a:r>
                      <a:endParaRPr lang="pt-BR" dirty="0"/>
                    </a:p>
                  </a:txBody>
                  <a:tcPr anchor="ctr"/>
                </a:tc>
                <a:extLst>
                  <a:ext uri="{0D108BD9-81ED-4DB2-BD59-A6C34878D82A}">
                    <a16:rowId xmlns:a16="http://schemas.microsoft.com/office/drawing/2014/main" val="3564096646"/>
                  </a:ext>
                </a:extLst>
              </a:tr>
              <a:tr h="932043">
                <a:tc>
                  <a:txBody>
                    <a:bodyPr/>
                    <a:lstStyle/>
                    <a:p>
                      <a:pPr algn="ctr"/>
                      <a:r>
                        <a:rPr lang="pt-BR" dirty="0" smtClean="0"/>
                        <a:t>2</a:t>
                      </a:r>
                      <a:endParaRPr lang="pt-BR" dirty="0"/>
                    </a:p>
                  </a:txBody>
                  <a:tcPr anchor="ctr"/>
                </a:tc>
                <a:tc>
                  <a:txBody>
                    <a:bodyPr/>
                    <a:lstStyle/>
                    <a:p>
                      <a:pPr algn="ctr"/>
                      <a:r>
                        <a:rPr lang="pt-BR" sz="1600" dirty="0" smtClean="0"/>
                        <a:t>cm</a:t>
                      </a:r>
                      <a:endParaRPr lang="pt-BR" sz="1600" dirty="0"/>
                    </a:p>
                  </a:txBody>
                  <a:tcPr anchor="ctr"/>
                </a:tc>
                <a:tc>
                  <a:txBody>
                    <a:bodyPr/>
                    <a:lstStyle/>
                    <a:p>
                      <a:pPr algn="ctr"/>
                      <a:r>
                        <a:rPr lang="pt-BR" dirty="0" smtClean="0"/>
                        <a:t>002</a:t>
                      </a:r>
                      <a:endParaRPr lang="pt-BR" dirty="0"/>
                    </a:p>
                  </a:txBody>
                  <a:tcPr anchor="ctr"/>
                </a:tc>
                <a:tc>
                  <a:txBody>
                    <a:bodyPr/>
                    <a:lstStyle/>
                    <a:p>
                      <a:pPr algn="ctr"/>
                      <a:r>
                        <a:rPr lang="pt-BR" dirty="0" smtClean="0"/>
                        <a:t>M</a:t>
                      </a:r>
                      <a:endParaRPr lang="pt-BR" dirty="0"/>
                    </a:p>
                  </a:txBody>
                  <a:tcPr anchor="ctr"/>
                </a:tc>
                <a:tc>
                  <a:txBody>
                    <a:bodyPr/>
                    <a:lstStyle/>
                    <a:p>
                      <a:pPr algn="ctr"/>
                      <a:r>
                        <a:rPr lang="pt-BR" dirty="0" smtClean="0"/>
                        <a:t>12</a:t>
                      </a:r>
                      <a:endParaRPr lang="pt-BR" dirty="0"/>
                    </a:p>
                  </a:txBody>
                  <a:tcPr anchor="ctr"/>
                </a:tc>
                <a:tc>
                  <a:txBody>
                    <a:bodyPr/>
                    <a:lstStyle/>
                    <a:p>
                      <a:pPr algn="ctr"/>
                      <a:r>
                        <a:rPr lang="pt-BR" dirty="0" smtClean="0"/>
                        <a:t>100</a:t>
                      </a:r>
                      <a:endParaRPr lang="pt-BR" dirty="0"/>
                    </a:p>
                  </a:txBody>
                  <a:tcPr anchor="ctr"/>
                </a:tc>
                <a:extLst>
                  <a:ext uri="{0D108BD9-81ED-4DB2-BD59-A6C34878D82A}">
                    <a16:rowId xmlns:a16="http://schemas.microsoft.com/office/drawing/2014/main" val="1520755794"/>
                  </a:ext>
                </a:extLst>
              </a:tr>
            </a:tbl>
          </a:graphicData>
        </a:graphic>
      </p:graphicFrame>
    </p:spTree>
    <p:extLst>
      <p:ext uri="{BB962C8B-B14F-4D97-AF65-F5344CB8AC3E}">
        <p14:creationId xmlns:p14="http://schemas.microsoft.com/office/powerpoint/2010/main" val="1248250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CONSIDERAÇÕES IMPORTANTES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57890"/>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sp>
        <p:nvSpPr>
          <p:cNvPr id="11" name="CaixaDeTexto 10">
            <a:extLst>
              <a:ext uri="{FF2B5EF4-FFF2-40B4-BE49-F238E27FC236}">
                <a16:creationId xmlns:a16="http://schemas.microsoft.com/office/drawing/2014/main" id="{D1E54111-0149-440A-9B15-02CF3A820A44}"/>
              </a:ext>
            </a:extLst>
          </p:cNvPr>
          <p:cNvSpPr txBox="1"/>
          <p:nvPr/>
        </p:nvSpPr>
        <p:spPr>
          <a:xfrm>
            <a:off x="756582" y="2351782"/>
            <a:ext cx="11071416" cy="52322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i="1" dirty="0" err="1">
                <a:solidFill>
                  <a:schemeClr val="tx2">
                    <a:lumMod val="95000"/>
                    <a:lumOff val="5000"/>
                  </a:schemeClr>
                </a:solidFill>
                <a:latin typeface="Segoe UI" panose="020B0502040204020203" pitchFamily="34" charset="0"/>
                <a:cs typeface="Segoe UI" panose="020B0502040204020203" pitchFamily="34" charset="0"/>
              </a:rPr>
              <a:t>Tidy</a:t>
            </a:r>
            <a:r>
              <a:rPr lang="pt-BR" sz="2800" i="1" dirty="0">
                <a:solidFill>
                  <a:schemeClr val="tx2">
                    <a:lumMod val="95000"/>
                    <a:lumOff val="5000"/>
                  </a:schemeClr>
                </a:solidFill>
                <a:latin typeface="Segoe UI" panose="020B0502040204020203" pitchFamily="34" charset="0"/>
                <a:cs typeface="Segoe UI" panose="020B0502040204020203" pitchFamily="34" charset="0"/>
              </a:rPr>
              <a:t> data </a:t>
            </a:r>
            <a:r>
              <a:rPr lang="pt-BR" sz="2800" dirty="0">
                <a:solidFill>
                  <a:schemeClr val="tx2">
                    <a:lumMod val="95000"/>
                    <a:lumOff val="5000"/>
                  </a:schemeClr>
                </a:solidFill>
                <a:latin typeface="Segoe UI" panose="020B0502040204020203" pitchFamily="34" charset="0"/>
                <a:cs typeface="Segoe UI" panose="020B0502040204020203" pitchFamily="34" charset="0"/>
              </a:rPr>
              <a:t>é</a:t>
            </a:r>
          </a:p>
        </p:txBody>
      </p:sp>
      <p:sp>
        <p:nvSpPr>
          <p:cNvPr id="7" name="CaixaDeTexto 6">
            <a:extLst>
              <a:ext uri="{FF2B5EF4-FFF2-40B4-BE49-F238E27FC236}">
                <a16:creationId xmlns:a16="http://schemas.microsoft.com/office/drawing/2014/main" id="{9C40571F-C3DA-4E81-89FC-537FB19E49D0}"/>
              </a:ext>
            </a:extLst>
          </p:cNvPr>
          <p:cNvSpPr txBox="1"/>
          <p:nvPr/>
        </p:nvSpPr>
        <p:spPr>
          <a:xfrm>
            <a:off x="1120584" y="3013503"/>
            <a:ext cx="11071416" cy="1200329"/>
          </a:xfrm>
          <a:prstGeom prst="rect">
            <a:avLst/>
          </a:prstGeom>
          <a:noFill/>
        </p:spPr>
        <p:txBody>
          <a:bodyPr wrap="square">
            <a:spAutoFit/>
          </a:bodyPr>
          <a:lstStyle/>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Cada coluna é uma variável</a:t>
            </a:r>
          </a:p>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Cada linha é uma observação</a:t>
            </a:r>
          </a:p>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Cada célula representa apenas um valor</a:t>
            </a:r>
          </a:p>
        </p:txBody>
      </p:sp>
      <p:sp>
        <p:nvSpPr>
          <p:cNvPr id="9" name="CaixaDeTexto 8">
            <a:extLst>
              <a:ext uri="{FF2B5EF4-FFF2-40B4-BE49-F238E27FC236}">
                <a16:creationId xmlns:a16="http://schemas.microsoft.com/office/drawing/2014/main" id="{B8B05E44-8B55-4D52-96C0-21411EEC6C0B}"/>
              </a:ext>
            </a:extLst>
          </p:cNvPr>
          <p:cNvSpPr txBox="1"/>
          <p:nvPr/>
        </p:nvSpPr>
        <p:spPr>
          <a:xfrm>
            <a:off x="756582" y="4809679"/>
            <a:ext cx="11071416" cy="52322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i="1" dirty="0" err="1">
                <a:solidFill>
                  <a:schemeClr val="tx2">
                    <a:lumMod val="95000"/>
                    <a:lumOff val="5000"/>
                  </a:schemeClr>
                </a:solidFill>
                <a:latin typeface="Segoe UI" panose="020B0502040204020203" pitchFamily="34" charset="0"/>
                <a:cs typeface="Segoe UI" panose="020B0502040204020203" pitchFamily="34" charset="0"/>
              </a:rPr>
              <a:t>Messy</a:t>
            </a:r>
            <a:r>
              <a:rPr lang="pt-BR" sz="2800" i="1" dirty="0">
                <a:solidFill>
                  <a:schemeClr val="tx2">
                    <a:lumMod val="95000"/>
                    <a:lumOff val="5000"/>
                  </a:schemeClr>
                </a:solidFill>
                <a:latin typeface="Segoe UI" panose="020B0502040204020203" pitchFamily="34" charset="0"/>
                <a:cs typeface="Segoe UI" panose="020B0502040204020203" pitchFamily="34" charset="0"/>
              </a:rPr>
              <a:t> data </a:t>
            </a:r>
            <a:r>
              <a:rPr lang="pt-BR" sz="2800" dirty="0">
                <a:solidFill>
                  <a:schemeClr val="tx2">
                    <a:lumMod val="95000"/>
                    <a:lumOff val="5000"/>
                  </a:schemeClr>
                </a:solidFill>
                <a:latin typeface="Segoe UI" panose="020B0502040204020203" pitchFamily="34" charset="0"/>
                <a:cs typeface="Segoe UI" panose="020B0502040204020203" pitchFamily="34" charset="0"/>
              </a:rPr>
              <a:t>é</a:t>
            </a:r>
          </a:p>
        </p:txBody>
      </p:sp>
      <p:sp>
        <p:nvSpPr>
          <p:cNvPr id="10" name="CaixaDeTexto 9">
            <a:extLst>
              <a:ext uri="{FF2B5EF4-FFF2-40B4-BE49-F238E27FC236}">
                <a16:creationId xmlns:a16="http://schemas.microsoft.com/office/drawing/2014/main" id="{F65C5DCF-0960-43AA-A14F-844087C13172}"/>
              </a:ext>
            </a:extLst>
          </p:cNvPr>
          <p:cNvSpPr txBox="1"/>
          <p:nvPr/>
        </p:nvSpPr>
        <p:spPr>
          <a:xfrm>
            <a:off x="1120584" y="5400377"/>
            <a:ext cx="11071416" cy="461665"/>
          </a:xfrm>
          <a:prstGeom prst="rect">
            <a:avLst/>
          </a:prstGeom>
          <a:noFill/>
        </p:spPr>
        <p:txBody>
          <a:bodyPr wrap="square">
            <a:spAutoFit/>
          </a:bodyPr>
          <a:lstStyle/>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Qualquer outra organização dos dados que seja diferente do </a:t>
            </a:r>
            <a:r>
              <a:rPr lang="pt-BR" sz="2400" i="1" dirty="0" err="1">
                <a:solidFill>
                  <a:schemeClr val="tx2"/>
                </a:solidFill>
                <a:latin typeface="Segoe UI" panose="020B0502040204020203" pitchFamily="34" charset="0"/>
                <a:cs typeface="Segoe UI" panose="020B0502040204020203" pitchFamily="34" charset="0"/>
              </a:rPr>
              <a:t>tidy</a:t>
            </a:r>
            <a:r>
              <a:rPr lang="pt-BR" sz="2400" i="1" dirty="0">
                <a:solidFill>
                  <a:schemeClr val="tx2"/>
                </a:solidFill>
                <a:latin typeface="Segoe UI" panose="020B0502040204020203" pitchFamily="34" charset="0"/>
                <a:cs typeface="Segoe UI" panose="020B0502040204020203" pitchFamily="34" charset="0"/>
              </a:rPr>
              <a:t> data</a:t>
            </a:r>
            <a:r>
              <a:rPr lang="pt-BR" sz="2400" dirty="0">
                <a:solidFill>
                  <a:schemeClr val="tx2"/>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34593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Por que esse conceito é importante?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88668"/>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sp>
        <p:nvSpPr>
          <p:cNvPr id="11" name="CaixaDeTexto 10">
            <a:extLst>
              <a:ext uri="{FF2B5EF4-FFF2-40B4-BE49-F238E27FC236}">
                <a16:creationId xmlns:a16="http://schemas.microsoft.com/office/drawing/2014/main" id="{D1E54111-0149-440A-9B15-02CF3A820A44}"/>
              </a:ext>
            </a:extLst>
          </p:cNvPr>
          <p:cNvSpPr txBox="1"/>
          <p:nvPr/>
        </p:nvSpPr>
        <p:spPr>
          <a:xfrm>
            <a:off x="718032" y="2206250"/>
            <a:ext cx="11071416" cy="4093428"/>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000" dirty="0">
                <a:solidFill>
                  <a:schemeClr val="tx2">
                    <a:lumMod val="95000"/>
                    <a:lumOff val="5000"/>
                  </a:schemeClr>
                </a:solidFill>
                <a:latin typeface="Segoe UI" panose="020B0502040204020203" pitchFamily="34" charset="0"/>
                <a:cs typeface="Segoe UI" panose="020B0502040204020203" pitchFamily="34" charset="0"/>
              </a:rPr>
              <a:t>Facilita o processo de limpeza do banco de dados porque é possível estruturar o processo de extração e estruturação de um banco </a:t>
            </a:r>
          </a:p>
          <a:p>
            <a:pPr marL="800100" lvl="1" indent="-342900">
              <a:buClr>
                <a:srgbClr val="04A07B"/>
              </a:buClr>
              <a:buFont typeface="Arial" panose="020B0604020202020204" pitchFamily="34" charset="0"/>
              <a:buChar char="•"/>
            </a:pPr>
            <a:r>
              <a:rPr lang="pt-BR" sz="2000" i="1" dirty="0" err="1">
                <a:solidFill>
                  <a:schemeClr val="tx2">
                    <a:lumMod val="95000"/>
                    <a:lumOff val="5000"/>
                  </a:schemeClr>
                </a:solidFill>
                <a:latin typeface="Segoe UI" panose="020B0502040204020203" pitchFamily="34" charset="0"/>
                <a:cs typeface="Segoe UI" panose="020B0502040204020203" pitchFamily="34" charset="0"/>
              </a:rPr>
              <a:t>Messy</a:t>
            </a:r>
            <a:r>
              <a:rPr lang="pt-BR" sz="2000" i="1" dirty="0">
                <a:solidFill>
                  <a:schemeClr val="tx2">
                    <a:lumMod val="95000"/>
                    <a:lumOff val="5000"/>
                  </a:schemeClr>
                </a:solidFill>
                <a:latin typeface="Segoe UI" panose="020B0502040204020203" pitchFamily="34" charset="0"/>
                <a:cs typeface="Segoe UI" panose="020B0502040204020203" pitchFamily="34" charset="0"/>
              </a:rPr>
              <a:t> data </a:t>
            </a:r>
            <a:r>
              <a:rPr lang="pt-BR" sz="2000" dirty="0">
                <a:solidFill>
                  <a:schemeClr val="tx2">
                    <a:lumMod val="95000"/>
                    <a:lumOff val="5000"/>
                  </a:schemeClr>
                </a:solidFill>
                <a:latin typeface="Segoe UI" panose="020B0502040204020203" pitchFamily="34" charset="0"/>
                <a:cs typeface="Segoe UI" panose="020B0502040204020203" pitchFamily="34" charset="0"/>
              </a:rPr>
              <a:t>requer que sejam usadas estratégias diferentes para extrair variáveis diferentes, o que aumenta as chances de </a:t>
            </a:r>
            <a:r>
              <a:rPr lang="pt-BR" sz="2000" dirty="0" err="1">
                <a:solidFill>
                  <a:schemeClr val="tx2">
                    <a:lumMod val="95000"/>
                    <a:lumOff val="5000"/>
                  </a:schemeClr>
                </a:solidFill>
                <a:latin typeface="Segoe UI" panose="020B0502040204020203" pitchFamily="34" charset="0"/>
                <a:cs typeface="Segoe UI" panose="020B0502040204020203" pitchFamily="34" charset="0"/>
              </a:rPr>
              <a:t>ocorrerm</a:t>
            </a:r>
            <a:r>
              <a:rPr lang="pt-BR" sz="2000" dirty="0">
                <a:solidFill>
                  <a:schemeClr val="tx2">
                    <a:lumMod val="95000"/>
                    <a:lumOff val="5000"/>
                  </a:schemeClr>
                </a:solidFill>
                <a:latin typeface="Segoe UI" panose="020B0502040204020203" pitchFamily="34" charset="0"/>
                <a:cs typeface="Segoe UI" panose="020B0502040204020203" pitchFamily="34" charset="0"/>
              </a:rPr>
              <a:t> erros</a:t>
            </a:r>
          </a:p>
          <a:p>
            <a:pPr marL="800100" lvl="1" indent="-342900">
              <a:buClr>
                <a:srgbClr val="04A07B"/>
              </a:buClr>
              <a:buFont typeface="Arial" panose="020B0604020202020204" pitchFamily="34" charset="0"/>
              <a:buChar char="•"/>
            </a:pPr>
            <a:endParaRPr lang="pt-BR" sz="2000" i="1" dirty="0">
              <a:solidFill>
                <a:schemeClr val="tx2">
                  <a:lumMod val="95000"/>
                  <a:lumOff val="5000"/>
                </a:schemeClr>
              </a:solidFill>
              <a:latin typeface="Segoe UI" panose="020B0502040204020203" pitchFamily="34" charset="0"/>
              <a:cs typeface="Segoe UI" panose="020B0502040204020203" pitchFamily="34" charset="0"/>
            </a:endParaRPr>
          </a:p>
          <a:p>
            <a:pPr marL="342900" indent="-342900">
              <a:buClr>
                <a:srgbClr val="04A07B"/>
              </a:buClr>
              <a:buFont typeface="Arial" panose="020B0604020202020204" pitchFamily="34" charset="0"/>
              <a:buChar char="•"/>
            </a:pPr>
            <a:r>
              <a:rPr lang="pt-BR" sz="2000" dirty="0">
                <a:solidFill>
                  <a:schemeClr val="tx2">
                    <a:lumMod val="95000"/>
                    <a:lumOff val="5000"/>
                  </a:schemeClr>
                </a:solidFill>
                <a:latin typeface="Segoe UI" panose="020B0502040204020203" pitchFamily="34" charset="0"/>
                <a:cs typeface="Segoe UI" panose="020B0502040204020203" pitchFamily="34" charset="0"/>
              </a:rPr>
              <a:t>Nomear e ordenar as variáveis é importante também</a:t>
            </a:r>
          </a:p>
          <a:p>
            <a:pPr marL="800100" lvl="1" indent="-342900">
              <a:buClr>
                <a:srgbClr val="04A07B"/>
              </a:buClr>
              <a:buFont typeface="Arial" panose="020B0604020202020204" pitchFamily="34" charset="0"/>
              <a:buChar char="•"/>
            </a:pPr>
            <a:r>
              <a:rPr lang="pt-BR" sz="2000" dirty="0">
                <a:solidFill>
                  <a:schemeClr val="tx2">
                    <a:lumMod val="95000"/>
                    <a:lumOff val="5000"/>
                  </a:schemeClr>
                </a:solidFill>
                <a:latin typeface="Segoe UI" panose="020B0502040204020203" pitchFamily="34" charset="0"/>
                <a:cs typeface="Segoe UI" panose="020B0502040204020203" pitchFamily="34" charset="0"/>
              </a:rPr>
              <a:t>Para facilitar o manuseio do banco de dados por qualquer pessoa é interessante que variáveis com valores fixos (e.g. características individuais) apareçam nas primeiras colunas</a:t>
            </a:r>
          </a:p>
          <a:p>
            <a:pPr marL="800100" lvl="1" indent="-342900">
              <a:buClr>
                <a:srgbClr val="04A07B"/>
              </a:buClr>
              <a:buFont typeface="Arial" panose="020B0604020202020204" pitchFamily="34" charset="0"/>
              <a:buChar char="•"/>
            </a:pPr>
            <a:r>
              <a:rPr lang="pt-BR" sz="2000" dirty="0">
                <a:solidFill>
                  <a:schemeClr val="tx2">
                    <a:lumMod val="95000"/>
                    <a:lumOff val="5000"/>
                  </a:schemeClr>
                </a:solidFill>
                <a:latin typeface="Segoe UI" panose="020B0502040204020203" pitchFamily="34" charset="0"/>
                <a:cs typeface="Segoe UI" panose="020B0502040204020203" pitchFamily="34" charset="0"/>
              </a:rPr>
              <a:t>Características mensuradas (e.g. traços de personalidade) aparecem depois de variáveis com valores fixos</a:t>
            </a:r>
          </a:p>
          <a:p>
            <a:pPr marL="800100" lvl="1" indent="-342900">
              <a:buClr>
                <a:srgbClr val="04A07B"/>
              </a:buClr>
              <a:buFont typeface="Arial" panose="020B0604020202020204" pitchFamily="34" charset="0"/>
              <a:buChar char="•"/>
            </a:pPr>
            <a:r>
              <a:rPr lang="pt-BR" sz="2000" dirty="0">
                <a:solidFill>
                  <a:schemeClr val="tx2">
                    <a:lumMod val="95000"/>
                    <a:lumOff val="5000"/>
                  </a:schemeClr>
                </a:solidFill>
                <a:latin typeface="Segoe UI" panose="020B0502040204020203" pitchFamily="34" charset="0"/>
                <a:cs typeface="Segoe UI" panose="020B0502040204020203" pitchFamily="34" charset="0"/>
              </a:rPr>
              <a:t>Nomeie as variáveis com prefixos ou sufixos iguais e evite o uso de </a:t>
            </a:r>
            <a:r>
              <a:rPr lang="pt-BR" sz="2000" dirty="0" err="1">
                <a:solidFill>
                  <a:schemeClr val="tx2">
                    <a:lumMod val="95000"/>
                    <a:lumOff val="5000"/>
                  </a:schemeClr>
                </a:solidFill>
                <a:latin typeface="Segoe UI" panose="020B0502040204020203" pitchFamily="34" charset="0"/>
                <a:cs typeface="Segoe UI" panose="020B0502040204020203" pitchFamily="34" charset="0"/>
              </a:rPr>
              <a:t>capslock</a:t>
            </a:r>
            <a:r>
              <a:rPr lang="pt-BR" sz="2000" dirty="0">
                <a:solidFill>
                  <a:schemeClr val="tx2">
                    <a:lumMod val="95000"/>
                    <a:lumOff val="5000"/>
                  </a:schemeClr>
                </a:solidFill>
                <a:latin typeface="Segoe UI" panose="020B0502040204020203" pitchFamily="34" charset="0"/>
                <a:cs typeface="Segoe UI" panose="020B0502040204020203" pitchFamily="34" charset="0"/>
              </a:rPr>
              <a:t> ou espaços </a:t>
            </a:r>
          </a:p>
          <a:p>
            <a:pPr marL="1257300" lvl="2" indent="-342900">
              <a:buClr>
                <a:srgbClr val="04A07B"/>
              </a:buClr>
              <a:buFont typeface="Arial" panose="020B0604020202020204" pitchFamily="34" charset="0"/>
              <a:buChar char="•"/>
            </a:pPr>
            <a:r>
              <a:rPr lang="pt-BR" sz="2000" dirty="0">
                <a:solidFill>
                  <a:schemeClr val="tx2">
                    <a:lumMod val="95000"/>
                    <a:lumOff val="5000"/>
                  </a:schemeClr>
                </a:solidFill>
                <a:latin typeface="Segoe UI" panose="020B0502040204020203" pitchFamily="34" charset="0"/>
                <a:cs typeface="Segoe UI" panose="020B0502040204020203" pitchFamily="34" charset="0"/>
              </a:rPr>
              <a:t>O pacote </a:t>
            </a:r>
            <a:r>
              <a:rPr lang="pt-BR" sz="2000" dirty="0" err="1">
                <a:solidFill>
                  <a:schemeClr val="tx2">
                    <a:lumMod val="95000"/>
                    <a:lumOff val="5000"/>
                  </a:schemeClr>
                </a:solidFill>
                <a:latin typeface="Segoe UI" panose="020B0502040204020203" pitchFamily="34" charset="0"/>
                <a:cs typeface="Segoe UI" panose="020B0502040204020203" pitchFamily="34" charset="0"/>
              </a:rPr>
              <a:t>janitor</a:t>
            </a:r>
            <a:r>
              <a:rPr lang="pt-BR" sz="2000" dirty="0">
                <a:solidFill>
                  <a:schemeClr val="tx2">
                    <a:lumMod val="95000"/>
                    <a:lumOff val="5000"/>
                  </a:schemeClr>
                </a:solidFill>
                <a:latin typeface="Segoe UI" panose="020B0502040204020203" pitchFamily="34" charset="0"/>
                <a:cs typeface="Segoe UI" panose="020B0502040204020203" pitchFamily="34" charset="0"/>
              </a:rPr>
              <a:t> pode ajudar a limpar nomes de variáveis</a:t>
            </a:r>
          </a:p>
        </p:txBody>
      </p:sp>
    </p:spTree>
    <p:extLst>
      <p:ext uri="{BB962C8B-B14F-4D97-AF65-F5344CB8AC3E}">
        <p14:creationId xmlns:p14="http://schemas.microsoft.com/office/powerpoint/2010/main" val="3047643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3051951" y="4442236"/>
            <a:ext cx="8710864" cy="830997"/>
          </a:xfrm>
          <a:prstGeom prst="rect">
            <a:avLst/>
          </a:prstGeom>
          <a:noFill/>
        </p:spPr>
        <p:txBody>
          <a:bodyPr wrap="square" rtlCol="0">
            <a:spAutoFit/>
          </a:bodyPr>
          <a:lstStyle/>
          <a:p>
            <a:pPr algn="r"/>
            <a:r>
              <a:rPr lang="pt-BR" sz="4800" b="1" dirty="0" err="1">
                <a:solidFill>
                  <a:schemeClr val="bg1"/>
                </a:solidFill>
                <a:latin typeface="Segoe UI Light" panose="020B0502040204020203" pitchFamily="34" charset="0"/>
                <a:cs typeface="Segoe UI Light" panose="020B0502040204020203" pitchFamily="34" charset="0"/>
              </a:rPr>
              <a:t>tidy</a:t>
            </a:r>
            <a:r>
              <a:rPr lang="pt-BR" sz="4800" b="1" dirty="0">
                <a:solidFill>
                  <a:schemeClr val="bg1"/>
                </a:solidFill>
                <a:latin typeface="Segoe UI Light" panose="020B0502040204020203" pitchFamily="34" charset="0"/>
                <a:cs typeface="Segoe UI Light" panose="020B0502040204020203" pitchFamily="34" charset="0"/>
              </a:rPr>
              <a:t> data</a:t>
            </a:r>
          </a:p>
        </p:txBody>
      </p:sp>
      <p:sp>
        <p:nvSpPr>
          <p:cNvPr id="6" name="CaixaDeTexto 5">
            <a:extLst>
              <a:ext uri="{FF2B5EF4-FFF2-40B4-BE49-F238E27FC236}">
                <a16:creationId xmlns:a16="http://schemas.microsoft.com/office/drawing/2014/main" id="{7384640F-B45E-4866-AC22-58D340F29827}"/>
              </a:ext>
            </a:extLst>
          </p:cNvPr>
          <p:cNvSpPr txBox="1"/>
          <p:nvPr/>
        </p:nvSpPr>
        <p:spPr>
          <a:xfrm>
            <a:off x="1753850" y="5350036"/>
            <a:ext cx="10143877"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The </a:t>
            </a:r>
            <a:r>
              <a:rPr lang="pt-BR" sz="6000" dirty="0" err="1">
                <a:solidFill>
                  <a:schemeClr val="bg1"/>
                </a:solidFill>
                <a:latin typeface="Segoe UI Semibold" panose="020B0702040204020203" pitchFamily="34" charset="0"/>
                <a:cs typeface="Segoe UI Semibold" panose="020B0702040204020203" pitchFamily="34" charset="0"/>
              </a:rPr>
              <a:t>end</a:t>
            </a:r>
            <a:endParaRPr lang="pt-BR" sz="60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16167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Onde estamos?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3" name="Espaço Reservado para Conteúdo 2"/>
          <p:cNvSpPr>
            <a:spLocks noGrp="1"/>
          </p:cNvSpPr>
          <p:nvPr>
            <p:ph idx="1"/>
          </p:nvPr>
        </p:nvSpPr>
        <p:spPr>
          <a:xfrm>
            <a:off x="1024128" y="2057938"/>
            <a:ext cx="9856075" cy="4241740"/>
          </a:xfrm>
        </p:spPr>
        <p:txBody>
          <a:bodyPr>
            <a:normAutofit fontScale="92500" lnSpcReduction="10000"/>
          </a:bodyPr>
          <a:lstStyle/>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Conhecendo</a:t>
            </a:r>
            <a:r>
              <a:rPr lang="en-GB" sz="2400" dirty="0">
                <a:latin typeface="Segoe UI" panose="020B0502040204020203" pitchFamily="34" charset="0"/>
                <a:cs typeface="Segoe UI" panose="020B0502040204020203" pitchFamily="34" charset="0"/>
              </a:rPr>
              <a:t> o R</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Introdução</a:t>
            </a:r>
            <a:r>
              <a:rPr lang="en-GB" sz="2000" dirty="0">
                <a:latin typeface="Segoe UI" panose="020B0502040204020203" pitchFamily="34" charset="0"/>
                <a:cs typeface="Segoe UI" panose="020B0502040204020203" pitchFamily="34" charset="0"/>
              </a:rPr>
              <a:t> a interface do R</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Conceitos</a:t>
            </a:r>
            <a:r>
              <a:rPr lang="en-GB" sz="2000" dirty="0">
                <a:latin typeface="Segoe UI" panose="020B0502040204020203" pitchFamily="34" charset="0"/>
                <a:cs typeface="Segoe UI" panose="020B0502040204020203" pitchFamily="34" charset="0"/>
              </a:rPr>
              <a:t> e </a:t>
            </a:r>
            <a:r>
              <a:rPr lang="en-GB" sz="2000" dirty="0" err="1">
                <a:latin typeface="Segoe UI" panose="020B0502040204020203" pitchFamily="34" charset="0"/>
                <a:cs typeface="Segoe UI" panose="020B0502040204020203" pitchFamily="34" charset="0"/>
              </a:rPr>
              <a:t>objetos</a:t>
            </a:r>
            <a:r>
              <a:rPr lang="en-GB" sz="2000" dirty="0">
                <a:latin typeface="Segoe UI" panose="020B0502040204020203" pitchFamily="34" charset="0"/>
                <a:cs typeface="Segoe UI" panose="020B0502040204020203" pitchFamily="34" charset="0"/>
              </a:rPr>
              <a:t> do R</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Manipulando</a:t>
            </a: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bancos</a:t>
            </a:r>
            <a:r>
              <a:rPr lang="en-GB" sz="2400" dirty="0">
                <a:latin typeface="Segoe UI" panose="020B0502040204020203" pitchFamily="34" charset="0"/>
                <a:cs typeface="Segoe UI" panose="020B0502040204020203" pitchFamily="34" charset="0"/>
              </a:rPr>
              <a:t> de dados</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Verbos</a:t>
            </a:r>
            <a:r>
              <a:rPr lang="en-GB" sz="2000" dirty="0">
                <a:latin typeface="Segoe UI" panose="020B0502040204020203" pitchFamily="34" charset="0"/>
                <a:cs typeface="Segoe UI" panose="020B0502040204020203" pitchFamily="34" charset="0"/>
              </a:rPr>
              <a:t> do </a:t>
            </a:r>
            <a:r>
              <a:rPr lang="en-GB" sz="2000" dirty="0" err="1">
                <a:latin typeface="Segoe UI" panose="020B0502040204020203" pitchFamily="34" charset="0"/>
                <a:cs typeface="Segoe UI" panose="020B0502040204020203" pitchFamily="34" charset="0"/>
              </a:rPr>
              <a:t>dplyr</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b="1" dirty="0" err="1">
                <a:solidFill>
                  <a:srgbClr val="04A07B"/>
                </a:solidFill>
                <a:latin typeface="Segoe UI" panose="020B0502040204020203" pitchFamily="34" charset="0"/>
                <a:cs typeface="Segoe UI" panose="020B0502040204020203" pitchFamily="34" charset="0"/>
              </a:rPr>
              <a:t>Conceitos</a:t>
            </a:r>
            <a:r>
              <a:rPr lang="en-GB" sz="2000" b="1" dirty="0">
                <a:solidFill>
                  <a:srgbClr val="04A07B"/>
                </a:solidFill>
                <a:latin typeface="Segoe UI" panose="020B0502040204020203" pitchFamily="34" charset="0"/>
                <a:cs typeface="Segoe UI" panose="020B0502040204020203" pitchFamily="34" charset="0"/>
              </a:rPr>
              <a:t> de tidy data</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Analisando</a:t>
            </a:r>
            <a:r>
              <a:rPr lang="en-GB" sz="2400" dirty="0">
                <a:latin typeface="Segoe UI" panose="020B0502040204020203" pitchFamily="34" charset="0"/>
                <a:cs typeface="Segoe UI" panose="020B0502040204020203" pitchFamily="34" charset="0"/>
              </a:rPr>
              <a:t> dados no R</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Visualização</a:t>
            </a:r>
            <a:r>
              <a:rPr lang="en-GB" sz="2400" dirty="0">
                <a:latin typeface="Segoe UI" panose="020B0502040204020203" pitchFamily="34" charset="0"/>
                <a:cs typeface="Segoe UI" panose="020B0502040204020203" pitchFamily="34" charset="0"/>
              </a:rPr>
              <a:t> de dados </a:t>
            </a: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Ggplot2 e </a:t>
            </a:r>
            <a:r>
              <a:rPr lang="en-GB" sz="2000" dirty="0" err="1">
                <a:latin typeface="Segoe UI" panose="020B0502040204020203" pitchFamily="34" charset="0"/>
                <a:cs typeface="Segoe UI" panose="020B0502040204020203" pitchFamily="34" charset="0"/>
              </a:rPr>
              <a:t>tudo</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mais</a:t>
            </a:r>
            <a:endParaRPr lang="en-GB" sz="20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endParaRPr lang="en-GB" sz="2400" dirty="0">
              <a:latin typeface="Segoe UI" panose="020B0502040204020203" pitchFamily="34" charset="0"/>
              <a:cs typeface="Segoe UI" panose="020B05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55572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3051951" y="4442236"/>
            <a:ext cx="8710864" cy="830997"/>
          </a:xfrm>
          <a:prstGeom prst="rect">
            <a:avLst/>
          </a:prstGeom>
          <a:noFill/>
        </p:spPr>
        <p:txBody>
          <a:bodyPr wrap="square" rtlCol="0">
            <a:spAutoFit/>
          </a:bodyPr>
          <a:lstStyle/>
          <a:p>
            <a:pPr algn="r"/>
            <a:r>
              <a:rPr lang="pt-BR" sz="4800" b="1" dirty="0" err="1">
                <a:solidFill>
                  <a:schemeClr val="bg1"/>
                </a:solidFill>
                <a:latin typeface="Segoe UI Light" panose="020B0502040204020203" pitchFamily="34" charset="0"/>
                <a:cs typeface="Segoe UI Light" panose="020B0502040204020203" pitchFamily="34" charset="0"/>
              </a:rPr>
              <a:t>tidy</a:t>
            </a:r>
            <a:r>
              <a:rPr lang="pt-BR" sz="4800" b="1" dirty="0">
                <a:solidFill>
                  <a:schemeClr val="bg1"/>
                </a:solidFill>
                <a:latin typeface="Segoe UI Light" panose="020B0502040204020203" pitchFamily="34" charset="0"/>
                <a:cs typeface="Segoe UI Light" panose="020B0502040204020203" pitchFamily="34" charset="0"/>
              </a:rPr>
              <a:t> data</a:t>
            </a:r>
          </a:p>
        </p:txBody>
      </p:sp>
      <p:sp>
        <p:nvSpPr>
          <p:cNvPr id="6" name="CaixaDeTexto 5">
            <a:extLst>
              <a:ext uri="{FF2B5EF4-FFF2-40B4-BE49-F238E27FC236}">
                <a16:creationId xmlns:a16="http://schemas.microsoft.com/office/drawing/2014/main" id="{7384640F-B45E-4866-AC22-58D340F29827}"/>
              </a:ext>
            </a:extLst>
          </p:cNvPr>
          <p:cNvSpPr txBox="1"/>
          <p:nvPr/>
        </p:nvSpPr>
        <p:spPr>
          <a:xfrm>
            <a:off x="1753850" y="5350036"/>
            <a:ext cx="10143877"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Conceitos teóricos e práticos </a:t>
            </a:r>
          </a:p>
        </p:txBody>
      </p:sp>
    </p:spTree>
    <p:extLst>
      <p:ext uri="{BB962C8B-B14F-4D97-AF65-F5344CB8AC3E}">
        <p14:creationId xmlns:p14="http://schemas.microsoft.com/office/powerpoint/2010/main" val="2100676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EE29E6A3-B69B-49E6-848F-435384652199}"/>
              </a:ext>
            </a:extLst>
          </p:cNvPr>
          <p:cNvSpPr txBox="1"/>
          <p:nvPr/>
        </p:nvSpPr>
        <p:spPr>
          <a:xfrm>
            <a:off x="711611" y="2057938"/>
            <a:ext cx="11071416" cy="954107"/>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dirty="0">
                <a:latin typeface="Segoe UI" panose="020B0502040204020203" pitchFamily="34" charset="0"/>
                <a:cs typeface="Segoe UI" panose="020B0502040204020203" pitchFamily="34" charset="0"/>
              </a:rPr>
              <a:t>Limpar o banco de dados é uma das tarefas que mais consome tempo em uma análise de dados</a:t>
            </a: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57890"/>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sp>
        <p:nvSpPr>
          <p:cNvPr id="6" name="CaixaDeTexto 5">
            <a:extLst>
              <a:ext uri="{FF2B5EF4-FFF2-40B4-BE49-F238E27FC236}">
                <a16:creationId xmlns:a16="http://schemas.microsoft.com/office/drawing/2014/main" id="{736A3D3E-21C3-4FB3-8D69-4765362C9AA5}"/>
              </a:ext>
            </a:extLst>
          </p:cNvPr>
          <p:cNvSpPr txBox="1"/>
          <p:nvPr/>
        </p:nvSpPr>
        <p:spPr>
          <a:xfrm>
            <a:off x="711611" y="3428999"/>
            <a:ext cx="11071416" cy="52322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800" b="1" dirty="0" err="1">
                <a:solidFill>
                  <a:srgbClr val="04A07B"/>
                </a:solidFill>
                <a:latin typeface="Segoe UI" panose="020B0502040204020203" pitchFamily="34" charset="0"/>
                <a:cs typeface="Segoe UI" panose="020B0502040204020203" pitchFamily="34" charset="0"/>
              </a:rPr>
              <a:t>Tidying</a:t>
            </a:r>
            <a:r>
              <a:rPr lang="pt-BR" sz="2800" dirty="0">
                <a:latin typeface="Segoe UI" panose="020B0502040204020203" pitchFamily="34" charset="0"/>
                <a:cs typeface="Segoe UI" panose="020B0502040204020203" pitchFamily="34" charset="0"/>
              </a:rPr>
              <a:t> é o processo de estruturar os bancos de dados </a:t>
            </a:r>
          </a:p>
        </p:txBody>
      </p:sp>
      <p:sp>
        <p:nvSpPr>
          <p:cNvPr id="8" name="CaixaDeTexto 7">
            <a:extLst>
              <a:ext uri="{FF2B5EF4-FFF2-40B4-BE49-F238E27FC236}">
                <a16:creationId xmlns:a16="http://schemas.microsoft.com/office/drawing/2014/main" id="{D51816D4-C44D-4FB1-8AF9-6FA3E44DF2E3}"/>
              </a:ext>
            </a:extLst>
          </p:cNvPr>
          <p:cNvSpPr txBox="1"/>
          <p:nvPr/>
        </p:nvSpPr>
        <p:spPr>
          <a:xfrm>
            <a:off x="1846052" y="4563609"/>
            <a:ext cx="8499895" cy="1261884"/>
          </a:xfrm>
          <a:prstGeom prst="rect">
            <a:avLst/>
          </a:prstGeom>
          <a:solidFill>
            <a:schemeClr val="accent3">
              <a:lumMod val="20000"/>
              <a:lumOff val="80000"/>
            </a:schemeClr>
          </a:solidFill>
        </p:spPr>
        <p:txBody>
          <a:bodyPr wrap="square">
            <a:spAutoFit/>
          </a:bodyPr>
          <a:lstStyle/>
          <a:p>
            <a:pPr algn="ctr"/>
            <a:r>
              <a:rPr lang="en-US" sz="2800" b="0" i="0" dirty="0">
                <a:solidFill>
                  <a:srgbClr val="000000"/>
                </a:solidFill>
                <a:effectLst/>
                <a:latin typeface="Segoe UI" panose="020B0502040204020203" pitchFamily="34" charset="0"/>
                <a:cs typeface="Segoe UI" panose="020B0502040204020203" pitchFamily="34" charset="0"/>
              </a:rPr>
              <a:t>Happy families are all alike; every unhappy family is unhappy in its own way </a:t>
            </a:r>
          </a:p>
          <a:p>
            <a:pPr algn="r"/>
            <a:r>
              <a:rPr lang="en-US" sz="2000" i="1" dirty="0">
                <a:solidFill>
                  <a:srgbClr val="000000"/>
                </a:solidFill>
                <a:effectLst/>
                <a:latin typeface="Segoe UI" panose="020B0502040204020203" pitchFamily="34" charset="0"/>
                <a:cs typeface="Segoe UI" panose="020B0502040204020203" pitchFamily="34" charset="0"/>
              </a:rPr>
              <a:t>Leo Tolstoy</a:t>
            </a:r>
            <a:endParaRPr lang="pt-BR" sz="20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6896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C0A814B-81BF-4086-A400-88A5243AFA24}"/>
              </a:ext>
            </a:extLst>
          </p:cNvPr>
          <p:cNvSpPr txBox="1"/>
          <p:nvPr/>
        </p:nvSpPr>
        <p:spPr>
          <a:xfrm>
            <a:off x="1120584" y="6457890"/>
            <a:ext cx="11071416" cy="369332"/>
          </a:xfrm>
          <a:prstGeom prst="rect">
            <a:avLst/>
          </a:prstGeom>
          <a:noFill/>
        </p:spPr>
        <p:txBody>
          <a:bodyPr wrap="square">
            <a:spAutoFit/>
          </a:bodyPr>
          <a:lstStyle/>
          <a:p>
            <a:pPr algn="r"/>
            <a:r>
              <a:rPr lang="pt-BR" dirty="0"/>
              <a:t>Fonte: https://cran.r-project.org/web/packages/tidyr/vignettes/tidy-data.html</a:t>
            </a:r>
            <a:endParaRPr lang="pt-BR" sz="2000" dirty="0"/>
          </a:p>
        </p:txBody>
      </p:sp>
      <p:sp>
        <p:nvSpPr>
          <p:cNvPr id="6" name="CaixaDeTexto 5">
            <a:extLst>
              <a:ext uri="{FF2B5EF4-FFF2-40B4-BE49-F238E27FC236}">
                <a16:creationId xmlns:a16="http://schemas.microsoft.com/office/drawing/2014/main" id="{736A3D3E-21C3-4FB3-8D69-4765362C9AA5}"/>
              </a:ext>
            </a:extLst>
          </p:cNvPr>
          <p:cNvSpPr txBox="1"/>
          <p:nvPr/>
        </p:nvSpPr>
        <p:spPr>
          <a:xfrm>
            <a:off x="711611" y="2057938"/>
            <a:ext cx="11071416" cy="156966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2400" b="1" dirty="0" err="1">
                <a:solidFill>
                  <a:srgbClr val="04A07B"/>
                </a:solidFill>
                <a:latin typeface="Segoe UI" panose="020B0502040204020203" pitchFamily="34" charset="0"/>
                <a:cs typeface="Segoe UI" panose="020B0502040204020203" pitchFamily="34" charset="0"/>
              </a:rPr>
              <a:t>Tidy</a:t>
            </a:r>
            <a:r>
              <a:rPr lang="pt-BR" sz="2400" b="1" dirty="0">
                <a:solidFill>
                  <a:srgbClr val="04A07B"/>
                </a:solidFill>
                <a:latin typeface="Segoe UI" panose="020B0502040204020203" pitchFamily="34" charset="0"/>
                <a:cs typeface="Segoe UI" panose="020B0502040204020203" pitchFamily="34" charset="0"/>
              </a:rPr>
              <a:t> data</a:t>
            </a:r>
            <a:r>
              <a:rPr lang="pt-BR" sz="2400" dirty="0">
                <a:latin typeface="Segoe UI" panose="020B0502040204020203" pitchFamily="34" charset="0"/>
                <a:cs typeface="Segoe UI" panose="020B0502040204020203" pitchFamily="34" charset="0"/>
              </a:rPr>
              <a:t> é uma forma de atribuir o significado (ou significar) de um banco de dados para uma estrutura. Um banco de dados será </a:t>
            </a:r>
            <a:r>
              <a:rPr lang="pt-BR" sz="2400" i="1" dirty="0" err="1">
                <a:latin typeface="Segoe UI" panose="020B0502040204020203" pitchFamily="34" charset="0"/>
                <a:cs typeface="Segoe UI" panose="020B0502040204020203" pitchFamily="34" charset="0"/>
              </a:rPr>
              <a:t>messy</a:t>
            </a:r>
            <a:r>
              <a:rPr lang="pt-BR" sz="2400" i="1" dirty="0">
                <a:latin typeface="Segoe UI" panose="020B0502040204020203" pitchFamily="34" charset="0"/>
                <a:cs typeface="Segoe UI" panose="020B0502040204020203" pitchFamily="34" charset="0"/>
              </a:rPr>
              <a:t> </a:t>
            </a:r>
            <a:r>
              <a:rPr lang="pt-BR" sz="2400" dirty="0">
                <a:latin typeface="Segoe UI" panose="020B0502040204020203" pitchFamily="34" charset="0"/>
                <a:cs typeface="Segoe UI" panose="020B0502040204020203" pitchFamily="34" charset="0"/>
              </a:rPr>
              <a:t>ou </a:t>
            </a:r>
            <a:r>
              <a:rPr lang="pt-BR" sz="2400" i="1" dirty="0" err="1">
                <a:latin typeface="Segoe UI" panose="020B0502040204020203" pitchFamily="34" charset="0"/>
                <a:cs typeface="Segoe UI" panose="020B0502040204020203" pitchFamily="34" charset="0"/>
              </a:rPr>
              <a:t>tidy</a:t>
            </a:r>
            <a:r>
              <a:rPr lang="pt-BR" sz="2400" i="1" dirty="0">
                <a:latin typeface="Segoe UI" panose="020B0502040204020203" pitchFamily="34" charset="0"/>
                <a:cs typeface="Segoe UI" panose="020B0502040204020203" pitchFamily="34" charset="0"/>
              </a:rPr>
              <a:t> </a:t>
            </a:r>
            <a:r>
              <a:rPr lang="pt-BR" sz="2400" dirty="0">
                <a:latin typeface="Segoe UI" panose="020B0502040204020203" pitchFamily="34" charset="0"/>
                <a:cs typeface="Segoe UI" panose="020B0502040204020203" pitchFamily="34" charset="0"/>
              </a:rPr>
              <a:t>a depender de como suas linhas, colunas e tabelas são organizadas com suas observações e variáveis.</a:t>
            </a:r>
          </a:p>
        </p:txBody>
      </p:sp>
      <p:sp>
        <p:nvSpPr>
          <p:cNvPr id="9" name="CaixaDeTexto 8">
            <a:extLst>
              <a:ext uri="{FF2B5EF4-FFF2-40B4-BE49-F238E27FC236}">
                <a16:creationId xmlns:a16="http://schemas.microsoft.com/office/drawing/2014/main" id="{328A5F26-F783-4AE3-8A28-9E820C3A890C}"/>
              </a:ext>
            </a:extLst>
          </p:cNvPr>
          <p:cNvSpPr txBox="1"/>
          <p:nvPr/>
        </p:nvSpPr>
        <p:spPr>
          <a:xfrm>
            <a:off x="1024128" y="3918734"/>
            <a:ext cx="11071416" cy="1938992"/>
          </a:xfrm>
          <a:prstGeom prst="rect">
            <a:avLst/>
          </a:prstGeom>
          <a:noFill/>
        </p:spPr>
        <p:txBody>
          <a:bodyPr wrap="square">
            <a:spAutoFit/>
          </a:bodyPr>
          <a:lstStyle/>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Cada coluna é uma variável</a:t>
            </a:r>
          </a:p>
          <a:p>
            <a:pPr marL="514350" indent="-514350">
              <a:buClr>
                <a:srgbClr val="04A07B"/>
              </a:buClr>
              <a:buAutoNum type="arabicPeriod"/>
            </a:pPr>
            <a:endParaRPr lang="pt-BR" sz="2400" dirty="0">
              <a:solidFill>
                <a:schemeClr val="tx2"/>
              </a:solidFill>
              <a:latin typeface="Segoe UI" panose="020B0502040204020203" pitchFamily="34" charset="0"/>
              <a:cs typeface="Segoe UI" panose="020B0502040204020203" pitchFamily="34" charset="0"/>
            </a:endParaRPr>
          </a:p>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Cada linha é uma observação</a:t>
            </a:r>
          </a:p>
          <a:p>
            <a:pPr marL="514350" indent="-514350">
              <a:buClr>
                <a:srgbClr val="04A07B"/>
              </a:buClr>
              <a:buAutoNum type="arabicPeriod"/>
            </a:pPr>
            <a:endParaRPr lang="pt-BR" sz="2400" dirty="0">
              <a:solidFill>
                <a:schemeClr val="tx2"/>
              </a:solidFill>
              <a:latin typeface="Segoe UI" panose="020B0502040204020203" pitchFamily="34" charset="0"/>
              <a:cs typeface="Segoe UI" panose="020B0502040204020203" pitchFamily="34" charset="0"/>
            </a:endParaRPr>
          </a:p>
          <a:p>
            <a:pPr marL="514350" indent="-514350">
              <a:buClr>
                <a:srgbClr val="04A07B"/>
              </a:buClr>
              <a:buAutoNum type="arabicPeriod"/>
            </a:pPr>
            <a:r>
              <a:rPr lang="pt-BR" sz="2400" dirty="0">
                <a:solidFill>
                  <a:schemeClr val="tx2"/>
                </a:solidFill>
                <a:latin typeface="Segoe UI" panose="020B0502040204020203" pitchFamily="34" charset="0"/>
                <a:cs typeface="Segoe UI" panose="020B0502040204020203" pitchFamily="34" charset="0"/>
              </a:rPr>
              <a:t>Cada célula representa apenas um valor</a:t>
            </a:r>
          </a:p>
        </p:txBody>
      </p:sp>
    </p:spTree>
    <p:extLst>
      <p:ext uri="{BB962C8B-B14F-4D97-AF65-F5344CB8AC3E}">
        <p14:creationId xmlns:p14="http://schemas.microsoft.com/office/powerpoint/2010/main" val="3662028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structure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2317531024"/>
              </p:ext>
            </p:extLst>
          </p:nvPr>
        </p:nvGraphicFramePr>
        <p:xfrm>
          <a:off x="4563852" y="3095008"/>
          <a:ext cx="6180348" cy="2885155"/>
        </p:xfrm>
        <a:graphic>
          <a:graphicData uri="http://schemas.openxmlformats.org/drawingml/2006/table">
            <a:tbl>
              <a:tblPr firstRow="1" bandRow="1">
                <a:tableStyleId>{BC89EF96-8CEA-46FF-86C4-4CE0E7609802}</a:tableStyleId>
              </a:tblPr>
              <a:tblGrid>
                <a:gridCol w="2060116">
                  <a:extLst>
                    <a:ext uri="{9D8B030D-6E8A-4147-A177-3AD203B41FA5}">
                      <a16:colId xmlns:a16="http://schemas.microsoft.com/office/drawing/2014/main" val="1059065473"/>
                    </a:ext>
                  </a:extLst>
                </a:gridCol>
                <a:gridCol w="2060116">
                  <a:extLst>
                    <a:ext uri="{9D8B030D-6E8A-4147-A177-3AD203B41FA5}">
                      <a16:colId xmlns:a16="http://schemas.microsoft.com/office/drawing/2014/main" val="789756700"/>
                    </a:ext>
                  </a:extLst>
                </a:gridCol>
                <a:gridCol w="2060116">
                  <a:extLst>
                    <a:ext uri="{9D8B030D-6E8A-4147-A177-3AD203B41FA5}">
                      <a16:colId xmlns:a16="http://schemas.microsoft.com/office/drawing/2014/main" val="257507489"/>
                    </a:ext>
                  </a:extLst>
                </a:gridCol>
              </a:tblGrid>
              <a:tr h="577031">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2189167151"/>
                  </a:ext>
                </a:extLst>
              </a:tr>
              <a:tr h="577031">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1106520567"/>
                  </a:ext>
                </a:extLst>
              </a:tr>
              <a:tr h="577031">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863507577"/>
                  </a:ext>
                </a:extLst>
              </a:tr>
              <a:tr h="577031">
                <a:tc>
                  <a:txBody>
                    <a:bodyPr/>
                    <a:lstStyle/>
                    <a:p>
                      <a:endParaRPr lang="pt-BR" dirty="0"/>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784755100"/>
                  </a:ext>
                </a:extLst>
              </a:tr>
              <a:tr h="577031">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17034401"/>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1645295" y="3956682"/>
            <a:ext cx="2115887" cy="584775"/>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Linhas</a:t>
            </a:r>
          </a:p>
        </p:txBody>
      </p:sp>
      <p:sp>
        <p:nvSpPr>
          <p:cNvPr id="10" name="CaixaDeTexto 9">
            <a:extLst>
              <a:ext uri="{FF2B5EF4-FFF2-40B4-BE49-F238E27FC236}">
                <a16:creationId xmlns:a16="http://schemas.microsoft.com/office/drawing/2014/main" id="{04C901DE-8786-4E1E-B09F-8118993AEEF7}"/>
              </a:ext>
            </a:extLst>
          </p:cNvPr>
          <p:cNvSpPr txBox="1"/>
          <p:nvPr/>
        </p:nvSpPr>
        <p:spPr>
          <a:xfrm>
            <a:off x="6204050" y="1524921"/>
            <a:ext cx="2115887" cy="584775"/>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Colunas</a:t>
            </a:r>
          </a:p>
        </p:txBody>
      </p:sp>
      <p:sp>
        <p:nvSpPr>
          <p:cNvPr id="9" name="Chave Esquerda 8">
            <a:extLst>
              <a:ext uri="{FF2B5EF4-FFF2-40B4-BE49-F238E27FC236}">
                <a16:creationId xmlns:a16="http://schemas.microsoft.com/office/drawing/2014/main" id="{C9234817-F54C-4A0E-A0E8-517D6A03881B}"/>
              </a:ext>
            </a:extLst>
          </p:cNvPr>
          <p:cNvSpPr/>
          <p:nvPr/>
        </p:nvSpPr>
        <p:spPr>
          <a:xfrm>
            <a:off x="3617822" y="3162796"/>
            <a:ext cx="655607" cy="2308124"/>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have Esquerda 11">
            <a:extLst>
              <a:ext uri="{FF2B5EF4-FFF2-40B4-BE49-F238E27FC236}">
                <a16:creationId xmlns:a16="http://schemas.microsoft.com/office/drawing/2014/main" id="{0FBE7EB7-180F-4D12-AE30-1E4FDE383C10}"/>
              </a:ext>
            </a:extLst>
          </p:cNvPr>
          <p:cNvSpPr/>
          <p:nvPr/>
        </p:nvSpPr>
        <p:spPr>
          <a:xfrm rot="5400000">
            <a:off x="6951898" y="583781"/>
            <a:ext cx="620192" cy="3928940"/>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07746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structure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2186636219"/>
              </p:ext>
            </p:extLst>
          </p:nvPr>
        </p:nvGraphicFramePr>
        <p:xfrm>
          <a:off x="4563852" y="3095008"/>
          <a:ext cx="6180348" cy="2885155"/>
        </p:xfrm>
        <a:graphic>
          <a:graphicData uri="http://schemas.openxmlformats.org/drawingml/2006/table">
            <a:tbl>
              <a:tblPr firstRow="1" bandRow="1">
                <a:tableStyleId>{BC89EF96-8CEA-46FF-86C4-4CE0E7609802}</a:tableStyleId>
              </a:tblPr>
              <a:tblGrid>
                <a:gridCol w="2060116">
                  <a:extLst>
                    <a:ext uri="{9D8B030D-6E8A-4147-A177-3AD203B41FA5}">
                      <a16:colId xmlns:a16="http://schemas.microsoft.com/office/drawing/2014/main" val="1059065473"/>
                    </a:ext>
                  </a:extLst>
                </a:gridCol>
                <a:gridCol w="2060116">
                  <a:extLst>
                    <a:ext uri="{9D8B030D-6E8A-4147-A177-3AD203B41FA5}">
                      <a16:colId xmlns:a16="http://schemas.microsoft.com/office/drawing/2014/main" val="789756700"/>
                    </a:ext>
                  </a:extLst>
                </a:gridCol>
                <a:gridCol w="2060116">
                  <a:extLst>
                    <a:ext uri="{9D8B030D-6E8A-4147-A177-3AD203B41FA5}">
                      <a16:colId xmlns:a16="http://schemas.microsoft.com/office/drawing/2014/main" val="257507489"/>
                    </a:ext>
                  </a:extLst>
                </a:gridCol>
              </a:tblGrid>
              <a:tr h="577031">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2189167151"/>
                  </a:ext>
                </a:extLst>
              </a:tr>
              <a:tr h="577031">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1106520567"/>
                  </a:ext>
                </a:extLst>
              </a:tr>
              <a:tr h="577031">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863507577"/>
                  </a:ext>
                </a:extLst>
              </a:tr>
              <a:tr h="577031">
                <a:tc>
                  <a:txBody>
                    <a:bodyPr/>
                    <a:lstStyle/>
                    <a:p>
                      <a:endParaRPr lang="pt-BR"/>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784755100"/>
                  </a:ext>
                </a:extLst>
              </a:tr>
              <a:tr h="577031">
                <a:tc>
                  <a:txBody>
                    <a:bodyPr/>
                    <a:lstStyle/>
                    <a:p>
                      <a:endParaRPr lang="pt-BR"/>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3598938593"/>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1645295" y="3956682"/>
            <a:ext cx="211588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Linhas </a:t>
            </a:r>
            <a:r>
              <a:rPr lang="pt-BR" sz="3200" i="1" dirty="0">
                <a:latin typeface="Segoe UI" panose="020B0502040204020203" pitchFamily="34" charset="0"/>
                <a:cs typeface="Segoe UI" panose="020B0502040204020203" pitchFamily="34" charset="0"/>
              </a:rPr>
              <a:t>n</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n = 4</a:t>
            </a:r>
          </a:p>
        </p:txBody>
      </p:sp>
      <p:sp>
        <p:nvSpPr>
          <p:cNvPr id="10" name="CaixaDeTexto 9">
            <a:extLst>
              <a:ext uri="{FF2B5EF4-FFF2-40B4-BE49-F238E27FC236}">
                <a16:creationId xmlns:a16="http://schemas.microsoft.com/office/drawing/2014/main" id="{04C901DE-8786-4E1E-B09F-8118993AEEF7}"/>
              </a:ext>
            </a:extLst>
          </p:cNvPr>
          <p:cNvSpPr txBox="1"/>
          <p:nvPr/>
        </p:nvSpPr>
        <p:spPr>
          <a:xfrm>
            <a:off x="5679875" y="957185"/>
            <a:ext cx="316423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Colunas </a:t>
            </a:r>
            <a:r>
              <a:rPr lang="pt-BR" sz="3200" i="1" dirty="0">
                <a:latin typeface="Segoe UI" panose="020B0502040204020203" pitchFamily="34" charset="0"/>
                <a:cs typeface="Segoe UI" panose="020B0502040204020203" pitchFamily="34" charset="0"/>
              </a:rPr>
              <a:t>j</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j = 3</a:t>
            </a:r>
          </a:p>
        </p:txBody>
      </p:sp>
      <p:sp>
        <p:nvSpPr>
          <p:cNvPr id="9" name="Chave Esquerda 8">
            <a:extLst>
              <a:ext uri="{FF2B5EF4-FFF2-40B4-BE49-F238E27FC236}">
                <a16:creationId xmlns:a16="http://schemas.microsoft.com/office/drawing/2014/main" id="{C9234817-F54C-4A0E-A0E8-517D6A03881B}"/>
              </a:ext>
            </a:extLst>
          </p:cNvPr>
          <p:cNvSpPr/>
          <p:nvPr/>
        </p:nvSpPr>
        <p:spPr>
          <a:xfrm>
            <a:off x="3617822" y="3162796"/>
            <a:ext cx="655607" cy="2308124"/>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have Esquerda 11">
            <a:extLst>
              <a:ext uri="{FF2B5EF4-FFF2-40B4-BE49-F238E27FC236}">
                <a16:creationId xmlns:a16="http://schemas.microsoft.com/office/drawing/2014/main" id="{0FBE7EB7-180F-4D12-AE30-1E4FDE383C10}"/>
              </a:ext>
            </a:extLst>
          </p:cNvPr>
          <p:cNvSpPr/>
          <p:nvPr/>
        </p:nvSpPr>
        <p:spPr>
          <a:xfrm rot="5400000">
            <a:off x="6951898" y="583781"/>
            <a:ext cx="620192" cy="3928940"/>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173979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structure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1248703130"/>
              </p:ext>
            </p:extLst>
          </p:nvPr>
        </p:nvGraphicFramePr>
        <p:xfrm>
          <a:off x="4563852" y="3095008"/>
          <a:ext cx="6180348" cy="3030373"/>
        </p:xfrm>
        <a:graphic>
          <a:graphicData uri="http://schemas.openxmlformats.org/drawingml/2006/table">
            <a:tbl>
              <a:tblPr firstRow="1" bandRow="1">
                <a:tableStyleId>{BC89EF96-8CEA-46FF-86C4-4CE0E7609802}</a:tableStyleId>
              </a:tblPr>
              <a:tblGrid>
                <a:gridCol w="2060116">
                  <a:extLst>
                    <a:ext uri="{9D8B030D-6E8A-4147-A177-3AD203B41FA5}">
                      <a16:colId xmlns:a16="http://schemas.microsoft.com/office/drawing/2014/main" val="1059065473"/>
                    </a:ext>
                  </a:extLst>
                </a:gridCol>
                <a:gridCol w="2060116">
                  <a:extLst>
                    <a:ext uri="{9D8B030D-6E8A-4147-A177-3AD203B41FA5}">
                      <a16:colId xmlns:a16="http://schemas.microsoft.com/office/drawing/2014/main" val="789756700"/>
                    </a:ext>
                  </a:extLst>
                </a:gridCol>
                <a:gridCol w="2060116">
                  <a:extLst>
                    <a:ext uri="{9D8B030D-6E8A-4147-A177-3AD203B41FA5}">
                      <a16:colId xmlns:a16="http://schemas.microsoft.com/office/drawing/2014/main" val="257507489"/>
                    </a:ext>
                  </a:extLst>
                </a:gridCol>
              </a:tblGrid>
              <a:tr h="722249">
                <a:tc>
                  <a:txBody>
                    <a:bodyPr/>
                    <a:lstStyle/>
                    <a:p>
                      <a:pPr algn="ctr"/>
                      <a:r>
                        <a:rPr lang="pt-BR" dirty="0"/>
                        <a:t>Id</a:t>
                      </a:r>
                    </a:p>
                  </a:txBody>
                  <a:tcPr anchor="ctr"/>
                </a:tc>
                <a:tc>
                  <a:txBody>
                    <a:bodyPr/>
                    <a:lstStyle/>
                    <a:p>
                      <a:pPr algn="ctr"/>
                      <a:r>
                        <a:rPr lang="pt-BR" dirty="0" err="1"/>
                        <a:t>Gender</a:t>
                      </a:r>
                      <a:endParaRPr lang="pt-BR" dirty="0"/>
                    </a:p>
                  </a:txBody>
                  <a:tcPr anchor="ctr"/>
                </a:tc>
                <a:tc>
                  <a:txBody>
                    <a:bodyPr/>
                    <a:lstStyle/>
                    <a:p>
                      <a:pPr algn="ctr"/>
                      <a:r>
                        <a:rPr lang="pt-BR" dirty="0"/>
                        <a:t>Age</a:t>
                      </a:r>
                    </a:p>
                  </a:txBody>
                  <a:tcPr anchor="ctr"/>
                </a:tc>
                <a:extLst>
                  <a:ext uri="{0D108BD9-81ED-4DB2-BD59-A6C34878D82A}">
                    <a16:rowId xmlns:a16="http://schemas.microsoft.com/office/drawing/2014/main" val="2189167151"/>
                  </a:ext>
                </a:extLst>
              </a:tr>
              <a:tr h="577031">
                <a:tc>
                  <a:txBody>
                    <a:bodyPr/>
                    <a:lstStyle/>
                    <a:p>
                      <a:pPr algn="ctr"/>
                      <a:r>
                        <a:rPr lang="pt-BR" dirty="0"/>
                        <a:t>001</a:t>
                      </a:r>
                    </a:p>
                  </a:txBody>
                  <a:tcPr anchor="ctr"/>
                </a:tc>
                <a:tc>
                  <a:txBody>
                    <a:bodyPr/>
                    <a:lstStyle/>
                    <a:p>
                      <a:pPr algn="ctr"/>
                      <a:r>
                        <a:rPr lang="pt-BR" dirty="0"/>
                        <a:t>F</a:t>
                      </a:r>
                    </a:p>
                  </a:txBody>
                  <a:tcPr anchor="ctr"/>
                </a:tc>
                <a:tc>
                  <a:txBody>
                    <a:bodyPr/>
                    <a:lstStyle/>
                    <a:p>
                      <a:pPr algn="ctr"/>
                      <a:r>
                        <a:rPr lang="pt-BR" dirty="0"/>
                        <a:t>18</a:t>
                      </a:r>
                    </a:p>
                  </a:txBody>
                  <a:tcPr anchor="ctr"/>
                </a:tc>
                <a:extLst>
                  <a:ext uri="{0D108BD9-81ED-4DB2-BD59-A6C34878D82A}">
                    <a16:rowId xmlns:a16="http://schemas.microsoft.com/office/drawing/2014/main" val="1106520567"/>
                  </a:ext>
                </a:extLst>
              </a:tr>
              <a:tr h="577031">
                <a:tc>
                  <a:txBody>
                    <a:bodyPr/>
                    <a:lstStyle/>
                    <a:p>
                      <a:pPr algn="ctr"/>
                      <a:r>
                        <a:rPr lang="pt-BR" dirty="0"/>
                        <a:t>002</a:t>
                      </a:r>
                    </a:p>
                  </a:txBody>
                  <a:tcPr anchor="ctr"/>
                </a:tc>
                <a:tc>
                  <a:txBody>
                    <a:bodyPr/>
                    <a:lstStyle/>
                    <a:p>
                      <a:pPr algn="ctr"/>
                      <a:r>
                        <a:rPr lang="pt-BR" dirty="0"/>
                        <a:t>F</a:t>
                      </a:r>
                    </a:p>
                  </a:txBody>
                  <a:tcPr anchor="ctr"/>
                </a:tc>
                <a:tc>
                  <a:txBody>
                    <a:bodyPr/>
                    <a:lstStyle/>
                    <a:p>
                      <a:pPr algn="ctr"/>
                      <a:r>
                        <a:rPr lang="pt-BR" dirty="0"/>
                        <a:t>20</a:t>
                      </a:r>
                    </a:p>
                  </a:txBody>
                  <a:tcPr anchor="ctr"/>
                </a:tc>
                <a:extLst>
                  <a:ext uri="{0D108BD9-81ED-4DB2-BD59-A6C34878D82A}">
                    <a16:rowId xmlns:a16="http://schemas.microsoft.com/office/drawing/2014/main" val="863507577"/>
                  </a:ext>
                </a:extLst>
              </a:tr>
              <a:tr h="577031">
                <a:tc>
                  <a:txBody>
                    <a:bodyPr/>
                    <a:lstStyle/>
                    <a:p>
                      <a:pPr algn="ctr"/>
                      <a:r>
                        <a:rPr lang="pt-BR" dirty="0"/>
                        <a:t>003</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784755100"/>
                  </a:ext>
                </a:extLst>
              </a:tr>
              <a:tr h="577031">
                <a:tc>
                  <a:txBody>
                    <a:bodyPr/>
                    <a:lstStyle/>
                    <a:p>
                      <a:pPr algn="ctr"/>
                      <a:r>
                        <a:rPr lang="pt-BR" dirty="0"/>
                        <a:t>004</a:t>
                      </a:r>
                    </a:p>
                  </a:txBody>
                  <a:tcPr anchor="ctr"/>
                </a:tc>
                <a:tc>
                  <a:txBody>
                    <a:bodyPr/>
                    <a:lstStyle/>
                    <a:p>
                      <a:pPr algn="ctr"/>
                      <a:r>
                        <a:rPr lang="pt-BR" dirty="0"/>
                        <a:t>M</a:t>
                      </a:r>
                    </a:p>
                  </a:txBody>
                  <a:tcPr anchor="ctr"/>
                </a:tc>
                <a:tc>
                  <a:txBody>
                    <a:bodyPr/>
                    <a:lstStyle/>
                    <a:p>
                      <a:pPr algn="ctr"/>
                      <a:r>
                        <a:rPr lang="pt-BR" dirty="0"/>
                        <a:t>19</a:t>
                      </a:r>
                    </a:p>
                  </a:txBody>
                  <a:tcPr anchor="ctr"/>
                </a:tc>
                <a:extLst>
                  <a:ext uri="{0D108BD9-81ED-4DB2-BD59-A6C34878D82A}">
                    <a16:rowId xmlns:a16="http://schemas.microsoft.com/office/drawing/2014/main" val="3775347246"/>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1645295" y="3956682"/>
            <a:ext cx="211588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Linhas </a:t>
            </a:r>
            <a:r>
              <a:rPr lang="pt-BR" sz="3200" i="1" dirty="0">
                <a:latin typeface="Segoe UI" panose="020B0502040204020203" pitchFamily="34" charset="0"/>
                <a:cs typeface="Segoe UI" panose="020B0502040204020203" pitchFamily="34" charset="0"/>
              </a:rPr>
              <a:t>n</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n = 4</a:t>
            </a:r>
          </a:p>
        </p:txBody>
      </p:sp>
      <p:sp>
        <p:nvSpPr>
          <p:cNvPr id="10" name="CaixaDeTexto 9">
            <a:extLst>
              <a:ext uri="{FF2B5EF4-FFF2-40B4-BE49-F238E27FC236}">
                <a16:creationId xmlns:a16="http://schemas.microsoft.com/office/drawing/2014/main" id="{04C901DE-8786-4E1E-B09F-8118993AEEF7}"/>
              </a:ext>
            </a:extLst>
          </p:cNvPr>
          <p:cNvSpPr txBox="1"/>
          <p:nvPr/>
        </p:nvSpPr>
        <p:spPr>
          <a:xfrm>
            <a:off x="5679875" y="957185"/>
            <a:ext cx="316423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Colunas </a:t>
            </a:r>
            <a:r>
              <a:rPr lang="pt-BR" sz="3200" i="1" dirty="0">
                <a:latin typeface="Segoe UI" panose="020B0502040204020203" pitchFamily="34" charset="0"/>
                <a:cs typeface="Segoe UI" panose="020B0502040204020203" pitchFamily="34" charset="0"/>
              </a:rPr>
              <a:t>j</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j = 3</a:t>
            </a:r>
          </a:p>
        </p:txBody>
      </p:sp>
      <p:sp>
        <p:nvSpPr>
          <p:cNvPr id="9" name="Chave Esquerda 8">
            <a:extLst>
              <a:ext uri="{FF2B5EF4-FFF2-40B4-BE49-F238E27FC236}">
                <a16:creationId xmlns:a16="http://schemas.microsoft.com/office/drawing/2014/main" id="{C9234817-F54C-4A0E-A0E8-517D6A03881B}"/>
              </a:ext>
            </a:extLst>
          </p:cNvPr>
          <p:cNvSpPr/>
          <p:nvPr/>
        </p:nvSpPr>
        <p:spPr>
          <a:xfrm>
            <a:off x="3617822" y="3162796"/>
            <a:ext cx="655607" cy="2308124"/>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have Esquerda 11">
            <a:extLst>
              <a:ext uri="{FF2B5EF4-FFF2-40B4-BE49-F238E27FC236}">
                <a16:creationId xmlns:a16="http://schemas.microsoft.com/office/drawing/2014/main" id="{0FBE7EB7-180F-4D12-AE30-1E4FDE383C10}"/>
              </a:ext>
            </a:extLst>
          </p:cNvPr>
          <p:cNvSpPr/>
          <p:nvPr/>
        </p:nvSpPr>
        <p:spPr>
          <a:xfrm rot="5400000">
            <a:off x="6951898" y="583781"/>
            <a:ext cx="620192" cy="3928940"/>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0717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err="1">
                <a:solidFill>
                  <a:srgbClr val="04A07B"/>
                </a:solidFill>
                <a:latin typeface="Segoe UI Semibold" panose="020B0702040204020203" pitchFamily="34" charset="0"/>
                <a:cs typeface="Segoe UI Semibold" panose="020B0702040204020203" pitchFamily="34" charset="0"/>
              </a:rPr>
              <a:t>Tidy</a:t>
            </a:r>
            <a:r>
              <a:rPr lang="pt-BR" dirty="0">
                <a:solidFill>
                  <a:srgbClr val="04A07B"/>
                </a:solidFill>
                <a:latin typeface="Segoe UI Semibold" panose="020B0702040204020203" pitchFamily="34" charset="0"/>
                <a:cs typeface="Segoe UI Semibold" panose="020B0702040204020203" pitchFamily="34" charset="0"/>
              </a:rPr>
              <a:t> data</a:t>
            </a:r>
            <a:br>
              <a:rPr lang="pt-BR" dirty="0">
                <a:solidFill>
                  <a:srgbClr val="04A07B"/>
                </a:solidFill>
                <a:latin typeface="Segoe UI Semibold" panose="020B0702040204020203" pitchFamily="34" charset="0"/>
                <a:cs typeface="Segoe UI Semibold" panose="020B0702040204020203" pitchFamily="34" charset="0"/>
              </a:rPr>
            </a:br>
            <a:r>
              <a:rPr lang="pt-BR" sz="2800" dirty="0" err="1">
                <a:solidFill>
                  <a:srgbClr val="04A07B"/>
                </a:solidFill>
                <a:latin typeface="Segoe UI Semibold" panose="020B0702040204020203" pitchFamily="34" charset="0"/>
                <a:cs typeface="Segoe UI Semibold" panose="020B0702040204020203" pitchFamily="34" charset="0"/>
              </a:rPr>
              <a:t>Data</a:t>
            </a:r>
            <a:r>
              <a:rPr lang="pt-BR" sz="2800" dirty="0">
                <a:solidFill>
                  <a:srgbClr val="04A07B"/>
                </a:solidFill>
                <a:latin typeface="Segoe UI Semibold" panose="020B0702040204020203" pitchFamily="34" charset="0"/>
                <a:cs typeface="Segoe UI Semibold" panose="020B0702040204020203" pitchFamily="34" charset="0"/>
              </a:rPr>
              <a:t> </a:t>
            </a:r>
            <a:r>
              <a:rPr lang="pt-BR" sz="2800" dirty="0" err="1">
                <a:solidFill>
                  <a:srgbClr val="04A07B"/>
                </a:solidFill>
                <a:latin typeface="Segoe UI Semibold" panose="020B0702040204020203" pitchFamily="34" charset="0"/>
                <a:cs typeface="Segoe UI Semibold" panose="020B0702040204020203" pitchFamily="34" charset="0"/>
              </a:rPr>
              <a:t>structure</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ela 6">
            <a:extLst>
              <a:ext uri="{FF2B5EF4-FFF2-40B4-BE49-F238E27FC236}">
                <a16:creationId xmlns:a16="http://schemas.microsoft.com/office/drawing/2014/main" id="{E04FF5CD-3A91-4543-87E7-C4EACDF45456}"/>
              </a:ext>
            </a:extLst>
          </p:cNvPr>
          <p:cNvGraphicFramePr>
            <a:graphicFrameLocks noGrp="1"/>
          </p:cNvGraphicFramePr>
          <p:nvPr>
            <p:extLst>
              <p:ext uri="{D42A27DB-BD31-4B8C-83A1-F6EECF244321}">
                <p14:modId xmlns:p14="http://schemas.microsoft.com/office/powerpoint/2010/main" val="1923145157"/>
              </p:ext>
            </p:extLst>
          </p:nvPr>
        </p:nvGraphicFramePr>
        <p:xfrm>
          <a:off x="3620286" y="3212281"/>
          <a:ext cx="6217731" cy="2421666"/>
        </p:xfrm>
        <a:graphic>
          <a:graphicData uri="http://schemas.openxmlformats.org/drawingml/2006/table">
            <a:tbl>
              <a:tblPr firstRow="1" bandRow="1">
                <a:tableStyleId>{BC89EF96-8CEA-46FF-86C4-4CE0E7609802}</a:tableStyleId>
              </a:tblPr>
              <a:tblGrid>
                <a:gridCol w="1417998">
                  <a:extLst>
                    <a:ext uri="{9D8B030D-6E8A-4147-A177-3AD203B41FA5}">
                      <a16:colId xmlns:a16="http://schemas.microsoft.com/office/drawing/2014/main" val="3307916527"/>
                    </a:ext>
                  </a:extLst>
                </a:gridCol>
                <a:gridCol w="1175445">
                  <a:extLst>
                    <a:ext uri="{9D8B030D-6E8A-4147-A177-3AD203B41FA5}">
                      <a16:colId xmlns:a16="http://schemas.microsoft.com/office/drawing/2014/main" val="1059065473"/>
                    </a:ext>
                  </a:extLst>
                </a:gridCol>
                <a:gridCol w="1175445">
                  <a:extLst>
                    <a:ext uri="{9D8B030D-6E8A-4147-A177-3AD203B41FA5}">
                      <a16:colId xmlns:a16="http://schemas.microsoft.com/office/drawing/2014/main" val="370822392"/>
                    </a:ext>
                  </a:extLst>
                </a:gridCol>
                <a:gridCol w="1250076">
                  <a:extLst>
                    <a:ext uri="{9D8B030D-6E8A-4147-A177-3AD203B41FA5}">
                      <a16:colId xmlns:a16="http://schemas.microsoft.com/office/drawing/2014/main" val="789756700"/>
                    </a:ext>
                  </a:extLst>
                </a:gridCol>
                <a:gridCol w="1198767">
                  <a:extLst>
                    <a:ext uri="{9D8B030D-6E8A-4147-A177-3AD203B41FA5}">
                      <a16:colId xmlns:a16="http://schemas.microsoft.com/office/drawing/2014/main" val="257507489"/>
                    </a:ext>
                  </a:extLst>
                </a:gridCol>
              </a:tblGrid>
              <a:tr h="807222">
                <a:tc>
                  <a:txBody>
                    <a:bodyPr/>
                    <a:lstStyle/>
                    <a:p>
                      <a:pPr algn="ctr"/>
                      <a:r>
                        <a:rPr lang="pt-BR" dirty="0" err="1"/>
                        <a:t>type</a:t>
                      </a:r>
                      <a:endParaRPr lang="pt-BR" dirty="0"/>
                    </a:p>
                  </a:txBody>
                  <a:tcPr anchor="ctr"/>
                </a:tc>
                <a:tc>
                  <a:txBody>
                    <a:bodyPr/>
                    <a:lstStyle/>
                    <a:p>
                      <a:pPr algn="ctr"/>
                      <a:r>
                        <a:rPr lang="pt-BR" dirty="0"/>
                        <a:t>001</a:t>
                      </a:r>
                    </a:p>
                  </a:txBody>
                  <a:tcPr anchor="ctr"/>
                </a:tc>
                <a:tc>
                  <a:txBody>
                    <a:bodyPr/>
                    <a:lstStyle/>
                    <a:p>
                      <a:pPr algn="ctr"/>
                      <a:r>
                        <a:rPr lang="pt-BR" dirty="0"/>
                        <a:t>002</a:t>
                      </a:r>
                    </a:p>
                  </a:txBody>
                  <a:tcPr anchor="ctr"/>
                </a:tc>
                <a:tc>
                  <a:txBody>
                    <a:bodyPr/>
                    <a:lstStyle/>
                    <a:p>
                      <a:pPr algn="ctr"/>
                      <a:r>
                        <a:rPr lang="pt-BR" dirty="0"/>
                        <a:t>003</a:t>
                      </a:r>
                    </a:p>
                  </a:txBody>
                  <a:tcPr anchor="ctr"/>
                </a:tc>
                <a:tc>
                  <a:txBody>
                    <a:bodyPr/>
                    <a:lstStyle/>
                    <a:p>
                      <a:pPr algn="ctr"/>
                      <a:r>
                        <a:rPr lang="pt-BR" dirty="0"/>
                        <a:t>004</a:t>
                      </a:r>
                    </a:p>
                  </a:txBody>
                  <a:tcPr anchor="ctr"/>
                </a:tc>
                <a:extLst>
                  <a:ext uri="{0D108BD9-81ED-4DB2-BD59-A6C34878D82A}">
                    <a16:rowId xmlns:a16="http://schemas.microsoft.com/office/drawing/2014/main" val="2189167151"/>
                  </a:ext>
                </a:extLst>
              </a:tr>
              <a:tr h="807222">
                <a:tc>
                  <a:txBody>
                    <a:bodyPr/>
                    <a:lstStyle/>
                    <a:p>
                      <a:pPr algn="ctr"/>
                      <a:r>
                        <a:rPr lang="pt-BR" dirty="0" err="1"/>
                        <a:t>gender</a:t>
                      </a:r>
                      <a:endParaRPr lang="pt-BR" dirty="0"/>
                    </a:p>
                  </a:txBody>
                  <a:tcPr anchor="ctr"/>
                </a:tc>
                <a:tc>
                  <a:txBody>
                    <a:bodyPr/>
                    <a:lstStyle/>
                    <a:p>
                      <a:pPr algn="ctr"/>
                      <a:r>
                        <a:rPr lang="pt-BR" dirty="0"/>
                        <a:t>F</a:t>
                      </a:r>
                    </a:p>
                  </a:txBody>
                  <a:tcPr anchor="ctr"/>
                </a:tc>
                <a:tc>
                  <a:txBody>
                    <a:bodyPr/>
                    <a:lstStyle/>
                    <a:p>
                      <a:pPr algn="ctr"/>
                      <a:r>
                        <a:rPr lang="pt-BR" dirty="0"/>
                        <a:t>F</a:t>
                      </a:r>
                    </a:p>
                  </a:txBody>
                  <a:tcPr anchor="ctr"/>
                </a:tc>
                <a:tc>
                  <a:txBody>
                    <a:bodyPr/>
                    <a:lstStyle/>
                    <a:p>
                      <a:pPr algn="ctr"/>
                      <a:r>
                        <a:rPr lang="pt-BR" dirty="0"/>
                        <a:t>M</a:t>
                      </a:r>
                    </a:p>
                  </a:txBody>
                  <a:tcPr anchor="ctr"/>
                </a:tc>
                <a:tc>
                  <a:txBody>
                    <a:bodyPr/>
                    <a:lstStyle/>
                    <a:p>
                      <a:pPr algn="ctr"/>
                      <a:r>
                        <a:rPr lang="pt-BR" dirty="0"/>
                        <a:t>M</a:t>
                      </a:r>
                    </a:p>
                  </a:txBody>
                  <a:tcPr anchor="ctr"/>
                </a:tc>
                <a:extLst>
                  <a:ext uri="{0D108BD9-81ED-4DB2-BD59-A6C34878D82A}">
                    <a16:rowId xmlns:a16="http://schemas.microsoft.com/office/drawing/2014/main" val="1106520567"/>
                  </a:ext>
                </a:extLst>
              </a:tr>
              <a:tr h="807222">
                <a:tc>
                  <a:txBody>
                    <a:bodyPr/>
                    <a:lstStyle/>
                    <a:p>
                      <a:pPr algn="ctr"/>
                      <a:r>
                        <a:rPr lang="pt-BR" dirty="0"/>
                        <a:t>age</a:t>
                      </a:r>
                    </a:p>
                  </a:txBody>
                  <a:tcPr anchor="ctr"/>
                </a:tc>
                <a:tc>
                  <a:txBody>
                    <a:bodyPr/>
                    <a:lstStyle/>
                    <a:p>
                      <a:pPr algn="ctr"/>
                      <a:r>
                        <a:rPr lang="pt-BR" dirty="0"/>
                        <a:t>18</a:t>
                      </a:r>
                    </a:p>
                  </a:txBody>
                  <a:tcPr anchor="ctr"/>
                </a:tc>
                <a:tc>
                  <a:txBody>
                    <a:bodyPr/>
                    <a:lstStyle/>
                    <a:p>
                      <a:pPr algn="ctr"/>
                      <a:r>
                        <a:rPr lang="pt-BR" dirty="0"/>
                        <a:t>20</a:t>
                      </a:r>
                    </a:p>
                  </a:txBody>
                  <a:tcPr anchor="ctr"/>
                </a:tc>
                <a:tc>
                  <a:txBody>
                    <a:bodyPr/>
                    <a:lstStyle/>
                    <a:p>
                      <a:pPr algn="ctr"/>
                      <a:r>
                        <a:rPr lang="pt-BR" dirty="0"/>
                        <a:t>F</a:t>
                      </a:r>
                    </a:p>
                  </a:txBody>
                  <a:tcPr anchor="ctr"/>
                </a:tc>
                <a:tc>
                  <a:txBody>
                    <a:bodyPr/>
                    <a:lstStyle/>
                    <a:p>
                      <a:pPr algn="ctr"/>
                      <a:r>
                        <a:rPr lang="pt-BR" dirty="0"/>
                        <a:t>19</a:t>
                      </a:r>
                    </a:p>
                  </a:txBody>
                  <a:tcPr anchor="ctr"/>
                </a:tc>
                <a:extLst>
                  <a:ext uri="{0D108BD9-81ED-4DB2-BD59-A6C34878D82A}">
                    <a16:rowId xmlns:a16="http://schemas.microsoft.com/office/drawing/2014/main" val="863507577"/>
                  </a:ext>
                </a:extLst>
              </a:tr>
            </a:tbl>
          </a:graphicData>
        </a:graphic>
      </p:graphicFrame>
      <p:sp>
        <p:nvSpPr>
          <p:cNvPr id="7" name="CaixaDeTexto 6">
            <a:extLst>
              <a:ext uri="{FF2B5EF4-FFF2-40B4-BE49-F238E27FC236}">
                <a16:creationId xmlns:a16="http://schemas.microsoft.com/office/drawing/2014/main" id="{9D207B42-F096-44BF-ACB4-AE9131915526}"/>
              </a:ext>
            </a:extLst>
          </p:cNvPr>
          <p:cNvSpPr txBox="1"/>
          <p:nvPr/>
        </p:nvSpPr>
        <p:spPr>
          <a:xfrm>
            <a:off x="381455" y="3987747"/>
            <a:ext cx="211588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Linhas </a:t>
            </a:r>
            <a:r>
              <a:rPr lang="pt-BR" sz="3200" i="1" dirty="0">
                <a:latin typeface="Segoe UI" panose="020B0502040204020203" pitchFamily="34" charset="0"/>
                <a:cs typeface="Segoe UI" panose="020B0502040204020203" pitchFamily="34" charset="0"/>
              </a:rPr>
              <a:t>n</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n = 2 </a:t>
            </a:r>
          </a:p>
        </p:txBody>
      </p:sp>
      <p:sp>
        <p:nvSpPr>
          <p:cNvPr id="10" name="CaixaDeTexto 9">
            <a:extLst>
              <a:ext uri="{FF2B5EF4-FFF2-40B4-BE49-F238E27FC236}">
                <a16:creationId xmlns:a16="http://schemas.microsoft.com/office/drawing/2014/main" id="{04C901DE-8786-4E1E-B09F-8118993AEEF7}"/>
              </a:ext>
            </a:extLst>
          </p:cNvPr>
          <p:cNvSpPr txBox="1"/>
          <p:nvPr/>
        </p:nvSpPr>
        <p:spPr>
          <a:xfrm>
            <a:off x="5458045" y="980720"/>
            <a:ext cx="3164237" cy="1077218"/>
          </a:xfrm>
          <a:prstGeom prst="rect">
            <a:avLst/>
          </a:prstGeom>
          <a:noFill/>
        </p:spPr>
        <p:txBody>
          <a:bodyPr wrap="square" rtlCol="0">
            <a:spAutoFit/>
          </a:bodyPr>
          <a:lstStyle/>
          <a:p>
            <a:pPr algn="ctr"/>
            <a:r>
              <a:rPr lang="pt-BR" sz="3200" dirty="0">
                <a:latin typeface="Segoe UI" panose="020B0502040204020203" pitchFamily="34" charset="0"/>
                <a:cs typeface="Segoe UI" panose="020B0502040204020203" pitchFamily="34" charset="0"/>
              </a:rPr>
              <a:t>Colunas </a:t>
            </a:r>
            <a:r>
              <a:rPr lang="pt-BR" sz="3200" i="1" dirty="0">
                <a:latin typeface="Segoe UI" panose="020B0502040204020203" pitchFamily="34" charset="0"/>
                <a:cs typeface="Segoe UI" panose="020B0502040204020203" pitchFamily="34" charset="0"/>
              </a:rPr>
              <a:t>j</a:t>
            </a:r>
            <a:endParaRPr lang="pt-BR" sz="3200" dirty="0">
              <a:latin typeface="Segoe UI" panose="020B0502040204020203" pitchFamily="34" charset="0"/>
              <a:cs typeface="Segoe UI" panose="020B0502040204020203" pitchFamily="34" charset="0"/>
            </a:endParaRPr>
          </a:p>
          <a:p>
            <a:pPr algn="ctr"/>
            <a:r>
              <a:rPr lang="pt-BR" sz="3200" b="1" dirty="0">
                <a:solidFill>
                  <a:srgbClr val="04A07B"/>
                </a:solidFill>
                <a:latin typeface="Segoe UI" panose="020B0502040204020203" pitchFamily="34" charset="0"/>
                <a:cs typeface="Segoe UI" panose="020B0502040204020203" pitchFamily="34" charset="0"/>
              </a:rPr>
              <a:t>j = 5</a:t>
            </a:r>
          </a:p>
        </p:txBody>
      </p:sp>
      <p:sp>
        <p:nvSpPr>
          <p:cNvPr id="9" name="Chave Esquerda 8">
            <a:extLst>
              <a:ext uri="{FF2B5EF4-FFF2-40B4-BE49-F238E27FC236}">
                <a16:creationId xmlns:a16="http://schemas.microsoft.com/office/drawing/2014/main" id="{C9234817-F54C-4A0E-A0E8-517D6A03881B}"/>
              </a:ext>
            </a:extLst>
          </p:cNvPr>
          <p:cNvSpPr/>
          <p:nvPr/>
        </p:nvSpPr>
        <p:spPr>
          <a:xfrm>
            <a:off x="2353982" y="3193861"/>
            <a:ext cx="655607" cy="2308124"/>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have Esquerda 11">
            <a:extLst>
              <a:ext uri="{FF2B5EF4-FFF2-40B4-BE49-F238E27FC236}">
                <a16:creationId xmlns:a16="http://schemas.microsoft.com/office/drawing/2014/main" id="{0FBE7EB7-180F-4D12-AE30-1E4FDE383C10}"/>
              </a:ext>
            </a:extLst>
          </p:cNvPr>
          <p:cNvSpPr/>
          <p:nvPr/>
        </p:nvSpPr>
        <p:spPr>
          <a:xfrm rot="5400000">
            <a:off x="6730068" y="607316"/>
            <a:ext cx="620192" cy="3928940"/>
          </a:xfrm>
          <a:prstGeom prst="leftBrace">
            <a:avLst/>
          </a:prstGeom>
          <a:ln w="38100">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7442465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4944</TotalTime>
  <Words>896</Words>
  <Application>Microsoft Office PowerPoint</Application>
  <PresentationFormat>Widescreen</PresentationFormat>
  <Paragraphs>279</Paragraphs>
  <Slides>19</Slides>
  <Notes>18</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19</vt:i4>
      </vt:variant>
    </vt:vector>
  </HeadingPairs>
  <TitlesOfParts>
    <vt:vector size="29" baseType="lpstr">
      <vt:lpstr>Arial</vt:lpstr>
      <vt:lpstr>Calibri</vt:lpstr>
      <vt:lpstr>Open Sans</vt:lpstr>
      <vt:lpstr>Segoe UI</vt:lpstr>
      <vt:lpstr>Segoe UI Light</vt:lpstr>
      <vt:lpstr>Segoe UI Semibold</vt:lpstr>
      <vt:lpstr>Tw Cen MT</vt:lpstr>
      <vt:lpstr>Tw Cen MT Condensed</vt:lpstr>
      <vt:lpstr>Wingdings 3</vt:lpstr>
      <vt:lpstr>Integral</vt:lpstr>
      <vt:lpstr>Tidy data</vt:lpstr>
      <vt:lpstr>Onde estamos?</vt:lpstr>
      <vt:lpstr>Apresentação do PowerPoint</vt:lpstr>
      <vt:lpstr>Tidy data</vt:lpstr>
      <vt:lpstr>Tidy data</vt:lpstr>
      <vt:lpstr>Tidy data Data structure</vt:lpstr>
      <vt:lpstr>Tidy data Data structure</vt:lpstr>
      <vt:lpstr>Tidy data Data structure</vt:lpstr>
      <vt:lpstr>Tidy data Data structure</vt:lpstr>
      <vt:lpstr>Tidy data Data structure</vt:lpstr>
      <vt:lpstr>Tidy data Data structure</vt:lpstr>
      <vt:lpstr>Tidy data Data SEMANTICS</vt:lpstr>
      <vt:lpstr>Tidy data Data semantics</vt:lpstr>
      <vt:lpstr>Tidy data Data semantics</vt:lpstr>
      <vt:lpstr>Tidy data CONSIDERAÇÕES IMPORTANTES</vt:lpstr>
      <vt:lpstr>Tidy data CONSIDERAÇÕES IMPORTANTES</vt:lpstr>
      <vt:lpstr>Tidy data CONSIDERAÇÕES IMPORTANTES</vt:lpstr>
      <vt:lpstr>Tidy data Por que esse conceito é importante?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etologia</dc:creator>
  <cp:lastModifiedBy>Ana Carla Crispim</cp:lastModifiedBy>
  <cp:revision>168</cp:revision>
  <dcterms:created xsi:type="dcterms:W3CDTF">2018-05-25T19:45:04Z</dcterms:created>
  <dcterms:modified xsi:type="dcterms:W3CDTF">2021-10-25T17:16:09Z</dcterms:modified>
</cp:coreProperties>
</file>