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17A6E-6BBA-4E22-A6A5-EF1F1828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08A10-A0BB-41A1-80DD-E02750EBF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AD731-CB81-4D81-8A51-2DE1CFA0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80E19-FC76-4634-95A5-2A3BC663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A64C2-CC96-4017-81CD-2A8E4C2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8BFC-4D8F-4F74-99F6-D54782E5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39D3C4-EF43-4073-89EA-36A02CD6B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E6D73-8F6F-4276-A3E8-DD377BB2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C0AAE-C0B3-40C5-9F6A-93B1AC0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DA572-E918-4D7C-8761-CA1A1826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DEB22A-42CB-45D9-8776-B6F4A6EE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1D6A42-136E-4133-AB78-DD1FA9B3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37836-7125-4C07-92EF-3CE75A6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40A72-B81D-4D9E-8096-FD125159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CD80B-6AB4-4D58-AAA9-C3C1F6BF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9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CFAE8-F371-4A94-94DE-F840EB4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6BB2B-FDC9-4BBF-9CD4-ED589A1A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41D15-92E4-4B9D-BD40-1C345F1A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66326-958D-477A-B463-496C61C7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50012-D4E3-4A09-AFA2-FBC2C139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2B02-3A8E-4BC2-BD64-F28A3C72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0B5369-BF35-400F-808A-01C1764E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1455D-B3B0-433D-9BEB-82C7E57B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8A541-2D38-4A83-8C14-E0A043EF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0B2C7-A227-4AEB-A55D-D8184D4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2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5112-B12F-4938-BFD4-DFBDBEB0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6989-832A-41B1-B706-E36B06D6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06686-D7E7-4F7C-B77C-B0B775EB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EAD6C-D633-41F5-B5CC-8AC41AC8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B59C6-245D-4F4B-BF4A-C1C2DD3C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6F55A-F04B-48C7-9B5A-0217E7B7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6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36A2-FD65-4116-94C7-9348EF9D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09566-9A49-4666-BF7E-3DFC6802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A2F202-193C-474B-9786-93A82EBC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21A3D6-655B-4102-8A32-D64591D68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D2F551-E3DC-4A39-9C80-823C4FF1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972941-71E5-4D74-A0D0-8A616034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303D09-08A7-45BB-9467-57799A36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BC16A3-370B-49BC-BD55-5291FDF5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2012-1768-429A-9C14-D4F04756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D6D55F-E697-4BA1-975D-F8A38A5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91D624-0466-42F7-B710-8770C9A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61A426-4920-4F05-81C6-62B5C510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DE0BD-A7B7-48D3-BF4D-917EE02A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81400A-AC33-4507-905B-86993145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D88FF1-C21A-4A3B-A73F-54C19312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6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9D86F-B56E-4B41-8E43-8314DB9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FC0A5-B6D1-4A16-9809-AD41A43B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50218A-09D2-4764-9248-D2DA0550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EE4FB2-8D3F-49E9-8702-0F9177D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558D47-482C-41B4-BA5F-65E97AE4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C32A0F-32E1-40F8-8521-1D2D9474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5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9DC41-CDB7-43BA-BD47-1763FC55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E9E94E-B8B0-4E58-9061-50C21387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B3B6FC-CF1E-4908-BC2F-F4A6B4270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887F68-785F-4B4C-A3E2-57249E74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76C3E2-AC43-489B-A4E7-3AB779BC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8CF88-C6D5-40EE-B72B-5DEDAE48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97B200-C395-467B-A840-C082871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7D676-FFD1-468A-8454-50421E1C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11D3A-98DD-4C5B-A79C-1DE123F12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046E-BD64-4540-891A-D3C207C8A736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BDE70-CB9C-49A6-B5D0-B858BA77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290A7E-0788-4E44-9C9D-BBF54A9C9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8C72-58C0-4754-807F-21B74FAB2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esquisa-localiza%C3%A7%C3%A3o-lupa-ampliar-14882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5BE50-D205-4225-93B0-1CF96523F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781" y="50248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</a:rPr>
              <a:t>           Aplicativo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20E76D-76A7-4C35-9A49-10C7B214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2790" y="2938669"/>
            <a:ext cx="8071697" cy="165576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Consulta e comparação de valores.</a:t>
            </a:r>
          </a:p>
          <a:p>
            <a:r>
              <a:rPr lang="pt-BR" sz="3200" dirty="0">
                <a:solidFill>
                  <a:schemeClr val="bg1"/>
                </a:solidFill>
              </a:rPr>
              <a:t> Uma maneira de aproveitar as melhores ofertas de forma simples.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FFCF35C0-82E2-4677-B6B1-BFF4CC74EB23}"/>
              </a:ext>
            </a:extLst>
          </p:cNvPr>
          <p:cNvSpPr/>
          <p:nvPr/>
        </p:nvSpPr>
        <p:spPr>
          <a:xfrm>
            <a:off x="776362" y="953066"/>
            <a:ext cx="10639276" cy="569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Digite o nome do produto que deseja consultar :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FE3BC79-7674-4071-A422-5B914CA5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01478" y="970337"/>
            <a:ext cx="628629" cy="5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6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4149C02-3411-4B73-9D5A-DD20A735471A}"/>
              </a:ext>
            </a:extLst>
          </p:cNvPr>
          <p:cNvSpPr/>
          <p:nvPr/>
        </p:nvSpPr>
        <p:spPr>
          <a:xfrm>
            <a:off x="5011844" y="1060174"/>
            <a:ext cx="5955741" cy="2940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4909345-14CF-4BEC-8842-F84CF1F9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31" y="1908036"/>
            <a:ext cx="419100" cy="4762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B630154-8B6C-4177-AAAE-E688B18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53" y="1942807"/>
            <a:ext cx="419100" cy="4762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9AD5C16-2D86-4783-BC6B-126A4D3A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19" y="1953469"/>
            <a:ext cx="419100" cy="4762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E0FA380-F45F-4E39-B312-2D4AE9DB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991" y="3087458"/>
            <a:ext cx="419100" cy="4762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29FB6CD-39DE-48A2-B135-DFECB4B9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82" y="1894913"/>
            <a:ext cx="419100" cy="47625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7E9D7C9-45C7-487B-A5AF-ECFACB65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219" y="1892014"/>
            <a:ext cx="419100" cy="47625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292AD62-573A-4BBB-8E56-9DF22B11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59" y="1897677"/>
            <a:ext cx="419100" cy="47625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DA2DCBB-911A-4DA3-AAC5-7A61549D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53" y="2526128"/>
            <a:ext cx="419100" cy="47625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D365F38-380D-4BA0-B248-CA07B4D8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33" y="3137621"/>
            <a:ext cx="419100" cy="47625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ABAC95A-26BE-4717-82A0-36DC5BBA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33" y="2506593"/>
            <a:ext cx="419100" cy="47625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03B5378-897A-4076-A408-11B2A0B3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808" y="2504194"/>
            <a:ext cx="419100" cy="47625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DC6A956-CDDA-4357-9953-D7B96A67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83" y="2488001"/>
            <a:ext cx="419100" cy="47625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028FFC3-F1F5-4C67-99AB-1F84C909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182" y="2504194"/>
            <a:ext cx="419100" cy="4762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5421000-CF39-410C-AC17-3F777F30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30" y="3236922"/>
            <a:ext cx="419100" cy="47625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758D1F32-B8A5-4AE9-88CE-8A7D68C1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53" y="3224231"/>
            <a:ext cx="419100" cy="47625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7CE74998-55B1-44DB-83E4-C53F0FDC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073" y="3067577"/>
            <a:ext cx="419100" cy="47625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7ADD0743-3E61-484A-92F8-D878BF2C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85" y="2509096"/>
            <a:ext cx="419100" cy="47625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9C6E613B-7E3C-4D7B-A808-26FC1E3FBB7D}"/>
              </a:ext>
            </a:extLst>
          </p:cNvPr>
          <p:cNvSpPr txBox="1"/>
          <p:nvPr/>
        </p:nvSpPr>
        <p:spPr>
          <a:xfrm>
            <a:off x="902910" y="1882075"/>
            <a:ext cx="2396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Loja A – 05 produtos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29AD858-1EF9-4E35-8AE1-B0B4994FBDA8}"/>
              </a:ext>
            </a:extLst>
          </p:cNvPr>
          <p:cNvSpPr txBox="1"/>
          <p:nvPr/>
        </p:nvSpPr>
        <p:spPr>
          <a:xfrm>
            <a:off x="905145" y="2765192"/>
            <a:ext cx="2412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Loja B – 09 produtos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80851B2-04D7-46A4-913F-6F4663F0C0F1}"/>
              </a:ext>
            </a:extLst>
          </p:cNvPr>
          <p:cNvSpPr txBox="1"/>
          <p:nvPr/>
        </p:nvSpPr>
        <p:spPr>
          <a:xfrm>
            <a:off x="965958" y="3722371"/>
            <a:ext cx="2412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Loja C – 03 produtos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5804C8F-B890-47BE-B8D4-947774C0565C}"/>
              </a:ext>
            </a:extLst>
          </p:cNvPr>
          <p:cNvSpPr txBox="1"/>
          <p:nvPr/>
        </p:nvSpPr>
        <p:spPr>
          <a:xfrm>
            <a:off x="5147523" y="1524258"/>
            <a:ext cx="447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Produtos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2E7D513-9903-480C-A5EC-5CE1BD39CC5F}"/>
              </a:ext>
            </a:extLst>
          </p:cNvPr>
          <p:cNvSpPr txBox="1"/>
          <p:nvPr/>
        </p:nvSpPr>
        <p:spPr>
          <a:xfrm>
            <a:off x="9113319" y="1012683"/>
            <a:ext cx="16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 por: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E7F48AD-7E52-49E3-9C47-4CDAF222CA6C}"/>
              </a:ext>
            </a:extLst>
          </p:cNvPr>
          <p:cNvSpPr txBox="1"/>
          <p:nvPr/>
        </p:nvSpPr>
        <p:spPr>
          <a:xfrm>
            <a:off x="5936974" y="2120200"/>
            <a:ext cx="1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3D57FA0-6EA6-4859-976A-7CA0E9498FE2}"/>
              </a:ext>
            </a:extLst>
          </p:cNvPr>
          <p:cNvSpPr txBox="1"/>
          <p:nvPr/>
        </p:nvSpPr>
        <p:spPr>
          <a:xfrm rot="10800000" flipH="1" flipV="1">
            <a:off x="5863218" y="2641932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83F1C3-A22F-4392-961F-64323B698BBE}"/>
              </a:ext>
            </a:extLst>
          </p:cNvPr>
          <p:cNvSpPr txBox="1"/>
          <p:nvPr/>
        </p:nvSpPr>
        <p:spPr>
          <a:xfrm rot="10800000" flipH="1" flipV="1">
            <a:off x="8779969" y="3206496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B3A1479-418A-4E47-A5DE-D302D44EE448}"/>
              </a:ext>
            </a:extLst>
          </p:cNvPr>
          <p:cNvSpPr txBox="1"/>
          <p:nvPr/>
        </p:nvSpPr>
        <p:spPr>
          <a:xfrm rot="10800000" flipH="1" flipV="1">
            <a:off x="7428192" y="3264077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0B7678B-7881-4F21-BC2B-21F06F174A80}"/>
              </a:ext>
            </a:extLst>
          </p:cNvPr>
          <p:cNvSpPr txBox="1"/>
          <p:nvPr/>
        </p:nvSpPr>
        <p:spPr>
          <a:xfrm rot="10800000" flipH="1" flipV="1">
            <a:off x="9475472" y="2066741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09DB6EC-7270-427D-B425-D1264BC44B13}"/>
              </a:ext>
            </a:extLst>
          </p:cNvPr>
          <p:cNvSpPr txBox="1"/>
          <p:nvPr/>
        </p:nvSpPr>
        <p:spPr>
          <a:xfrm rot="10800000" flipH="1" flipV="1">
            <a:off x="6620565" y="2070283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78973F7-9395-41AC-AFBE-95FF76938312}"/>
              </a:ext>
            </a:extLst>
          </p:cNvPr>
          <p:cNvSpPr txBox="1"/>
          <p:nvPr/>
        </p:nvSpPr>
        <p:spPr>
          <a:xfrm rot="10800000" flipH="1" flipV="1">
            <a:off x="6586199" y="3353039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B81A613-A159-4F69-ABCE-65B8F8DCD72D}"/>
              </a:ext>
            </a:extLst>
          </p:cNvPr>
          <p:cNvSpPr txBox="1"/>
          <p:nvPr/>
        </p:nvSpPr>
        <p:spPr>
          <a:xfrm rot="10800000" flipH="1" flipV="1">
            <a:off x="6612042" y="2649456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A7881EF-9F26-46AC-9F0E-D36AE8FA6961}"/>
              </a:ext>
            </a:extLst>
          </p:cNvPr>
          <p:cNvSpPr txBox="1"/>
          <p:nvPr/>
        </p:nvSpPr>
        <p:spPr>
          <a:xfrm rot="10800000" flipH="1" flipV="1">
            <a:off x="7415251" y="2030243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7AA978F-7A39-42FC-8754-003B12D39AD5}"/>
              </a:ext>
            </a:extLst>
          </p:cNvPr>
          <p:cNvSpPr txBox="1"/>
          <p:nvPr/>
        </p:nvSpPr>
        <p:spPr>
          <a:xfrm rot="10800000" flipH="1" flipV="1">
            <a:off x="7457441" y="2621206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D452D98A-0687-405E-BA8D-DCDBC5512010}"/>
              </a:ext>
            </a:extLst>
          </p:cNvPr>
          <p:cNvSpPr txBox="1"/>
          <p:nvPr/>
        </p:nvSpPr>
        <p:spPr>
          <a:xfrm rot="10800000" flipH="1" flipV="1">
            <a:off x="9486620" y="2641932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4C50EFD-31EB-46D2-96EF-A5DE114A2E56}"/>
              </a:ext>
            </a:extLst>
          </p:cNvPr>
          <p:cNvSpPr txBox="1"/>
          <p:nvPr/>
        </p:nvSpPr>
        <p:spPr>
          <a:xfrm rot="10800000" flipH="1" flipV="1">
            <a:off x="8765150" y="2616709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289C054-A86B-4B9D-B1EA-2244EB4A6B98}"/>
              </a:ext>
            </a:extLst>
          </p:cNvPr>
          <p:cNvSpPr txBox="1"/>
          <p:nvPr/>
        </p:nvSpPr>
        <p:spPr>
          <a:xfrm rot="10800000" flipH="1" flipV="1">
            <a:off x="5869639" y="3386663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A26E1D3-E045-44A8-8456-18C5AAA1A5D6}"/>
              </a:ext>
            </a:extLst>
          </p:cNvPr>
          <p:cNvSpPr txBox="1"/>
          <p:nvPr/>
        </p:nvSpPr>
        <p:spPr>
          <a:xfrm rot="10800000" flipH="1" flipV="1">
            <a:off x="8090468" y="3225169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87784CC-898F-49B0-83E7-127F74D0EAF8}"/>
              </a:ext>
            </a:extLst>
          </p:cNvPr>
          <p:cNvSpPr txBox="1"/>
          <p:nvPr/>
        </p:nvSpPr>
        <p:spPr>
          <a:xfrm rot="10800000" flipH="1" flipV="1">
            <a:off x="8090468" y="2631751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512A15F-45F5-43D2-8438-EA2ABED1B8B3}"/>
              </a:ext>
            </a:extLst>
          </p:cNvPr>
          <p:cNvSpPr txBox="1"/>
          <p:nvPr/>
        </p:nvSpPr>
        <p:spPr>
          <a:xfrm rot="10800000" flipH="1" flipV="1">
            <a:off x="8741871" y="2006928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B6ED080B-5B99-4B45-819F-B0D5F8D75D75}"/>
              </a:ext>
            </a:extLst>
          </p:cNvPr>
          <p:cNvSpPr txBox="1"/>
          <p:nvPr/>
        </p:nvSpPr>
        <p:spPr>
          <a:xfrm rot="10800000" flipH="1" flipV="1">
            <a:off x="8082658" y="2026237"/>
            <a:ext cx="5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DE8A182-E2F8-4827-9645-2FC18BB5A809}"/>
              </a:ext>
            </a:extLst>
          </p:cNvPr>
          <p:cNvSpPr txBox="1"/>
          <p:nvPr/>
        </p:nvSpPr>
        <p:spPr>
          <a:xfrm>
            <a:off x="8803570" y="3502672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78F218A-BC4E-4A56-9A41-3D16ACD93112}"/>
              </a:ext>
            </a:extLst>
          </p:cNvPr>
          <p:cNvSpPr txBox="1"/>
          <p:nvPr/>
        </p:nvSpPr>
        <p:spPr>
          <a:xfrm>
            <a:off x="8093076" y="3563708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134B230-9724-4A3F-BC5B-ABB6D9A0341F}"/>
              </a:ext>
            </a:extLst>
          </p:cNvPr>
          <p:cNvSpPr txBox="1"/>
          <p:nvPr/>
        </p:nvSpPr>
        <p:spPr>
          <a:xfrm>
            <a:off x="5803317" y="3704603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DC51768-78E4-42F7-B717-A24EE1CEB239}"/>
              </a:ext>
            </a:extLst>
          </p:cNvPr>
          <p:cNvSpPr txBox="1"/>
          <p:nvPr/>
        </p:nvSpPr>
        <p:spPr>
          <a:xfrm>
            <a:off x="6559495" y="3679374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97C1BA2-AB3F-4775-81D7-08452513BA31}"/>
              </a:ext>
            </a:extLst>
          </p:cNvPr>
          <p:cNvSpPr txBox="1"/>
          <p:nvPr/>
        </p:nvSpPr>
        <p:spPr>
          <a:xfrm>
            <a:off x="7453101" y="3609522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89DC2D0-5C57-4679-AEE9-3DECF546DDF1}"/>
              </a:ext>
            </a:extLst>
          </p:cNvPr>
          <p:cNvSpPr txBox="1"/>
          <p:nvPr/>
        </p:nvSpPr>
        <p:spPr>
          <a:xfrm>
            <a:off x="6585948" y="2944886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65F61EC0-2C00-4353-805F-6ED1611E339A}"/>
              </a:ext>
            </a:extLst>
          </p:cNvPr>
          <p:cNvSpPr txBox="1"/>
          <p:nvPr/>
        </p:nvSpPr>
        <p:spPr>
          <a:xfrm>
            <a:off x="5875859" y="2909431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CFA33B2-ABFB-4351-8318-1EF286CC700E}"/>
              </a:ext>
            </a:extLst>
          </p:cNvPr>
          <p:cNvSpPr txBox="1"/>
          <p:nvPr/>
        </p:nvSpPr>
        <p:spPr>
          <a:xfrm>
            <a:off x="7420132" y="2306642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13705C30-70B2-44A9-A0C6-F42EF63AD5C5}"/>
              </a:ext>
            </a:extLst>
          </p:cNvPr>
          <p:cNvSpPr txBox="1"/>
          <p:nvPr/>
        </p:nvSpPr>
        <p:spPr>
          <a:xfrm>
            <a:off x="6591006" y="2352067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2BE0070-966C-442E-BA02-DAD740814B2D}"/>
              </a:ext>
            </a:extLst>
          </p:cNvPr>
          <p:cNvSpPr txBox="1"/>
          <p:nvPr/>
        </p:nvSpPr>
        <p:spPr>
          <a:xfrm>
            <a:off x="5896536" y="2333498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6794A57-0543-4F16-8D52-6BB844F2BDE8}"/>
              </a:ext>
            </a:extLst>
          </p:cNvPr>
          <p:cNvSpPr txBox="1"/>
          <p:nvPr/>
        </p:nvSpPr>
        <p:spPr>
          <a:xfrm>
            <a:off x="8730747" y="2304070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71FAFAF-3377-4407-9250-8F1424CCC689}"/>
              </a:ext>
            </a:extLst>
          </p:cNvPr>
          <p:cNvSpPr txBox="1"/>
          <p:nvPr/>
        </p:nvSpPr>
        <p:spPr>
          <a:xfrm>
            <a:off x="8050366" y="2258519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6E8D925-91FD-4513-82E7-A4F56AD5A7F5}"/>
              </a:ext>
            </a:extLst>
          </p:cNvPr>
          <p:cNvSpPr txBox="1"/>
          <p:nvPr/>
        </p:nvSpPr>
        <p:spPr>
          <a:xfrm>
            <a:off x="7459699" y="2914000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BA596868-6D1D-4DC0-86F0-815AEB5A5ABA}"/>
              </a:ext>
            </a:extLst>
          </p:cNvPr>
          <p:cNvSpPr txBox="1"/>
          <p:nvPr/>
        </p:nvSpPr>
        <p:spPr>
          <a:xfrm>
            <a:off x="8062756" y="2880453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57D3B6D4-5382-4C73-AE3C-CB700F3740DA}"/>
              </a:ext>
            </a:extLst>
          </p:cNvPr>
          <p:cNvSpPr txBox="1"/>
          <p:nvPr/>
        </p:nvSpPr>
        <p:spPr>
          <a:xfrm>
            <a:off x="9454365" y="2283085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96F6B956-1F55-4A85-BA2F-A9360499D22A}"/>
              </a:ext>
            </a:extLst>
          </p:cNvPr>
          <p:cNvSpPr txBox="1"/>
          <p:nvPr/>
        </p:nvSpPr>
        <p:spPr>
          <a:xfrm>
            <a:off x="8745098" y="2874593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530E504-274F-4C7E-AC46-5D49E8909B0D}"/>
              </a:ext>
            </a:extLst>
          </p:cNvPr>
          <p:cNvSpPr txBox="1"/>
          <p:nvPr/>
        </p:nvSpPr>
        <p:spPr>
          <a:xfrm>
            <a:off x="9464729" y="2909431"/>
            <a:ext cx="34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</a:t>
            </a:r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46A1ED28-649A-4264-A3F5-25E03C4CB264}"/>
              </a:ext>
            </a:extLst>
          </p:cNvPr>
          <p:cNvSpPr/>
          <p:nvPr/>
        </p:nvSpPr>
        <p:spPr>
          <a:xfrm>
            <a:off x="1250782" y="2352067"/>
            <a:ext cx="1836833" cy="1680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Visitar Loja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F366E39B-7D67-4D60-88B3-1A9BB3C46499}"/>
              </a:ext>
            </a:extLst>
          </p:cNvPr>
          <p:cNvSpPr/>
          <p:nvPr/>
        </p:nvSpPr>
        <p:spPr>
          <a:xfrm>
            <a:off x="1253552" y="4130884"/>
            <a:ext cx="1836833" cy="1680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Visitar Loja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A0CBA82C-358E-491A-9F09-F45B6F149BE4}"/>
              </a:ext>
            </a:extLst>
          </p:cNvPr>
          <p:cNvSpPr/>
          <p:nvPr/>
        </p:nvSpPr>
        <p:spPr>
          <a:xfrm>
            <a:off x="1253552" y="3206496"/>
            <a:ext cx="1836833" cy="1680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Visitar Loja</a:t>
            </a: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146E6CE7-AB21-410F-9C64-C1B92B400AA8}"/>
              </a:ext>
            </a:extLst>
          </p:cNvPr>
          <p:cNvSpPr/>
          <p:nvPr/>
        </p:nvSpPr>
        <p:spPr>
          <a:xfrm>
            <a:off x="6841484" y="5644454"/>
            <a:ext cx="1464418" cy="30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Fale Conosco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E855EBE9-82B8-4E74-B047-778E29DD7FF8}"/>
              </a:ext>
            </a:extLst>
          </p:cNvPr>
          <p:cNvSpPr txBox="1"/>
          <p:nvPr/>
        </p:nvSpPr>
        <p:spPr>
          <a:xfrm>
            <a:off x="6500882" y="5282158"/>
            <a:ext cx="218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Precisa de Ajuda?</a:t>
            </a:r>
          </a:p>
        </p:txBody>
      </p:sp>
      <p:sp>
        <p:nvSpPr>
          <p:cNvPr id="128" name="Texto Explicativo: Linha 127">
            <a:extLst>
              <a:ext uri="{FF2B5EF4-FFF2-40B4-BE49-F238E27FC236}">
                <a16:creationId xmlns:a16="http://schemas.microsoft.com/office/drawing/2014/main" id="{EBB51086-0ED3-4B1A-BB6E-C3745E740B75}"/>
              </a:ext>
            </a:extLst>
          </p:cNvPr>
          <p:cNvSpPr/>
          <p:nvPr/>
        </p:nvSpPr>
        <p:spPr>
          <a:xfrm>
            <a:off x="10869026" y="900620"/>
            <a:ext cx="1197905" cy="232157"/>
          </a:xfrm>
          <a:prstGeom prst="borderCallout1">
            <a:avLst>
              <a:gd name="adj1" fmla="val 18750"/>
              <a:gd name="adj2" fmla="val -8333"/>
              <a:gd name="adj3" fmla="val 141042"/>
              <a:gd name="adj4" fmla="val -549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Marca</a:t>
            </a:r>
          </a:p>
        </p:txBody>
      </p:sp>
      <p:sp>
        <p:nvSpPr>
          <p:cNvPr id="130" name="Texto Explicativo: Linha 129">
            <a:extLst>
              <a:ext uri="{FF2B5EF4-FFF2-40B4-BE49-F238E27FC236}">
                <a16:creationId xmlns:a16="http://schemas.microsoft.com/office/drawing/2014/main" id="{134E0A13-B89A-4712-BB7B-8E6D6D3AA678}"/>
              </a:ext>
            </a:extLst>
          </p:cNvPr>
          <p:cNvSpPr/>
          <p:nvPr/>
        </p:nvSpPr>
        <p:spPr>
          <a:xfrm>
            <a:off x="10860082" y="1215969"/>
            <a:ext cx="1197905" cy="232157"/>
          </a:xfrm>
          <a:prstGeom prst="borderCallout1">
            <a:avLst>
              <a:gd name="adj1" fmla="val 18750"/>
              <a:gd name="adj2" fmla="val -8333"/>
              <a:gd name="adj3" fmla="val 15460"/>
              <a:gd name="adj4" fmla="val -549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Menor valor</a:t>
            </a:r>
          </a:p>
        </p:txBody>
      </p:sp>
    </p:spTree>
    <p:extLst>
      <p:ext uri="{BB962C8B-B14F-4D97-AF65-F5344CB8AC3E}">
        <p14:creationId xmlns:p14="http://schemas.microsoft.com/office/powerpoint/2010/main" val="3627262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114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           Aplicativo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</dc:title>
  <dc:creator>Ana Carolina dos Santos Branco de Miranda</dc:creator>
  <cp:lastModifiedBy>Ana Carolina dos Santos Branco de Miranda</cp:lastModifiedBy>
  <cp:revision>8</cp:revision>
  <dcterms:created xsi:type="dcterms:W3CDTF">2020-10-23T00:25:49Z</dcterms:created>
  <dcterms:modified xsi:type="dcterms:W3CDTF">2020-10-23T01:34:43Z</dcterms:modified>
</cp:coreProperties>
</file>