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5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5402FEC-EBEB-4EC2-8F37-338B71B3C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260CAE-EAD8-4CC1-801D-0C5C834B31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842CDE-693F-4F7D-AFE5-B2DE7EE9D6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99F0CE-6FC8-4FA1-984D-5BEE800CC6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91F0E-00A8-449A-B2E4-55EFA899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015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5AE16-2651-49FB-A00E-F25F85BE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682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6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68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51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8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5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5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44CC-60A9-4064-9DA2-EB019371278B}" type="datetimeFigureOut">
              <a:rPr lang="pt-BR" smtClean="0"/>
              <a:t>03/08/2019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pt-BR" dirty="0"/>
              <a:t>Resolução Estruturada de Problemas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Alisson Kuhn</a:t>
            </a:r>
          </a:p>
          <a:p>
            <a:r>
              <a:rPr lang="pt-BR" sz="2400"/>
              <a:t>alissonkuhn@hotmail.com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39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uma matriz na tela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/*Escrita*/</a:t>
            </a:r>
          </a:p>
          <a:p>
            <a:pPr marL="0" indent="0">
              <a:buNone/>
            </a:pPr>
            <a:r>
              <a:rPr lang="pt-BR" sz="2800" dirty="0"/>
              <a:t>int i, j;</a:t>
            </a:r>
          </a:p>
          <a:p>
            <a:pPr marL="0" indent="0">
              <a:buNone/>
            </a:pPr>
            <a:r>
              <a:rPr lang="pt-BR" sz="2800" dirty="0"/>
              <a:t>for (i = 0; i &lt; 4; i++)</a:t>
            </a:r>
          </a:p>
          <a:p>
            <a:pPr marL="0" indent="0">
              <a:buNone/>
            </a:pPr>
            <a:r>
              <a:rPr lang="pt-BR" sz="2800" dirty="0"/>
              <a:t>	for (j = 0; j &lt; 4; j++) </a:t>
            </a:r>
          </a:p>
          <a:p>
            <a:pPr marL="0" indent="0">
              <a:buNone/>
            </a:pPr>
            <a:r>
              <a:rPr lang="pt-BR" sz="2800" dirty="0"/>
              <a:t>	{</a:t>
            </a:r>
          </a:p>
          <a:p>
            <a:pPr marL="0" indent="0">
              <a:buNone/>
            </a:pPr>
            <a:r>
              <a:rPr lang="pt-BR" sz="2800" dirty="0"/>
              <a:t>		printf ("%3d ", matriz[i][j]);</a:t>
            </a:r>
          </a:p>
          <a:p>
            <a:pPr marL="0" indent="0">
              <a:buNone/>
            </a:pPr>
            <a:r>
              <a:rPr lang="pt-BR" sz="2800" dirty="0"/>
              <a:t>		printf ("\n");</a:t>
            </a:r>
          </a:p>
          <a:p>
            <a:pPr marL="0" indent="0">
              <a:buNone/>
            </a:pPr>
            <a:r>
              <a:rPr lang="pt-BR" sz="2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2689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13 (Exercícios de Matriz)</a:t>
            </a:r>
          </a:p>
          <a:p>
            <a:r>
              <a:rPr lang="pt-BR" dirty="0"/>
              <a:t>Lista 14 (Exercícios de Matriz - Complementar)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45024"/>
            <a:ext cx="3701910" cy="218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6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Dados Homogêneas</a:t>
            </a:r>
          </a:p>
          <a:p>
            <a:pPr lvl="1"/>
            <a:r>
              <a:rPr lang="pt-BR" dirty="0"/>
              <a:t>Matriz</a:t>
            </a:r>
            <a:endParaRPr lang="pt-BR" sz="1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3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Agora queremos ler as notas de 4 provas para cada aluno e então calcular a média do aluno e a média da classe. O tamanho máximo da turma é de 50 alunos.</a:t>
            </a:r>
          </a:p>
          <a:p>
            <a:endParaRPr lang="pt-BR" sz="2800" dirty="0"/>
          </a:p>
          <a:p>
            <a:r>
              <a:rPr lang="pt-BR" sz="2800" dirty="0"/>
              <a:t>Uma solução seria criar 4 vetores cada um com 50 posições. E então ler as respectivas informações.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float nota0[50], nota1[50], nota2[50], nota3[50];</a:t>
            </a:r>
          </a:p>
        </p:txBody>
      </p:sp>
    </p:spTree>
    <p:extLst>
      <p:ext uri="{BB962C8B-B14F-4D97-AF65-F5344CB8AC3E}">
        <p14:creationId xmlns:p14="http://schemas.microsoft.com/office/powerpoint/2010/main" val="111268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Agora suponha que estamos trabalhando com no máximo 100 provas e 100 alunos.  Seria muito cansativo criar 100 vetores e atribuir 100 nomes diferentes.</a:t>
            </a:r>
          </a:p>
          <a:p>
            <a:endParaRPr lang="pt-BR" sz="2800" dirty="0"/>
          </a:p>
          <a:p>
            <a:r>
              <a:rPr lang="pt-BR" sz="2800" dirty="0"/>
              <a:t>Para resolver esse problema podemos utilizar matrizes. Uma matriz é um vetor (ou seja, um conjunto de variáveis de mesmo tipo) que possui duas ou mais dimensões, resolvendo para sempre essa questão.</a:t>
            </a:r>
          </a:p>
        </p:txBody>
      </p:sp>
    </p:spTree>
    <p:extLst>
      <p:ext uri="{BB962C8B-B14F-4D97-AF65-F5344CB8AC3E}">
        <p14:creationId xmlns:p14="http://schemas.microsoft.com/office/powerpoint/2010/main" val="95401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182613" cy="245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65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uma 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/>
              <a:t>&lt;tipo&gt; </a:t>
            </a:r>
            <a:r>
              <a:rPr lang="pt-BR" sz="2800" dirty="0"/>
              <a:t>nome da matriz </a:t>
            </a:r>
            <a:r>
              <a:rPr lang="pt-BR" sz="2800" b="1" dirty="0"/>
              <a:t>[&lt;linhas&gt;] [&lt;colunas&gt;]</a:t>
            </a:r>
          </a:p>
          <a:p>
            <a:endParaRPr lang="pt-BR" sz="2800" dirty="0"/>
          </a:p>
          <a:p>
            <a:r>
              <a:rPr lang="pt-BR" sz="2800" dirty="0"/>
              <a:t>Uma matriz possui </a:t>
            </a:r>
            <a:r>
              <a:rPr lang="pt-BR" sz="2800" b="1" i="1" dirty="0"/>
              <a:t>linhas  x colunas</a:t>
            </a:r>
            <a:r>
              <a:rPr lang="pt-BR" sz="2800" dirty="0"/>
              <a:t> variáveis do tipo </a:t>
            </a:r>
            <a:r>
              <a:rPr lang="pt-BR" sz="2800" b="1" dirty="0"/>
              <a:t>&lt;tipo&gt;</a:t>
            </a:r>
          </a:p>
          <a:p>
            <a:endParaRPr lang="pt-BR" sz="2800" dirty="0"/>
          </a:p>
          <a:p>
            <a:r>
              <a:rPr lang="pt-BR" sz="2800" dirty="0"/>
              <a:t>As linhas são numeradas de 0 a linhas - 1</a:t>
            </a:r>
          </a:p>
          <a:p>
            <a:endParaRPr lang="pt-BR" sz="2800" dirty="0"/>
          </a:p>
          <a:p>
            <a:r>
              <a:rPr lang="pt-BR" sz="2800" dirty="0"/>
              <a:t>As colunas são numeradas de 0 a colunas - 1</a:t>
            </a:r>
          </a:p>
        </p:txBody>
      </p:sp>
    </p:spTree>
    <p:extLst>
      <p:ext uri="{BB962C8B-B14F-4D97-AF65-F5344CB8AC3E}">
        <p14:creationId xmlns:p14="http://schemas.microsoft.com/office/powerpoint/2010/main" val="137839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uma 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Em qualquer lugar onde você escreveria uma variável no seu programa,  você pode usar um elemento de sua matriz, da seguinte forma:</a:t>
            </a:r>
          </a:p>
          <a:p>
            <a:pPr marL="0" indent="0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nome da matriz </a:t>
            </a:r>
            <a:r>
              <a:rPr lang="pt-BR" sz="2800" b="1" dirty="0"/>
              <a:t>[&lt;linha] [&lt;coluna&gt;]</a:t>
            </a:r>
          </a:p>
          <a:p>
            <a:pPr marL="0" indent="0">
              <a:buNone/>
            </a:pPr>
            <a:r>
              <a:rPr lang="pt-BR" sz="2800" dirty="0"/>
              <a:t>	</a:t>
            </a:r>
          </a:p>
          <a:p>
            <a:pPr marL="0" indent="0">
              <a:buNone/>
            </a:pPr>
            <a:r>
              <a:rPr lang="pt-BR" sz="2800" dirty="0"/>
              <a:t>	Ex: matriz  [1][10]</a:t>
            </a:r>
          </a:p>
          <a:p>
            <a:pPr marL="0" indent="0">
              <a:buNone/>
            </a:pPr>
            <a:r>
              <a:rPr lang="pt-BR" sz="2400" dirty="0"/>
              <a:t>	Refere-se a variável na  2ª linha e na 11ª coluna da matriz.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O compilador não verifica se você utilizou valores válidos para a linha e para a coluna.</a:t>
            </a:r>
          </a:p>
        </p:txBody>
      </p:sp>
    </p:spTree>
    <p:extLst>
      <p:ext uri="{BB962C8B-B14F-4D97-AF65-F5344CB8AC3E}">
        <p14:creationId xmlns:p14="http://schemas.microsoft.com/office/powerpoint/2010/main" val="84505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a 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int matriz [4][4];</a:t>
            </a:r>
          </a:p>
        </p:txBody>
      </p:sp>
    </p:spTree>
    <p:extLst>
      <p:ext uri="{BB962C8B-B14F-4D97-AF65-F5344CB8AC3E}">
        <p14:creationId xmlns:p14="http://schemas.microsoft.com/office/powerpoint/2010/main" val="408066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uma matriz do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/*Leitura*/</a:t>
            </a:r>
          </a:p>
          <a:p>
            <a:pPr marL="0" indent="0">
              <a:buNone/>
            </a:pPr>
            <a:r>
              <a:rPr lang="pt-BR" sz="2800" dirty="0"/>
              <a:t>int i, j;</a:t>
            </a:r>
          </a:p>
          <a:p>
            <a:pPr marL="0" indent="0">
              <a:buNone/>
            </a:pPr>
            <a:r>
              <a:rPr lang="pt-BR" sz="2800" dirty="0"/>
              <a:t>for (i = 0; i &lt; 4; i++)</a:t>
            </a:r>
          </a:p>
          <a:p>
            <a:pPr marL="0" indent="0">
              <a:buNone/>
            </a:pPr>
            <a:r>
              <a:rPr lang="pt-BR" sz="2800" dirty="0"/>
              <a:t>	for (j = 0; j &lt; 4; j++) </a:t>
            </a:r>
          </a:p>
          <a:p>
            <a:pPr marL="0" indent="0">
              <a:buNone/>
            </a:pPr>
            <a:r>
              <a:rPr lang="pt-BR" sz="2800" dirty="0"/>
              <a:t>	{</a:t>
            </a:r>
          </a:p>
          <a:p>
            <a:pPr marL="0" indent="0">
              <a:buNone/>
            </a:pPr>
            <a:r>
              <a:rPr lang="pt-BR" sz="2800" dirty="0"/>
              <a:t>		printf ("Matriz[%d][%d]: ", i, j);</a:t>
            </a:r>
          </a:p>
          <a:p>
            <a:pPr marL="0" indent="0">
              <a:buNone/>
            </a:pPr>
            <a:r>
              <a:rPr lang="pt-BR" sz="2800" dirty="0"/>
              <a:t>		scanf ("%d", &amp;matriz[i][j]);</a:t>
            </a:r>
          </a:p>
          <a:p>
            <a:pPr marL="0" indent="0">
              <a:buNone/>
            </a:pPr>
            <a:r>
              <a:rPr lang="pt-BR" sz="2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59008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310</Words>
  <Application>Microsoft Office PowerPoint</Application>
  <PresentationFormat>Apresentação na tela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Resolução Estruturada de Problemas</vt:lpstr>
      <vt:lpstr>Aula 5</vt:lpstr>
      <vt:lpstr>Vetores</vt:lpstr>
      <vt:lpstr>Matrizes</vt:lpstr>
      <vt:lpstr>Matrizes</vt:lpstr>
      <vt:lpstr>Declarando uma matriz</vt:lpstr>
      <vt:lpstr>Acessando uma matriz</vt:lpstr>
      <vt:lpstr>Declarando a matriz</vt:lpstr>
      <vt:lpstr>Lendo uma matriz do teclado</vt:lpstr>
      <vt:lpstr>Escrevendo uma matriz na tela</vt:lpstr>
      <vt:lpstr>Exercícios</vt:lpstr>
    </vt:vector>
  </TitlesOfParts>
  <Company>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Marketing</dc:creator>
  <cp:lastModifiedBy>Alisson Augusto Carnelos Kuhn (QUALIDADE E PROJETOS)</cp:lastModifiedBy>
  <cp:revision>16</cp:revision>
  <dcterms:created xsi:type="dcterms:W3CDTF">2014-09-02T19:41:53Z</dcterms:created>
  <dcterms:modified xsi:type="dcterms:W3CDTF">2019-08-03T20:16:44Z</dcterms:modified>
</cp:coreProperties>
</file>