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10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7" r:id="rId5"/>
    <p:sldId id="279" r:id="rId6"/>
    <p:sldId id="310" r:id="rId7"/>
    <p:sldId id="257" r:id="rId8"/>
    <p:sldId id="312" r:id="rId9"/>
    <p:sldId id="313" r:id="rId10"/>
    <p:sldId id="315" r:id="rId11"/>
    <p:sldId id="316" r:id="rId12"/>
    <p:sldId id="261" r:id="rId13"/>
    <p:sldId id="258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536" userDrawn="1">
          <p15:clr>
            <a:srgbClr val="A4A3A4"/>
          </p15:clr>
        </p15:guide>
        <p15:guide id="4" pos="64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20539-ABE5-4AF9-B99C-43D9EB800090}" v="480" dt="2025-09-17T15:16:01.489"/>
    <p1510:client id="{C1FC9AA5-9177-49A3-992C-53C17BA151A1}" v="834" dt="2025-09-17T15:17:20.826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65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pos="1224"/>
        <p:guide pos="3840"/>
        <p:guide orient="horz" pos="1536"/>
        <p:guide pos="6456"/>
      </p:guideLst>
    </p:cSldViewPr>
  </p:slideViewPr>
  <p:notesTextViewPr>
    <p:cViewPr>
      <p:scale>
        <a:sx n="60" d="100"/>
        <a:sy n="6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9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P426YM\Downloads\GSAF5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P426YM\Downloads\GSAF5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P426YM\Downloads\GSAF5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P426YM\Downloads\GSAF5.xls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P426YM\Downloads\GSAF5.xls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P426YM\Downloads\GSAF5.xls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P426YM\Downloads\GSAF5.xls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P426YM\Downloads\GSAF5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QP426YM\Downloads\GSAF5.xls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QP426YM\Downloads\GSAF5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ataques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tiburón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país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C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C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C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Sheet1!$C$5:$C$6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Sheet1!$A$7:$B$21</c:f>
              <c:strCache>
                <c:ptCount val="14"/>
                <c:pt idx="0">
                  <c:v>USA</c:v>
                </c:pt>
                <c:pt idx="1">
                  <c:v>AUSTRALIA</c:v>
                </c:pt>
                <c:pt idx="2">
                  <c:v>Group1</c:v>
                </c:pt>
                <c:pt idx="3">
                  <c:v>SOUTH AFRICA</c:v>
                </c:pt>
                <c:pt idx="4">
                  <c:v>NEW ZEALAND</c:v>
                </c:pt>
                <c:pt idx="5">
                  <c:v>PAPUA NEW GUINEA</c:v>
                </c:pt>
                <c:pt idx="6">
                  <c:v>BAHAMAS</c:v>
                </c:pt>
                <c:pt idx="7">
                  <c:v>BRAZIL</c:v>
                </c:pt>
                <c:pt idx="8">
                  <c:v>MEXICO</c:v>
                </c:pt>
                <c:pt idx="9">
                  <c:v>ITALY</c:v>
                </c:pt>
                <c:pt idx="10">
                  <c:v>FIJI</c:v>
                </c:pt>
                <c:pt idx="11">
                  <c:v>PHILIPPINES</c:v>
                </c:pt>
                <c:pt idx="12">
                  <c:v>NEW CALEDONIA</c:v>
                </c:pt>
                <c:pt idx="13">
                  <c:v>REUNION</c:v>
                </c:pt>
              </c:strCache>
            </c:strRef>
          </c:cat>
          <c:val>
            <c:numRef>
              <c:f>Sheet1!$C$7:$C$21</c:f>
              <c:numCache>
                <c:formatCode>General</c:formatCode>
                <c:ptCount val="14"/>
                <c:pt idx="0">
                  <c:v>2473</c:v>
                </c:pt>
                <c:pt idx="1">
                  <c:v>1452</c:v>
                </c:pt>
                <c:pt idx="2">
                  <c:v>1330</c:v>
                </c:pt>
                <c:pt idx="3">
                  <c:v>593</c:v>
                </c:pt>
                <c:pt idx="4">
                  <c:v>143</c:v>
                </c:pt>
                <c:pt idx="5">
                  <c:v>136</c:v>
                </c:pt>
                <c:pt idx="6">
                  <c:v>129</c:v>
                </c:pt>
                <c:pt idx="7">
                  <c:v>119</c:v>
                </c:pt>
                <c:pt idx="8">
                  <c:v>98</c:v>
                </c:pt>
                <c:pt idx="9">
                  <c:v>72</c:v>
                </c:pt>
                <c:pt idx="10">
                  <c:v>69</c:v>
                </c:pt>
                <c:pt idx="11">
                  <c:v>62</c:v>
                </c:pt>
                <c:pt idx="12">
                  <c:v>62</c:v>
                </c:pt>
                <c:pt idx="1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C3-4A66-B686-1E2902A6B1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59"/>
        <c:axId val="792252895"/>
        <c:axId val="792232735"/>
      </c:barChart>
      <c:catAx>
        <c:axId val="792252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Países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2232735"/>
        <c:crosses val="autoZero"/>
        <c:auto val="1"/>
        <c:lblAlgn val="ctr"/>
        <c:lblOffset val="100"/>
        <c:noMultiLvlLbl val="0"/>
      </c:catAx>
      <c:valAx>
        <c:axId val="79223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Número de ataques de tiburón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225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 de ataques por actividad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effectLst/>
        </c:spPr>
      </c:pivotFmt>
      <c:pivotFmt>
        <c:idx val="53"/>
        <c:spPr>
          <a:solidFill>
            <a:schemeClr val="accent2"/>
          </a:solidFill>
          <a:effectLst/>
        </c:spPr>
      </c:pivotFmt>
      <c:pivotFmt>
        <c:idx val="54"/>
        <c:spPr>
          <a:solidFill>
            <a:schemeClr val="accent3"/>
          </a:solidFill>
          <a:effectLst/>
        </c:spPr>
      </c:pivotFmt>
      <c:pivotFmt>
        <c:idx val="55"/>
        <c:spPr>
          <a:solidFill>
            <a:schemeClr val="accent4"/>
          </a:solidFill>
          <a:effectLst/>
        </c:spPr>
      </c:pivotFmt>
      <c:pivotFmt>
        <c:idx val="56"/>
        <c:spPr>
          <a:solidFill>
            <a:schemeClr val="accent5"/>
          </a:solidFill>
          <a:effectLst/>
        </c:spPr>
      </c:pivotFmt>
      <c:pivotFmt>
        <c:idx val="57"/>
        <c:spPr>
          <a:solidFill>
            <a:schemeClr val="accent6"/>
          </a:solidFill>
          <a:effectLst/>
        </c:spPr>
      </c:pivotFmt>
      <c:pivotFmt>
        <c:idx val="5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effectLst/>
        </c:spPr>
      </c:pivotFmt>
      <c:pivotFmt>
        <c:idx val="60"/>
        <c:spPr>
          <a:effectLst/>
        </c:spPr>
      </c:pivotFmt>
      <c:pivotFmt>
        <c:idx val="61"/>
        <c:spPr>
          <a:effectLst/>
        </c:spPr>
      </c:pivotFmt>
      <c:pivotFmt>
        <c:idx val="62"/>
        <c:spPr>
          <a:effectLst/>
        </c:spPr>
      </c:pivotFmt>
      <c:pivotFmt>
        <c:idx val="63"/>
        <c:spPr>
          <a:effectLst/>
        </c:spPr>
      </c:pivotFmt>
      <c:pivotFmt>
        <c:idx val="64"/>
        <c:spPr>
          <a:effectLst/>
        </c:spPr>
      </c:pivotFmt>
      <c:pivotFmt>
        <c:idx val="6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effectLst/>
        </c:spPr>
      </c:pivotFmt>
      <c:pivotFmt>
        <c:idx val="67"/>
        <c:spPr>
          <a:effectLst/>
        </c:spPr>
      </c:pivotFmt>
      <c:pivotFmt>
        <c:idx val="68"/>
        <c:spPr>
          <a:effectLst/>
        </c:spPr>
      </c:pivotFmt>
      <c:pivotFmt>
        <c:idx val="69"/>
        <c:spPr>
          <a:effectLst/>
        </c:spPr>
      </c:pivotFmt>
      <c:pivotFmt>
        <c:idx val="70"/>
        <c:spPr>
          <a:effectLst/>
        </c:spPr>
      </c:pivotFmt>
      <c:pivotFmt>
        <c:idx val="71"/>
        <c:spPr>
          <a:effectLst/>
        </c:spPr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Sheet1!$G$5:$G$6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1-5C7A-49B9-B296-7F185E5C4693}"/>
              </c:ext>
            </c:extLst>
          </c:dPt>
          <c:dPt>
            <c:idx val="1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3-5C7A-49B9-B296-7F185E5C4693}"/>
              </c:ext>
            </c:extLst>
          </c:dPt>
          <c:dPt>
            <c:idx val="2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5-5C7A-49B9-B296-7F185E5C4693}"/>
              </c:ext>
            </c:extLst>
          </c:dPt>
          <c:dPt>
            <c:idx val="3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7-5C7A-49B9-B296-7F185E5C4693}"/>
              </c:ext>
            </c:extLst>
          </c:dPt>
          <c:dPt>
            <c:idx val="4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9-5C7A-49B9-B296-7F185E5C4693}"/>
              </c:ext>
            </c:extLst>
          </c:dPt>
          <c:dPt>
            <c:idx val="5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B-5C7A-49B9-B296-7F185E5C4693}"/>
              </c:ext>
            </c:extLst>
          </c:dPt>
          <c:cat>
            <c:strRef>
              <c:f>Sheet1!$F$7:$F$13</c:f>
              <c:strCache>
                <c:ptCount val="6"/>
                <c:pt idx="0">
                  <c:v>Diving</c:v>
                </c:pt>
                <c:pt idx="1">
                  <c:v>Fishing</c:v>
                </c:pt>
                <c:pt idx="2">
                  <c:v>Other</c:v>
                </c:pt>
                <c:pt idx="3">
                  <c:v>Snorkeling</c:v>
                </c:pt>
                <c:pt idx="4">
                  <c:v>Surfing</c:v>
                </c:pt>
                <c:pt idx="5">
                  <c:v>Swimming/Bathing</c:v>
                </c:pt>
              </c:strCache>
            </c:strRef>
          </c:cat>
          <c:val>
            <c:numRef>
              <c:f>Sheet1!$G$7:$G$13</c:f>
              <c:numCache>
                <c:formatCode>General</c:formatCode>
                <c:ptCount val="6"/>
                <c:pt idx="0">
                  <c:v>525</c:v>
                </c:pt>
                <c:pt idx="1">
                  <c:v>1256</c:v>
                </c:pt>
                <c:pt idx="2">
                  <c:v>1773</c:v>
                </c:pt>
                <c:pt idx="3">
                  <c:v>121</c:v>
                </c:pt>
                <c:pt idx="4">
                  <c:v>1509</c:v>
                </c:pt>
                <c:pt idx="5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C7A-49B9-B296-7F185E5C46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947056"/>
        <c:axId val="592944176"/>
      </c:radarChart>
      <c:catAx>
        <c:axId val="592947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92944176"/>
        <c:crosses val="autoZero"/>
        <c:auto val="1"/>
        <c:lblAlgn val="ctr"/>
        <c:lblOffset val="100"/>
        <c:noMultiLvlLbl val="0"/>
      </c:catAx>
      <c:valAx>
        <c:axId val="59294417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592947056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[GSAF5.xls]Sheet1!PivotTable3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 de ataques por actividad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effectLst/>
        </c:spPr>
      </c:pivotFmt>
      <c:pivotFmt>
        <c:idx val="53"/>
        <c:spPr>
          <a:solidFill>
            <a:schemeClr val="accent2"/>
          </a:solidFill>
          <a:effectLst/>
        </c:spPr>
      </c:pivotFmt>
      <c:pivotFmt>
        <c:idx val="54"/>
        <c:spPr>
          <a:solidFill>
            <a:schemeClr val="accent3"/>
          </a:solidFill>
          <a:effectLst/>
        </c:spPr>
      </c:pivotFmt>
      <c:pivotFmt>
        <c:idx val="55"/>
        <c:spPr>
          <a:solidFill>
            <a:schemeClr val="accent4"/>
          </a:solidFill>
          <a:effectLst/>
        </c:spPr>
      </c:pivotFmt>
      <c:pivotFmt>
        <c:idx val="56"/>
        <c:spPr>
          <a:solidFill>
            <a:schemeClr val="accent5"/>
          </a:solidFill>
          <a:effectLst/>
        </c:spPr>
      </c:pivotFmt>
      <c:pivotFmt>
        <c:idx val="57"/>
        <c:spPr>
          <a:solidFill>
            <a:schemeClr val="accent6"/>
          </a:solidFill>
          <a:effectLst/>
        </c:spPr>
      </c:pivotFmt>
      <c:pivotFmt>
        <c:idx val="58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effectLst/>
        </c:spPr>
      </c:pivotFmt>
      <c:pivotFmt>
        <c:idx val="60"/>
        <c:spPr>
          <a:effectLst/>
        </c:spPr>
      </c:pivotFmt>
      <c:pivotFmt>
        <c:idx val="61"/>
        <c:spPr>
          <a:effectLst/>
        </c:spPr>
      </c:pivotFmt>
      <c:pivotFmt>
        <c:idx val="62"/>
        <c:spPr>
          <a:effectLst/>
        </c:spPr>
      </c:pivotFmt>
      <c:pivotFmt>
        <c:idx val="63"/>
        <c:spPr>
          <a:effectLst/>
        </c:spPr>
      </c:pivotFmt>
      <c:pivotFmt>
        <c:idx val="64"/>
        <c:spPr>
          <a:effectLst/>
        </c:spPr>
      </c:pivotFmt>
      <c:pivotFmt>
        <c:idx val="65"/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effectLst/>
        </c:spPr>
      </c:pivotFmt>
      <c:pivotFmt>
        <c:idx val="67"/>
        <c:spPr>
          <a:effectLst/>
        </c:spPr>
      </c:pivotFmt>
      <c:pivotFmt>
        <c:idx val="68"/>
        <c:spPr>
          <a:effectLst/>
        </c:spPr>
      </c:pivotFmt>
      <c:pivotFmt>
        <c:idx val="69"/>
        <c:spPr>
          <a:effectLst/>
        </c:spPr>
      </c:pivotFmt>
      <c:pivotFmt>
        <c:idx val="70"/>
        <c:spPr>
          <a:effectLst/>
        </c:spPr>
      </c:pivotFmt>
      <c:pivotFmt>
        <c:idx val="71"/>
        <c:spPr>
          <a:effectLst/>
        </c:spPr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Sheet1!$G$5:$G$6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1-15D4-4ABE-8781-222701328140}"/>
              </c:ext>
            </c:extLst>
          </c:dPt>
          <c:dPt>
            <c:idx val="1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3-15D4-4ABE-8781-222701328140}"/>
              </c:ext>
            </c:extLst>
          </c:dPt>
          <c:dPt>
            <c:idx val="2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5-15D4-4ABE-8781-222701328140}"/>
              </c:ext>
            </c:extLst>
          </c:dPt>
          <c:dPt>
            <c:idx val="3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7-15D4-4ABE-8781-222701328140}"/>
              </c:ext>
            </c:extLst>
          </c:dPt>
          <c:dPt>
            <c:idx val="4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9-15D4-4ABE-8781-222701328140}"/>
              </c:ext>
            </c:extLst>
          </c:dPt>
          <c:dPt>
            <c:idx val="5"/>
            <c:bubble3D val="0"/>
            <c:spPr>
              <a:effectLst/>
            </c:spPr>
            <c:extLst>
              <c:ext xmlns:c16="http://schemas.microsoft.com/office/drawing/2014/chart" uri="{C3380CC4-5D6E-409C-BE32-E72D297353CC}">
                <c16:uniqueId val="{0000000B-15D4-4ABE-8781-222701328140}"/>
              </c:ext>
            </c:extLst>
          </c:dPt>
          <c:cat>
            <c:strRef>
              <c:f>Sheet1!$F$7:$F$13</c:f>
              <c:strCache>
                <c:ptCount val="6"/>
                <c:pt idx="0">
                  <c:v>Diving</c:v>
                </c:pt>
                <c:pt idx="1">
                  <c:v>Fishing</c:v>
                </c:pt>
                <c:pt idx="2">
                  <c:v>Other</c:v>
                </c:pt>
                <c:pt idx="3">
                  <c:v>Snorkeling</c:v>
                </c:pt>
                <c:pt idx="4">
                  <c:v>Surfing</c:v>
                </c:pt>
                <c:pt idx="5">
                  <c:v>Swimming/Bathing</c:v>
                </c:pt>
              </c:strCache>
            </c:strRef>
          </c:cat>
          <c:val>
            <c:numRef>
              <c:f>Sheet1!$G$7:$G$13</c:f>
              <c:numCache>
                <c:formatCode>General</c:formatCode>
                <c:ptCount val="6"/>
                <c:pt idx="0">
                  <c:v>525</c:v>
                </c:pt>
                <c:pt idx="1">
                  <c:v>1256</c:v>
                </c:pt>
                <c:pt idx="2">
                  <c:v>1773</c:v>
                </c:pt>
                <c:pt idx="3">
                  <c:v>121</c:v>
                </c:pt>
                <c:pt idx="4">
                  <c:v>1509</c:v>
                </c:pt>
                <c:pt idx="5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5D4-4ABE-8781-222701328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2947056"/>
        <c:axId val="592944176"/>
      </c:radarChart>
      <c:catAx>
        <c:axId val="5929470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592944176"/>
        <c:crosses val="autoZero"/>
        <c:auto val="1"/>
        <c:lblAlgn val="ctr"/>
        <c:lblOffset val="100"/>
        <c:noMultiLvlLbl val="0"/>
      </c:catAx>
      <c:valAx>
        <c:axId val="592944176"/>
        <c:scaling>
          <c:orientation val="minMax"/>
        </c:scaling>
        <c:delete val="1"/>
        <c:axPos val="l"/>
        <c:majorGridlines/>
        <c:numFmt formatCode="General" sourceLinked="1"/>
        <c:majorTickMark val="out"/>
        <c:minorTickMark val="none"/>
        <c:tickLblPos val="nextTo"/>
        <c:crossAx val="592947056"/>
        <c:crosses val="autoZero"/>
        <c:crossBetween val="between"/>
      </c:valAx>
    </c:plotArea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s-E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 de ataques por actividad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7934063120158761"/>
          <c:y val="0.13696296296296295"/>
          <c:w val="0.45126016260162599"/>
          <c:h val="0.8222962962962963"/>
        </c:manualLayout>
      </c:layout>
      <c:pieChart>
        <c:varyColors val="1"/>
        <c:ser>
          <c:idx val="0"/>
          <c:order val="0"/>
          <c:tx>
            <c:strRef>
              <c:f>Sheet1!$G$5:$G$6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FBB-47B9-BE4E-A8E5E32B8CF1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BB-47B9-BE4E-A8E5E32B8CF1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BB-47B9-BE4E-A8E5E32B8CF1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BB-47B9-BE4E-A8E5E32B8CF1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FBB-47B9-BE4E-A8E5E32B8CF1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0FBB-47B9-BE4E-A8E5E32B8CF1}"/>
              </c:ext>
            </c:extLst>
          </c:dPt>
          <c:dLbls>
            <c:dLbl>
              <c:idx val="3"/>
              <c:layout>
                <c:manualLayout>
                  <c:x val="1.5127108556307167E-2"/>
                  <c:y val="0.1922682054549565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BB-47B9-BE4E-A8E5E32B8CF1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sx="1000" sy="1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Sheet1!$F$7:$F$13</c:f>
              <c:strCache>
                <c:ptCount val="6"/>
                <c:pt idx="0">
                  <c:v>Diving</c:v>
                </c:pt>
                <c:pt idx="1">
                  <c:v>Fishing</c:v>
                </c:pt>
                <c:pt idx="2">
                  <c:v>Other</c:v>
                </c:pt>
                <c:pt idx="3">
                  <c:v>Snorkeling</c:v>
                </c:pt>
                <c:pt idx="4">
                  <c:v>Surfing</c:v>
                </c:pt>
                <c:pt idx="5">
                  <c:v>Swimming/Bathing</c:v>
                </c:pt>
              </c:strCache>
            </c:strRef>
          </c:cat>
          <c:val>
            <c:numRef>
              <c:f>Sheet1!$G$7:$G$13</c:f>
              <c:numCache>
                <c:formatCode>General</c:formatCode>
                <c:ptCount val="6"/>
                <c:pt idx="0">
                  <c:v>525</c:v>
                </c:pt>
                <c:pt idx="1">
                  <c:v>1256</c:v>
                </c:pt>
                <c:pt idx="2">
                  <c:v>1773</c:v>
                </c:pt>
                <c:pt idx="3">
                  <c:v>121</c:v>
                </c:pt>
                <c:pt idx="4">
                  <c:v>1509</c:v>
                </c:pt>
                <c:pt idx="5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FBB-47B9-BE4E-A8E5E32B8CF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364741907261599"/>
          <c:y val="0.33354002624671919"/>
          <c:w val="0.20750627428429155"/>
          <c:h val="0.377779633321686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/>
  </c:chart>
  <c:spPr>
    <a:solidFill>
      <a:schemeClr val="bg1"/>
    </a:solidFill>
  </c:spPr>
  <c:txPr>
    <a:bodyPr/>
    <a:lstStyle/>
    <a:p>
      <a:pPr>
        <a:defRPr/>
      </a:pPr>
      <a:endParaRPr lang="es-E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Número de ataques por edad</a:t>
            </a:r>
          </a:p>
        </c:rich>
      </c:tx>
      <c:layout>
        <c:manualLayout>
          <c:xMode val="edge"/>
          <c:yMode val="edge"/>
          <c:x val="0.36468195266272191"/>
          <c:y val="2.06327372764786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Sheet4!$J$5:$J$14</c:f>
              <c:strCache>
                <c:ptCount val="10"/>
                <c:pt idx="0">
                  <c:v>Range</c:v>
                </c:pt>
                <c:pt idx="1">
                  <c:v>0–9</c:v>
                </c:pt>
                <c:pt idx="2">
                  <c:v>10–19</c:v>
                </c:pt>
                <c:pt idx="3">
                  <c:v>20–29</c:v>
                </c:pt>
                <c:pt idx="4">
                  <c:v>30–39</c:v>
                </c:pt>
                <c:pt idx="5">
                  <c:v>40–49</c:v>
                </c:pt>
                <c:pt idx="6">
                  <c:v>50–59</c:v>
                </c:pt>
                <c:pt idx="7">
                  <c:v>60–69</c:v>
                </c:pt>
                <c:pt idx="8">
                  <c:v>70–79</c:v>
                </c:pt>
                <c:pt idx="9">
                  <c:v>80+</c:v>
                </c:pt>
              </c:strCache>
            </c:strRef>
          </c:cat>
          <c:val>
            <c:numRef>
              <c:f>Sheet4!$K$5:$K$14</c:f>
              <c:numCache>
                <c:formatCode>General</c:formatCode>
                <c:ptCount val="10"/>
                <c:pt idx="0">
                  <c:v>0</c:v>
                </c:pt>
                <c:pt idx="1">
                  <c:v>153</c:v>
                </c:pt>
                <c:pt idx="2">
                  <c:v>1241</c:v>
                </c:pt>
                <c:pt idx="3">
                  <c:v>1122</c:v>
                </c:pt>
                <c:pt idx="4">
                  <c:v>640</c:v>
                </c:pt>
                <c:pt idx="5">
                  <c:v>428</c:v>
                </c:pt>
                <c:pt idx="6">
                  <c:v>267</c:v>
                </c:pt>
                <c:pt idx="7">
                  <c:v>123</c:v>
                </c:pt>
                <c:pt idx="8">
                  <c:v>33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2-4193-A4A7-A0FBD394CA13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Sheet4!$J$5:$J$14</c:f>
              <c:strCache>
                <c:ptCount val="10"/>
                <c:pt idx="0">
                  <c:v>Range</c:v>
                </c:pt>
                <c:pt idx="1">
                  <c:v>0–9</c:v>
                </c:pt>
                <c:pt idx="2">
                  <c:v>10–19</c:v>
                </c:pt>
                <c:pt idx="3">
                  <c:v>20–29</c:v>
                </c:pt>
                <c:pt idx="4">
                  <c:v>30–39</c:v>
                </c:pt>
                <c:pt idx="5">
                  <c:v>40–49</c:v>
                </c:pt>
                <c:pt idx="6">
                  <c:v>50–59</c:v>
                </c:pt>
                <c:pt idx="7">
                  <c:v>60–69</c:v>
                </c:pt>
                <c:pt idx="8">
                  <c:v>70–79</c:v>
                </c:pt>
                <c:pt idx="9">
                  <c:v>80+</c:v>
                </c:pt>
              </c:strCache>
            </c:strRef>
          </c:cat>
          <c:val>
            <c:numRef>
              <c:f>Sheet4!$L$5:$L$14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1-BC32-4193-A4A7-A0FBD394CA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717520"/>
        <c:axId val="245716080"/>
      </c:areaChart>
      <c:catAx>
        <c:axId val="245717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Rangos</a:t>
                </a:r>
                <a:r>
                  <a:rPr lang="es-ES" baseline="0"/>
                  <a:t> de edad</a:t>
                </a:r>
                <a:endParaRPr lang="es-E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45716080"/>
        <c:crosses val="autoZero"/>
        <c:auto val="1"/>
        <c:lblAlgn val="ctr"/>
        <c:lblOffset val="100"/>
        <c:noMultiLvlLbl val="0"/>
      </c:catAx>
      <c:valAx>
        <c:axId val="24571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Número de ataques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245717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 de ataques por</a:t>
            </a:r>
            <a:r>
              <a:rPr lang="en-US" baseline="0"/>
              <a:t> estación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Sheet3!$G$4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FFCC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Sheet3!$F$5:$F$8</c:f>
              <c:strCache>
                <c:ptCount val="4"/>
                <c:pt idx="0">
                  <c:v>Invierno</c:v>
                </c:pt>
                <c:pt idx="1">
                  <c:v>Primavera</c:v>
                </c:pt>
                <c:pt idx="2">
                  <c:v>Verano</c:v>
                </c:pt>
                <c:pt idx="3">
                  <c:v>Otoño</c:v>
                </c:pt>
              </c:strCache>
            </c:strRef>
          </c:cat>
          <c:val>
            <c:numRef>
              <c:f>Sheet3!$G$5:$G$8</c:f>
              <c:numCache>
                <c:formatCode>General</c:formatCode>
                <c:ptCount val="4"/>
                <c:pt idx="0">
                  <c:v>1471</c:v>
                </c:pt>
                <c:pt idx="1">
                  <c:v>1397</c:v>
                </c:pt>
                <c:pt idx="2">
                  <c:v>2000</c:v>
                </c:pt>
                <c:pt idx="3">
                  <c:v>1558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CA-4CB9-879A-46A468CE3CA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3384607"/>
        <c:axId val="1683393247"/>
      </c:lineChart>
      <c:catAx>
        <c:axId val="1683384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Estaciones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393247"/>
        <c:crosses val="autoZero"/>
        <c:auto val="1"/>
        <c:lblAlgn val="ctr"/>
        <c:lblOffset val="100"/>
        <c:noMultiLvlLbl val="0"/>
      </c:catAx>
      <c:valAx>
        <c:axId val="168339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Número de ataques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384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[GSAF5.xls]Sheet1!PivotTable13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/>
              <a:t>Número de ataques por país y actividad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Sheet1!$M$5:$M$6</c:f>
              <c:strCache>
                <c:ptCount val="1"/>
                <c:pt idx="0">
                  <c:v>Diving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Sheet1!$K$7:$L$21</c:f>
              <c:strCache>
                <c:ptCount val="14"/>
                <c:pt idx="0">
                  <c:v>USA</c:v>
                </c:pt>
                <c:pt idx="1">
                  <c:v>BAHAMAS</c:v>
                </c:pt>
                <c:pt idx="2">
                  <c:v>AUSTRALIA</c:v>
                </c:pt>
                <c:pt idx="3">
                  <c:v>NEW ZEALAND</c:v>
                </c:pt>
                <c:pt idx="4">
                  <c:v>SOUTH AFRICA</c:v>
                </c:pt>
                <c:pt idx="5">
                  <c:v>BRAZIL</c:v>
                </c:pt>
                <c:pt idx="6">
                  <c:v>FIJI</c:v>
                </c:pt>
                <c:pt idx="7">
                  <c:v>NEW CALEDONIA</c:v>
                </c:pt>
                <c:pt idx="8">
                  <c:v>MEXICO</c:v>
                </c:pt>
                <c:pt idx="9">
                  <c:v>REUNION</c:v>
                </c:pt>
                <c:pt idx="10">
                  <c:v>PHILIPPINES</c:v>
                </c:pt>
                <c:pt idx="11">
                  <c:v>ITALY</c:v>
                </c:pt>
                <c:pt idx="12">
                  <c:v>PAPUA NEW GUINEA</c:v>
                </c:pt>
                <c:pt idx="13">
                  <c:v>ROW</c:v>
                </c:pt>
              </c:strCache>
            </c:strRef>
          </c:cat>
          <c:val>
            <c:numRef>
              <c:f>Sheet1!$M$7:$M$21</c:f>
              <c:numCache>
                <c:formatCode>General</c:formatCode>
                <c:ptCount val="14"/>
                <c:pt idx="0">
                  <c:v>126</c:v>
                </c:pt>
                <c:pt idx="1">
                  <c:v>19</c:v>
                </c:pt>
                <c:pt idx="2">
                  <c:v>156</c:v>
                </c:pt>
                <c:pt idx="3">
                  <c:v>6</c:v>
                </c:pt>
                <c:pt idx="4">
                  <c:v>27</c:v>
                </c:pt>
                <c:pt idx="5">
                  <c:v>2</c:v>
                </c:pt>
                <c:pt idx="6">
                  <c:v>13</c:v>
                </c:pt>
                <c:pt idx="7">
                  <c:v>3</c:v>
                </c:pt>
                <c:pt idx="8">
                  <c:v>15</c:v>
                </c:pt>
                <c:pt idx="9">
                  <c:v>3</c:v>
                </c:pt>
                <c:pt idx="11">
                  <c:v>9</c:v>
                </c:pt>
                <c:pt idx="12">
                  <c:v>11</c:v>
                </c:pt>
                <c:pt idx="13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85-4D37-BE2A-B14C6EEF2E8D}"/>
            </c:ext>
          </c:extLst>
        </c:ser>
        <c:ser>
          <c:idx val="1"/>
          <c:order val="1"/>
          <c:tx>
            <c:strRef>
              <c:f>Sheet1!$N$5:$N$6</c:f>
              <c:strCache>
                <c:ptCount val="1"/>
                <c:pt idx="0">
                  <c:v>Fishing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Sheet1!$K$7:$L$21</c:f>
              <c:strCache>
                <c:ptCount val="14"/>
                <c:pt idx="0">
                  <c:v>USA</c:v>
                </c:pt>
                <c:pt idx="1">
                  <c:v>BAHAMAS</c:v>
                </c:pt>
                <c:pt idx="2">
                  <c:v>AUSTRALIA</c:v>
                </c:pt>
                <c:pt idx="3">
                  <c:v>NEW ZEALAND</c:v>
                </c:pt>
                <c:pt idx="4">
                  <c:v>SOUTH AFRICA</c:v>
                </c:pt>
                <c:pt idx="5">
                  <c:v>BRAZIL</c:v>
                </c:pt>
                <c:pt idx="6">
                  <c:v>FIJI</c:v>
                </c:pt>
                <c:pt idx="7">
                  <c:v>NEW CALEDONIA</c:v>
                </c:pt>
                <c:pt idx="8">
                  <c:v>MEXICO</c:v>
                </c:pt>
                <c:pt idx="9">
                  <c:v>REUNION</c:v>
                </c:pt>
                <c:pt idx="10">
                  <c:v>PHILIPPINES</c:v>
                </c:pt>
                <c:pt idx="11">
                  <c:v>ITALY</c:v>
                </c:pt>
                <c:pt idx="12">
                  <c:v>PAPUA NEW GUINEA</c:v>
                </c:pt>
                <c:pt idx="13">
                  <c:v>ROW</c:v>
                </c:pt>
              </c:strCache>
            </c:strRef>
          </c:cat>
          <c:val>
            <c:numRef>
              <c:f>Sheet1!$N$7:$N$21</c:f>
              <c:numCache>
                <c:formatCode>General</c:formatCode>
                <c:ptCount val="14"/>
                <c:pt idx="0">
                  <c:v>320</c:v>
                </c:pt>
                <c:pt idx="1">
                  <c:v>55</c:v>
                </c:pt>
                <c:pt idx="2">
                  <c:v>286</c:v>
                </c:pt>
                <c:pt idx="3">
                  <c:v>38</c:v>
                </c:pt>
                <c:pt idx="4">
                  <c:v>137</c:v>
                </c:pt>
                <c:pt idx="5">
                  <c:v>9</c:v>
                </c:pt>
                <c:pt idx="6">
                  <c:v>22</c:v>
                </c:pt>
                <c:pt idx="7">
                  <c:v>24</c:v>
                </c:pt>
                <c:pt idx="8">
                  <c:v>13</c:v>
                </c:pt>
                <c:pt idx="9">
                  <c:v>8</c:v>
                </c:pt>
                <c:pt idx="10">
                  <c:v>7</c:v>
                </c:pt>
                <c:pt idx="11">
                  <c:v>26</c:v>
                </c:pt>
                <c:pt idx="12">
                  <c:v>56</c:v>
                </c:pt>
                <c:pt idx="13">
                  <c:v>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85-4D37-BE2A-B14C6EEF2E8D}"/>
            </c:ext>
          </c:extLst>
        </c:ser>
        <c:ser>
          <c:idx val="2"/>
          <c:order val="2"/>
          <c:tx>
            <c:strRef>
              <c:f>Sheet1!$O$5:$O$6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Sheet1!$K$7:$L$21</c:f>
              <c:strCache>
                <c:ptCount val="14"/>
                <c:pt idx="0">
                  <c:v>USA</c:v>
                </c:pt>
                <c:pt idx="1">
                  <c:v>BAHAMAS</c:v>
                </c:pt>
                <c:pt idx="2">
                  <c:v>AUSTRALIA</c:v>
                </c:pt>
                <c:pt idx="3">
                  <c:v>NEW ZEALAND</c:v>
                </c:pt>
                <c:pt idx="4">
                  <c:v>SOUTH AFRICA</c:v>
                </c:pt>
                <c:pt idx="5">
                  <c:v>BRAZIL</c:v>
                </c:pt>
                <c:pt idx="6">
                  <c:v>FIJI</c:v>
                </c:pt>
                <c:pt idx="7">
                  <c:v>NEW CALEDONIA</c:v>
                </c:pt>
                <c:pt idx="8">
                  <c:v>MEXICO</c:v>
                </c:pt>
                <c:pt idx="9">
                  <c:v>REUNION</c:v>
                </c:pt>
                <c:pt idx="10">
                  <c:v>PHILIPPINES</c:v>
                </c:pt>
                <c:pt idx="11">
                  <c:v>ITALY</c:v>
                </c:pt>
                <c:pt idx="12">
                  <c:v>PAPUA NEW GUINEA</c:v>
                </c:pt>
                <c:pt idx="13">
                  <c:v>ROW</c:v>
                </c:pt>
              </c:strCache>
            </c:strRef>
          </c:cat>
          <c:val>
            <c:numRef>
              <c:f>Sheet1!$O$7:$O$21</c:f>
              <c:numCache>
                <c:formatCode>General</c:formatCode>
                <c:ptCount val="14"/>
                <c:pt idx="0">
                  <c:v>521</c:v>
                </c:pt>
                <c:pt idx="1">
                  <c:v>28</c:v>
                </c:pt>
                <c:pt idx="2">
                  <c:v>350</c:v>
                </c:pt>
                <c:pt idx="3">
                  <c:v>32</c:v>
                </c:pt>
                <c:pt idx="4">
                  <c:v>145</c:v>
                </c:pt>
                <c:pt idx="5">
                  <c:v>26</c:v>
                </c:pt>
                <c:pt idx="6">
                  <c:v>21</c:v>
                </c:pt>
                <c:pt idx="7">
                  <c:v>12</c:v>
                </c:pt>
                <c:pt idx="8">
                  <c:v>16</c:v>
                </c:pt>
                <c:pt idx="9">
                  <c:v>20</c:v>
                </c:pt>
                <c:pt idx="10">
                  <c:v>35</c:v>
                </c:pt>
                <c:pt idx="11">
                  <c:v>22</c:v>
                </c:pt>
                <c:pt idx="12">
                  <c:v>44</c:v>
                </c:pt>
                <c:pt idx="13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85-4D37-BE2A-B14C6EEF2E8D}"/>
            </c:ext>
          </c:extLst>
        </c:ser>
        <c:ser>
          <c:idx val="3"/>
          <c:order val="3"/>
          <c:tx>
            <c:strRef>
              <c:f>Sheet1!$P$5:$P$6</c:f>
              <c:strCache>
                <c:ptCount val="1"/>
                <c:pt idx="0">
                  <c:v>Snorkeling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Sheet1!$K$7:$L$21</c:f>
              <c:strCache>
                <c:ptCount val="14"/>
                <c:pt idx="0">
                  <c:v>USA</c:v>
                </c:pt>
                <c:pt idx="1">
                  <c:v>BAHAMAS</c:v>
                </c:pt>
                <c:pt idx="2">
                  <c:v>AUSTRALIA</c:v>
                </c:pt>
                <c:pt idx="3">
                  <c:v>NEW ZEALAND</c:v>
                </c:pt>
                <c:pt idx="4">
                  <c:v>SOUTH AFRICA</c:v>
                </c:pt>
                <c:pt idx="5">
                  <c:v>BRAZIL</c:v>
                </c:pt>
                <c:pt idx="6">
                  <c:v>FIJI</c:v>
                </c:pt>
                <c:pt idx="7">
                  <c:v>NEW CALEDONIA</c:v>
                </c:pt>
                <c:pt idx="8">
                  <c:v>MEXICO</c:v>
                </c:pt>
                <c:pt idx="9">
                  <c:v>REUNION</c:v>
                </c:pt>
                <c:pt idx="10">
                  <c:v>PHILIPPINES</c:v>
                </c:pt>
                <c:pt idx="11">
                  <c:v>ITALY</c:v>
                </c:pt>
                <c:pt idx="12">
                  <c:v>PAPUA NEW GUINEA</c:v>
                </c:pt>
                <c:pt idx="13">
                  <c:v>ROW</c:v>
                </c:pt>
              </c:strCache>
            </c:strRef>
          </c:cat>
          <c:val>
            <c:numRef>
              <c:f>Sheet1!$P$7:$P$21</c:f>
              <c:numCache>
                <c:formatCode>General</c:formatCode>
                <c:ptCount val="14"/>
                <c:pt idx="0">
                  <c:v>38</c:v>
                </c:pt>
                <c:pt idx="1">
                  <c:v>13</c:v>
                </c:pt>
                <c:pt idx="2">
                  <c:v>28</c:v>
                </c:pt>
                <c:pt idx="3">
                  <c:v>3</c:v>
                </c:pt>
                <c:pt idx="4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11">
                  <c:v>1</c:v>
                </c:pt>
                <c:pt idx="13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85-4D37-BE2A-B14C6EEF2E8D}"/>
            </c:ext>
          </c:extLst>
        </c:ser>
        <c:ser>
          <c:idx val="4"/>
          <c:order val="4"/>
          <c:tx>
            <c:strRef>
              <c:f>Sheet1!$Q$5:$Q$6</c:f>
              <c:strCache>
                <c:ptCount val="1"/>
                <c:pt idx="0">
                  <c:v>Surfing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Sheet1!$K$7:$L$21</c:f>
              <c:strCache>
                <c:ptCount val="14"/>
                <c:pt idx="0">
                  <c:v>USA</c:v>
                </c:pt>
                <c:pt idx="1">
                  <c:v>BAHAMAS</c:v>
                </c:pt>
                <c:pt idx="2">
                  <c:v>AUSTRALIA</c:v>
                </c:pt>
                <c:pt idx="3">
                  <c:v>NEW ZEALAND</c:v>
                </c:pt>
                <c:pt idx="4">
                  <c:v>SOUTH AFRICA</c:v>
                </c:pt>
                <c:pt idx="5">
                  <c:v>BRAZIL</c:v>
                </c:pt>
                <c:pt idx="6">
                  <c:v>FIJI</c:v>
                </c:pt>
                <c:pt idx="7">
                  <c:v>NEW CALEDONIA</c:v>
                </c:pt>
                <c:pt idx="8">
                  <c:v>MEXICO</c:v>
                </c:pt>
                <c:pt idx="9">
                  <c:v>REUNION</c:v>
                </c:pt>
                <c:pt idx="10">
                  <c:v>PHILIPPINES</c:v>
                </c:pt>
                <c:pt idx="11">
                  <c:v>ITALY</c:v>
                </c:pt>
                <c:pt idx="12">
                  <c:v>PAPUA NEW GUINEA</c:v>
                </c:pt>
                <c:pt idx="13">
                  <c:v>ROW</c:v>
                </c:pt>
              </c:strCache>
            </c:strRef>
          </c:cat>
          <c:val>
            <c:numRef>
              <c:f>Sheet1!$Q$7:$Q$21</c:f>
              <c:numCache>
                <c:formatCode>General</c:formatCode>
                <c:ptCount val="14"/>
                <c:pt idx="0">
                  <c:v>874</c:v>
                </c:pt>
                <c:pt idx="1">
                  <c:v>3</c:v>
                </c:pt>
                <c:pt idx="2">
                  <c:v>312</c:v>
                </c:pt>
                <c:pt idx="3">
                  <c:v>23</c:v>
                </c:pt>
                <c:pt idx="4">
                  <c:v>153</c:v>
                </c:pt>
                <c:pt idx="5">
                  <c:v>41</c:v>
                </c:pt>
                <c:pt idx="6">
                  <c:v>2</c:v>
                </c:pt>
                <c:pt idx="7">
                  <c:v>11</c:v>
                </c:pt>
                <c:pt idx="8">
                  <c:v>10</c:v>
                </c:pt>
                <c:pt idx="9">
                  <c:v>22</c:v>
                </c:pt>
                <c:pt idx="10">
                  <c:v>2</c:v>
                </c:pt>
                <c:pt idx="11">
                  <c:v>3</c:v>
                </c:pt>
                <c:pt idx="12">
                  <c:v>1</c:v>
                </c:pt>
                <c:pt idx="13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985-4D37-BE2A-B14C6EEF2E8D}"/>
            </c:ext>
          </c:extLst>
        </c:ser>
        <c:ser>
          <c:idx val="5"/>
          <c:order val="5"/>
          <c:tx>
            <c:strRef>
              <c:f>Sheet1!$R$5:$R$6</c:f>
              <c:strCache>
                <c:ptCount val="1"/>
                <c:pt idx="0">
                  <c:v>Swimming/Bathing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Sheet1!$K$7:$L$21</c:f>
              <c:strCache>
                <c:ptCount val="14"/>
                <c:pt idx="0">
                  <c:v>USA</c:v>
                </c:pt>
                <c:pt idx="1">
                  <c:v>BAHAMAS</c:v>
                </c:pt>
                <c:pt idx="2">
                  <c:v>AUSTRALIA</c:v>
                </c:pt>
                <c:pt idx="3">
                  <c:v>NEW ZEALAND</c:v>
                </c:pt>
                <c:pt idx="4">
                  <c:v>SOUTH AFRICA</c:v>
                </c:pt>
                <c:pt idx="5">
                  <c:v>BRAZIL</c:v>
                </c:pt>
                <c:pt idx="6">
                  <c:v>FIJI</c:v>
                </c:pt>
                <c:pt idx="7">
                  <c:v>NEW CALEDONIA</c:v>
                </c:pt>
                <c:pt idx="8">
                  <c:v>MEXICO</c:v>
                </c:pt>
                <c:pt idx="9">
                  <c:v>REUNION</c:v>
                </c:pt>
                <c:pt idx="10">
                  <c:v>PHILIPPINES</c:v>
                </c:pt>
                <c:pt idx="11">
                  <c:v>ITALY</c:v>
                </c:pt>
                <c:pt idx="12">
                  <c:v>PAPUA NEW GUINEA</c:v>
                </c:pt>
                <c:pt idx="13">
                  <c:v>ROW</c:v>
                </c:pt>
              </c:strCache>
            </c:strRef>
          </c:cat>
          <c:val>
            <c:numRef>
              <c:f>Sheet1!$R$7:$R$21</c:f>
              <c:numCache>
                <c:formatCode>General</c:formatCode>
                <c:ptCount val="14"/>
                <c:pt idx="0">
                  <c:v>594</c:v>
                </c:pt>
                <c:pt idx="1">
                  <c:v>11</c:v>
                </c:pt>
                <c:pt idx="2">
                  <c:v>320</c:v>
                </c:pt>
                <c:pt idx="3">
                  <c:v>41</c:v>
                </c:pt>
                <c:pt idx="4">
                  <c:v>128</c:v>
                </c:pt>
                <c:pt idx="5">
                  <c:v>41</c:v>
                </c:pt>
                <c:pt idx="6">
                  <c:v>10</c:v>
                </c:pt>
                <c:pt idx="7">
                  <c:v>9</c:v>
                </c:pt>
                <c:pt idx="8">
                  <c:v>42</c:v>
                </c:pt>
                <c:pt idx="9">
                  <c:v>7</c:v>
                </c:pt>
                <c:pt idx="10">
                  <c:v>18</c:v>
                </c:pt>
                <c:pt idx="11">
                  <c:v>11</c:v>
                </c:pt>
                <c:pt idx="12">
                  <c:v>24</c:v>
                </c:pt>
                <c:pt idx="13">
                  <c:v>358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985-4D37-BE2A-B14C6EEF2E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683358207"/>
        <c:axId val="1683365887"/>
      </c:barChart>
      <c:catAx>
        <c:axId val="16833582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Países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365887"/>
        <c:crosses val="autoZero"/>
        <c:auto val="1"/>
        <c:lblAlgn val="ctr"/>
        <c:lblOffset val="100"/>
        <c:noMultiLvlLbl val="0"/>
      </c:catAx>
      <c:valAx>
        <c:axId val="168336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Número de ataques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358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834951597269245"/>
          <c:y val="0.12865573799605518"/>
          <c:w val="0.11003602139445266"/>
          <c:h val="0.260025988292535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Número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ataques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tiburón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país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CC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C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CC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Sheet1!$C$5:$C$6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CC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Sheet1!$A$7:$B$21</c:f>
              <c:strCache>
                <c:ptCount val="14"/>
                <c:pt idx="0">
                  <c:v>USA</c:v>
                </c:pt>
                <c:pt idx="1">
                  <c:v>AUSTRALIA</c:v>
                </c:pt>
                <c:pt idx="2">
                  <c:v>Group1</c:v>
                </c:pt>
                <c:pt idx="3">
                  <c:v>SOUTH AFRICA</c:v>
                </c:pt>
                <c:pt idx="4">
                  <c:v>NEW ZEALAND</c:v>
                </c:pt>
                <c:pt idx="5">
                  <c:v>PAPUA NEW GUINEA</c:v>
                </c:pt>
                <c:pt idx="6">
                  <c:v>BAHAMAS</c:v>
                </c:pt>
                <c:pt idx="7">
                  <c:v>BRAZIL</c:v>
                </c:pt>
                <c:pt idx="8">
                  <c:v>MEXICO</c:v>
                </c:pt>
                <c:pt idx="9">
                  <c:v>ITALY</c:v>
                </c:pt>
                <c:pt idx="10">
                  <c:v>FIJI</c:v>
                </c:pt>
                <c:pt idx="11">
                  <c:v>PHILIPPINES</c:v>
                </c:pt>
                <c:pt idx="12">
                  <c:v>NEW CALEDONIA</c:v>
                </c:pt>
                <c:pt idx="13">
                  <c:v>REUNION</c:v>
                </c:pt>
              </c:strCache>
            </c:strRef>
          </c:cat>
          <c:val>
            <c:numRef>
              <c:f>Sheet1!$C$7:$C$21</c:f>
              <c:numCache>
                <c:formatCode>General</c:formatCode>
                <c:ptCount val="14"/>
                <c:pt idx="0">
                  <c:v>2473</c:v>
                </c:pt>
                <c:pt idx="1">
                  <c:v>1452</c:v>
                </c:pt>
                <c:pt idx="2">
                  <c:v>1330</c:v>
                </c:pt>
                <c:pt idx="3">
                  <c:v>593</c:v>
                </c:pt>
                <c:pt idx="4">
                  <c:v>143</c:v>
                </c:pt>
                <c:pt idx="5">
                  <c:v>136</c:v>
                </c:pt>
                <c:pt idx="6">
                  <c:v>129</c:v>
                </c:pt>
                <c:pt idx="7">
                  <c:v>119</c:v>
                </c:pt>
                <c:pt idx="8">
                  <c:v>98</c:v>
                </c:pt>
                <c:pt idx="9">
                  <c:v>72</c:v>
                </c:pt>
                <c:pt idx="10">
                  <c:v>69</c:v>
                </c:pt>
                <c:pt idx="11">
                  <c:v>62</c:v>
                </c:pt>
                <c:pt idx="12">
                  <c:v>62</c:v>
                </c:pt>
                <c:pt idx="1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68-4DF1-9355-84D94B72C0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-59"/>
        <c:axId val="792252895"/>
        <c:axId val="792232735"/>
      </c:barChart>
      <c:catAx>
        <c:axId val="792252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Países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2232735"/>
        <c:crosses val="autoZero"/>
        <c:auto val="1"/>
        <c:lblAlgn val="ctr"/>
        <c:lblOffset val="100"/>
        <c:noMultiLvlLbl val="0"/>
      </c:catAx>
      <c:valAx>
        <c:axId val="792232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Número de ataques de tiburón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92252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[GSAF5.xls]Sheet1!PivotTable3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 de ataques por actividad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marker>
          <c:symbol val="none"/>
        </c:marker>
        <c:dLbl>
          <c:idx val="0"/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1.5127108556307167E-2"/>
              <c:y val="0.19226820545495654"/>
            </c:manualLayout>
          </c:layout>
          <c:numFmt formatCode="0.0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bg1"/>
                  </a:solidFill>
                  <a:effectLst>
                    <a:outerShdw blurRad="50800" dist="50800" dir="5400000" sx="1000" sy="1000" algn="ctr" rotWithShape="0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  <a:cs typeface="+mn-cs"/>
                </a:defRPr>
              </a:pPr>
              <a:endParaRPr lang="es-E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Sheet1!$G$5:$G$6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3EE-4DE9-B07A-AA86EBA1F5E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EE-4DE9-B07A-AA86EBA1F5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3EE-4DE9-B07A-AA86EBA1F5EC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3EE-4DE9-B07A-AA86EBA1F5EC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3EE-4DE9-B07A-AA86EBA1F5EC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3EE-4DE9-B07A-AA86EBA1F5EC}"/>
              </c:ext>
            </c:extLst>
          </c:dPt>
          <c:dLbls>
            <c:dLbl>
              <c:idx val="3"/>
              <c:layout>
                <c:manualLayout>
                  <c:x val="1.5127108556307167E-2"/>
                  <c:y val="0.1922682054549565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3EE-4DE9-B07A-AA86EBA1F5EC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effectLst>
                      <a:outerShdw blurRad="50800" dist="50800" dir="5400000" sx="1000" sy="1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Sheet1!$F$7:$F$13</c:f>
              <c:strCache>
                <c:ptCount val="6"/>
                <c:pt idx="0">
                  <c:v>Diving</c:v>
                </c:pt>
                <c:pt idx="1">
                  <c:v>Fishing</c:v>
                </c:pt>
                <c:pt idx="2">
                  <c:v>Other</c:v>
                </c:pt>
                <c:pt idx="3">
                  <c:v>Snorkeling</c:v>
                </c:pt>
                <c:pt idx="4">
                  <c:v>Surfing</c:v>
                </c:pt>
                <c:pt idx="5">
                  <c:v>Swimming/Bathing</c:v>
                </c:pt>
              </c:strCache>
            </c:strRef>
          </c:cat>
          <c:val>
            <c:numRef>
              <c:f>Sheet1!$G$7:$G$13</c:f>
              <c:numCache>
                <c:formatCode>General</c:formatCode>
                <c:ptCount val="6"/>
                <c:pt idx="0">
                  <c:v>525</c:v>
                </c:pt>
                <c:pt idx="1">
                  <c:v>1256</c:v>
                </c:pt>
                <c:pt idx="2">
                  <c:v>1773</c:v>
                </c:pt>
                <c:pt idx="3">
                  <c:v>121</c:v>
                </c:pt>
                <c:pt idx="4">
                  <c:v>1509</c:v>
                </c:pt>
                <c:pt idx="5">
                  <c:v>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3EE-4DE9-B07A-AA86EBA1F5E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3364741907261599"/>
          <c:y val="0.33354002624671919"/>
          <c:w val="0.20750627428429155"/>
          <c:h val="0.377779633321686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s-E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Número de ataques por</a:t>
            </a:r>
            <a:r>
              <a:rPr lang="en-US" baseline="0"/>
              <a:t> estación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Sheet3!$G$4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rgbClr val="FFCCFF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Sheet3!$F$5:$F$8</c:f>
              <c:strCache>
                <c:ptCount val="4"/>
                <c:pt idx="0">
                  <c:v>Invierno</c:v>
                </c:pt>
                <c:pt idx="1">
                  <c:v>Primavera</c:v>
                </c:pt>
                <c:pt idx="2">
                  <c:v>Verano</c:v>
                </c:pt>
                <c:pt idx="3">
                  <c:v>Otoño</c:v>
                </c:pt>
              </c:strCache>
            </c:strRef>
          </c:cat>
          <c:val>
            <c:numRef>
              <c:f>Sheet3!$G$5:$G$8</c:f>
              <c:numCache>
                <c:formatCode>General</c:formatCode>
                <c:ptCount val="4"/>
                <c:pt idx="0">
                  <c:v>1471</c:v>
                </c:pt>
                <c:pt idx="1">
                  <c:v>1397</c:v>
                </c:pt>
                <c:pt idx="2">
                  <c:v>2000</c:v>
                </c:pt>
                <c:pt idx="3">
                  <c:v>1558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16-44F7-8F53-3E2BA451369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683384607"/>
        <c:axId val="1683393247"/>
      </c:lineChart>
      <c:catAx>
        <c:axId val="1683384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Estaciones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393247"/>
        <c:crosses val="autoZero"/>
        <c:auto val="1"/>
        <c:lblAlgn val="ctr"/>
        <c:lblOffset val="100"/>
        <c:noMultiLvlLbl val="0"/>
      </c:catAx>
      <c:valAx>
        <c:axId val="168339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ES"/>
                  <a:t>Número de ataques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E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833846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0E06DA1-7254-4F83-B1E4-BF5F76CF72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ción de fecha 2">
            <a:extLst>
              <a:ext uri="{FF2B5EF4-FFF2-40B4-BE49-F238E27FC236}">
                <a16:creationId xmlns:a16="http://schemas.microsoft.com/office/drawing/2014/main" id="{DF78C967-1BD9-490C-B0D9-862040818F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A1B13C-E24E-4D8B-B1C2-CE80D9872803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Marcador de posición de pie de página 3">
            <a:extLst>
              <a:ext uri="{FF2B5EF4-FFF2-40B4-BE49-F238E27FC236}">
                <a16:creationId xmlns:a16="http://schemas.microsoft.com/office/drawing/2014/main" id="{6CEFE8E8-087F-468F-A82E-B9C86AEB6F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B55752-D1FE-4251-80C6-AF69BCEDDC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441243-E346-4AF8-A8BE-A00B651C5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27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1C32031-6297-4D45-B38B-29B38A09B924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F59A8F8-ADC6-401C-83FE-1703170D9E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7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59A8F8-ADC6-401C-83FE-1703170D9E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35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59A8F8-ADC6-401C-83FE-1703170D9E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55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F59A8F8-ADC6-401C-83FE-1703170D9E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2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4754880"/>
            <a:ext cx="11430000" cy="1371600"/>
          </a:xfrm>
        </p:spPr>
        <p:txBody>
          <a:bodyPr rtlCol="0" anchor="b" anchorCtr="0">
            <a:normAutofit/>
          </a:bodyPr>
          <a:lstStyle>
            <a:lvl1pPr algn="ctr">
              <a:defRPr sz="4400" baseline="0"/>
            </a:lvl1pPr>
          </a:lstStyle>
          <a:p>
            <a:pPr rtl="0"/>
            <a:r>
              <a:rPr lang="es" noProof="0"/>
              <a:t>Haga clic para editar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1528" y="6126480"/>
            <a:ext cx="603504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" noProof="0"/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5C2095F-7B39-4759-AE92-AE50B6BA53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88952" cy="4498848"/>
          </a:xfrm>
          <a:solidFill>
            <a:schemeClr val="accent5"/>
          </a:solidFill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9" name="Parte inferior derecha">
            <a:extLst>
              <a:ext uri="{FF2B5EF4-FFF2-40B4-BE49-F238E27FC236}">
                <a16:creationId xmlns:a16="http://schemas.microsoft.com/office/drawing/2014/main" id="{0ADFF9C3-7C25-4ED5-81ED-9431FC8E3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-1" y="4222592"/>
            <a:ext cx="4572000" cy="2635408"/>
            <a:chOff x="7980400" y="3276601"/>
            <a:chExt cx="4211600" cy="3581399"/>
          </a:xfrm>
        </p:grpSpPr>
        <p:grpSp>
          <p:nvGrpSpPr>
            <p:cNvPr id="10" name="Gráfico 157">
              <a:extLst>
                <a:ext uri="{FF2B5EF4-FFF2-40B4-BE49-F238E27FC236}">
                  <a16:creationId xmlns:a16="http://schemas.microsoft.com/office/drawing/2014/main" id="{3855FED8-087A-4ECA-B19E-7F86739CB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2" name="Forma libre: Forma 24">
                <a:extLst>
                  <a:ext uri="{FF2B5EF4-FFF2-40B4-BE49-F238E27FC236}">
                    <a16:creationId xmlns:a16="http://schemas.microsoft.com/office/drawing/2014/main" id="{A926BA7E-AF91-486C-A25D-9D87EB19951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3" name="Forma libre: Forma 25">
                <a:extLst>
                  <a:ext uri="{FF2B5EF4-FFF2-40B4-BE49-F238E27FC236}">
                    <a16:creationId xmlns:a16="http://schemas.microsoft.com/office/drawing/2014/main" id="{86FE3C9D-35BA-4B6F-BA75-1B08C63477BB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4" name="Forma libre: Forma 26">
                <a:extLst>
                  <a:ext uri="{FF2B5EF4-FFF2-40B4-BE49-F238E27FC236}">
                    <a16:creationId xmlns:a16="http://schemas.microsoft.com/office/drawing/2014/main" id="{23288AEC-C6CA-4B67-910D-25E4BD97343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5" name="Forma libre: Forma 30">
                <a:extLst>
                  <a:ext uri="{FF2B5EF4-FFF2-40B4-BE49-F238E27FC236}">
                    <a16:creationId xmlns:a16="http://schemas.microsoft.com/office/drawing/2014/main" id="{6F549CCC-D405-4BA1-A232-C56449416BE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6" name="Forma libre: Forma 31">
                <a:extLst>
                  <a:ext uri="{FF2B5EF4-FFF2-40B4-BE49-F238E27FC236}">
                    <a16:creationId xmlns:a16="http://schemas.microsoft.com/office/drawing/2014/main" id="{0173928B-6BE7-48C8-BC2D-FA9D803DE7F3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7" name="Forma libre: Forma 32">
                <a:extLst>
                  <a:ext uri="{FF2B5EF4-FFF2-40B4-BE49-F238E27FC236}">
                    <a16:creationId xmlns:a16="http://schemas.microsoft.com/office/drawing/2014/main" id="{15D84E21-7BFE-4F1A-AFFC-A624A12B433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8" name="Forma libre: Forma 36">
                <a:extLst>
                  <a:ext uri="{FF2B5EF4-FFF2-40B4-BE49-F238E27FC236}">
                    <a16:creationId xmlns:a16="http://schemas.microsoft.com/office/drawing/2014/main" id="{2DEA3AAE-0C03-42C2-A70B-763D840692BB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</p:grpSp>
        <p:sp>
          <p:nvSpPr>
            <p:cNvPr id="11" name="Forma libre: Forma 23">
              <a:extLst>
                <a:ext uri="{FF2B5EF4-FFF2-40B4-BE49-F238E27FC236}">
                  <a16:creationId xmlns:a16="http://schemas.microsoft.com/office/drawing/2014/main" id="{B7386810-4CAD-4571-8758-D163D51A4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10972800" cy="914400"/>
          </a:xfrm>
        </p:spPr>
        <p:txBody>
          <a:bodyPr rtlCol="0" anchor="t" anchorCtr="0"/>
          <a:lstStyle>
            <a:lvl1pPr>
              <a:defRPr sz="2400"/>
            </a:lvl1pPr>
          </a:lstStyle>
          <a:p>
            <a:pPr rtl="0"/>
            <a:r>
              <a:rPr lang="en-US"/>
              <a:t>Click to edit Master title style</a:t>
            </a:r>
            <a:endParaRPr lang="es"/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548640" y="2286000"/>
            <a:ext cx="11091672" cy="3346704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6356350"/>
            <a:ext cx="2743200" cy="365125"/>
          </a:xfrm>
        </p:spPr>
        <p:txBody>
          <a:bodyPr rtlCol="0"/>
          <a:lstStyle/>
          <a:p>
            <a:pPr rtl="0"/>
            <a:r>
              <a:rPr lang="es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4492" y="6356350"/>
            <a:ext cx="84582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8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rte inferior derecha">
            <a:extLst>
              <a:ext uri="{FF2B5EF4-FFF2-40B4-BE49-F238E27FC236}">
                <a16:creationId xmlns:a16="http://schemas.microsoft.com/office/drawing/2014/main" id="{0E5E4AF1-5C64-AF7D-3DCF-67FF6202A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0" y="4222592"/>
            <a:ext cx="4572000" cy="2635408"/>
            <a:chOff x="7980400" y="3276601"/>
            <a:chExt cx="4211600" cy="3581399"/>
          </a:xfrm>
        </p:grpSpPr>
        <p:grpSp>
          <p:nvGrpSpPr>
            <p:cNvPr id="3" name="Gráfico 157">
              <a:extLst>
                <a:ext uri="{FF2B5EF4-FFF2-40B4-BE49-F238E27FC236}">
                  <a16:creationId xmlns:a16="http://schemas.microsoft.com/office/drawing/2014/main" id="{3504D9AC-A56D-26E2-7628-FCA205644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9" name="Forma libre: Forma 24">
                <a:extLst>
                  <a:ext uri="{FF2B5EF4-FFF2-40B4-BE49-F238E27FC236}">
                    <a16:creationId xmlns:a16="http://schemas.microsoft.com/office/drawing/2014/main" id="{3A60F7DC-D428-2691-2024-FDC0A8F1D7F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0" name="Forma libre: Forma 25">
                <a:extLst>
                  <a:ext uri="{FF2B5EF4-FFF2-40B4-BE49-F238E27FC236}">
                    <a16:creationId xmlns:a16="http://schemas.microsoft.com/office/drawing/2014/main" id="{4F8DA334-9C3E-53D2-8336-7253E3AF12EB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2" name="Forma libre: Forma 26">
                <a:extLst>
                  <a:ext uri="{FF2B5EF4-FFF2-40B4-BE49-F238E27FC236}">
                    <a16:creationId xmlns:a16="http://schemas.microsoft.com/office/drawing/2014/main" id="{D9A6F1F6-9959-9331-EF7E-CF44211DACA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3" name="Forma libre: Forma 30">
                <a:extLst>
                  <a:ext uri="{FF2B5EF4-FFF2-40B4-BE49-F238E27FC236}">
                    <a16:creationId xmlns:a16="http://schemas.microsoft.com/office/drawing/2014/main" id="{91C24A8C-16F8-C6CF-A3D3-20BD9FE4625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4" name="Forma libre: Forma 31">
                <a:extLst>
                  <a:ext uri="{FF2B5EF4-FFF2-40B4-BE49-F238E27FC236}">
                    <a16:creationId xmlns:a16="http://schemas.microsoft.com/office/drawing/2014/main" id="{FB276BD0-4A6B-06B9-AD17-28C45F54EDC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5" name="Forma libre: Forma 32">
                <a:extLst>
                  <a:ext uri="{FF2B5EF4-FFF2-40B4-BE49-F238E27FC236}">
                    <a16:creationId xmlns:a16="http://schemas.microsoft.com/office/drawing/2014/main" id="{20566CB5-910F-9CBD-3521-93919244860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6" name="Forma libre: Forma 36">
                <a:extLst>
                  <a:ext uri="{FF2B5EF4-FFF2-40B4-BE49-F238E27FC236}">
                    <a16:creationId xmlns:a16="http://schemas.microsoft.com/office/drawing/2014/main" id="{5591EF06-D01C-ED06-33B6-7ABBB5C40B1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</p:grpSp>
        <p:sp>
          <p:nvSpPr>
            <p:cNvPr id="7" name="Forma libre: Forma 23">
              <a:extLst>
                <a:ext uri="{FF2B5EF4-FFF2-40B4-BE49-F238E27FC236}">
                  <a16:creationId xmlns:a16="http://schemas.microsoft.com/office/drawing/2014/main" id="{AD4040B3-F70D-2EBB-B994-6A24050AC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 dirty="0"/>
            </a:p>
          </p:txBody>
        </p:sp>
      </p:grpSp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4754880"/>
            <a:ext cx="11430000" cy="1371600"/>
          </a:xfrm>
        </p:spPr>
        <p:txBody>
          <a:bodyPr rtlCol="0" anchor="b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s" noProof="0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4498848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616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Parte superior derecha">
            <a:extLst>
              <a:ext uri="{FF2B5EF4-FFF2-40B4-BE49-F238E27FC236}">
                <a16:creationId xmlns:a16="http://schemas.microsoft.com/office/drawing/2014/main" id="{3CBE3FA5-1D12-E2FA-F6C4-E8BE184EE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314340" y="-1"/>
            <a:ext cx="3877660" cy="5906585"/>
            <a:chOff x="10849" y="-3086"/>
            <a:chExt cx="2198951" cy="3349518"/>
          </a:xfrm>
        </p:grpSpPr>
        <p:sp>
          <p:nvSpPr>
            <p:cNvPr id="6" name="Forma libre: Forma 9">
              <a:extLst>
                <a:ext uri="{FF2B5EF4-FFF2-40B4-BE49-F238E27FC236}">
                  <a16:creationId xmlns:a16="http://schemas.microsoft.com/office/drawing/2014/main" id="{4172A1F4-49C3-5D7A-52B9-1066ED8D1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7" name="Forma libre: Forma 10">
              <a:extLst>
                <a:ext uri="{FF2B5EF4-FFF2-40B4-BE49-F238E27FC236}">
                  <a16:creationId xmlns:a16="http://schemas.microsoft.com/office/drawing/2014/main" id="{FBF7309D-93C5-EDDF-70F8-BB6CDE096E0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8" name="Forma libre: Forma 11">
              <a:extLst>
                <a:ext uri="{FF2B5EF4-FFF2-40B4-BE49-F238E27FC236}">
                  <a16:creationId xmlns:a16="http://schemas.microsoft.com/office/drawing/2014/main" id="{54770304-0166-E338-9DC5-53FF3EAE5A2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id="{84659F45-0B9C-5A8E-603E-B596282270D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0" name="Forma libre: Forma 13">
              <a:extLst>
                <a:ext uri="{FF2B5EF4-FFF2-40B4-BE49-F238E27FC236}">
                  <a16:creationId xmlns:a16="http://schemas.microsoft.com/office/drawing/2014/main" id="{70A5F154-3FCF-47B9-B7C5-35BF9591E231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1" name="Forma libre: Forma 14">
              <a:extLst>
                <a:ext uri="{FF2B5EF4-FFF2-40B4-BE49-F238E27FC236}">
                  <a16:creationId xmlns:a16="http://schemas.microsoft.com/office/drawing/2014/main" id="{421000D3-834B-680B-2527-D152BB8F1EE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2" name="Forma libre: Forma 15">
              <a:extLst>
                <a:ext uri="{FF2B5EF4-FFF2-40B4-BE49-F238E27FC236}">
                  <a16:creationId xmlns:a16="http://schemas.microsoft.com/office/drawing/2014/main" id="{42E06095-8C9B-EE19-1498-77CFC001B9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3" name="Forma libre: Forma 16">
              <a:extLst>
                <a:ext uri="{FF2B5EF4-FFF2-40B4-BE49-F238E27FC236}">
                  <a16:creationId xmlns:a16="http://schemas.microsoft.com/office/drawing/2014/main" id="{94C4696D-BBBC-E412-D4E6-75FC29A8994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grpSp>
        <p:nvGrpSpPr>
          <p:cNvPr id="14" name="Parte superior derecha">
            <a:extLst>
              <a:ext uri="{FF2B5EF4-FFF2-40B4-BE49-F238E27FC236}">
                <a16:creationId xmlns:a16="http://schemas.microsoft.com/office/drawing/2014/main" id="{9D926F0F-ADC0-F590-4458-2C1E7E553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0" y="2702248"/>
            <a:ext cx="2062373" cy="4155752"/>
            <a:chOff x="10849" y="15178"/>
            <a:chExt cx="2198951" cy="3331254"/>
          </a:xfrm>
        </p:grpSpPr>
        <p:sp>
          <p:nvSpPr>
            <p:cNvPr id="15" name="Forma libre: Forma 10">
              <a:extLst>
                <a:ext uri="{FF2B5EF4-FFF2-40B4-BE49-F238E27FC236}">
                  <a16:creationId xmlns:a16="http://schemas.microsoft.com/office/drawing/2014/main" id="{AAA63A7B-917E-3C2F-47F3-D5D6D45B191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6" name="Forma libre: Forma 11">
              <a:extLst>
                <a:ext uri="{FF2B5EF4-FFF2-40B4-BE49-F238E27FC236}">
                  <a16:creationId xmlns:a16="http://schemas.microsoft.com/office/drawing/2014/main" id="{79B7A8C2-F0EF-86E1-6636-07C931C0E7F3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7" name="Forma libre: Forma 12">
              <a:extLst>
                <a:ext uri="{FF2B5EF4-FFF2-40B4-BE49-F238E27FC236}">
                  <a16:creationId xmlns:a16="http://schemas.microsoft.com/office/drawing/2014/main" id="{8E23E81E-4B9A-52D9-6D8E-34A0E5E3F49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8" name="Forma libre: Forma 13">
              <a:extLst>
                <a:ext uri="{FF2B5EF4-FFF2-40B4-BE49-F238E27FC236}">
                  <a16:creationId xmlns:a16="http://schemas.microsoft.com/office/drawing/2014/main" id="{2FEE8188-CA2A-2E73-3F39-9B7EC600A66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9" name="Forma libre: Forma 14">
              <a:extLst>
                <a:ext uri="{FF2B5EF4-FFF2-40B4-BE49-F238E27FC236}">
                  <a16:creationId xmlns:a16="http://schemas.microsoft.com/office/drawing/2014/main" id="{6FDA9D3F-08AF-922F-425B-5BF91ABE44E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0" name="Forma libre: Forma 15">
              <a:extLst>
                <a:ext uri="{FF2B5EF4-FFF2-40B4-BE49-F238E27FC236}">
                  <a16:creationId xmlns:a16="http://schemas.microsoft.com/office/drawing/2014/main" id="{79545655-F52E-17B0-581D-57970E8137F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1" name="Forma libre: Forma 16">
              <a:extLst>
                <a:ext uri="{FF2B5EF4-FFF2-40B4-BE49-F238E27FC236}">
                  <a16:creationId xmlns:a16="http://schemas.microsoft.com/office/drawing/2014/main" id="{9FF8CC2F-D9BE-D072-DFBA-A03420C403C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10972800" cy="914400"/>
          </a:xfrm>
        </p:spPr>
        <p:txBody>
          <a:bodyPr rtlCol="0" anchor="t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noProof="0"/>
              <a:t>Click to edit Master title style</a:t>
            </a:r>
            <a:endParaRPr lang="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5212080" cy="3840480"/>
          </a:xfrm>
        </p:spPr>
        <p:txBody>
          <a:bodyPr rtlCol="0">
            <a:normAutofit/>
          </a:bodyPr>
          <a:lstStyle>
            <a:lvl1pPr marL="514350" indent="-514350">
              <a:spcBef>
                <a:spcPts val="1600"/>
              </a:spcBef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600"/>
            </a:lvl2pPr>
            <a:lvl3pPr marL="1609344" indent="-512064">
              <a:buFont typeface="+mj-lt"/>
              <a:buAutoNum type="arabicParenR"/>
              <a:defRPr sz="1400"/>
            </a:lvl3pPr>
            <a:lvl4pPr marL="2212848" indent="-512064">
              <a:spcBef>
                <a:spcPts val="500"/>
              </a:spcBef>
              <a:buFont typeface="+mj-lt"/>
              <a:buAutoNum type="alphaLcParenR"/>
              <a:defRPr sz="1200"/>
            </a:lvl4pPr>
            <a:lvl5pPr marL="2724912" indent="-512064"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" noProof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00" y="2286000"/>
            <a:ext cx="5212080" cy="384048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" noProof="0"/>
          </a:p>
        </p:txBody>
      </p:sp>
      <p:sp>
        <p:nvSpPr>
          <p:cNvPr id="22" name="Marcador de posición de fecha 21">
            <a:extLst>
              <a:ext uri="{FF2B5EF4-FFF2-40B4-BE49-F238E27FC236}">
                <a16:creationId xmlns:a16="http://schemas.microsoft.com/office/drawing/2014/main" id="{C837C813-621D-5D2C-4019-EE809760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6356350"/>
            <a:ext cx="2743200" cy="365125"/>
          </a:xfrm>
        </p:spPr>
        <p:txBody>
          <a:bodyPr rtlCol="0"/>
          <a:lstStyle/>
          <a:p>
            <a:pPr rtl="0"/>
            <a:r>
              <a:rPr lang="es" noProof="0"/>
              <a:t>20XX</a:t>
            </a:r>
          </a:p>
        </p:txBody>
      </p:sp>
      <p:sp>
        <p:nvSpPr>
          <p:cNvPr id="23" name="Marcador de posición de número de diapositiva 22">
            <a:extLst>
              <a:ext uri="{FF2B5EF4-FFF2-40B4-BE49-F238E27FC236}">
                <a16:creationId xmlns:a16="http://schemas.microsoft.com/office/drawing/2014/main" id="{58AA2A2F-7F84-7371-DE7D-3170E7F1B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767060" y="6356350"/>
            <a:ext cx="845820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Parte superior derecha">
            <a:extLst>
              <a:ext uri="{FF2B5EF4-FFF2-40B4-BE49-F238E27FC236}">
                <a16:creationId xmlns:a16="http://schemas.microsoft.com/office/drawing/2014/main" id="{7DCF5A23-16BE-4FF7-8562-4B9CD64FB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50" y="-1"/>
            <a:ext cx="2768446" cy="4486275"/>
            <a:chOff x="10849" y="-3086"/>
            <a:chExt cx="2198951" cy="3349518"/>
          </a:xfrm>
        </p:grpSpPr>
        <p:sp>
          <p:nvSpPr>
            <p:cNvPr id="15" name="Forma libre: Forma 9">
              <a:extLst>
                <a:ext uri="{FF2B5EF4-FFF2-40B4-BE49-F238E27FC236}">
                  <a16:creationId xmlns:a16="http://schemas.microsoft.com/office/drawing/2014/main" id="{930E8856-48C1-4FFD-9BC1-360BCDEC0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orma libre: Forma 10">
              <a:extLst>
                <a:ext uri="{FF2B5EF4-FFF2-40B4-BE49-F238E27FC236}">
                  <a16:creationId xmlns:a16="http://schemas.microsoft.com/office/drawing/2014/main" id="{0950DAF3-AE2C-43D7-884D-F377394DBC5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7" name="Forma libre: Forma 11">
              <a:extLst>
                <a:ext uri="{FF2B5EF4-FFF2-40B4-BE49-F238E27FC236}">
                  <a16:creationId xmlns:a16="http://schemas.microsoft.com/office/drawing/2014/main" id="{49552E91-169E-43A2-8337-361B09B2ECE1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8" name="Forma libre: Forma 12">
              <a:extLst>
                <a:ext uri="{FF2B5EF4-FFF2-40B4-BE49-F238E27FC236}">
                  <a16:creationId xmlns:a16="http://schemas.microsoft.com/office/drawing/2014/main" id="{4F38336D-53FF-4098-A32C-E01EF18D47C5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9" name="Forma libre: Forma 13">
              <a:extLst>
                <a:ext uri="{FF2B5EF4-FFF2-40B4-BE49-F238E27FC236}">
                  <a16:creationId xmlns:a16="http://schemas.microsoft.com/office/drawing/2014/main" id="{C78446BA-74A6-401A-BC2F-8B0BB17F7E1D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0" name="Forma libre: Forma 14">
              <a:extLst>
                <a:ext uri="{FF2B5EF4-FFF2-40B4-BE49-F238E27FC236}">
                  <a16:creationId xmlns:a16="http://schemas.microsoft.com/office/drawing/2014/main" id="{3C401887-78BB-448B-80F1-C8D99C8F25B4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1" name="Forma libre: Forma 15">
              <a:extLst>
                <a:ext uri="{FF2B5EF4-FFF2-40B4-BE49-F238E27FC236}">
                  <a16:creationId xmlns:a16="http://schemas.microsoft.com/office/drawing/2014/main" id="{44DEADB1-ECC3-4C91-8A42-4B8440DEA49B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22" name="Forma libre: Forma 16">
              <a:extLst>
                <a:ext uri="{FF2B5EF4-FFF2-40B4-BE49-F238E27FC236}">
                  <a16:creationId xmlns:a16="http://schemas.microsoft.com/office/drawing/2014/main" id="{47CC59C4-2B0F-4C73-ABC9-BB2A900B44A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685800"/>
            <a:ext cx="5029200" cy="4023360"/>
          </a:xfrm>
        </p:spPr>
        <p:txBody>
          <a:bodyPr rtlCol="0" anchor="b">
            <a:noAutofit/>
          </a:bodyPr>
          <a:lstStyle>
            <a:lvl1pPr>
              <a:defRPr sz="4400" baseline="0"/>
            </a:lvl1pPr>
          </a:lstStyle>
          <a:p>
            <a:pPr rtl="0"/>
            <a:r>
              <a:rPr lang="es" noProof="0"/>
              <a:t>HAGA CLIC PARA EDITAR EL ESTILO DEL TÍTULO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846320"/>
            <a:ext cx="5029200" cy="1554480"/>
          </a:xfrm>
        </p:spPr>
        <p:txBody>
          <a:bodyPr rtlCol="0">
            <a:noAutofit/>
          </a:bodyPr>
          <a:lstStyle>
            <a:lvl1pPr marL="0" indent="0">
              <a:lnSpc>
                <a:spcPct val="140000"/>
              </a:lnSpc>
              <a:buNone/>
              <a:defRPr sz="1800"/>
            </a:lvl1pPr>
            <a:lvl2pPr marL="457200" indent="0">
              <a:lnSpc>
                <a:spcPts val="2200"/>
              </a:lnSpc>
              <a:buNone/>
              <a:defRPr sz="1800"/>
            </a:lvl2pPr>
            <a:lvl3pPr marL="914400" indent="0">
              <a:lnSpc>
                <a:spcPts val="2200"/>
              </a:lnSpc>
              <a:buNone/>
              <a:defRPr sz="1800"/>
            </a:lvl3pPr>
            <a:lvl4pPr marL="1371600" indent="0">
              <a:lnSpc>
                <a:spcPts val="2200"/>
              </a:lnSpc>
              <a:buNone/>
              <a:defRPr sz="1800"/>
            </a:lvl4pPr>
            <a:lvl5pPr marL="1828800" indent="0">
              <a:lnSpc>
                <a:spcPts val="2200"/>
              </a:lnSpc>
              <a:buNone/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" noProof="0"/>
          </a:p>
        </p:txBody>
      </p:sp>
      <p:sp>
        <p:nvSpPr>
          <p:cNvPr id="6" name="Marcador de posición de imagen 6">
            <a:extLst>
              <a:ext uri="{FF2B5EF4-FFF2-40B4-BE49-F238E27FC236}">
                <a16:creationId xmlns:a16="http://schemas.microsoft.com/office/drawing/2014/main" id="{87019F04-21A7-41F6-B916-F4F94E744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2952" y="0"/>
            <a:ext cx="6099048" cy="68580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923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Parte superior derecha">
            <a:extLst>
              <a:ext uri="{FF2B5EF4-FFF2-40B4-BE49-F238E27FC236}">
                <a16:creationId xmlns:a16="http://schemas.microsoft.com/office/drawing/2014/main" id="{BACCE7B0-8D06-4252-8429-A339167D2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1975339" y="2702248"/>
            <a:ext cx="2062373" cy="4155752"/>
            <a:chOff x="10849" y="15178"/>
            <a:chExt cx="2198951" cy="3331254"/>
          </a:xfrm>
        </p:grpSpPr>
        <p:sp>
          <p:nvSpPr>
            <p:cNvPr id="12" name="Forma libre: Forma 10">
              <a:extLst>
                <a:ext uri="{FF2B5EF4-FFF2-40B4-BE49-F238E27FC236}">
                  <a16:creationId xmlns:a16="http://schemas.microsoft.com/office/drawing/2014/main" id="{23D7796B-4F31-43D2-9935-135F7251B35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3" name="Forma libre: Forma 11">
              <a:extLst>
                <a:ext uri="{FF2B5EF4-FFF2-40B4-BE49-F238E27FC236}">
                  <a16:creationId xmlns:a16="http://schemas.microsoft.com/office/drawing/2014/main" id="{023B3E92-CF7A-41F8-A5D4-FDD8C26708D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4" name="Forma libre: Forma 12">
              <a:extLst>
                <a:ext uri="{FF2B5EF4-FFF2-40B4-BE49-F238E27FC236}">
                  <a16:creationId xmlns:a16="http://schemas.microsoft.com/office/drawing/2014/main" id="{2194F273-6079-4D58-A510-0EBF4227520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5" name="Forma libre: Forma 13">
              <a:extLst>
                <a:ext uri="{FF2B5EF4-FFF2-40B4-BE49-F238E27FC236}">
                  <a16:creationId xmlns:a16="http://schemas.microsoft.com/office/drawing/2014/main" id="{AEC3FE6A-D4E9-4F9B-B689-9C5BF9326B6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6" name="Forma libre: Forma 14">
              <a:extLst>
                <a:ext uri="{FF2B5EF4-FFF2-40B4-BE49-F238E27FC236}">
                  <a16:creationId xmlns:a16="http://schemas.microsoft.com/office/drawing/2014/main" id="{B52D8E87-7BE8-4B9B-B18D-68C99705EECD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7" name="Forma libre: Forma 15">
              <a:extLst>
                <a:ext uri="{FF2B5EF4-FFF2-40B4-BE49-F238E27FC236}">
                  <a16:creationId xmlns:a16="http://schemas.microsoft.com/office/drawing/2014/main" id="{6958AF13-A360-492B-8F33-E0608A11E67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8" name="Forma libre: Forma 16">
              <a:extLst>
                <a:ext uri="{FF2B5EF4-FFF2-40B4-BE49-F238E27FC236}">
                  <a16:creationId xmlns:a16="http://schemas.microsoft.com/office/drawing/2014/main" id="{337AF046-BF07-462B-82F1-2215317CC3A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914400"/>
            <a:ext cx="3108960" cy="2194560"/>
          </a:xfrm>
        </p:spPr>
        <p:txBody>
          <a:bodyPr rtlCol="0" anchor="t">
            <a:noAutofit/>
          </a:bodyPr>
          <a:lstStyle>
            <a:lvl1pPr>
              <a:defRPr sz="2400" baseline="0"/>
            </a:lvl1pPr>
          </a:lstStyle>
          <a:p>
            <a:pPr rtl="0"/>
            <a:r>
              <a:rPr lang="es" noProof="0"/>
              <a:t>HAGA CLIC PARA MODIFICAR EL ESTILO DEL TÍTULO MAESTRO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F77331-6002-494B-B704-DDA9DEBB64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3429000"/>
            <a:ext cx="3108960" cy="3017520"/>
          </a:xfrm>
        </p:spPr>
        <p:txBody>
          <a:bodyPr rtlCol="0">
            <a:normAutofit/>
          </a:bodyPr>
          <a:lstStyle>
            <a:lvl1pPr marL="0" indent="0">
              <a:lnSpc>
                <a:spcPct val="130000"/>
              </a:lnSpc>
              <a:spcBef>
                <a:spcPts val="1600"/>
              </a:spcBef>
              <a:buFont typeface="Arial" panose="020B0604020202020204" pitchFamily="34" charset="0"/>
              <a:buNone/>
              <a:defRPr sz="1800"/>
            </a:lvl1pPr>
            <a:lvl2pPr marL="4572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2pPr>
            <a:lvl3pPr marL="9144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3pPr>
            <a:lvl4pPr marL="13716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4pPr>
            <a:lvl5pPr marL="1828800" indent="0">
              <a:lnSpc>
                <a:spcPts val="2200"/>
              </a:lnSpc>
              <a:buFont typeface="Arial" panose="020B0604020202020204" pitchFamily="34" charset="0"/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" noProof="0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33713A46-E629-418A-9E89-B20468B63A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5552" y="0"/>
            <a:ext cx="8156448" cy="68580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4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" y="274320"/>
            <a:ext cx="11430000" cy="1371600"/>
          </a:xfrm>
        </p:spPr>
        <p:txBody>
          <a:bodyPr rtlCol="0" anchor="b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en-US"/>
              <a:t>Click to edit Master title style</a:t>
            </a:r>
            <a:endParaRPr lang="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48" y="1709928"/>
            <a:ext cx="114300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s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D483C85C-0C17-7BD4-8059-020CB5A8CF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359152"/>
            <a:ext cx="12188952" cy="4498848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8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rte superior derecha">
            <a:extLst>
              <a:ext uri="{FF2B5EF4-FFF2-40B4-BE49-F238E27FC236}">
                <a16:creationId xmlns:a16="http://schemas.microsoft.com/office/drawing/2014/main" id="{7E501A87-7B96-007F-18D6-34F359F30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83066" y="475707"/>
            <a:ext cx="3877660" cy="5906585"/>
            <a:chOff x="10849" y="-3086"/>
            <a:chExt cx="2198949" cy="3349518"/>
          </a:xfrm>
        </p:grpSpPr>
        <p:sp>
          <p:nvSpPr>
            <p:cNvPr id="5" name="Forma libre: Forma 9">
              <a:extLst>
                <a:ext uri="{FF2B5EF4-FFF2-40B4-BE49-F238E27FC236}">
                  <a16:creationId xmlns:a16="http://schemas.microsoft.com/office/drawing/2014/main" id="{111EFC7A-ACD9-199F-E4A7-8C34E0EEA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692843" y="-3086"/>
              <a:ext cx="1326110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US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orma libre: Forma 10">
              <a:extLst>
                <a:ext uri="{FF2B5EF4-FFF2-40B4-BE49-F238E27FC236}">
                  <a16:creationId xmlns:a16="http://schemas.microsoft.com/office/drawing/2014/main" id="{4A6B9ECC-4E29-2F57-E50C-A8AE68055078}"/>
                </a:ext>
              </a:extLst>
            </p:cNvPr>
            <p:cNvSpPr/>
            <p:nvPr userDrawn="1"/>
          </p:nvSpPr>
          <p:spPr>
            <a:xfrm>
              <a:off x="19394" y="15241"/>
              <a:ext cx="2190404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7" name="Forma libre: Forma 11">
              <a:extLst>
                <a:ext uri="{FF2B5EF4-FFF2-40B4-BE49-F238E27FC236}">
                  <a16:creationId xmlns:a16="http://schemas.microsoft.com/office/drawing/2014/main" id="{3726349E-3BE0-B780-82BA-6B9BBE73CF09}"/>
                </a:ext>
              </a:extLst>
            </p:cNvPr>
            <p:cNvSpPr/>
            <p:nvPr userDrawn="1"/>
          </p:nvSpPr>
          <p:spPr>
            <a:xfrm>
              <a:off x="10849" y="15178"/>
              <a:ext cx="1978673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8" name="Forma libre: Forma 12">
              <a:extLst>
                <a:ext uri="{FF2B5EF4-FFF2-40B4-BE49-F238E27FC236}">
                  <a16:creationId xmlns:a16="http://schemas.microsoft.com/office/drawing/2014/main" id="{C2107A5F-3CD3-B256-F3ED-018F05C7DB72}"/>
                </a:ext>
              </a:extLst>
            </p:cNvPr>
            <p:cNvSpPr/>
            <p:nvPr userDrawn="1"/>
          </p:nvSpPr>
          <p:spPr>
            <a:xfrm>
              <a:off x="25092" y="15178"/>
              <a:ext cx="1566145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9" name="Forma libre: Forma 13">
              <a:extLst>
                <a:ext uri="{FF2B5EF4-FFF2-40B4-BE49-F238E27FC236}">
                  <a16:creationId xmlns:a16="http://schemas.microsoft.com/office/drawing/2014/main" id="{9C28699F-D10F-55C4-CCFF-C7355D570704}"/>
                </a:ext>
              </a:extLst>
            </p:cNvPr>
            <p:cNvSpPr/>
            <p:nvPr userDrawn="1"/>
          </p:nvSpPr>
          <p:spPr>
            <a:xfrm>
              <a:off x="10849" y="15178"/>
              <a:ext cx="1368430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0" name="Forma libre: Forma 14">
              <a:extLst>
                <a:ext uri="{FF2B5EF4-FFF2-40B4-BE49-F238E27FC236}">
                  <a16:creationId xmlns:a16="http://schemas.microsoft.com/office/drawing/2014/main" id="{EA3D5E76-F8C1-6F4A-298A-A21D6A99BD0A}"/>
                </a:ext>
              </a:extLst>
            </p:cNvPr>
            <p:cNvSpPr/>
            <p:nvPr userDrawn="1"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1" name="Forma libre: Forma 15">
              <a:extLst>
                <a:ext uri="{FF2B5EF4-FFF2-40B4-BE49-F238E27FC236}">
                  <a16:creationId xmlns:a16="http://schemas.microsoft.com/office/drawing/2014/main" id="{8FE3B266-49E5-6578-0C2A-BC018130F6DC}"/>
                </a:ext>
              </a:extLst>
            </p:cNvPr>
            <p:cNvSpPr/>
            <p:nvPr userDrawn="1"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  <p:sp>
          <p:nvSpPr>
            <p:cNvPr id="12" name="Forma libre: Forma 16">
              <a:extLst>
                <a:ext uri="{FF2B5EF4-FFF2-40B4-BE49-F238E27FC236}">
                  <a16:creationId xmlns:a16="http://schemas.microsoft.com/office/drawing/2014/main" id="{88E1CE45-51AC-C899-077B-AC023AFB2BE3}"/>
                </a:ext>
              </a:extLst>
            </p:cNvPr>
            <p:cNvSpPr/>
            <p:nvPr userDrawn="1"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3657600" cy="4754880"/>
          </a:xfrm>
        </p:spPr>
        <p:txBody>
          <a:bodyPr rtlCol="0" anchor="t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noProof="0"/>
              <a:t>Click to edit Master title style</a:t>
            </a:r>
            <a:endParaRPr lang="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48" y="914400"/>
            <a:ext cx="5486400" cy="4754880"/>
          </a:xfrm>
        </p:spPr>
        <p:txBody>
          <a:bodyPr rtlCol="0" anchor="t" anchorCtr="0"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" noProof="0"/>
          </a:p>
        </p:txBody>
      </p:sp>
    </p:spTree>
    <p:extLst>
      <p:ext uri="{BB962C8B-B14F-4D97-AF65-F5344CB8AC3E}">
        <p14:creationId xmlns:p14="http://schemas.microsoft.com/office/powerpoint/2010/main" val="38575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+ subtítulo +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0" y="576072"/>
            <a:ext cx="4937760" cy="4023360"/>
          </a:xfrm>
        </p:spPr>
        <p:txBody>
          <a:bodyPr rtlCol="0" anchor="b">
            <a:normAutofit/>
          </a:bodyPr>
          <a:lstStyle>
            <a:lvl1pPr algn="l">
              <a:defRPr sz="4400"/>
            </a:lvl1pPr>
          </a:lstStyle>
          <a:p>
            <a:pPr rtl="0"/>
            <a:r>
              <a:rPr lang="en-US" noProof="0"/>
              <a:t>Click to edit Master title style</a:t>
            </a:r>
            <a:endParaRPr lang="es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0" y="4846320"/>
            <a:ext cx="4937760" cy="1554480"/>
          </a:xfrm>
        </p:spPr>
        <p:txBody>
          <a:bodyPr rtlCol="0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s" noProof="0"/>
          </a:p>
        </p:txBody>
      </p:sp>
      <p:sp>
        <p:nvSpPr>
          <p:cNvPr id="7" name="Marcador de posición de imagen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8" name="Parte inferior derecha">
            <a:extLst>
              <a:ext uri="{FF2B5EF4-FFF2-40B4-BE49-F238E27FC236}">
                <a16:creationId xmlns:a16="http://schemas.microsoft.com/office/drawing/2014/main" id="{7CA8026F-F3E2-F0AC-BA28-474EDDAC7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7993448" y="0"/>
            <a:ext cx="4211600" cy="3581399"/>
            <a:chOff x="7980400" y="3276601"/>
            <a:chExt cx="4211600" cy="3581399"/>
          </a:xfrm>
        </p:grpSpPr>
        <p:grpSp>
          <p:nvGrpSpPr>
            <p:cNvPr id="9" name="Gráfico 157">
              <a:extLst>
                <a:ext uri="{FF2B5EF4-FFF2-40B4-BE49-F238E27FC236}">
                  <a16:creationId xmlns:a16="http://schemas.microsoft.com/office/drawing/2014/main" id="{782E918B-03BB-ACBE-8695-C038FDB89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1" name="Forma libre: Forma 24">
                <a:extLst>
                  <a:ext uri="{FF2B5EF4-FFF2-40B4-BE49-F238E27FC236}">
                    <a16:creationId xmlns:a16="http://schemas.microsoft.com/office/drawing/2014/main" id="{F40556B5-03F2-5DD3-B639-14377EFFE7F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2" name="Forma libre: Forma 25">
                <a:extLst>
                  <a:ext uri="{FF2B5EF4-FFF2-40B4-BE49-F238E27FC236}">
                    <a16:creationId xmlns:a16="http://schemas.microsoft.com/office/drawing/2014/main" id="{45B7ADF8-3ED6-87A7-6F47-B78462C77A2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3" name="Forma libre: Forma 26">
                <a:extLst>
                  <a:ext uri="{FF2B5EF4-FFF2-40B4-BE49-F238E27FC236}">
                    <a16:creationId xmlns:a16="http://schemas.microsoft.com/office/drawing/2014/main" id="{D52AE879-F1BC-2561-2FBF-ABB2E105164C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4" name="Forma libre: Forma 30">
                <a:extLst>
                  <a:ext uri="{FF2B5EF4-FFF2-40B4-BE49-F238E27FC236}">
                    <a16:creationId xmlns:a16="http://schemas.microsoft.com/office/drawing/2014/main" id="{A1EA5E2E-9618-98D9-9F06-C4647D1D4293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5" name="Forma libre: Forma 31">
                <a:extLst>
                  <a:ext uri="{FF2B5EF4-FFF2-40B4-BE49-F238E27FC236}">
                    <a16:creationId xmlns:a16="http://schemas.microsoft.com/office/drawing/2014/main" id="{E28E6EE4-71BD-B4F1-3573-874D81459D29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6" name="Forma libre: Forma 32">
                <a:extLst>
                  <a:ext uri="{FF2B5EF4-FFF2-40B4-BE49-F238E27FC236}">
                    <a16:creationId xmlns:a16="http://schemas.microsoft.com/office/drawing/2014/main" id="{2B468A56-8603-6EAF-27BD-FEDFC0343A8F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7" name="Forma libre: Forma 36">
                <a:extLst>
                  <a:ext uri="{FF2B5EF4-FFF2-40B4-BE49-F238E27FC236}">
                    <a16:creationId xmlns:a16="http://schemas.microsoft.com/office/drawing/2014/main" id="{5DA205BC-40D5-E366-BFD0-0B79F340B66C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</p:grpSp>
        <p:sp>
          <p:nvSpPr>
            <p:cNvPr id="10" name="Forma libre: Forma 23">
              <a:extLst>
                <a:ext uri="{FF2B5EF4-FFF2-40B4-BE49-F238E27FC236}">
                  <a16:creationId xmlns:a16="http://schemas.microsoft.com/office/drawing/2014/main" id="{2BEE78C5-0ADB-2DA5-F70E-5D73E2826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17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3108960" cy="2194560"/>
          </a:xfrm>
        </p:spPr>
        <p:txBody>
          <a:bodyPr rtlCol="0" anchor="t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/>
              <a:t>Click to edit Master title style</a:t>
            </a:r>
            <a:endParaRPr lang="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3429000"/>
            <a:ext cx="3108960" cy="301752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"/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68112" y="630936"/>
            <a:ext cx="5705856" cy="5843016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"/>
          </a:p>
        </p:txBody>
      </p:sp>
    </p:spTree>
    <p:extLst>
      <p:ext uri="{BB962C8B-B14F-4D97-AF65-F5344CB8AC3E}">
        <p14:creationId xmlns:p14="http://schemas.microsoft.com/office/powerpoint/2010/main" val="12408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+ imag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rte superior derecha">
            <a:extLst>
              <a:ext uri="{FF2B5EF4-FFF2-40B4-BE49-F238E27FC236}">
                <a16:creationId xmlns:a16="http://schemas.microsoft.com/office/drawing/2014/main" id="{E97F5289-BEE7-79B5-BB8E-94638A05B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10129627" y="2702248"/>
            <a:ext cx="2062373" cy="4155752"/>
            <a:chOff x="10849" y="15178"/>
            <a:chExt cx="2198951" cy="3331254"/>
          </a:xfrm>
        </p:grpSpPr>
        <p:sp>
          <p:nvSpPr>
            <p:cNvPr id="5" name="Forma libre: Forma 10">
              <a:extLst>
                <a:ext uri="{FF2B5EF4-FFF2-40B4-BE49-F238E27FC236}">
                  <a16:creationId xmlns:a16="http://schemas.microsoft.com/office/drawing/2014/main" id="{444EE97B-10EF-6A90-36F9-54621804176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" name="Forma libre: Forma 11">
              <a:extLst>
                <a:ext uri="{FF2B5EF4-FFF2-40B4-BE49-F238E27FC236}">
                  <a16:creationId xmlns:a16="http://schemas.microsoft.com/office/drawing/2014/main" id="{DB37572F-3CF3-5EB8-2A9C-423F9161551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" name="Forma libre: Forma 12">
              <a:extLst>
                <a:ext uri="{FF2B5EF4-FFF2-40B4-BE49-F238E27FC236}">
                  <a16:creationId xmlns:a16="http://schemas.microsoft.com/office/drawing/2014/main" id="{F46101FA-DB58-40A4-BD93-35E09F7571D5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" name="Forma libre: Forma 13">
              <a:extLst>
                <a:ext uri="{FF2B5EF4-FFF2-40B4-BE49-F238E27FC236}">
                  <a16:creationId xmlns:a16="http://schemas.microsoft.com/office/drawing/2014/main" id="{2E4933A0-A538-7EFB-417B-E2C222C1AF4E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" name="Forma libre: Forma 14">
              <a:extLst>
                <a:ext uri="{FF2B5EF4-FFF2-40B4-BE49-F238E27FC236}">
                  <a16:creationId xmlns:a16="http://schemas.microsoft.com/office/drawing/2014/main" id="{6C2DFDF6-D78B-5984-D82E-9CEFAB74F71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" name="Forma libre: Forma 15">
              <a:extLst>
                <a:ext uri="{FF2B5EF4-FFF2-40B4-BE49-F238E27FC236}">
                  <a16:creationId xmlns:a16="http://schemas.microsoft.com/office/drawing/2014/main" id="{855628AA-C9BE-E5CF-15C9-5AF3F3F7ACF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" name="Forma libre: Forma 16">
              <a:extLst>
                <a:ext uri="{FF2B5EF4-FFF2-40B4-BE49-F238E27FC236}">
                  <a16:creationId xmlns:a16="http://schemas.microsoft.com/office/drawing/2014/main" id="{B87AC7A6-6033-A3C4-6202-864E4062FD4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914400"/>
            <a:ext cx="5029200" cy="2194560"/>
          </a:xfrm>
        </p:spPr>
        <p:txBody>
          <a:bodyPr rtlCol="0" anchor="t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/>
              <a:t>Click to edit Master title style</a:t>
            </a:r>
            <a:endParaRPr lang="es"/>
          </a:p>
        </p:txBody>
      </p:sp>
      <p:sp>
        <p:nvSpPr>
          <p:cNvPr id="8" name="Marcador de posición de imagen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9048" cy="68580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5120" y="3429000"/>
            <a:ext cx="5029200" cy="269748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8500" y="6356350"/>
            <a:ext cx="84582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54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7223760" cy="914400"/>
          </a:xfrm>
        </p:spPr>
        <p:txBody>
          <a:bodyPr rtlCol="0" anchor="t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/>
              <a:t>Click to edit Master title style</a:t>
            </a:r>
            <a:endParaRPr lang="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722376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4389120"/>
            <a:ext cx="7223760" cy="1828800"/>
          </a:xfrm>
        </p:spPr>
        <p:txBody>
          <a:bodyPr rtlCol="0">
            <a:normAutofit/>
          </a:bodyPr>
          <a:lstStyle>
            <a:lvl1pPr marL="0" indent="0">
              <a:spcBef>
                <a:spcPts val="1600"/>
              </a:spcBef>
              <a:buNone/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s"/>
          </a:p>
        </p:txBody>
      </p:sp>
      <p:sp>
        <p:nvSpPr>
          <p:cNvPr id="5" name="Marcador de posición de imagen 6">
            <a:extLst>
              <a:ext uri="{FF2B5EF4-FFF2-40B4-BE49-F238E27FC236}">
                <a16:creationId xmlns:a16="http://schemas.microsoft.com/office/drawing/2014/main" id="{13FFB825-245A-CEB4-BC9B-8E6001FC84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6448" y="0"/>
            <a:ext cx="4032504" cy="6858000"/>
          </a:xfrm>
          <a:solidFill>
            <a:schemeClr val="accent5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2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+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arte inferior derecha">
            <a:extLst>
              <a:ext uri="{FF2B5EF4-FFF2-40B4-BE49-F238E27FC236}">
                <a16:creationId xmlns:a16="http://schemas.microsoft.com/office/drawing/2014/main" id="{08712125-56A8-F96B-CDF1-F3792D474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7993448" y="0"/>
            <a:ext cx="4211600" cy="3581399"/>
            <a:chOff x="7980400" y="3276601"/>
            <a:chExt cx="4211600" cy="3581399"/>
          </a:xfrm>
        </p:grpSpPr>
        <p:grpSp>
          <p:nvGrpSpPr>
            <p:cNvPr id="9" name="Gráfico 157">
              <a:extLst>
                <a:ext uri="{FF2B5EF4-FFF2-40B4-BE49-F238E27FC236}">
                  <a16:creationId xmlns:a16="http://schemas.microsoft.com/office/drawing/2014/main" id="{606BED4C-626B-4034-F706-C47B39ADB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1" name="Forma libre: Forma 24">
                <a:extLst>
                  <a:ext uri="{FF2B5EF4-FFF2-40B4-BE49-F238E27FC236}">
                    <a16:creationId xmlns:a16="http://schemas.microsoft.com/office/drawing/2014/main" id="{1E44F1DA-BBA0-DBF5-E95D-DA413CECCC3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2" name="Forma libre: Forma 25">
                <a:extLst>
                  <a:ext uri="{FF2B5EF4-FFF2-40B4-BE49-F238E27FC236}">
                    <a16:creationId xmlns:a16="http://schemas.microsoft.com/office/drawing/2014/main" id="{1F84F55C-F405-CAE8-CC7B-F36BF514253C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3" name="Forma libre: Forma 26">
                <a:extLst>
                  <a:ext uri="{FF2B5EF4-FFF2-40B4-BE49-F238E27FC236}">
                    <a16:creationId xmlns:a16="http://schemas.microsoft.com/office/drawing/2014/main" id="{516BE7FD-A069-8AEE-40A9-1F269525F7C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4" name="Forma libre: Forma 30">
                <a:extLst>
                  <a:ext uri="{FF2B5EF4-FFF2-40B4-BE49-F238E27FC236}">
                    <a16:creationId xmlns:a16="http://schemas.microsoft.com/office/drawing/2014/main" id="{AA1320FC-7DC3-FFF5-F832-D065D7F3F0B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5" name="Forma libre: Forma 31">
                <a:extLst>
                  <a:ext uri="{FF2B5EF4-FFF2-40B4-BE49-F238E27FC236}">
                    <a16:creationId xmlns:a16="http://schemas.microsoft.com/office/drawing/2014/main" id="{3B19DAD1-8FA1-2EC0-26E0-10CF718694D3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6" name="Forma libre: Forma 32">
                <a:extLst>
                  <a:ext uri="{FF2B5EF4-FFF2-40B4-BE49-F238E27FC236}">
                    <a16:creationId xmlns:a16="http://schemas.microsoft.com/office/drawing/2014/main" id="{01713054-80A0-F251-23CE-6EC15BA98524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  <p:sp>
            <p:nvSpPr>
              <p:cNvPr id="17" name="Forma libre: Forma 36">
                <a:extLst>
                  <a:ext uri="{FF2B5EF4-FFF2-40B4-BE49-F238E27FC236}">
                    <a16:creationId xmlns:a16="http://schemas.microsoft.com/office/drawing/2014/main" id="{67EE807A-C6CE-4AA4-7E0A-7365647ACD8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rtl="0"/>
                <a:endParaRPr lang="en-US" noProof="0" dirty="0"/>
              </a:p>
            </p:txBody>
          </p:sp>
        </p:grpSp>
        <p:sp>
          <p:nvSpPr>
            <p:cNvPr id="10" name="Forma libre: Forma 23">
              <a:extLst>
                <a:ext uri="{FF2B5EF4-FFF2-40B4-BE49-F238E27FC236}">
                  <a16:creationId xmlns:a16="http://schemas.microsoft.com/office/drawing/2014/main" id="{0A5ACDEC-DD52-7136-650B-7390C0FB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rtl="0"/>
              <a:endParaRPr lang="en-US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14400"/>
            <a:ext cx="10963656" cy="914400"/>
          </a:xfrm>
        </p:spPr>
        <p:txBody>
          <a:bodyPr rtlCol="0" anchor="t" anchorCtr="0">
            <a:normAutofit/>
          </a:bodyPr>
          <a:lstStyle>
            <a:lvl1pPr>
              <a:defRPr sz="2400"/>
            </a:lvl1pPr>
          </a:lstStyle>
          <a:p>
            <a:pPr rtl="0"/>
            <a:r>
              <a:rPr lang="en-US" noProof="0"/>
              <a:t>Click to edit Master title style</a:t>
            </a:r>
            <a:endParaRPr lang="es" noProof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286000"/>
            <a:ext cx="3108960" cy="3291840"/>
          </a:xfrm>
        </p:spPr>
        <p:txBody>
          <a:bodyPr rtlCol="0">
            <a:normAutofit/>
          </a:bodyPr>
          <a:lstStyle>
            <a:lvl1pPr>
              <a:spcBef>
                <a:spcPts val="1600"/>
              </a:spcBef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s" noProof="0"/>
          </a:p>
        </p:txBody>
      </p:sp>
      <p:sp>
        <p:nvSpPr>
          <p:cNvPr id="8" name="Marcador de posición de tabla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97096" y="2286000"/>
            <a:ext cx="7315200" cy="3410712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5" name="Marcador de posición de fecha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8640" y="6356350"/>
            <a:ext cx="2743200" cy="365125"/>
          </a:xfrm>
        </p:spPr>
        <p:txBody>
          <a:bodyPr rtlCol="0"/>
          <a:lstStyle/>
          <a:p>
            <a:pPr rtl="0"/>
            <a:r>
              <a:rPr lang="es" noProof="0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n-U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6476" y="6356350"/>
            <a:ext cx="845820" cy="365125"/>
          </a:xfrm>
        </p:spPr>
        <p:txBody>
          <a:bodyPr rtlCol="0"/>
          <a:lstStyle/>
          <a:p>
            <a:pPr rtl="0"/>
            <a:fld id="{CBD12358-51D2-46B3-9BDE-DF29528B945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537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1000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1825625"/>
            <a:ext cx="10972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"/>
              <a:t>Haga clic para modificar los estilos de texto del patrón</a:t>
            </a:r>
          </a:p>
          <a:p>
            <a:pPr lvl="1" rtl="0"/>
            <a:r>
              <a:rPr lang="es"/>
              <a:t>Segundo nivel</a:t>
            </a:r>
          </a:p>
          <a:p>
            <a:pPr lvl="2" rtl="0"/>
            <a:r>
              <a:rPr lang="es"/>
              <a:t>Tercer nivel</a:t>
            </a:r>
          </a:p>
          <a:p>
            <a:pPr lvl="3" rtl="0"/>
            <a:r>
              <a:rPr lang="es"/>
              <a:t>Cuarto nivel</a:t>
            </a:r>
          </a:p>
          <a:p>
            <a:pPr lvl="4" rtl="0"/>
            <a:r>
              <a:rPr lang="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r>
              <a:rPr lang="es"/>
              <a:t>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07980" y="6356350"/>
            <a:ext cx="845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en-US" smtClean="0"/>
              <a:pPr rtl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5" r:id="rId3"/>
    <p:sldLayoutId id="2147483674" r:id="rId4"/>
    <p:sldLayoutId id="2147483676" r:id="rId5"/>
    <p:sldLayoutId id="2147483681" r:id="rId6"/>
    <p:sldLayoutId id="2147483677" r:id="rId7"/>
    <p:sldLayoutId id="2147483683" r:id="rId8"/>
    <p:sldLayoutId id="2147483678" r:id="rId9"/>
    <p:sldLayoutId id="2147483679" r:id="rId10"/>
    <p:sldLayoutId id="2147483680" r:id="rId11"/>
    <p:sldLayoutId id="2147483652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cap="all" spc="3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152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10" pos="1920" userDrawn="1">
          <p15:clr>
            <a:srgbClr val="547EBF"/>
          </p15:clr>
        </p15:guide>
        <p15:guide id="12" pos="5736" userDrawn="1">
          <p15:clr>
            <a:srgbClr val="547EBF"/>
          </p15:clr>
        </p15:guide>
        <p15:guide id="15" pos="5112" userDrawn="1">
          <p15:clr>
            <a:srgbClr val="9FCC3B"/>
          </p15:clr>
        </p15:guide>
        <p15:guide id="16" pos="254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087" y="2743200"/>
            <a:ext cx="5715000" cy="1371600"/>
          </a:xfrm>
        </p:spPr>
        <p:txBody>
          <a:bodyPr rtlCol="0" anchor="b" anchorCtr="0">
            <a:normAutofit fontScale="90000"/>
          </a:bodyPr>
          <a:lstStyle/>
          <a:p>
            <a:pPr rtl="0"/>
            <a:r>
              <a:rPr lang="e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ESTUDIO SOBRE ATAQUES DE TIBURONES en el mundo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662" y="4992902"/>
            <a:ext cx="2503503" cy="457200"/>
          </a:xfrm>
        </p:spPr>
        <p:txBody>
          <a:bodyPr rtlCol="0" anchor="ctr">
            <a:noAutofit/>
          </a:bodyPr>
          <a:lstStyle/>
          <a:p>
            <a:pPr rtl="0"/>
            <a:r>
              <a:rPr lang="es" dirty="0">
                <a:solidFill>
                  <a:schemeClr val="tx1"/>
                </a:solidFill>
              </a:rPr>
              <a:t>Mario Mérida </a:t>
            </a:r>
          </a:p>
          <a:p>
            <a:pPr rtl="0"/>
            <a:r>
              <a:rPr lang="es" dirty="0">
                <a:solidFill>
                  <a:schemeClr val="tx1"/>
                </a:solidFill>
              </a:rPr>
              <a:t>Ana Carramolino</a:t>
            </a:r>
          </a:p>
        </p:txBody>
      </p:sp>
      <p:pic>
        <p:nvPicPr>
          <p:cNvPr id="1026" name="Picture 2" descr="Street Shark by Deimos-Remus on DeviantArt">
            <a:extLst>
              <a:ext uri="{FF2B5EF4-FFF2-40B4-BE49-F238E27FC236}">
                <a16:creationId xmlns:a16="http://schemas.microsoft.com/office/drawing/2014/main" id="{7FB38927-DDDE-DD23-0886-554FAAF18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87" y="0"/>
            <a:ext cx="60309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065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08" y="2331720"/>
            <a:ext cx="3108960" cy="2194560"/>
          </a:xfrm>
        </p:spPr>
        <p:txBody>
          <a:bodyPr rtlCol="0" anchor="t">
            <a:normAutofit/>
          </a:bodyPr>
          <a:lstStyle/>
          <a:p>
            <a:pPr rtl="0"/>
            <a:r>
              <a:rPr lang="es-E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racias por vuestra atención </a:t>
            </a:r>
          </a:p>
        </p:txBody>
      </p:sp>
      <p:pic>
        <p:nvPicPr>
          <p:cNvPr id="8" name="Picture Placeholder 7" descr="A cartoon of a shark&#10;&#10;AI-generated content may be incorrect.">
            <a:extLst>
              <a:ext uri="{FF2B5EF4-FFF2-40B4-BE49-F238E27FC236}">
                <a16:creationId xmlns:a16="http://schemas.microsoft.com/office/drawing/2014/main" id="{842957FD-F59C-F2AC-602A-F1C39E19DD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38752" y="1354324"/>
            <a:ext cx="5347103" cy="4149352"/>
          </a:xfrm>
          <a:noFill/>
          <a:effectLst>
            <a:glow rad="558800">
              <a:schemeClr val="accent1">
                <a:alpha val="40000"/>
              </a:schemeClr>
            </a:glow>
            <a:softEdge rad="228600"/>
          </a:effectLst>
        </p:spPr>
      </p:pic>
      <p:sp>
        <p:nvSpPr>
          <p:cNvPr id="2" name="AutoShape 2" descr="See related image detail. sharks dont blush by Ninja-Noodles on DeviantArt">
            <a:extLst>
              <a:ext uri="{FF2B5EF4-FFF2-40B4-BE49-F238E27FC236}">
                <a16:creationId xmlns:a16="http://schemas.microsoft.com/office/drawing/2014/main" id="{3B5101D8-245F-E54E-6599-4AE718FCA0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reathtaking Snaps Show British Photographer Getting Up Close And ...">
            <a:extLst>
              <a:ext uri="{FF2B5EF4-FFF2-40B4-BE49-F238E27FC236}">
                <a16:creationId xmlns:a16="http://schemas.microsoft.com/office/drawing/2014/main" id="{274C855A-5ACA-C842-E4A9-3D06E05E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813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11480"/>
            <a:ext cx="3108960" cy="698740"/>
          </a:xfrm>
        </p:spPr>
        <p:txBody>
          <a:bodyPr rtlCol="0" anchor="t" anchorCtr="0"/>
          <a:lstStyle/>
          <a:p>
            <a:pPr rtl="0"/>
            <a:r>
              <a:rPr lang="es" b="1" dirty="0">
                <a:solidFill>
                  <a:schemeClr val="bg1"/>
                </a:solidFill>
              </a:rPr>
              <a:t>ÍNDICE DE CONTENIDOS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2551C-6BF6-E1FC-3A61-CDEE97FDEA5B}"/>
              </a:ext>
            </a:extLst>
          </p:cNvPr>
          <p:cNvSpPr/>
          <p:nvPr/>
        </p:nvSpPr>
        <p:spPr>
          <a:xfrm>
            <a:off x="548640" y="1571704"/>
            <a:ext cx="3820160" cy="49885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04240" y="2043310"/>
            <a:ext cx="3108960" cy="3017520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>
              <a:lnSpc>
                <a:spcPct val="100000"/>
              </a:lnSpc>
            </a:pPr>
            <a:r>
              <a:rPr lang="es" b="1" dirty="0">
                <a:solidFill>
                  <a:schemeClr val="tx2"/>
                </a:solidFill>
              </a:rPr>
              <a:t>Introducción (ETL)</a:t>
            </a:r>
          </a:p>
          <a:p>
            <a:pPr rtl="0">
              <a:lnSpc>
                <a:spcPct val="100000"/>
              </a:lnSpc>
            </a:pPr>
            <a:r>
              <a:rPr lang="es" b="1" dirty="0">
                <a:solidFill>
                  <a:schemeClr val="tx2"/>
                </a:solidFill>
              </a:rPr>
              <a:t>Análisis</a:t>
            </a:r>
          </a:p>
          <a:p>
            <a:pPr>
              <a:lnSpc>
                <a:spcPct val="100000"/>
              </a:lnSpc>
            </a:pPr>
            <a:r>
              <a:rPr lang="es" b="1" dirty="0">
                <a:solidFill>
                  <a:schemeClr val="tx2"/>
                </a:solidFill>
              </a:rPr>
              <a:t>Conclusiones:</a:t>
            </a:r>
          </a:p>
          <a:p>
            <a:pPr marL="342900" indent="-342900">
              <a:lnSpc>
                <a:spcPct val="100000"/>
              </a:lnSpc>
              <a:buFont typeface="+mj-lt"/>
              <a:buAutoNum type="alphaUcPeriod"/>
            </a:pPr>
            <a:r>
              <a:rPr lang="es" b="1" dirty="0">
                <a:solidFill>
                  <a:schemeClr val="tx2"/>
                </a:solidFill>
              </a:rPr>
              <a:t>Países con más ataques.</a:t>
            </a:r>
          </a:p>
          <a:p>
            <a:pPr marL="342900" indent="-342900">
              <a:lnSpc>
                <a:spcPct val="100000"/>
              </a:lnSpc>
              <a:buFont typeface="+mj-lt"/>
              <a:buAutoNum type="alphaUcPeriod"/>
            </a:pPr>
            <a:r>
              <a:rPr lang="es" b="1" dirty="0">
                <a:solidFill>
                  <a:schemeClr val="tx2"/>
                </a:solidFill>
              </a:rPr>
              <a:t>Actividades más peligrosas</a:t>
            </a:r>
          </a:p>
          <a:p>
            <a:pPr marL="342900" indent="-342900">
              <a:lnSpc>
                <a:spcPct val="100000"/>
              </a:lnSpc>
              <a:buFont typeface="+mj-lt"/>
              <a:buAutoNum type="alphaUcPeriod"/>
            </a:pPr>
            <a:r>
              <a:rPr lang="es" b="1" dirty="0">
                <a:solidFill>
                  <a:schemeClr val="tx2"/>
                </a:solidFill>
              </a:rPr>
              <a:t>Estacionalidad de los ataques</a:t>
            </a:r>
          </a:p>
          <a:p>
            <a:pPr marL="342900" indent="-342900">
              <a:lnSpc>
                <a:spcPct val="100000"/>
              </a:lnSpc>
              <a:buFont typeface="+mj-lt"/>
              <a:buAutoNum type="alphaUcPeriod"/>
            </a:pPr>
            <a:r>
              <a:rPr lang="es" b="1" dirty="0">
                <a:solidFill>
                  <a:schemeClr val="tx2"/>
                </a:solidFill>
              </a:rPr>
              <a:t>Edades más afectadas</a:t>
            </a:r>
          </a:p>
        </p:txBody>
      </p:sp>
    </p:spTree>
    <p:extLst>
      <p:ext uri="{BB962C8B-B14F-4D97-AF65-F5344CB8AC3E}">
        <p14:creationId xmlns:p14="http://schemas.microsoft.com/office/powerpoint/2010/main" val="244733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6C3C-C0BC-3BD6-AA1B-5815C9DB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148" y="650240"/>
            <a:ext cx="9876612" cy="522514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ETL (Extract, transform, load)</a:t>
            </a:r>
            <a:endParaRPr lang="es-E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hart">
            <a:extLst>
              <a:ext uri="{FF2B5EF4-FFF2-40B4-BE49-F238E27FC236}">
                <a16:creationId xmlns:a16="http://schemas.microsoft.com/office/drawing/2014/main" id="{638BADA0-302E-33CA-9354-F841A8321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8" y="2011680"/>
            <a:ext cx="10802623" cy="3409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7635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0"/>
            <a:ext cx="11430000" cy="1371600"/>
          </a:xfrm>
          <a:noFill/>
        </p:spPr>
        <p:txBody>
          <a:bodyPr rtlCol="0">
            <a:noAutofit/>
          </a:bodyPr>
          <a:lstStyle/>
          <a:p>
            <a:pPr rtl="0"/>
            <a:r>
              <a:rPr lang="es" sz="4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5CA375-A3F6-49B1-BD97-6DC2721D3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45961"/>
              </p:ext>
            </p:extLst>
          </p:nvPr>
        </p:nvGraphicFramePr>
        <p:xfrm>
          <a:off x="678497" y="2352580"/>
          <a:ext cx="3895011" cy="322979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411771">
                  <a:extLst>
                    <a:ext uri="{9D8B030D-6E8A-4147-A177-3AD203B41FA5}">
                      <a16:colId xmlns:a16="http://schemas.microsoft.com/office/drawing/2014/main" val="808402944"/>
                    </a:ext>
                  </a:extLst>
                </a:gridCol>
                <a:gridCol w="1000885">
                  <a:extLst>
                    <a:ext uri="{9D8B030D-6E8A-4147-A177-3AD203B41FA5}">
                      <a16:colId xmlns:a16="http://schemas.microsoft.com/office/drawing/2014/main" val="3673530448"/>
                    </a:ext>
                  </a:extLst>
                </a:gridCol>
                <a:gridCol w="482355">
                  <a:extLst>
                    <a:ext uri="{9D8B030D-6E8A-4147-A177-3AD203B41FA5}">
                      <a16:colId xmlns:a16="http://schemas.microsoft.com/office/drawing/2014/main" val="2793202726"/>
                    </a:ext>
                  </a:extLst>
                </a:gridCol>
              </a:tblGrid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Count of Case Number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68530224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8178190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USA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2473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45289107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AUSTRALIA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1452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8503275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Group1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1330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62278972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SOUTH AFRICA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593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23954440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NEW ZEALAND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143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767659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PAPUA NEW GUINEA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136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57884233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BAHAMAS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129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0588893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BRAZIL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011775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MEXICO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98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0734474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ITALY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238518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FIJI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4530700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PHILIPPINES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6526387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NEW CALEDONIA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95440629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REUNION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71207641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6798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999009"/>
                  </a:ext>
                </a:extLst>
              </a:tr>
              <a:tr h="179433"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2962778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4D34F9-9E2F-DFDD-7F32-C2F34E4C09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1342090"/>
              </p:ext>
            </p:extLst>
          </p:nvPr>
        </p:nvGraphicFramePr>
        <p:xfrm>
          <a:off x="4868147" y="2352575"/>
          <a:ext cx="7061200" cy="322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A66A7-68CC-32A6-E2D4-64D6A642A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C0826-F851-FA85-BDE2-330619822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18160"/>
            <a:ext cx="4800600" cy="1371600"/>
          </a:xfrm>
          <a:noFill/>
        </p:spPr>
        <p:txBody>
          <a:bodyPr rtlCol="0">
            <a:noAutofit/>
          </a:bodyPr>
          <a:lstStyle/>
          <a:p>
            <a:pPr rtl="0"/>
            <a:r>
              <a:rPr lang="es" sz="4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5F69A0-2815-9E07-2C4F-3143781B1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586584"/>
              </p:ext>
            </p:extLst>
          </p:nvPr>
        </p:nvGraphicFramePr>
        <p:xfrm>
          <a:off x="891540" y="2600325"/>
          <a:ext cx="3670300" cy="2367918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880988">
                  <a:extLst>
                    <a:ext uri="{9D8B030D-6E8A-4147-A177-3AD203B41FA5}">
                      <a16:colId xmlns:a16="http://schemas.microsoft.com/office/drawing/2014/main" val="3043943543"/>
                    </a:ext>
                  </a:extLst>
                </a:gridCol>
                <a:gridCol w="789312">
                  <a:extLst>
                    <a:ext uri="{9D8B030D-6E8A-4147-A177-3AD203B41FA5}">
                      <a16:colId xmlns:a16="http://schemas.microsoft.com/office/drawing/2014/main" val="1754091609"/>
                    </a:ext>
                  </a:extLst>
                </a:gridCol>
              </a:tblGrid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Activity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6528957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525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68099317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Fishing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1256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3101455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Other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1773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80358642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Snorkeling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121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1173314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Surfing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1509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26609882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Swimming/Bathing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1614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8178983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6798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54647820"/>
                  </a:ext>
                </a:extLst>
              </a:tr>
              <a:tr h="263102"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7740405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98E75D-65CC-259D-2BD4-4165D3BEEA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1344549"/>
              </p:ext>
            </p:extLst>
          </p:nvPr>
        </p:nvGraphicFramePr>
        <p:xfrm>
          <a:off x="5869942" y="0"/>
          <a:ext cx="632205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BC977A-3BFA-599C-9FEF-B8F70399D7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73395"/>
              </p:ext>
            </p:extLst>
          </p:nvPr>
        </p:nvGraphicFramePr>
        <p:xfrm>
          <a:off x="5869942" y="3429000"/>
          <a:ext cx="632205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08372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11166C-E183-0E1D-727D-24FF2585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2C0FA-1701-5EE2-1445-FDE2F1794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0"/>
            <a:ext cx="11430000" cy="1371600"/>
          </a:xfrm>
          <a:noFill/>
        </p:spPr>
        <p:txBody>
          <a:bodyPr rtlCol="0">
            <a:noAutofit/>
          </a:bodyPr>
          <a:lstStyle/>
          <a:p>
            <a:pPr rtl="0"/>
            <a:r>
              <a:rPr lang="es" sz="44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C1B091-7F49-AB0F-F179-723F2C89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3983"/>
              </p:ext>
            </p:extLst>
          </p:nvPr>
        </p:nvGraphicFramePr>
        <p:xfrm>
          <a:off x="1534160" y="1957388"/>
          <a:ext cx="2468880" cy="3446146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878037">
                  <a:extLst>
                    <a:ext uri="{9D8B030D-6E8A-4147-A177-3AD203B41FA5}">
                      <a16:colId xmlns:a16="http://schemas.microsoft.com/office/drawing/2014/main" val="156349210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3667602908"/>
                    </a:ext>
                  </a:extLst>
                </a:gridCol>
              </a:tblGrid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Range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58950436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0–9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153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6708476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10–19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1241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77707536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20–29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1122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9122241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30–39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640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70369282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40–49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428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9705305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50–59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267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1565606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60–69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123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09893184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70–79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33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988574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80+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7975815"/>
                  </a:ext>
                </a:extLst>
              </a:tr>
              <a:tr h="313286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Unknown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3032</a:t>
                      </a:r>
                      <a:endParaRPr lang="es-ES" sz="11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6443331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94B242-4A3A-1C04-5222-7736A42F8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437155"/>
              </p:ext>
            </p:extLst>
          </p:nvPr>
        </p:nvGraphicFramePr>
        <p:xfrm>
          <a:off x="4531360" y="1957388"/>
          <a:ext cx="6664960" cy="3446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687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12386F-9DEC-0D55-5D9C-7A304F05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35D41-4094-6190-1FCB-8CF56600A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0"/>
            <a:ext cx="11430000" cy="1371600"/>
          </a:xfrm>
          <a:noFill/>
        </p:spPr>
        <p:txBody>
          <a:bodyPr rtlCol="0">
            <a:noAutofit/>
          </a:bodyPr>
          <a:lstStyle/>
          <a:p>
            <a:pPr rtl="0"/>
            <a:r>
              <a:rPr lang="es" sz="44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6B5AFB-0856-CF9B-ED2F-C40DAD6DF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924203"/>
              </p:ext>
            </p:extLst>
          </p:nvPr>
        </p:nvGraphicFramePr>
        <p:xfrm>
          <a:off x="1280160" y="2225674"/>
          <a:ext cx="2672080" cy="291528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979318">
                  <a:extLst>
                    <a:ext uri="{9D8B030D-6E8A-4147-A177-3AD203B41FA5}">
                      <a16:colId xmlns:a16="http://schemas.microsoft.com/office/drawing/2014/main" val="2556855600"/>
                    </a:ext>
                  </a:extLst>
                </a:gridCol>
                <a:gridCol w="692762">
                  <a:extLst>
                    <a:ext uri="{9D8B030D-6E8A-4147-A177-3AD203B41FA5}">
                      <a16:colId xmlns:a16="http://schemas.microsoft.com/office/drawing/2014/main" val="2853566018"/>
                    </a:ext>
                  </a:extLst>
                </a:gridCol>
              </a:tblGrid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Season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1825715"/>
                  </a:ext>
                </a:extLst>
              </a:tr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Invierno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1471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7039446"/>
                  </a:ext>
                </a:extLst>
              </a:tr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Otoño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1558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86785971"/>
                  </a:ext>
                </a:extLst>
              </a:tr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Primavera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1397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65702103"/>
                  </a:ext>
                </a:extLst>
              </a:tr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Sin identificar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619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9735701"/>
                  </a:ext>
                </a:extLst>
              </a:tr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Verano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2000</a:t>
                      </a:r>
                      <a:endParaRPr lang="es-ES" sz="11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83917414"/>
                  </a:ext>
                </a:extLst>
              </a:tr>
              <a:tr h="416469">
                <a:tc>
                  <a:txBody>
                    <a:bodyPr/>
                    <a:lstStyle/>
                    <a:p>
                      <a:pPr algn="l" fontAlgn="b"/>
                      <a:r>
                        <a:rPr lang="es-ES" sz="11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s-ES" sz="11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7045</a:t>
                      </a:r>
                      <a:endParaRPr lang="es-E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6791570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AB4565E-1629-5B1A-DCA7-6A7663003E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3143142"/>
              </p:ext>
            </p:extLst>
          </p:nvPr>
        </p:nvGraphicFramePr>
        <p:xfrm>
          <a:off x="4744720" y="2225674"/>
          <a:ext cx="6167120" cy="29152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61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AA6641-434D-E5FF-61D6-814531DE4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D5D64-B2B1-A946-D3B8-B510F8A45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0"/>
            <a:ext cx="11430000" cy="1371600"/>
          </a:xfrm>
          <a:noFill/>
        </p:spPr>
        <p:txBody>
          <a:bodyPr rtlCol="0">
            <a:noAutofit/>
          </a:bodyPr>
          <a:lstStyle/>
          <a:p>
            <a:pPr rtl="0"/>
            <a:r>
              <a:rPr lang="es" sz="4400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ANÁLISIS DE DATOS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CBBB1D-A844-077B-083E-B7CD0D5D1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39896"/>
              </p:ext>
            </p:extLst>
          </p:nvPr>
        </p:nvGraphicFramePr>
        <p:xfrm>
          <a:off x="0" y="1463040"/>
          <a:ext cx="12191999" cy="539496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046804">
                  <a:extLst>
                    <a:ext uri="{9D8B030D-6E8A-4147-A177-3AD203B41FA5}">
                      <a16:colId xmlns:a16="http://schemas.microsoft.com/office/drawing/2014/main" val="1330531966"/>
                    </a:ext>
                  </a:extLst>
                </a:gridCol>
                <a:gridCol w="1713482">
                  <a:extLst>
                    <a:ext uri="{9D8B030D-6E8A-4147-A177-3AD203B41FA5}">
                      <a16:colId xmlns:a16="http://schemas.microsoft.com/office/drawing/2014/main" val="3896690774"/>
                    </a:ext>
                  </a:extLst>
                </a:gridCol>
                <a:gridCol w="1634277">
                  <a:extLst>
                    <a:ext uri="{9D8B030D-6E8A-4147-A177-3AD203B41FA5}">
                      <a16:colId xmlns:a16="http://schemas.microsoft.com/office/drawing/2014/main" val="3273542218"/>
                    </a:ext>
                  </a:extLst>
                </a:gridCol>
                <a:gridCol w="1345026">
                  <a:extLst>
                    <a:ext uri="{9D8B030D-6E8A-4147-A177-3AD203B41FA5}">
                      <a16:colId xmlns:a16="http://schemas.microsoft.com/office/drawing/2014/main" val="2743245485"/>
                    </a:ext>
                  </a:extLst>
                </a:gridCol>
                <a:gridCol w="1258249">
                  <a:extLst>
                    <a:ext uri="{9D8B030D-6E8A-4147-A177-3AD203B41FA5}">
                      <a16:colId xmlns:a16="http://schemas.microsoft.com/office/drawing/2014/main" val="2362281439"/>
                    </a:ext>
                  </a:extLst>
                </a:gridCol>
                <a:gridCol w="1316100">
                  <a:extLst>
                    <a:ext uri="{9D8B030D-6E8A-4147-A177-3AD203B41FA5}">
                      <a16:colId xmlns:a16="http://schemas.microsoft.com/office/drawing/2014/main" val="3790461218"/>
                    </a:ext>
                  </a:extLst>
                </a:gridCol>
                <a:gridCol w="1373950">
                  <a:extLst>
                    <a:ext uri="{9D8B030D-6E8A-4147-A177-3AD203B41FA5}">
                      <a16:colId xmlns:a16="http://schemas.microsoft.com/office/drawing/2014/main" val="3475859483"/>
                    </a:ext>
                  </a:extLst>
                </a:gridCol>
                <a:gridCol w="1504111">
                  <a:extLst>
                    <a:ext uri="{9D8B030D-6E8A-4147-A177-3AD203B41FA5}">
                      <a16:colId xmlns:a16="http://schemas.microsoft.com/office/drawing/2014/main" val="2133451945"/>
                    </a:ext>
                  </a:extLst>
                </a:gridCol>
              </a:tblGrid>
              <a:tr h="595762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Country2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Diving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Fishing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Other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Snorkeling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Surfing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Swimming/Bathing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33518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USA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126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320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521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874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594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2473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383898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BAHAMAS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55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129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757267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AUSTRALIA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156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286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350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312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320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1452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23144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NEW ZEALAND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143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4820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SOUTH AFRICA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27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137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145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153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128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593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51014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BRAZIL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41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119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810222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FIJI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759259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NEW CALEDONIA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503490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MEXICO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42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98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606041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REUNION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855780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PHILIPPINES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35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62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095071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ITALY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72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308702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PAPUA NEW GUINEA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44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24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136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52902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ROW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135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255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501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52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358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1330</a:t>
                      </a:r>
                      <a:endParaRPr lang="es-E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49951"/>
                  </a:ext>
                </a:extLst>
              </a:tr>
              <a:tr h="319947">
                <a:tc>
                  <a:txBody>
                    <a:bodyPr/>
                    <a:lstStyle/>
                    <a:p>
                      <a:pPr algn="l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525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1256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1773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121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1509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>
                          <a:solidFill>
                            <a:schemeClr val="bg1"/>
                          </a:solidFill>
                          <a:effectLst/>
                        </a:rPr>
                        <a:t>1614</a:t>
                      </a:r>
                      <a:endParaRPr lang="es-E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E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6798</a:t>
                      </a:r>
                      <a:endParaRPr lang="es-E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63062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4B9847-FD31-DE6B-9B69-1CC2F3E4BD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9296076"/>
              </p:ext>
            </p:extLst>
          </p:nvPr>
        </p:nvGraphicFramePr>
        <p:xfrm>
          <a:off x="2879053" y="1982270"/>
          <a:ext cx="6433892" cy="4356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7742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F6270FD-5694-4EF3-ADB4-B284FC508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241292"/>
              </p:ext>
            </p:extLst>
          </p:nvPr>
        </p:nvGraphicFramePr>
        <p:xfrm>
          <a:off x="0" y="7620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3857E0D-5FCC-3CE6-46AB-14A3B4D51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268350"/>
              </p:ext>
            </p:extLst>
          </p:nvPr>
        </p:nvGraphicFramePr>
        <p:xfrm>
          <a:off x="1" y="3505200"/>
          <a:ext cx="6096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4C6D559-40EE-C7C7-A5BE-04C47F90B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448034"/>
              </p:ext>
            </p:extLst>
          </p:nvPr>
        </p:nvGraphicFramePr>
        <p:xfrm>
          <a:off x="6096000" y="3429000"/>
          <a:ext cx="60960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E14B4EE-1169-5FB8-D45D-BFC3BBF158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941790"/>
              </p:ext>
            </p:extLst>
          </p:nvPr>
        </p:nvGraphicFramePr>
        <p:xfrm>
          <a:off x="6095999" y="0"/>
          <a:ext cx="6096001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C29DCBC1-7454-B261-71D1-A92B9DD1D368}"/>
              </a:ext>
            </a:extLst>
          </p:cNvPr>
          <p:cNvSpPr/>
          <p:nvPr/>
        </p:nvSpPr>
        <p:spPr>
          <a:xfrm>
            <a:off x="4245634" y="2895642"/>
            <a:ext cx="3700732" cy="914314"/>
          </a:xfrm>
          <a:prstGeom prst="flowChartTerminator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6E99-DD34-906E-94BD-1170FFABFEDB}"/>
              </a:ext>
            </a:extLst>
          </p:cNvPr>
          <p:cNvSpPr txBox="1"/>
          <p:nvPr/>
        </p:nvSpPr>
        <p:spPr>
          <a:xfrm>
            <a:off x="4597879" y="3091189"/>
            <a:ext cx="3418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CONCLUSIONES</a:t>
            </a:r>
            <a:endParaRPr lang="es-E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1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2A828C"/>
      </a:accent1>
      <a:accent2>
        <a:srgbClr val="41A6A6"/>
      </a:accent2>
      <a:accent3>
        <a:srgbClr val="D99B77"/>
      </a:accent3>
      <a:accent4>
        <a:srgbClr val="D9B6A3"/>
      </a:accent4>
      <a:accent5>
        <a:srgbClr val="F2A74B"/>
      </a:accent5>
      <a:accent6>
        <a:srgbClr val="4D748C"/>
      </a:accent6>
      <a:hlink>
        <a:srgbClr val="0563C1"/>
      </a:hlink>
      <a:folHlink>
        <a:srgbClr val="954F72"/>
      </a:folHlink>
    </a:clrScheme>
    <a:fontScheme name="Custom 115">
      <a:majorFont>
        <a:latin typeface="Century Gothic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resentation_win_V1_EF_v3" id="{D63A48B2-CB12-46EA-8658-6FD48838EE12}" vid="{49FE4105-9945-42C0-9DA5-6611A93606B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8E45D4-EF91-4FDE-9009-9846553E36A5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9D2655-BB4A-43AF-8486-7195F30CFF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9D69E0-C497-4251-BDFF-3D273C778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océano</Template>
  <TotalTime>78</TotalTime>
  <Words>392</Words>
  <Application>Microsoft Office PowerPoint</Application>
  <PresentationFormat>Widescreen</PresentationFormat>
  <Paragraphs>255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 Light</vt:lpstr>
      <vt:lpstr>AvenirNext LT Pro Medium</vt:lpstr>
      <vt:lpstr>Calibri</vt:lpstr>
      <vt:lpstr>Century Gothic</vt:lpstr>
      <vt:lpstr>Times New Roman</vt:lpstr>
      <vt:lpstr>Personalizar</vt:lpstr>
      <vt:lpstr>ESTUDIO SOBRE ATAQUES DE TIBURONES en el mundo</vt:lpstr>
      <vt:lpstr>ÍNDICE DE CONTENIDOS</vt:lpstr>
      <vt:lpstr>Introducción – ETL (Extract, transform, load)</vt:lpstr>
      <vt:lpstr>ANÁLISIS DE DATOS</vt:lpstr>
      <vt:lpstr>ANÁLISIS DE DATOS</vt:lpstr>
      <vt:lpstr>ANÁLISIS DE DATOS</vt:lpstr>
      <vt:lpstr>ANÁLISIS DE DATOS</vt:lpstr>
      <vt:lpstr>ANÁLISIS DE DATOS</vt:lpstr>
      <vt:lpstr>PowerPoint Presentation</vt:lpstr>
      <vt:lpstr>Gracias por vuestra atención 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Carramolino Olivares</dc:creator>
  <cp:lastModifiedBy>Ana Carramolino Olivares</cp:lastModifiedBy>
  <cp:revision>3</cp:revision>
  <dcterms:created xsi:type="dcterms:W3CDTF">2025-09-17T13:59:18Z</dcterms:created>
  <dcterms:modified xsi:type="dcterms:W3CDTF">2025-09-17T15:20:29Z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