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1"/>
    <p:restoredTop sz="94676"/>
  </p:normalViewPr>
  <p:slideViewPr>
    <p:cSldViewPr>
      <p:cViewPr varScale="1">
        <p:scale>
          <a:sx n="70" d="100"/>
          <a:sy n="70" d="100"/>
        </p:scale>
        <p:origin x="232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461002"/>
            <a:ext cx="3554095" cy="4826000"/>
          </a:xfrm>
          <a:custGeom>
            <a:avLst/>
            <a:gdLst/>
            <a:ahLst/>
            <a:cxnLst/>
            <a:rect l="l" t="t" r="r" b="b"/>
            <a:pathLst>
              <a:path w="3554095" h="4826000">
                <a:moveTo>
                  <a:pt x="3553783" y="4825988"/>
                </a:moveTo>
                <a:lnTo>
                  <a:pt x="0" y="4825988"/>
                </a:lnTo>
                <a:lnTo>
                  <a:pt x="0" y="2726354"/>
                </a:lnTo>
                <a:lnTo>
                  <a:pt x="1282896" y="0"/>
                </a:lnTo>
                <a:lnTo>
                  <a:pt x="3553783" y="4825988"/>
                </a:lnTo>
                <a:close/>
              </a:path>
            </a:pathLst>
          </a:custGeom>
          <a:solidFill>
            <a:srgbClr val="667E4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78243"/>
            <a:ext cx="2357120" cy="6599555"/>
          </a:xfrm>
          <a:custGeom>
            <a:avLst/>
            <a:gdLst/>
            <a:ahLst/>
            <a:cxnLst/>
            <a:rect l="l" t="t" r="r" b="b"/>
            <a:pathLst>
              <a:path w="2357120" h="6599555">
                <a:moveTo>
                  <a:pt x="2356815" y="4906924"/>
                </a:moveTo>
                <a:lnTo>
                  <a:pt x="101282" y="113550"/>
                </a:lnTo>
                <a:lnTo>
                  <a:pt x="47840" y="0"/>
                </a:lnTo>
                <a:lnTo>
                  <a:pt x="0" y="101701"/>
                </a:lnTo>
                <a:lnTo>
                  <a:pt x="0" y="215252"/>
                </a:lnTo>
                <a:lnTo>
                  <a:pt x="47840" y="113550"/>
                </a:lnTo>
                <a:lnTo>
                  <a:pt x="2280653" y="4858601"/>
                </a:lnTo>
                <a:lnTo>
                  <a:pt x="819137" y="4858601"/>
                </a:lnTo>
                <a:lnTo>
                  <a:pt x="996810" y="4481030"/>
                </a:lnTo>
                <a:lnTo>
                  <a:pt x="0" y="4481030"/>
                </a:lnTo>
                <a:lnTo>
                  <a:pt x="0" y="4522457"/>
                </a:lnTo>
                <a:lnTo>
                  <a:pt x="931532" y="4522457"/>
                </a:lnTo>
                <a:lnTo>
                  <a:pt x="773353" y="4858601"/>
                </a:lnTo>
                <a:lnTo>
                  <a:pt x="0" y="4858601"/>
                </a:lnTo>
                <a:lnTo>
                  <a:pt x="0" y="4906924"/>
                </a:lnTo>
                <a:lnTo>
                  <a:pt x="750620" y="4906924"/>
                </a:lnTo>
                <a:lnTo>
                  <a:pt x="0" y="6502120"/>
                </a:lnTo>
                <a:lnTo>
                  <a:pt x="0" y="6599428"/>
                </a:lnTo>
                <a:lnTo>
                  <a:pt x="796404" y="4906924"/>
                </a:lnTo>
                <a:lnTo>
                  <a:pt x="2356815" y="4906924"/>
                </a:lnTo>
                <a:close/>
              </a:path>
            </a:pathLst>
          </a:custGeom>
          <a:solidFill>
            <a:srgbClr val="B1946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461002"/>
            <a:ext cx="3554095" cy="4826000"/>
          </a:xfrm>
          <a:custGeom>
            <a:avLst/>
            <a:gdLst/>
            <a:ahLst/>
            <a:cxnLst/>
            <a:rect l="l" t="t" r="r" b="b"/>
            <a:pathLst>
              <a:path w="3554095" h="4826000">
                <a:moveTo>
                  <a:pt x="3553783" y="4825988"/>
                </a:moveTo>
                <a:lnTo>
                  <a:pt x="0" y="4825988"/>
                </a:lnTo>
                <a:lnTo>
                  <a:pt x="0" y="2726354"/>
                </a:lnTo>
                <a:lnTo>
                  <a:pt x="1282896" y="0"/>
                </a:lnTo>
                <a:lnTo>
                  <a:pt x="3553783" y="4825988"/>
                </a:lnTo>
                <a:close/>
              </a:path>
            </a:pathLst>
          </a:custGeom>
          <a:solidFill>
            <a:srgbClr val="667E4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243"/>
            <a:ext cx="2357120" cy="6599555"/>
          </a:xfrm>
          <a:custGeom>
            <a:avLst/>
            <a:gdLst/>
            <a:ahLst/>
            <a:cxnLst/>
            <a:rect l="l" t="t" r="r" b="b"/>
            <a:pathLst>
              <a:path w="2357120" h="6599555">
                <a:moveTo>
                  <a:pt x="2356815" y="4906924"/>
                </a:moveTo>
                <a:lnTo>
                  <a:pt x="101282" y="113550"/>
                </a:lnTo>
                <a:lnTo>
                  <a:pt x="47840" y="0"/>
                </a:lnTo>
                <a:lnTo>
                  <a:pt x="0" y="101701"/>
                </a:lnTo>
                <a:lnTo>
                  <a:pt x="0" y="215252"/>
                </a:lnTo>
                <a:lnTo>
                  <a:pt x="47840" y="113550"/>
                </a:lnTo>
                <a:lnTo>
                  <a:pt x="2280653" y="4858601"/>
                </a:lnTo>
                <a:lnTo>
                  <a:pt x="819137" y="4858601"/>
                </a:lnTo>
                <a:lnTo>
                  <a:pt x="996810" y="4481030"/>
                </a:lnTo>
                <a:lnTo>
                  <a:pt x="0" y="4481030"/>
                </a:lnTo>
                <a:lnTo>
                  <a:pt x="0" y="4522457"/>
                </a:lnTo>
                <a:lnTo>
                  <a:pt x="931532" y="4522457"/>
                </a:lnTo>
                <a:lnTo>
                  <a:pt x="773353" y="4858601"/>
                </a:lnTo>
                <a:lnTo>
                  <a:pt x="0" y="4858601"/>
                </a:lnTo>
                <a:lnTo>
                  <a:pt x="0" y="4906924"/>
                </a:lnTo>
                <a:lnTo>
                  <a:pt x="750620" y="4906924"/>
                </a:lnTo>
                <a:lnTo>
                  <a:pt x="0" y="6502120"/>
                </a:lnTo>
                <a:lnTo>
                  <a:pt x="0" y="6599428"/>
                </a:lnTo>
                <a:lnTo>
                  <a:pt x="796404" y="4906924"/>
                </a:lnTo>
                <a:lnTo>
                  <a:pt x="2356815" y="4906924"/>
                </a:lnTo>
                <a:close/>
              </a:path>
            </a:pathLst>
          </a:custGeom>
          <a:solidFill>
            <a:srgbClr val="B1946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666" y="7776699"/>
            <a:ext cx="17270666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667E4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08597" y="7776700"/>
            <a:ext cx="17270805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667E4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461002"/>
            <a:ext cx="2315845" cy="4826000"/>
          </a:xfrm>
          <a:custGeom>
            <a:avLst/>
            <a:gdLst/>
            <a:ahLst/>
            <a:cxnLst/>
            <a:rect l="l" t="t" r="r" b="b"/>
            <a:pathLst>
              <a:path w="2315845" h="4826000">
                <a:moveTo>
                  <a:pt x="2315533" y="4825988"/>
                </a:moveTo>
                <a:lnTo>
                  <a:pt x="0" y="4825988"/>
                </a:lnTo>
                <a:lnTo>
                  <a:pt x="0" y="94881"/>
                </a:lnTo>
                <a:lnTo>
                  <a:pt x="44646" y="0"/>
                </a:lnTo>
                <a:lnTo>
                  <a:pt x="2315533" y="4825988"/>
                </a:lnTo>
                <a:close/>
              </a:path>
            </a:pathLst>
          </a:custGeom>
          <a:solidFill>
            <a:srgbClr val="667E4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08017"/>
            <a:ext cx="1118870" cy="2377440"/>
          </a:xfrm>
          <a:custGeom>
            <a:avLst/>
            <a:gdLst/>
            <a:ahLst/>
            <a:cxnLst/>
            <a:rect l="l" t="t" r="r" b="b"/>
            <a:pathLst>
              <a:path w="1118870" h="2377440">
                <a:moveTo>
                  <a:pt x="1118574" y="2377142"/>
                </a:moveTo>
                <a:lnTo>
                  <a:pt x="0" y="2377142"/>
                </a:lnTo>
                <a:lnTo>
                  <a:pt x="0" y="2328814"/>
                </a:lnTo>
                <a:lnTo>
                  <a:pt x="1042405" y="2328814"/>
                </a:lnTo>
                <a:lnTo>
                  <a:pt x="0" y="113546"/>
                </a:lnTo>
                <a:lnTo>
                  <a:pt x="0" y="0"/>
                </a:lnTo>
                <a:lnTo>
                  <a:pt x="1118574" y="2377142"/>
                </a:lnTo>
                <a:close/>
              </a:path>
            </a:pathLst>
          </a:custGeom>
          <a:solidFill>
            <a:srgbClr val="B1946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461002"/>
            <a:ext cx="2315845" cy="4826000"/>
          </a:xfrm>
          <a:custGeom>
            <a:avLst/>
            <a:gdLst/>
            <a:ahLst/>
            <a:cxnLst/>
            <a:rect l="l" t="t" r="r" b="b"/>
            <a:pathLst>
              <a:path w="2315845" h="4826000">
                <a:moveTo>
                  <a:pt x="2315533" y="4825988"/>
                </a:moveTo>
                <a:lnTo>
                  <a:pt x="0" y="4825988"/>
                </a:lnTo>
                <a:lnTo>
                  <a:pt x="0" y="94881"/>
                </a:lnTo>
                <a:lnTo>
                  <a:pt x="44646" y="0"/>
                </a:lnTo>
                <a:lnTo>
                  <a:pt x="2315533" y="4825988"/>
                </a:lnTo>
                <a:close/>
              </a:path>
            </a:pathLst>
          </a:custGeom>
          <a:solidFill>
            <a:srgbClr val="667E4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108017"/>
            <a:ext cx="1118870" cy="2377440"/>
          </a:xfrm>
          <a:custGeom>
            <a:avLst/>
            <a:gdLst/>
            <a:ahLst/>
            <a:cxnLst/>
            <a:rect l="l" t="t" r="r" b="b"/>
            <a:pathLst>
              <a:path w="1118870" h="2377440">
                <a:moveTo>
                  <a:pt x="1118574" y="2377142"/>
                </a:moveTo>
                <a:lnTo>
                  <a:pt x="0" y="2377142"/>
                </a:lnTo>
                <a:lnTo>
                  <a:pt x="0" y="2328814"/>
                </a:lnTo>
                <a:lnTo>
                  <a:pt x="1042405" y="2328814"/>
                </a:lnTo>
                <a:lnTo>
                  <a:pt x="0" y="113546"/>
                </a:lnTo>
                <a:lnTo>
                  <a:pt x="0" y="0"/>
                </a:lnTo>
                <a:lnTo>
                  <a:pt x="1118574" y="2377142"/>
                </a:lnTo>
                <a:close/>
              </a:path>
            </a:pathLst>
          </a:custGeom>
          <a:solidFill>
            <a:srgbClr val="B1946D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35603" y="4732400"/>
            <a:ext cx="1021080" cy="971550"/>
          </a:xfrm>
          <a:custGeom>
            <a:avLst/>
            <a:gdLst/>
            <a:ahLst/>
            <a:cxnLst/>
            <a:rect l="l" t="t" r="r" b="b"/>
            <a:pathLst>
              <a:path w="1021080" h="971550">
                <a:moveTo>
                  <a:pt x="39160" y="550851"/>
                </a:moveTo>
                <a:lnTo>
                  <a:pt x="23496" y="548893"/>
                </a:lnTo>
                <a:lnTo>
                  <a:pt x="7832" y="543019"/>
                </a:lnTo>
                <a:lnTo>
                  <a:pt x="1958" y="527355"/>
                </a:lnTo>
                <a:lnTo>
                  <a:pt x="0" y="511691"/>
                </a:lnTo>
                <a:lnTo>
                  <a:pt x="1958" y="496027"/>
                </a:lnTo>
                <a:lnTo>
                  <a:pt x="467309" y="20885"/>
                </a:lnTo>
                <a:lnTo>
                  <a:pt x="509080" y="0"/>
                </a:lnTo>
                <a:lnTo>
                  <a:pt x="522949" y="1794"/>
                </a:lnTo>
                <a:lnTo>
                  <a:pt x="533882" y="6526"/>
                </a:lnTo>
                <a:lnTo>
                  <a:pt x="542856" y="13216"/>
                </a:lnTo>
                <a:lnTo>
                  <a:pt x="550851" y="20885"/>
                </a:lnTo>
                <a:lnTo>
                  <a:pt x="623950" y="93984"/>
                </a:lnTo>
                <a:lnTo>
                  <a:pt x="509080" y="93984"/>
                </a:lnTo>
                <a:lnTo>
                  <a:pt x="70488" y="543019"/>
                </a:lnTo>
                <a:lnTo>
                  <a:pt x="54824" y="548893"/>
                </a:lnTo>
                <a:lnTo>
                  <a:pt x="39160" y="550851"/>
                </a:lnTo>
                <a:close/>
              </a:path>
              <a:path w="1021080" h="971550">
                <a:moveTo>
                  <a:pt x="811918" y="156640"/>
                </a:moveTo>
                <a:lnTo>
                  <a:pt x="686606" y="156640"/>
                </a:lnTo>
                <a:lnTo>
                  <a:pt x="686606" y="52213"/>
                </a:lnTo>
                <a:lnTo>
                  <a:pt x="688401" y="44544"/>
                </a:lnTo>
                <a:lnTo>
                  <a:pt x="693132" y="37854"/>
                </a:lnTo>
                <a:lnTo>
                  <a:pt x="699822" y="33123"/>
                </a:lnTo>
                <a:lnTo>
                  <a:pt x="707491" y="31328"/>
                </a:lnTo>
                <a:lnTo>
                  <a:pt x="791033" y="31328"/>
                </a:lnTo>
                <a:lnTo>
                  <a:pt x="798701" y="33123"/>
                </a:lnTo>
                <a:lnTo>
                  <a:pt x="805391" y="37854"/>
                </a:lnTo>
                <a:lnTo>
                  <a:pt x="810123" y="44544"/>
                </a:lnTo>
                <a:lnTo>
                  <a:pt x="811918" y="52213"/>
                </a:lnTo>
                <a:lnTo>
                  <a:pt x="811918" y="156640"/>
                </a:lnTo>
                <a:close/>
              </a:path>
              <a:path w="1021080" h="971550">
                <a:moveTo>
                  <a:pt x="989443" y="553462"/>
                </a:moveTo>
                <a:lnTo>
                  <a:pt x="947673" y="543019"/>
                </a:lnTo>
                <a:lnTo>
                  <a:pt x="509080" y="93984"/>
                </a:lnTo>
                <a:lnTo>
                  <a:pt x="623950" y="93984"/>
                </a:lnTo>
                <a:lnTo>
                  <a:pt x="686606" y="156640"/>
                </a:lnTo>
                <a:lnTo>
                  <a:pt x="811918" y="156640"/>
                </a:lnTo>
                <a:lnTo>
                  <a:pt x="811918" y="281952"/>
                </a:lnTo>
                <a:lnTo>
                  <a:pt x="1010329" y="480363"/>
                </a:lnTo>
                <a:lnTo>
                  <a:pt x="1016366" y="489827"/>
                </a:lnTo>
                <a:lnTo>
                  <a:pt x="1019466" y="501248"/>
                </a:lnTo>
                <a:lnTo>
                  <a:pt x="1020608" y="512670"/>
                </a:lnTo>
                <a:lnTo>
                  <a:pt x="1020771" y="522133"/>
                </a:lnTo>
                <a:lnTo>
                  <a:pt x="1012940" y="531434"/>
                </a:lnTo>
                <a:lnTo>
                  <a:pt x="1005108" y="541714"/>
                </a:lnTo>
                <a:lnTo>
                  <a:pt x="997276" y="550035"/>
                </a:lnTo>
                <a:lnTo>
                  <a:pt x="989443" y="553462"/>
                </a:lnTo>
                <a:close/>
              </a:path>
              <a:path w="1021080" h="971550">
                <a:moveTo>
                  <a:pt x="383768" y="971169"/>
                </a:moveTo>
                <a:lnTo>
                  <a:pt x="216685" y="971169"/>
                </a:lnTo>
                <a:lnTo>
                  <a:pt x="186010" y="963989"/>
                </a:lnTo>
                <a:lnTo>
                  <a:pt x="159250" y="945062"/>
                </a:lnTo>
                <a:lnTo>
                  <a:pt x="140323" y="918303"/>
                </a:lnTo>
                <a:lnTo>
                  <a:pt x="133144" y="887628"/>
                </a:lnTo>
                <a:lnTo>
                  <a:pt x="133144" y="553462"/>
                </a:lnTo>
                <a:lnTo>
                  <a:pt x="498638" y="187968"/>
                </a:lnTo>
                <a:lnTo>
                  <a:pt x="519523" y="187968"/>
                </a:lnTo>
                <a:lnTo>
                  <a:pt x="885017" y="553462"/>
                </a:lnTo>
                <a:lnTo>
                  <a:pt x="885017" y="678774"/>
                </a:lnTo>
                <a:lnTo>
                  <a:pt x="425539" y="678774"/>
                </a:lnTo>
                <a:lnTo>
                  <a:pt x="410201" y="682364"/>
                </a:lnTo>
                <a:lnTo>
                  <a:pt x="396821" y="691827"/>
                </a:lnTo>
                <a:lnTo>
                  <a:pt x="387358" y="705207"/>
                </a:lnTo>
                <a:lnTo>
                  <a:pt x="383768" y="720545"/>
                </a:lnTo>
                <a:lnTo>
                  <a:pt x="383768" y="971169"/>
                </a:lnTo>
                <a:close/>
              </a:path>
              <a:path w="1021080" h="971550">
                <a:moveTo>
                  <a:pt x="801475" y="971169"/>
                </a:moveTo>
                <a:lnTo>
                  <a:pt x="634392" y="971169"/>
                </a:lnTo>
                <a:lnTo>
                  <a:pt x="634392" y="720545"/>
                </a:lnTo>
                <a:lnTo>
                  <a:pt x="630803" y="705207"/>
                </a:lnTo>
                <a:lnTo>
                  <a:pt x="621339" y="691827"/>
                </a:lnTo>
                <a:lnTo>
                  <a:pt x="607959" y="682364"/>
                </a:lnTo>
                <a:lnTo>
                  <a:pt x="592622" y="678774"/>
                </a:lnTo>
                <a:lnTo>
                  <a:pt x="885017" y="678774"/>
                </a:lnTo>
                <a:lnTo>
                  <a:pt x="885017" y="887628"/>
                </a:lnTo>
                <a:lnTo>
                  <a:pt x="877837" y="918303"/>
                </a:lnTo>
                <a:lnTo>
                  <a:pt x="858910" y="945062"/>
                </a:lnTo>
                <a:lnTo>
                  <a:pt x="832151" y="963989"/>
                </a:lnTo>
                <a:lnTo>
                  <a:pt x="801475" y="971169"/>
                </a:lnTo>
                <a:close/>
              </a:path>
              <a:path w="1021080" h="971550">
                <a:moveTo>
                  <a:pt x="592622" y="971169"/>
                </a:moveTo>
                <a:lnTo>
                  <a:pt x="425539" y="971169"/>
                </a:lnTo>
                <a:lnTo>
                  <a:pt x="425539" y="720545"/>
                </a:lnTo>
                <a:lnTo>
                  <a:pt x="592622" y="720545"/>
                </a:lnTo>
                <a:lnTo>
                  <a:pt x="592622" y="971169"/>
                </a:lnTo>
                <a:close/>
              </a:path>
            </a:pathLst>
          </a:custGeom>
          <a:solidFill>
            <a:srgbClr val="C4BE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6154" y="1572003"/>
            <a:ext cx="16955770" cy="1333500"/>
          </a:xfrm>
          <a:custGeom>
            <a:avLst/>
            <a:gdLst/>
            <a:ahLst/>
            <a:cxnLst/>
            <a:rect l="l" t="t" r="r" b="b"/>
            <a:pathLst>
              <a:path w="16955770" h="1333500">
                <a:moveTo>
                  <a:pt x="16945742" y="1333499"/>
                </a:moveTo>
                <a:lnTo>
                  <a:pt x="9798" y="1333499"/>
                </a:lnTo>
                <a:lnTo>
                  <a:pt x="6406" y="1332094"/>
                </a:lnTo>
                <a:lnTo>
                  <a:pt x="1404" y="1327093"/>
                </a:lnTo>
                <a:lnTo>
                  <a:pt x="0" y="1323701"/>
                </a:lnTo>
                <a:lnTo>
                  <a:pt x="0" y="5970"/>
                </a:lnTo>
                <a:lnTo>
                  <a:pt x="5970" y="0"/>
                </a:lnTo>
                <a:lnTo>
                  <a:pt x="13335" y="0"/>
                </a:lnTo>
                <a:lnTo>
                  <a:pt x="16945742" y="0"/>
                </a:lnTo>
                <a:lnTo>
                  <a:pt x="16949134" y="1404"/>
                </a:lnTo>
                <a:lnTo>
                  <a:pt x="16954135" y="6406"/>
                </a:lnTo>
                <a:lnTo>
                  <a:pt x="16955540" y="9798"/>
                </a:lnTo>
                <a:lnTo>
                  <a:pt x="16955540" y="1323701"/>
                </a:lnTo>
                <a:lnTo>
                  <a:pt x="16954135" y="1327093"/>
                </a:lnTo>
                <a:lnTo>
                  <a:pt x="16949134" y="1332094"/>
                </a:lnTo>
                <a:lnTo>
                  <a:pt x="16945742" y="1333499"/>
                </a:lnTo>
                <a:close/>
              </a:path>
            </a:pathLst>
          </a:custGeom>
          <a:solidFill>
            <a:srgbClr val="667E48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4619" y="1857419"/>
            <a:ext cx="781876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619" y="1857419"/>
            <a:ext cx="781876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373B34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60E81952-236C-A431-F54F-3FF2B1B1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785024-2BE0-EF38-530B-BAF426CB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A8D85F-1A98-FE7E-D1EB-88F7CEBF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8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9ED3A1-0C18-779B-6A0E-633811D8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F86B6B-E052-A574-FA15-CFA4506A2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082CA6-18A2-A2B9-667A-A299A13E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7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52CA35-6744-48B7-F301-C37B1F6C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66AE17-C285-7154-77CB-C8AD9A4D3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A8AC61-8BC4-56D1-3293-3C58DE8D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79D3DE-6798-2159-E8E1-C5A42F32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CFC0CE-BD5D-8370-4340-BC7C1E6AC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04513A-7235-F367-CE6A-B17CA9FBB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3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FA9DA2-2925-4DFB-8BD6-637C5E9E5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51424" cy="102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C6D3FB-28D7-7075-F152-528FEE78E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5F2928-DAC1-7306-DDF6-EF860C87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81882B-88FC-05BA-8444-47BF7A5A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6BCCBD-34AD-EDB3-7523-BCA33211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A81483-AE08-CC02-7F23-60BB246C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3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Macintosh PowerPoint</Application>
  <PresentationFormat>Personalizar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Lucida Sans Unicode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Obrigado!</dc:title>
  <dc:creator>Ana Carolina Lessa (Cartola)</dc:creator>
  <cp:keywords>DAFjIDkWb-s,BADBH8RY9dQ</cp:keywords>
  <cp:lastModifiedBy>Iago Rodrigues Silva</cp:lastModifiedBy>
  <cp:revision>1</cp:revision>
  <dcterms:created xsi:type="dcterms:W3CDTF">2023-05-24T00:41:19Z</dcterms:created>
  <dcterms:modified xsi:type="dcterms:W3CDTF">2023-05-24T00:49:56Z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2023-05-24T00:00:00Z</vt:filetime>
  </property>
</Properties>
</file>