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6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2DEDF-102B-4718-B503-77EB9655D6D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6E145-347F-4486-A9F0-420B21E72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6E145-347F-4486-A9F0-420B21E72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1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B23D3-E5BE-4DD2-8ED5-9E7EE2BFF0EB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9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1407-FFC6-4F01-9EA9-2BBF2888C5D1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80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1407-FFC6-4F01-9EA9-2BBF2888C5D1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047300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1407-FFC6-4F01-9EA9-2BBF2888C5D1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616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1407-FFC6-4F01-9EA9-2BBF2888C5D1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47195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1407-FFC6-4F01-9EA9-2BBF2888C5D1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192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BED3F-E563-4C3F-B962-8E724B66FD7B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63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67DA-4B2F-4DDD-A795-A07C9FFE7765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C8499-C388-46B2-929F-581845322F81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8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5A7A-85B4-4E62-9A66-2BCDAFD23062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B84-7796-4058-950D-5DDCB883C735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0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C72-8108-416B-B810-ECAD813A7508}" type="datetime1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8ECFB-BCBE-4388-AD4A-B17D7A56071B}" type="datetime1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6A3C-9964-44E5-9852-952FE49B324A}" type="datetime1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9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6CDE2-C861-4CEC-AD28-4646BC618A6A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0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3BF4-E12A-4F0C-A9CD-B88931059AD5}" type="datetime1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4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1407-FFC6-4F01-9EA9-2BBF2888C5D1}" type="datetime1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B1198C-D869-48F2-8349-474C495B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3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086600" cy="25146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 Flow Diagrams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7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Data Flow Diagram?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8" y="1828800"/>
            <a:ext cx="6347714" cy="388077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data flow diagram (DFD) is a graphical representation of the movement of data between external entities, processes and data stores within a system.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Simply put, DFD’s show how data moves through an information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0707" y="228600"/>
            <a:ext cx="6347713" cy="1320800"/>
          </a:xfrm>
        </p:spPr>
        <p:txBody>
          <a:bodyPr>
            <a:normAutofit/>
          </a:bodyPr>
          <a:lstStyle/>
          <a:p>
            <a:r>
              <a:rPr lang="en-US" dirty="0"/>
              <a:t>DFD Symbols</a:t>
            </a: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0" y="1335652"/>
            <a:ext cx="5377895" cy="472995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31345" y="1533053"/>
            <a:ext cx="8229600" cy="4690872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393192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The work or actions performed on data so that they are transformed, stored, or distributed.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Process labels should be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verb phrases!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4</a:t>
            </a:fld>
            <a:endParaRPr lang="en-US"/>
          </a:p>
        </p:txBody>
      </p:sp>
      <p:pic>
        <p:nvPicPr>
          <p:cNvPr id="6" name="Object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0008" y="1268413"/>
            <a:ext cx="1908175" cy="1908175"/>
          </a:xfrm>
          <a:prstGeom prst="rect">
            <a:avLst/>
          </a:prstGeom>
          <a:noFill/>
        </p:spPr>
      </p:pic>
      <p:pic>
        <p:nvPicPr>
          <p:cNvPr id="7" name="Object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3665" y="1901940"/>
            <a:ext cx="2576512" cy="569913"/>
          </a:xfrm>
          <a:prstGeom prst="rect">
            <a:avLst/>
          </a:prstGeom>
          <a:noFill/>
        </p:spPr>
      </p:pic>
      <p:pic>
        <p:nvPicPr>
          <p:cNvPr id="8" name="Object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702" y="1930400"/>
            <a:ext cx="20161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472595" y="2186896"/>
            <a:ext cx="1143000" cy="2563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5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753955"/>
            <a:ext cx="8229600" cy="4279253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path for data to move from one part of the system to another.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in motion!</a:t>
            </a:r>
          </a:p>
          <a:p>
            <a:pPr lvl="2">
              <a:lnSpc>
                <a:spcPct val="90000"/>
              </a:lnSpc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Arrows depict the movement of data.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NO VERBS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393192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5</a:t>
            </a:fld>
            <a:endParaRPr lang="en-US"/>
          </a:p>
        </p:txBody>
      </p:sp>
      <p:pic>
        <p:nvPicPr>
          <p:cNvPr id="11" name="Object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3910"/>
            <a:ext cx="187166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Object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530" y="1930400"/>
            <a:ext cx="229076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Object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6" y="1837629"/>
            <a:ext cx="18002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Object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2295792"/>
            <a:ext cx="18002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27426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Data Store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715616"/>
            <a:ext cx="8229600" cy="4690872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in a DFD to represent data that the system stores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Data at rest!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Labels should be noun phrases</a:t>
            </a:r>
          </a:p>
          <a:p>
            <a:pPr lvl="2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(NO VERBS)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393192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6</a:t>
            </a:fld>
            <a:endParaRPr lang="en-US"/>
          </a:p>
        </p:txBody>
      </p:sp>
      <p:pic>
        <p:nvPicPr>
          <p:cNvPr id="15" name="Object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399" y="1600200"/>
            <a:ext cx="2727325" cy="954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9967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1924" y="573087"/>
            <a:ext cx="6858001" cy="1320800"/>
          </a:xfrm>
        </p:spPr>
        <p:txBody>
          <a:bodyPr>
            <a:normAutofit/>
          </a:bodyPr>
          <a:lstStyle/>
          <a:p>
            <a:r>
              <a:rPr lang="en-US" dirty="0"/>
              <a:t>External Entity aka Source/Sink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The origin or destination of data!</a:t>
            </a:r>
          </a:p>
          <a:p>
            <a:pPr lvl="2">
              <a:lnSpc>
                <a:spcPct val="80000"/>
              </a:lnSpc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This represents things outside of the system.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Source – Entity that supplies data to the system.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Sink – Entity that receives data from the system.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labels should be noun phrases!</a:t>
            </a: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393192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7</a:t>
            </a:fld>
            <a:endParaRPr lang="en-US"/>
          </a:p>
        </p:txBody>
      </p:sp>
      <p:pic>
        <p:nvPicPr>
          <p:cNvPr id="5" name="Object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0788" y="1953137"/>
            <a:ext cx="1508125" cy="669268"/>
          </a:xfrm>
          <a:prstGeom prst="rect">
            <a:avLst/>
          </a:prstGeom>
          <a:noFill/>
        </p:spPr>
      </p:pic>
      <p:pic>
        <p:nvPicPr>
          <p:cNvPr id="6" name="Object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1262523"/>
            <a:ext cx="1800225" cy="1800225"/>
          </a:xfrm>
          <a:prstGeom prst="rect">
            <a:avLst/>
          </a:prstGeom>
          <a:noFill/>
        </p:spPr>
      </p:pic>
      <p:pic>
        <p:nvPicPr>
          <p:cNvPr id="7" name="Object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16" y="1704931"/>
            <a:ext cx="25193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Object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477" y="2075839"/>
            <a:ext cx="19431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99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General DFD Rules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8</a:t>
            </a:fld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46937" y="1752600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YES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966075" y="1752600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NO</a:t>
            </a:r>
          </a:p>
        </p:txBody>
      </p:sp>
      <p:graphicFrame>
        <p:nvGraphicFramePr>
          <p:cNvPr id="7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03535"/>
              </p:ext>
            </p:extLst>
          </p:nvPr>
        </p:nvGraphicFramePr>
        <p:xfrm>
          <a:off x="838200" y="2093913"/>
          <a:ext cx="7775575" cy="3835469"/>
        </p:xfrm>
        <a:graphic>
          <a:graphicData uri="http://schemas.openxmlformats.org/drawingml/2006/table">
            <a:tbl>
              <a:tblPr/>
              <a:tblGrid>
                <a:gridCol w="63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process to another process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process to an external entity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process to a data store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 external entity to another external entity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 external entity to a data store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4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data store to another data store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Ravie" pitchFamily="82" charset="0"/>
                        <a:sym typeface="Symbol" pitchFamily="18" charset="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Object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7" y="2184400"/>
            <a:ext cx="5032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ject 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7" y="3408363"/>
            <a:ext cx="5032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Object 7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4129088"/>
            <a:ext cx="5032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Object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4776788"/>
            <a:ext cx="5032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Object 8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5" y="5426075"/>
            <a:ext cx="503237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Object 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37" y="2760663"/>
            <a:ext cx="503238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69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DFDs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600200"/>
            <a:ext cx="6347714" cy="426720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Simple graphical techniques which are easy to understand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Helps define the boundaries of the system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Useful for communicating current system knowledge to users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Explains the logic behind the data flow within the system</a:t>
            </a:r>
          </a:p>
          <a:p>
            <a:pPr lvl="1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Used as the part of system documentation file</a:t>
            </a:r>
          </a:p>
          <a:p>
            <a:pPr lvl="2"/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Rottman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makes you do these in design!</a:t>
            </a:r>
          </a:p>
          <a:p>
            <a:pPr lvl="1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1198C-D869-48F2-8349-474C495BD7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53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289</Words>
  <Application>Microsoft Macintosh PowerPoint</Application>
  <PresentationFormat>On-screen Show (4:3)</PresentationFormat>
  <Paragraphs>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Ravie</vt:lpstr>
      <vt:lpstr>Times New Roman</vt:lpstr>
      <vt:lpstr>Trebuchet MS</vt:lpstr>
      <vt:lpstr>Wingdings</vt:lpstr>
      <vt:lpstr>Wingdings 3</vt:lpstr>
      <vt:lpstr>Facet</vt:lpstr>
      <vt:lpstr>Data Flow Diagrams</vt:lpstr>
      <vt:lpstr>What is a Data Flow Diagram?</vt:lpstr>
      <vt:lpstr>DFD Symbols</vt:lpstr>
      <vt:lpstr>Process</vt:lpstr>
      <vt:lpstr>Data Flow</vt:lpstr>
      <vt:lpstr>Data Store</vt:lpstr>
      <vt:lpstr>External Entity aka Source/Sink</vt:lpstr>
      <vt:lpstr>General DFD Rules</vt:lpstr>
      <vt:lpstr>Advantages of DFDs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Bennett</dc:creator>
  <cp:lastModifiedBy>donerick.bonus@my.jru.edu</cp:lastModifiedBy>
  <cp:revision>49</cp:revision>
  <dcterms:created xsi:type="dcterms:W3CDTF">2012-08-22T05:53:12Z</dcterms:created>
  <dcterms:modified xsi:type="dcterms:W3CDTF">2024-04-15T04:36:00Z</dcterms:modified>
</cp:coreProperties>
</file>