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3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6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5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3078-C4A5-4881-8A3B-B830ACF4C111}" type="datetimeFigureOut">
              <a:rPr lang="pt-BR" smtClean="0"/>
              <a:t>12/06/2016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BC09-C46D-45DB-8D26-AE80F13E5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2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0310" y="1893194"/>
            <a:ext cx="373487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20592" y="1893194"/>
            <a:ext cx="373487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10874" y="1893194"/>
            <a:ext cx="373487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801156" y="1893194"/>
            <a:ext cx="373487" cy="553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91438" y="1893194"/>
            <a:ext cx="373487" cy="553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981720" y="1893194"/>
            <a:ext cx="373487" cy="553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2002" y="1893194"/>
            <a:ext cx="373487" cy="553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162284" y="1893194"/>
            <a:ext cx="373487" cy="553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30309" y="262514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30308" y="334421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30307" y="406328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20594" y="262514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620593" y="334421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20592" y="406328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10876" y="262514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10875" y="334421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210874" y="4063283"/>
            <a:ext cx="373487" cy="55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801156" y="262514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801155" y="334421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391438" y="262514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391437" y="334421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981719" y="262514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81718" y="334421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571999" y="262514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571998" y="334421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162278" y="262514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162277" y="3344213"/>
            <a:ext cx="373487" cy="553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453163" y="1441223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Roles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59146" y="1441223"/>
            <a:ext cx="8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accent4">
                    <a:lumMod val="50000"/>
                  </a:schemeClr>
                </a:solidFill>
              </a:rPr>
              <a:t>Values</a:t>
            </a:r>
            <a:endParaRPr lang="pt-B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 rot="16200000">
            <a:off x="-101275" y="3435233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7030A0"/>
                </a:solidFill>
              </a:rPr>
              <a:t>Responsibilities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 rot="5400000">
            <a:off x="5234519" y="3085355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Behaviours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1523503" y="1896199"/>
            <a:ext cx="0" cy="272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293686" y="1893851"/>
            <a:ext cx="0" cy="1999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38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Júlio Oliveira</dc:creator>
  <cp:lastModifiedBy>Júlio Oliveira</cp:lastModifiedBy>
  <cp:revision>3</cp:revision>
  <dcterms:created xsi:type="dcterms:W3CDTF">2016-06-13T02:26:27Z</dcterms:created>
  <dcterms:modified xsi:type="dcterms:W3CDTF">2016-06-13T03:30:46Z</dcterms:modified>
</cp:coreProperties>
</file>