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.xml" ContentType="application/inkml+xml"/>
  <Override PartName="/ppt/ink/ink120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.xml" ContentType="application/inkml+xml"/>
  <Override PartName="/ppt/ink/ink130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233 174,'2'0,"-4"0,2 0,0 0,0 0,0 0,0-1,0 1,0 0,0 0,0 0,0 0,0 0,0 0,0 0,0 0,0 0,0 0,0-1,0 1,0 0,0 0,0 0,0 0,0 0,0 0,0 0,0 0,0 0,0 0,0 0,0 0,0 0,0 0,0 0,0 0,0 0,0 0,0 0,0 0,0-1,0 1,0 0,0 0,0 0,0 0,0 0,0 0,0 0,0 0,0 0,0 0,0 0,0 0,0 0,0 0,0 0,0 0,0 0,0 0,0 0,0 0,0 1,1-1,-1 0,0 1,0-1,0 1,0-1,0 1,0 0,1-1,-1 1,0 0,0 0,0 0,0 0,0 0,0 0,0 0,0 0,0-1,1 1,-1 0,0-1,0 1,0 0,0-1,0 1,0 0,0-1,0 1,0-1,0 1,0-1,0 0,0 1,0-1,0 0,0 1,0-1,0 0,0 0,0 1,0-1,0 0,0 0,0 0,0 0,0 0,0 1,0-1,0 0,0 0,0 0,0 0,0 0,0 0,0 0,0 0,0 0,0 0,0 0,0 0,0 0,0 0,0 0,0-1,0 1,0-1,1 0,-1 0,0 0,0-1,0 1,0 0,0 0,0 0,0-1,1 1,-1 0,0 0,0 0,1 0,-1 0,0 0,1 0,-1 0,0 1,0-1,1 1,-1-1,0 1,1-1,-1 1,0 0,0-1,1 1,-1 0,0 0,0-1,1 1,-1 0,0 0,1 0,0 0,-1 0,1-1,-1 1,1 0,-1 0,1 0,-1 0,1 0,-1 0,0 0,1 0,-1 0,0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431 193,'2'0,"-4"0,2 0,0 0,0 0,0 0,0 0,0 0,0 0,0 0,0 0,0 0,0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0,-1 0,1-1,0 1,0 0,0 0,0 0,0 0,0 0,0 0,0-1,0 1,0 0,0-1,-1 1,1 0,0-1,0 1,0 0,0-1,0 1,0 0,0 0,0-1,0 1,0 0,1-1,-1 1,0 0,0-1,0 1,0 0,0-1,0 1,0 0,0 0,1 0,-1 0,0 0,0-1,0 1,0 0,1 0,-1 0,0 0,1 0,-1 0,1 0,-1 1,1-1,-1 0,1 0,-1 1,1-1,-1 1,1-1,-1 1,1 0,-1-1,0 1,1 0,-1 0,0 0,1 0,-1 0,0-1,0 1,0 0,0 0,0-1,0 1,0 0,0 0,0 0,0-1,-1 1,1-1,0 1,0 0,0-1,0 1,-1-1,1 1,0-1,0 1,0-1,-1 0,1 0,0 0,0 1,0-1,0 0,0 0,0 0,0 0,0 0,0 0,0 1,0-1,0 0,0 0,0 0,-1 0,1 0,0 0,0 0,0 0,0 0,0-1,0 1,0-1,1 1,-1-1,0-1,1 1,-1 0,1 0,0-1,-1 1,1 0,0 0,-1-1,1 1,-1 0,1 0,0 0,-1 0,0 0,1 0,-1 1,0-1,0 0,1 1,-1-1,0 1,0 0,0-1,0 1,1 0,-1 0,0 0,0 0,0-1,0 1,0 0,0 0,0 0,0 0,0 0,0 1,0-1,-1 1,1 0,0 0,-1 0,1 0,0 1,0-1,-1 0,1 0,0 0,0 1,0-1,0 0,0 0,0 0,0 0,0 0,0-1,0 1,0 0,0-1,0 1,0-1,0 1,1-1,-1 1,0-1,0 1,0-1,0 1,1-1,-1 0,0 1,0-1,1 0,-1 1,0-1,1 0,-1 0,1 1,0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1231 329,'2'0,"-4"0,2 0,0 0,1 0,-1 1,0-1,0 1,0 0,0 0,0-1,0 1,0 0,-1 0,1 0,0 0,0-1,-1 1,1 0,0-1,0 1,0-1,0 1,0-1,-1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646 288,'2'0,"-4"0,2 0,0 0,0 0,0 0,0 0,0 0,0 0,0 0,0 0,0 0,0 0,0 0,0 0,0 0,0 0,0 0,0 0,0 0,0 0,0 0,0-1,0 1,0 0,0 0,0 0,0 0,-1 0,1 0,0 0,0 0,0 0,0 0,0 0,0 0,0-1,0 1,0 0,0 0,0 0,0 0,0 0,0 0,0 0,0 0,0 0,0 0,0 0,0 0,0 0,0 0,0 0,0 0,0 0,0 0,0 0,0 0,0 0,0 0,0 0,0 0,1 0,-1 1,1-1,-1 0,1 1,-1-1,1 0,0 1,-1-1,1 0,-1 1,1-1,-1 0,0 0,1 0,-1 1,0-1,0 0,0 0,1 0,-1 0,0 0,0 1,0-1,0 0,0 0,0 0,0 0,0 0,0 1,0-1,0 0,0 0,-1 1,1-1,0 0,-1 0,1 1,-1-1,1 0,-1 0,1 1,-1-1,1 0,-1 0,1 0,-1 1,1-1,-1 0,1 0,0 0,0 0,-1 0,1 0,-1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652 292,'2'0,"-4"0,1 0,0 0,1 1,-1-1,0 0,0 0,-1 0,1 0,0 0,-1 1,1-1,-1 0,1 0,-1 0,1 0,-1 0,1 0,-1 1,1-1,0 0,0 0,0 0,0 0,0 0,0 0,1 0,-1 0,0 0,1 0,-1 0,1 1,0-1,0 0,-1 0,1 0,0 0,0 0,-1 0,1 0,0 0,0 0,0 0,0 0,0 0,0 0,0 0,-1 0,1 0,0 0,0 0,0 0,0 0,2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649 283,'2'0,"-4"0,2 0,0 0,0 0,0 1,0-1,1 0,-1 1,0-1,1 1,-1-1,0 1,1-1,-1 1,1-1,-1 1,0-1,1 1,-1-1,0 0,1 1,-1-1,0 0,1 1,-1-1,0 0,0 0,0 1,1-1,-1 0,0 0,0 0,0 1,0-1,0 0,-1 1,1-1,0 0,-1 1,1-1,-1 0,0 1,0-1,0 1,0-1,0 0,0 1,-1-1,1 1,0-1,0 0,0 0,1 0,-1 1,1-1,-1 0,1 0,-1 0,1 0,0 0,-1 0,1 0,0 0,0 0,-1 0,1 0,0 0,0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558 295,'2'0,"-4"0,2 0,0 0,0 0,0 0,0 0,0 0,0 0,0 0,0 0,0 0,0 0,0 0,0 0,0-1,0 1,1 0,0 0,1 0,-1 0,1 0,-1 0,0 0,1 0,-1 0,1 0,-1-1,0 1,1 0,-1 0,1 0,-1 0,0 0,0 0,0 0,-1 0,1 0,-1 0,1 0,-1 0,0 0,1 0,-1 0,0 0,0 0,1 0,-1 0,0 0,0 0,0 0,1 0,-1 0,0 0,0 0,0 0,0 0,0 0,1-1,-1 1,0 0,0 0,0 0,0-1,0 1,0 0,-1-1,1 1,0 0,0 0,0-1,0 1,0 0,-1 0,1-1,0 1,0 0,0 0,0 0,0-1,0 1,0 0,0 0,0 0,0 0,-1 0,1 0,0 0,0 0,0 0,0 0,0 0,0 0,0 0,0 0,1 0,-1 0,0 0,0 1,0-1,1 0,-1 0,0 1,0-1,0 0,1 0,-1 1,0-1,0 0,0 1,0-1,0 0,0 0,0 1,0-1,0 0,-1 1,1-1,0 0,-1 1,1-1,-1 1,0-1,1 0,-1 1,1-1,-1 0,1 0,0 1,-1-1,1 0,0 0,0 0,0 0,-1 0,1 0,0 0,0 0,0 0,0 0,0 0,0 0,0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799 296,'0'-1,"0"1,0 0,0 0,0 0,0 0,0 0,0 0,0 0,0 0,0 0,0 0,0 0,0 0,0 0,0 0,0 0,0 0,0 0,0 0,0 0,0 0,0 0,0 0,0 0,0 0,0 0,0 0,0 0,0 0,0 0,1 0,-1 0,0 1,0-1,0 0,0 0,0 0,1 1,-1-1,0 0,0 0,0 0,0 1,0-1,0 0,1 0,-1 1,0-1,0 0,0 0,0 0,0 0,1 0,-1 0,0 1,0-1,0 0,0 0,0 0,0 0,0 0,0 0,0 0,0 0,0 0,0 0,0 0,0 0,0 0,0 0,0 0,0 0,0 0,0 0,0 0,0 0,0 0,0 0,0 0,0 0,0 0,0 0,0 0,0-1,0 1,0 0,0 0,0-1,-1 1,1 0,0 0,0-1,0 1,0 0,0 0,0-1,0 1,0 0,-1 0,1-1,0 1,0 0,0 0,0 0,0 0,0-1,0 1,0 0,0 0,0 0,0 0,0 0,0 0,-1 0,1-1,0 1,0 0,0 0,0 0,0 0,0 0,0 0,0 0,0 0,0 0,0 0,0 0,0 0,0 0,0 0,0 0,0-1,0 1,0 0,0 0,0 0,0 0,-1 0,1 0,0 1,0-1,0 0,-1 0,1 0,0 0,0 0,-1 1,1-1,0 0,0 0,-1 0,1 1,0-1,0 0,0 0,-1 0,1 0,0 0,0 1,0-1,-1 0,1 0,0 0,0 0,0 0,0 0,0 0,0 1,0-1,0 0,0 0,-1 0,1 0,0 0,0 0,0 0,0 0,0 0,0 0,0 0,0 0,0 0,0 0,0 0,0 0,0 0,0 0,0 0,0 0,0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728 294,'2'0,"-4"0,2 0,0 0,0 0,0 0,0 0,0 0,0 0,0 0,0 0,0 0,0 0,0 0,0 0,0 0,0 0,0 0,0 0,0 0,0 0,0 0,0 0,0 0,0 0,0 0,0 0,0 0,0 0,0 0,0 0,0 0,0 0,0 0,0 0,1 0,-1 0,1 0,0-1,0 1,-1 0,1 0,0 0,1 0,-1 0,0 0,0 0,0 0,0 0,0 0,0 0,0 0,-1 0,1 0,-1-1,1 1,0 0,-1 0,1 0,-1 0,1 0,0 0,-1 0,0 0,1 0,-1 0,0 0,1 0,-1 0,1 1,-1-1,0 0,1 0,-1 0,1 0,-1 0,0 0,0 0,0 0,1 0,-1 0,0 0,0 0,0 0,1 0,-1 0,0 0,0 0,0 0,0 0,1 0,-1 0,0 0,0 0,0 0,0 0,0 0,0 0,1 0,-1 0,0 0,0 0,0 0,0 0,0 0,0 0,0 0,0 0,0 0,0 0,0 0,0 0,0 0,0 0,0 0,0 0,0 0,0 0,0 0,0 0,1 0,-1 0,0 0,-1 0,1 0,0 0,0-1,0 1,0 0,0 0,0 0,0-1,-1 1,1 0,0 0,0-1,0 1,-1 0,1 0,0 0,0-1,0 1,0 0,-1 0,1 0,0 0,0-1,0 1,0 0,0 0,0 0,-1 0,1 0,0 0,0 0,0 0,0 0,0 0,0 0,0 0,0 0,0 0,0 0,0 0,0 0,0 0,0 0,0 0,1 0,-1 1,0-1,0 0,1 0,-1 1,0-1,0 0,1 1,-1-1,0 0,0 0,0 1,1-1,-1 0,0 0,0 0,0 1,0-1,1 0,-1 0,0 0,0 1,0-1,0 0,0 0,0 0,0 1,0-1,0 0,-1 0,1 1,0-1,0 0,0 0,-1 0,1 1,0-1,0 0,-1 0,1 0,0 0,0 0,0 1,0-1,0 0,-1 0,1 0,0 0,0 0,0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624 413,'2'0,"-7"0,2 0,-2-1,-1 1,0 0,0 0,0 0,1 0,0 0,0 0,1 0,0 0,0-1,2 1,-1 0,1 0,0-1,1 1,-1 0,1 0,0 0,0-1,1 1,-1 0,1 0,0 0,0 0,1-1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358 457,'2'0,"-4"0,2 0,0 0,0 0,0 0,0 0,0 0,0 0,0 0,0-1,0 1,0 0,0 0,0 0,0 0,0 0,0 0,0 0,0 0,0 0,0 0,0 0,0 0,0-1,0 1,0 0,0 0,0 0,0 0,0 0,0 0,0 0,-1 0,1 0,0 0,-1 0,1 0,-1 0,1 0,-1 0,1 1,-1-1,0 0,1 1,-1-1,0 1,0 0,0-1,1 1,-1 0,0 0,1 0,-1 0,0 0,1 0,-1 0,1 1,-1-1,1 1,-1-1,1 1,0 0,-1 0,1 0,0 0,0 0,0 0,0 0,-1 0,1 0,0 1,0-1,0 1,-1-1,1 0,0 1,0-1,0 0,-1 0,1 0,0 0,-1 0,1 0,0-1,-1 1,1-1,-1 1,1-1,-1 0,1 1,-1-1,0 0,1 0,-1 0,0 0,1 0,-1 0,0 0,0-1,0 1,1-1,-1 1,0-1,1 0,-1 1,0-1,0 0,1 0,-1-1,0 1,0 0,1-1,-1 0,0 1,1-1,-1-3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378 463,'2'0,"-4"0,2 0,0 0,0 0,0 0,0 0,0 0,0 0,0 0,0 0,0-1,0 1,0 0,0 0,0 0,0 0,0 0,-1 0,1 0,-1 0,1 0,-1 1,1-1,-1 0,1 0,-1 1,0-1,1 0,-1 0,1 1,-1-1,0 1,1-1,-1 1,1-1,-1 1,1 0,-1 0,0 0,1 0,-1 0,1 0,0 1,-1-1,1 0,-1 0,1 0,0 1,-1-1,1 0,0 1,0-1,-1 0,1 1,0-1,-1 0,1 1,0-1,0 1,0-1,-1 0,1 1,0-1,0 1,0-1,0 1,0-1,0 1,-1-1,1 1,0-1,0 1,0-1,0 0,-1 1,1-1,0 0,0 0,-1 0,1 1,0-1,0 0,-1-1,1 1,0 0,-1 0,1-1,0 1,0-1,-1 1,1-1,0 1,0-1,-1 0,1 1,0-1,-1 0,1 1,0-1,-1 0,1 0,-1 1,1-1,-1 0,1 0,-1 0,0 0,1 0,-1 0,1 0,-1 0,1 0,-1 0,1 0,-1 0,1 0,0 0,-1 0,1 0,0 0,0-1,0 1,-1 0,2-1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347 541,'2'0,"-4"0,2 0,0 0,0 0,0 0,0 0,0 0,0 0,0 0,0 0,0 0,0 0,0 0,0 0,-1 0,1 0,-1 0,0 0,1 0,-1 0,0 0,1 0,-1 0,1 0,-1 0,1 0,0 0,-1 0,1 1,0-1,-1 0,1 0,0 0,0 0,0 0,0 0,0 1,0-1,0 1,1-1,-1 0,0 1,1 0,0-1,-1 1,1-1,0 1,-1 0,1 0,0-1,-1 1,0-1,1 1,-1-1,0 1,0-1,0 1,0-1,0 1,0-1,0 1,0-1,0 0,-1 1,1-1,-1 1,1-1,-1 0,0 1,1-1,-1 0,0 0,0 1,1-1,-1 0,1 0,-1 0,1 0,0 0,-1 0,1 0,0 0,0 0,0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1239 320,'2'0,"-4"0,2 0,0 0,1 0,-1 0,0-1,0 1,0 0,0 0,0 0,0 0,0 0,0 1,0-1,0 1,0 0,0-1,1 1,-1-1,0 1,0 0,1-1,-1 1,0 0,1-1,-1 1,1-1,-1 0,0 1,1-1,-1 0,0 0,0 0,0 0,1 0,-1 0,0 0,1-1,-1 1,1 0,-1-1,0 1,1-1,-1 1,0-1,0 1,0 0,1-1,-1 1,0 0,0 0,0-1,0 1,0 0,0 0,0 0,0 0,0 0,0 0,0 0,0 0,0 0,0 0,0 1,0-1,0 1,0 1,0-1,0 0,0 1,0 0,1 0,-1 0,0 0,1 2,-1-1,1-1,-1-1,0 1,1-1,-1 1,0-1,0 1,1-1,-1 0,0 0,0 0,0 0,0-1,-1 1,1-1,0 1,-1-1,1 0,-1 1,1-1,-1 0,0 0,0 0,0-1,0 1,0 0,0-1,0 0,1 1,-1-1,1 1,-1-1,1 1,0-1,-1 1,1-1,1 0,-1 1,0-1,0 1,1-1,0 0,0 1,0-1,0 0,3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394 495,'2'0,"-4"0,2 0,0 0,0 0,1 0,-1 0,1 0,-1 0,1 0,-1 0,1-1,0 1,-1 0,1-1,0 1,0-1,0 1,0-1,-1 1,1-1,0 0,0 0,-1 1,1-1,-1 0,0 0,0 0,1 1,-1-1,0 0,0 0,0 1,-1-1,1 0,0 1,0-1,-1 1,1-1,0 1,-1 0,1 0,0-1,-1 1,1 0,-1 0,1 0,-1 0,1 0,-1 0,0 0,1 0,-1 1,0-1,1 1,-1-1,1 1,-1-1,0 1,1 0,-1 0,1 0,-1 0,1 2,-1-1,1-1,0 1,0-1,0 0,0 1,0-1,0 1,0 0,0 0,0 0,1 0,-1 0,0 0,0-1,0 1,0 0,1-1,-1 2,0-1,0-1,0 1,-1-1,1 0,0 1,0-1,0 0,0 0,-1 0,1 0,0-1,0 1,-1-1,1 1,0-1,-1 0,1 1,0-1,-1 0,1 1,-1-1,1 0,-1 0,1 0,-1 0,1-1,-1 1,1-1,-1 1,1-1,-1 1,0-4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404 511,'2'0,"-4"0,2 0,0 0,0 0,-1 0,0 0,0 0,0 0,-1 0,1 0,-1 0,1 0,-1 0,1 0,-1 1,1-1,0 0,-1 0,1 0,1 0,-1 0,0 0,0 0,1 0,-1 0,1 0,0 0,-1 0,1 0,0 0,0 0,0 0,0 0,0 0,0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441 516,'2'0,"-4"0,2 0,0 0,0 0,0 0,0 0,0 0,0 0,0 0,0 0,0 0,0 0,0 0,0 0,0 0,0 0,0 0,0 0,0 0,0 0,0 0,0 0,0 0,0 0,0 0,-1 0,2 0,-1-1,0 1,0 0,0-1,0 1,0 0,0-1,0 0,0 1,0-1,0 1,0-1,-1 1,1-1,0 1,0-1,-1 1,1-1,-1 1,1 0,-1 0,1-1,-1 1,1 0,-2 0,1 0,0 0,1 0,-1 0,0 0,1 1,-1-1,0 0,1 0,-1 1,0-1,1 1,-1-1,1 1,-1-1,1 1,-1-1,1 1,-1-1,1 1,-1 0,1-1,0 1,-1 0,1-1,0 1,0-1,0 1,0-1,-1 1,1 0,0-1,0 1,0-1,0 0,0 1,0-1,0 0,1 1,-1-1,0 0,0 0,0 1,0-1,0 0,0 0,1 1,-1-1,0 0,1 0,-1 1,0-1,0 0,1 0,-1 0,0 0,0 0,1 0,-1 0,0 0,1 0,-1 0,0 0,1 0,-1 0,0 0,1 0,-1 0,0 0,1-1,-1 1,1 0,-1 0,1-1,-1 1,1-1,-1 1,1 0,-1-1,1 1,-1-1,1 0,-1 1,1-1,-1 0,0 1,1-1,-1 0,1 0,-1 0,1-1,-1 1,0 0,1 0,-1 0,0 0,0-1,1 1,-1 0,0 0,0-1,0 1,1 0,-1 0,0 0,0-1,0 1,0 0,0 1,0-1,1 0,-1 0,0 1,0-1,0 0,0 0,0 1,0-1,0 0,0 1,0-1,0 0,0 1,0-1,0 1,0-1,0 1,1 0,-1-1,0 1,0 0,0 0,0-1,0 1,0 0,0 0,0 0,0-1,0 1,0 0,0 0,0 0,0 0,0 0,0 0,0 0,0 0,0 0,0 0,0 0,0 0,0 0,0 1,0-1,0 1,0 0,0 0,-1 0,1 0,0 0,0 0,0 1,0-1,0 1,-1-1,1 1,0 0,0-1,0 1,0 0,0 0,0 0,0-1,0 1,0-1,0 0,0 1,0-1,0 0,0 0,0 1,0-1,1 0,-1 0,0 0,0-1,0 1,0-1,0 1,0-1,0 1,0-1,0 0,0 1,0-1,0 0,0 0,0 0,0 0,0 1,1-1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471 485,'2'0,"-4"0,2 0,0 0,0 0,0 0,0 0,0 0,0 0,0-1,-1 1,1 0,0 1,-1-1,0 0,0 0,0 0,0 1,0-1,0 1,0 0,0-1,0 1,0 0,0-1,0 1,1 0,0-1,-1 1,1-1,0 1,0 0,0-1,0 1,0 0,1-1,-1 1,1 0,0 0,0 0,1-1,-1 1,0 0,2 0,-2 0,0 0,0-1,1 1,-1 0,-1-1,1 1,0-1,-1 1,1 0,-1-1,0 1,0 0,1 0,-1 0,-1 0,1 0,0-1,-1 1,1 0,-1 0,0-1,0 1,0-1,0 1,1-1,-1 0,-1 1,1-1,0-1,0 1,0 0,1-1,-1 1,0-1,0 1,1-1,-1 0,1 1,-1-1,1 0,0 1,-1-1,1 1,0 0,0-1,0 1,0 0,-1 0,1-1,0 1,0 0,0 0,0 0,0 0,0 0,0 0,0 0,0 1,-1-1,1 1,0 0,-1 0,1 0,0 0,-1 0,1 0,0 0,-1 0,1-1,0 1,-1-1,1 1,0 0,0-1,0 1,-1-1,1 0,0 0,0 1,0-1,0 0,0 0,0 0,0 0,0 1,0-1,0 0,0 0,0 0,0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471 478,'2'0,"-4"0,2 0,0 0,1 0,-1 0,0-1,0 1,0 0,0 0,0 0,0 0,0 0,0 0,0 0,0 0,0 0,0 0,0 0,0 0,0 0,0-1,0 1,0 0,0 0,0 0,0 0,1 0,-1 0,0 0,0 0,0 0,0 0,0 0,0 0,0 0,0 0,0 0,0 1,0-1,0 0,0 1,0 0,0-1,0 1,0 0,0-1,0 1,0 0,0-1,-1 1,1 0,0-1,0 1,0-1,0 1,0-1,0 0,0 0,0 1,0-1,0 0,0 0,0 0,0 0,0 0,2 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568 513,'2'0,"-4"0,2 0,0 0,0 0,0 0,0 0,-1 0,1 0,-1 1,1-1,-1 0,0 0,0 0,0 1,0-1,-1 0,0 0,1 1,0-1,0 0,0 0,0 0,0 0,0 0,0 0,1 0,-1 0,0 0,1 0,-1 0,1 0,-1 0,1 0,0 0,-1 0,1 0,0 0,-1 0,1 0,0 0,0-1,0 1,0 0,0 0,0 0,0-1,0 1,1 0,1-2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567 503,'2'0,"-4"0,2 0,0 0,0 0,0 0,0 0,0 0,0 0,0 0,0 0,0 0,0 0,0 0,0 0,0 0,0 0,0 0,-1 0,0 0,-1 0,1 0,0 0,-1 0,1 1,-1-1,1 0,-1 0,1 0,-1 0,1 0,-1 0,0 0,1 1,1-1,-1 0,1 0,-1 0,1 0,-1 0,1 0,0 0,0 0,-1 0,1 0,0-1,0 1,0 0,0 0,0 0,1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622 450,'2'0,"-5"0,3 0,0 0,-1 0,1 0,-1 0,1 1,-1-1,1 0,-1 0,1 1,-1-1,1 0,-1 1,1-1,-1 1,1 0,0-1,-1 1,1 1,0-1,0 0,0 0,0 1,0 0,0 0,0 0,0 1,0-1,1 0,-1 0,0 1,1-1,-1 0,1 0,-1 1,1-1,-1 0,0 1,1-1,-1 1,1-1,-1 3,1-2,-1-1,1 1,-1-1,1 1,-1-1,1 0,-1 1,1-2,-1 1,0 0,0-1,0 1,0-1,0 0,0 1,0-1,0 0,-1 0,1 0,0 0,-1-1,1 1,-1-1,1 1,-1-1,0 1,0-1,0 1,0-1,0 0,0 0,0 1,0-1,1 0,-1 0,0-1,0 1,0 0,0-1,1 1,-1-2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648 453,'2'0,"-4"0,2 0,0 0,0 0,0 0,-1 0,1 0,-1 0,1 0,-1 1,0-1,1 0,-1 1,0-1,1 1,-1 0,0 0,0-1,1 2,-1-1,1 0,-1 0,1 0,0 1,0-1,0 1,0 0,0 0,0-1,1 1,-1 1,1-1,-1 0,1-1,-1 1,1 0,0 1,-1-1,1 0,0 1,-1-1,1 0,0 1,-1-1,1 0,-1 0,1 1,-1-1,0 0,1 0,-1 0,0 0,0 0,1-1,-1 1,0-1,0 1,0-1,-1 0,1 1,0-1,0 0,0 0,-1 0,1-1,0 1,-1-1,1 1,-1 0,1-1,-1 1,0-1,0 1,1-1,-1 0,0 0,0 1,1-1,-1 0,0 0,0 0,1 0,-1 0,0 0,1 0,-1 0,1 0,-1-1,1 1,-2-2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691 489,'2'0,"-4"0,3 0,-1 0,0 0,1 0,0 0,-1-1,1 1,-1 0,1 0,0-1,0 1,0-1,0 1,0 0,-1-1,1 0,-1 1,1-1,-1 1,1-1,-1 0,1 0,-1 0,0 1,0-1,0 0,0 0,0 1,0-1,0 0,0 1,0-1,-1 1,1-1,-1 1,1-1,0 1,-1-1,1 1,0 0,-1 0,1 0,0 0,-1 0,1 0,-1 0,0 0,1 0,-1 1,1-1,-1 0,0 1,1 0,-1 0,0 0,1 0,-1 0,1 1,0-1,-1 0,1 1,0-1,0 1,0 0,0-1,1 1,-1 1,0-1,1 0,-1 0,1 1,-1-2,1 1,-1 0,1 0,-1 0,1-1,-1 1,0-1,1 1,-1-1,0 0,0 1,0-1,0 0,0 0,0 0,0 0,0-1,0 1,0 0,0-1,0 1,-1-1,1 1,-1 0,1-1,-1 0,1 0,-1 0,0 0,1 0,-1 0,1 0,-1 0,1 0,0-1,-1 1,0-2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1270 340,'2'0,"-4"0,2 0,0 0,0 0,0 0,0 0,0 0,0 0,0 0,0 1,0-1,0 1,0-1,0 1,0-1,-1 1,1 0,0-1,-1 1,1-1,0 1,0 0,-1-1,1 0,0 1,0-1,-1 1,1-1,0 0,1 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707 502,'2'0,"-4"0,1 0,0 0,-1 1,1-1,-1 0,1 0,-1 0,1 0,-1 1,1-1,0 0,0 0,0 0,0 0,0 0,1 0,-1 0,1 0,-1 0,1 0,0 0,0 0,-1 0,1 0,0 0,0 0,0 0,0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729 497,'2'0,"-4"0,2 0,0 0,0 0,-1 0,1 1,-1-1,1 1,-1 0,1 0,-1 0,0 0,1 0,-1 0,1 0,-1 1,1-1,-1 0,1 1,0-1,0 1,0-1,0 0,0 1,0-1,0 1,1-1,-1 0,0 0,1 0,-1 0,1 0,0 0,0 0,-1 0,1-1,2 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738 507,'2'0,"-4"0,2 0,0 0,0 0,0 0,0 0,0 0,0 0,0 0,0 0,0 0,0 0,0 1,1 0,-1 0,0 0,0 0,0 1,0-1,1 0,-1 0,0 0,0 0,0 0,0-1,0 1,0-1,0 1,0-1,0 1,0-1,0 0,0 0,0 0,0 0,0 0,0 0,-1 0,1 0,0-1,0 0,-1 0,1 0,0 0,0 0,0 0,0 0,0-1,1 1,-1 0,0 0,1 0,0 0,-1 0,1 1,-1-1,1 0,0 1,-1-1,1 1,0 0,-1-1,1 1,0 0,-1 0,1 0,0 0,0 0,-1 0,1 0,0 0,0 0,-1 0,1 0,-1 0,1 1,-1-1,0 0,1 0,0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756 493,'2'0,"-4"0,3-1,-1 1,0 0,0 0,0 0,0 0,0 0,0 0,-1 0,0 0,0 0,0 0,0 0,-1 0,1 1,-1-1,1 0,-1 0,1 0,0 0,0 0,0 0,0 0,0 0,1 0,-1 0,1 0,0 0,-1 0,1 0,0 0,0 0,0 0,0 0,0 0,0-1,1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753 486,'2'0,"-4"0,2 0,0 0,0 0,1 0,-1 0,0 1,0-1,1 0,-1 0,1 1,-1-1,1 0,-1 1,1-1,-1 1,1-1,-1 1,0-1,0 1,0 0,0-1,0 1,0-1,0 1,-1-1,1 1,-1-1,0 1,1-1,-1 1,0-1,1 0,-1 1,1-1,0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762 505,'2'0,"-4"0,2 0,0-1,1 1,-1 0,0 0,0 0,0 0,-1 0,1 1,0-1,-1 1,1-1,-1 1,0 0,1 0,-1 0,1 0,-1 0,1 0,-1 1,1-1,0 0,0 0,-1 1,1-1,0 0,0 1,1-1,-1 0,0 0,1 0,-1 0,1 0,0 0,-1 0,1-1,-1 1,1-1,1 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769 509,'2'0,"-4"0,2 0,-1 0,1 0,0 0,0 0,0 0,0-1,0 1,0 0,0 0,0 0,0 0,0 0,0 0,0 0,0 0,0 1,0-1,1 1,-1-1,0 1,0 0,0 0,0 0,1 0,-1 1,0-1,0 0,1 0,-1 0,0-1,1 1,-1 0,0-1,1 1,-1-1,0 1,1-1,-1 0,0 0,1 0,-1 0,0 0,1 0,-1 0,1 0,-1-1,1 1,-1-1,1 0,-1 0,1 0,-1 1,0-1,1 0,-1 1,0-1,0 1,0-1,0 1,1-1,-1 1,0 0,0 0,0 0,0-1,0 1,0 0,0 0,0 0,0 0,0 0,0 0,0 0,0 1,0-1,1 1,-1 0,0-1,0 1,0-1,1 1,-1 0,0-1,0 1,1 0,-1-1,0 1,0-1,1 1,-1-1,0 1,0-1,1 1,-1-1,0 0,0 0,0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792 522,'2'0,"-4"0,2 0,0 0,0 0,1 0,-1 0,0 0,0 1,0-1,0 0,1 1,-1-1,0 1,0 0,0-1,0 1,0 0,0-1,0 1,0 0,0-1,0 1,0 0,0-1,0 1,1-1,-1 1,0-1,0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804 515,'2'0,"-4"0,2 0,0-1,0 1,0 0,0 0,0 0,0 0,0 0,0 1,0-1,1 1,-1-1,0 1,0 0,0 0,0 0,1 0,-1 0,0-1,0 1,0 0,0-1,1 1,-1-1,0 1,0-1,0 0,0 1,0-1,0 0,1 0,-1 0,0 0,1 0,-1-1,1 1,-1-1,1 0,0 1,0-1,-1-1,1 1,0 0,0 0,-1 0,1 0,-1 0,1 0,-1 1,1-1,-1 1,0-1,1 1,-1-1,0 1,0 0,0-1,0 1,1 0,-1 0,0 0,0 0,0 0,0 0,1-1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826 505,'2'0,"-4"0,2 0,1 0,-1 0,0 0,0 0,0 0,0 0,0 0,0 0,0 0,0 0,0 0,0 0,0 0,0 0,0 0,0 0,0 0,1 1,-1-1,0 0,0 1,1-1,-1 1,0-1,1 1,-1 0,1 0,-1 0,1 0,-1 1,1-1,-1 0,0 0,0 0,1 1,-1-1,0 0,0 0,0 0,0-1,0 1,0 0,0-1,0 1,-1 0,1-1,0 1,0-1,0 1,0-1,-1 0,1 1,0-1,0 0,0 0,0 1,0-1,-1 0,1 0,0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1286 317,'-1'-1,"1"1,0 0,0 0,0 0,0 0,0 0,0 0,0 0,0 0,0 0,0 0,0 0,0 0,0 0,0 0,0 0,0 0,0 0,1 0,-1 0,1 0,0 0,-1 0,1 0,0 1,0-1,-1 0,1 0,0 1,-1-1,1 1,0-1,-1 0,1 1,-1-1,1 1,-1-1,0 1,1 0,-1-1,0 1,0 0,0-1,0 1,0 0,0 0,0 0,0 0,0 0,-1 0,1 0,0 0,-1 0,1-1,-1 1,1-1,0 1,0-1,-1 1,1-1,0 1,0-1,0 0,-1 1,1-1,0 0,0 0,0 0,0 0,0 1,0-1,0 0,1 0,-1 0,0 0,1 0,0 0,0 1,-1-1,1 0,0-1,0 1,-1 0,1 0,0 0,0 0,-1 0,1-1,-1 1,0 0,0 0,1-2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837 489,'2'0,"-4"0,2 0,0 0,0 0,1 1,-1-1,1 1,2 2,-2-1,0 0,1 0,-1 0,0 0,0 0,0 0,0 0,0 0,0 1,-1-1,1-1,-1 1,0 0,0 0,0 0,-1-1,1 1,0 0,-1-1,1 0,-1 0,0 1,1-1,-1 0,0 0,1-1,-1 1,0 0,1-1,-1 0,1 1,-1-1,1 0,-1 0,1 0,0 0,0 0,-1 0,1 0,0 0,0 0,0 0,-1 0,1 0,-1-1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879 487,'2'0,"-4"0,2 0,0-1,0 1,0 0,0 0,0 0,0 0,0 0,0 0,0 0,0 0,0 0,0 0,0 0,0 1,0 0,0 0,0 1,0-1,0 1,0 0,0 0,0 0,0 0,-1 1,1-1,0 1,0-1,0 1,0-1,0 1,0-1,0 1,0-1,0-1,0 1,0-1,0 1,0-1,0 1,1-1,-1 0,0 0,0 0,0 0,1 0,-1-1,0 1,0-1,0 1,0-1,0 0,0 0,0 0,0 0,0 0,0 1,0-1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898 506,'2'0,"-4"0,2 0,0 0,0 0,0 0,0-1,0 1,0 0,0 0,0 0,0 1,0-1,1 0,-1 1,0-1,1 1,-1 0,1 0,-1 0,0 1,1-1,-1 1,0-1,0 0,1 1,-1-1,0 1,0-1,0 0,0 0,0 0,0 1,0-2,0 1,0-1,1 0,-1 0,0 1,0-1,0 0,0 0,0 0,0 0,0 0,0 0,0 0,0 0,-1-1,1 0,0 0,1 0,-1 0,0 0,0 0,1-1,-1 1,0 0,1-1,0 1,-1 0,1-1,0 1,0 0,0 0,0 0,1-1,-1 1,0 1,0-1,0 0,0 0,0 1,0 0,-1-1,1 1,-1 0,1 0,-1 0,1 0,-1 0,1 0,0 1,-1-1,0 0,0 1,1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930 485,'2'0,"-4"0,2 0,0 0,0 0,0 0,0 0,0 0,0 0,0 0,0 0,-1 1,0-1,0 0,0 1,0-1,-1 0,1 0,-1 1,1-1,-1 0,1 0,-1 1,0-1,1 0,-1 0,1 0,0 0,-1 1,1-1,0 0,0 0,1 0,0 0,-1 0,1 0,0 0,-1 0,1 0,0 0,0-1,0 1,2-1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921 479,'2'0,"-4"0,2 0,0 0,0 0,0 0,1 0,-1 0,1 0,-1 1,1-1,0 1,-1 0,1-1,0 1,0 0,-1-1,1 1,-1-1,1 1,-1 0,1 0,-1-1,1 1,-1 0,0-1,0 1,0-1,0 1,-1 0,1-1,-1 1,0 0,1-1,-2 1,1 0,0-1,0 0,0 1,1-1,-1 0,0 1,1-1,-1 0,1 0,0 0,-1 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918 534,'2'0,"-4"0,2 0,0 0,0 0,0 0,0 0,0 0,0 0,0 0,0 0,0 0,0 0,0 0,0 0,0 0,0 0,0-1,0 1,1 0,-1 0,0 0,0 1,0-1,0 0,0 1,0-1,0 1,0-1,0 1,0 0,0 0,0 0,0 0,0-1,0 1,1 0,-1 0,0 0,0-1,0 1,1-1,-1 1,0-1,0 1,0-1,0 0,0 0,1 0,-1 1,0-1,0 0,0 0,0 0,1 0,-1 0,1-1,-1 1,1 0,-1-1,1 0,-1 1,1-1,0-1,-1 2,1-1,-1 0,0 1,1 0,-1-1,0 1,0-1,1 1,-1 0,0 0,0 0,0 0,0-1,0 1,0 0,0 0,0 0,1 0,-1 1,0-1,0 0,0 1,1-1,-1 1,0-1,1 1,-1-1,0 1,1-1,-1 1,1-1,-1 1,1-1,0 1,-1-1,1 0,-1 0,1 0,0 0,1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968 508,'2'0,"-4"0,2 0,0 0,0 0,0 0,0 0,0 0,0 1,0-1,-1 1,0 0,1 0,-1 0,0 0,0 1,0-1,0 0,1 0,-1 0,0 1,0-1,0 0,1 0,-1 0,1-1,-1 1,1-1,0 1,0-1,-1 1,1-1,0 0,0 1,0-1,0 0,0 0,0 0,0 0,1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954 510,'2'0,"-4"0,2 0,0 0,0 0,0 0,0 0,0 0,0 0,0 0,1 1,-1 0,1 0,-1 0,1 1,0-1,-1 0,1 0,0 1,-1-1,1 0,-1 1,1-1,0 0,-1 0,1 0,-1 0,1 0,-1 0,0-1,1 1,-1-1,0 0,0 1,1-1,-1 0,0 0,0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979 505,'2'0,"-4"0,2-1,0 1,0 0,0 0,0 0,0 0,0 0,0 0,0 0,0 1,0-1,1 1,-1 0,0 0,0 1,1-1,-1 1,0 0,0 0,1 0,-1 0,0 0,0-1,0 1,0-1,0 0,0 0,0 0,0 0,0 0,0-1,0 1,0-1,0 0,0 1,0-1,0 0,0 0,0 0,0 0,0 0,0 0,1-1,-1 0,0 0,0 0,0-1,0 1,1 0,-1-1,0 1,1-1,-1 1,1 0,-1 0,1-1,0 1,-1 0,1 0,1 0,-2 0,1 1,-1-1,1 1,0 0,-1-1,1 1,-1 0,1 0,0 0,-1-1,1 1,0 0,-1 0,2-1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1008 485,'2'0,"-4"0,2 0,0 0,-1 1,1-1,-2 0,1 0,0 1,-1-1,0 0,0 1,0-1,0 1,0-1,0 0,0 1,0-1,1 0,-1 1,1-1,0 0,0 0,0 0,0 0,1 0,-1 1,1-1,0 0,-1 0,1 0,0 0,0 0,0 0,0 0,0-1,2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1306 328,'2'0,"-4"0,2 0,-1 0,0 0,0 0,0 0,0 0,-1 0,0-1,1 1,-1 0,0 0,1 0,-1 0,1 0,0 0,-1 0,1 0,1 0,-1 0,1 0,-1 0,1 0,0 0,0 0,0 0,0 0,0 0,0 0,0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995 481,'2'0,"-4"0,2 0,0 0,0 0,0 0,1 0,0 0,0 1,-1-1,1 1,1-1,-1 1,0-1,-1 1,1-1,0 1,-1-1,1 1,0 0,-1 0,0-1,0 1,0-1,0 1,0 0,-1-1,0 1,0 0,0 0,0 0,0-1,0 1,0 0,0-1,0 1,0 0,0-1,-1 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996 531,'2'0,"-4"0,2 0,0 0,0 0,0 1,1-1,-1 1,0 0,0 0,1 0,-1 0,1 0,-1 0,0 0,1 0,-1 0,1 0,-1-1,0 1,1 0,-1-1,0 0,1 1,-1-1,0 0,1 0,-1 0,0 1,0-1,1-1,-1 1,1 0,0-1,-1 1,1-1,1-1,-1 1,0-1,0 1,0 0,-1 0,1 0,0-1,-1 1,1 0,0 0,-1 1,0-1,1 0,-1 1,0-1,1 1,-1-1,0 1,1-1,0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473,'2'0,"-4"0,2 0,1 0,-1 1,0 0,0 0,1 1,-1 0,0 0,0 0,0 1,0 1,0-1,-1 1,1 0,0 0,-1 0,1 0,-1 0,0-1,1 0,-1 0,1 0,-1-1,1 1,-1 0,1-1,0 0,0 0,0-1,0 1,0-1,0 0,0 0,1 0,-1 0,1 0,0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1072 512,'2'0,"-4"0,2-1,0 1,0 0,0-1,0 1,0-1,0 1,-1 0,1-1,-1 1,1 0,0-1,-1 1,1 0,-1 0,1 0,-1 0,0-1,1 1,-1 1,0-1,0 0,0 0,0 1,1-1,-1 1,0 0,0-1,1 1,-1 0,0 0,1 0,0-1,-1 1,1 0,0 0,0 0,0 0,0 0,0-1,0 1,0 0,1 0,-1-1,0 1,0-1,1 1,-1-1,0 0,0 1,1-1,-1 0,0 0,1 0,-1 0,1 0,-1 0,1 0,0 0,-1 0,1-1,0 1,0-1,0 0,0 0,0 0,0 0,0 0,-1-1,1 1,0-1,1 0,-1 0,0-1,0 1,-1 0,1 0,0 0,-1 0,1 0,-1 0,1 0,-1 0,1 1,-1-1,0 0,1 1,-1-1,1 1,-1 0,0 0,1 0,-1 0,0 0,0 1,1 0,-1-1,0 1,0 0,0 0,0 0,0 0,0 0,0 0,0 0,0 3,0-2,0 1,0 0,0 0,-1 0,1 0,0 1,0 2,-1-3,1 1,0-1,-1 1,1-1,-1 1,1-1,0 0,0 0,-1-1,1 0,0 1,0-1,0 0,0 0,0-1,0 1,0-1,0 1,0-1,1 0,-1 0,0 0,0 1,2-2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1100 501,'2'0,"-4"0,2 0,0 0,0 0,0 0,0 0,0 0,0 0,0 0,0 0,0 0,0 0,-1 1,1 0,-1 0,1 0,-1 0,0 1,0 0,0-1,0 1,0 0,0-1,0 1,0 0,0-1,0 0,1 0,-1 1,0-1,1-1,0 1,-1 0,1-1,0 1,0-1,0 0,0 0,0 0,0 0,0 0,0 1,0-2,1 1,1-3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1104 495,'2'0,"-4"0,2 0,0 0,0-1,1 1,-1 0,0 0,0 0,0 0,0 0,0 1,0-1,0 1,1 0,-1 0,0 1,0-1,0 1,1 0,-1 1,0-1,0 0,0 0,0 0,0 0,0 0,0-1,0 1,0-1,0 1,1-1,-1 0,0 0,1 0,-1 0,0 0,0-1,0 1,1-1,-1 1,0-1,0 0,0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1100 517,'2'0,"-4"0,2 0,0 0,0 0,0 0,0 0,0 0,0 0,1 0,0 0,-1 0,1 0,-1 0,1 1,0-1,-1 0,1 0,0 0,-1 0,0 0,0 0,1 0,-1 0,0 0,0 0,0 0,0 0,0 0,0 0,-1 0,0 0,0 0,-1 0,1 0,-1 0,1 0,0 0,0 0,-1 0,2 0,-2 0,2 0,-1 0,1 0,0 0,-1 0,1 0,0 0,0 0,0 0,0 0,0 0,-1 0,1 0,0 0,0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1011 324,'2'0,"-4"0,2 0,0-1,0 1,1 0,-1-1,0 1,0 0,0 0,0-1,0 1,0 0,0-1,0 1,0 0,0-1,0 1,0 0,0-1,0 1,0 0,0 0,-1-1,1 1,-1 0,1-1,-1 1,1 0,-1 0,1 0,-1-1,0 1,1 0,-1 0,0 0,0 0,1 1,-1-1,1 0,-1 0,0 0,1 0,-1 1,1-1,-1 0,1 1,-1-1,1 0,-1 1,1-1,-1 1,1-1,0 0,0 1,-1-1,1 1,0-1,0 1,-1-1,1 0,0 1,0-1,0 1,0-1,0 0,0 1,0-1,0 0,0 0,0 1,0-1,0 0,0 0,0 1,0-1,0 0,0 0,0 0,0 0,1 1,-1-1,0 0,0 0,0 0,0 0,0 0,1 0,-1 0,0 0,1 0,-1 0,1-1,-1 1,1 0,0-1,-1 1,1-1,1-1,-1 1,0 0,0 0,-1 0,1 0,0 0,0 0,0 0,0 0,0 0,0-1,0 1,-1 0,1 0,0-1,0 1,-1 0,1 0,0-1,0 1,-1 0,1 0,-1 0,1 0,-1 0,1 0,-1 0,1 1,-1-1,0 1,0-1,1 1,-1-1,0 1,0 0,0 0,0 0,0-1,0 1,1 0,-1 0,0 0,0 0,0 0,0 0,0 0,0 1,0-1,0 1,0 1,-1-1,1 0,0 1,-1-1,0 3,0-2,1 0,-1 0,1 0,-1-1,1 1,-1-1,1 1,-1-1,1 0,-1 1,1-1,0 0,-1 0,1 0,0-1,0 1,-1-1,1 1,0-1,0 0,0 1,0-1,0 0,0 0,0 0,0 0,0 1,0-1,0 0,0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1049 300,'2'0,"-4"0,2 0,-1 0,1 0,-1 0,1 0,-1 0,0 0,0 1,1-1,-1 0,0 1,0-1,1 1,-1-1,1 0,-1 1,1-1,-1 1,1-1,0 1,0-1,0 1,0 0,0-1,1 1,-1 0,0 0,1 0,0 0,-1 0,1-1,-1 1,1 0,-1 0,0 0,1-1,-1 1,0 0,0 0,0-1,1 1,-1 0,-1 0,1 0,0-1,0 1,0-1,-1 1,1 0,-1-1,0 1,0-1,0 0,0 1,1-1,-1 0,0 0,0 0,0 0,0 0,0 0,1 0,-1 0,0 0,1 0,-1 0,1 0,-1 0,1 0,-1-1,1 1,0 0,0 0,-1 0,1 0,0 0,0 0,0 0,0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1059 330,'2'0,"-4"0,2 0,0 0,0 0,0 0,0 0,0 0,0 0,0 0,0 0,1 0,0 0,0 0,0 0,-1 0,1 0,0 0,-1 0,1 0,-1 0,1 0,-1 0,0 0,1 0,-1 0,0 0,1 0,-1 0,0-1,0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1321 308,'2'0,"-4"0,2 0,0-1,0 1,0 0,0 0,0 0,0 0,0 0,0 0,0 1,1-1,-1 0,1 1,-1 0,1 0,0 1,-1-1,1 0,0 1,0 0,0 0,-1 0,1 0,-1 1,0-1,1 1,-1-1,-1 0,1 1,0-1,-1 0,1 0,-1 0,0 0,0 0,1-1,-1 0,0 0,1 0,-1 0,0 0,1-1,-1 1,1-1,0 1,-1-1,1 0,0 1,0-1,-1 0,1 0,0 0,0 0,0 0,0 1,0-1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1059 322,'2'0,"-4"0,2 0,0 0,0 0,0 0,0 0,0 0,0 0,0 0,1 0,-1 0,1 0,0 0,0 0,0 0,0 0,1 0,-1 0,0 0,0 0,0 0,0 0,-1 0,1 0,0 0,-1 0,0 0,1 0,-1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1101 299,'2'0,"-4"0,2 0,0-1,0 1,0 0,0 0,0 0,0 0,0 0,0 0,0 0,0 0,0 1,0 0,-1 0,1 1,0 0,0 0,0 0,0 1,0-1,0 1,-1-1,1 1,0-1,-1 0,1 0,0 0,-1 0,1-1,0 1,-1-1,1 0,0 0,-1 1,1-2,0 1,0 0,0-1,0 1,0-1,0 0,0 1,0-1,0 0,0 0,0 0,0 0,0 0,0 0,1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1115 315,'2'0,"-4"0,2 0,0 0,0 0,0 0,0 0,0 0,0 0,0 0,0 0,0 0,0 0,0 0,0 0,0 0,0 0,0 0,0 0,0 0,0 0,0 0,0 0,0 0,0 0,0 0,0 0,0 0,0 0,0 0,0 0,0 0,0 0,0 0,0 0,0 0,0 0,0 0,0 0,0 0,0 0,0 0,0 0,0 0,0 0,0 0,0 0,0 0,0 0,0 0,0 0,0 0,0 0,0 0,0 1,0-1,0 0,0 1,0-1,0 1,0-1,0 1,0 0,0 0,0 0,-1 0,1 0,0 0,0 0,0 0,0 0,0 0,-1 0,1 0,0 0,0 0,0-1,0 1,0-1,0 1,0-1,0 0,0 0,-1 1,1-1,0 0,0 0,0 0,0 1,0-1,0 0,0 0,0 0,0 0,0 0,0 0,0 0,0-1,0 1,0-1,1 0,-1 0,0 0,1-1,-1 1,0 0,1 0,-1 0,1 0,0-1,0 1,-1 0,1 0,0 0,0 0,0 0,-1 0,1 1,0-1,-1 1,1-1,-1 1,1 0,-1-1,1 1,-1 0,1 0,-1 0,0 0,1 0,-1 0,0 0,1 0,0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1137 302,'2'0,"-4"0,2 0,0 0,0 0,0 0,0 0,0 0,-1 0,0 0,0 0,-1 0,1 0,-1 1,1-1,-1 0,1 0,-1 0,1 0,0 0,-1 0,1 1,0-1,0 0,0 0,0 0,1 0,-1 0,1 0,0 0,-1 0,1 0,0-1,-1 1,1 0,0 0,2-1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1132 297,'2'0,"-3"0,1 0,0 0,0 1,1-1,-1 1,1-1,-1 0,0 1,1-1,-1 0,0 1,1-1,-1 1,0-1,1 0,-1 1,0-1,0 0,0 1,0-1,0 0,0 1,0-1,0 1,0-1,-1 1,1-1,-1 1,0-1,0 1,0 0,0-1,0 1,1-1,-1 0,0 1,1-1,-1 0,1 0,0 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1120 339,'2'0,"-4"0,2 0,0 0,0 0,0 0,0 0,0 0,0 0,0 0,1 0,-1 0,0 0,-1 0,1 0,0 0,0 1,0-1,0 1,0-1,0 1,0 0,0-1,0 1,0 0,0-1,0 1,0-1,0 1,0 0,0-1,0 1,1-1,-1 1,0-1,0 1,0-1,0 0,0 1,1-1,-1 0,0 0,0 0,0 1,0-1,1 0,-1 0,0 0,0 0,1 0,-1-1,1 1,-1 0,1-1,-1 1,1-1,-1 1,1-1,-1 0,1 1,-1-1,1 0,0 0,-1 1,0-1,1 1,-1-1,0 1,0-1,1 1,-1 0,0 0,0-1,0 1,0 0,0 0,0 0,0 0,0 0,0 0,0 0,0 0,1 1,-1-1,0 0,0 1,0-1,0 1,0-1,0 1,0-1,0 1,1-1,-1 1,0-1,0 1,1-1,-1 0,1 1,-1-1,1 0,-1 0,1 0,-1 0,1 0,2-1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1164 323,'2'0,"-4"0,2 0,0 0,0 1,0-1,0 1,-1 0,0 0,0 0,1 0,-1 0,0 0,0 0,0 0,0 0,1 0,-1 0,0 0,0 0,1 0,0-1,-1 1,1-1,0 0,-1 1,1-1,0 0,0 1,0-1,0 0,0 0,0 0,0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1150 326,'2'0,"-4"0,2 0,0 0,0 0,0 0,0 0,0 0,0 0,0 0,0 0,0 0,0 0,1 0,-1 1,0-1,1 1,-1 0,1 0,-1 0,1 1,0-1,-1 0,1 0,-1 0,0 0,1-1,-1 1,0 0,1 0,-1-1,0 1,0-1,0 0,0 1,1-1,-1 0,0 0,0 1,0-1,0 0,2-1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1173 324,'2'0,"-4"0,2 0,0 0,0 0,0 0,1 1,-1-1,0 1,1 0,-1 0,0 0,1 0,-1 1,0-1,0 0,0 0,0 0,0 1,1-1,-1-1,0 1,0 0,0-1,0 1,0-1,0 0,0 0,0 1,0-1,0 0,0 0,0 0,0 0,0 0,0 0,0-1,0 0,0 1,0-1,1-1,-1 1,0 0,1 0,-1 0,0 0,1 0,-1 0,1 0,-1 1,1-1,-1 0,1 1,-1-1,1 1,-1 0,1-1,0 1,0 0,0 0,0-1,0 1,0 0,0 0,2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1197 311,'2'0,"-4"0,1 0,0 0,0 0,0 0,0 0,-1 0,1 1,-1-1,1 0,-1 0,1 0,-1 0,1 0,-1 0,1 1,0-1,0 0,0 0,0 0,0 0,1 0,0 0,-1 0,1 0,0 0,0 0,-1 0,1 0,0 0,0 0,0 0,0 0,2-1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1153 325,'-1'0,"1"0,0 0,0 0,0 0,0 0,0 0,0 0,0 0,0 0,0 0,0 0,0 0,0 0,0 0,0 0,0 0,0 0,0 0,0 0,0 0,0 0,0 0,0 0,0 0,0 0,0 0,1 1,-1-1,0 0,0 0,0 0,0 0,0 0,0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1188 305,'2'0,"-4"0,2 0,0 0,1 0,-1 0,0 1,1-1,-1 1,1-1,-1 1,1-1,-1 1,1 0,0-1,-1 1,0 0,1-1,-1 1,0-1,0 1,1-1,-1 1,0-1,0 1,0-1,0 1,-1-1,1 1,0-1,-1 0,1 1,-1-1,1 1,-1-1,0 0,1 1,-1-1,1 0,-1 0,1 1,-1-1,1 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1189 350,'2'0,"-4"0,2 0,0 0,1 1,-1-1,0 0,0 0,0 0,0 1,0-1,0 1,0 0,0-1,0 1,0 0,1 0,-1 0,0-1,0 1,0 0,0 0,0-1,0 1,0-1,1 1,-1-1,0 0,0 1,0-1,0 0,0 0,1 0,-1 0,0 0,0 0,1 0,-1 0,1 0,0-1,0 0,-1 0,1 0,0 0,0 0,0 0,0 0,0 0,-1 0,1 0,0 0,-1 0,1 0,-1 0,1 1,-1-1,0 1,1-1,-1 1,0 0,0-1,0 1,1 0,-1 0,0-1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1236 305,'2'0,"-4"0,2 0,0 0,0 0,0 0,0 0,0 0,0 0,0 0,0 0,0 0,0 0,0 0,0 1,0 0,0 0,0 1,0-1,0 1,0 0,0 1,-1-1,1 1,0 0,0-1,0 1,-1-1,1 3,-1-2,1-1,0 0,0 0,-1 0,1-1,0 1,-1 0,1-1,0 1,0-1,0 0,0 1,0-1,0 0,-1 0,1-1,0 1,0-1,0 0,0 1,0-1,0 0,0 0,0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1264 339,'2'0,"-4"-1,2 1,0 0,0 0,0-1,0 1,-1-1,1 1,0 0,-1-1,1 1,-1 0,1-1,0 1,-1 0,1 0,-1 0,1 0,0 0,-1 0,1 0,-1 0,1 0,-1 0,1 1,-1-1,1 0,-1 1,1-1,-1 1,1 0,0-1,-1 1,1 0,0 0,-1 0,1 1,0-2,0 1,0 0,0-1,0 1,0-1,0 1,0-1,1 1,-1-1,0 0,0 1,0-1,0 0,1 0,-1 0,0 1,0-1,0 0,1 0,-1 0,0 0,1 0,-1 0,1-1,-1 1,1 0,0-1,0 0,0 1,0-1,-1 0,1 0,0 0,0 0,0 0,0 0,-1 0,1 0,0 0,-1 0,1-1,0 1,-1-1,1 1,-1-1,1 0,-1 1,1-1,0 1,-1-1,1 1,-1-1,1 1,-1 0,1 0,-1-1,1 2,-1-1,0 0,0 0,1 1,-1-1,0 1,0 0,0 0,0-1,0 1,0 0,0 0,0 0,0 0,0 0,0 0,0 0,0 1,0 0,0 0,0 0,-1 0,1 1,-1 0,1 0,-1 0,1 0,-1 1,1-1,-1 0,1-1,-1 1,1 0,-1-1,1 0,0 1,-1-1,1 1,0-1,0 0,-1 0,1 0,0 0,0-1,0 1,0-1,-1 1,1-1,0 0,0 1,0-1,0 0,0 0,0 0,0 0,0 0,2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1294 327,'2'0,"-4"0,2 0,0 0,0 0,0 0,0 0,0 0,0 0,0 0,0 0,0 0,0 0,0 0,0 1,-1 0,1 0,-1 1,1-1,-1 0,0 1,0 0,0 0,0-1,0 1,0-1,1 1,-1-1,0 0,0 0,1 1,-1-1,0 0,1 0,0-1,-1 1,1-1,0 1,0-1,0 1,0-1,-1 0,1 0,0 0,0 0,0 1,0-1,0 0,0 0,0 0,1-1,-1 1,1-1,3-2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1294 328,'2'0,"-4"0,2 0,0 0,0 0,0 0,0 0,0 0,0 0,0 0,0 0,0 0,0 1,0 0,1 0,-1 0,0 0,0 0,0 1,0 0,0 0,0-1,0 0,0 1,1-1,-1 0,0 1,0-1,0 0,0 0,0 0,0 0,1 0,-1 0,0-1,0 1,0-1,0 1,0-1,0 1,1-1,-1 0,0 0,0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1295 346,'2'0,"-4"0,2 0,0 0,0 0,0 0,0 0,-1 1,1-1,-1 0,-1 0,1 0,0 0,-1-1,1 1,-1 0,1 0,-1 0,1 0,0 0,0-1,0 1,0 0,0 0,1 0,0 0,-1 0,1 0,0 0,-1 0,1 0,0 0,0 0,0 0,0 0,-1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1014 383,'2'0,"-4"0,2 0,0 0,0 0,0 0,0 0,0 1,0 0,0-1,1 1,-1 0,0-1,0 1,0 0,0 0,0 0,0 0,0 0,0 0,0-1,0 1,0-1,0 1,0-1,0 0,0 0,0 1,0-1,0 0,0 0,0 0,0 0,0 0,0 0,0 0,0 0,0 0,0 0,0-1,1 0,-1 0,1 0,-1 0,1 0,0 0,-1 0,1 0,0 0,-1 0,1 1,-1-1,1 1,-1 0,1-1,-1 1,1 0,-1 0,0 0,1 0,-1 0,0 0,1 0,-1 1,1-1,-1 1,1-1,-1 1,1 0,-1-1,1 1,-1 0,0 0,0-1,0 1,1 0,-1 0,0 0,0-1,0 1,0 0,0-1,0 1,0-1,0 0,0 1,0-1,0 0,1 0,-1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1033 372,'2'0,"-4"0,2 0,0 0,0 0,0 0,0 1,0-1,0 1,0-1,0 0,0 1,0-1,0 0,0 1,0-1,0 0,0 1,0-1,0 0,0 0,1 0,-1 0,0 0,0 0,0 0,0 0,0 0,0 0,0 0,-1 0,1 0,-1-1,1 0,0 1,0-1,0 1,-1 0,1-1,0 1,-1 0,1-1,0 1,-1 0,1 1,-1-1,0 0,1 0,-1 1,0-1,1 1,-1-1,0 1,1 0,0 0,0 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1054 403,'2'0,"-4"0,2 1,0-1,0 0,0 0,0 0,0 0,0 0,0 0,0 0,0 0,0 0,1 0,-1 0,1 0,-1 0,1 0,0 0,-1 1,1-1,0 0,0 0,0 0,0 0,0 0,0 1,0-1,0 0,0 0,0 0,-1 0,1 0,0 0,-1 0,1 0,-1 0,1 0,-1 0,1 0,-1 0,0 0,0 0,0 0,1 0,-1 0,0-1,0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919 379,'2'0,"-4"0,2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0,1 0,-1 0,0 0,0 0,0 0,0 1,0-1,0 0,0 0,0 0,0 0,0 0,0 0,0 0,0 0,0 0,0 0,0 1,0-1,0 0,0 0,0 0,0 0,0 0,0 0,0 0,0 0,0 0,0 0,0 0,0 0,0 0,0 0,0-1,-1 1,1 0,0 0,0 0,0 0,0 0,0-1,0 1,0 0,0 0,0 0,0 0,0 0,0 0,1 0,-1 0,0 0,0 0,0 0,0 0,0 0,0 0,0 0,0 0,0 0,1 0,-1 1,0-1,0 0,0 0,0 0,0 0,0 1,-1-1,1 0,0 0,0 0,0 0,0 0,0 0,0 0,0 0,0 0,0 0,0 0,0 0,0 0,0 0,0 0,0 0,0 0,0 0,0 0,0 0,-1 0,1 0,0 0,0 0,0 0,0 0,0 0,0 0,0 0,0 0,0 0,0 0,0 0,0 0,0 0,0 0,0 0,0 0,0 0,0 0,0 0,0 0,0 0,0 0,0 0,0 0,0 0,0 0,0 0,0 0,0 0,-1 0,1 0,0 0,0 0,0 0,0 0,0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1060 396,'2'0,"-4"0,2 0,0 0,0 0,0 0,0 0,0 0,0 0,1 0,-1 1,1-1,0 0,0 0,0 0,0 0,0 1,0-1,0 0,-1 0,1 0,0 0,0 0,-1 0,1 0,-1 0,1 1,0-1,-1 0,2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1086 421,'2'0,"-4"0,2 0,0 0,0 0,0 0,0 0,0 0,0 0,0 0,1 0,-1 0,1 0,-1 0,1 0,0 1,0-1,1 0,0 0,0 0,0 0,1 0,-1 0,1 0,0 0,0 0,-1 0,1 1,1-1,4 0,-4 1,-1-1,1 0,0 0,0 1,1-1,0 0,0 1,0-1,0 0,0 1,-1-1,1 0,-1 0,0 1,0-1,0 0,-1 0,0 0,0 0,0 1,1-1,-1 0,0 0,0 0,0 1,0-1,0 0,0 0,-1 0,3 1,-2-1,-1 0,-1 0,1 0,0 0,0 0,-1 0,1 0,-1 0,0 0,0 0,0 1,0-1,0 0,0 0,-1 0,1 0,-1 0,1 0,-1 0,1-1,1 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1116 390,'2'0,"-4"0,2 0,0 0,0 0,0 0,0 0,0 0,0 0,0 0,0 0,0 0,0 0,0 0,0 0,0 0,0 0,0 0,0 0,0 0,0 0,0 0,0 0,0 0,0 0,0 1,0 0,0-1,0 1,0 0,0 0,0 0,0 0,0 0,0 0,1 0,-1 0,0 0,0 0,0-1,0 1,0 0,0 0,0-1,0 1,0-1,0 1,0-1,0 0,0 1,0-1,0 0,0 0,0 0,0 0,0 0,0 1,0-1,0 0,0 0,0 0,0 0,0-1,0 1,0-1,1 1,-1-1,0 1,1-1,0-1,-1 1,1 1,0-1,-1 0,1 1,-1-1,1 1,-1-1,1 1,-1 0,1-1,0 1,-1 0,1 0,-1-1,1 1,-1 0,1 0,-1 0,1 0,-1 0,1 0,-1 0,1 0,-1 0,1 0,-1 0,0 0,1 0,-1 0,0 0,1 0,-1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1139 403,'2'0,"-4"0,2 0,0 0,0 0,0 0,0 0,-1 0,1 0,0 0,0 1,0-1,0 0,0 0,0 0,0 1,0-1,-1 0,1 1,0-1,0 1,0 0,0-1,0 1,0 0,-1-1,1 1,0 0,0-1,1 1,-1-1,0 1,0-1,0 1,0-1,0 1,0-1,0 0,0 0,1 1,-1-1,0 0,0 0,0 0,0 0,0 0,1 0,-1 0,0-1,1 1,-1-1,1 1,-1-1,1 0,-1 1,1-1,-1 0,1 0,-1 1,0-1,1 1,-1-1,0 1,0-1,0 1,0 0,0 0,1 0,-1 0,0-1,0 1,0 0,0 0,0 0,0 0,0 0,0 0,0 0,0 0,0 0,0 1,0-1,0 1,0-1,1 1,-1-1,0 1,0-1,0 1,1 0,-1-1,0 1,0-1,1 0,-1 1,0-1,0 0,1 0,-1 0,0 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1133 382,'2'0,"-4"0,2 0,0 0,0 0,0 0,0 0,-1 0,1 0,0 0,-1 0,0 0,0 0,0-1,-1 1,1 0,-1 0,1 0,-1 0,1-1,0 1,0 0,0 0,1 0,-1 0,0 0,1 0,0 0,-1 0,1 0,0 0,0 0,0 0,-1 0,1-1,0 1,0 0,0 0,0 0,0 0,3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1130 378,'2'0,"-4"0,2 0,0 0,1 0,-1 0,0 0,0 0,0 1,1-1,-1 0,0 0,0 1,1-1,-1 0,0 1,0-1,1 1,-1-1,0 1,0-1,0 1,0-1,0 1,0-1,0 1,-1-1,1 1,0-1,-1 0,1 1,-1-1,1 0,0 1,0-1,-1 0,1 0,0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396,'2'0,"-4"0,2 0,0 0,0 0,0 1,-1-1,1 0,-1 1,0 0,0 0,0 0,0-1,0 1,0 0,0-1,1 1,-1-1,0 1,1-1,-1 1,1-1,0 0,-1 1,1-1,0 0,0 0,0 0,0 0,0 1,0-1,0 0,0 0,0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1164 396,'2'0,"-4"0,2 0,0 0,0 0,0 0,0 0,0 0,0 0,0 0,0 0,1 1,-1-1,1 1,-1-1,1 1,-1 0,1 0,0 0,0 0,-1 0,1 0,0 0,-1-1,1 1,0 0,-1 0,0 0,1-1,-1 1,0-1,1 1,-1-1,0 1,1-1,-1 0,0 1,0-1,1 0,-1 0,0 0,2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1190 398,'2'0,"-4"0,2 0,0 0,0 0,0 0,0 0,0 0,0 0,0 0,0 0,1 0,-1 1,0-1,0 1,1-1,-1 1,0 0,1 1,-1-1,0 0,0 0,1 0,-1 0,0 1,0-1,0-1,0 1,0 0,0-1,0 1,0-1,0 0,0 1,0-1,0 0,0 0,0 0,0 0,0 0,0 0,0 0,0 0,0 0,0-1,0 0,1 0,-1 0,0 0,1 0,-1 0,2-2,-2 2,1 0,0 1,-1-1,1 0,0 0,0 1,0-1,0 1,1-1,-1 1,0-1,1 1,-1-1,0 1,0 0,1 0,-2 0,1 0,0-1,-1 1,1-1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1218 382,'2'0,"-4"0,2 0,0 0,0 0,0 0,0 0,-1 0,0 0,0 0,-1 0,1 0,-1 1,1-1,-1 0,1 0,0 0,-1 0,1 0,0 0,0 0,0 0,1 0,-1 0,1 0,-1 0,1 0,0 0,-1 0,1 0,0 0,0 0,0 0,0 0,0 0,0 0,1-1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1030 402,'2'0,"-4"-1,2 1,0 0,0 0,0 0,0 0,0 0,0-1,0 1,0 0,0 0,0-1,0 1,0 0,0 0,0-1,0 1,0 0,0-1,0 1,0 0,0 0,0-1,0 1,0 0,0 0,0-1,0 1,-1 0,1 0,0 0,0 0,0-1,0 1,0 0,0 0,0 0,0 0,0 0,0 0,0 0,0-1,0 1,0 0,0 0,0 0,0 0,0 0,0 0,0 0,0 0,0 0,0 0,0 0,0 0,0 0,0 0,0 0,0 0,0 0,0 0,0 0,0-1,0 1,0 0,0 0,0 0,0 0,0 0,0 0,0 0,0 1,0-1,0 0,0 1,0-1,0 1,0 0,0 0,-1 0,1 0,1 0,-1 0,0 2,0-2,0 0,0 0,0 0,0 1,1-1,-1 0,0-1,0 1,0 0,0 0,0-1,0 1,1 0,-1-1,0 1,0-1,0 1,0-1,0 1,0-1,0 0,0 0,0 1,0-1,0 0,0 0,0 0,0 0,0 0,0 1,0-1,0 0,0 0,0 0,0 0,0 0,0 0,0 0,0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1210 377,'2'0,"-4"0,2 0,1 0,-1 0,0 0,0 0,0 0,1 0,-1 1,1-1,-1 0,1 1,-1-1,1 1,0 0,-1-1,1 1,-1-1,1 1,-1-1,0 1,1-1,-1 1,0-1,0 1,0-1,0 1,0-1,0 1,0-1,-1 1,1-1,-1 1,1-1,-1 1,1-1,-1 0,0 0,1 1,-1-1,0 0,0 0,1 1,-1-1,1 0,-1 0,0 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1210 416,'2'0,"-4"0,2 0,0 0,0 1,0-1,0 0,0 1,0-1,0 0,0 1,0-1,0 0,0 0,1 1,-1-1,0 0,0 1,0-1,0 0,0 0,0 0,0 0,0 0,0 1,1-1,-1 0,0 0,1-1,0 1,0 0,0-1,0 1,0-1,0 0,0 0,0 1,0-1,1 0,-1 0,0 0,0 0,0 1,0-1,0 0,0 0,-1 1,1-1,-1 1,1-1,-1 1,0 0,0 0,0 0,0 0,0 0,0 0,0 0,0 0,1 0,-1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1123 438,'2'0,"-4"0,2 0,0 0,0 0,0 0,0 0,0 0,0 0,0 0,0 0,0 0,0 0,0 0,0 0,0 0,0 0,0 0,0 1,0 0,0 0,0 0,0 0,-1 1,1 0,0 0,0 0,0-1,0 1,-1 0,1 0,0-1,0 1,-1 0,1-1,0 1,0-1,0 0,0 1,0-1,0 0,0 0,0 0,0 0,0-1,0 1,0-1,0 0,0 1,0-1,0 0,0 0,0 0,0 0,0 0,0 1,0-1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1147 458,'2'0,"-4"0,2 0,0 0,0 0,0 0,-1 0,1-1,0 1,0 0,0 0,0 0,0 0,0 1,0-1,0 1,0-1,0 1,0 0,0 0,0 0,0 0,0 0,0 0,0 0,-1-1,1 1,0 0,0-1,0 1,0-1,0 0,0 1,0-1,0 0,0 0,0 0,0 0,0 0,0 0,0 0,0 0,0 0,0-1,1 1,-1-1,0 0,1 0,0 0,-1 0,1 0,0 0,0 0,0 1,0-1,0 0,0 1,1-1,-1 1,-1-1,1 1,0 0,-1 0,1 0,0 0,-1 0,1 0,0 0,-1 0,0 0,2 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1158 477,'2'0,"-4"-1,2 1,0 0,0 0,0 0,0 0,0 0,0 0,0 0,0-1,0 1,0 0,0 0,0 0,0 0,0 0,0 0,0 0,0 0,0 0,0 0,0 0,0 0,0 0,0 0,0 1,0-1,0 1,0-1,0 2,0-1,0 0,0-1,0 1,0 0,1-1,-1 1,0-1,0 1,1-1,-1 1,1-1,-1 1,1-1,-1 0,1 0,-1 1,1-1,-1 0,1-1,0 1,-1 0,1 0,0 0,0-1,0 0,-1 1,1-1,0 1,-1-1,1 1,-1-1,1 1,-1-1,0 1,1 0,-1-1,1 1,-1 0,0 0,0-1,0 1,0 0,0 0,0 0,0 0,0 0,0 0,0 0,0 0,1 0,-1 0,0 0,0 1,0-1,0 0,0 1,1 0,-1-1,0 1,0-1,1 1,-1 0,0-1,1 1,-1 0,0-1,1 1,0-1,-1 1,2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1210 469,'2'0,"-4"0,2-1,0 1,0 0,0 1,0-1,-1 0,1 0,-1 1,1-1,-1 1,0 0,0 0,1 0,-1 0,0 0,0 0,1 0,-1 0,0-1,1 1,-1 0,1-1,0 1,-1-1,1 1,0-1,0 0,0 0,0 0,0 1,0-1,0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1197 468,'2'0,"-4"0,3 0,-1 0,0 0,0 0,0 0,0 0,0 0,0 0,0 0,0 0,0 0,0 1,1-1,-1 1,1-1,-1 1,1 0,0 0,-1 0,1 0,0 0,-1 0,1 0,-1 0,1-1,-1 1,0 0,1-1,-1 1,0-1,1 1,-1-1,0 1,0-1,1 0,-1 1,0-1,0 0,1 0,0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1227 466,'2'0,"-4"0,2 0,1 1,-1-1,0 0,0 1,0-1,0 1,0 0,1 0,-1 0,0 1,0-1,0 0,0 0,0 1,0-1,0-1,0 1,0 0,0-1,0 1,0-1,0 0,0 0,0 1,0-1,0 0,0 0,0 0,0 0,0-1,0 1,1-1,-1 0,0 0,1 0,-1 0,1 0,0-1,0 1,-1 0,1 0,-1 0,1 1,-1-1,1 1,0-1,-1 1,1-1,0 1,-1 0,1-1,-1 1,1 0,-1 0,1 0,-1 0,1 0,-1 0,0 0,2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1242 483,'2'0,"-4"0,2 0,0 1,0-1,0 0,-1 0,1 0,0 1,0-1,0 0,0 1,0-1,0 1,0 0,0-1,0 1,0-1,1 1,-1 0,0-1,0 1,0 0,0-1,0 1,0-1,1 1,-1-1,0 1,0-1,0 0,0 1,0-1,0 0,0 0,1 0,-1 0,0 0,0 1,0-1,1-1,-1 1,0 0,1 0,0-1,-1 0,1 1,0-1,-1 0,1 0,0 1,-1-1,1 0,0 0,-1 1,0-1,1 1,-1-1,0 1,1-1,-1 1,0 0,0-1,0 1,0 0,1-1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1242 454,'2'0,"-4"0,2 0,0 0,0 0,0 0,0 0,0 0,-1 0,1 0,-1 0,0 0,0 0,-1 0,1 0,0-1,-1 1,1 0,0 0,0 0,0 0,0-1,0 1,0 0,1 0,-1 0,1 0,0 0,-1 0,1 0,0 0,0 0,0 0,0 0,1-1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1023 395,'2'0,"-4"0,2-1,0 1,0 0,0 0,0 0,0 0,0 0,0 0,1-1,-1 1,1 0,0 0,-1 0,1-1,0 1,0 0,0 0,0 0,0 0,1 0,-1 0,0 0,0 0,0 0,-1 0,1 0,0 0,-1 1,1-1,-1 0,1 0,-1 0,1 1,-1-1,0 0,0 0,1 1,-1-1,0 0,0 1,0-1,0 0,0 1,0-1,0 0,0 1,0-1,-1 1,1-1,-1 1,0 0,0-1,0 1,0-1,0 1,-1-1,1 0,0 1,0-1,0 0,0 0,1 0,-1 0,0 0,1 0,-1 0,1 0,0 0,-1 0,1 0,0 0,0 0,0 0,0 0,-1 0,1 0,0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1236 449,'0'1,"0"-1,0 0,1 0,-1 1,0-1,1 1,-1-1,0 1,0-1,1 0,-1 1,0-1,0 0,0 1,0-1,0 0,0 1,0-1,-1 0,1 0,-2 1,2 0,-1-1,-1 0,1 0,0 1,0-1,0 0,-2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1167 446,'2'0,"-5"0,3 1,0-1,0 0,0 0,-1 0,1 0,-1 0,0 0,0 0,0 0,0 0,0 0,-1 0,1 0,0 0,-1 0,1 0,0 0,0 0,0 0,1 0,-1 0,1 0,0 0,-1 0,1 0,0 0,0-1,0 1,0 0,1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1163 442,'2'0,"-3"0,1 0,0 0,1 0,-1 0,1 0,-1 1,1-1,-1 0,1 1,-1-1,1 1,-1-1,0 0,0 1,1 0,-1-1,0 1,0-1,-1 1,1-1,0 1,-1-1,1 1,-1-1,1 0,-1 1,1-1,-1 0,1 0,-1 1,1-1,0 0,0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1271 446,'2'0,"-4"0,2 0,0 0,0 0,0 0,0 0,0 0,0 0,0 0,0 0,0 0,1 0,-1 0,0 1,0 0,0 0,0 0,0 0,1 0,-1 1,0-1,-1 1,1 0,0 0,0 0,0-1,0 1,-1-1,1 1,0-1,0 1,-1-1,1 1,0-1,0 0,0 1,-1-1,1 0,0 0,0 0,0-1,0 1,0-1,0 1,0-1,0 0,0 1,0-1,0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703 683,'2'0,"-4"0,2 0,0 0,0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699 682,'2'0,"-4"0,2 0,0 0,0 0,0-1,0 1,0 0,0 0,1 0,-1-1,0 1,0 0,0 0,0 0,0-1,0 1,0 0,0 0,0 0,0 0,0 0,0 0,0 0,0 0,0 0,0 0,0 0,0 0,0 0,0 0,0 0,0 0,0 0,0 1,0 0,0-1,0 1,0 1,1-1,-1 0,0 0,0 1,1-1,-1 0,0 0,0 0,0 0,0 0,0 0,0 0,0-1,1 1,-1-1,0 1,0-1,0 1,0-1,0 0,0 0,0 1,0-1,0 0,0 0,0 0,0 0,0 0,0 1,0-1,0 0,0 0,0 0,0 0,0 0,0 0,0 0,0 0,0 0,0 0,0 0,2-1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704 679,'2'0,"-4"0,2 0,0 0,0-1,0 1,0 0,0 0,0 0,0 0,-1 0,1 0,0 0,0 0,0 0,0-1,0 1,0 0,0 0,0 0,0 0,0 0,0 0,0 0,0 0,0 0,0 0,0 0,0 0,0 0,0 1,1-1,-1 1,0 0,1-1,-1 1,0-1,1 1,-1-1,0 1,0-1,0 0,1 1,-1-1,0 0,0 0,0 0,0 0,0 0,0 1,0-1,0 0,0 0,0 0,0 0,0 0,0 0,0 0,0 0,0-1,-1 1,1-1,-1 1,1 0,-1-1,1 1,-1-1,1 1,-1 0,0 0,1-1,-1 1,1 0,-1 0,1 0,-1 0,0 0,1 0,-1 0,0 0,1 0,-1 0,0 0,1 1,-1-1,1 0,-1 0,1 1,-1-1,1 0,0 1,-1-1,1 0,0 1,0-1,-1 1,1 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684 717,'2'0,"-4"0,2 0,0-1,0 1,0 0,0 0,0 0,0 0,0 0,0 0,0 0,0 0,0 1,0-1,0 1,1 0,-1-1,0 1,0 1,1-1,-1 0,0 0,0 1,1-1,-1 0,0 1,0-1,0 0,0 0,0 1,0-1,0 0,0 0,0-1,-1 1,1-1,1 1,-1-1,0 0,0 1,0-1,0 0,0 0,0 0,0 0,0 1,0-1,0 0,1 0,-1 0,0 0,0 0,1-1,0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684 723,'2'0,"-4"0,2 0,0-1,0 1,0 0,0 0,0 0,1 0,-1-1,0 1,1 0,-1 0,1 0,0 0,-1 0,1 0,0-1,0 2,-1-1,1 0,0 0,-1 0,1 0,-1 0,1 0,-1 1,1-1,-1 0,0 0,1 0,-1 1,0-1,0 0,0 0,0 0,0 1,0-1,0 0,-1 1,1-1,-2 0,1 1,1-1,-1 0,0 0,0 0,0 1,1-1,-1 0,1 0,-1-1,1 1,-1 0,1 0,0 0,-1 0,1 0,0 0,0 0,0 0,-1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710 734,'2'0,"-4"0,2 0,0 0,0 0,0 0,0 0,1 0,-1 0,0 0,0 0,0 0,0-1,0 1,0 0,0 0,0 0,1 0,-1-1,0 1,-1 0,1 0,0 0,0-1,0 1,0 0,0 0,-1 0,1 0,0 0,0-1,-1 1,1 0,0 0,0 0,-1 0,1 1,-1-1,1 0,0 0,-1 0,1 0,0 1,0-1,-1 0,1 0,0 0,0 1,-1-1,1 0,0 1,0-1,0 0,-1 0,1 1,0-1,0 0,0 0,0 1,0-1,0 0,0 0,0 0,0 0,0 1,0-1,0 0,0 0,0 0,0 0,0 0,0 0,0 0,0 0,0 0,1 0,-1-1,1 1,-1 0,0-1,1 1,-1 0,1-1,-1 1,0 0,1 0,-1-1,0 1,0 0,0 0,0 0,1 0,-1-1,0 1,0 0,0 0,0 0,0 0,0 0,0 0,0 0,0 0,0 0,0 0,0 0,0 0,1 0,-1 0,0 0,0 1,0-1,0 0,0 1,1-1,-1 0,0 1,0-1,0 0,0 1,0-1,0 0,0 0,0 1,0-1,0 0,0 0,1 0,-1 1,0-1,0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458 187,'2'0,"-4"0,2 0,0 1,-1 0,1 0,0 0,0 0,-1 0,1 0,0 1,0-1,0 0,0 1,0-1,0 0,0 1,0-1,0 1,0-1,1 0,-1 0,0 1,1-1,-1 0,0 0,1 0,-1-1,0 1,1-1,-1 1,0 0,0-1,1 0,-1 1,0-1,0 0,0 1,0-1,0 0,1 0,-1 0,0 0,0 1,0-1,0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1043 415,'2'0,"-4"0,2 0,0 0,0 0,0 0,0-1,0 1,0 0,0 0,0 0,0 0,0 0,0 0,0 0,0 0,0 0,0 0,0 1,0-1,1 0,-1 1,0-1,0 1,0-1,0 1,0 0,0-1,0 1,1 0,-1 0,0-1,0 1,1 0,-1-1,0 1,0 0,1-1,-1 1,1-1,-1 1,1-1,-1 0,2 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718 731,'2'0,"-4"0,2 0,0 0,0 0,0 0,0 0,0 0,0 0,0 0,0 0,0 0,0 0,0 1,0-1,0 1,0-1,1 1,-1-1,0 1,0 0,0 0,0-1,0 1,0-1,-1 1,1-1,0 0,0 1,0-1,0 0,0 0,0 0,0 1,0-1,0 0,0 0,0 0,0 0,0-1,0 1,1-1,-1 1,0-1,0 0,1 0,-1 0,1 0,0 0,-1 0,1 1,-1-1,1 1,-1-1,0 0,1 1,0-1,-1 1,1 0,-1-1,1 1,-1 0,1-1,0 1,-1 0,1 0,-1 0,1 0,-1 0,1 0,0 0,-1 0,2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744 733,'2'0,"-4"0,2 0,0 0,0 0,0 0,0-1,0 1,0 0,0 0,0 0,-1 0,1-1,0 1,0 0,0 0,-1 0,1 0,0 0,-1 0,1 0,0 0,-1 0,0 0,1 0,-1 0,0 0,1 1,-1-1,1 0,-1 1,1-1,-1 0,1 1,-1-1,1 0,0 1,0-1,-1 0,1 0,0 1,0-1,0 0,0 0,0 0,0 1,0-1,0 0,0 0,0 0,0 0,0 1,0-1,0 0,0 0,0 0,0 0,0 0,1 0,-1 0,0 0,1 0,-1 0,0-1,1 1,-1 0,1-1,-1 1,1 0,-1-1,1 1,-1 0,0-1,0 1,1 0,-1 0,0 0,0 0,0 0,1-1,-1 1,0 0,0 0,0 0,0 0,0 0,0 0,0 0,1 0,-1 0,0 0,0 0,0 0,0 1,0-1,0 0,1 0,-1 1,0-1,0 0,1 1,-1-1,0 0,1 1,-1-1,0 0,2 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753 730,'2'0,"-4"0,2 0,0 0,0 0,0 0,0 0,0 0,0 0,0 0,0 0,0 0,0 0,0 0,0 0,0 0,0 1,0-1,0 0,0 1,0-1,0 1,0-1,0 1,0-1,0 1,0-1,0 0,0 1,0-1,0 0,0 0,0 0,0 1,0-1,0 0,0 0,1 0,-1 0,0 0,0 0,0 0,0 0,0-1,0 1,1 0,-1-1,0 1,1-1,-1 1,1-1,-1 1,0 0,1-1,-1 1,0 0,0 0,0 0,1-1,-1 1,0 0,0 0,0 0,0 0,1 0,-1 0,0 1,0-1,1 0,-1 0,0 1,0-1,0 0,0 1,0-1,1 0,-1 0,0 0,0 1,0-1,0 0,0 0,0 0,0 0,0 0,0 0,0 0,0 0,0 0,1 0,-1 0,0 0,1 0,-1-1,1 1,-1 0,1-1,-1 1,1-1,-1 1,1 0,-1 0,0-1,1 1,-1 0,0 0,0 0,1 0,-1 0,0 0,0 0,0 0,0 0,1 0,-1 0,0 0,0 1,0-1,0 0,0 1,0-1,1 0,-1 0,0 1,0-1,0 0,0 1,0-1,0 0,0 0,0 0,0 1,0-1,1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790 708,'2'0,"-4"0,2 0,0 0,0 0,0 0,0 0,0 0,0 0,0 0,0 0,0 0,0 0,0 0,0 0,0 0,0 1,-1-1,1 1,0 0,0 0,0 1,0-1,0 0,0 0,0 1,0-1,0 1,0-1,0 1,0-1,0 0,0 1,0-1,0 0,0 1,0-1,0 0,0 0,0-1,0 1,0-1,0 1,0-1,1 0,-1 1,0-1,0 0,0 0,1 0,-1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800 720,'2'0,"-4"0,1 0,1 0,-1 0,0 0,0 0,-1 0,1 0,-1 0,0-1,1 1,-1 0,0 0,1 0,-1 0,1-1,0 1,0 0,0 0,0 0,1 0,-1 0,1 0,-1 0,1 0,0 0,0-1,0 1,0 0,0 0,0 0,0 0,0 0,0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688 598,'2'0,"-4"0,2 0,0 0,0 0,0 0,0 0,0-1,0 1,0 0,0 0,0 0,0 0,0 0,0 0,0 0,0 0,0 0,0 0,0 0,0 0,0 0,0 0,-1 0,1 0,0 0,0 0,0 0,0 0,0 0,0 0,0 0,0 0,0 0,0 0,0 0,0 0,0 0,0 0,0 0,0 0,0 0,0 0,0 0,0 0,0 0,0 0,0 0,0 0,0 0,1 0,-1 0,1 0,0 1,0-1,0 0,0 0,0 0,0 0,0 1,1-1,-1 0,1 0,-1 1,0-1,1 0,-1 0,0 0,1 0,-1 0,0 1,0-1,0 0,0 0,-1 0,1 0,0 0,-1 0,1 0,-1 0,0 0,1 0,-1 0,0 1,0-1,1 0,-1 0,0 0,0 0,0 0,0 0,0 0,1 0,-1 0,0 0,0 0,0 0,0 0,0 0,0 0,0 0,0 0,0-1,0 1,0 0,0 0,0 0,0-1,0 1,0 0,0-1,0 1,0-1,0 1,-1 0,1-1,0 1,0-1,0 1,0 0,0-1,-1 1,1 0,0-1,0 1,0 0,0 0,0 0,0 0,0-1,0 1,0 0,0 0,0 0,0 0,0 0,-1 0,1 0,0 0,0 0,0 0,0 0,0 0,0 0,1 0,-1 0,0 0,1 1,-1-1,1 0,-1 0,1 1,-1-1,1 1,-1-1,0 0,1 1,-1-1,0 0,1 1,-1-1,0 0,0 0,0 1,0-1,0 0,0 1,0-1,0 0,-1 1,0-1,1 1,-1 0,0-1,0 1,0-1,0 1,0-1,0 0,1 1,-1-1,1 0,-1 0,1 1,-1-1,1 0,0 0,-1 0,1 0,0 0,0 0,0 0,0 0,0 0,0 0,-1 1,1-1,0 0,0 0,0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830 623,'2'0,"-4"0,2 0,0 0,0-1,0 1,0 0,0 0,0 0,0 0,0 0,0 0,0 0,0 0,0 0,-1 1,1-1,-1 0,0 0,0 0,-1 0,1 0,-1 0,1 0,0 1,-1-1,1 0,-1 0,1 0,-1 0,1 0,0 0,0 0,0 0,1 0,-1 0,1 0,0 0,-1 0,1 0,0 0,0 0,0 0,-1-1,1 1,0 0,0 0,0 0,0 0,0 0,2-1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820 617,'2'0,"-4"0,3 0,-1 0,0 0,1 0,-1 0,0 0,1 0,-1 0,1 0,-1 0,1 1,-1-1,0 0,1 0,-1 0,0 1,0-1,0 0,0 0,0 1,0-1,0 1,0-1,-1 1,1-1,-1 0,1 1,-1-1,1 0,0 1,-1-1,1 0,0 0,0 0,0 0,1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937 618,'2'0,"-4"0,2 0,0 0,0 0,0 0,0 0,0 0,0 0,0 0,0 0,0 0,0 0,0 0,0 0,0 0,0 0,0 0,0 0,1 0,-1 0,1 0,0 0,0 0,0 0,0 0,0 0,1 0,-1 0,0 0,1 0,-1 0,0 0,0 0,0 0,-1-1,1 1,0 0,-1 0,1 0,-1 0,1 0,-1 0,1 0,-1 0,0-1,1 1,-1 0,1-1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963 606,'2'0,"-4"0,2 0,0 0,-1 0,1 0,0 0,0 0,0 0,0 1,0-1,0 0,0 1,0-1,0 1,1-1,-1 1,0-1,0 1,0-1,0 1,0-1,0 1,0-1,0 1,0-1,-1 1,1 0,-1-1,0 1,0 0,0-1,0 1,0 0,0-1,0 0,0 1,0-1,0 1,0-1,-1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410,'2'0,"-4"0,3 0,-1 0,0 0,0 0,0 1,0-1,0 0,0 0,0 0,0 0,0 0,0 0,0 0,0 0,0 0,0 0,0 0,0 0,0 0,0 0,0 0,0 0,0 0,0 0,0 0,0 0,0 0,0 0,0 0,0 0,0 0,0 0,0 0,0 0,0 0,0 0,0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1008 677,'2'0,"-4"0,2 0,0 0,0 0,0 0,0 0,0 0,0 0,0 0,0 0,0 0,0 0,0 0,0 0,0 0,0 0,0 0,0 0,0 0,0 0,0 0,0 0,0 0,0 0,0 0,1 0,-1 0,1 0,-1 1,1-1,0 1,-1-1,1 0,-1 1,1-1,-1 0,1 1,-1-1,0 0,1 0,-1 1,1-1,-1 0,0 0,1 0,-1 1,0-1,1 0,-1 0,0 0,1 0,0 0,-1 0,1 0,0 0,-1 0,1-1,0 1,0 0,-1 0,1 0,0 0,0-1,0 1,0 0,0 0,0 0,0 0,0 0,0 0,0 0,-1 0,1 0,0 0,-1 1,1-1,-1 0,1 1,-1-1,1 0,-1 1,0-1,1 0,-1 0,0 1,0-1,0 0,1 0,-1 0,0 1,0-1,1 0,-1 0,1 0,-1 0,1 0,0 0,0-1,0 1,-1 0,1 0,0 0,0-1,0 1,0 0,0 0,0 0,0-1,-1 1,1 0,0 0,0 0,-1 0,1 0,0 0,-1 0,1 1,0-1,0 0,-1 0,1 0,0 1,-1-1,1 0,0 1,-1-1,1 0,-1 0,1 1,-1-1,0 0,1 0,-1 0,0 0,1 1,-1-1,0 0,0 0,1 0,-1 0,0 0,0 0,1 0,-1 0,0 0,0 0,0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1015 713,'-1'0,"1"0,0 0,0 0,0 0,-1 0,1-1,0 1,0 0,-1 0,1 0,0 0,-1 0,1 0,-1 0,1 0,-1 0,0 0,1 1,-1-1,1 0,-1 0,1 0,-1 1,1-1,-1 0,1 1,0-1,-1 0,1 1,0-1,-1 1,1-1,0 0,0 1,-1-1,1 1,0-1,0 1,0-1,0 0,0 1,-1-1,1 0,0 0,0 1,0-1,0 0,0 0,0 1,0-1,0 0,0 0,0 0,0 1,1-1,-1 0,0 0,0 0,0 1,0-1,1 0,-1 0,0 0,0 0,1 0,-1 0,0 0,1 0,-1 0,1 0,-1 0,1 0,-1 0,1-1,0 1,-1 0,1-1,0 1,0-1,0 0,0 1,0-1,-1 0,1 0,0 0,0 0,-1 0,1 0,0 0,-1 0,1 0,0 0,-1 0,1 0,-1-1,1 1,-1 0,1 0,-1-1,1 1,-1 0,0 0,1 0,-1 0,0 0,1 1,-1-1,0 1,0-1,0 1,0 0,0-1,0 1,1 0,-1 0,0 0,0-1,0 1,0 0,0 0,0 0,0 0,0 0,0 0,0 0,0 0,0 1,0 0,0 0,-1 0,1 1,0-1,0 0,0 1,-1-1,1 0,0 1,-1-1,1 1,0-1,0 0,-1 0,1 1,0-1,0 0,0 0,0-1,0 1,0 0,0 0,0 0,0-1,0 1,0-1,0 1,0-1,0 0,0 0,0 1,0-1,0 0,0 0,0 1,0-1,1 0,-1 0,0 0,0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1035 713,'2'0,"-4"0,2 0,0 0,0 0,0 0,0-1,0 1,0 0,0 0,0 0,0 0,0 0,0 0,0 0,0 0,0 1,0-1,0 1,0 0,0-1,0 1,0-1,0 1,0 0,0 0,0-1,0 1,0 0,-1-1,1 1,0 0,0-1,0 1,0-1,0 1,0-1,1 0,-1 1,0-1,0 0,0 0,0 0,0 0,0 0,0 1,0-1,0 0,1-1,-1 1,0 0,1 0,-1 0,1-1,-1 1,1-1,-1 1,1-1,-1 1,1-1,-1 1,0-1,1 0,-1 1,1-1,-1 1,0-1,1 1,-1 0,0 0,0-1,0 1,0 0,0 0,0 0,1 0,-1-1,0 1,0 0,0 0,0 0,0 0,0 0,0 0,0 0,0 0,0 1,0-1,0 1,1-1,-1 1,0-1,0 1,0-1,0 1,0-1,1 1,-1 0,0-1,0 1,1-1,-1 0,0 1,0-1,1 0,-1 1,0-1,0 0,1 0,-1 0,0 0,0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1074 717,'2'0,"-4"0,2 0,0 0,0 0,0 0,0-1,0 1,-1 0,1 0,0-1,0 1,0 0,0 0,-1 0,1 0,0-1,-1 1,1 0,-1 0,0 0,1 0,-1 0,0 1,1-1,-1 0,0 0,1 1,-1-1,1 1,-1-1,1 1,-1-1,1 0,-1 1,1 0,0-1,-1 0,1 1,0-1,0 1,0-1,-1 0,1 1,0-1,0 0,0 0,0 1,0-1,0 0,0 1,0-1,0 0,0 0,0 0,1 1,-1-1,0 0,0 0,0 0,1 0,-1 1,0-1,0 0,1 0,-1 0,1 0,-1-1,1 1,-1 0,1 0,0-1,-1 1,1 0,-1-1,1 1,0-1,-1 0,1 1,0-1,0 0,-1 0,1 0,0 0,-1 0,1 0,-1 0,1 0,-1-1,1 1,-1 0,1 0,-1 0,1 0,-1 0,1 0,-1 0,1 0,-1 0,0 0,1 0,-1 1,0-1,0 1,0 0,0-1,0 1,0 0,1 0,-1-1,0 1,0 0,0 0,0 0,0 0,0 0,0 0,0 0,0 0,0 0,0 1,0 0,0 0,-1 0,1 0,0 1,0-1,0 1,0-1,-1 1,1-1,0 1,0-1,-1 0,1 1,0-1,0 0,0 1,0-1,-1 0,1 0,0 0,0-1,0 1,0 0,1-1,-1 0,0 1,0-1,0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1086 718,'2'0,"-4"0,2 0,0 0,0 0,0 0,0 0,1 1,-1-1,0 1,0 0,0-1,0 1,0 0,0 0,0 0,0-1,0 1,0 0,0-1,0 1,0-1,0 1,0-1,0 0,0 0,0 1,0-1,0 0,1 0,-1 0,0 0,0 0,1 0,-1-1,1 0,0 1,0-1,0 0,0 0,0 0,0-1,0 1,0 0,-1 0,1 0,0 0,0 0,0 0,0 0,-1 0,1 1,-1 0,0-1,1 1,-1 0,0 0,0 0,0 0,0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95 339,'2'0,"-4"0,2 0,0 0,0 0,0 0,0 0,0 0,1 0,-1 0,0-1,0 1,0 0,0 0,0 0,0 0,0 0,0 0,0 0,0 0,0 0,0 0,0 0,0-1,0 1,0 0,0 0,0 0,0 0,0 0,0 0,0 0,0 0,0 0,0 0,0 0,0 0,0 0,0 0,0 0,0 0,0 0,0 0,0 0,0 0,0 0,0 0,0 0,0 0,0 0,0 0,0-1,0 1,0 0,0 0,0 0,0 0,0 0,0 0,0 0,0 0,0 0,0 0,0 0,0 0,0 0,0 0,0 0,0 0,0 0,0 0,0 0,0 1,0-1,0 1,-1-1,1 1,0 0,0 0,0 1,0-1,-1 0,1 0,0 0,0 1,0-1,0 0,0 0,0 0,0 0,0 0,0-1,0 1,0-1,-1 1,1-1,0 0,0 1,0-1,0 0,0 0,0 0,0 1,0-1,0 0,0 0,0 0,0 0,0 0,0 0,0 0,0 0,0-1,0 0,0 0,0 0,0 0,0 0,0 0,0-1,0 1,0 0,1 0,-1-1,1 1,0 0,0 0,-1 0,1 0,1-1,-1 1,-1 1,1-1,0 1,0-1,-1 1,1 0,-1 0,1 0,-1 0,1 0,0 0,-1 0,1 0,-1 0,0 0,1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117 325,'2'0,"-4"0,2 0,0 0,0 0,0 0,1 0,-1 0,0 0,0 0,-1 0,0 0,-1 0,1 0,-1 0,1 1,-1-1,0 0,1 0,-1 0,0 0,0 0,1 0,-1 0,1 0,-1-1,1 1,0 0,1 0,-1 0,0 0,1 0,0 0,-1 0,1 0,0 0,0 0,-1 0,1 0,0 0,0 0,0-1,2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112 317,'2'0,"-4"0,2 0,0 0,1 1,-1-1,1 0,0 1,-1-1,1 0,-1 1,1-1,-1 0,1 1,-1-1,1 1,-1-1,0 1,0-1,1 0,-1 1,-1-1,1 1,0-1,-1 1,1-1,-1 1,1-1,-1 1,0-1,0 1,1-1,-1 1,1-1,-1 0,1 1,0-1,-1 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125 341,'2'0,"-4"0,2 0,0 0,0 0,0 0,0 0,0 0,0 0,0 0,0 0,0 0,0 0,0 0,0 0,0 0,0 0,0 1,-1 0,0 0,1 0,-1 0,1 0,-1 0,1 0,-1 1,1-1,0 1,-1-1,1 1,0-1,0 1,0-1,0 1,0-1,0 0,0 1,1-1,-1 0,1 0,-1 0,1 0,0-1,1 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138 347,'2'0,"-4"0,2 0,0 0,0 0,0 0,0-1,0 1,0 0,0 0,0 0,0 0,0 0,0 0,0 0,0 0,0 0,0 0,0 1,0 0,0 0,0-1,1 2,-1-1,0 0,1 0,-1 0,1 0,-1 1,0-1,1 0,-1 0,1-1,-1 1,1 0,-1-1,0 1,1-1,-1 0,0 0,1 1,-1-1,0 0,1 0,-1 0,0 0,1 0,-1-1,1 1,-1-1,1 1,0-1,-1 0,1-1,-1 1,1 0,-1 0,0 0,0-1,0 1,1 0,-1 0,0 0,0 0,-1 0,1 0,0 1,0-1,0 0,0 1,0-1,-1 1,1 0,0 0,0-1,0 1,-1 0,1 0,-1 0,1 0,-1 0,1 1,-1-1,1 0,0 1,-1-1,1 1,0-1,-1 1,1 0,0-1,0 1,0 0,0-1,0 1,0 0,1-1,-1 1,1-1,-1 1,0-1,1 1,0-1,-1 1,1-1,0 0,-1 1,1-1,0 0,-1 0,1 0,1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1051 424,'2'0,"-4"0,2 0,0 0,0 0,0-1,0 1,0 0,0-1,1 1,-1-1,0 1,0 0,0-1,0 1,0 0,0 0,1-1,-1 1,0 0,0 0,0 0,0-1,0 1,0 0,0 0,0 0,0 0,0 0,0 0,0 0,0 0,0 0,0 0,0 0,0 0,0 0,0 0,1 0,-1 0,0 1,0-1,1 1,-1 0,1 0,-1 0,0 1,1-1,-1 0,1 0,-1 1,0-1,1 0,-1 1,1-1,-1 0,1 0,0 0,-1 0,1 1,-1-1,0 0,1 0,-1-1,0 1,0 0,0-1,1 1,-1 0,0 0,0-1,0 1,0-1,0 1,0 0,0-1,0 1,0 0,-1-1,1 1,0-1,0 1,0-1,-1 0,1 1,0-1,-1 0,1 0,0 0,-1 0,1 0,-1 0,1 0,-1 0,0 0,1-1,-1 1,1-1,-1 1,1-1,0 1,-1-1,1 1,0-1,0 0,0 0,0 0,0 1,0-1,0 0,0 0,0 0,1 0,-1 1,0-1,0 0,1 1,0-3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164 358,'0'1,"0"-1,0 0,0 0,0 0,1 1,-1-1,0 1,0 0,0-1,0 1,0 0,0 0,0 0,0 0,0 0,0-1,0 1,0 0,0-1,0 1,0-1,-1 1,1-1,0 1,1-1,-1 0,0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175 357,'2'0,"-4"0,2 0,0 0,0 0,0-1,0 1,0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 0,1-1,-1 1,0 0,0-1,0 1,0 0,0 0,0-1,0 1,1 0,-1-1,0 1,1-1,-1 1,1-1,-1 1,1-1,-1 1,1-1,0 0,0 0,0 1,0-1,0 0,0 0,0 0,0-1,0 1,0 0,1 0,-1-1,0 1,-1-1,1 1,0-1,-1 1,1-1,0 1,-1-1,1 0,-1 1,1-1,-1 0,0 1,0-1,0 1,1-1,-1 1,0-1,0 0,-1 1,1-1,0 1,0-1,0 1,-1 0,1-1,0 1,0 0,-1-1,1 1,0 0,-1 0,1-1,0 1,-1 0,1 0,0 0,-1 0,1 0,-1 0,1 0,0 1,-1-1,1 0,0 1,-1-1,1 1,-1-1,1 1,-1 0,1 1,0-1,-1 0,1 0,0 1,0-1,0 0,0 1,0-1,0 1,0-1,0 1,1-1,-1 0,0 1,1-1,-1 1,0-1,1 0,-1 0,0 0,0-1,1 1,-1-1,0 1,0-1,0 0,0 1,0-1,0 0,1 0,-1 0,1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206 346,'2'0,"-4"0,2 0,1 0,-1 1,0 0,1 0,0 0,-1 0,1 1,0-1,0 1,-1 0,1 0,0-1,-1 1,1 0,-1 0,0-1,0 1,0 0,0-1,0 0,0 1,0-1,-1 1,1-1,0 0,-1 0,1-1,0 1,-1-1,1 1,0-1,0 0,0 1,-1-1,1 0,0 0,0 0,0 0,0 0,0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228 366,'2'0,"-4"0,2 1,0-1,0 0,0 0,0 0,0 0,0 0,0 0,0 0,0 0,0 0,0 0,0 0,0 0,1 0,0 0,-1 0,1 0,1 0,-1 0,0 0,0 0,0 0,1-1,-1 1,0 0,-1 0,1 0,0 0,0 0,-1 0,1 0,0 0,-1 0,1-1,-1 1,0 0,0 0,1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230 357,'2'0,"-4"0,2 0,0 0,0 0,0 0,0 0,0 0,0 0,1-1,-1 1,1 0,-1 0,1 0,0 0,1 0,-1 0,0 0,0 0,1 0,-1 0,0 0,0 0,0 0,0 0,-1 0,1 0,0 0,-1 0,1 0,0 0,-1 0,3-1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303 345,'2'0,"-4"0,2 0,0 0,0-1,-1 1,1 0,-1 0,1 0,-1 0,0 0,0 0,-1 0,1 0,0 0,-1 0,1 1,0-1,-1 1,0 0,1 0,-1 0,1 0,0 0,0 0,0 0,0 0,1 0,-1 0,1 0,-1 0,1 0,0 0,0 0,-1 0,2-1,-1 1,0 0,0-1,1 1,-1-1,1 1,0-1,1 1,-1-1,0 0,1 1,-1-1,1 0,-1 0,1 0,0 0,-1 1,1-1,0 0,-1 0,1 0,-1 0,0 0,1 0,-1 0,0 0,-1 1,1-1,0 0,-1 1,1-1,-1 0,0 1,0-1,0 0,0 1,0-1,-1 1,1-1,-1 1,1-1,-1 0,0 1,0-1,0 0,0 1,0-1,0 0,1 0,-1 0,0-1,0 1,1 0,-1 0,1-1,-1 1,1-1,0-1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317 355,'2'0,"-4"0,2 0,0 1,-1-1,1 0,0 1,0-1,-1 0,1 0,0 0,0 1,0-1,0 0,0 1,0-1,1 1,-1-1,1 1,-1-1,1 1,0 0,0 0,0 0,0-1,0 1,0 0,0-1,-1 1,1 0,-1-1,0 1,0-1,0 1,0-1,0 1,0 0,0-1,-1 1,0-1,0 1,0-1,0 1,0-1,0 0,1 0,-1 0,0 1,1-1,0 0,-1 0,1 0,0-1,-1 1,1 0,0 0,0 0,0 0,0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339 362,'2'0,"-4"0,2 0,0 0,0 0,0 0,0 0,0 1,0-1,0 0,0 1,0-1,0 1,0-1,0 1,0 0,0 0,0 0,0 0,0-1,0 1,1 0,-1 0,0 0,1-1,-1 1,0 0,1-1,-1 1,1-1,-1 1,0-1,1 1,-1-1,0 0,1 0,-1 0,0 1,1-1,-1 0,0 0,1 0,-1-1,1 1,-1 0,1-1,-1 1,1-1,-1 0,1 0,-1 0,1-1,-1 1,1 0,-1-1,0 1,0 0,1-1,-1 0,0 1,0-1,-1 0,1 0,0 1,0-1,0 1,-1 0,1 0,0 0,0 0,-1 0,1 0,0 1,-1-1,1 1,0-1,-1 1,1 0,-1 0,1-1,-1 1,1 0,-1 0,1 0,-1 0,0 1,1-1,-1 0,1 0,-1 1,1-1,-1 1,1-1,0 1,-1-1,1 1,0 0,0-1,0 1,0 0,0-1,0 1,0 0,0-1,1 1,-1-1,0 1,0 0,0-1,0 1,1-1,-1 0,0 1,0-1,0 0,0 0,1 1,-1-1,0 0,0 1,0-1,1 0,-1 0,0 1,1-1,-1 0,0 1,1-1,-1 0,1 1,-1-1,0 0,1 0,-1 1,1-1,-1 0,1 1,-1-1,1 1,-1-1,1 0,-1 1,1-1,-1 0,1 1,-1-1,1 1,-1-1,1 1,-1-1,1 1,-1-1,0 0,1 1,-1-1,1 1,-1-1,0 1,1-1,-1 1,0-1,1 1,-1-1,0 1,1-1,-1 1,0-1,0 0,0 1,1-1,-1 0,0 0,0 1,0-1,0 0,1 0,-1 0,0 1,0-1,0 0,1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391 362,'2'0,"-4"0,2 0,0-1,0 1,0 0,0 0,0 0,0 0,0-1,0 1,0 0,0 0,0-1,0 1,0 0,0-1,0 1,0 0,0-1,0 1,0-1,-1 1,1 0,-1-1,1 1,-1 0,0-1,0 1,-1 0,1 0,0 0,0 1,-1-1,1 0,0 1,0 0,0-1,0 1,0 0,0 0,1 0,-1 0,0 1,1-1,0 0,-1 0,1 0,0-1,0 1,0 0,1-1,-1 1,0-1,1 1,-1-1,1 1,0-1,0 0,0 1,0-1,0 0,1 0,-1-1,0 1,1 0,-1 0,1 0,-1-1,0 1,0 0,1-1,-1 1,0 0,-1 0,1 0,0 0,-1 0,1 0,-1 0,1 0,-1 0,0 0,1 1,-1-1,0 1,0-1,1 1,-1-1,0 1,0-1,-1 1,1 0,0-1,-1 1,1-1,-1 1,0-1,0 1,1-1,-1 0,0 0,0 1,0-1,0 0,1 0,-1-1,0 1,1 0,0 0,-1-1,1 1,0-2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410 359,'2'0,"-4"0,2 0,0 0,0 0,0 0,0 0,0 0,0 1,-1-1,1 0,0 1,0-1,0 1,0-1,-1 1,1-1,0 1,0-1,0 1,0 0,0-1,0 1,0 0,1-1,-1 1,0 0,0 0,0 0,1 0,-1-1,0 1,0 0,0 0,-1 0,1 0,-1 0,1-1,-1 1,0 0,0 0,0-1,0 1,0-1,0 0,0 0,1 0,-1 0,1 0,0-1,0 1,0-2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1056 412,'2'0,"-4"0,2 0,0 0,0 0,0 0,0 0,0 0,0 0,0 0,0 0,0 0,0 0,0 0,0 0,0 0,-1 0,1 0,0 0,0 0,0 0,0 0,0 0,0 0,0 1,0-1,0 0,0 0,0 0,0 0,-1 0,1 0,0 0,0 0,0 0,0 0,0 0,0 0,0 0,0 0,0 0,0 0,0 0,-1 0,1 0,0 0,0 0,0 0,0-1,0 1,0 0,0 0,0 0,0 0,0 0,0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421 366,'2'0,"-4"0,2 0,0 0,0 0,0 1,1-1,-1 0,0 1,0-1,1 1,-1-1,1 1,-1-1,1 1,0-1,0 1,0 0,0-1,0 1,0-1,1 1,-1-1,0 0,0 1,1-1,-1 0,0 0,0 0,0 0,0-1,0 1,0 0,0-1,0 1,0-1,0 0,0 0,0 0,0 0,0 0,-1 0,1 0,-1 0,1-1,-1 1,0 0,0 0,0 0,0 0,0 0,-1 0,1 0,0 1,-1-1,1 1,-1-1,1 1,0-1,-1 1,1 0,-1 0,1 0,-1 0,1-1,-1 1,1 0,0 0,-1 0,0 1,1-1,0 0,-1 0,1 0,-1 0,1 1,0-1,-1 0,1 1,-1 0,1-1,-1 1,1 0,-1 0,1 0,-1 0,1 0,0 1,-1-1,1 0,0 1,-1 0,1-1,0 1,-1 0,1 0,0 0,-1 0,1 0,0-1,0 1,0 0,0-1,0 1,0-1,0 1,0-1,0 0,0 1,1-1,-1 0,0 0,0 1,0-1,0 0,0-1,0 1,1 0,-1-1,0 1,0-1,0 0,0 1,0-1,0 0,0 0,0 0,0 0,0 1,0-1,0 0,0 0,-1-1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475 366,'2'0,"-4"0,2 0,0 0,0-1,0 1,0 0,0 0,1 0,-1 0,0 0,0 0,0 0,0 0,0 0,0 0,0 1,0-1,0 1,0 0,0-1,0 2,0-1,1 0,-1 0,0 0,0 1,0-1,0 1,0-1,0 0,0 0,0-1,0 1,1-1,-1 1,0 0,1-1,-1 0,1 1,-1-1,1 0,-1 0,2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480 356,'2'0,"-4"0,2 0,0 0,0 0,0 0,0 0,0 0,0-1,0 1,0 0,0 0,0 0,0 0,0 0,0 0,0 0,0 0,0 0,0 0,0 0,0 0,0 0,0 0,0 0,0 0,0 0,0 0,0 0,-1 0,1 0,0 0,0 0,0 0,0 0,0 0,0 0,0 0,0 0,-1 0,1 0,0 0,0-1,0 1,0 0,0 0,0 0,0 0,0 0,0 0,0 0,0 0,0 0,0 0,0 0,0 0,0 0,1 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480 342,'2'0,"-4"0,2 0,0 0,0 0,0 0,1 0,-1 0,0 1,1-1,-1 0,0 1,0-1,1 1,-1-1,0 1,1-1,-1 0,0 0,0 0,0 1,0-1,0 0,0 0,0 0,0 0,0 0,0 0,0 0,0-1,0 1,0-1,-1 1,1-1,0 1,-1-1,1 1,0-1,0 1,-1-1,1 1,0 0,0 0,0 0,0-1,0 1,-1 0,1 0,0 0,0 0,-1 1,0-1,1 0,-1 1,0-1,0 1,0-1,1 1,-1 0,0-1,1 1,-1-1,1 1,-1-1,1 0,-1 1,1-1,0 0,0 0,0 0,0 1,0-1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507 375,'2'0,"-4"0,2 0,0 0,0 0,0 0,0 0,0 0,0 0,0 0,1 0,0 0,0 0,0 0,0 0,0 0,1 0,-1 0,1 0,-1 0,1 0,0 0,-1 0,1-1,1 1,-2 0,0 0,0 0,-1 0,1 0,-1 0,1-1,-1 1,1 0,-1 0,0 0,0 0,1 0,-1 0,0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526 363,'2'0,"-4"0,2 0,0 0,0 0,0 0,0 0,0 0,0 0,0 0,0 1,0-1,-1 0,1 1,0 0,0 0,0 0,0 0,-1 0,1 1,0-1,0 0,0 1,0-1,0 1,-1 0,1-1,0 0,0 0,0 0,0 0,0-1,0 1,0-1,0 0,0 0,0 1,0-1,0 0,0 0,0 0,0 0,0 0,0 1,0-1,2-1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574 356,'2'0,"-4"0,1 0,0 0,1 0,-1 0,0 0,0 0,0 0,-1 1,1-1,1 0,-1 1,0-1,1 0,-1 1,1-1,-1 0,1 1,0-1,-1 0,1 1,0-1,0 1,1-1,-1 1,0 0,1 0,0 0,0 0,0 0,-1-1,1 1,0 0,0 1,-1-1,1 0,0 0,-1 0,0-1,1 1,-1 0,0 0,0-1,-1 1,1 0,-1 0,1 0,-1-1,0 1,0 0,0-1,-1 1,1-1,0 0,0 0,-1 0,1 0,0 0,0 0,0 0,0 0,0 0,1-1,-1 1,1 0,0-1,-1 1,1 0,0-1,0 1,2-2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586 378,'2'0,"-4"1,2-1,1 0,-1 0,1 0,0 0,0-1,0 1,0 0,0 0,0 0,0-1,-1 1,1 0,0-1,-1 1,1-1,-1 1,1-1,-1 1,1-1,-1 1,0 0,0-1,0 1,0 0,0 0,0-1,-1 1,1 0,0 0,-1 0,1 0,-1 0,0 0,0 0,1 0,-1 0,0 0,1 0,-1 1,1-1,-1 0,1 1,-1-1,1 1,0-1,-1 0,1 1,0-1,0 1,0 0,0-1,0 1,0-1,1 1,-1-1,0 1,1-1,-1 1,0-1,1 0,-1 0,0 0,1 1,-1-1,0 0,1-1,0 1,-1 0,1 0,-1 0,1-1,0 1,-1 0,1-1,-1 1,1 0,0-1,-1 1,1 0,-1-1,1 1,-1 0,1-1,-1 1,0 0,0 0,0 0,1 0,-1 0,0 0,0 1,1-1,-1 0,0 0,1 1,-1-1,0 1,0-1,1 1,-1-1,0 1,1-1,-1 1,0-1,0 0,0 0,0 1,0-1,1 0,-1 0,0 0,0 0,0 0,1 0,-1-1,1 1,-1-1,1 1,-1-1,1 0,-1 0,1 0,0 1,-1-1,1 0,-1 1,0 0,0-1,1 1,-1 0,0 0,0 0,0-1,0 1,0 0,1 0,-1 1,0-1,0 0,1 1,-1-1,0 1,1 0,-1 0,0 0,0-1,1 1,-1 0,0-1,1 1,-1-1,1 1,-1-1,0 0,1 0,-1 0,1 0,-1 0,1 0,-1 0,1-1,0 0,0 0,-1 0,1 0,0 0,-1 0,1 0,-1 0,1 0,-1 0,1 0,-1 0,0 1,1-1,-1 1,0-1,0 1,0 0,0 0,0-1,0 1,0 0,0 0,0 0,0 0,0 1,0-1,0 1,0-1,0 1,0 0,0 1,0-1,1 0,-1 1,0-1,0 0,0 0,1 0,-1 0,0 0,0 0,1-1,-1 1,0-1,0 1,0-1,1 0,-1 0,0 0,0 0,0 0,1 0,-1 0,0 0,1 0,-1-1,1 0,-1 0,1 0,-1 0,1-1,-1 0,0 1,1-1,-1 0,0-1,0 1,1 0,-1 0,0 1,0 0,0-1,0 1,0 0,-1 0,1 0,0 0,0 1,-1-1,1 0,0 1,-1 0,1-1,-1 1,1 0,-1 0,0-1,1 1,-1 0,0 1,0-1,1 0,-1 0,0 0,1 1,-1-1,0 0,1 1,0-1,-1 1,1 0,0-1,0 1,0 0,1 0,-1 0,1 0,-1 0,1 0,0 0,0 0,0 0,0-1,0 1,0-1,0 1,0-1,0 1,0-1,0 0,-1 0,1 0,0 0,-1 1,1-1,0 0,-1 0,1 0,-1 0,0 0,0 0,1-1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684 362,'2'0,"-4"0,3 0,-1 0,0 0,-1-1,1 1,0 0,0 0,0-1,0 1,0 0,-1-1,1 1,-1 0,0 0,0-1,0 1,0 0,0 0,0 0,-1 0,1 0,0 1,0-1,-1 1,1 0,0-1,0 1,0 0,0 0,0 0,1 1,-1-1,0 0,1 0,0 0,-1 1,1-1,0 0,0 0,1-1,-1 1,0 0,0-1,1 1,0 0,-1-1,1 1,0-1,0 0,1 0,-1 1,0-1,1 0,-1-1,1 1,-1 0,1 0,-1 0,1-1,-1 1,1 0,-1 0,0 0,0 0,0 0,0 0,-1 0,1 1,-1-1,1 0,-1 1,1-1,-1 0,0 1,0-1,0 1,0 0,0-1,0 1,-1-1,1 1,0-1,-1 1,1-1,-1 0,0 1,1-1,-1 0,1 0,-1 0,1 0,0 0,-1 0,1 0,0 0,-1-1,1 1,0 0,0-1,1 1,-1-1,2-2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702 371,'2'0,"-4"0,2 0,1 0,-1 0,0 0,0 0,0 0,0 0,0 0,0 0,0 0,0 0,0 0,0 0,0 0,0 0,0 1,-1-1,1 0,0 1,0-1,0 1,0-1,0 1,0-1,0 1,0 0,1-1,-1 1,0 0,0 0,1 0,-1 0,0-1,0 1,0 0,0-1,0 1,-1 0,1-1,-1 1,0 0,1-1,-1 1,0-1,0 0,0 0,0 0,1 0,-1 0,1 0,0 0,-1 0,1 0,0-1,0 1,0-1,1 0,-1 0,1 0,0 0,0 0,0 1,0-1,0 0,0 0,0 1,0-1,-1 1,1-1,-1 1,1 0,-1 0,1 0,-1 0,0 0,0 0,1 0,-1 0,1 0,-1 0,0 0,1 0,-1 1,0-1,1 0,-1 1,1-1,0 1,-1-1,1 1,0-1,0 1,0-1,0 1,0-1,0 1,0-1,1 0,-1 0,0 0,0 0,1 0,-1 0,0 0,0 0,0-1,0 1,0-1,0 1,0-1,0 0,0 0,-1 0,1 0,0 0,-1 0,0 0,1 0,-1-1,0 1,0 0,-1 0,1 0,0 0,-1 0,1 0,0 0,-1 1,1-1,-1 1,1-1,0 1,-1 0,1-1,0 1,-1 0,1 0,0 0,-1 0,1 0,0 0,0 0,-1 0,1 0,-1 0,1 0,0 1,-1-1,1 1,0-1,0 1,-1 0,1 0,0 0,-1 2,1-2,0 1,0 0,0 0,0 0,0 0,0 0,0 1,0-1,0 0,0 0,0 0,0 0,0-1,-1 1,1 0,0-1,0 1,0-1,1 1,-1-1,0 0,0 1,0-1,0 0,1 0,-1 0,0 0,0-1,0 1,1-1,-1 0,0 1,0-1,0 0,0 0,0 0,0 1,0-1,0 0,0 0,0 0,0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1100 397,'2'0,"-4"0,1 0,0 0,1 0,-1 0,0 0,0 0,1 0,-1 1,0-1,0 0,1 0,-1 1,1-1,-1 0,1 0,0 1,-1-1,1 0,0 0,0 0,0 1,0-1,0 0,0 1,0-1,1 1,-1 0,1 0,0 0,0 0,0-1,0 1,0 0,0 0,0 0,0-1,-1 1,1 0,0 0,0-1,0 1,0 0,-1-1,1 1,-1 0,0-1,1 1,-1-1,0 1,0-1,1 1,-1-1,0 1,0 0,-1-1,1 1,0-1,-1 1,0-1,0 1,0 0,0-1,0 1,0-1,-1 0,1 1,0-1,-1 0,1 0,0 0,-1 0,1 0,0 0,0 0,1 0,-1 0,0-1,1 1,-1 0,1 0,-1 0,1-1,0 1,0 0,-1 0,1 0,0 0,0-1,0 1,0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771 377,'2'0,"-4"0,2 0,0 0,0 0,0 0,0 0,0 0,0 0,0 0,0 0,0-1,1 1,-1 0,0-1,0 1,1-1,-1 1,1-1,-1 0,1 0,-1 1,1-1,-1 0,1 1,-1-1,0 1,1 0,-1-1,0 1,0 0,1 0,-1 0,0-1,0 1,0 0,0 0,0 0,0 0,0 1,1-1,-1 1,0 0,0 0,1 0,-1 1,0-1,0 1,0 0,1 1,-1-1,0 1,0-1,0 1,0 0,0 0,0 0,1 1,-1-1,0 0,0 0,0-1,0 0,0 0,0 0,0-1,0 1,0-1,0-1,0 1,0 0,-1-1,1 0,-1 0,0 1,1-1,-2-1,1 1,0 0,0-1,0 0,-2-1,2 1,1 0,-1 0,0 0,1 0,0 0,0-1,0 1,0 0,1 0,0 0,0-1,2 0,-2 1,2-1,-1 1,0 0,0 0,-1 1,1-1,-1 1,1-1,-1 1,0-1,2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777 353,'2'0,"-4"0,2 0,0 0,0 0,0 0,0 0,0 0,0 0,0 0,0 0,0 0,0 0,0 0,0 0,0 0,0 0,0 0,0 0,0 0,0 0,0 0,0 0,0 0,0 0,0 0,0 0,0 0,0 0,0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779 340,'2'0,"-4"0,2 0,0 0,1 0,-1 1,1-1,-1 1,0-1,1 1,-1-1,1 1,-1-1,0 0,1 1,-1-1,0 0,0 1,0-1,1 0,-1 0,0 0,0 0,0 0,0 0,0 0,0 0,0 0,0 0,0-1,0 1,-1-1,1 1,0-1,0 0,-1 1,1-1,0 1,0-1,-1 1,1 0,0 0,0-1,-1 1,1 0,0 0,0 0,-1 0,1 0,0 0,-1 1,0-1,1 0,-1 1,1-1,-1 1,1-1,-1 1,1-1,-1 1,1-1,0 0,-1 1,1-1,0 0,0 0,0 0,0 1,0-1,0 0,0 0,1 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828 379,'2'0,"-4"0,2 0,0 0,0 0,0 0,0 0,0 0,0 0,0 0,0 0,0 0,0 0,0 0,0 0,1 0,0 0,0 0,1 0,-1-1,1 1,-1 0,1 0,0 0,0 0,0 0,-1 0,1 0,-1 0,0 0,0 0,0 0,0 0,0 0,-1 0,1 0,-1 0,0 0,0 0,1 0,-1 0,0 0,1 0,-1 0,0 0,0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848 367,'2'0,"-4"0,2 0,0 0,0 0,0 0,0 0,0 0,-1 0,1 0,0 0,0 0,0 0,0 0,0 0,0 0,0 0,0 0,0 0,0 0,0 0,0 0,0 0,0 0,0 0,0 0,0 0,0-1,0 1,0 0,0 0,0 0,0 0,0 0,0 0,0 0,0 0,0 0,0 0,0 0,0 1,0-1,0 0,0 1,1 0,-1-1,0 1,0 0,0 1,0-1,0 0,0 0,0 1,0-1,0 0,0 0,0 0,0 0,0 0,0 0,0 0,0-1,0 1,0-1,0 1,0-1,0 0,0 0,0 1,0-1,0 0,0 0,0 0,0 0,0 0,0 0,0 1,0-1,0 0,0 0,0 0,0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907 360,'2'0,"-4"0,2 0,0 0,0 0,0 0,0 0,0 0,0 0,0 0,0 0,0 0,0 0,0 0,0 0,0 0,0 0,0 0,0 0,0 0,0 0,0 0,0 0,0 0,0 0,0 0,-1 0,0 0,0 0,0 0,0 0,-1 0,1 0,-1 1,1-1,-1 0,1 1,0-1,0 0,0 0,1 1,-1-1,1 0,-1 0,1 1,0-1,0 0,0 0,0 1,0-1,1 0,0 1,0 0,0 0,0-1,0 1,0 0,0 0,0-1,0 1,0 0,0 0,-1-1,1 1,-1 0,1-1,-1 1,0 0,0-1,1 1,-1 0,0-1,0 1,-1-1,1 1,0 0,-1-1,0 1,0-1,0 1,0-1,0 1,-1-1,1 0,0 0,-1 1,1-1,0 0,1 0,-1 0,0-1,1 1,-1 0,1 0,0 0,0 0,0 0,0-1,0 1,2-2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919 380,'2'0,"-3"0,1 0,0 0,0 0,0 0,0 0,0 0,1 0,-1 0,0 0,1 0,-1 0,0 0,1 0,-1 0,1 0,-1 0,0-1,1 1,-1 0,0 0,1 0,-1-1,0 1,0 0,1 0,-1 0,0-1,0 1,0 0,0 0,0-1,-1 1,1 0,0 0,0 0,-1 0,1 0,0 0,0 0,-1 0,1 0,-1 0,0 0,1 1,-1-1,0 0,1 1,-1-1,1 1,0 0,-1-1,1 1,0 0,0-1,0 1,0 0,0-1,0 1,0-1,0 1,1-1,-1 0,0 1,0-1,1 0,-1 0,0 0,1 0,0 0,-1 0,1-1,0 1,-1 0,1 0,-1-1,1 1,-1 0,1-1,-1 1,1 0,-1 0,0-1,0 1,1 0,-1 0,0 0,0 0,0 0,0 0,1 0,-1 1,0-1,0 0,1 1,-1-1,0 1,1-1,-1 1,0-1,0 1,0-1,1 1,-1-1,0 1,0-1,0 0,1 0,-1 0,0 0,0 0,1 0,-1 0,0 0,1-1,-1 1,0 0,1-1,-1 1,1-1,-1 1,1-1,-1 1,1-1,-1 1,1-1,-1 1,0 0,1-1,-1 1,0 0,0 0,0 0,0 0,0 0,1 0,-1 0,0 1,0-1,1 0,-1 1,0-1,1 1,-1-1,0 1,0-1,1 1,-1-1,1 1,-1-1,0 0,1 0,1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964 373,'2'0,"-4"0,2 0,0 0,0 0,0 0,0 0,0 0,0 0,0 0,0 0,0 0,0 0,0 0,0 0,0 1,0 0,0-1,0 1,0 0,0 0,0 0,0 0,1 0,-1 0,0 0,0-1,1 1,-1 0,1 0,0 0,-1-1,1 1,0-1,-1 0,1 1,0-1,0 0,-1 0,1 0,0 0,-1 0,1-1,0 1,0-1,0 0,0 0,1 0,-1 0,0 0,0-1,0 1,0-1,-1 1,1-1,0 1,0-1,-1 1,1 0,-1-1,0 1,0 0,0 0,0 1,0-1,0 1,0-1,0 1,0-1,-1 1,1 0,0 0,0-1,-1 1,1 0,0 0,-1 0,1 0,0 0,0 0,-1 0,1 0,0 0,-1 0,1 0,0 1,-1-1,1 0,0 1,-1-1,1 1,0-1,-1 1,1 0,0 0,0 0,-1 0,1 0,0 0,0 1,0-1,0 1,0-1,0 1,0 0,0 0,0 0,0 0,0 0,0 0,0 0,0 0,0 0,1-1,-1 1,0 0,0 0,1 0,-1-1,1 1,-1 0,1-1,-1 1,1 0,-1-1,1 0,-1 0,0 0,1-1,-1 1,0-1,0 0,0 1,0-1,0 0,0 0,0 0,1-2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1028 368,'0'-1,"0"1,0 0,0 0,0 0,0 0,0 0,0 0,0 0,0 1,0-1,0 1,0 0,0 0,0 0,0 0,0 1,0-1,0 1,0 0,0 0,0-1,-1 1,1-1,0 1,0-1,0 1,0-1,0 0,0 1,0-1,0-1,0 1,0-1,0 1,0-1,0 1,0-1,0 0,1 0,-1 0,0 0,1 0,1-2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1046 373,'2'0,"-4"0,2 0,0 0,0 0,0 0,0 0,0 0,0 0,0 0,0 0,0 0,-1 0,1 1,-1-1,0 1,1-1,-1 1,0-1,0 1,1-1,-1 1,0-1,1 1,-1-1,1 0,-1 0,1 1,0-1,0 0,-1 0,1 0,0 0,0 0,0 1,0-1,0 0,0 0,0 1,0-1,1 1,-1 0,1 0,0-1,-1 1,1 0,0 0,0 0,0-1,0 1,0 0,-1-1,1 1,0-1,-1 1,1-1,-1 0,1 1,0-1,-1 0,1 0,-1 0,0 0,2-1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435,'2'0,"-4"0,2 0,0 0,0 0,0 0,0 0,0 0,0 0,0 0,0 0,0 0,0 0,0 0,0 0,0 1,0-1,0 1,0-1,0 1,0-1,0 1,0 0,0-1,0 1,0 0,0-1,0 1,0-1,0 1,0-1,0 1,1-1,-1 1,0-1,1 0,-1 1,1-1,-1 0,1 1,0-1,1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1044 351,'2'0,"-4"0,2 0,0 1,0-1,1 1,-1-1,0 1,0-1,1 1,-1-1,0 0,1 1,-1-1,0 0,0 0,0 0,0 0,0 0,0 0,0 0,1-1,-2 1,1-1,0 1,0-1,0 1,-1-1,1 1,0 0,-1-1,1 1,0 0,-1 0,1 0,-1 0,1 0,-1 0,0 0,0 0,0 1,0-1,0 1,0-1,0 1,1 0,-1-1,0 1,0 0,1-1,0 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78 449,'2'0,"-4"0,2 0,-1 0,1 0,0 0,0 0,0 0,0 0,0 0,0 0,0 0,1 0,0 0,1 0,0-1,0 1,0 0,1-1,-1 1,1 0,-1-1,1 1,1-1,-3 1,1 0,-1 0,-1 0,1 0,-1 0,0 0,1 0,-1 0,0 0,0 0,-4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81 445,'2'0,"-4"0,2 0,0 0,0 0,0 1,0-1,-1 1,1 0,0 0,0 0,0 1,0-1,0 1,0-1,0 1,0-1,0 1,0-1,0 1,1-1,-1 1,0-1,0 1,0-1,0 0,0 0,0 0,0-1,0 1,0 0,0-1,1 0,-1 1,0-1,0 0,0 0,0 0,0 1,0-1,0 0,0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82 470,'2'0,"-4"0,2 0,0 0,0 0,0-1,1 1,-1 0,1 0,0 0,0-1,1 1,-1 0,1-1,-1 1,1 0,-1 0,0-1,1 1,-1 0,0 0,0 0,-1 0,1 0,-1 0,1-1,-1 1,0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69 433,'2'0,"-4"0,2 0,0 0,0 0,0 0,0-1,0 1,1 0,0 0,0-1,0 1,0 0,1-1,-1 1,1 0,0-1,0 1,-1 0,1-1,0 1,-1 0,0 0,0 0,0 0,-1 0,1 0,-1 0,0 0,1 0,-1-1,0 1,1 0,-1 0,0 0,0 0,0-1,0 1,0 0,1 0,-1-1,0 1,0-1,0 1,0 0,0 0,0-1,0 1,0 0,0 0,0 0,0 0,0 0,0-1,0 1,0 0,1 0,-1 0,0 0,1 0,-1 0,1 1,-1-1,1 0,-1 0,1 1,-1-1,0 0,0 1,1 0,-1-1,0 1,0-1,0 1,0-1,-1 1,1 0,-1-1,1 1,0-1,-1 0,1 1,0-1,0 0,-1 0,1 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137 446,'2'0,"-4"0,2 0,-1 1,1 0,-1 0,1 1,-1 0,1 0,-1 0,0 0,1 1,-1-1,1 0,0 1,-1-1,1 1,0-1,1 0,-1 0,0-1,1 1,-1-1,1 1,0-1,0 0,0 0,0 0,1 0,-1-1,1 1,-1-1,4 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152 469,'2'0,"-4"0,2 0,0 0,-1-1,1 1,0 0,0 0,0 0,-1 0,1-1,0 1,0 0,0 0,0-1,0 1,0 0,-1 0,1-1,0 1,0 0,0 0,0 0,0-1,0 1,1 0,-1 0,0 0,0 0,0 0,0 0,1 0,-1 0,1 1,-1-1,1 1,-1-1,0 1,1 0,-1 0,0 0,0 1,0-1,0 0,0 1,0-1,0 0,0 0,0 0,0-1,0 1,0-1,0 1,0-1,-1 0,1 0,0 0,0 1,0-1,0 0,0 0,1-1,-1 1,0-1,1 0,-1 0,1 0,-1 0,1 0,-1 0,1 0,-1 0,1 0,-1 0,0 0,1 0,-1 0,0 1,0 0,1-1,-1 1,0 0,0 0,0 0,0 0,0 0,0 0,0 0,0 0,0 0,0 1,0 0,-1 0,1 1,0-1,0 1,0-1,0 0,0 0,0 0,0-1,0 1,1 0,-1-1,1 1,-1-1,1 0,-1 1,3-1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174 478,'1'0,"-1"0,0 0,0 0,0 1,0-1,1 1,-1 0,0-1,0 1,-1 0,1 0,0 0,0 0,0 0,-1 0,1-1,0 1,0-1,0 1,0-1,0 0,0 0,0 0,0 0,0 0,0 0,1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179 481,'2'0,"-4"-1,2 1,0-1,0 0,0 1,1-1,-1 0,0 1,0 0,0-1,0 1,0 0,0 0,1 0,-1 0,0-1,0 1,0 0,0 0,0 0,0 1,0-1,0 0,0 1,1-1,-1 1,0-1,1 1,-1-1,1 1,-1-1,1 1,-1-1,1 0,0 0,-1 0,1 0,0 0,0 0,-1 0,1-1,0 1,0-1,-1 1,1-1,-1 0,1 0,-1 0,0 1,1-1,-1 0,0 1,0-1,0 1,0 0,0-1,0 1,0 0,0 0,0 0,0 0,0 0,0 0,0 0,0 0,0 0,0 1,-1 0,1 0,0 0,0 1,0-1,0 1,-1 0,1 1,0-1,0 1,0-1,0 1,0 2,0-3,-1 0,1 0,0 0,-1-1,1 1,-1-1,0 0,0 0,1 0,-1-1,0 1,0-1,0 0,1 0,-1 0,0 0,0 0,0-1,0 0,0 1,1-1,-1-1,1 1,0 0,1 0,-1-1,1 1,2-2,-2 2,1 0,1-1,-1 1,0 0,-1 1,1-1,0 1,2-2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216 491,'2'0,"-4"0,2 0,0 0,0 0,0 0,0 1,0-1,0 1,0 0,-1 0,1 0,-1 1,1-1,-1 0,0 1,1-1,-1 0,0 0,1 0,-1 0,1 0,-1-1,1 1,0-1,0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1111 429,'2'0,"-4"0,2 0,0 0,0 0,0 0,0 0,0 0,0 0,0 0,0 0,0 0,0 0,0 0,0 0,0 0,0 0,0 0,0 0,0 0,0 0,0 0,0 0,0 0,0 0,0 0,0 0,0 0,0 0,0 0,0 0,0 0,0 0,0 0,0 0,0 0,0 0,0 0,0 0,0 0,0 0,0 0,0-1,0 1,0 0,0 0,0 0,0 0,0 0,0 0,0 0,0 0,1 0,-1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228 471,'2'0,"-4"0,3-1,-1 1,1 0,0 0,-1 0,1 0,0 0,0 0,-1 0,1 1,0-1,-1 0,1 1,-1-1,1 1,-1-1,0 1,0 0,0 1,0-1,0 0,-1 0,1 0,-1 1,1-1,-1 0,1 0,-1 1,0-1,1 0,0-1,0 1,0-1,0 1,0-1,0 1,0-1,1 1,0-1,-1 1,1-1,0 0,1 1,-1-1,0 0,1 0,-1 1,0-1,0 0,1 0,-2 0,1 0,-1 0,1 0,-1 0,2-1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243 486,'2'0,"-5"0,2 0,0 0,0 0,-1 0,0 0,0 0,0 0,0 0,1 0,-1 0,1 0,0 0,0 0,0 0,1 0,-1 0,1 0,0 0,0 0,0-1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252 463,'2'0,"-3"1,1-1,1 0,0 1,0 0,0-1,0 1,1 0,-1 1,1-1,-1 1,1 0,-1 0,0-1,0 1,0 0,-1-1,1 1,-1 0,0 0,0-1,0 1,0 0,-1 0,1-1,-1 1,0 0,-1-1,1 1,-1-1,1 1,-1-1,1 0,-1-1,1 1,0 0,0-1,0 0,-1 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314 489,'2'0,"-4"0,2 0,0 0,0 1,-1-1,0 0,1 0,-1 0,0 0,1 1,-1-1,0 0,0 0,1 0,-1 0,1 0,-1 0,1 0,0 0,-1 0,1 0,0 0,0 0,0 0,0 0,-1 0,1 0,0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321 482,'2'0,"-4"0,1 0,1 0,-2 0,1 1,0-1,0 0,-1 0,1 1,-1-1,1 0,0 0,0 0,0 0,0 0,1 0,-1 1,1-1,0 0,-1 0,1 0,0-1,0 1,0 0,0 0,0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311 472,'-1'0,"1"0,0 0,0 0,0 0,0 0,0-1,0 1,0 0,0 0,0 0,0 0,0 0,0 0,0 0,0 0,0-1,0 1,0 0,0 0,0 0,0 0,0 0,1 1,-1-1,1 1,0 0,0-1,0 1,0 0,0 0,0 0,0 0,0 0,0-1,0 1,0 0,1 0,-1 0,-1 0,1-1,-1 1,1-1,-1 1,0-1,0 1,0-1,0 1,-1-1,1 1,-1 0,0-1,0 1,1 0,-1 0,0-1,0 1,0 0,0-1,0 1,1-1,-1 0,1 1,-1-1,1 0,0 0,0 0,0 0,0 0,-1 0,1 1,0-1,0 0,0 0,0 0,0 0,0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374 465,'2'0,"-4"0,2 0,0 0,1 0,-1 0,0 0,0 0,0 0,0 0,0 0,0 0,0 0,0 0,1 0,-1 0,0 0,0 0,0 0,0 0,0 0,0 0,0 0,0 0,0 0,0 0,0 0,0 0,0 0,0 0,0-1,0 1,0 0,0 0,0 0,0 0,0 0,0 0,-1 0,0 0,0 0,0 1,-1-1,1 0,-1 0,1 0,-1 0,1 0,-1 0,1 0,-1 1,1-1,0 0,0 0,1 0,-1 0,1 0,-1 0,1 0,0 0,0 0,-1 0,1 0,0 0,0 0,0 0,0 0,0 0,-1 0,1 0,0 0,0 0,0 0,0 0,0 0,0 0,0 0,-1 1,1-1,0 0,0 1,0-1,0 1,0 0,-1 0,1 0,0 1,0-1,-1 1,1 0,0 0,-1 0,1-1,0 1,0-1,-1 1,1-1,0 1,-1-1,1 1,0-1,0 0,0 0,0 0,0 0,0-1,0 1,0-1,0 0,0 0,0 1,0-1,0 0,0 0,0 0,0 0,1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347 486,'2'0,"-4"0,2 0,0 0,0 0,0 0,0 0,0 0,0 0,1 0,-1 0,1 0,-1-1,1 1,0 0,0 0,1 0,-1 0,1-1,-1 1,0 0,1 0,-1 0,-1 0,1 0,0 0,-1 0,1 0,-1 0,0 0,0 0,1 0,-1 0,0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369 448,'2'0,"-4"0,2 0,0 0,0 0,0 0,0 0,-1 0,0 0,0 1,0-1,-1 0,1 0,-1 0,0 0,1 0,-3 1,3-1,-1 0,1 0,-1 0,1 0,0 0,0-1,0 1,0 0,1 0,0 0,-1 0,1 0,0 0,-1 0,1 0,0-1,0 1,0 0,1-1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364 445,'2'0,"-4"0,3 0,-1 0,1 0,0 1,-1-1,1 0,0 0,0 0,-1 1,1-1,0 0,-1 0,1 1,-1-1,0 0,1 0,-1 0,0 1,0-1,0 0,0 1,0-1,0 0,0 1,-1 0,0-1,0 1,0 0,0-1,1 1,-1-1,0 0,1 1,-1-1,1 0,0 0,-1 0,1 0,0 0,0 1,0-1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1123 440,'2'0,"-4"1,2-1,0 0,0 0,0 0,0 0,0 0,0 0,0-1,0 1,0 0,0-1,1 1,-1-1,0 0,0 1,1-1,-1 1,0-1,1 0,-1 1,0-1,0 1,1 0,-1-1,0 1,0 0,0 0,0 0,0 0,0 0,0-1,0 1,0 0,0 0,0 1,0-1,1 0,-1 1,0-1,0 1,0 0,1 0,-1 0,0 0,0 0,1 1,-1-1,0 0,0 0,1 0,-1 1,0-1,0 0,1 1,-1-1,0 0,0 0,1 1,-1-1,0 0,0 0,0 0,0-1,0 1,0 0,0-1,0 1,-1 0,1-1,0 1,0 0,0-1,-1 1,1-1,0 0,-1 1,1-1,0 0,-1 1,1-1,-1 0,1 0,-1 0,1 0,-1 0,0 0,0 0,0 0,1-1,-1 1,1-1,-1 1,1-1,0 1,-1-1,1 0,0 0,0 0,1 0,-1 0,0 1,1-1,0 0,-1 0,1 0,-1 0,1 1,-1-1,1 0,-1 1,1-1,-1 1,2-2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401 467,'2'0,"-4"0,2 0,0 0,0 0,0 0,0 1,-1 0,1-1,-1 1,0 0,0 1,1-1,-1 0,0 1,0-1,1 1,-1 0,0 0,1-1,0 1,-1 1,1-2,0 1,0 0,1 0,-1 0,0 0,1-1,0 1,0-1,0 0,0 0,0 1,0-1,1 0,-1 0,1 0,-1 0,0 0,0-1,3 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420 483,'2'0,"-4"0,2 0,0 0,0-1,0 1,0 0,0 0,0 1,0-1,0 1,0-1,0 1,0 0,0 0,1 0,-1 0,0 0,0 1,0-1,0 0,0 1,0-1,0 0,0 0,0 0,0 0,0-1,0 1,0-1,0 0,0 1,0-1,0 0,0 0,0 0,0 0,0 0,0 0,0 0,0-1,0 1,0-1,0 0,0 0,0-1,0 1,0 0,1 0,-1 0,1 0,-1 0,1 0,0 0,0 0,0 0,-1 1,1-1,0 1,0-1,0 1,0 0,-1 0,1 0,0-1,0 1,0 0,0 1,0-1,-1 0,1 0,0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434 468,'2'0,"-5"0,2 0,0 1,0-1,-1 0,1 0,-1 0,0 0,1 0,-1 0,1 0,-1 0,1 0,0 0,1 0,-1 0,1 0,-1 0,1 0,0 0,0-1,0 1,0 0,0-1,0 1,3-2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430 461,'2'0,"-3"0,1 0,0 0,1 1,-1-1,1 0,-1 1,1-1,0 0,-1 1,1-1,-1 0,0 1,1-1,-1 0,0 1,1-1,-1 1,0-1,0 1,0-1,0 1,0-1,0 1,-1 0,1 0,-1 0,0-1,1 1,-1 0,0-1,1 1,0-1,-1 1,1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451 484,'2'0,"-4"0,2 0,0 0,0 0,0 0,0 0,0 0,0 0,0 1,0-1,0 1,-1 1,1-1,0 0,-1 0,1 0,0 1,0-1,-1 1,1-1,0 1,0-1,0 1,0-1,0 1,1-1,-1 1,0-1,1 0,-1 0,1 0,0-1,1 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462 489,'2'0,"-4"0,2 0,0 0,0 0,0 0,0 0,0 0,0 0,0 0,0 0,0 0,0 0,0 0,0 1,0 0,0 0,0 0,0 0,0 0,0 0,0 0,0 1,1-1,-1 0,0 0,1 1,-1-1,0 0,1 0,-1-1,0 1,1 0,-1-1,1 0,-1 1,1-1,-1 0,1 0,0 0,-1 0,1 0,0 0,-1-1,1 1,0-1,0 0,0 0,0 0,-1 0,1 0,-1-1,1 1,-1 0,0-1,1 1,-1 0,0-1,-1 1,1-1,0 1,-1 0,1-1,0 1,-1 0,1 1,-1-1,1 1,-1-1,1 1,0 0,-1-1,1 1,0 0,-1 0,1 0,-1 0,1 1,-1-1,1 0,-1 1,1-1,-1 1,1 0,-1 0,1 0,0 0,0 0,0 0,0 0,0-1,0 1,0 0,1 0,-1 0,1 0,-1-1,1 1,0 0,-1 0,1-1,-1 1,1-1,0 0,-1 1,1-1,-1 0,1 0,1 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489 501,'2'0,"-4"0,2 0,0 1,0-1,0 1,0-1,1 1,-2 0,1 0,0 0,0 0,0 0,-1 0,1 0,0 0,-1 0,1 0,0 0,0-1,0 1,-1-1,1 0,0 1,0-1,1 0,-1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501 496,'2'0,"-4"0,2 0,0 0,0 0,0 0,1 1,-1-1,0 1,0-1,1 1,-1-1,1 1,-1 0,1 0,0 0,0-1,0 1,0 0,0-1,1 1,-1-1,0 0,0 0,0 0,1 0,-1 0,0 0,0 0,0 0,0-1,0 1,-1-1,1 0,0 1,0-1,0 0,-1 0,1 0,-1 0,1 0,-1 0,0 0,1 0,-1 0,0 0,-1 0,1 0,0 0,0 1,-1-1,1 0,-1 1,1-1,-1 1,1 0,-1-1,1 1,-1 0,1 0,0 0,-1 0,1 0,-1 0,1 0,0 0,0 0,-1 1,1-1,0 1,-1-1,1 1,0 0,-1 0,1 0,0 0,0 1,0-1,-1 1,1-1,0 1,0 0,0 0,0 0,0-1,0 1,0 0,0 0,0-1,0 1,0-1,0 1,1-1,-1 0,0 1,0-1,0-1,1 1,-1 0,0-1,0 0,0 1,0-1,1 0,-1 0,0 0,0 0,1 0,1-1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539 488,'2'0,"-3"0,1 0,0 1,1 0,0 0,-1 1,1-1,-1 1,1 0,0 0,-1 0,0-1,1 1,-1 0,0-1,-1 1,1 0,0 0,0-1,0 0,0 0,-1 0,1 0,0 0,0-1,-1 1,1-1,0 1,0-1,0 0,0 0,0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559 477,'2'0,"-4"0,2 0,0 0,0 0,0 0,0 0,0 1,1-1,-1 1,1 0,0 0,0 0,0 1,0-1,1 1,-1 0,0 1,0-1,1 0,-1 1,0-1,-1 1,1 0,-1-1,0 1,0-1,0 1,-1-1,0 1,1-1,-1-1,0 1,1-1,-1 0,0 0,-1 1,2-1,-1-1,0 1,1-1,-1 0,1 0,0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1123 424,'2'0,"-4"0,2 0,0 0,0 0,0 0,0 0,0 0,0 0,0 0,0 0,0 0,0 0,0 0,0 0,0 0,0 0,0 0,0 1,0-1,1 0,-1 0,0 0,0 0,0 0,0 0,0 0,0 0,0 0,1 0,-1 0,0 0,0 0,0 0,0 0,0 0,0 0,0 0,0 0,0 0,0 0,0 0,0 0,0 0,0 0,0 0,0 0,0 0,0 0,0 0,0 0,0 0,0 0,0 0,0 0,0-1,0 1,0 0,0 0,1 0,-1 0,0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612 516,'2'0,"-4"0,1 0,0 0,0-1,0 1,-1 0,1 0,0 0,-1 0,1 0,0 0,0 0,0 0,1 0,-1 0,1 0,0 0,-1 0,1 0,0-1,0 1,0 0,0 0,0 0,0 0,1-1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608 506,'0'-1,"-1"1,1 0,-1 0,0 0,-1 0,1-1,0 1,0 0,1 0,-1 0,1 0,-1 0,1 0,-1 0,1 0,0 0,-1 0,1-1,0 1,0 0,0 0,0 0,0 0,-1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296 394,'2'0,"-3"0,1 0,0 0,1 1,-1-1,1 0,-1 0,1 0,0 1,0-1,0 0,0 1,0-1,0 0,0 1,0-1,1 1,-1-1,0 0,1 1,-1-1,0 1,1-1,-1 1,1-1,-1 0,0 0,0 1,1-1,-1 0,0 0,0 0,1 0,-1-1,0 1,1 0,-1-1,1 1,-1-1,0 1,1-1,-1 1,1 0,0-1,-1 1,1-1,-1 1,1 0,-1-1,1 1,0 0,-1 0,1 0,0 0,-1 1,1-1,-1 0,1 1,-1-1,1 1,-1 0,1 0,-1 0,1 0,-1 0,0 0,1 0,-1 0,0 0,0 0,0 0,0-1,-1 1,1-1,-1 1,1-1,0 0,-1 0,1 0,-1 0,1 0,0 0,0 0,0-1,0 1,0-1,0 0,0 1,1-1,-1 0,0 1,1-1,-1 0,0 1,1-1,-1 1,1-1,-1 1,0 0,1 0,-1 0,0 0,0 0,0 0,0 1,0-1,0 1,0-1,0 1,-1-1,1 1,0 0,0-1,0 1,-1-1,1 1,-1-1,1 1,-1-1,1 0,-1 1,1-1,-1 0,0 0,1 0,-1 0,0 0,1 1,-1-1,0 0,1 0,-1 0,0 0,1 0,-1 0,0 0,0 0,1 0,-1 0,0 0,1 0,-1 0,0 0,0 0,0 0,0 0,1 0,-1 0,0 0,0 0,0 0,0 0,0 0,0 0,0 0,1 0,-1 0,0 0,0 0,1 0,-1 0,0 0,0 0,0 0,0 0,0 0,1 0,-1 0,1-1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391 411,'0'-1,"0"1,0 0,1 0,-1 0,0 0,0 0,0 0,0 0,0 0,0 0,0 0,0 0,0 0,0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661 494,'2'0,"-4"0,2 0,0-1,0 1,1 0,-1 0,0 0,0 0,0 0,0 0,0-1,0 1,0 0,0 0,0 0,0 0,-1 0,1 0,-1 0,0 0,0 1,0-1,0 0,0 0,0 0,1 1,-1-1,0 0,1 0,-1 0,1 1,0-1,-1 0,1 0,0 0,0 0,0 0,0 1,0-1,0 0,0 1,0-1,1 0,-1 1,1-1,-1 1,1 0,0-1,-1 1,1 0,-1-1,1 1,-1 0,1-1,-1 1,1 0,-1 0,0 0,0-1,0 1,0 0,0-1,0 1,-1 0,1-1,-1 1,0-1,0 1,0 0,0-1,0 1,-1-1,1 0,0 0,0 1,-1-1,1 0,0 0,1 0,-1 0,0-1,1 1,-1 0,1 0,0 0,-1 0,1 0,0 0,0-1,0 1,0 0,2-1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672 510,'2'0,"-4"0,2 0,0 0,0 0,0 0,0 0,0 0,0 1,0-1,0 0,0 0,0 0,0 0,1 0,-1 0,0 0,0 1,0-1,0 0,0 0,0 0,1 0,-1 0,0 1,1-1,-1 0,0 0,1 0,-1 0,1-1,-1 1,1 0,0 0,-1-1,1 1,-1 0,1-1,-1 1,1-1,-1 1,0-1,0 1,1-1,-1 1,0 0,0-1,0 1,0 0,-1-1,1 1,0 0,0 0,-1 0,1 0,0 0,-1-1,1 2,-1-1,1 0,-1 0,0 0,1 0,-1 1,1-1,-1 1,1-1,-1 1,1 0,-1-1,1 1,0 0,0 0,0 0,0-1,0 1,0 0,0-1,0 1,0 0,1-1,-1 1,0-1,1 1,-1-1,0 0,1 0,-1 0,0 1,1-1,-1 0,0-1,1 1,-1 0,1 0,-1-1,1 1,0-1,-1 1,1 0,-1-1,1 1,-1-1,0 1,1 0,-1 0,0-1,0 1,1 0,-1 0,0 0,0 0,0 0,1 0,-1 0,0 0,1 1,0-1,-1 1,0-1,1 1,-1-1,0 1,0 0,1-1,-1 1,0-1,0 1,0-1,1 1,-1-1,0 1,0-1,0 0,0 0,0 0,0 1,0-1,0 0,0 0,0 0,0 0,0 0,1-1,-1 1,0 0,1-1,-1 0,1 1,-1-1,1 0,-1 0,1 0,-1 1,1-1,-1 0,1 1,-1-1,1 1,-1-1,1 1,-1 0,1-1,-1 1,1 0,0 0,0 0,-1 1,1-1,-1 0,1 1,0-1,-1 1,1 0,-1-1,1 1,0 0,-1 0,0-1,1 1,-1 0,0-1,0 1,1-1,-1 1,0-1,0 1,0-1,0 1,0-1,1 0,-1 0,0 0,0 1,0-1,0 0,0 0,0 0,0 0,0 0,1 0,-1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725 513,'2'0,"-4"0,2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1,0-1,0 0,0 0,0 1,0-1,0 1,1-1,-1 0,0 1,0-1,1 1,-1-1,0 1,1-1,-1 0,1 1,-1-1,1 0,-1 1,1-1,0 0,0 0,0 0,-1 1,1-1,0 0,0 0,0 0,0 0,0 0,0 0,0-1,-1 1,1 0,0 0,-1-1,1 1,0 0,-1-1,1 1,-1-1,1 1,-1-1,1 1,-1-1,1 1,-1-1,0 0,1 1,-1-1,0 1,0-1,0 0,0 1,0-1,0 0,0 0,0 1,0-1,0 0,-1 1,1-1,0 1,0-1,-1 0,1 1,0-1,-1 1,1 0,0-1,0 1,0 0,-1 0,1-1,0 1,0 0,0 0,0 0,0 0,-1 0,1 0,0-1,0 1,0 0,0 0,0 0,0 0,-1 0,1 0,0 0,0 0,0 0,0 0,0 0,-1 0,1 0,0 0,0 0,0 0,-1 1,1-1,0 0,0 0,0 0,-1 0,1 1,0-1,0 0,0 1,0-1,-1 0,1 1,0-1,0 0,0 1,0 0,0-1,-1 1,1 0,0 0,0-1,0 1,0 0,-1-1,1 1,0 0,0-1,0 1,0 0,0-1,0 1,0 0,0-1,0 1,0 0,0-1,-1 1,1 0,0 0,0-1,0 1,0 0,0-1,0 1,0 0,0-1,0 1,0 0,0 0,-1-1,1 2,0-2,0 1,0 0,0-1,0 1,0 0,0-1,0 1,0 0,0-1,0 1,0 0,0-1,1 1,-1-1,0 0,0 1,0-1,0 0,0 1,0-1,0 0,0 1,0-1,0 0,0 0,0 0,0 1,0-1,0 0,0 0,0 0,0 1,0-1,0 0,0 0,0 0,0 0,0 0,0 0,0 0,0 0,0 0,0 0,0 0,0 0,0 0,0 1,0-1,0 0,0 0,0 0,0 0,0 0,0 0,0 0,0 0,0 0,0 0,0 0,0 0,0 0,0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0,0-1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783 510,'2'0,"-4"0,2 0,0 0,0 0,0 0,0 0,0 0,0 0,0 0,0 0,0 0,0 0,0 0,0 0,0 0,0 0,0 0,0 0,-1 0,1 0,0 1,0-1,0 1,0 0,0-1,0 1,0 1,0-1,0 0,0 0,0 0,0 0,0 0,0 0,0-1,0 1,0 0,0-1,0 1,1 0,-1-1,1 0,-1 1,1-1,-1 0,1 1,1-1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787 498,'2'0,"-4"0,2 0,0 0,0 0,0 0,0 0,0 0,0 0,-1 0,1 0,0 0,0 0,0 0,0 0,0 0,0 0,0 0,0 0,0 0,0 0,0 0,0 0,0 0,0 0,0 0,0 0,0 0,0 0,0 0,0 0,0 0,0 0,0 0,0 0,0 0,0 0,0 0,0 0,0 1,0-1,0 0,0 0,0 0,0 0,0 0,0 0,0 0,0 0,0 0,0 0,0 0,0 0,0 0,0 0,0 0,0 0,0 0,0 0,0 0,0 0,0 0,0 0,0 0,0 0,0 0,0 0,0 0,1-1,-1 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789 484,'1'0,"-1"0,0 0,1 0,-1 0,0 0,1 1,-1-1,0 0,1 1,-1-1,0 0,1 0,-1 1,0-1,0 0,1 0,-1 0,0 1,0-1,0 0,0 0,0 0,0 0,0 0,0 0,0 0,0 0,0 0,0 0,0 0,0-1,0 1,-1-1,1 1,0-1,0 1,-1-1,1 1,0-1,0 1,0 0,-1-1,1 1,0 0,0 0,0-1,0 1,-1 0,1 0,0 0,0 0,0 0,-1 0,1 0,0 0,-1 0,0 0,1 1,-1-1,0 1,1-1,-1 1,0 0,0-1,1 1,-1-1,1 1,0-1,-1 0,1 1,0-1,0 0,0 0,0 1,1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1067 382,'2'0,"-4"0,2 0,0 0,0 0,0 0,0 0,0 0,0 0,0 0,-1 0,1 0,0 1,-1-1,0 0,1 0,-1 0,0 1,-1-1,1 1,0-1,0 0,0 1,0-1,0 0,1 0,-1 1,0-1,1 0,-1 0,0 0,1 1,-1-1,1 0,0 0,0 0,-1 0,1 0,0 0,0 0,0 0,0 0,0 0,0 0,-1 0,1 0,0 0,0 0,0 0,0 0,0 0,1 0,0-1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812 520,'2'0,"-4"0,2 0,0 0,0 0,0 0,0 0,0 0,0 0,0 0,0 0,0 0,1 0,-1 0,1 0,0 0,0 0,1 0,-1 0,0 0,0 0,1 0,-1 0,0 0,0 0,0 0,0 0,0 0,-1 0,1 0,-1 0,1-1,-1 1,0 0,1 0,-1 0,0 0,0 0,0 0,0 0,1 0,-1 0,0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823 510,'2'0,"-4"0,2 0,0-1,0 1,0 0,0 0,0 0,0 0,0 0,0 0,0 0,-1 0,1 0,0 0,0 0,0 0,0 0,0 0,0 0,0 0,0 0,0 0,0 0,0 0,0 0,0 0,0 0,0 0,0 1,0-1,0 1,0 0,0 0,0 0,0 0,0 1,0-1,0 0,1 0,-1 1,0-1,0 0,0 0,0 0,0 0,0 0,-1 0,1-1,0 1,0-1,0 1,0-1,0 0,0 1,0-1,0 0,0 0,0 0,0 1,0-1,0 0,0 0,1 0,-1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631 402,'1'0,"0"0,0 0,1 0,-1 0,1 0,-1 0,0 1,0-1,0 0,1 1,-1-1,0 1,0 0,0-1,0 1,0 0,0 0,0-1,0 1,1 0,-1 0,0 0,1-1,-1 1,0 0,1-1,-1 1,0-1,1 1,-1-1,0 1,0-1,0 0,0 0,0 0,0 0,0 0,0-1,0 1,0 0,1-1,-1 1,1-1,-1 1,0 0,1-1,-1 1,1 0,-1-1,1 1,-1 0,0 0,1 0,-1-1,0 1,0 0,0 0,0 0,-1 0,1 0,0 0,-1 0,1 0,-1 1,1-1,-1 0,1 0,-1 0,1 0,-1 0,0 0,1 0,-1 0,0 0,1 0,1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651 433,'2'0,"-4"0,2-1,0 1,0 0,0 0,0 0,0 0,0 0,0 1,0-1,0 0,0 1,0-1,1 1,-1-1,0 1,1-1,-1 1,0-1,1 1,-1-1,0 0,1 1,-1-1,0 0,1 1,-1-1,0 0,1 0,-1 0,0 0,1 0,-1 0,0 0,1 0,-1-1,0 1,1 0,-1-1,0 1,0-1,1 1,-1-1,0 1,0-1,0 1,0-1,0 1,0-1,1 1,-1 0,0 0,0 0,0 0,0-1,0 1,0 0,0 0,0 0,0 0,0 1,0-1,0 1,0-1,0 1,0 0,0 1,0-1,0 0,0 1,0-1,0 1,0 0,0 0,0 0,0-1,0 1,0-1,-1 1,1-1,0 0,0 0,0-1,0 1,-1-1,1 1,0-1,0 0,-1 0,1 0,-1 0,1 0,-1 0,1 0,-1 0,1-1,-1 1,1-1,-1 1,1-1,-1 0,1 0,0 1,0-1,0 0,1 1,-1-1,0 0,1 1,0-1,0 0,0 0,0 0,0 1,0-1,1 0,-1 1,0-1,1 1,-1-1,0 1,1-1,-1 1,0 0,0 0,0-1,0 1,1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562 399,'2'0,"-4"0,2 0,0 0,0 0,0 0,0 0,0 0,0 0,0 0,0 0,0 0,0 0,0 0,0 0,0 0,0 0,0 1,0-1,1 0,-1 1,0-1,1 0,-1 1,1-1,0 1,-1 0,1-1,0 1,0 0,-1-1,1 0,0 1,-1-1,1 0,0 0,-1 1,1-1,-1 0,1 0,0 0,0 0,-1 0,1-1,0 1,0 0,0 0,0-1,0 1,0 0,0-1,0 1,0 0,0-1,-1 1,1 0,0-1,-1 1,1 0,0-1,0 1,-1 0,1 0,0 0,-1-1,1 1,0 0,0 0,-1 0,1 0,0 0,0 0,0 0,-1 0,1 0,0 0,0 1,0-1,0 0,0 0,-1 0,1 1,0-1,0 0,-1 0,1 0,-1 0,1 0,0 0,-1 0,1 0,-1 0,1 0,-1 0,1 0,0 0,-1 0,1 0,-1 0,1-1,0 1,-1 0,1 0,0 0,-1-1,1 1,0 0,-1 0,1 0,0 0,-1-1,1 1,0 0,-1 0,1 0,0 0,-1 0,1-1,0 1,0 0,-1 0,1 0,0 0,-1 0,1 0,0 0,-1 0,1 0,0 1,0-1,0 0,0 0,-1 0,1 0,0 0,-1 0,1 0,-1 0,0 0,1 0,-1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364 417,'2'0,"-4"0,2 0,0 0,0 0,0-1,0 1,0 0,0 0,0-1,0 1,1 0,-1-1,0 1,0 0,1 0,-1-1,1 1,-1 0,0 0,1 0,-1 0,0 0,1 0,-1 0,1 1,-1-1,1 1,-1-1,1 1,-1 0,1 0,-1 0,1 0,-1 0,0 0,0 0,0 0,0 0,0 0,0 0,0 0,0-1,0 1,0-1,0 1,0-1,0 0,0 1,0-1,-1 0,1 0,0 0,0 0,0 0,0 0,0 0,0 0,0 0,0 0,0 0,0-1,1 0,-1 1,0-1,0 1,0-1,1 0,-1 1,0-1,0 0,0 1,1-1,-1 1,0-1,0 1,0-1,0 1,0 0,0 0,0-1,0 1,0 0,0 0,0 0,0 0,0 0,0-1,0 1,0 0,0 0,0 0,0 0,0 0,1 1,-1-1,0 0,0 1,0 0,0-1,0 1,0 0,1-1,-1 1,0-1,1 1,-1 0,0-1,1 1,0-1,-1 0,1 1,0-1,0 0,0 1,0-1,0 0,-1 0,1 0,0 0,0 0,1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860 511,'2'0,"-4"0,2 0,0 0,0 0,0 0,0-1,0 1,0 0,0 0,0 0,-1 0,1 0,-1 0,1 0,-1 0,0 0,0 0,0 0,1 0,-1 0,0 0,1 0,-1 0,0 1,1-1,0 0,0 0,-1 0,1 0,0 0,0 0,0 0,0 0,0 0,0 1,0-1,1 1,-1-1,1 1,0 0,0-1,0 1,0 0,0 0,0-1,0 1,0 0,-1 0,1-1,-1 1,1 0,-1 0,1-1,-1 1,0-1,1 1,-1-1,0 1,0-1,0 1,0-1,0 0,0 1,0-1,-1 0,1 1,-1-1,1 0,-1 1,0-1,1 0,-1 0,0 1,0-1,1 0,-1 0,0 0,1 0,-1 0,0 0,1-1,0 1,-1 0,1 0,0 0,0 0,1-2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871 527,'2'0,"-4"0,2 0,0 0,0 0,0 0,0 0,0 0,0 0,0 0,0 0,1 0,-1 0,0 0,1 0,-1 0,1 0,-1 0,1 0,0 0,-1-1,1 1,0 0,0 0,-1 0,1-1,0 1,-1 0,1-1,0 1,-1-1,0 1,1 0,-1 0,0-1,0 1,0 0,0 0,0 0,0-1,0 1,0 0,0 0,0 0,0 0,0 0,0 0,0 0,0 0,-1 0,1 0,0 0,0 0,0 0,-1 0,1 0,0 0,0 1,0-1,-1 1,1-1,0 1,0-1,0 1,0-1,0 1,0-1,0 1,0-1,0 0,0 0,0 1,0-1,1 0,-1 0,0 0,1 0,-1 1,0-1,1-1,-1 1,1 0,0 0,-1 0,1-1,-1 1,1 0,-1-1,1 1,-1 0,0 0,1-1,-1 1,0 0,0 0,0 0,1 0,-1 0,0 0,0 0,0 0,1 0,-1 0,0 0,1 1,-1-1,0 0,1 0,-1 1,0-1,0 0,0 0,1 1,-1-1,0 0,0 0,0 1,0-1,1 0,-1 0,0 0,0 0,0 0,0 0,0 0,1-1,-1 1,1-1,-1 1,1-1,-1 1,1-1,-1 1,1-1,-1 0,0 1,1 0,-1-1,0 1,0 0,1-1,-1 1,0 0,0 0,0 0,0 0,0 0,1 0,-1 1,0-1,0 0,1 0,-1 1,0-1,1 1,-1 0,0-1,0 1,1-1,-1 1,0-1,0 1,1-1,-1 1,1-1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917 516,'2'0,"-4"0,2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1,0-1,0 0,0 0,0 0,0 1,0-1,0 0,0 1,0-1,0 1,0-1,0 1,0-1,0 1,0-1,0 1,1-1,-1 1,0-1,1 1,0-1,-1 0,1 1,-1-1,1 0,0 0,0 0,-1 0,1 1,0-1,0 0,0-1,-1 1,1 0,0 0,-1 0,1-1,-1 1,1-1,0 1,-1-1,1 1,-1-1,1 1,-1-1,1 0,-1 0,1 0,-1 0,0 1,0-1,1 0,-1 0,0 0,0 0,0 1,0-1,-1 0,1 0,0 0,0 1,0-1,-1 1,1-1,0 1,-1-1,1 1,0 0,-1-1,1 1,0 0,0 0,-1 0,1-1,0 1,0 0,-1 0,1 0,0 0,0 0,0 0,-1 0,1 0,0 0,0 0,-1 0,1 0,0 1,0-1,-1 0,1 1,0-1,0 1,0 0,0 0,-1 0,1 0,0 0,0 0,0 0,0 0,0 0,0 0,1 0,-1-1,0 1,0-1,0 1,0 0,0-1,0 0,0 1,0-1,0 0,0 0,0 0,0 1,0-1,0 0,0 0,0 0,0 0,0 0,0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929 520,'2'0,"-4"0,2 0,0 0,0 0,0 0,0 0,0 0,0 0,0 0,0 0,0 0,0-1,0 1,0 0,0 0,0 0,0 0,0 0,0 0,0 0,0 0,0 0,0 0,0 0,0 0,0 0,0 0,0 0,0 0,0 0,0 0,0 0,0 0,0 0,0 0,0 0,0 0,0 0,0 0,0 0,0 0,0 0,0 0,0 0,0 0,0 0,0 0,0 0,0 0,0 0,0 0,0 0,0 0,0 0,0 0,0 0,0 0,0 0,0 0,0 0,0 0,0 0,-1 1,1-1,0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472 191,'2'0,"-4"0,2 0,0 0,0 0,0 0,0 0,0 0,0 0,0 0,0 1,0 0,0 0,1 0,-1 0,0 0,0 0,1 0,-1 0,0 0,0 0,1 0,-1-1,0 1,1 0,-1-1,0 1,1-1,-1 1,0-1,1 0,-1 0,0 1,1-1,-1 0,0 0,1 0,-1 0,0 0,1 0,-1 0,0 0,1-1,-1 1,1-1,-1 1,0-1,1 0,-1 0,0 1,1-1,-1 0,0 0,0 0,0 1,0-1,1 1,-1-1,0 1,0 0,0-1,0 1,0 0,0 0,0 0,0-1,0 1,0 0,0 0,0 1,0-1,0 1,1-1,-1 1,0 0,1 0,-1-1,0 1,1 0,-1 0,1-1,-1 1,0-1,1 1,-1-1,1 1,-1-1,0 1,1-1,-1 0,0 0,1 1,-1-1,0 0,0 0,1 0,-1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1056 378,'2'0,"-4"0,2 0,0 0,0 0,0 0,0 0,0 0,0 0,0 0,0 0,0 0,0 0,0 0,0 0,0 1,0-1,1 0,-1 1,0-1,0 1,1 0,-1-1,1 1,-1 0,1 0,-1-1,0 1,1-1,-1 1,0 0,1-1,-1 1,0-1,0 0,1 1,-1-1,0 0,0 0,0 1,0-1,1 0,-1 0,0 0,0 0,0 0,0 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929 518,'2'0,"-4"0,2 0,0 0,0 0,0 0,0 0,0 0,0 0,0 0,0 0,0 0,0 0,0 0,0-1,0 1,0 0,0 0,0 0,0 0,0 0,0 0,0 0,0 0,0 0,0 0,0 0,0 0,0 0,0 0,0 0,0 0,0 0,0 0,0 0,0 0,0 0,0 0,0 0,0 0,0 0,1 0,-1 0,0 0,0 0,0 0,1 0,-1 0,0 0,1 0,-1 0,1 0,-1 0,1 0,0-1,0 1,0 0,-1 0,1-1,0 1,-1 0,1 0,-1-1,1 1,0-1,-1 1,1-1,-1 1,1-1,-1 1,0-1,1 1,-1-1,1 1,-1-1,0 1,1-1,-1 1,0-1,0 1,0 0,0 0,1-1,-1 1,0 0,0-1,0 1,1 0,-1 0,0-1,1 1,1-1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970 512,'2'0,"-4"0,2 0,0 0,0 0,0 0,0 0,0 0,0 0,0 0,0 0,0-1,0 1,1 0,-1 0,0 0,0 0,0 0,0 0,0 0,0 0,0 0,0 0,0 0,0 0,0 0,0 0,0 0,0 0,0 0,0-1,0 1,0 0,0 0,0 0,0 0,0 0,0 0,0 0,-1 0,1 0,0 0,0 0,0 0,0-1,0 1,0 0,0 0,0 0,0 0,0 0,-1 0,1 0,0 0,0 0,0 0,0 0,0 0,0 0,0 0,0 0,0 0,0 0,0 0,0-1,-1 1,1 0,0 0,0 0,0 0,0 0,0 0,0 0,0 0,0 0,0 0,0 0,-1 0,1 0,0 0,0 0,-1 0,1 1,0-1,-1 0,1 0,-1 0,1 0,0 0,-1 1,0-1,1 0,-1 1,1-1,-1 0,1 1,-1-1,1 1,-1-1,1 1,0-1,-1 1,1-1,0 1,-1-1,1 1,0 0,0-1,0 1,0 0,0-1,0 1,0-1,1 1,-1 0,0-1,0 1,1-1,-1 0,0 1,1-1,-1 0,0 0,1 0,-1 0,1 1,0-2,-1 1,1 0,0 0,0 0,-1-1,1 1,0-1,0 1,0-1,0 1,-1-1,1 1,0 0,-1-1,1 1,-1 0,0 0,1 0,-1 0,0 0,1-1,-1 1,0 0,1 1,-1-1,0 0,1 0,-1 0,0 1,0-1,0 0,1 1,-1-1,0 1,-1 0,1-1,0 0,0 1,0-1,0 0,-1 1,1-1,0 0,0 0,-1 0,1 0,0 0,0 0,-1 0,1 0,0 0,0-1,-1 1,1 0,0 0,0-1,0 1,0 0,0-1,0 1,0 0,0-1,1 1,0-2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985 512,'2'0,"-4"0,2 0,0-1,0 1,0 0,0 0,0 0,0 0,0 0,0 0,0 1,0-1,0 0,0 1,0-1,0 1,0-1,0 0,0 1,0 0,0-1,0 1,0-1,1 1,-1 0,0-1,0 1,0 0,0-1,0 1,0 0,0-1,0 2,-1-2,1 1,0-1,-1 1,1-1,-1 1,1-1,-1 0,1 1,-1-1,1 0,0 0,0 0,-1 0,1 0,0-1,-1 1,2-1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989 518,'2'0,"-4"0,2 0,0 0,1 0,-1 0,0 0,1 1,-1-1,1 0,-1 0,1 1,-1-1,1 0,0 0,-1 1,1-1,0 0,0 0,0 1,1-1,-1 0,0 0,0 0,0 0,0 0,0-1,0 1,0 0,-1 0,1-1,0 1,0 0,0-1,-1 1,1-1,0 0,0 1,-1-1,1 0,-1 1,0-1,0 0,1 1,-1-1,0 0,0 1,0-1,0 1,0-1,0 1,0 0,0-1,0 1,-1 0,1-1,0 1,0 0,0 0,-1-1,1 1,-1 0,1 0,0 0,-1 0,1 0,-1 0,1 0,0 0,-1 1,1-1,0 0,-1 0,1 0,0 0,-1 1,1-1,0 0,0 1,-1 0,1-1,-1 1,1-1,0 1,-1 0,1 0,0 0,-1 1,1-1,0 0,-1 0,1 0,0 1,0-1,0 0,-1 0,1 1,0-1,0 0,0 1,0-1,0 0,0 1,0-1,0 1,1-1,-1 1,0-1,0 0,1 1,-1-1,0 1,1-1,-1 0,0 0,1 0,-1 0,0 0,0 0,0-1,0 1,0-1,0 0,0 1,1-1,-1 0,0 0,0 0,0 1,0-1,0 0,0 0,0 0,0 0,0 0,0 0,0 0,0 0,0 0,0 0,0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1051 527,'2'0,"-4"0,2 0,0 0,-1 0,1 0,0 0,0 0,0 0,0 0,0 0,0-1,0 1,0 0,-1 0,1 0,0-1,0 1,0 0,0-1,0 1,1-1,-1 0,0 1,0-1,0 1,0-1,1 1,-1-1,0 1,0 0,0 0,0-1,0 1,0 0,0 0,1 0,-1 0,0 0,0 0,0 0,0 0,0 0,0 0,0 1,1-1,-1 1,0 0,0 0,1 1,-1-1,0 0,0 1,0 0,0 0,0 0,0 0,0 0,0 0,-1 1,1-1,-1 0,1 0,-1 0,1 0,-1-1,1 1,-1-1,1 1,-1-1,1 0,-1 0,1-1,-1 1,1-1,-1 1,1-1,-1 0,0 1,0-1,1 0,-1 0,0-1,0 1,0 0,1-1,-1 0,0 0,1 0,-1 0,1 0,0 0,0 0,1-1,-1 1,1 0,0 0,0-1,0 1,0 0,1 0,-1-1,0 1,1 1,-1-1,0 0,0 0,-1 0,1 1,0-1,0-1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1057 506,'2'0,"-4"0,2 0,0 0,0 0,0 0,0 0,0 0,0 0,0 0,0 0,0 0,0 0,0-1,0 1,0 0,0 0,0 0,0 0,0 0,0 0,0 0,0 0,0 0,0 0,0 0,0 0,0 0,0 0,0 0,0 0,0 0,0 0,0 0,0 0,0 0,0 0,0 0,0 1,0-1,0 0,0 0,0 0,0 0,0 0,0 0,0 0,0 0,1 0,-1 0,0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1063 491,'2'0,"-4"0,2 0,0 1,1-1,-1 1,0-1,1 0,-1 1,0-1,1 1,-1-1,0 1,0-1,1 1,-1-1,0 0,0 0,0 1,0-1,0 0,0 0,0 0,0 0,0 0,0 0,0 0,0 0,0 0,0 0,0-1,0 1,-1-1,1 0,0 1,0-1,-1 0,1 0,-1 1,1-1,0 0,0 1,-1 0,1-1,0 1,0 0,0 0,0-1,0 1,-1 0,1 0,0 0,0 0,0 0,-1 0,1 1,-1-1,1 0,-1 1,1-1,-1 1,1-1,-1 1,0 0,1 0,-1-1,0 1,1-1,0 1,-1-1,1 0,0 0,-1 1,1-1,0 0,0 0,0 0,0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1087 535,'2'0,"-4"0,2 0,0 0,0 0,0 0,0 0,0 0,0 0,0 0,0 0,0 0,0 0,0 0,0 0,0 0,0 0,0 0,0 0,0 0,0 0,0 0,0 0,0 0,1 0,-1 0,1 0,-1 0,1 0,0 0,-1-1,1 1,0 0,0 0,1 0,-1 0,0 0,0 0,0 0,0 0,0 0,0 0,0 0,-1 0,1 0,0 0,-1 0,1 0,-1 0,0 0,1 0,-1 0,0 0,0 0,1-1,-1 1,0 0,0 0,0 0,-1-1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1097 520,'2'0,"-4"0,2 0,0 0,0 0,0 0,0-1,0 1,0 0,0 0,0 0,0 0,0 1,0-1,0 0,0 1,0 0,0 0,0 0,1 0,-1 0,0 0,0 0,0 0,0 1,0-1,0 0,0 0,0 0,0 0,0-1,0 1,0 0,0-1,0 1,0-1,0 1,0-1,0 0,0 1,0-1,0 0,0 0,0 0,0 0,0 0,0 0,0 1,0-1,0 0,0 0,0 0,0 0,0 0,0 0,1 0,1-1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1147 521,'2'0,"-4"0,2 0,0-1,0 1,0 0,0-1,0 1,0 0,0-1,0 1,0-1,0 1,0-1,0 1,0-1,0 1,0-1,0 1,0 0,-1-1,1 1,-1 0,1 0,-1-1,0 1,0 0,0 0,0 1,0-1,0 0,0 1,0 0,0-1,0 1,0 0,0 0,0 0,1 0,-1 0,0 0,1 0,0 0,-1 0,1 0,0 0,-1 0,1 0,0 0,0 0,1 0,-1 0,0-1,0 1,0-1,1 1,-1 0,0-1,1 0,-1 1,1-1,-1 1,1-1,-1 0,1 0,-1 0,1 0,0 0,-1 0,1 0,0 0,-1 0,1 0,0 0,-1 0,1 0,0 0,-1-1,1 1,0 0,-1 0,1-1,0 1,0 0,-1 0,1-1,-1 1,1 0,0 0,-1 0,1 0,-1 0,0 0,1 0,-1 0,0 0,1 0,-1 0,0 1,1-1,-1 0,0 0,0 1,0-1,0 0,0 1,-1-1,1 1,0-1,-1 1,1-1,0 0,-1 0,1 1,0-1,-1 0,1 0,-1 0,1 0,-1 0,1 0,0 0,0 0,0-1,-1 1,1 0,0-1,0 1,1 0,-1-1,0 1,1-1,0 1,-1-1,3-1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1064 379,'2'0,"-4"0,2 0,0 0,0 0,0 0,0 0,0 0,0 0,0 0,0 0,0 0,0 0,0 0,0 0,0 0,0 0,0 0,0-1,0 1,0 0,0 0,0 0,0 0,0 0,0 0,0 0,0 0,1 0,-1 0,0 0,0 0,0 0,0 0,0 0,0 0,0 0,0-1,0 1,0 0,0 0,0 0,0 0,0 0,0 0,0 0,0 0,0 0,0 0,0 0,0 0,-1 1,1-1,0 1,-1 0,0-1,1 1,-1 0,0 0,1 0,-1 0,0 0,1 0,-1-1,1 1,0-1,-1 1,1-1,0 0,0 0,-1 1,1-1,0 0,0 0,0 1,0-1,0 0,0 0,0 0,-1 0,1 0,0 0,0 0,0 0,0 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1161 526,'2'0,"-4"0,2 0,-1 1,1-1,0 0,0 0,-1 0,1 0,0 0,0 1,0-1,0 0,0 0,0 1,0-1,1 1,0 0,-1 0,1 0,-1-1,1 1,-1 0,0-1,1 1,-1 0,0-1,1 1,-1 0,0-1,0 1,0-1,-1 1,1-1,0 1,-1-1,1 1,-1-1,0 0,1 1,-1-1,0 0,1 0,-1 0,0 0,1 0,-1 0,1 0,0 0,0 0,0-1,0 1,0 0,1-2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1174 529,'2'0,"-4"0,2 0,0 0,0 1,1-1,-1 0,0 0,0 0,1 1,-1-1,0 1,1-1,-1 1,0-1,1 1,-1-1,0 1,1-1,-1 1,0-1,1 1,-1-1,0 1,1-1,-1 0,0 1,1-1,-1 0,1 0,-1 0,1 1,-1-1,1 0,-1-1,1 1,-1 0,1 0,-1-1,1 1,0-1,-1 0,1 0,0 0,0 0,-1 0,1 0,0 0,-1-1,1 1,-1-1,0 1,1-1,-1 1,0-1,1 1,-1 0,0-1,0 1,0 0,0 0,0 0,-1 0,1 0,0 1,0-1,0 1,-1-1,1 1,-1 0,1 0,0 0,0-1,-1 1,1 0,0 0,-1 0,1 1,-1-1,1 0,-1 0,1 1,-1-1,0 1,1 0,-1-1,0 1,1 0,0 0,-1 0,1 0,0-1,0 1,0 0,-1 0,2-1,-1 1,0 0,0-1,0 1,1 0,-1-1,0 1,1-1,-1 1,1-1,-1 1,1-1,-1 0,1 1,0-1,-1 0,1 0,-1 1,1-1,0 0,-1 0,1 0,-1 0,0 0,1 0,-1 0,0 0,1 0,-1 0,0 0,0 0,0 0,1 0,-1 0,0 0,0 0,0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1231 524,'2'0,"-4"0,2 0,1-1,-1 1,0 0,0 0,0-1,0 1,1 0,-1 0,0-1,0 1,0 0,0-1,0 1,0 0,0 0,0-1,-1 1,1 0,0-1,-1 1,1 0,-1 0,1 0,-1 0,0 0,0 0,0 0,0 0,0 1,0-1,0 1,0-1,0 1,0 0,0 0,1 0,-1 0,0 0,0 1,1-1,-1 0,1 0,-1 0,1 1,0-1,0 0,0-1,0 1,0 0,0-1,0 1,0 0,1-1,-1 1,1-1,-1 0,1 1,-1-1,1 0,0 0,-1 1,1-1,0 0,0 0,0 0,-1 0,1 0,0 0,0-1,0 1,0 0,-1 0,1 0,0 0,-1 0,1 0,-1 0,1 0,-1 0,1 0,-1 1,1-1,-1 0,0 0,1 1,-1-1,0 0,1 0,-1 1,0-1,0 1,0-1,0 1,0-1,0 1,0-1,-1 0,1 0,0 1,-1-1,1 0,0 0,-1 0,1 0,-1 0,1 0,0 0,-1 0,1-1,0 1,0 0,0 0,0-1,0 1,0-1,0 1,1-1,-1 1,2-3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1247 534,'2'0,"-4"0,2 0,1 0,-1 0,0-1,0 1,0 0,0 0,0 0,0 0,0 0,0 0,0 0,0 0,0 0,-1 0,1 1,-1-1,1 0,-1 0,1 1,0-1,0 0,-1 1,1-1,0 1,0-1,0 1,0-1,0 1,0 0,1 0,-1 0,0 0,0 0,0 0,0 0,0 0,0-1,0 1,0-1,0 1,0 0,-1-1,1 0,0 1,-1-1,1 0,-1 1,1-1,-1 0,1 0,-1 0,1 0,-1 0,1-1,0 1,0 0,0-2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1255 533,'2'0,"-4"0,2 0,0 0,0 0,0 0,1 1,-1-1,0 0,0 1,1-1,-1 0,0 1,1-1,-1 1,1-1,0 1,-1-1,1 1,0-1,0 1,0-1,1 1,-1-1,0 0,0 0,0 0,0 0,0 0,0 0,-1-1,1 1,0-1,0 1,0-1,-1 1,1-1,0 0,-1 0,1-1,0 1,-1 0,0 0,0 0,1 0,-1 0,0 0,0 1,0-1,0 0,0 1,0-1,-1 1,1 0,0-1,0 1,0 0,0 0,0-1,-1 1,1 0,0 0,0 0,0 0,-1 0,1 0,0 0,0 0,-1 0,1 1,0-1,-1 1,1-1,-1 1,1 0,-1 0,1 0,-1 0,1 0,0 0,-1 0,1 1,-1-1,1 0,-1 0,1 1,-1-1,1 1,-1-1,1 1,-1-1,1 1,0 0,-1-1,1 1,0 0,0-1,0 1,-1-1,1 1,0-1,0 0,1 1,-1-1,0 0,0 0,0 0,1 0,-1 0,0 0,0-1,1 1,-1-1,0 1,0-1,0 0,0 0,0 0,0 0,0 0,1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1317 519,'2'0,"-4"0,2 0,0-1,0 1,0 0,0 0,0 0,0 0,0 0,1 1,-1-1,0 1,0 0,0 0,0 0,0 1,0-1,0 0,0 1,0-1,0 1,-1-1,1 1,0-1,0 0,0 1,0-1,0 0,0 1,-1-1,1 0,0 0,0 0,0 0,0-1,0 1,0-1,0 1,0-1,0 0,0 0,0 0,0 1,0-1,0 0,0 0,0 0,1-2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1330 527,'2'0,"-4"0,2 0,0 0,0 0,0 0,0 1,-1-1,1 0,-1 1,1-1,-1 1,0-1,1 1,-1-1,1 0,-1 1,0-1,1 0,0 0,-1 1,1-1,0 0,0 0,0 0,-1 0,1 0,0 0,0 0,0 0,0 0,0 0,0 0,0 1,0-1,-1 0,1 0,0 0,0 0,0 0,0 0,0 0,0 0,0 0,0 0,0 0,0 0,0 0,0 0,0 0,0 0,0 0,0 0,0 0,0 0,0 0,0 0,0 1,0-1,0 0,0 0,0 0,0 1,1-1,-1 0,0 0,0 1,1-1,-1 0,0 1,1-1,-1 1,1-1,-1 1,1-1,0 1,-1-1,1 1,-1-1,1 1,-1-1,0 1,1-1,-1 1,0-1,1 0,-1 1,0-1,1 0,-1 0,0 1,0-1,0 0,0 0,1 0,-1 0,0 0,0 0,0 0,0 0,0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1320 502,'2'0,"-4"0,2 0,0 0,0 0,0 0,0 0,0 0,0 0,0 0,0 0,0 0,0 0,0 1,0-1,1 0,-1 1,0-1,1 1,-1 0,0-1,0 1,1 0,-1-1,0 1,1-1,-1 1,0-1,0 1,1-1,-1 1,0-1,0 0,0 0,0 1,0-1,0 0,1 0,-1 0,0 0,0 0,0 0,0 0,0 0,0 0,0 0,0 0,-1 0,1-1,0 0,0 1,0-1,-1 1,1-1,0 1,0-1,-1 1,1-1,0 1,0-1,0 1,-1 0,1 0,0-1,0 1,0 0,-1 0,1 0,0 0,-1 0,1 0,0 0,-1 0,1 0,0 0,-1 0,1 0,-1 0,1 1,-1-1,1 0,-1 0,1 1,0-1,-1 0,1 0,0 0,0 1,0-1,-1 0,1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68 557,'2'0,"-4"0,2 0,0 0,0 0,0 0,0 0,0 0,0 0,0 0,0 0,0 0,0 0,0 0,0 0,0 0,0 0,0 0,0 0,1 0,-1 0,0 0,0 0,0 0,0 0,0 0,0 0,0 0,0 0,0 0,0 0,0 0,0 0,0 0,0 0,0 0,0 0,0 0,0 0,0 0,0 0,0 0,0 0,0 0,0-1,0 1,0 0,0 0,0 0,-1 0,1 0,0 0,0 0,-1 0,1 1,-1-1,1 0,-1 0,0 1,1-1,-1 1,0 0,1 0,-1 0,0 0,0 0,1 0,-1 1,0-1,1 0,-1 1,1 0,-1 0,1-1,-1 1,1 0,-1 0,1 0,0-1,0 1,0 0,0 0,-1 0,2 0,-1 1,0-1,0 0,0 0,0 0,0 0,1 1,-1-1,0 0,0 0,0-1,0 1,0 0,0-1,0 1,0-1,0 1,0-1,-1 0,1 0,0 0,0 0,0 0,-1-1,1 1,0-1,0 1,-1-1,1 1,-1-1,1 0,-1 0,1 1,-1-1,1 0,-1 0,0-1,1 1,-1 0,0-1,1 1,-1-1,1 1,-1-1,0-2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107 563,'2'0,"-4"0,2 0,0 0,0 0,0 0,0 0,0 0,0 0,0 0,0 0,0 0,0 0,0 0,0 0,0 0,0-1,1 1,-1 0,0 0,0 0,0 0,0 0,0 0,0 0,0 0,0 0,0 0,0 0,0 0,0 0,0 0,0 0,0 0,0 0,0 0,0 0,0 0,0 0,-1 0,0 1,0-1,1 1,-1-1,1 1,-1 0,0 0,1 0,-1 0,1 0,-1 1,1-1,-1 0,1 1,0-1,-1 0,1 1,0 0,0 0,0-1,-1 1,1 0,0-1,0 1,0 0,0 0,0-1,0 1,0 0,0 0,0 0,0-1,0 1,0 0,0 0,0 0,0 0,1 0,-1-1,0 1,0 0,0-1,0 1,0-1,0 1,1 0,-1 0,0-1,0 1,-1-1,1 0,0 1,0-1,0 0,-1 0,1 0,0 0,-1-1,1 1,0-1,0 1,0-1,0 0,-1 0,1 0,0 1,0-1,-1 0,1 0,0 0,-1 0,1 0,-1 0,1 0,-1-1,0 1,0 0,1-1,-1 1,0 0,1-1,-1 1,1-1,-1 1,1-1,-1 1,1 0,0-1,-1 1,0-2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871 366,'2'0,"-4"0,2 0,0 0,0 0,0 0,0 0,0 0,0 0,0 0,0 0,0 0,0 0,0 0,0 0,0 0,0 0,0 0,0 0,0 0,0 0,1 0,-1 0,0 0,0 0,0 0,0 0,0 1,0-1,1 0,-1 0,0 0,0 0,0 0,-1 0,1 1,0-1,0 0,0 0,0 0,0 0,0 0,0 0,0 0,0 0,0 0,0 0,0 0,0 0,0 0,0 0,0 0,0 0,-1 0,1 0,0 0,0-1,0 1,0 0,0 0,0 0,0 0,0-1,0 1,0 0,0 0,0 0,1 0,-1 0,0 0,0 0,0 0,0 0,0 0,0 0,1 0,-1 0,0 0,0 0,0 1,0-1,0 0,0 0,0 0,0 0,0 0,0 0,0 1,0-1,0 0,0 0,0 0,0 0,-1 0,1 0,0 0,0 0,0 0,-1 0,1 0,0 0,0 0,0-1,-1 1,1 0,0 0,0 0,0 0,0-1,0 1,0 0,0 0,0 0,0-1,0 1,0 0,0 0,0 0,0-1,0 1,0 0,0 0,1 0,-1 0,0 0,0 0,0 0,0 0,0 0,1 1,-1-1,0 0,0 0,0 0,0 0,0 1,1-1,-1 0,0 0,0 0,0 0,0 0,0 0,0 1,-1-1,1 0,0 0,0 0,0 0,0 0,0 0,0 0,0 0,0 0,0-1,-1 1,1 0,0 0,0 0,0 0,0 0,0 0,0-1,0 1,0 0,0 0,0 0,0 0,0 0,0 0,0 0,0 0,0 0,0 0,0 0,0 0,0 0,1 0,-1 1,0-1,0 0,0 0,0 0,0 0,0 0,0 0,0 0,0 0,0 0,0 0,0 0,0 0,0 0,0 0,0 0,0 0,0 0,0 0,0 0,0 0,0 0,0 0,0 0,0 0,1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683 528,'2'0,"-4"0,2 0,0 0,0 0,0 0,0 0,0 0,0 0,0 0,0 0,0 0,0 0,0 0,0 1,0-1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145 592,'2'0,"-4"0,2 0,0 0,0 0,0 0,0 0,0-1,0 1,0 0,0 0,0 0,0 0,0 0,0 0,0 0,0 0,0 0,-1 0,1 0,0 0,-1 0,0 0,1 0,-1 0,0 0,0 1,1-1,-1 0,0 0,1 0,-1 1,1-1,-1 0,1 1,-1-1,1 0,0 0,-1 1,1-1,0 0,0 0,0 0,0 1,0-1,0 0,0 0,0 1,0-1,1 0,0 0,-1 1,1-1,0 1,0-1,0 1,0-1,0 1,-1-1,1 1,0-1,-1 1,1-1,-1 1,1-1,-1 1,0-1,0 1,0 0,0-1,0 1,0 0,0 0,-1 0,0-1,1 1,-1 0,0 0,0-1,1 1,-1-1,1 0,-1 1,0-1,1 0,-1 0,0 1,1-1,0 0,-1 0,1 0,0 0,-1 0,1-1,0 1,0 0,0 0,0-1,0 1,1-2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155 606,'2'0,"-4"0,2 0,0 0,0 0,0 0,0 0,0 0,0 1,1-1,-1 0,0 0,0 0,0 0,0 0,0 0,1 0,-1 1,0-1,0 0,1 0,-1 0,1 0,-1 0,1-1,-1 1,1 0,-1 0,1 0,0-1,-1 1,1-1,-1 1,1 0,-1-1,1 0,-1 1,0-1,1 1,-1 0,0-1,0 1,0 0,0-1,0 1,0 0,0-1,0 1,0 0,0 0,0-1,0 1,-1 0,1 0,0 0,0 0,-1 0,1 0,0 0,-1 1,1-1,0 0,-1 1,1-1,0 1,0 0,-1 0,1 0,0 0,0 0,0 0,0 0,0-1,0 1,0-1,0 1,0 0,1-1,-1 0,0 1,0-1,1 0,-1 0,0 0,1-1,-1 1,1 0,0-1,-1 1,1-1,-1 0,1 0,-1 1,1-1,-1 0,1 1,-1-1,0 1,0 0,0-1,1 1,-1 0,0 0,0 0,0-1,0 1,0 0,0 0,0 0,1 0,-1 1,0-1,1 0,-1 1,0 0,1 0,-1-1,1 2,-1-1,0 0,0 0,1-1,-1 1,0 0,0-1,1 1,-1-1,0 1,0-1,0 0,0 0,0 0,0 0,0 0,0 0,0 0,1 0,-1-1,0 0,1 0,-1 0,0 0,1 0,-1 0,1 0,-1 0,0 0,1 0,-1 1,0-1,1 1,-1-1,1 1,-1-1,0 1,1 0,-1 0,0 0,1 0,-1 0,0 0,1 0,-1 1,1-1,-1 1,1-1,-1 1,0 0,1-1,-1 1,0 0,0 0,0 0,0-1,1 1,-1-1,0 1,0-1,0 1,0-1,0 0,0 0,0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192 569,'2'0,"-4"0,2 0,0 0,0 0,0 0,0 0,0 0,0 0,0 0,0 0,0 0,0 0,0 0,0 0,0 0,0 0,1 0,0 0,0 0,-1 1,1-1,-1 0,1 1,0-1,-1 1,0-1,1 1,-1-1,0 0,1 1,-1-1,0 1,0-1,0 0,0 1,0-1,-1 0,1 1,0-1,0 0,0 0,0 1,-1-1,1 0,0 0,0 0,0 0,0 0,0 1,0-1,0 0,1 0,-1 1,0-1,1 0,-1 1,1-1,-1 1,1-1,-1 1,1-1,-1 1,0-1,0 0,0 1,0-1,0 1,0-1,0 1,-1-1,1 1,-1-1,1 1,-1-1,1 0,-1 0,0 1,1-1,-1 0,1 0,-1 0,1 0,0 0,-1 0,1 0,0 0,-1-1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213 605,'2'0,"-4"0,2 0,0 0,0 0,0 0,0 1,0-1,0 0,0 1,1-1,-1 0,0 1,0-1,0 1,1-1,-1 0,1 1,-1-1,1 1,-1-1,1 0,-1 0,1 1,0-1,0 0,-1 0,1 0,0 0,-1 0,1 0,-1 0,1 0,0 0,-1 0,1-1,0 1,0 0,0-1,-1 1,1-1,0 1,0-1,-1 0,0 1,1-1,-1 0,1 1,-1-1,0 0,0 1,1-1,-1 0,0 1,0-1,-1 1,1-1,0 1,0-1,0 1,-1-1,1 1,0 0,-1-1,1 1,-1 0,1-1,0 1,0 0,-1 0,1 0,0 0,0 0,-1 0,1 0,0 0,0 0,-1 0,1 0,0 0,-1 0,1 0,-1 0,1 1,0-1,-1 0,1 0,0 0,0 1,-1-1,1 0,0 1,0-1,0 0,-1 1,1-1,0 1,0-1,0 1,-1 0,1-1,0 1,0 0,0 0,0 0,0 0,0 0,0 0,0 0,0 1,0-1,0 0,0 0,0 1,1-1,-1 1,0-1,0 0,0 1,1-1,-1 0,0 0,0 1,1-1,-1 0,0 0,1 1,-1-1,0 0,1 0,-1-1,0 1,0-1,0 1,0 0,0-1,0 0,0 1,1-1,-1 0,0 0,0 0,0 1,0-1,0 0,0 0,0 0,0 0,0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269 602,'2'0,"-4"0,2 0,0 0,-1-1,1 1,0 0,0 0,0 0,-1 0,1-1,-1 1,1 0,-1 0,0 0,0 1,0-1,0 0,-1 1,1-1,0 1,0 0,0-1,0 1,0 0,1 0,-1 0,0 0,1 0,0 0,-1 0,1 0,0 0,0 0,0-1,1 1,-1 0,0-1,1 1,-1-1,1 1,-1-1,1 0,0 1,-1-1,1 0,0 0,0 0,0 0,0-1,0 1,0 0,0-1,0 1,0 0,0-1,0 1,0 0,-1 0,1-1,-1 1,1 0,-1 0,1 0,-1 0,0 0,1 0,-1 0,0 1,1-1,-1 0,0 0,0 1,0-1,0 1,0-1,0 0,0 1,0 0,-1-1,1 1,-1-1,1 0,-1 1,1-1,-1 0,1 0,-1 1,0-1,1 0,0 0,-1-1,1 1,0 0,0-1,0 1,0-1,1-2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283 606,'2'0,"-4"0,2 0,0 0,0 0,1 1,-1-1,0 0,0 1,0-1,0 1,0-1,0 1,0-1,0 1,0 0,0 0,0 0,0 0,0 0,0 0,0 0,0 0,0 0,0 0,-1-1,1 1,-1 0,1 0,-1 0,1-1,-1 1,1-1,-1 0,0 0,1 0,0 0,-1 0,1 0,0 0,0 0,-1-1,2-2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290 608,'2'0,"-4"0,2 0,0 0,0 0,1 1,-1-1,0 0,0 1,0-1,0 1,0 0,1 0,-1 0,0-1,0 2,0-1,0 0,0 0,1-1,-1 1,0 0,0 0,0-1,0 1,1-1,-1 1,0-1,0 0,1 0,-1 1,0-1,0 0,1 0,-1 0,0 0,1 0,-1-1,1 1,-1-1,1 1,0-1,-1 0,1 0,0-1,-1 1,1 0,-1 0,1-1,-1 1,0-1,1 1,-1-1,0 1,0-1,0 1,-1-1,1 1,0 0,-1 0,1 0,-1-1,0 2,1-1,0 1,-1 0,1-1,0 1,-1 0,1 0,0 0,-1 0,1 1,-1-1,1 0,-1 1,1-1,0 1,0 0,0-1,0 1,0 0,0 0,1 0,-1 0,1 0,-1-1,1 1,0 0,-1-1,1 1,0-1,0 1,-1-1,1 0,0 1,-1-1,1 0,-1 0,1 0,-1 0,2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325 620,'2'0,"-4"0,2 0,0 0,0 0,0 0,-1 0,1 0,0 0,0 0,0 0,0 0,0 0,0 0,0 0,0 0,0 0,0 0,0 0,0 0,-1 0,1 0,0 0,0 0,0 0,0 0,0 0,0 0,0 0,0 0,0 0,0 0,0 0,0 0,0 0,0 0,0 0,0 0,0 0,0 0,0 0,0 0,0 0,1 0,0-1,0 1,-1 0,1 0,0 0,0 0,-1 0,1 0,0 0,0 0,-1 0,1 0,-1 0,1 0,-1-1,1 1,-1 0,0 0,1 0,-1 0,0 0,1 0,-1 0,0 0,0 0,0 0,0 0,0 0,1 0,-1 0,0 0,0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328 612,'2'0,"-4"-1,2 1,0 0,0 0,0 0,0 0,0 0,0 0,0 0,0 0,-1 0,1 0,0 0,0 0,0 0,0 0,0 0,0 0,0 0,0 0,0 0,0 1,0-1,0 1,0-1,0 1,0 0,1-1,-1 1,0 1,0-1,0 0,0-1,0 1,0 0,1 0,-1-1,0 1,0 0,0-1,0 1,0-1,0 0,0 1,0-1,0 0,0 0,0 1,0-1,0 0,0 0,0 0,0 0,0 0,0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809 360,'2'0,"-4"0,2 0,0 0,0 0,0 0,0 0,0 0,0 0,0 0,0 0,0 0,0 0,0 0,0 0,0 0,0 0,0 0,0 0,0 0,0 0,0 0,0 0,1 0,-1 0,0 0,0 0,0 0,0 0,1 0,-1 0,0 0,0 0,0 0,0 0,0 0,0 0,0 0,0 0,0 0,0 0,0 1,0-1,0 0,0 0,0 0,0 0,0 0,-1 0,1 0,0 0,0 0,0 0,0 0,0 0,0 0,0 0,-1 0,1 0,0 0,0 0,0 0,0 0,0-1,0 1,0 0,1 0,-1 0,0 0,0 0,0 0,0 0,0 0,0 0,0 0,0 0,1 0,-1 0,0 0,0 0,0 1,0-1,0 0,0 0,0 1,0-1,-1 0,1 0,0 0,0 0,0 0,0 0,0 0,0 1,0-1,0 0,0-1,0 1,-1 0,1 0,0 0,0-1,1 1,-1 0,0-1,0 1,0 0,0 0,1-1,-1 1,0 0,0 0,0 0,0 0,0 0,0 0,0 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376 605,'2'0,"-4"0,2 0,0 0,0 0,1 0,-1 0,0 0,-1 0,1 0,0 0,0 0,-1 0,1 0,-1 0,0 0,1 0,-1 1,0-1,1 0,-1 0,1 1,-1-1,1 0,-1 0,1 0,0 0,0 0,0 1,-1-1,1 0,0 0,0 0,0 0,1 1,-1-1,0 0,1 1,-1-1,1 1,0 0,0 0,-1-1,1 1,0 0,-1-1,1 1,-1 0,1-1,-1 1,0 0,1 0,-1 0,0 0,0-1,0 1,-1 0,1 0,0 0,-1-1,1 1,-1 0,1-1,-1 1,0 0,0-1,0 1,0-1,1 0,-1 0,0 1,0-1,1 0,-1 0,0 0,0 0,1 0,-1 0,1 0,-1 0,1 0,0-1,0 1,-1 0,1 0,1-1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388 623,'2'0,"-4"0,2 0,0 0,0 0,0 0,0 0,0 0,0 0,0 1,0-1,0 0,0 0,1 0,-1 0,0 0,0 0,0 0,0 0,0 0,0 0,1 0,-1 0,0 1,0-1,0 0,1 0,-1 0,0 0,0 0,1 0,-1 0,0 0,0 0,1 0,-1 0,0 0,0 0,1 0,-1-1,0 1,0 0,0-1,1 1,-1-1,0 0,0 1,0-1,0 1,0-1,0 1,0 0,0 0,0-1,0 1,-1 0,1 0,0 0,0 0,0 0,0 0,0 0,-1 0,1 0,-1 0,1 1,0-1,-1 1,1-1,0 1,-1 0,1-1,0 1,-1 0,1 0,0-1,0 1,0 0,0-1,0 1,0-1,0 0,0 1,1-1,-1 0,0 0,0 0,0 0,1 0,-1 0,0 0,1 0,-1 0,1 0,-1-1,1 1,-1 0,1-1,-1 1,1 0,-1 0,0 0,1-1,-1 1,0 0,0 0,1 0,-1 0,0 0,0 0,1 0,-1 0,0 1,0-1,1 0,-1 0,0 1,0-1,1 0,-1 1,0-1,0 0,0 1,0-1,1 0,-1 0,0 0,0 1,0-1,0 0,0 0,0 0,0 0,0 0,0 0,1 0,-1-1,1 1,-1-1,0 1,1-1,-1 1,1-1,-1 0,1 1,-1-1,1 0,-1 1,1 0,-1-1,0 1,1 0,-1 0,0 0,1 0,-1 0,0 0,1 0,-1 0,1 1,-1-1,0 0,1 1,-1 0,0-1,1 1,-1-1,0 1,1 0,-1-1,0 1,0-1,0 1,1-1,-1 1,0-1,0 0,0 0,0 0,0 1,0-1,1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422 588,'2'0,"-4"0,2 0,0 0,0 0,0 0,0 0,0 0,0 0,0 0,-1 0,1 0,0 0,0 0,0 0,0 0,0 0,0 0,0 0,1 0,-1 0,1 0,0 0,-1 1,1-1,-1 0,1 0,-1 1,1-1,-1 0,0 1,0-1,1 1,-1-1,0 1,0 0,-1 0,1 0,0 0,-1 0,1 0,-1-1,1 1,0 0,-1-1,1 1,0-1,-1 1,1-1,0 1,0-1,0 0,0 1,0-1,1 0,-1 1,0-1,1 0,0 0,0 0,-1 1,1-1,0 0,-1 0,1 1,-1-1,1 0,0 0,0 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437 626,'2'0,"-4"0,2 0,0 0,0 0,0 0,0 1,0-1,0 0,0 1,0-1,0 1,0 0,0-1,0 1,0 0,0-1,0 1,0 0,1 0,-1 0,0 0,0-1,1 1,-1-1,0 1,0 0,0-1,1 0,-1 1,0-1,0 0,0 0,0 1,0-1,1 0,-1 0,0 0,0 0,0 0,0 0,0 0,0 0,0 0,0 0,0 0,0 0,0 0,1 1,-1-1,0 0,0 0,0 0,0 0,0 0,0 0,0 0,0 0,0 0,0 0,0 0,0 0,0 0,0 0,0-1,0 1,0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0,0-1,0 1,0 0,0 0,0 0,1 0,-1 0,0 0,0 0,0 0,0 0,0 0,0-1,0 1,0 0,0 0,0 0,0 0,0 0,1 0,-1 0,0-1,0 1,0 0,0 0,0 0,0-1,0 1,1 0,-1 0,0-1,0 1,0 0,0-1,0 1,1 0,-1-1,0 1,0-1,0 1,0-1,1 0,-1 1,0-1,0 0,0 1,0-1,0 0,0 0,0 1,0-1,0-1,0 1,0 0,0 0,0 0,-1 0,1 0,0 0,0 1,0-1,0 0,0 1,-1-1,1 1,0-1,0 1,0 0,-1-1,1 1,0 0,0 0,-1 0,1 0,0 0,0 0,-1 0,1 0,-1 0,0 0,1 0,-1 1,1-1,0 0,-1 1,1-1,0 0,-1 1,1-1,0 1,0-1,0 1,-1-1,1 1,0-1,0 1,0 0,0-1,0 1,0-1,0 1,0-1,0 0,0 1,0-1,0 0,0 1,0-1,1 0,-1 1,0-1,0 0,0 0,1 1,-1-1,0 0,0 0,1 0,-1 0,0 0,1 0,-1 1,1-1,-1 0,1 0,-1 0,1 0,-1 0,0 0,1 0,-1 0,1 0,-1 0,0 0,1 0,-1 0,0 0,1 0,-1 0,0-1,1 1,-1 0,2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488 623,'2'0,"-4"0,1 0,1 0,0 0,0-1,0 1,0 0,0 0,0 0,0 0,0 0,-1-1,1 1,0 0,0 0,0 0,-1 0,1 0,0-1,-1 1,0 0,1 0,-1 0,0 0,0 0,0 1,0-1,0 0,0 1,0-1,0 1,0-1,1 1,-1 0,0-1,1 1,-1 0,0 0,1 0,0 0,-1-1,1 1,0 0,0 0,0-1,0 1,0 0,0-1,0 1,0-1,1 1,-1-1,0 1,1-1,-1 0,1 0,0 0,0 1,0-1,0 0,1 0,-1-1,0 1,0 0,0 0,0 0,0 0,-1 0,1 0,0 0,-1 0,1 0,-1 0,1 0,-1 0,0 0,1 0,-1 1,0-1,0 0,1 0,-1 1,0-1,0 0,0 0,0 1,0-1,0 0,-1 1,1-1,0 0,0 1,0-1,0 0,-1 0,1 1,0-1,0 0,0 0,-1 0,1 0,0 0,0 0,0 0,0 0,0-1,0 1,1-1,1-2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501 631,'2'0,"-4"-1,2 1,0 0,0 0,0 0,0 0,0 0,0 0,0 0,0 0,0 1,-1-1,1 0,0 0,0 0,0 0,0 1,0-1,-1 0,1 0,0 1,0-1,0 1,0-1,0 0,1 1,-1-1,0 1,0-1,0 1,0-1,0 1,0 0,0-1,0 1,0-1,-1 1,1 0,0-1,-1 1,1-1,-1 1,0 0,1-1,-1 0,0 1,1-1,-1 0,1 0,0 0,-1 0,1 0,0 0,0 0,1-2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511 629,'2'0,"-4"0,2 0,0 0,0 1,1-1,-1 0,0 0,0 0,1 1,-1-1,0 0,0 0,1 0,-1 1,0-1,1 0,0 1,-1-1,1 0,-1 0,1 0,0 1,-1-1,1 0,0 0,-1 0,1 0,0-1,-1 1,1 0,-1 0,1-1,0 1,-1-1,1 1,-1-1,1 0,-1 0,1 0,-1 0,0 0,0 0,1 0,-1 1,0-1,0 0,0 0,-1 1,1-1,0 0,-1 1,1 0,-1-1,1 1,-1 0,1 0,0 0,-1 0,1 0,-1 0,1 0,0 0,-1 1,1-1,-1 0,1 0,-1 1,1-1,0 0,-1 1,1-1,-1 1,1-1,0 1,0 0,-1-1,1 1,0 0,0 0,-1 0,1 1,0-1,0 0,0 1,-1-1,1 0,0 1,0-1,0 1,-1-1,1 1,0-1,0 1,0-1,0 0,0 0,-1 1,1-1,0 0,0 0,0 0,0-1,0 1,0-1,0 1,0-1,0 0,0 0,0 0,0 1,0-1,0 0,0 0,0 0,0 0,0 0,0 0,0 0,1 0,0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557 615,'2'0,"-4"0,2 0,0-1,0 1,-1 0,1 0,-1 0,1 0,-1 0,0 0,1 0,-1 0,0 1,1-1,-1 0,0 0,1 1,0-1,-1 0,1 1,0-1,-1 0,1 1,0-1,0 0,1 1,-1 0,0-1,1 1,-1 0,1-1,0 1,-1 0,1 0,0 0,0-1,-1 1,1 0,-1 0,1-1,-1 1,1 0,-1-1,0 1,0-1,0 1,0-1,0 1,0-1,0 1,-1-1,1 1,-1-1,1 0,-1 1,1-1,-1 0,1 0,-1 1,1-1,-1 0,1 0,0 0,-1 0,1 0,0 0,-1-1,1 1,0 0,0 0,1-1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563 632,'2'0,"-4"0,2 0,1 0,-1 0,0 0,0 0,0 0,0 0,0 0,1 0,-1 0,0 0,0 0,0 0,1 0,-1 0,1 0,-1 0,1 0,-1 0,1 0,0-1,-1 1,1 0,-1-1,1 1,-1-1,1 1,-1-1,0 1,1-1,-1 1,0-1,0 1,0 0,0 0,0-1,-1 1,1 0,0 0,0 0,0-1,-1 1,1 0,0 0,-1 0,1 0,0 1,-1-1,1 0,-1 0,1 1,0-1,-1 0,1 1,0-1,0 1,-1 0,1-1,0 1,0-1,0 1,0-1,0 1,0-1,0 1,1-1,-1 0,0 1,0-1,0 0,1 0,-1 0,0 0,1 1,-1-1,0 0,1 0,-1 0,0-1,1 1,0 0,-1 0,1 0,-1-1,1 1,-1 0,0 0,1 0,-1-1,0 1,1 0,-1 0,1 0,-1 0,0 0,0 0,1 1,-1-1,0 0,1 0,-1 0,0 1,0-1,0 0,0 1,1-1,-1 0,0 0,0 1,0-1,0 0,0 0,0 0,0 0,0 0,0 1,0-1,0 0,0 0,0 0,1-1,-1 1,0 0,1 0,-1-1,0 1,1 0,-1-1,1 1,-1-1,0 1,1 0,-1-1,0 1,1 0,-1 0,0 0,0 0,1-1,-1 1,0 0,0 0,1 1,-1-1,1 0,-1 0,0 0,0 0,1 1,-1-1,0 0,0 1,0-1,0 0,1 0,-1 1,0-1,0 0,0 1,0-1,0 0,1 0,-1 0,0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593 600,'2'0,"-4"0,2 0,0 0,0-1,0 1,0 0,0 0,0 0,0 0,0 0,0 0,0 0,0 0,0-1,1 1,-1 0,0 0,0 0,1 1,-1-1,1 0,-1 0,0 0,1 1,-1-1,0 0,0 1,1 0,-1-1,-1 1,1 0,0 0,0 0,0 0,-1 0,1-1,0 1,0 0,0-1,0 1,-1-1,1 0,0 0,0 1,0-1,0 0,0 0,1 0,-1 1,1-1,-1 0,1 0,0 0,-1 0,1 1,-1-1,1 0,-1 0,1 0,-1 1,1-1,0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795 383,'2'0,"-4"0,2 0,0 0,0 0,0 0,0 0,0 0,0 0,0 0,0 0,0 0,0 0,0 0,0 0,0 0,0 0,0 0,0 0,0 0,-1 1,1-1,0 0,0 0,0 0,0 0,0 0,0 0,0 0,0 0,0 0,0 0,0 0,0 0,0 0,0 0,0 0,0 0,0 0,0 0,0 0,0 0,0 0,0 0,0 0,0-1,1 1,-1 0,0 0,0 0,0 0,0 1,1-1,-1 0,0 0,0 0,0 0,0 0,0 0,0 0,0 1,0-1,0 0,0 0,0 0,0 0,0 0,0 0,0 0,0 0,0 0,0 0,0 0,0 0,0 0,-1 0,1 0,0 0,0 0,0 0,0 0,0 0,0 0,0 0,0 0,0 0,0 0,0 0,0 0,0 0,0 0,0 0,0 0,0 0,0 0,0 0,0 0,0 0,0 0,0 0,0 0,0 0,0 0,0 0,2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608 621,'2'0,"-4"0,2 0,0 0,0 0,0 0,0 0,0 1,0-1,0 0,0 0,0 1,0-1,0 1,0-1,0 1,0-1,0 1,0 0,0-1,1 1,-1-1,0 1,1 0,-1-1,1 0,-1 1,1-1,-1 1,1-1,0 0,0 1,0-1,0 0,1 0,-1 0,-1 0,1 0,0-1,0 1,0 0,0-1,-1 1,1 0,0-1,-1 1,1-1,0 1,-1-1,1 0,-1 1,1-1,-1 1,0-1,0 0,0 1,1-1,-1 0,0 1,-1-1,1 0,0 1,0-1,-1 1,1-1,0 1,-1-1,1 1,-1-1,1 1,0 0,-1-1,1 1,0 0,-1 0,1 0,0 0,-1 0,1 0,0 0,-1 0,1 0,-1 0,1 1,-1-1,1 0,0 1,-1-1,1 1,-1 0,1 0,0 0,-1 0,1 0,0 0,0 0,0 1,0-1,-1 0,1 0,0 1,0-1,0 1,0-1,1 1,-1-1,0 1,0-1,0 1,0-1,0 1,0-1,0 0,0 1,0-1,-1 0,1 1,0-1,0-1,0 1,0 0,-1-1,1 1,0-1,0 0,0 1,0-1,0 0,0 0,0 0,0 0,0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662 635,'2'0,"-4"0,2 0,0 0,0 0,-1 0,1 0,0-1,0 1,0 0,0 0,0 0,0 0,0 0,0 0,0 0,0 0,0 0,0 0,0 0,0 0,0 0,0 0,0 0,0 0,0 0,1 0,0 0,0 0,0 0,0 0,0 0,0 0,0 0,1 0,-1 0,0 0,0 0,-1 0,1 0,0 0,-1 0,0 0,1 0,-1 0,0 0,0 0,0 0,1 0,-1 0,0 0,0 0,0 0,0 0,1 0,-1 0,0-1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673 625,'2'0,"-4"0,2 0,0 0,0 0,0 0,0 0,0 0,0 1,0-1,0 1,0-1,0 1,0 0,0 0,0 0,0 0,0 0,0 0,0 0,0-1,0 1,0 0,1 0,-1 0,0-1,0 1,0-1,0 1,0-1,0 1,0-1,0 0,0 0,0 1,0-1,0 0,0 0,0 1,0-1,1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730 616,'2'0,"-4"0,2 0,0-1,1 1,-1 0,0 0,0 0,0 0,0 0,0 0,0 0,0-1,0 1,0 0,0 0,0 0,0 0,1 0,-1 0,0 0,-1 0,1 0,0 0,0 0,0-1,-1 1,0 0,1 1,-1-1,0 0,0 0,0 1,0-1,0 1,0-1,0 1,0 0,0-1,0 1,1 0,-1 0,0 0,1 0,-1 1,1-1,0-1,0 1,0 0,0 0,0 0,0-1,0 1,0-1,0 1,0 0,0-1,1 0,-1 1,0-1,1 0,-1 1,1-1,-1 0,1 0,-1 0,1 0,0 0,0 0,0 0,0 0,0 0,-1 0,1 0,0 0,0-1,-1 1,1 0,0 1,0-1,-1 0,1 0,-1 0,1 0,-1 1,1-1,-1 0,0 1,0-1,1 1,-1-1,-1 1,1-1,0 1,0-1,0 1,-1-1,1 0,0 1,-1-1,1 0,0 0,0 0,-1 0,1 1,0-1,-1-1,1 1,0 0,0 0,0 0,0 0,0-1,0 1,0-1,1 1,-1-1,1 0,0 1,-1-1,3-1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739 633,'2'0,"-3"0,1 0,1-1,-1 1,1 0,-1 0,0-1,1 1,-1 0,0 0,0 0,1 0,-1 0,0 0,0 0,0 0,0 0,0 0,0 0,0 0,0 0,0 0,0 0,0 0,0 0,0 0,0 0,0 0,0 0,0 1,0-1,0 0,0 0,0 1,0-1,0 0,0 1,0-1,0 1,0-1,0 1,0 0,1-1,-1 1,0-1,0 1,0 0,0-1,0 0,-1 1,1-1,0 1,-1-1,1 1,-1-1,1 1,-1-1,1 0,-1 0,0 1,1-1,0 0,-1 0,1 0,0-1,0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754 602,'2'0,"-4"0,2 0,0-1,0 1,0 0,-1 0,1 0,0 0,0 0,0 0,0 0,0 0,0 0,0 0,0-1,0 1,0 0,0 0,0 0,0 0,0 0,0 0,1 0,-1 0,0 0,1 0,-1 1,0-1,1 0,-1 1,0 0,1 0,-1-1,0 1,0 0,0 0,-1 1,1-1,0 0,0-1,-1 1,1 0,0-1,0 1,0-1,0 1,0-1,0 0,0 0,0 0,0 1,0-1,0 0,1 0,-1 0,1 0,0 0,0 0,0 1,0-1,-1 0,1 0,0 0,-1 0,2 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765 633,'2'0,"-4"0,2 0,-1 0,1 0,0 0,0 0,0 1,0-1,0 0,0 0,0 1,0-1,-1 1,2-1,-1 1,0-1,0 1,0-1,1 1,-1-1,1 1,-1-1,1 1,0-1,-1 0,1 1,0-1,0 0,0 1,0-1,0 0,-1 0,1 0,0 0,0 0,0 0,0-1,0 1,0-1,0 1,0-1,0 0,0 0,-1 1,1-1,0 0,-1 0,0 0,1 0,-1 1,0-1,0 0,0 1,0-1,0 0,0 1,0-1,0 0,-1 1,1-1,0 1,0-1,-1 1,1 0,0-1,0 1,-1 0,1 0,0 0,0 0,-1 0,1 0,0 0,0 0,0 0,-1 0,1 0,0 0,-1 1,1-1,0 0,0 0,-1 1,1 0,0-1,-1 1,1-1,0 1,-1 0,1 0,0 0,-1 0,1 1,0-1,-1 0,1 0,0 1,-1-1,1 1,0-1,0 1,0-1,0 1,-1-1,1 1,0 0,0 0,0-1,0 1,0-1,0 1,0-1,0 1,0-1,0 0,1 1,-1-1,0 0,0 0,0-1,0 1,0-1,0 1,0-1,0 0,0 0,0 0,0 1,0-1,0 0,0 0,0 0,0 0,0 0,0 0,0 0,0 0,0 0,1 0,-1 0,0 0,0 0,0 0,1 0,-1 0,1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824 633,'2'0,"-4"0,2 0,0 0,0 0,0 0,0 0,0 0,0 0,0 0,0 0,0-1,0 1,0 0,0 0,0 0,0-1,0 1,-1 0,1 0,0-1,0 1,-1 0,1 0,-2-1,2 1,-1 0,0 0,1 0,-1 0,0 1,0-1,0 0,0 1,0-1,0 0,0 1,0 0,1-1,-1 1,0 0,1 0,-1 0,0 0,1 0,0 0,-1 0,1 0,0 0,0-1,0 1,0 0,0-1,0 1,0-1,0 1,0-1,0 1,0-1,0 0,0 0,1 1,-1-1,0 0,1 0,-1 0,1 0,-1 0,1 0,0 0,-1 0,2 0,-1 0,0-1,0 1,0 0,0-1,0 1,-1 0,1 0,0 0,-1 0,1 0,0 0,-1 0,0 0,1 0,-1 0,1 0,-1 0,0 0,0 0,1 1,-1-1,0 0,0 0,0 1,0-1,0 0,0 0,-1 1,1-1,-1 1,1-1,0 0,-1 0,1 0,0 0,-1 0,1 0,0 0,0 0,0 0,0 0,-1 0,2 0,-1-1,0 1,0 0,1-1,1-1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846 634,'2'0,"-4"0,2 0,0 0,1 0,-1-1,0 1,0 0,0 0,0 0,0 0,0 0,0 0,0 0,0 1,-1-1,0 0,1 1,0-1,-1 0,1 1,0-1,-1 0,1 1,0-1,0 1,0-1,0 1,0-1,0 1,0-1,0 1,0 0,1-1,-1 1,0-1,0 1,0 0,1-1,-1 1,0 0,-1-1,1 1,0 0,-1-1,0 1,1 0,-1 0,0-1,0 1,0-1,0 0,0 1,1-1,0 0,-1 0,1 0,0 0,0 0,0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857 634,'2'0,"-4"0,2 0,0 0,0 0,0 0,0 0,0 1,0-1,0 1,-1-1,1 1,0 0,0 1,0-1,0 0,0 0,0 0,0 1,0-1,0 0,0 0,0 0,1 0,-1 0,0-1,0 1,1 0,-1-1,0 1,1-1,-1 0,0 0,0 1,1-1,-1 0,1 0,-1 0,1 0,0-1,-1 1,1-1,0 0,0 0,-1 0,1 0,0-1,0 0,0 1,-1-1,1 0,-1 1,0-1,0 1,0-1,0 1,0-1,0 1,-1-1,1 1,-1-1,1 1,-1 0,1 0,-1 1,1-1,-1 1,0-1,1 1,-1 0,1 0,0 0,-1 0,0 1,1-1,-1 0,1 1,0 0,-1-1,1 1,0 0,0 0,0 0,1 0,-1 0,1 0,0 0,0 0,-1-1,1 1,0 0,0-1,0 1,0-1,0 1,0-1,-1 0,1 0,0 0,0 1,-1-1,1 0,-1 0,1 0,-1 0,1 0,1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1024 376,'2'0,"-4"0,2 0,0 0,0 0,0 0,0 0,0 0,0 0,0 0,0 0,0 0,0 0,0 0,0 0,0 0,0 0,0 0,0 0,0 0,0 0,0 0,0 0,0 0,0 0,0 0,0 0,0 0,0 0,0 0,0 0,0 0,0 0,0 0,0 0,1-1,-1 1,0 0,0 0,0 0,0 0,0 0,0-1,0 1,0 0,0 0,0 0,0 0,0-1,0 1,1 0,-1 0,0-1,0 1,0 0,1 0,-1 0,0-1,0 1,1 0,-1 0,0 0,0-1,1 1,-1 0,0 0,1-1,-1 1,1 0,-1 0,0 0,0 0,1 0,-1-1,0 1,1 0,-1 0,0 0,1 0,-1 0,0-1,0 1,1 0,-1 0,0 0,0 0,1 0,-1 0,0 0,1 0,-1-1,0 1,0 0,0 0,1 0,-1 0,0 0,0 0,0 0,1 0,-1 0,0 0,0 0,1 0,-1 0,1 0,-1 0,0 0,0 0,1 0,-1 1,0-1,1 0,-1 0,1 0,-1 0,0 0,1 0,-1 0,0 0,0 0,1 0,-1 0,0 0,1-1,-1 1,0 0,1 0,-1 0,0 0,1 0,-1 0,0-1,0 1,1 0,-1 0,0-1,1 1,-1 0,0 0,1-1,-1 1,0 0,1 0,-1-1,0 1,0 0,1 0,-1 0,0-1,0 1,0 0,0 0,0 0,1 0,-1 0,0 0,0 0,0 0,0-1,0 1,0 0,0 0,0 0,0 0,0 0,0 0,0 0,0 0,1 0,-1 0,0 0,0 0,0 0,0 0,0 0,0 0,0 0,0 0,0 0,0 0,0 0,0 0,0 0,0 0,0 0,0 0,0 0,0 0,0 0,0 0,0-1,0 1,0 0,0 0,0 0,1 0,-1 0,0 0,0 0,0 0,0 0,0 0,0 0,1 0,-1 0,0 1,0-1,1 0,-1 0,0 0,0 0,1 0,-1 0,1 0,-1 1,0-1,1 0,-1 0,0 0,1 0,-1 0,1 1,-1-1,1 0,-1 0,1 0,0 1,-1-1,1 0,-1 0,1 0,-1 0,1 1,-1-1,1 0,-1 0,1 0,-1 0,1 0,-1 0,1 0,-1 0,0 0,1 0,0 0,-1 0,1 0,0 0,-1 0,1 0,0 0,-1 0,1 0,0 0,0 0,0 0,-1 0,1 0,0 0,0 0,0 0,0 0,0 0,0 0,-1 0,1 0,0-1,0 1,-1 0,1 0,0 0,-1 0,1 0,-1 0,1 0,0 0,-1 0,1 0,-1 0,1 0,0 0,-1 0,1-1,0 1,-1 0,0 0,1 0,-1 0,0 0,1 0,-1 0,1 0,-1 0,1 0,-1 1,0-1,0 0,1 0,-1 0,0 0,1 0,-1 0,1 0,-1 0,0 0,0 0,1 1,-1-1,0 0,1 0,-1 0,0 0,1 0,-1 1,0-1,0 0,1 0,-1 0,0 0,0 1,0-1,1 0,-1 0,0 0,0 0,0 0,0 0,1 0,-1 0,0 1,0-1,0 0,1 0,-1 0,1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906 632,'2'0,"-4"0,2 0,0 0,0 0,0 0,0 0,0 0,0-1,-1 1,1 0,0 0,-1 0,1 0,-1 0,0 0,0 1,0-1,1 0,-1 0,0 1,0-1,1 0,-1 1,1-1,-1 0,1 1,0-1,0 0,-1 1,1-1,0 1,1-1,-1 1,0 0,1 0,-1 0,1-1,-1 1,1 0,0 0,-1 0,1 0,0 0,-1-1,1 1,-1-1,0 1,1-1,-1 1,0-1,0 1,1 0,-1-1,0 1,-1-1,1 0,0 1,0-1,-1 1,1-1,-1 1,0-1,0 0,1 1,-1-1,0 0,0 1,0-1,1 0,-1 0,1 0,0 0,-1 0,1 0,0 0,0 0,0-1,-1 1,2-1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915 649,'2'0,"-4"0,2 0,0 0,0 0,0 0,0 1,1-1,-1 0,0 0,0 0,0 0,1 0,-1 0,1 0,0 0,-1 0,1 0,-1 0,1 0,0 0,0 0,-1 0,1-1,0 1,-1 0,1 0,-1-1,1 1,-1-1,1 1,-1 0,0-1,0 1,0 0,0 0,0-1,0 1,0 0,0 0,0 0,-1 0,1-1,0 1,0 0,-1 0,1 0,0 1,-1-1,1 0,-1 0,1 1,-1-1,1 0,-1 1,1-1,0 1,0-1,-1 1,1-1,0 1,0-1,1 1,-1-1,0 1,0-1,1 1,-1-1,0 0,1 0,-1 0,0 1,1-1,-1 0,0 0,1-1,-1 1,1 0,-1 0,1-1,-1 1,1 0,-1-1,0 1,1 0,-1-1,0 1,0 0,0 0,0 0,1 0,-1 0,0-1,0 1,0 0,0 0,1 0,-1 1,0-1,1 0,-1 0,0 0,1 1,-1-1,1 1,-1-1,0 0,0 0,1 1,-1-1,0 0,0 0,0 0,1 1,-1-1,0 0,0 0,0 0,1 0,-1 0,1-1,-1 1,1-1,0 1,0-1,0 0,0 0,0 1,-1-1,1 0,0 1,0-1,-1 1,0 0,1-1,-1 1,0 0,1 0,-1 0,0 0,0 0,1 0,-1 0,0 1,1-1,-1 1,1 0,-1-1,0 1,0 0,0-1,1 0,-1 1,0-1,0 0,0 0,1 1,-1-1,1-1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969 632,'2'0,"-4"0,2 0,0 0,0 0,0 0,0 0,0 0,0 0,0 0,0 1,0-1,0 1,0 0,0 0,0-1,1 1,-1 0,0 0,1 0,-1 0,1 0,0 0,-1-1,1 1,0 0,0-1,-1 1,1-1,0 0,0 1,0-1,0 0,0 0,1 0,-1-1,0 1,1-1,-1 1,0-1,0 0,1 0,-1 0,0 0,0 0,0-1,1 1,-1-1,-1 1,1 0,0 0,-1-1,1 1,-1 0,0 0,0-1,-1 1,1 0,-1 0,0 0,1 1,-1-1,0 1,1 0,-1 0,0 0,1 0,-1 0,0 0,1 1,-1-1,1 0,-1 1,1 0,-1-1,1 2,-1-1,1 0,-1 0,1 1,0 0,-1 0,1 1,0-1,0 1,-1-1,1 1,0-1,0 1,0 0,0 0,0 0,0 0,0-1,0 1,0 0,0 0,0 0,0-1,0 0,0 0,0-1,0 0,0 1,0-2,0 1,0 0,0 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142 558,'2'0,"-4"0,2 0,0 0,0 0,0 0,0 0,0 0,0 0,0 0,0 0,0 0,0 0,0 0,0 0,0 0,0 0,0 1,-1 1,0-1,0 2,1-1,-1 0,0 2,0-1,0 1,0 0,1 0,0 1,0 1,1-1,-1 0,1 0,0 0,1 0,-1-1,1 0,0 0,1 1,-1-1,1 0,0-1,1 0,-1 1,0-1,1 0,-1-1,1 1,5 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1023 602,'2'0,"-4"0,2-1,0 1,0 0,0 0,0 0,0 0,0 0,0 0,0 0,0 0,0 0,0 0,0 0,0 0,0 0,0 0,0 0,0 1,1 0,0 2,0-1,0 0,0 1,0-1,0 1,-1 0,1 0,0 0,-1 1,0-1,1 0,-1 0,0 0,-1-1,1 1,-1 0,0 0,0 0,0 1,-1-1,1-1,-1 0,1 0,-1 0,1 0,-3 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1070 638,'2'0,"-4"0,2 0,0 0,-1 0,1-1,0 1,-1 0,1 0,0 0,-1 0,1 0,0 0,-1 0,0 0,1 0,-1 1,0-1,1 0,-1 1,1-1,-1 1,1 0,-1-1,1 1,-1 0,1 0,0 0,-1 0,1 0,0-1,0 1,0 0,0-1,0 1,0 0,1-1,-1 1,0-1,0 0,0 1,0-1,0 0,0 0,1 1,-1-1,0 0,0 0,0 0,1 0,-1 0,1 0,-1 0,1 0,0-1,-1 1,1-1,0 1,-1-1,1 0,0 0,-1 0,1-1,0 1,-1 0,1-1,0 1,-1-1,1 0,-1 0,1 1,-1-1,1 0,-1 1,1-1,-1 1,1-1,-1 1,0 0,1-1,-1 1,0 1,0-1,1 0,-1 1,0 0,0-1,0 1,0 0,0 0,0 0,0 0,0 0,0 0,0 0,0 1,-1 0,1 0,0 0,-1 1,1 0,-1 0,1 0,0 0,-1 0,1 0,-1 0,1 0,0 0,-1 0,1-1,0 0,0 1,0-1,0 0,0 0,0 0,0 0,0-1,1 1,-1-1,0 0,0 1,0-1,1 0,-1 0,0 0,1-1,0 1,0-1,-1 1,1-1,0 0,0 0,0 0,0 0,0 0,-1 0,1 1,-1-1,1 1,-1-1,0 1,1 0,-1-1,0 1,0 0,0 0,1 0,-1-1,0 1,0 0,0 0,0 0,0 1,0-1,0 1,0 0,0 0,0 0,0 0,0 0,0 0,0 0,-1 1,1-1,0 0,0 0,0 0,0-1,0 1,0 0,0-1,0 0,0 1,0-1,0 0,1 1,-1-1,0 0,1 0,0 0,-1 0,1-1,0 1,0-1,0 0,0 1,0-1,0 0,0-1,-1 1,1 0,0 0,-1-1,1 1,-1-1,0 1,1 0,-1-1,-1 1,1 0,0 0,0 0,-1 0,1 0,0 1,-1-1,1 1,-1 0,1-1,0 1,-1 0,1 0,0 0,-1 0,1 0,-1 0,1 0,0 1,-1-1,1 0,0 1,-1 0,1-1,0 1,0-1,0 1,0-1,0 1,1 0,-1-1,0 1,1-1,-1 1,1-1,-1 1,1-1,0 0,-1 1,1-1,0 0,0 0,-1 1,1-1,0 0,-1 0,1 0,0 0,-1 0,2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1130 644,'2'0,"-4"0,1 0,1 0,0 0,-1 0,1 0,-1 0,1 0,0 0,-1 0,1 0,-1 0,1 0,0 0,-1 1,1-1,-1 1,1-1,0 1,-1-1,1 1,0 0,0 0,-1 0,1-1,0 1,0 0,0 0,-1 0,1 0,0-1,0 1,1-1,-1 1,0-1,0 0,0 1,0-1,0 0,0 0,1 1,-1-1,0 0,0 0,1 0,-1 0,0 0,1 0,-1-1,1 1,0 0,-1-1,1 0,0 0,0 0,0 0,-1-1,3-3,-3 3,1 0,0 0,-1 0,1 0,-1 0,1 0,0 1,-1-1,1 0,-1 1,1 0,-1 0,1 0,-1 0,0 0,1 0,-1 1,0-1,0 1,0 0,0 0,0 0,0-1,0 1,0 0,0 0,0 0,0 1,0-1,0 1,0 0,0 1,0-1,0 1,0 0,0 1,0-1,-1 0,1 1,0-1,-1 0,1 0,-1 0,1 0,0-1,-1 1,1-1,0 0,0 1,-1-1,1 0,0 0,0-1,0 1,0-1,0 0,0 1,0-1,0 0,1 0,-1 0,1-1,0 1,0-1,-1 0,4-3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1156 640,'2'0,"-4"0,2 0,0 0,0 0,0 0,0 0,0 0,0 0,0 0,0 0,0 0,0 0,0 0,0 0,-1 0,0 1,1 0,-1-1,1 1,-1 0,1 0,-1 1,1-1,-1 0,1 0,0 0,0 0,0 0,0 0,0-1,0 1,1 0,-1-1,0 1,1-1,-1 1,1-1,-1 1,1-1,1 0,-1 0,0 0,1 0,-1 0,0 0,1-1,-1 1,1-1,-1 0,1 0,-1 0,1 0,-1 0,0 0,0 0,0 0,0 0,0 0,-1 0,0 0,0 0,1 0,-1 0,-1 1,1-1,0 0,0 1,-1-1,1 1,0-1,-1 1,1 0,0-1,-1 1,1 0,0 0,0 0,-1 0,1 0,0 0,-1 0,1 0,0 0,-1 0,0 1,1 0,-1 0,0 0,1 0,-1 0,0 0,1 1,-1-1,0 1,0 0,0 0,0 1,1-1,-1 0,0 0,0 0,0 0,1 0,-1 0,1-1,-1 1,1-1,-1 0,1 1,-1-1,1 1,0-1,-1 0,1 0,0 0,0 0,0 0,-1 0,1-1,0 1,0-1,0 1,0-1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93 664,'2'0,"-4"0,2 0,0 0,0 0,0 0,0 0,0 0,0 0,0 0,0 0,0 0,0 0,0 0,0 0,0 0,0 0,0 0,0 0,0 0,0 0,0 0,0 0,0-1,0 1,0 0,0-1,1 1,-1-1,0 1,0-1,1 1,-1 0,0-1,1 1,-1 0,0-1,1 1,-1 0,1 0,-1 0,1 0,-1 0,1 0,-1 0,1 0,-1 0,1 0,0 0,-1 1,1-1,-1 0,1 1,-1-1,1 0,-1 1,1 0,-1-1,0 1,0-1,1 1,-1 0,0-1,0 1,0 0,0-1,0 1,-1 0,1 0,0-1,0 1,-1-1,1 1,-1-1,1 0,-1 1,0-1,1 0,-1 0,0 0,1 0,-1 0,0-1,1 1,0 0,-1-1,1 1,-1-1,1 0,0 1,0-1,0 0,0 0,0 0,0 0,0 1,1-1,-1 0,0 1,0-1,1 0,1-1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116 540,'2'0,"-4"0,2 0,0-1,0 1,0 0,0 0,0 0,0 0,0 0,-1 0,1 0,0 0,0-1,0 1,0 0,0 0,0 0,0-1,0 1,1 0,-1-1,0 1,0 0,0 0,1 0,-1-1,0 1,1 0,-1 0,0 0,1 0,-1 0,1 0,-1 0,1 0,-1 0,0 1,1-1,-1 0,0 1,1 0,-1-1,0 1,0 0,0 0,0 0,0 0,-1 0,1 0,0 0,-1 0,1-1,-1 1,1-1,0 1,-1-1,1 1,-1-1,1 1,0-1,-1 0,1 0,0 1,0-1,0 0,-1 0,1 0,0 0,0 0,0 0,0 0,0 0,0 0,0 0,0 0,0 0,0 0,0 0,0 0,0 0,0 0,0 0,0 0,1 0,-1 0,1 0,-1 0,1 0,-1 1,1-1,-1 0,0 0,1 0,-1 0,0 0,1 0,-1 0,0 0,1 0,-1 0,0 0,0 0,1 0,-1 0,0 0,1 0,-1 0,0 0,1 0,-1-1,1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134 435,'2'0,"-4"0,2 0,0 0,0 0,0 0,0 0,0 0,0 0,0 0,0 0,0 0,0 0,0-1,0 1,0 0,0 0,0 0,0 0,0 0,0 0,0 0,0 0,0 0,0 0,0 0,0 0,0 0,0 0,0 0,0 0,0 0,0 0,0 0,0 0,0 0,0 0,0 0,0 0,0 0,0 0,0 0,0 0,0 0,0 0,0 0,0 0,0 0,0 0,0 0,0 0,0 0,0-1,0 1,0 0,0 0,0 0,0 0,0 0,0 0,0 0,0 0,0 0,0 0,0 0,0 0,0 0,1 0,-1 0,0 1,0-1,0 0,0 0,0 0,0 0,0 0,0 0,1 0,-1 0,0 0,0 0,0 0,0 0,0 0,-1 0,1 1,0-1,0 0,0 0,0 0,0 0,0 0,0 0,0 0,0 0,0-1,0 1,-1 0,1 0,0 0,0-1,0 1,0 0,0 0,0 0,0 0,0-1,0 1,0 0,0 0,0 0,0 0,0 0,0 0,0 0,0 0,0 0,0 0,0 0,1 0,-1 0,0 0,0 0,0 0,0 0,1 0,-1 1,0-1,0 0,0 0,0 0,0 0,0 0,-1 0,1 0,0 0,0 1,0-1,0 0,0 0,0 0,-1 0,1 0,0 0,0 0,0-1,-1 1,1 0,0 0,0 0,0 0,0-1,-1 1,1 0,0 0,0 0,0-1,0 1,0 0,0 0,0 0,1 0,-1 0,0-1,0 1,0 0,0 0,0 0,1 0,-1 0,0 0,0 0,0 0,0 0,1 1,-1-1,0 0,0 0,0 0,0 0,0 0,1 0,-1 0,0 0,0 1,0-1,0 0,0 0,0 0,0 0,-1 0,1 0,0 0,0 0,0 0,0 0,0 0,0 0,0 0,0 0,0 0,-1 0,1-1,0 1,0 0,0 0,0 0,0 0,0 0,0-1,0 1,0 0,0 0,1 0,-1 0,0 0,0 0,0 0,1 0,-1 0,0 0,1 0,-1 1,0-1,0 0,0 0,0 0,1 0,-1 1,0-1,0 0,0 0,0 0,0 0,0 0,0 0,0 0,0 0,0 0,0 0,0 0,0 0,0 0,0 0,0 0,0 0,0 0,-1 0,1 0,0 0,0 0,0 0,0 0,0 0,0 0,0 0,0 0,0 0,0 0,0 0,0 0,0 0,0 0,0 0,0 0,0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134 538,'2'0,"-4"0,2 0,0 0,0 0,0 0,1 0,-1 1,0-1,0 1,0-1,0 1,1 0,-1 0,0 1,0-1,0 0,0 0,0 1,0-1,-1 0,1 0,0-1,0 1,0 0,0-1,0 0,0 1,0-1,0 0,0 0,0 0,0 0,0 0,1-1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139 539,'2'0,"-4"0,2 0,0 0,1 0,-1 0,0 0,0 0,0 1,0 0,0 0,0-1,0 2,0-1,0 0,0 0,0 0,0 1,0-1,0 0,0 0,0-1,0 1,0 0,0-1,0 1,0-1,0 0,0 0,0 0,0 1,0-1,0 0,0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126 537,'2'0,"-4"-1,2 1,0 0,0 0,0 0,1 0,-1 0,1 0,0 0,0 0,0 0,0 0,0 0,0 0,0 0,0 0,0 0,0 0,0 0,-1 0,1 0,0 0,-1 0,1 0,0 0,-1 0,1 0,-1 0,0 0,1 0,-1 0,0 0,1 0,-1 0,0 0,1 0,-1 0,2-1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37 664,'2'0,"-4"0,2 0,0 0,0 0,0 0,0 0,0 0,0 0,0 0,0 0,0 0,0 0,0 0,0-1,0 1,0-1,0 1,0 0,0-1,0 1,1-1,-1 1,0-1,0 1,1 0,-1-1,0 1,0 0,1 0,-1 0,0-1,1 1,-1 0,2 1,-1-1,-1 1,1-1,0 1,-1-1,0 1,1 0,-1-1,0 1,0 0,0-1,0 1,0-1,0 1,0-1,0 1,0-1,0 0,-1 1,1-1,0 0,0 0,-1 0,1 0,0 0,0 0,-1 0,1 0,0-1,-1 1,1-1,0 1,-1-1,1 1,0-1,0 0,0 1,0-1,0 0,1 0,-1 0,0 0,2-3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67 533,'2'0,"-4"0,2 0,0 0,0 0,0 0,0 0,0 0,0 0,0 0,0 0,0 0,0 0,0 0,0 0,0 0,0-1,0 1,0 0,0 0,0 0,0 0,0 1,0-1,0 1,1 0,-1 0,0 0,1 0,-1 1,0-1,1 0,-1 1,0-1,1 0,-1 1,0-1,0 0,0 1,1-1,-1 0,0 0,0 0,0-1,0 1,0-1,0 1,0-1,0 1,0-1,0 0,0 0,0 0,0 1,1-1,-1 0,0 0,0 0,0-1,1 1,0-1,1-2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79 536,'2'0,"-4"0,2 0,-1 0,1 0,0 0,0-1,0 1,0 0,0 0,0 0,0 0,0 0,0 0,0 0,0 0,0 0,-1 0,1 0,0-1,0 1,0 0,0 0,0 0,0 0,0 0,0 0,0 0,0 0,0 0,0 0,0 0,0 0,0 0,0 0,0 0,0 0,0 0,0 0,0 0,0 0,0 0,0 0,0 0,0 0,0 0,0 0,0-1,0 1,0 0,0 0,0 0,0 0,0 0,0 0,0 0,0 0,0 0,0 0,0 0,0 0,0 0,0 0,0 0,0 0,0 0,0 0,0 0,0 0,0 0,0 0,0 0,0 0,0 0,0 0,0 0,0 0,0 0,0 0,0 0,0 0,0 1,0-1,0 1,1 0,-1 0,0 1,1-1,-1 0,1 0,-1 0,0 1,1-1,-1 0,0 1,1-1,-1 0,0 0,0 0,1-1,-1 1,0 0,0-1,0 0,0 1,0-1,0 0,0 0,0 1,0-1,0 0,0 0,0 0,0 0,0 0,0 0,0 0,1 0,-1 0,1-2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90 528,'2'0,"-4"0,2 0,0 0,0 0,0 0,0 0,0 0,0 0,0 0,0 0,0 0,1-1,-1 1,0 0,0 0,0 0,0 0,0 0,0 0,0 0,0 0,0 0,0 0,0 0,0 0,0 0,0 1,0-1,-1 0,0 1,0-1,-1 1,0-1,0 1,0-1,0 1,-1-1,1 1,0-1,0 1,0-1,1 0,-1 0,0 1,1-1,0 0,-1 0,1 0,1 0,-1 0,1 0,-1 0,1 0,-1 0,1 0,0 0,0 0,0 0,-1 0,1 0,0 0,0 0,0 0,1-1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388 287,'2'0,"-4"0,3 0,0 0,-1 0,1 0,0 0,-1 1,1-1,-1 0,1 0,-1 0,1 0,-1 0,0 0,1 0,-1 0,0 0,1 0,-1 0,0 0,0 0,1 0,-1 0,0 0,0 0,0 0,0 0,1 0,-1 0,0 0,0 0,0 0,0 0,0 0,0 0,0 0,0 1,0-1,0 0,0 0,1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639 226,'2'0,"-2"0,1 0,2 0,0 0,-1-1,1 1,-1 0,1 0,-1 0,1 0,-1 0,1 0,-1 0,1 0,-1 0,1 0,-1 1,1-1,-1 0,0 0,0 0,0 0,0 1,0-1,0 0,0 0,-1 0,1 1,-1-1,0 0,1 0,-1 0,1 1,-1-1,1 0,0 0,-1 0,1 0,-1 0,1 0,0 0,-1 0,1 0,-1 0,1 0,-1 0,1 0,-1 0,0 0,0 0,0 0,0 0,0 0,-1 0,1 0,-1 0,1 0,-1 0,0 0,0 0,1 0,-1 0,0 0,0 0,0 0,1 0,-1 0,0 0,0 0,0 0,1 0,-1 0,0 0,0 0,0 0,1 0,-1 0,0 0,1 0,-1 0,1 0,-1 0,0-1,1 1,-1 0,1 0,-1 0,0 0,1 0,-1 0,0 0,1 0,-1 0,1 0,-1 0,0 0,0 0,1 0,-1 0,1 0,-1 0,0 0,0 0,1 0,-1 0,0 0,0 0,0-1,0 1,1 0,-1 0,0 0,0 0,0 0,0 0,0 0,0 0,0 0,1 0,-1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95 311,'2'0,"-4"0,2 0,0 0,0 0,0 0,0 0,0 0,0 0,0 0,0 0,0 0,0 0,0 0,0 0,0 0,0 0,0 0,0 0,0 0,0 0,0 0,0 0,0 0,0 0,0 0,0 0,0 0,0 0,0 0,0 0,0 0,0 0,0 0,0 0,0 0,0 0,0 0,0 0,0 0,0 0,0 0,0 0,0 0,0 0,0 0,0 0,0 0,0 0,0 0,0 0,0 0,0 0,0 0,0 0,0 0,0 0,0 0,0 0,0 0,0 0,0 0,0 0,0 0,0 0,0-1,0 1,0 0,0 0,0 0,0 0,-1-1,1 1,0 0,0-1,0 1,-1 0,1-1,0 1,-1 0,1 0,-1-1,1 1,-1 0,0-1,1 1,-1 0,1 0,-1 0,0-1,0 1,1 0,-1 0,0 0,1 0,-1 0,0 0,1 0,-1 0,1 1,-1-1,1 0,-1 0,1 0,-1 0,1 1,0-1,-1 0,1 0,0 1,0-1,-1 0,1 1,0-1,0 1,0-1,0 1,1 0,-1-1,0 1,1 0,0 0,-1 0,1 0,0-1,0 1,-1 0,1 0,0 0,0 0,0-1,0 1,0 0,0 0,0 0,-1-1,1 1,0 0,-1-1,1 1,-1 0,1-1,-1 1,0-1,1 1,-1 0,0-1,0 1,0-1,1 1,-1-1,0 1,-1-1,1 1,0 0,0-1,0 0,-1 1,0 0,1-1,-1 0,0 1,1-1,-1 0,0 0,1 0,-1 0,0 0,0 0,1 0,-1 0,0-1,0 1,1 0,-1-1,0 1,1 0,-1-1,1 1,-1 0,1-1,-1 1,1 0,-1 0,1-1,0 1,0 0,-1 0,1 0,0 0,0 0,0-1,0 1,0 0,0 0,0 0,-1 0,1 0,0 0,0 0,0 0,0 0,0 1,0-1,0 0,-1 1,1-1,0 1,0-1,0 1,0-1,-1 1,1-1,0 1,0 0,0-1,0 0,0 1,0-1,-1 0,1 1,0-1,0 0,0 0,0 1,0-1,0 0,0 0,0 0,0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122 441,'2'0,"-5"1,3-1,0 0,0 1,0-1,0 0,0 1,0-1,0 1,-1-1,1 1,0 0,0-1,0 1,1 0,-1-1,0 1,0 0,0-1,0 1,0 0,0-1,0 1,1-1,-1 1,0-1,0 0,0 1,0-1,0 0,0 0,0 0,1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99 348,'2'0,"-4"0,2 0,0 0,0-1,0 1,0 0,0 0,0 0,0-1,0 1,0 0,0 0,0 0,0-1,1 1,-1 0,0 0,0 0,1 0,-1 0,0-1,1 1,-1 0,0 0,0 0,1 1,-1-1,1 0,-1 0,0 0,0 1,1-1,-1 1,0-1,0 1,0-1,0 1,0-1,0 1,0 0,0-1,0 1,0-1,0 1,0-1,0 0,0 1,0-1,0 0,-1 1,1-1,0 0,0 0,0 1,0-1,0 0,0 0,0 0,0 0,-1 1,1-1,0 0,0 0,0 0,0 0,0 0,0 0,0 0,0 0,0 0,0 0,0 0,0 0,0 0,0 0,0 0,0 1,1-1,-1 0,0 0,0 0,1 0,0 0,-1 0,1 0,0 0,-1 1,1-1,-1 0,1 0,0 0,-1 0,1 0,0 0,0 0,-1 0,1 0,0 0,-1-1,1 1,-1 0,0 0,1 0,0 0,-1 0,1 0,-1 0,2-1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137 334,'2'0,"-4"0,2-1,0 1,0 0,0 0,0 0,0 0,0 0,0 0,0 0,0 0,0 0,0 0,0 0,0 1,-1-1,1 0,0 1,0-1,0 0,0 1,0-1,0 0,0 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135 341,'2'0,"-4"0,2 0,0 0,0 1,0-1,0 0,0 0,0 0,0 0,0 0,0 0,0 0,0 0,0 0,0 1,0-1,0 0,0 0,0 0,0 0,0 1,0-1,0 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165 327,'2'0,"-4"0,2 0,0 0,0 0,0 0,0 0,0 0,0 0,0-1,0 1,0 0,0 0,0 0,0 0,0 0,0 0,0 0,0 0,0 0,0 0,0 0,0 0,0 0,0 0,0 0,0 0,0 0,0 0,0 0,0 0,0 0,0 1,0 0,0-1,0 1,0 0,0 0,0 0,0 0,0 0,0 0,-1-1,1 1,0 0,0-1,0 1,0 0,0-1,0 1,0-1,0 0,0 0,0 1,0-1,0 0,0 0,0 0,0 1,0-1,0 0,0 0,0 0,0 0,0 0,0 0,0 0,0-1,0 0,0 0,1 0,-1 0,0 0,1 0,-1 0,1 0,0-1,-1 1,1 0,-1 0,1 0,-1 1,1-1,-1 1,1-1,-1 1,1-1,-1 1,1 0,-1-1,1 1,-1 0,1 0,-1-1,1 1,-1 0,1 0,-1 0,1 1,-1-1,1 0,-1 0,3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186 315,'2'0,"-4"0,2 0,0 0,0 0,0 0,0 0,0 0,0 0,0 0,-1 0,0 0,-1 0,1-1,-1 1,1 0,-1 0,1 0,-1 0,1 0,-1 0,1 0,0-1,0 1,0 0,0 0,0 0,0 0,1 0,-1 0,1 0,0 0,-1 0,1-1,0 1,0 0,0 0,-1 0,2-1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184 308,'2'0,"-4"1,2-1,0 0,1 0,-1 1,0-1,0 0,1 0,-1 1,0-1,0 0,0 1,0-1,0 1,0-1,-1 1,1-1,-1 1,1 0,-1-1,0 1,0-1,0 1,1-1,-1 1,1-1,0 0,-1 0,1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190 324,'2'0,"-4"1,2-1,0 0,0 1,0 0,0 0,-1 0,1 1,0-1,-1 0,1 1,-1-1,1 0,0 1,0-1,-1 0,1 1,0-1,0 0,0 0,0 0,0 0,0-1,1 1,-1 0,0-1,1 1,-1-1,1 1,0-1,1 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198 339,'2'0,"-4"0,2 0,0 0,0 0,0-1,0 1,0 0,0 0,0 0,0-1,0 1,0 0,0-1,0 1,1 0,-1 0,0 0,0 0,1-1,-1 1,0 0,0 0,1 0,-1 0,0 0,1 0,-1 0,0 1,1-1,-1 0,1 1,-1-1,0 1,0-1,0 1,1 0,-1-1,0 1,0 0,-1 0,1 0,0-1,0 1,0 0,0-1,-1 1,1-1,0 1,0-1,0 0,0 0,0 1,0-1,0 0,-1 0,1 0,0 0,0 0,0 0,0 0,1 0,-1-1,0 1,1-1,-1 0,1 0,-1 0,1 1,-1-1,1 0,-1 0,1 1,-1-1,0 1,1-1,-1 1,0-1,0 1,0 0,0 0,1-1,-1 1,0 0,0 0,0 0,0 0,0 0,0 0,0 0,0 1,0-1,0 1,0-1,0 1,0 0,0-1,0 1,0-1,0 1,0 0,0-1,0 1,1 0,-1-1,0 1,1-1,-1 1,0-1,2 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221 346,'2'0,"-4"0,2 0,0 0,0 0,1 0,-1 1,0-1,0 0,0 1,0-1,0 1,0 0,0-1,0 1,0 0,0-1,-1 1,1 0,0 0,-1 0,1-1,0 1,0-1,0 1,0-1,0 0,0 0,0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233 340,'2'0,"-4"0,2 0,0 0,0 0,0 0,0 0,0 0,0 0,0 0,0 0,0 0,0 0,0 0,0 1,0 0,0-1,0 1,1-1,-1 1,0-1,0 1,0-1,1 1,-1-1,0 1,1-1,-1 0,0 0,1 0,-1 0,0 0,0 0,1 0,-1 0,1 0,0-1,-1 1,1-1,0 0,-1 1,1-1,0 0,-1 0,1 0,-1 1,1-1,-1 1,0-1,0 1,0 0,1-1,-1 1,0 0,0 0,0 0,0 0,0 0,0 0,0 0,0 0,0 0,-1 1,1-1,0 1,-1 1,1-1,-1 0,1 1,0 0,-1 0,1 1,0-1,-1 1,1-1,0 0,0 1,-1-1,1-1,0 1,0-1,-1 1,1-1,0 0,-1 0,1 0,-1 0,1 0,-1-1,1 0,-1 0,1 0,-1 0,0 0,0 0,0-1,0 0,0 0,1 1,-1-1,1 0,-1 0,1 0,1 0,-1-1,0 1,1 0,1-1,-1 1,1-1,0 1,-1 0,1 0,0 0,0 1,0-1,1 0,-1 0,-1 1,1 0,-1-1,0 1,0 0,2-1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130 444,'2'0,"-4"0,2 0,0 0,0 0,0 0,0 0,0 0,1 0,-1 0,0 0,0 0,0 0,1 1,-1-1,0 0,0 1,0-1,0 0,0 1,0 0,0-1,0 0,-1 1,1-1,0 0,0 0,0 1,-1-1,1 0,0 0,0 0,0 0,-1 0,1 0,0 0,0 0,-1 0,1 0,0 0,-1 0,1-1,0 1,0 0,0 0,0-1,0 1,0 0,0-1,0 1,0 0,0 0,0-1,0 1,0 0,0-1,0 1,1-1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268 323,'2'0,"-4"0,2 1,0-1,1 1,-1 0,1 0,-1 0,1 1,-1-1,1 1,-1-1,1 1,-1 0,0-1,0 1,0-1,-1 4,1-3,-1-1,0 1,0-1,1 0,-1 1,0-1,0 0,0 0,0 0,0-1,0 1,1-1,-1 1,1-1,0 0,0 0,0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289 353,'2'0,"-4"0,2 0,0 0,-1-1,1 1,0 0,1 0,-1 0,0 0,1 0,-1 0,1 0,-1 0,1 0,0 0,0 0,0 0,0 0,0 0,0 0,-1 0,1 0,-1 0,1 0,-1-1,1 1,-1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287 344,'2'0,"-4"0,2 0,0 0,0 0,0 0,0 0,1 0,0 1,1-1,-1 0,0 0,1 0,-1 0,1 0,-1 0,0 0,1 1,-1-1,1 0,-1 0,0 0,-1 0,1 0,-1 0,1 0,-1 0,0 0,0 0,0 0,1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326 341,'2'0,"-4"0,2 0,0 1,0-1,-1 0,1 0,0 0,0 0,0 0,-1 0,1 0,0 0,-1-1,1 1,0 0,0 0,0 0,-1-1,1 1,0 0,0-1,0 1,0 0,0-1,0 1,0-1,1 1,-1 0,0-1,0 1,0 0,1-1,-1 1,1 0,-1 0,0 0,1 0,-1 0,1 0,-1 0,1 0,-1 0,1 1,-1-1,1 1,-1 0,1 0,-1 0,0 0,0 0,0 1,0-1,0 0,0 1,-1-1,1 0,0 0,0 0,-1 0,1-1,-1 2,1-2,0 1,0-1,-1 0,1 1,0-1,0 0,0 0,0 0,0 0,0 0,0 0,0 0,0 0,0-1,0 1,1-1,-1 0,0 0,1 0,0-1,-1 1,1 0,0 0,0 0,-1-1,1 1,0 0,-1 0,1 0,-1 0,1 0,-1 1,0-1,0 1,1-1,-1 1,0 0,0-1,0 1,0 0,0 0,0 0,0 0,0 0,0 1,0-1,0 1,-1 0,1 0,0 0,-1 0,1 1,0-1,0 0,0 0,0 0,0 0,0 0,0 0,0-1,1 1,-1 0,0 0,1-1,-1 1,1 0,-1-1,1 1,-1-1,1 0,0 1,0-1,1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364 345,'2'0,"-4"0,2 0,0 0,0 0,0 0,0 0,0 0,0 0,0 0,0 1,0 0,0 0,0-1,-1 1,1 1,0-1,0 0,0 0,0 0,0 0,0-1,0 1,0 0,0-1,0 1,0-1,1 1,-1-1,1 1,1-1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365 333,'2'0,"-4"-1,2 1,0 0,0 0,0 0,0 0,0 0,0 0,0 0,0 0,0 0,0 0,0 0,0 0,0 0,0 0,0 0,0 0,0 0,0 0,0 0,-1 0,1 0,0 0,0 0,0 0,0 0,0 0,0 0,0 0,0 0,0 0,0 0,0 0,0 0,0 0,0 0,0 0,0 0,0 0,0 0,0 0,0 0,0 0,0 0,0 0,0 0,0 0,0 0,0 0,0 0,0 0,0 0,0 0,0 0,0 0,0 0,0 0,0 0,0 0,0 0,0 0,0 0,0 0,0 0,0 0,0 0,0 0,0 0,0 0,0 0,0 0,2-1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376 316,'2'0,"-4"0,2 0,0 0,0 0,0 0,0 0,0 0,0 0,0 0,0 0,0 0,0 1,0-1,0 1,0 0,1-1,-1 1,0-1,0 1,0 0,0-1,1 0,-1 1,0-1,0 0,0 0,0 1,0-1,0 0,0 0,0 0,0 0,0 0,0-1,0 1,0-1,-1 0,1 1,0-1,0 0,-1 0,1 1,0-1,-1 0,1 1,0-1,0 1,-1 0,1-1,0 1,0 0,-1 0,1 0,0 0,-1 0,1 0,-1 0,0 0,0 1,0-1,0 1,0 0,0 0,0-1,0 1,0 0,0 0,1 0,-1 0,1 0,0 0,1 3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394 356,'-1'0,"1"0,0 0,0 0,0 0,0 0,0 0,0 0,0 0,0 0,0 0,0 0,0 0,0 0,0 0,1-1,-1 2,1-1,1 0,-1 0,0 0,1 0,-1 0,1 0,-1 0,1-1,-1 1,0 0,0 0,-1 0,0 0,1 0,-1 0,0 0,0 0,1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407 346,'2'0,"-4"0,2 0,0 0,0 0,0 0,0 1,0-1,0 0,-1 1,1 0,0 1,0-1,0 0,0 0,0 1,0-1,0 0,0 0,0 1,0-1,0 0,0-1,1 1,-1 0,0-1,1 1,-1 0,1-1,-1 0,3 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431 349,'2'0,"-4"-1,2 1,0 0,0 0,0 0,0 0,0 0,0 0,0 0,0 0,0 0,0 1,0-1,-1 0,1 1,0-1,0 0,0 1,0-1,0 0,1 1,-1-1,0 1,0-1,1 0,-1 1,1-1,0 0,-1 0,1 0,0 0,-1 0,1-1,0 1,0 0,-1-1,1 0,-1 1,1-1,-1 0,1 1,-1-1,1 0,-1 1,0-1,0 1,0-1,0 1,0 0,0 0,0 0,0 0,0 0,0 0,0-1,0 1,0 0,0 0,0 1,0-1,-1 0,1 1,0 0,-1 1,1-1,0 1,0 0,0 0,0 1,1 1,-1-1,1 1,-1-1,0 1,1 0,-1-1,0 0,0 0,0-1,0 0,0 0,0 0,-1-1,1 0,-1 0,1 0,0-1,-1 1,0-1,0 0,0 0,0 0,-1 0,1-1,0 0,-1 0,1 0,0 0,0-1,0 1,0-1,1 1,0-1,0 0,0 0,0 1,1-1,0 0,0 0,1 1,0-1,0 1,0-1,0 1,0 0,0 0,0 1,-1-1,1 1,-1 0,1-1,-1 1,0 0,1 0,-1 0,2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137 451,'2'0,"-4"1,2-1,0 0,0 0,0 1,-1-1,1 0,0 1,0-1,0 1,0-1,0 0,0 0,0 1,0-1,0 0,-1 0,1 1,0-1,0 0,0 0,0 0,0 1,0-1,0 0,0 0,0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478 358,'2'0,"-4"0,2 0,0 0,0-1,0 1,1 0,-1-1,0 1,0 0,1-1,-1 1,1-1,-1 1,0 0,1-1,-1 1,0 0,1 0,-1-1,0 1,0 0,1 0,-1 0,0 0,0 0,0 0,0 0,1 1,-1 0,1 0,-1 0,0 1,0-1,1 2,-1-1,0 0,-1 1,1-1,0 1,0-1,-1 1,1-1,-1 1,1-1,0 0,-1 0,1-1,0 0,-1 1,1-1,0 0,0 0,-1-1,1 1,0-1,0 0,0 0,-1 1,1-1,0-1,-1 1,0 0,0-1,0 0,1 0,-1 0,1 0,-1 0,1 0,0 0,0 0,1 0,-1 0,1-1,0 1,0 0,1 0,-1 1,0-1,1 0,-1 1,0-1,0 1,-1-1,1 1,-1 0,1-1,0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488 338,'2'0,"-4"0,2 0,0 0,0 0,0 0,0 0,0 0,0 0,0 0,0 0,0 0,0 0,0 0,0 0,0 0,0 0,0 0,0 0,0 0,-1 0,1 0,0 0,0 0,0 0,0 0,0 0,0-1,0 1,1 0,-1 0,0 0,0 0,0 0,0 0,0 0,0 0,0 0,0 0,0 0,0 0,0 0,0 0,0 0,0 0,0 0,0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494 322,'2'0,"-4"0,2-1,0 1,0 0,0 0,0 1,1-1,-1 0,1 1,-1-1,0 1,1-1,-1 1,0-1,0 1,1-1,-1 1,0-1,0 0,0 0,0 0,0 1,0-1,0 0,0 0,0 0,0 0,0 0,0 0,0-1,0 1,0-1,0 0,-1 1,1-1,0 1,0-1,0 1,0 0,0 0,0-1,0 1,-1 0,1 0,0 0,0 0,0 0,0-1,-1 2,0-1,1 0,-2 0,2 1,-2 0,1-1,0 1,0 0,1-1,-1 1,0 0,0 0,0 0,0 0,0 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515 362,'2'0,"-4"0,2 0,0 0,0 0,0 0,0 0,0 0,0 0,0 0,1 0,-1 1,1-1,1 0,-1 0,0 0,1 1,-1-1,1 0,-1 0,1 0,-1 0,1 0,-1 0,0 0,0 0,0 0,0 0,0 0,0 0,-1 0,1 0,-1 0,0 0,0 0,0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531 353,'2'0,"-4"0,2 0,0 0,0 0,0 0,0 0,0 0,-1 0,1 1,0 0,0 0,0 0,0 0,-1 0,1 0,0 3,0-3,0 0,0 0,-1 0,1 0,0 0,0-1,1 1,-1-1,0 1,0-1,0 0,1 0,0 1,2-2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556 364,'2'0,"-4"0,2 0,0 0,0 0,0-1,0 1,0 0,0-1,0 1,0-1,1 1,0-2,-1 1,1 1,0-1,0 1,0-1,0 0,0 1,0 0,0-1,0 1,0 0,0 0,0 0,0 0,0 1,0-1,0 0,0 1,-1 0,1 0,-1-1,1 1,-1 1,0-1,1 0,-2 0,1 0,0 0,-1 1,0-1,1 0,-1 0,0 0,1-1,-1 1,0-1,0 0,1 0,-1 0,0 1,0-2,0 1,0 0,0 0,0-1,1 1,-1-1,0 1,1-1,-1 0,1 1,0-1,-1 0,1 1,0-1,0 0,0 1,0-1,1 0,-1 0,0 0,1 1,-1-1,1 0,-1 1,1-1,0 0,0 1,0-1,1 1,-1-1,0 1,0 0,4-1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611 352,'2'0,"-4"0,2 0,0 0,0 0,0 0,0 0,0 0,0 0,0 0,0 0,0 1,1-1,-1 1,0 0,-1 1,1-1,0 0,0 1,-1-1,1 1,0 0,-1-1,1 1,0-1,-1 1,1-1,0 0,0 0,-1 0,1-1,0 1,0-1,0 0,0 1,0-1,0 0,0 0,0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623 352,'2'0,"-4"1,2-1,-1 0,0 1,1-1,-1 1,0 0,0-1,0 1,0-1,0 1,1-1,-1 0,0 1,1-1,0 0,-1 0,1 1,0-1,0 0,0 0,-1 0,1 0,0 0,0 0,0 0,0 0,0 0,0 1,0-1,0 0,0 0,0 1,0-1,1 1,-1-1,0 1,1 0,0 0,-1 0,1 0,0-1,0 1,-1 0,1 0,0 0,-1-1,1 1,0-1,-1 0,1 1,-1-1,3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621 332,'2'0,"-4"0,2 0,0 0,0 0,0 1,0-1,0 1,0-1,1 1,-1 0,0-1,0 1,1-1,-1 0,0 1,0-1,0 0,0 0,0 0,0 0,0 0,0 0,0 0,0 0,0 0,0 0,0 0,0 0,0-1,0 1,0-1,0 1,-1-1,1 1,-1 0,1-1,-1 1,1 0,-1 0,1-1,-1 1,0 1,0-1,0 0,0 1,-1 0,1 0,0-1,-1 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168 420,'0'-1,"0"1,1 0,-1 0,0 0,0-1,0 1,0 0,1-1,-1 1,0 0,0 0,0-1,1 1,-1 0,0-1,0 1,0 0,0 0,0 0,1-1,-1 1,0 0,0 0,0 0,0 0,0 0,0 0,0 0,-1 0,1 0,0 0,-1 0,1 0,-1 0,1 0,-1 1,1-1,-1 1,0-1,0 1,0 0,0 0,1 0,-1 0,0 0,0 1,1-1,-1 1,0-1,1 1,0 0,-1 0,1-1,0 1,-1 0,1 0,0 1,0-1,0 0,0 0,1 0,-1 0,0 0,0 0,0 0,0 0,0 0,0 0,0 0,0 0,0 0,0 0,1 1,-1-1,0-1,0 1,0-1,1 0,-1 1,0-1,0 0,0 1,0-1,-1 0,1 0,0-1,0 1,0 0,-1-1,1 1,-1-1,1 1,-1-1,0 1,1-1,-1 0,0 0,0 0,1 0,-1 0,0 0,1 0,-1 0,1 0,-1-2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501 206,'2'0,"-4"0,2 1,1-1,-1 1,0-1,0 1,0 0,0 0,0 0,0 0,0 0,0 0,0 0,0-1,0 1,0-1,0 1,0-1,0 1,0-1,0 1,0-1,-1 0,1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138 449,'2'0,"-4"0,3 0,-1 0,0-1,0 1,0 0,0 0,0-1,1 1,-1 0,0-1,0 1,1 0,-1 0,0 0,0-1,1 1,-1 0,0 0,1 0,-1 0,0 0,0 0,1 0,-1 0,0 0,1 0,-1 0,0 1,0-1,1 0,-1 0,0 0,0 1,0-1,0 0,0 1,0-1,0 0,0 1,0-1,0 0,-1 0,1 1,0-1,0 0,0 0,-1 0,1 0,0 0,-1 0,1 0,0 0,0 0,-1 0,1 0,0 0,-1 0,1 0,0-1,0 1,0 0,0 0,0-1,0 1,0-1,0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200 422,'2'0,"-4"0,2 0,0 0,0-1,0 1,0 0,0 0,0 0,0 0,0 0,0 0,0 0,0 0,0 0,0-1,0 1,0 0,0 0,-1 0,1 1,-1-1,0 0,1 0,-1 0,1 1,-1-1,0 1,1 0,-1 0,0 0,0 0,1 1,-1-1,0 1,1-1,-1 1,1 0,-1 0,1 0,0 0,-1 0,1 0,0 0,0 0,0 0,0 0,0 0,0 0,1 0,-1 0,0 0,0 0,0 0,1 0,-1-1,0 1,0 0,0 0,0-1,0 1,1-1,-1 1,0-1,0 1,0-1,0 1,0-1,0 0,-1 0,1 1,0-1,0 0,-1 0,1 0,0 0,-1 0,1 0,-1 0,0 0,1-1,-1 1,0-1,1 1,-1-1,1 0,-1 1,1-1,-1 0,0 0,1 0,-1 0,0 0,1 0,-1 0,1 0,-1-1,1 1,-1 0,1 0,0-1,-1 1,1 0,0-1,-1 0,1 1,-1 0,1-2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214 458,'2'0,"-4"0,2 0,0 0,0 0,0 0,1 0,0 0,0 0,1-1,-1 1,1 0,0 0,0 0,0-1,0 1,0 0,0 0,0 0,-1-1,1 1,-1 0,1 0,-1 0,0 0,-1 0,1 0,-1 0,0 0,0 0,1 0,-3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223 453,'2'0,"-4"0,2 0,-1 0,1 1,0-1,0 0,0 1,-1 0,1 0,-1 0,1 1,0-1,0 0,-1 1,1 0,0 0,-1 0,1 0,0 0,0-1,-1 0,1 1,0-1,0 0,0-1,0 1,0-1,0 1,0-1,0 1,0-1,0 0,0 0,1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217 473,'2'0,"-4"0,2 0,0 0,0 0,0 0,0-1,0 1,1 0,0 0,0 0,0-1,0 1,0 0,2-1,-1 1,-1 0,1 0,-1-1,0 1,1 0,-2 0,1 0,0-1,0 1,-1 0,2-1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211 442,'2'0,"-4"0,2 0,0 0,0 0,0 0,0 0,0 0,0-1,0 1,1 0,-1 0,1 0,0 0,0 0,0 0,1 0,-1-1,0 1,1 1,-1-1,1 0,-1 0,0 0,0 0,0 0,0 0,-1 0,1 0,-1 0,1 0,-1 0,0 0,1 0,-1 0,0 0,0 0,0 0,0 0,0 0,0-1,0 1,0 0,0 0,0-1,0 1,0 0,0 0,0-1,-1 1,1 0,0 0,0-1,0 1,0 0,0 0,0 0,1 0,-1 0,0 0,0 0,0 0,1 0,-1 0,0 0,1 1,-1-1,0 1,1-1,-1 1,0-1,0 1,-1 0,1-1,0 1,-1 0,0 0,0-1,0 1,0 0,1-1,-1 1,1-1,-1 0,1 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258 473,'2'0,"-4"0,2 0,0 0,0 0,0 1,0-1,0 0,0 0,0 0,0 0,0 0,0 0,0 0,0 0,0 0,0 0,0 0,0 0,0 0,0 0,1 0,-1 0,0 0,0 1,0-1,0 0,0 0,0 0,0 1,0-1,0 0,0 0,0 0,0 1,0-1,0 0,-1 0,1 0,0 0,0 0,-1 1,1-2,-1 1,1 0,0 0,0 0,-1 0,1 0,0 0,0 0,0 0,0-1,0 1,-1 0,1 0,0 0,0-1,0 1,0 0,0 0,0 0,0 0,0 0,1-1,-1 1,0 0,0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288 472,'2'0,"-5"0,3-1,0 1,0 0,0 0,-1-1,1 1,0 0,-1 0,1-1,-1 1,0 0,1 0,-1 0,0 0,0 0,-1 1,1-1,0 1,0-1,0 1,0-1,0 1,0 0,1-1,-1 1,1-1,-1 1,1-1,0 1,-1 0,1-1,0 1,0-1,0 1,0-1,0 1,0-1,0 1,0-1,0 0,0 1,0-1,0 0,0 0,0 1,1-1,-1 0,0 0,0 0,1 0,-1 1,0-1,1 0,-1 0,0 0,1 0,-1 0,1 0,-1-1,1 1,0 0,0-1,0 0,0 1,0-1,0 0,0 0,0 0,-1 0,1 0,0 0,0 0,-1 0,1-1,0 1,-1-1,1 1,0-1,-1 0,0 0,1 1,-1-1,0 0,1 1,-1-1,0 1,1-2,-1 2,0 0,0-1,1 1,-1 0,0 0,0 1,0-1,0 1,1 0,-1-1,0 1,0 0,0 0,0-1,0 1,0 0,0 0,0 0,0 0,0 1,0-1,-1 1,1 0,0 1,-1 0,1-1,0 2,-1-1,0 1,1-1,-1 1,0 1,1-2,-1 0,1 0,-1 0,1-1,0 1,0-1,-1 1,1-1,0 0,0 0,0 0,0 0,-1 0,1 0,0-1,0 1,0-1,0 1,1-1,-1 0,0 1,0-1,0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321 456,'2'0,"-3"0,1 0,0 0,0 0,0 0,-1 0,1-1,0 1,-1 0,0 1,0-1,0 0,-2 1,2 0,0-1,-2 1,2 0,0 0,1-1,-1 1,1-1,-1 1,1 0,0 0,0 0,0 0,1 0,-1 0,1 0,-1 0,1 0,0 0,-1 0,1 0,0 0,-1 0,0 1,1-1,-1 0,0-1,0 1,0 0,0-1,0 1,-1 0,1-1,0 0,-1 1,1-1,-1 0,1 0,-1 0,1 0,-1 0,0 0,1 0,-1-1,0 1,0-1,0 1,1-1,-1 0,1 1,-1-1,1 1,0-1,-1 1,1-1,0 1,0 0,0 0,0-1,-1 1,1 0,0 0,0 0,0 0,0 0,0 0,-1 0,1 1,0-1,-1 1,1 0,-1 0,0 0,1 0,-1 0,1 0,-1-1,0 1,1 0,0 0,-1-1,1 1,0-1,0 0,-1 1,1-1,0 0,0 0,0 1,0-1,0 0,0 0,0 0,0 0,0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307 441,'2'0,"-4"0,2 0,0 0,0 0,0 0,0 0,0 0,0 0,0 0,0 0,0 0,0 0,0 0,0 0,0 0,0 0,0 0,0 0,0 0,0 0,0 0,0 0,1 0,-1 0,1 0,0 0,0 0,0 0,0 0,1 0,-1 0,1 0,-1 0,1 0,-1 0,1 0,-1 0,0 0,0 0,0 0,0 0,0 0,-1 0,1 0,-1 0,0 0,0 0,0 0,1 0,-1 0,0 0,0 0,0 0,0 0,0 0,0 0,0 0,0 0,0 0,0 0,1 0,-1 0,-1 0,1 0,0 0,-1-1,1 1,0 0,0-1,-1 1,1 0,0-1,-1 1,1 0,0 0,0-1,-1 1,1 0,0 0,0 0,0-1,0 1,-1 0,1 0,0 0,0 0,0 0,0 0,0 0,0-1,0 1,0 0,0 0,0 0,0 0,0 0,0 0,0 0,0 0,0 0,0 0,0 0,0 0,0 1,1-1,-1 0,1 0,-1 1,0-1,0 0,0 0,1 1,-1-1,0 0,0 1,0-1,-1 1,1-1,0 1,-1 0,0-1,0 1,0 0,1-1,-1 1,0-1,1 0,-1 0,1 1,0-1,-1 0,1 0,0 0,0 0,0 0,0 0,0 0,1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342 487,'2'0,"-4"0,2 0,0 0,-1 0,1 0,0 0,0 0,0 0,0 0,0 0,0 0,0 0,0 0,0 0,0 0,0 0,0 0,0 0,0 0,0 0,0 0,0 0,0 0,1 0,0 0,0 0,-1 0,1 0,0 0,-1 0,1 0,0 0,0 0,-1 0,1 0,0 0,-1 0,1 0,-1 0,1 0,-1 0,0 0,0 0,1 0,-1 0,0 0,0 0,0 0,0 0,1-1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152 440,'2'0,"-4"1,2-1,0 0,0 1,1 0,-1-1,0 1,0 0,0 0,1 0,-1 0,0 0,0 0,-1 0,1 0,0 0,0 0,0 0,-1-1,1 1,0-1,0 1,-1-1,1 1,0-1,0 0,0 1,-1-1,1 0,0 0,0 0,0 1,0-1,0 0,0 0,0 0,0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339 477,'2'0,"-4"0,2 0,0 0,0 0,1 0,-1 0,1 0,0 0,0 0,0 0,0-1,0 1,0 0,0 0,0 0,0 0,-1 0,1 0,-1 0,1 0,-1 0,0 0,1 0,-1 0,0 0,0 0,0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388 438,'2'0,"-4"0,1 0,1 0,0 0,-1 0,1 0,-1 0,0 0,1 0,-1 0,0 0,0 1,0-1,0 1,0-1,1 1,-1 0,0 0,0 0,1 0,-1 0,1 1,-1-1,1 1,0 0,0 0,0 1,0-1,1 1,-1-1,1 1,-1-1,1 1,-1-1,1 1,0-1,-1 1,1-1,-1 0,1 1,-1-1,0 0,0 0,1 0,-1 0,0 0,0 0,0 0,0-1,0 1,0-1,0 1,0-1,-1 0,1 1,0-1,-1 1,1-1,0 0,-1 0,1 0,-1 0,0 0,1-1,-1 1,1-1,-1 0,0 1,1-1,-1 0,1 0,-1 0,1-1,-1 1,0-2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401 445,'2'0,"-4"0,2 0,0 0,0-1,-1 1,1 0,0 0,0 0,0-1,0 1,0 0,-1 0,1 0,0 0,-1 0,0 0,0 0,-1 1,1-1,0 1,1-1,-1 1,0-1,1 1,-1 0,1 0,-1 0,1 1,0-1,-1 3,1-2,1 0,-1 1,0-1,1 0,-1 1,1-1,-1 1,1-1,0 1,-1-1,1 0,0 1,-1-1,1 0,-1 0,1 0,-1 0,0 0,0-1,1 1,-1-1,0 1,0-1,0 1,0-1,0 1,0-1,0 0,0 1,0-1,-1 0,1 0,0 0,0 0,-1 0,1-1,0 1,0 0,-1-1,1 0,0 1,-1-1,1 0,0 0,0 1,-1-1,1 0,-1 0,1 0,-1 0,1 0,-1 0,1 0,-1 0,1-1,-1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419 470,'2'0,"-4"0,2 0,0 0,0 0,0 0,1 0,-1 0,1 0,1 0,-1 0,1 0,0 0,0 0,0 0,0-1,0 1,0 0,0 0,0 0,-1 0,1 0,-1 0,0 0,-1 0,1-1,0 1,-1 0,0 0,0 0,1 0,-1 1,0-1,0 0,0 0,-2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429 469,'2'0,"-4"0,2 0,0 1,-1-1,1 0,0 1,-1-1,1 1,-1 0,1 0,-1 0,1 0,-1 0,1 0,0 1,-1-1,1 0,0 1,0-1,0 1,-1-1,1 0,0 1,0-1,0 0,0 1,0-1,0 0,0 0,0 0,0-1,0 1,0-1,0 1,0-1,0 0,0 1,0-1,0 0,0 0,0 0,2-1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438 486,'2'0,"-4"0,2 0,0 0,-1 0,1 0,-2 0,1 0,-1 0,1 0,-1 0,0 0,1 0,-1 0,1 0,-1 0,1 0,-1-1,1 1,0 0,1 0,-1 0,1 0,-1 0,1 0,0 0,-1 0,1 0,0 0,0 0,0 0,0-1,0 1,0 0,2-3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454 452,'2'0,"-4"0,2 0,-1 0,-1 0,1 0,0 0,-1 0,0 0,0 0,0 0,0 0,0 0,0 0,0 0,1 0,-1 0,1 0,-1 0,1 0,0 0,0 0,0 0,0 0,1 0,-1 0,1 0,0 0,-1 0,1 0,0 0,0-1,0 1,2-1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443 442,'2'0,"-4"0,3 0,-1 0,1 1,0-1,0 1,0-1,0 1,0-1,0 1,0-1,0 1,-1-1,1 1,-1-1,1 0,-1 1,1-1,-1 0,0 1,0-1,0 0,0 1,0-1,-1 1,1 0,-1 0,0 0,-1 0,1-1,0 1,0 0,0-1,0 1,1-1,-1 1,1-1,0 1,0-1,0 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455 493,'2'0,"-4"0,2 0,0 0,0 0,0 0,0 0,0 0,0 0,0 0,0 0,0 0,0 0,0 0,0 0,0 0,0 0,0 0,0 0,0 0,0 0,0 0,0 0,0 0,0 0,0 0,0 0,0 0,0 0,0 0,0 0,0 0,0 0,0 0,0 0,0 0,0 0,0 0,0 0,0 0,0 0,0 0,0 0,0 0,0 0,1 0,-1 0,0 0,0 0,0 0,-1 0,1 1,0-1,0 0,0 0,0 0,-1 0,1 0,0 0,0 0,0-1,-1 1,1 0,0 0,0 0,0 0,0 0,0-1,0 1,0 0,0 0,0 0,1-1,-1 1,0 0,0 0,1 0,0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483 480,'2'0,"-4"0,2 0,0 0,1 0,-1 0,0 0,0 0,0 0,0 0,0 0,0 0,0 0,0 0,0 0,0 0,1 1,-1-1,0 1,0 0,1-1,-1 1,0 0,1 1,-1-1,0 0,0 0,0 0,0 0,0 0,0 0,0 0,0-1,0 1,0-1,0 0,0 1,0-1,0 0,0 0,0 1,0-1,0 0,0 0,0 0,0 0,0 0,0 0,0 0,0 0,0-1,0 1,0-1,0 0,0 0,0 0,0 0,1 0,-1 0,0 0,1 0,-1 0,1 0,-1 0,1 1,-1-1,1 0,-1 1,1-1,0 1,-1-1,1 1,-1 0,0-1,1 1,-1 0,0 0,1 0,-1 0,0 0,1-1,-1 1,0 1,1-1,-1 0,0 0,1 0,-1 1,1-1,-1 1,1-1,-1 1,1-1,-1 1,0 0,1 0,-1 0,0-1,1 1,-1 0,0 0,0 0,0-1,0 1,1 0,-1 0,0-1,0 1,0 0,0-1,0 1,0-1,0 1,0-1,0 0,0 0,0 0,0 1,0-1,0 0,0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1050 613,'2'0,"-4"0,2 0,0 0,0 0,0 0,0 0,0 0,0 0,0 0,0 0,0 0,0 0,0 0,0 0,0 0,0 0,0 0,-1 0,0 0,0 1,0-1,0 0,-1 1,1-1,0 1,-1-1,1 1,0-1,0 0,0 1,0-1,0 0,1 0,-1 1,1-1,0 0,-1 0,1 0,0 0,0 0,0 0,0 0,0 0,1-1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496 457,'2'0,"-4"0,2 0,0 0,0 0,0 0,0 0,0 0,0 1,1-1,-1 0,0 1,1-1,-1 1,0-1,1 1,-1-1,0 1,0-1,1 0,-1 1,0-1,0 0,0 0,0 0,0 1,0-1,0 0,0 0,0 0,0 0,0 0,0 0,0 0,0 0,0-1,0 1,0-1,0 1,-1-1,1 1,0-1,-1 0,1 1,-1-1,1 1,0 0,-1-1,1 1,-1 0,1 0,-1 0,1-1,-1 1,1 0,-1 0,0 0,1 1,-1-1,0 0,1 0,-1 1,0-1,1 1,-1-1,1 0,-1 1,1-1,-1 1,0 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538 491,'2'0,"-4"0,2 0,0 0,0-1,0 1,0-1,-1 0,1 1,0-1,0 0,-1 1,1-1,-1 0,1 0,-1 1,0-1,1 1,-1-1,0 1,1-1,-1 1,0 0,0 0,1 0,-1-1,0 1,1 0,-1 0,0 1,1-1,-1 0,1 0,-1 1,0-1,1 1,-1 0,0 0,1 0,-1 0,1-1,0 1,-1 0,1 0,0-1,0 1,0 0,0-1,0 1,0 0,0-1,1 1,-1 0,0-1,1 1,-1-1,0 1,0-1,1 1,-1-1,0 0,0 0,1 1,-1-1,0 0,1 0,-1 0,0 0,1 0,-1 0,1-1,-1 1,1 0,0-1,-1 0,1 0,0 0,0 0,0 0,0-1,0 1,0-1,0 0,0 0,0 0,0 0,-1 0,1 0,0-1,-1 1,0 1,1-1,-1 0,0 0,0 0,0 1,0-1,0 1,0 0,0 0,0 0,0 0,0 0,0 1,0-1,0 1,0 0,0-1,0 1,0 0,0 0,0 0,0 0,0 0,0 1,0 0,0 0,0 0,-1 1,1 0,0 0,0 1,0-1,-1 1,1-1,0 1,0-1,0 0,0 0,-1 0,1 0,0-1,0 1,0-1,0 1,0-1,0 1,0-1,0 0,1 0,-1 0,0 0,0-1,0 1,0-1,0 0,0 0,0 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560 468,'2'0,"-4"0,2-1,0 1,0 0,0 0,-1 0,1 0,-1 0,0 0,0 0,0 1,0-1,0 1,0-1,0 1,1 0,-1-1,1 1,-1 0,1 0,0 0,0 0,0 0,0 0,1 1,-1-1,1 0,0 0,0 0,0 0,0 0,0 1,0-1,-1 0,1 0,0 0,-1-1,1 1,-1 0,0 0,0-1,0 1,0 0,0-1,-1 1,1-1,-1 1,0-1,0 1,0-1,0 1,0-1,0 0,1 0,-1 0,0 0,1 0,0 0,-1 0,1 0,0 0,0 0,-1 0,1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486 456,'2'0,"-4"0,2 0,0 0,0 0,0 0,0 0,-1 0,1 0,0 0,0 0,0 0,0 0,0 0,0 0,0 0,0 0,0 0,0 0,0 0,0 0,0 0,0-1,0 1,0 0,1 0,-1 0,0 0,0 0,0 0,0 0,0 0,0 0,0 0,0 0,0 0,0 0,0 0,0 0,0 0,0 0,0 0,0-1,0 1,0 0,0 0,0 0,0 0,0 0,0 0,0 0,0 0,0 0,0 0,0 0,0 0,0 0,0 0,0 0,0 0,0 0,0 0,0 0,0 0,0 0,0 0,0 0,0 0,0 0,0 0,0 0,0 0,0 0,0 0,0 0,0 0,0 0,1 0,-1 0,0 0,0 0,0 0,0 0,0 0,0 0,0 0,0 0,0 0,0 0,0 0,0 0,0 0,0 0,0 0,0 0,0 0,0 0,0-1,0 1,0 0,0 0,0 0,0 0,0 0,0 0,0 0,0 0,0 0,0 0,0 0,0 0,0 0,0 0,0 0,0 0,1 0,-1 0,0 0,0 0,0 0,0 0,0 0,0 0,0 0,0 0,0 0,0 0,0 0,1 0,-1 0,0 0,0 0,0 0,0 0,0 0,0 0,0 0,0 0,0 0,0 0,0 0,0 0,0 0,0 0,0 0,0 0,1 0,-1 0,0 0,0 0,0 0,0 0,0 0,0 0,0 0,0 0,0 0,0 0,0 0,0 0,0 0,0 0,0 0,0 0,0 0,0 0,0 0,0 0,0 0,0 0,0 0,0 0,0 0,0 0,0 0,0 0,0 0,0 0,0 0,0 0,0 0,0 0,0 0,0 0,0 0,0 0,0 0,0 0,0 0,0 0,0 0,0 0,0 0,0 0,0 0,0 1,0-1,0 0,0 0,0 0,0 0,0 0,0 0,0 0,0 0,0 0,0 0,0 0,0 0,-1 0,1 0,0 1,0-1,0 0,0 0,0 0,0 0,0 0,0 0,0 1,0-1,0 0,0 0,0 0,0 0,-1 0,1 0,0 1,0-1,0 0,0 0,0 0,0 0,0 0,0 1,0-1,0 0,0 0,0 0,-1 0,1 0,0 0,0 0,0 0,0 0,0 0,0 0,0 0,0 1,0-1,0 0,0 0,0 0,0 0,0 0,0 0,0 0,0 0,-1 0,1 0,0 0,0 0,0 0,0 1,0-1,0 0,0 0,0 0,0 0,0 0,0 0,0 0,0 0,0 0,-1 0,1 0,0 0,0 1,0-1,0 0,0 0,0 0,0 0,0 0,0 0,0 0,0 0,0 0,0 0,0 0,-1 0,1 0,0 0,0 0,0 0,0 0,0 0,0 0,0 0,0 0,0 0,0 1,0-1,0 0,0 0,0 0,0 0,0 0,0 0,0 0,0 0,0 0,0 0,0 0,0 0,0-1,0 1,0 0,1-1,-1 1,0 0,1-1,-1 1,0-1,1 1,1-2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713 462,'2'0,"-4"0,2 0,0 0,0 0,0 0,0 0,0 0,0 0,0-1,-1 1,1 0,0 0,0 0,0 0,0 0,0 0,0 0,0 0,0 0,0 0,0 0,0 0,0 0,0 0,0 1,0-1,0 1,0-1,0 1,0 0,0 0,0 0,0 0,0 1,0-1,0 0,0-1,0 1,0 0,1 0,-1-1,0 1,0-1,0 1,0-1,0 1,0-1,0 0,0 1,0-1,0 0,0 0,0 1,0-1,0 0,0 0,0 0,0 0,0 0,0 0,0 1,0-1,0 0,0 0,0 0,0 0,0 0,0 0,0 0,0 0,0 0,0-1,0 0,0 1,0-1,0 0,0 0,0 0,0 0,0 0,0-1,1 1,-1 0,0 0,0 0,1 0,-1 0,0 0,0 0,1 0,-1 1,0-1,1 0,-1 0,0 1,1-1,-1 1,0-1,1 1,-1-1,0 1,0 0,1-1,-1 1,0 0,0 0,0 0,1-1,-1 1,0 0,0 0,0 0,1 0,-1 0,0 0,0 0,1 0,-1 0,0 0,1 0,-1 0,1 0,-1 1,0-1,1 1,-1-1,1 1,-1 0,0 0,1-1,-1 1,0 0,1 0,-1 0,0-1,1 1,-1 0,0 0,0 0,0 0,1 0,-1 0,0-1,0 1,0 0,0-1,1 1,-1 0,0-1,0 1,0-1,0 0,0 1,0-1,0 0,1 1,-1-1,0 0,0 0,0 1,1-1,-1 0,0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727 434,'2'0,"-4"0,2 0,0 0,0 0,0 0,0 0,0-1,0 1,0 0,0 0,0 0,0 0,0 0,0 0,0 0,0 0,0 0,0 0,0 0,0 0,0 0,0 0,0 1,1-1,-1 1,0-1,0 1,0-1,1 1,-1-1,0 1,0-1,0 1,1-1,-1 0,0 0,0 1,0-1,0 0,0 0,0 0,0 0,0 1,0-1,0 0,0 0,0 0,0 0,0 0,0 0,0 0,0 0,0-1,0 1,0 0,0-1,0 0,0 1,0-1,-1 1,1-1,0 1,0-1,0 1,-1-1,1 1,0 0,0-1,0 1,0 0,0 0,0 0,0-1,-1 1,1 0,0 0,0 0,0 0,0 0,0 0,0 0,0 0,0 0,0 0,-1 0,0 1,1 0,-1-1,1 1,-1 0,0 0,1 0,-1-1,0 1,1 0,-1 0,1-1,-1 1,1-1,0 0,-1 1,1-1,0 1,0-1,0 0,0 0,0 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758 468,'2'0,"-4"0,2 0,-1 0,1 0,0 0,0 0,0 0,0 0,0 0,0 0,0 0,0 0,0 0,0 0,0 0,0 0,0 0,0 0,0 0,0 0,0 0,0 0,0 0,0 0,0 0,2-1,-2 1,1 0,0 0,0 0,0 0,-1 0,1 0,0 0,-1 0,1 0,-1 0,1 0,-1 0,0 0,1 0,-1 0,0 0,1 0,-1 0,0 0,0 0,0 0,0 0,0 0,1 0,-1 0,0 0,0 0,0 0,0 0,0 0,0 0,0 0,0 0,0 0,1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771 460,'2'0,"-4"0,2 0,0 0,0 0,0 0,0 0,0 0,0 0,0 0,0 0,0 0,0 0,0 0,0 0,0 0,0 0,0 0,0 0,-1 0,0 0,0 0,-1 0,1 0,0 0,0 0,0 0,0 0,0 0,0 0,0 0,1 0,-1 0,1 0,-1 0,1 0,0 0,-1 0,1 0,0 0,0 0,0 0,-1 0,1 0,0 0,0 0,0 0,0 0,0 0,0 0,0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791 464,'2'0,"-4"0,2 0,0 0,0 0,0 0,0 0,0 0,-1 0,1 0,0 0,0 0,0 0,0 0,0 0,0 0,0 0,0 0,0 0,0 0,0 0,0 0,0 0,1 0,-1 0,1 0,0 0,-1 0,1 0,0 0,-1 0,1 0,-1 0,1 0,-1 0,1 0,-1 0,0 0,1 0,-1 0,0 0,0 0,1 0,-1 0,0 0,0 0,0 0,0 0,0 0,0 0,0 0,0 0,0 0,-1 0,0 0,0 0,0 0,1 0,-2 0,2 0,-1 0,1 0,-1 0,1 0,-1 0,1 0,0 0,0 0,0 0,-1 0,1 0,0 0,0 0,0 0,0 0,0 0,0 0,0 0,0 0,0 0,1 0,0 0,0 0,0 0,-1 0,1 0,0 0,-1 0,1-1,-1 1,1 0,-1 0,0 0,1 0,-1 0,0 0,0 0,0 0,0 0,0 0,0 0,0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799 464,'2'0,"-4"0,2 0,1 0,-1 0,0 0,0 0,0 0,1 0,-1 0,0 0,0 0,1 0,-1 0,0 0,0 0,0 0,0 0,0 0,1 0,-1 0,0 0,0 0,0 0,0 0,0 0,0 0,0 0,1 0,-1 0,0 0,0 0,0 0,0 0,0 0,0 0,0 0,0 0,0 0,0 0,0 0,0 0,0 0,0 0,0 0,0 0,-1 0,0 0,0 0,0 0,0 0,0 0,0 1,0-1,0 0,0 0,0 0,0 0,0 0,1 0,-1 0,0 0,1 0,-1 0,1 0,-1 0,1 0,0 0,-1 0,1 0,0 0,0 0,0 0,0 0,-1 0,1 0,0 0,0 0,0 0,0 0,0 0,0 0,0 0,0 0,0 0,0 0,1-1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602,'2'0,"-4"0,2 1,-1-1,0 0,0 1,-1-1,1 1,0-1,-1 1,1-1,0 1,-1-1,1 1,0-1,0 0,1 1,-1-1,1 0,-1 0,1 0,0 0,0 1,-1-1,1 0,0 0,0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831 447,'0'-1,"0"1,0 0,0 0,0 0,0 0,0 0,0 0,0-1,1 1,-1 0,0 0,0 0,0 0,0 0,0 0,0 0,0 0,0 0,0 0,-1 1,1-1,0 1,0 1,0-1,-1 0,1 1,0-1,0 1,0-1,-1 1,1-1,0 1,0-1,-1 2,1-1,0-1,0 0,0 0,0 0,-1 0,1 0,0 0,0-1,0 1,0 0,0-1,0 0,0 1,0-1,0 0,0 0,0 1,0-1,0 0,0 0,0 0,0 0,0 0,0 0,0 0,0 0,0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845 455,'2'0,"-4"0,2 0,0 0,0 0,0 0,0 0,0 0,0 0,0 0,0 0,0 0,0 0,0 0,0 0,0 0,0 0,0 0,0 0,0 0,0 0,-1 0,1 1,-1-1,0 1,0-1,1 1,-1-1,0 1,0-1,0 1,0-1,0 0,1 1,-1-1,1 0,-1 1,1-1,-1 0,1 0,0 0,-1 0,1 1,0-1,0 0,0 0,-1 0,1 0,0 0,0 0,0 0,0 0,0 0,0 0,0 0,-1 0,1 0,0 0,0 0,0 0,0 0,0 0,0 1,0-1,0 0,0 0,0 0,0 0,0 0,0 0,0 0,0 0,0 0,0 0,0 0,0 0,0 0,-1 0,1 0,0 0,0 0,0 0,0 0,0 0,0 0,0 0,0 0,0 0,0 0,-1 0,1 0,0 0,0 0,0 0,0 0,0 0,0 0,0 0,0 0,0 0,0 0,0 0,0 0,0 0,0 0,0 0,0 0,0 0,0 0,-1 0,1 0,0 0,0 0,0 0,0 0,0 0,0 0,0 0,0 0,0 0,0 0,0 0,0 0,0 0,0 0,0 0,0 0,0 0,0 0,0 1,0-1,0 0,0 0,1 0,-1 0,0 0,0 1,1-1,-1 0,1 1,-1-1,1 1,-1-1,1 1,0-1,0 1,0 0,-1-1,1 1,0 0,0-1,0 1,0 0,0-1,-1 1,1-1,0 1,-1-1,1 0,-1 1,1-1,-1 0,1 1,-1-1,0 0,1 0,-1 0,0 1,1-1,-1 0,0 0,0 0,1 0,-1 0,0 0,0 1,0-1,0 0,0 0,1-1,-1 1,1-1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842 431,'2'0,"-4"0,2 0,0 0,0 0,0 0,0 0,0 0,0 0,0 0,0 0,0 0,1 1,-1-1,0 0,1 1,-1-1,0 0,0 1,1-1,-1 1,0-1,0 0,0 1,1-1,-1 0,0 0,0 1,0-1,0 0,0 0,0 0,0 0,0 0,0 0,1 1,-1-1,0 0,0 0,0 0,0 0,-1-1,1 1,0-1,0 1,0-1,-1 1,1-1,0 1,-1-1,1 1,0 0,0-1,-1 1,1 0,0 0,0-1,0 1,-1 0,1 0,0 0,0 0,-1-1,1 1,0 0,-1 0,1 1,-1-1,1 0,-1 0,0 0,1 1,-1-1,1 1,-1-1,0 0,1 0,0 1,-1-1,1 0,-1 0,1 1,0-1,0 0,0 0,-1 0,1 0,0 1,0-1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170 554,'2'0,"-4"0,2 0,1 0,-1 0,0 0,1 0,-1 0,0 0,0-1,1 1,-1 0,1 0,-1 0,1 0,0 0,-1-1,1 1,0 0,-1 0,1 0,0 0,-1-1,1 1,0 0,-1 0,0 0,1 0,-1 0,0 0,1 0,-1 0,0 0,1 0,-1 0,0 0,0 0,0 0,0 0,0 0,0 0,0 0,0 0,0 0,-1 0,0 0,-1 0,1 0,-1 0,0 0,-1 0,1 1,-1-1,1 0,-1 0,1 0,-1 0,1 0,-1 1,2-1,-1 0,1 0,-1 0,1 0,0 0,1 0,-1 0,1 0,-1 0,1 0,0 0,0 0,0 0,-1 0,1 0,0 0,0 0,0 0,0 0,0 0,-1 0,1 0,0 0,0 0,0 0,0 0,0 0,0 0,0 1,0-1,-1 1,1 0,0 0,0 0,0 0,0 1,0-1,0 1,0-1,0 1,0 0,0 0,-1-1,1 1,0-1,0 0,0 1,0-1,0 0,1 0,-1 0,0 0,0 0,0-1,0 1,0-1,0 1,0-1,0 1,0-1,0 0,0 1,0-1,0 0,0 0,0 1,0-1,0 0,0 0,1 0,-1 0,1-1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161 574,'2'0,"-4"0,2 0,0 0,0 0,0 0,0 0,0 0,-1 0,0 0,-1 0,1 0,0 0,-1 0,1 0,-1 0,1 0,-1 0,1 0,-1 1,1-1,0 0,0 0,0 0,0 0,1 0,-1 0,1 0,0 0,-1 0,1 0,0 0,0 0,0 0,-1 0,1 0,1-1,0-1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184 529,'2'0,"-4"0,2 0,-1 0,0 0,0 0,-1 0,1 0,-1 0,1 0,-1 0,1 0,-1 1,0-1,-1 0,1 0,0 0,1 1,-1-1,0 0,1 0,-1 0,1 0,0 0,0 1,0-1,0 0,0 0,1 0,0 0,-1 0,1 0,0 0,0 0,-1 0,1 0,0 0,0 0,0-1,1 1,-1-1,4-2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178 519,'2'0,"-4"1,3-1,0 0,-1 0,1 1,0-1,0 1,0 0,0-1,0 1,0 0,-1-1,1 1,0-1,-1 1,0-1,1 1,-1-1,0 1,0-1,0 1,0-1,-1 1,1 0,-1 0,0 0,0-1,0 1,0 0,0 0,0 0,0-1,1 1,-1-1,0 0,1 1,0-1,-1 0,1 0,0 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200 561,'2'0,"-5"0,3 1,-1-1,0 2,1-1,-1 0,0 0,1 1,-1-1,1 0,-1 1,1-1,0 1,-1-1,1 1,0-1,0 1,0-1,0 1,0-1,1 0,-1 1,0-1,1 0,-1 0,0-1,1 1,-1 0,1-1,-1 1,1-1,0 0,1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211 570,'2'0,"-4"0,2 0,0 0,0 0,0 0,0 0,0 0,0 0,1 0,-1 1,1 0,-1 0,1 0,-1 0,0 1,1-1,-1 0,1 1,-1-1,0 0,1 1,-1-1,0 0,0 0,0 0,0 0,0-1,1 1,-1-1,0 0,0 1,0-1,0 0,0 0,0 0,0 1,0-1,0 0,0 0,0-1,0 1,-1-1,1-1,0 1,0 0,0 0,0 0,1 0,-1-1,0 1,0 0,1 0,-1 0,0 0,1 1,-1-1,0 0,1 1,-1-1,1 1,0-1,-1 1,2-1,-1 1,0 0,-1 0,1 0,0 0,-1 0,1 0,-1 0,1 0,0 0,-1 0,2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238 557,'2'0,"-4"0,2 0,0 0,0 0,-1 0,0 0,0 0,0 0,0 0,-1 1,1-1,-1 0,1 0,-1 0,1 0,0 1,-1-1,1 0,0 0,0 0,1 0,-1 0,1 0,-1 0,1 0,0-1,0 1,0-1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1040 597,'2'0,"-4"0,1 0,1 0,-1 0,0 1,0-1,0 1,0-1,0 1,0 0,-1-1,1 1,1-1,-1 0,0 1,1-1,0 0,-1 0,1 0,0 0,0 0,0 0,0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234 550,'2'0,"-3"0,1 0,0 1,1-1,0 0,-1 1,1-1,-1 1,1-1,-1 1,0-1,1 1,-1 0,0 0,0 0,0 0,0 0,-1 0,1 0,-1 0,1 0,-1 0,1 0,-1 0,1 0,-1 0,1-1,-1 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250 577,'2'0,"-4"0,2 0,0 1,0-1,-1 1,1 0,-1 0,0 0,1 0,-1 0,0 1,1-1,-1 0,1 1,-1-1,1 1,0-1,-1 1,1-1,0 1,0-1,0 1,0-1,0 0,1 0,-1 0,0-1,0 1,1-1,-1 0,1 0,-1 0,2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258 581,'2'0,"-4"0,2 0,0 0,0-1,0 1,0 0,0 0,0 0,0 0,1 0,-1 0,0 0,0 0,0 0,0 0,0 0,0 0,0 0,0 0,0 0,0 0,0 0,0 0,0 0,0 0,0 0,0 0,0 0,0 0,0 0,0 0,0 0,0 0,0 0,0 0,0 0,0 0,0 0,0 0,0 0,0-1,0 1,0 0,0 0,0 0,0 0,0 0,0 0,0 0,0 0,0 0,0 0,0 0,0 0,0 0,0 0,0 0,0 0,0 0,0 0,0 0,0 0,0 0,0 0,0-1,0 1,0 0,0 0,1 0,-1 0,0 0,0-1,0 1,1 0,-1 0,0 0,0 0,1 0,-1 0,1 1,0-1,-1 0,0 1,0 0,0-1,1 1,-1 0,0 2,0-2,-1 0,1 0,0 0,-1 0,1 0,0 0,0-1,-1 1,1-1,0 1,0-1,0 0,-1 0,1 1,0-1,0 0,0 0,0 0,0 0,0 0,0-1,1 1,-1-1,1 0,0 0,-1-1,1 1,0 0,0 0,-1 0,1 0,0-1,-1 2,1-1,-1 0,1 0,-1 1,0 0,0-1,0 1,1 0,-1 0,0 0,0 0,0 0,0 0,-1 0,1 1,0-1,-1 1,1 0,0-1,0 1,-1 0,1 0,0 0,0-1,0 1,0 0,0 0,0-1,1 1,-1-1,0 1,2 0,-2-1,1 0,-1 1,1-1,0 0,-1 0,1 0,0-1,0 1,-1 0,1 0,-1 0,1-1,-1 1,0 0,1 0,-1 0,0 0,0 0,0-1,1 1,-1 0,0 0,0 0,0 0,0 0,0 0,0 0,1 1,-1-1,0 0,0 1,0 0,0 0,0 0,0 0,0 0,0 0,0 0,-1 0,1 0,0 0,-1 0,1-1,0 1,0-1,0 0,0 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293 584,'2'0,"-4"-1,2 1,0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1,0-1,0 0,0 0,0 0,0 0,0 0,0 0,0 0,0 0,0 0,0 1,0-1,0 0,0 0,0 0,0 0,0 0,0 0,0 0,0 0,0 0,0 0,0 0,0 0,1 0,-1 0,0 0,0 0,0 0,0 0,0 0,0 0,0 0,0 0,0 0,0 0,0 0,0 0,0 0,0 0,0 0,0 0,0 0,0 0,0 0,0 0,0 0,0 0,0 0,0 0,0-1,0 1,0 0,0 0,0 0,0 0,0 0,0 0,0 0,0 0,0 0,0 0,0 0,0 0,0 0,0 0,1 0,-1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1,0-1,0 0,0 1,1-1,-1 1,0 0,1 0,-1 0,0 0,1 0,-1-1,0 1,1 0,-1-1,0 1,0-1,0 0,0 1,0-1,1 0,-1 0,0 1,0-1,0 0,0 0,1 0,-1 0,0 0,1 0,-1-1,1 1,0-1,-1 0,0 1,1-1,-1 0,1 1,-1-1,0 0,0 1,1-1,-1 1,0-1,0 1,0-1,0 1,0 0,0 0,0 0,0 0,0 0,0 0,0 0,0 0,0 0,0 0,1 0,-1 0,0 1,0 0,1 0,-1 0,0 0,0 1,0-1,0 1,0-1,0 1,0 0,0 0,0 0,-1 1,1-2,0 1,0-1,-1 1,1-1,0 0,-1 0,1 0,-1-1,1 0,0 0,0 1,-1-1,1 0,0-1,-1 1,1 0,0-1,0 0,0 0,0 0,1-1,0 1,1-1,-1 0,1 0,0 1,-1-1,1 1,-1 0,1 0,-1-1,4-1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332 586,'2'0,"-4"0,2 0,0 0,0 0,0 0,0 0,0 0,0 0,0 0,1 1,-1 0,0 0,0 0,1 0,-1 0,0 0,1 1,-1-1,0 1,0-1,0 1,0-1,0 1,-1-1,1 1,0-1,-1 0,1 1,-1-1,1 0,-1 0,1 0,-1 0,1-1,-1 0,1 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346 566,'2'0,"-4"0,2 0,1 1,-1 0,1 0,-1 0,1 0,-1 1,1 0,0 0,0 0,0 1,-1-1,1 0,0 1,-1-1,1 1,-1 0,1-1,-1 1,0 0,0 0,0-1,-1 1,1-1,-1 0,1 0,-1 0,0-1,0 1,1-1,-1 0,0-1,1 1,-1-1,1 1,0-1,0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396 601,'2'0,"-4"0,2 0,-1-1,0 1,0 0,0 0,0 0,-1 0,1 0,0 0,0 0,0 0,0 0,0 0,1 0,-1 0,1 0,-1 0,1 0,0 0,-1 0,1 0,0 0,0 0,-1 0,1 0,0 0,1-2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390 594,'2'0,"-4"0,2 0,0 0,0 0,0 0,-1 0,-1 0,1 0,-1 0,1 0,0 0,-1 0,1 0,1 0,-1 0,0 0,1 0,-1 0,1 0,-1 0,1 0,0 0,0 0,0 0,-1 0,1 0,0 0,0 0,0 0,0 0,0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422 590,'2'0,"-4"0,2 0,0 0,0 0,0 0,0 0,0 0,0 0,0 0,0 0,0 0,1 0,-1 0,0 0,0 0,0 0,0 0,0 0,0 0,0 0,0 0,0 0,0 0,0 0,0 0,0 0,0 0,0-1,0 1,0 0,0 0,0 0,0 0,0 0,0 0,0 0,0 0,0 0,0 0,0 0,0 0,0 0,0 0,0 0,0 0,0 0,0 0,0 0,0 0,0 0,0 0,0 0,0 0,0 0,0 0,0 0,0 0,0 0,0 0,0 0,0 0,0 1,0 0,0-1,0 1,0-1,0 1,0 0,1-1,-1 1,0 0,0 0,0 0,0-1,1 1,-1 0,0-1,0 1,0-1,0 0,1 1,-1-1,0 0,0 0,0 0,0 0,0 0,0 0,0 0,1 0,-1 0,1 0,-1-1,1 1,-1-1,1 0,-1 0,1 1,-1-1,1 0,-1 0,0 0,1 1,-1-1,0 1,0-1,0 1,1-1,-1 1,0 0,0-1,0 1,0 0,0 0,0 0,0 0,0 0,0 0,0 0,0 0,0 1,1 0,-1 0,0 1,0-1,0 1,0-1,0 1,0 1,0-1,0 0,0 1,0-1,-1 0,1 0,0 0,0 0,-1 0,1 0,-1-1,1 0,-1 1,0-1,1 0,-1 0,0 0,0 0,0 0,0-1,0 1,0-1,0 1,0-1,0 0,0 0,1 0,-1 0,0-1,0 1,0-1,1 1,-1-1,1 1,0-1,0 0,0-1,1 1,0 0,0-1,1 0,-1 1,2-1,-1 0,0 1,1 0,-1-1,0 1,0 0,0 0,-1 1,1-1,-1 1,-1 0,1-1,0 1,0 0,-1 0,3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460 600,'2'0,"-4"0,2 0,0 0,0 0,0 0,0 0,0 0,0 0,0 0,0 0,0 0,0 0,0 0,0 1,0-1,0 1,0 0,0 0,-1 0,1 0,0 0,0 0,0 0,0 1,0-1,0 0,0-1,0 1,0 0,0-1,1 1,-1-1,0 1,1-1,-1 0,2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1028 596,'2'0,"-5"1,2-1,0 0,0 1,0-1,0 1,0-1,0 0,-1 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463 591,'2'0,"-4"0,2 0,0 0,0 0,0 0,0 0,0 0,0 0,0 0,0 0,0 0,0 0,0 0,0 0,0 0,0 0,0 0,0 0,0 0,0 0,0 0,0 0,0 0,0-1,0 1,0 0,0 0,0 0,0 0,0 0,0 0,0 0,0 0,0 0,0 0,0 0,0-1,0 1,0 0,0 0,0 0,0 0,0 0,0 0,0 0,0 0,0 0,0 0,0 0,0 0,0 0,0 0,0 0,0 0,0 0,0 0,0 0,0 0,0 0,0 0,0 0,0 0,0 1,0-1,0 0,0 0,0 0,0 0,0 0,0 0,0 0,0 0,0 0,0 0,0 0,0 0,0 0,0 0,0 0,0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471 570,'2'0,"-4"0,2 0,0 0,0 0,0 0,0 0,0 0,0 0,1 0,-1 1,0-1,1 1,-1-1,1 1,-1-1,1 1,-1-1,0 1,1 0,-1-1,0 1,1-1,-1 0,0 0,0 1,0-1,0 0,0 0,0 0,1 0,-1 0,0 0,0 0,0 0,0 0,-1 0,1-1,0 0,0 0,-1 0,1 0,0 1,-1-1,1 0,0 1,-1-1,1 1,0-1,0 1,0 0,-1-1,1 1,0 0,0 0,0 0,0 0,-1 0,1 1,-1-1,0 0,0 1,0 0,0 0,1 0,-1-1,0 1,0 0,1 0,-1-1,1 1,0 0,0-1,-1 1,1 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488 607,'2'0,"-4"0,2 0,0 0,0 0,0 0,0 0,0 0,0 0,0 0,0 0,0 0,0 0,0 0,0 0,0 0,0 0,0 0,0 0,0 0,0 0,0 0,0 0,0 0,0 0,0 0,0 0,0 0,0 0,0 0,1 0,-1 0,1 0,0 0,1 0,-1 0,0 0,1 0,-1 0,0 0,1 0,-1 0,0-1,0 1,0 0,0 0,0 0,-1 0,0 0,1 0,-1 0,0 0,0 0,1 0,-1 0,0 0,0 0,0 0,0 0,0 0,1 0,-1-1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504 596,'2'0,"-4"0,2 0,0 0,0 0,0 0,0 0,0 0,0 0,0 0,0 0,0 0,0 0,0 0,0 0,0 0,0 0,0 0,0 0,0 1,-1-1,1 1,0 0,0 0,0 0,0 0,0 0,0 0,0 0,0 1,0-1,0 0,0 0,0 0,0 0,0-1,0 1,0 0,1-1,-1 1,0-1,0 1,0-1,0 1,0-1,0 0,0 0,0 0,0 1,0-1,0 0,0 0,0 0,0 0,0 0,0 0,0 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529 600,'2'0,"-4"0,2 0,0 0,0 0,0 0,-1 0,1 0,0 0,0-1,-1 1,1 0,0 0,0 0,0-1,-1 1,1 0,0-1,0 1,0 0,0 0,0-1,0 1,0 0,1-1,-1 1,0 0,0 0,1-1,-1 1,1 0,-1 0,0 0,1 0,-1 0,1 0,0 0,-1 0,1 1,-1-1,1 1,0 0,-1-1,1 1,-1 0,0 1,1-1,-1 0,0 0,0 0,0 0,0 1,0-1,0 0,0-1,0 1,-1 0,1-1,0 1,0 0,0-1,-1 0,1 1,0-1,0 0,0 0,0 0,0 0,0 0,0 0,0 0,0 0,1-1,-1 0,1 0,0-1,-1 1,1 0,0-1,0 1,0-1,0 1,-1-1,1 1,0 0,-1 0,1 0,-1 0,0 1,1-1,-1 1,0 0,0-1,0 1,0 0,0 0,0 0,0 0,0 0,0 0,0 0,0 0,0 0,-1 2,0-1,1 0,0 0,-1 1,1-1,0 0,0 0,0 1,0-1,0 0,1 0,-1 0,1 0,0 0,-1 0,1 0,0 0,1-1,2 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571 608,'2'0,"-4"0,2-1,0 1,0-1,0 1,0-1,1 1,-1-1,0 1,0-1,1 1,-1-1,0 1,0-1,1 1,-1 0,0 0,0 0,0-1,0 1,1 0,-1 0,0 0,0 0,0 0,1 1,-1-1,0 1,1 0,-1 0,1 0,-1 1,0 0,0 0,1 0,-1 0,0 1,0-1,0 1,0 0,0-1,0 1,0-1,-1 1,1 0,-1-1,1 1,-1-1,0 0,1 1,-1-1,0-1,0 2,0-2,1 0,-1 0,0 0,1-1,-1 1,0-1,1 0,-1 0,-1 0,1-1,0 1,0-1,0 0,0-1,0 0,1 0,-1 0,1 0,0 0,1 0,0 0,0 0,1 0,-1 0,1 0,0 0,2 0,-2 1,0 0,-1 0,1 0,-1 1,1-1,-1 1,-1 0,1-1,0 1,-1 0,0 0,1 0,-1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579 584,'2'0,"-4"0,2 0,0 0,0 0,0 0,0 0,0 0,0 0,0 0,0 0,0 0,0 0,0 0,0 0,0 0,0 0,0 0,0-1,0 1,0 0,0 0,0 0,0 0,0 0,0 0,0 0,0 0,0 0,0 0,0 0,0 0,0 0,0 0,0 0,0 0,0 0,0 1,0-1,0 0,1 0,-1 1,0-1,-1 0,1 0,0 0,0 0,0 0,0 1,0-1,0 0,0 0,0 0,0 0,0 0,0 0,0 0,0 0,0 0,0 0,0 0,0 0,0 0,0 0,0 0,0 0,0 0,0 0,0 0,0 0,1-2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581 568,'2'0,"-4"0,2 0,0 0,0 0,0 0,0 0,0 0,0 0,0 0,0 1,1 0,-1-1,0 1,1 0,-1-1,0 1,0-1,1 1,-1-1,0 1,0-1,0 0,0 1,0-1,0 0,0 0,0 0,1 0,-1 0,0 0,0 0,0 0,-1 0,1-1,0 1,0-1,0 0,0 0,-1 0,1 1,0-1,0 0,-1 1,1-1,0 1,0 0,0-1,0 1,0 0,-1 0,1 0,0 0,0 0,-1 0,1 0,-1 0,1 0,-1 0,1 1,-1-1,0 0,1 1,0-1,-1 1,1-1,-1 1,1 0,-1 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256 670,'2'0,"-4"0,2 0,0 0,0 0,0 0,0 0,0 0,1 0,-1 0,0 0,0 0,0-1,1 1,-1 0,1 0,-1 0,1 0,0 0,-1 0,1 0,0 0,-1 0,1 0,0 0,0 0,-1 0,1 0,0 0,-1 0,1 0,0 0,-1 0,1 0,0 0,-1 0,0 0,1 0,-1 0,0 0,0 0,0 0,1 0,-1 0,0 0,0 0,0 0,0 0,-1 0,0 0,0 0,-1 0,1 0,-1 0,0 0,1 0,-1 0,1 0,-1 0,1 0,0 0,0 0,0 0,0 0,0 0,1-1,-1 1,1 0,-1 0,1 0,0 0,-1 0,1 0,0 0,0 0,-1 0,1 1,0-1,-1 0,1 1,0 0,-1 0,0 1,1-1,-1 0,1 1,0-1,-1 1,1-1,0 0,-1 1,1-1,0 0,0 0,0 0,-1 1,1-1,0-1,0 1,0 0,0-1,0 1,0 0,0-1,0 0,0 1,-1-1,1 0,0 0,0 0,0 1,0-1,0 0,0 0,0 0,0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257 689,'2'0,"-4"0,2 0,1 0,-1 0,0 0,0 0,0 0,1 0,-1 0,0 0,0 0,0 0,0 0,0 0,0 0,0 0,0 0,-1 0,0 0,0 0,0 0,-1 0,1 0,0 0,-1 0,1 0,-1 0,1 0,0 0,0 0,0 0,0 0,1 0,-1 0,1 0,0 0,-1 0,1 0,0 0,0 0,-1 0,1 0,0 0,0 0,0 0,0 0,0 0,0 0,2-1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1027 589,'2'0,"-4"0,2 0,0 0,0 0,0 0,-1 1,1-1,-1 1,0 0,-1-1,1 1,0 0,0 0,0-1,0 1,-1 0,2-1,-1 1,0-1,0 0,1 1,0-1,0 0,-1 0,1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286 656,'2'0,"-4"0,2 0,0 0,0 0,0 0,0 0,-2 0,1 0,0 0,-1 0,1 0,0 0,-1 0,0 0,1 0,-1 0,0 0,1 0,-1 0,1 0,-1 0,1 0,0 0,0 0,0 0,0 0,1 0,-1 0,1 0,-1 0,1 0,0 0,0 0,0 0,0 0,-1 0,2-1,-1 1,0 0,2-2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277 649,'2'0,"-4"0,2 0,1 0,-1 0,1 0,0 0,-1 1,1-1,0 0,-1 0,1 1,0-1,-1 0,1 1,-1-1,1 0,-1 0,1 1,-1-1,0 0,0 0,1 0,-1 1,0-1,0 0,0 0,0 1,0-1,-1 0,1 1,-1-1,1 1,-1-1,0 1,1-1,-1 0,0 1,1-1,-1 0,1 0,-1 1,1-1,0 0,0 0,0 1,0-1,-1 0,1 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291 699,'2'0,"-4"0,2 0,0 0,0 0,0 0,0 0,0 0,0 0,0 0,0 0,0 0,0 0,0 0,0 0,0 0,0 0,0 0,0 0,0 0,0-1,0 1,0 0,0 0,1 0,-1 0,0-1,0 1,0 0,0 0,0 0,0 0,1 0,-1 0,0 0,0-1,0 1,0 0,0 0,0 0,0 0,0 0,0 0,1 0,-1 1,0-1,0 0,0 0,0 0,0 1,-1-1,1 0,0 0,0 0,0 0,-1 0,1 0,0 0,0 0,0 0,0 0,0 0,-1 0,1 0,0 0,0 0,0 0,0 0,0-1,0 1,1 0,-1 0,0 0,0 0,0 0,0 0,0 0,0 0,0 0,0 0,0 0,1 0,-1 0,0 0,0 0,0 0,0 0,0 1,-1-1,1 0,0 0,0 0,0 0,0 0,0 0,0 0,0 0,0 0,0 0,0-1,0 1,0 0,0-1,0 1,0 0,0 0,0 0,1-1,-1 1,0 0,0 0,1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331 669,'2'0,"-4"0,2 0,0-1,0 1,0 0,0 0,0 0,0 0,1 0,-1 0,0 0,0 0,0 0,-1 0,1 1,0 0,-1 0,1 0,-1 1,1-1,-1 1,0 0,1 0,-1 0,1 0,-1 1,1-1,0 0,0 0,0 0,0 0,0 0,0 0,0 0,0 0,0 0,1-1,-1 1,0-1,0 1,0-1,1 0,-1 0,0 0,1 1,0-1,-1 0,1-1,0 1,0-1,0 1,1-1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340 694,'2'0,"-4"0,2 0,0 0,0 0,0 0,0 0,0 0,0 0,0 0,0 0,0 0,0 0,0 0,0 0,0 0,0 0,1 0,-1 0,1 0,0 0,-1 0,1 0,0 0,-1 0,1 0,0 0,-1 0,1 0,0-1,-1 1,1 0,-1 0,0 0,1 0,-1 0,0 0,0 0,1 0,-1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370 681,'2'0,"-4"0,2 0,0 0,0 0,0 0,0 0,0 0,0 0,0 0,1 0,-1 0,0 0,1 1,-1 0,0 0,1 0,-1 0,0 0,1 0,-1 0,0 0,0 0,0 0,1 0,-1 1,0-1,0 0,0 0,0 0,0 0,0-1,0 1,0 0,0-1,-1 1,1-1,0 0,0 1,0-1,0 0,0 0,0 0,0 0,0 0,0 0,0 0,0 0,2-1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388 686,'2'0,"-4"0,2 0,0 0,0 0,0 0,0 0,0 0,0 0,-1 0,0 1,0-1,1 0,-1 1,1-1,-1 0,1 0,0 0,-1 1,1-1,0 0,-1 0,1 0,0 0,0 0,0 0,0 0,-1 0,1 0,0 0,0 0,0 0,0 0,0 1,0-1,0 0,0 0,0 0,0 0,0 0,0 0,-1 0,1 0,0 0,0 0,0 1,1-1,-1 1,0-1,0 1,0-1,1 1,-1-1,0 1,1 0,0 0,-1 0,1 0,-1-1,1 1,-1-1,0 1,1-1,-1 1,0-1,1 0,-1 1,0-1,0 0,1 0,-1 0,0 0,0 1,0-1,1 0,-1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386 673,'2'0,"-4"0,2 0,0 0,0 0,0 0,0 0,0 0,0 0,0 0,0 0,-1 1,1-1,0 1,0-1,0 0,0 0,0 1,0-1,0 0,0 0,0 0,0 0,0 0,0 0,0 0,0 0,0 0,0 0,0 0,0 0,0 0,-1 0,1-1,-1 1,1 0,0-1,0 1,-1 0,1 0,0 0,0-1,-1 1,1 0,-1 0,1 0,-1 0,0 0,1 0,-1 0,0 1,0-1,0 1,1-1,-1 1,1-1,-1 1,1-1,0 1,0-1,0 0,1 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400 671,'2'0,"-4"0,2 0,0 0,1-1,-1 1,0 0,0 0,0 0,0 0,0 0,0 0,0 0,0 0,0 1,0-1,1 0,0 1,0 0,-1 0,1 0,0 0,0 0,0 1,-1-1,1 0,0 1,0 0,0 0,-1 0,0 0,1-1,-1 2,0-2,0 1,-1 1,1-1,-1 0,1 0,-1 0,0-1,1 1,-1-1,0 0,1 1,-1-1,0 0,1 0,-1 0,1 0,0-1,-1 1,1-1,0 0,0 1,0-1,0 0,0 0,0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453 696,'2'0,"-4"0,2 0,0 0,0 0,0 0,0 0,0 0,0 0,0 0,0 0,0 0,0 1,-1-1,0 0,-1 0,1 0,0 0,0 0,0 0,0 0,1 0,-1 0,1 0,-1 0,1 0,-1 0,1 0,0 0,0 0,0 0,0 0,0 0,0 0,-1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1068 616,'2'0,"-4"0,2 0,0 0,0 0,0 0,0 0,0 0,0 0,0 0,0 0,0 0,0 0,0 0,0 0,0 0,0 0,-1 0,1 0,-1 0,0 0,1 0,-1 1,0-1,1 0,-1 0,1 0,0 0,-1 0,1 1,0-1,-1 0,1 0,0 0,0 0,0 1,0-1,1 1,-1-1,0 0,1 1,-1-1,1 1,-1-1,1 1,-1-1,1 1,0-1,-1 1,0-1,1 1,-1-1,1 1,-1-1,0 1,1-1,-1 1,0-1,0 0,0 1,0-1,0 0,0 1,0-1,-1 0,1 1,0-1,-1 0,1 1,0-1,-1 0,1 0,-1 0,0 1,1-1,-1 0,1 0,-1 0,0 0,1 0,0 0,-1-1,1 1,-1 0,1 0,0 0,0 0,0 0,-1 0,1 0,0 0,0-1,0 1,0 0,0 0,0 0,0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456 691,'2'0,"-4"0,2 0,0 0,-1 0,1 0,-1 0,0 0,0 0,-1 0,1 0,-1 0,1 0,0 0,0 0,0 1,0-1,1 0,-1 0,1 0,-1 0,1 0,0 0,0 0,0 0,-1 0,1 0,0 0,0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481 690,'2'0,"-4"0,3 0,-1 1,0-1,1 0,-1 1,0-1,1 1,-1 0,1-1,-1 1,0 0,1 0,-1 0,0 0,0 0,0 0,0 0,0 0,0 0,0 0,-1-1,1 1,-1 0,1-1,-1 1,0-1,1 1,-1-1,0 0,0 1,0-1,0 0,0-1,0 1,0 0,1 0,-1-1,1 1,-1-1,1 0,0 1,0-1,0 0,0 0,1-1,0 1,0 0,0 0,0 0,0 0,0 1,0-1,-1 0,1 1,-1-1,0 1,1 0,-1 0,0 0,0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387 687,'2'0,"-4"1,2-1,0 0,0 0,0 0,0 0,0 0,0 0,0 0,0 0,0 0,0 0,0 0,0 0,0 0,0 0,0 0,0 0,0 0,0 0,0 0,0 0,0 0,0 0,0 0,0 0,0 0,-1 1,1-1,0 0,0 0,-1 0,1 0,-1 1,0-1,1 0,-1 0,0 0,1 1,-1-1,0 0,1 0,-1 0,1 0,-1 0,1 1,0-1,-1 0,1 0,0 0,-1 0,1 0,0 0,0 0,0 0,-1 0,1 0,0 0,0 0,0 0,0 0,0 0,0 0,0 0,0 0,-1 0,1 0,0 0,0 0,0 0,0 0,0 0,0 0,0 0,0 0,0 0,0 0,0 0,0 0,0 0,0 0,0 0,0 0,0 1,0-1,0 0,0 0,0 0,0 0,0 0,0 0,0 0,0 0,0 0,0 0,0 0,0 0,0 0,0 0,-1 0,1 0,0 0,0 0,0 0,0 0,0 0,0 0,0 0,0 0,0 0,0 0,0 0,0 0,0 0,0 0,0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908 194,'2'0,"-4"0,1-1,0 1,1-1,-1 1,0-1,0 0,0 0,1 0,-1 0,0 0,1 0,-1 0,1 0,-1 0,1 0,-1-1,1 1,-1 0,1 0,0 0,0-1,-1 1,1 0,0 0,0-1,0 1,0 0,0 0,0 0,0 0,0-1,0 1,0 1,1-1,-1-1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605 703,'2'0,"-3"0,1 0,1 0,-1 0,1 0,-1 0,1 0,0 0,0 0,-1 0,1 0,0 0,-1 0,1 0,0 0,-1 0,1 0,0 0,-1 0,1 0,-1 0,1 0,-1 0,0 0,1 0,-1 0,0 0,0 1,0-2,0 1,0 0,1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602 698,'1'0,"-1"0,0-1,1 1,-1 0,1 0,0 0,0 0,1 0,0-1,-1 1,0 0,0 0,0 0,-1 0,1 0,-1 0,1 0,-1 0,0 0,1 0,-1 0,0 0,0 0,0 0,0 0,0 0,0-1,0 1,-1 0,1-1,0 1,0 0,0-1,0 1,0 0,-1 0,1 0,0-1,0 1,0 0,0 0,0 0,1 0,-1 0,0 0,1 0,-1 0,1 0,0 0,0 0,1 1,-1-1,0 0,0 1,-1-1,1 1,-1-1,1 0,-1 1,1-1,-1 1,0-1,0 1,0-1,0 1,0-1,-1 1,1 0,-1 0,0 0,0-1,1 1,-1-1,1 1,-1-1,1 1,-1-1,1 0,0 0,0 1,0-1,0 0,0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689 655,'2'0,"-4"0,1 0,0 0,0 0,0 0,0 0,0 0,0 0,0 0,0 0,1 0,-1 1,1-1,-1 0,1 0,-1 0,0 0,1 1,-1-1,1 1,-1 0,1 0,-1 1,1-1,-1 1,1 0,-1 0,1 0,0 0,0 0,-1 0,1-1,0 1,0 0,0 0,-1-1,1 1,0 0,0 0,0-1,0 0,0 0,0 0,0 0,0 0,0-1,-1 1,1-1,0 0,0 0,1 1,-1-1,0 0,0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672 681,'2'0,"-4"0,2 0,0 0,0 0,0 0,0 0,0 0,0 0,0 0,0 0,0-1,0 1,1 0,-1 0,1 0,-1 0,1 0,0 0,-1 0,1 0,0 0,0 0,0 0,0 0,-1 0,1 0,0 0,-1 0,1 0,0 0,-1 0,0 0,1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698 662,'2'0,"-4"0,2 0,0 0,0 0,0 0,0 0,0 0,0 0,0 0,0 0,0 0,0 0,0 1,0 0,0 0,0 0,0 1,0-1,0 0,-1 1,1-1,0 1,0-1,0 1,-1-1,1 1,0-1,0 0,0 0,0 1,0-1,0 0,0 0,0-1,0 1,1-1,-1 0,0 0,0 1,0-1,0 0,0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706 677,'2'0,"-4"0,2 0,0 0,0 0,0 0,0 0,0 0,0 0,0 0,0 0,0 0,0 0,0 0,0 0,0 1,1-1,-1 1,0 0,0-1,1 2,-1-1,1 0,-1 0,0 0,0-1,1 1,-1-1,0 1,0-1,1 0,-1 1,0-1,0 0,0 0,1 0,-1 0,0 0,1 0,-1 0,1-1,-1 1,1-1,0 1,-1-1,1 0,-1 0,1 1,-1-1,0 0,1 1,-1-1,0 1,0 0,0-1,1 1,-1 0,0 0,0-1,0 1,0 0,0 0,0 0,0 0,0 0,0 0,0 0,1 1,-1 0,0-1,0 1,1 0,-1-1,0 1,0 0,0 0,1 0,-1-1,0 1,1 0,-1-1,1 1,-1-1,0 0,1 1,1-1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1083 639,'2'0,"-4"0,2 0,0 0,0 0,0-1,0 1,0 0,-1 0,1 0,0-1,0 1,0 0,0 0,1 0,-1-1,0 1,0 0,0 0,0 0,0-1,1 1,-1 0,0 0,0 0,0 0,1 0,-1 0,0 0,0 0,0 0,1 0,-1 0,0 0,0 0,1 0,-1 0,0 0,0 1,0-1,0 0,1 1,-1-1,0 1,0-1,0 0,-1 1,1-1,0 1,0-1,0 0,0 1,-1-1,1 0,0 1,-1-1,1 0,0 0,-1 0,1 0,-1 0,1 0,0 0,-1 0,1 0,-1-1,1 1,0 0,0 0,0 0,-1-1,1 1,0 0,0 0,0-1,1 0,-1 1,0 0,1-1,-1 1,0 0,1 0,-1-1,1 1,0 0,-1 0,1-1,0 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736 686,'2'0,"-4"0,2 0,0 0,0 0,0-1,0 1,0 0,0 0,0 0,-1 0,1-1,0 1,0 0,0 0,0 0,0 0,0 0,0-1,0 1,0 0,0 0,0 0,0 0,1-1,-1 1,0 0,1 0,-1 0,0 0,1 0,0 1,-1-1,1 0,-1 0,1 1,-1-1,0 1,1-1,-1 1,0-1,0 1,0-1,0 1,0 0,0-1,0 1,0 0,0-1,0 1,-1 0,1-1,0 1,0-1,0 0,0 0,0 1,0-1,0 0,0 0,0 0,0 0,0 0,0 0,0 0,0 0,0-1,1 1,-1-1,1 0,-1 0,0 0,1 0,-1 0,1 0,-1 1,1-2,-1 2,0-1,1 1,-1-1,0 1,0 0,0 0,0-1,0 1,0 0,0 0,0 0,1 0,-1 0,0 0,0 0,0 0,0 0,-1 1,1 0,0 0,0 0,-1 0,1 0,0 0,0 0,0 1,0-1,0 0,0-1,0 1,0 0,0 0,1-1,-1 1,0-1,1 1,-1-1,1 0,-1 1,1-1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755 697,'2'0,"-4"0,3 0,-1-1,0 1,1 0,-1 0,0 0,0-1,0 1,0 0,1 0,-1 0,0 0,0 0,0 0,0 0,0 0,0 0,1 0,-1 0,1 1,-1 0,1-1,-1 1,1 0,-1 0,0 0,0 0,1 0,-1 0,0 0,0 0,0 0,-1-1,1 1,0-1,0 1,-1-1,1 0,-1 0,1 0,-1 0,0 0,1 0,-1-1,0 1,1 0,-1-1,1 1,-1-1,1 1,0-1,0 0,0 1,0-1,0 0,0 1,1-1,-1 1,1-1,0 0,0 1,0-1,-1 1,1 0,0-1,0 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777 668,'2'0,"-4"0,2 0,0 0,0 0,0 0,0 0,0 0,0 0,0 0,0 1,1 0,-1 1,0 0,0 0,0 1,0-1,0 1,0 0,0 0,0 1,0-1,0 1,0-2,-1 1,1 0,0-1,-1 1,1 0,0-1,0 1,0-1,0 0,0 0,0 0,0 0,0-1,0 1,0-1,0 0,0 0,0 0,0 0,0 0,0 0,0-1,0 1,0-1,-1 0,1 0,0 1,0-1,0 0,0 0,0 0,0 1,0-1,0 0,0 0,0 0,0 0,0 0,0 0,0 0,0 0,0 0,0 0,0 1,0-1,0 0,0 0,0 0,0 0,0 0,0 0,0 0,0 0,0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804 723,'2'0,"-4"0,2 0,0 0,0 0,0 0,0 0,0 0,0 0,0 0,0 0,0 0,0 0,-1 0,0 0,1 0,-1 1,1-1,0 0,-1 0,1 0,0 1,-1-1,1 0,0 0,0 1,0-1,0 0,0 1,0 0,0-1,1 1,-1-1,0 1,1-1,-1 1,1 0,-1-1,0 1,1-1,-1 1,0 0,1-1,-1 1,0-1,0 1,0 0,0-1,0 1,0-1,0 1,0-1,0 0,0 1,0-1,-1 1,1-1,-1 0,1 1,0-1,-1 0,1 0,-1 1,1-1,-1 0,1 0,0 0,-1 0,1 0,0 0,0 0,0 0,-1 0,1 0,0 0,0 0,0 0,0 0,0 0,0-1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813 747,'2'0,"-4"0,2 0,0 0,0 0,0 0,0 0,0 0,0 0,0 0,0 0,0 0,0 0,0 0,0 0,-1 0,1-1,0 1,0 0,0 0,0 0,0 0,0 0,0 0,0 0,0-1,0 1,0 0,0 0,0 0,1 0,-1 0,0 0,0 0,0 0,1 0,-1 0,0 0,1 0,-1 0,0 0,1 0,-1 0,0 0,0 1,0-1,1 0,-1 0,0 1,0-1,0 0,0 1,0-1,0 0,0 1,-1 0,1-1,0 1,-1-1,1 1,-1-1,1 1,-1-1,1 0,-1 1,1-1,-1 0,1 0,0 1,-1-1,1 0,0 0,0 0,0 0,0 0,-1 0,1 0,0 0,0 0,0 0,0 0,1 0,-1 0,1 0,0 0,0 1,-1-1,1 0,0 0,0 0,0 0,0 0,-1 0,1 0,-1 0,0 0,1 0,0 0,-1 0,1 0,-1 0,2-2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863 716,'2'0,"-4"0,2 0,0 0,-1 0,1 0,-1 0,0 0,0 0,-1-1,1 1,0 0,-1 0,1 0,0 0,0 0,0 0,0 0,0 0,1 0,-1 0,1 0,0 0,-1 0,1-1,0 1,0 0,0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860 710,'2'0,"-4"0,2 0,0 0,0 0,-1 0,0 0,0 0,-1-1,1 1,-2 0,2 0,0 0,0-1,0 1,1 0,-1 0,1 0,-1 0,1 0,0 0,0 0,0 0,0 0,2-1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873 704,'2'0,"-4"0,2 0,0 0,0 0,1 0,-1 0,0 0,1 0,-1 0,1 0,0 0,-1 0,1 0,0 1,-1-1,1 1,0-1,-1 1,1-1,0 1,-1 0,1 0,-1 0,0 0,0 0,0 0,0 0,0 0,0 0,0 0,-1 0,1-1,-1 1,0 0,0-1,0 1,0-1,0 0,0 0,0 1,0-1,0-1,-1 1,2 0,-1-1,0 1,0-1,1 1,-1-1,1 1,0-1,-1 0,1 0,0 0,1 0,-1 0,1 0,-1 0,1 1,0-1,0 0,0 0,0 1,0-1,0 0,-1 1,1 0,-1 0,1-1,-1 1,0 0,1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1097 640,'2'0,"-4"0,2 0,0 0,1 0,-1 0,0 0,0-1,1 1,-1 0,0 0,1 0,-1 0,0 0,1-1,-1 1,0 0,1 0,-1 0,0 0,1 0,-1 0,1 1,-1-1,0 0,0 0,1 0,-1 1,0-1,0 0,1 1,-1-1,0 1,0-1,0 1,0 0,0-1,0 1,0-1,-1 1,1 0,0-1,-1 1,1-1,0 0,-1 1,1-1,-1 0,0 0,1 0,-1 0,1 0,-1 0,0 0,1 0,-1 0,1-1,-1 1,0 0,1-1,-1 1,1-1,0 1,0-1,-1 1,1-1,0 1,0-1,0 1,0 0,0-1,1 1,-1-1,0 1,1-1,-1 1,1-1,-1 1,1 0,-1-1,1 1,-1 0,1-1,0 1,-1 0,1 0,-1-1,2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511 195,'2'0,"-4"0,2 0,0 0,0 0,0 0,0 1,0-1,1 1,-1 0,0 0,1 0,-1 0,0 0,1 0,-1 0,0 0,1 0,-1-1,0 1,1-1,-1 1,0-1,1 0,-1 0,0 1,0-1,1 0,-1 0,0 0,1 0,-1-1,1 1,-1 0,1-1,-1 0,1 1,0-1,-1 0,1 0,0 0,-1 0,1 1,-1-1,1 0,-1 0,1 1,-1-1,1 1,-1-1,0 1,0-1,1 1,-1 0,0-1,0 1,0 0,0 0,1-1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179 431,'2'0,"-4"0,2 0,0 0,0 0,0 0,0 0,0 0,0 0,0 0,0 0,0 0,0 0,0 0,0 0,0 0,0 0,0 0,0 0,0 0,0 1,0-1,0 0,0 0,0 0,0 1,0-1,0 0,0 0,-1 0,1 0,0 0,0 1,0-1,0 0,0 0,0 0,0 0,0 0,0 0,0 0,0 0,0 0,0 0,0 0,0 0,0 0,0 0,0 0,0 0,0 0,0 0,0 0,0 0,0 0,0 0,0 0,0 0,0 0,0 0,0 0,0 0,0 0,0 0,0 0,0 0,0 0,1 0,-1 0,0 0,0 0,0 0,0 0,0 0,0 1,0-1,0 0,1 0,-2 0,1 0,0 0,0 0,0 0,0 0,0 0,0 0,0 1,0-1,0 0,0 0,0 0,0 0,0 0,0 0,0 0,0 0,0 0,0 0,0-1,0 1,-1 0,1 0,0 0,0 0,0 0,0 0,0 0,0 0,0 0,0 0,0 0,0 0,0 0,1 1,-1-1,0 0,0 0,0 0,0 0,0 0,0 0,0 0,0 0,0 0,0 0,0 0,0 0,0 0,0 0,0 0,0 0,0 0,0 0,0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185 442,'2'0,"-4"0,2 0,1 0,-1 0,0 0,0 0,0 0,0 0,0 0,0 0,0 0,0 0,0 0,0 0,0 0,-1 0,1 1,0-1,0 1,0 0,-1-1,1 1,0-1,0 1,0 0,0 0,0-1,0 1,0 0,0-1,0 1,0 0,0 0,0 0,0-1,0 1,0-1,1 0,-1 1,0-1,0 0,0 0,0 0,0 1,0-1,0 0,1 0,-1 0,0 0,0 0,2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191 448,'2'0,"-4"-1,2 1,0 0,1 0,-1-1,0 1,0 0,0 0,1 0,-1-1,0 1,1 0,-1 0,0 0,0 0,1 0,-1 0,0 0,1 0,-1 0,0 0,0 0,1 0,-1 0,0 0,0 1,1-1,-1 0,0 1,0-1,0 0,0 1,0-1,0 0,0 1,0-1,0 0,0 1,0-1,0 0,-1 0,1 1,0-1,-1 0,1 1,0-1,-1 0,1 0,0 0,0 0,-1 0,1 0,0 0,-1 0,1 0,0 0,-1 0,1 0,0 0,0 0,0-1,0 1,-1 0,1 0,0 0,0-1,0 1,0 0,0 0,0-1,0 1,0 0,0 0,0-1,0 1,0 0,1 0,-1-1,0 1,0 0,1 0,1-1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205 452,'2'0,"-4"0,2 0,0 1,0-1,0 0,0 0,0 1,0-1,0 1,-1-1,1 0,0 1,0 0,0-1,-1 1,1-1,0 0,0 1,0-1,-1 1,1-1,0 1,0-1,0 0,0 0,0 0,-1 1,1-1,0 0,0 0,0 0,0 0,0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211 446,'2'0,"-4"0,2 0,0 0,0 0,0 0,0 0,0 0,0 0,0 1,1-1,-1 1,0-1,0 1,0-1,0 1,0 0,0-1,0 1,0-1,0 1,0 0,0-1,0 1,0-1,0 0,0 1,0-1,0 0,0 0,0 1,0-1,0 0,0 0,0 0,0 0,0 0,0 1,0-1,0 0,0 0,0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217 443,'2'0,"-4"0,2 0,1 1,-1-1,0 1,1-1,-1 1,0 0,0-1,0 1,1 0,-1 0,0 0,0 1,-1-1,1 0,0 0,0 0,-1 0,1 0,-1-1,1 1,0 0,-1-1,1 1,-1-1,1 1,-1-1,1 0,-1 1,1-1,0 0,0 0,-1 0,1 1,0-1,0 0,-1 0,1 0,0 0,0 0,0 0,0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103 392,'2'0,"-4"0,2 0,0 0,0 0,0 0,0 0,0 0,1 0,-1 0,0 0,0 0,0 0,0 0,0 0,0 0,0 0,0 0,0 0,-1 0,1 0,0 0,-1 1,1-1,0 1,-1 0,1 0,-1 0,1 0,-1 0,1 0,0 0,-1 0,1 1,0-1,-1 0,1-1,0 1,0 0,0 0,0-1,0 1,0-1,0 1,0-1,0 1,0-1,0 1,1-1,-1 0,0 1,0-1,0 0,0 1,1-1,-1 0,0 0,0 0,1 1,-1-1,1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108 395,'2'0,"-4"0,2 0,0 0,0 0,0 0,0 0,0 0,0 0,0 0,0 0,0 0,0 0,1 0,-1 1,0 0,0-1,0 1,0 0,0 0,0 0,0-1,0 1,0 0,0-1,0 1,0 0,1-1,-1 1,0 0,0-1,0 0,0 1,0-1,0 0,0 0,0 1,0-1,0 0,0 0,0 0,0 0,0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116 409,'2'0,"-4"0,2 0,0 0,0 0,0 0,0 1,0-1,0 0,0 1,0-1,0 1,0 0,0-1,-1 1,1 0,0-1,0 1,0-1,0 1,-1-1,1 1,0-1,0 0,0 1,0-1,0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118 405,'2'0,"-4"0,2 0,1 0,-1 0,0 0,0-1,0 1,0 0,0 0,1-1,-1 1,0 0,0 0,0 0,0-1,1 1,-1 0,0 0,0 0,0 0,0 0,0 0,1 0,-1 0,0 0,1 0,-1 1,0-1,0 0,1 0,-1 1,0-1,0 0,0 1,1-1,-1 1,0-1,0 1,0-1,0 0,-1 1,1-1,0 0,0 0,0 1,0-1,-1 0,1 0,0 0,0 0,0 0,0 0,-1 0,1 0,0 0,0 0,-1 0,1-1,0 1,0 0,-1 0,1-1,0 1,0 0,0-1,0 1,0 0,0-1,0 1,0-2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533 178,'2'0,"-4"0,2 1,1-1,-1 1,1 0,0 0,0 1,0-1,0 1,0 0,0 0,0 0,0 0,0 0,0 0,-1 0,1 1,0-1,-1 0,0 0,1 0,-1 0,0 0,0 0,0 0,0-1,0 1,0-1,0 0,-1 0,1 0,0 0,0 0,0 0,-1-1,1 1,0-1,0 0,0 0,0 1,0-1,0 0,-1 0,1 0,0 0,0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129 402,'2'0,"-4"1,2-1,1 1,-1 0,0 0,0-1,0 1,0 0,-1 0,1 0,0 0,0 0,-1 0,1 0,-1 0,1-1,0 1,-1-1,1 1,-1-1,1 1,-1-1,1 0,0 1,-1-1,1 0,0 0,0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163 401,'-1'0,"1"0,0 0,-1 1,1-1,-1 0,1 0,0 0,-1 0,1 0,0 1,0-1,-1 0,1 0,0 0,0 0,0 0,0 0,0 0,0-2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158 398,'-1'0,"1"0,0 0,-1 1,1-1,0 0,-1 0,1 1,0-1,0 0,-1 0,1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150 385,'2'0,"-5"0,3 0,-1 1,1-1,-1 1,1-1,-1 0,1 1,-1-1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140 389,'2'0,"-4"0,2 0,-1 0,1 1,0-1,0 0,0 0,-1 0,1 0,0 0,0 0,0 1,0-1,0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167 389,'2'0,"-4"1,1-1,0 1,-1 1,2-1,-1 0,0 0,0 0,0-1,0 1,1-1,0 1,-1-1,1 0,0 1,-1-1,1 0,0 0,0 0,0-1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148 385,'0'1,"-1"0,0 0,0 0,1 0,-1-1,0 1,1 0,-1-1,1 0,0 1,0-1,-1 0,1 0,0 0,0 1,0-1,0 0,0 0,0 0,0 0,0 0,3-2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1067 588,'2'0,"-4"0,2 0,0 0,0 0,0 0,0 0,0 0,0 0,0 0,0 0,0 0,-1 0,0 0,1 0,-1 0,0 1,0-1,-1 0,1 0,0 0,-1 0,1 0,0 1,0-1,0 0,0 0,1 0,-1 0,1 0,0 0,-1 0,1 0,0 0,0 0,0 0,0 0,0 0,0 0,1-1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1074 578,'2'0,"-4"1,1-1,0 0,0 1,0-1,0 1,-1-1,1 1,0-1,-1 1,1-1,-1 1,1-1,0 1,0-1,0 0,0 0,1 0,-1 1,1-1,-1 0,1 0,0 0,0 0,-1 0,1 0,0 0,0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1038 580,'2'0,"-5"0,2 1,-1-1,1 0,0 1,0-1,1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570 195,'2'0,"-4"0,2 0,0 0,0 0,0 0,0 0,0 0,0 0,0 0,0 0,0 0,0 0,0 0,0 0,0 0,1 2,-1-2,0 1,0 1,0-1,0 0,0 0,0 1,0-1,1 0,-1 0,0 1,0-1,1 0,-1 0,0 0,1 0,-1-1,1 1,-1 0,1-1,-1 0,1 1,-1-1,0 0,2-1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1049 567,'2'0,"-4"0,2 0,0 0,0 0,0 0,-1 0,0 0,-1 0,1 1,0-1,-1 0,1 1,-1-1,1 1,-1-1,1 1,-1-1,1 0,0 1,0-1,1 0,-1 0,1 0,-1 0,1 0,0 0,0 0,-1 0,1 0,0 0,0 0,0 0,0 0,0 0,0 0,0 0,0 0,0 0,0 0,0 0,0 0,0 0,0 0,0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1003 590,'2'0,"-4"0,2 0,-1 0,0 0,1 0,-1 0,0 0,0 0,1 1,-1-1,0 0,0 0,0 0,0 0,0 1,0-1,0 0,0 0,0 0,1 0,-1 0,1 0,0 0,0 0,-1 0,1 0,0 0,0 0,0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1008 580,'2'0,"-5"0,2 0,0 1,0-1,-1 0,1 1,-1-1,1 0,-1 1,1-1,-1 0,1 1,0-1,0 0,0 0,0 0,0 1,1-1,0 0,-1 0,1 0,0 0,0 0,0 0,-1 0,1 0,0 0,1-1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1005 577,'2'0,"-5"0,3 0,-1 0,-1 0,1 0,0 0,-1 0,1 0,0 1,-1-1,1 0,0 0,0 0,0 0,1 0,-1 0,1 0,-1 0,1 0,0 0,-1 0,1 0,0-1,0 1,1-1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1000 570,'-1'0,"1"0,-1 0,0 1,-1-1,1 0,0 0,-1 1,1-1,-1 0,0 0,1 1,-1-1,1 0,-1 0,1 0,0 0,0 0,0 0,0 0,1 0,-1 0,1 0,0-1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966 569,'2'0,"-5"0,3 0,-1 0,1 0,0 0,-1 0,1-1,0 1,0 0,0 0,1-2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981 554,'2'0,"-4"0,1 1,0-1,-1 0,1 0,0 1,-1-1,1 0,-1 1,1-1,-1 0,1 1,0-1,-1 0,1 0,0 1,0-1,0 0,1 0,0 0,-1 0,1 0,0 0,0 0,0 0,-1 0,1 0,0 0,0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996 569,'2'0,"-5"0,3 0,-1 1,0-1,0 0,0 1,0-1,0 1,0-1,0 0,0 1,1-1,-1 0,1 0,-1 0,1 0,0 1,0-1,0 0,0 0,-1 0,1 0,0 0,0 0,0 0,0 0,0-1,2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984 566,'-1'0,"1"0,-1 0,1 1,-1-1,0 0,1 0,-1 0,1 0,0 0,0 0,0 0,0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992 561,'2'0,"-4"0,2 0,0 1,-1-1,1 0,-1 0,0 1,1-1,-1 0,1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571 182,'2'0,"-4"0,2 0,0 0,0 0,0 0,0 0,0 0,0-1,0 1,-1 0,1 0,0 0,0 0,0 0,0 0,0 0,0 0,0 0,0 0,0 0,0 0,0 0,0 0,0 0,0 0,0 0,0 0,0 0,0 0,0 0,0 0,0 0,0 0,0 0,0 0,0 0,0 0,0 0,0 0,0 1,0-1,0 0,0 0,0 0,0 0,0 0,0 0,0 0,0 0,0 0,0 0,0 0,0 0,0 0,0 0,0 0,0 0,0 0,0 0,0 0,0 0,0 0,0 0,1-1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1052 574,'2'0,"-4"0,2 0,0 0,0 0,0 0,0 0,0 0,0 0,0 0,1 0,-1 0,0-1,0 1,0 0,0 0,0 0,0 0,0 0,0 0,0 1,1-1,-1 0,0 0,0 0,0 0,0 0,0 0,0 0,0 1,0-1,0 0,0 0,0 0,0 0,0 0,0 0,0 0,0 0,0 0,0 0,0 0,0 0,0 0,0 0,0 0,0 0,0 0,0 0,0 0,0 0,0 0,0 0,0 0,0 0,0 0,0 0,0 0,0 0,0 0,0 0,0 0,0 0,0 0,0 0,0 1,0-1,0 0,0 0,0 0,0 0,0 1,0-1,-1 0,1 0,0 1,0-1,-1 0,1 0,0 0,-1 0,1 0,0 0,0 0,0-1,0 1,0 0,-1 0,1 0,0 0,1-1,-1 1,0 0,0 0,0 0,0 0,0 0,1-1,-1 1,0 0,0 0,0 0,1 0,-1 0,0 0,0 0,0 0,0 1,1-1,-1 0,0 0,0 0,0 1,0-1,-1 0,1 1,0-1,0 0,0 0,-1 0,1 1,0-1,-1 0,1 0,0 0,-1 0,1 0,0 0,-1 0,1 0,0-1,0 1,0 0,0-1,0 1,0 0,0 0,0-1,0 1,0 0,0 0,0-1,1 1,-1 0,0 0,0 0,1-1,-1 1,0 0,1 0,-1 0,0 0,0 0,0 0,1 0,-1 1,0-1,0 0,0 0,0 0,0 0,0 1,0-1,-1 0,1 0,0 1,0-1,0 0,0 0,0 0,0 0,0 0,0 0,0 0,-1 0,1 0,0 0,0 0,0 0,0-1,0 1,0 0,0 0,0 0,0-1,0 1,0 0,1 0,-1 0,0-1,0 1,0 0,0 0,0 0,0 0,1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1026 600,'2'0,"-4"0,2 0,0-1,0 1,0 0,0 0,0 0,0 0,0 0,0-1,0 1,0 0,1 0,-1 0,0 0,0 0,0 0,0 0,0-1,0 1,0 0,0 0,0 0,0 0,1 0,-1 1,0-1,0 0,0 0,0 0,0 0,0 1,0-1,0 0,0 1,0-1,0 0,0 0,0 0,0 1,-1-1,1 0,0 0,0 0,0 0,0 0,0 0,0 0,0 0,0 0,0 0,0 0,0 0,0 0,0 0,0 0,0 0,0 0,0 0,0 0,0 0,0 0,0-1,1 1,-1 0,0 0,0 0,0 0,0 0,0 0,0 1,0-1,0 0,0 0,0 0,0 0,0 1,-1-1,1 0,0 0,0 0,0 0,0 0,0 0,0 0,0 0,0 0,0 0,-1 0,1 0,0-1,0 1,1 0,-1 0,0 0,0 0,0 0,1 0,-1 0,0-1,0 1,0 0,0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984 578,'2'0,"-4"0,2 0,0 0,0 0,0 0,0 0,1 0,-1 0,0 0,0 0,0 0,0 0,0 0,0 0,0 0,0 0,0 0,0 0,0 0,0 0,0 0,0 0,0-1,0 1,0 0,0 0,0 0,0 0,0 0,0 0,0 0,0 0,0 0,0 0,0 0,0 0,0 0,0 0,0 0,0 0,0 0,0 0,0 0,0 0,0 0,0 0,0 0,0 0,0 0,1 0,-1 1,-1-1,1 0,0 0,0 0,0 1,0-1,0 0,0 0,-1 0,1 0,0 0,0 0,0 0,0 0,0 0,-1 0,1 0,0 0,0 0,0 0,0 0,0 0,0 0,0-1,0 1,0 0,0 0,0 0,0 0,0 0,0 0,0 0,0 0,0 0,0 0,0 0,0 0,0 0,0 0,0 0,0 0,0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618,'2'0,"-4"0,2 0,0 0,0 0,-1 0,1 0,0 0,0 0,-1 0,1 0,-1 0,1 0,0 0,-1 0,0 0,0 0,1 0,-1 0,0 0,1-1,-1 1,0 0,0 0,0 0,0 0,0 0,0-1,0 1,0 0,0 0,0 0,0-1,0 1,0 0,0 0,1 0,-1-1,0 1,0 0,1 0,-1 0,0 0,0 0,1 0,-1-1,0 1,0 0,1 0,-1 0,0 0,1 0,-1 0,0 0,1-1,-1 1,1 0,-1 0,0 0,0 0,1 0,-1 0,1 0,-1 0,1-1,-1 1,0 0,1 0,-1 0,1 0,-1 0,1 0,0 0,-1 0,1 0,-1 0,1 0,0 0,0 0,0 0,-1 0,1 0,0 0,0 0,-1 0,1 0,0 0,0 0,0 0,0 0,0 0,-1 0,1 0,0 0,0 0,0-1,0 1,0 0,0 0,-1 0,1 0,0 0,0 0,0 0,0 0,0 0,0 0,0 0,0 0,0 0,0 0,0 0,0 0,0 0,0 0,0 0,0 0,0 0,0 0,0 0,0 0,-1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583,'2'0,"-4"0,3 1,0-1,0 1,0-1,0 1,0-1,0 0,0 1,0-1,0 0,-1 1,1-1,0 0,0 0,-1 1,1-1,0 0,0 0,-1 1,1-1,0 0,-1 0,1 0,-1 1,1-1,-1 0,1 0,-1 0,1 1,-1-1,0 0,1 0,-1 0,0 0,0 0,1 0,-1 0,0 1,0-1,0 0,0 0,1 0,-1 0,0 0,0 0,0 0,0 0,0 0,0 0,1 1,-1-1,0 0,0 0,0 0,0 0,0 0,0 0,0 0,0 0,0 0,0 1,0-1,0 0,0 0,0 1,0-1,-1 1,1-1,0 1,-1 0,1-1,-1 1,0 0,0 0,1 0,-1 0,0 0,0 0,0 0,1 0,-1 0,0 0,0 0,1 0,-1 0,0 0,1 0,-1 0,1 0,-1-1,1 1,-1-1,1 1,0-1,-1 1,1-1,-1 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1216 411,'2'0,"-4"0,2 0,0 0,0 0,0 0,0 0,0 0,0 0,0 0,0 0,0 0,0 0,0 0,0 0,0 0,0 0,0 0,0 0,0 0,0 0,0 0,0 0,0 0,0 0,0 0,0 0,0 0,0 0,0 0,0 0,0 0,0 0,0 0,0 0,0 0,1 0,-1 0,0 0,0 0,1 0,-1 0,0 0,1 0,-1 0,1-1,-1 1,1 0,-1 0,1-1,-1 1,1 0,-1 0,0-1,1 1,-1-1,1 1,-1 0,0-1,0 1,1 0,-1 0,0-1,0 1,0 0,0-1,0 1,-1 0,1 0,0-1,0 1,-1 0,1-1,-1 1,1 0,0 0,-1 0,1 0,0-1,0 1,-1 0,1 0,0 0,-1 0,1 1,-1-1,1 0,-1 0,1 1,-1-1,1 1,0-1,-1 1,1 0,-1 0,1 0,0 0,-1 0,1 0,0 0,0 0,0 0,0 1,0-1,0 0,0 1,0-1,0 1,0 0,0 0,0-1,0 0,0 1,1-1,-1 0,0 1,0-1,0 0,0 0,0 0,0 0,0 0,0 0,0 0,0-1,0 1,0-1,0 1,0-1,0 1,0-1,0 0,0 0,0 1,0-1,0 0,0 0,0 0,0 1,0-1,0 0,0 0,0 0,0 0,0 0,0 0,0 0,0 0,-1-2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1230 430,'2'0,"-4"0,1 0,0-1,0 1,0 0,-1 0,1 0,0 0,-1 0,1 0,0 0,-1 0,1 0,0 0,1 0,-1 0,0 0,1 0,0 0,-1-1,1 1,0 0,-1 0,1 0,0 0,0 0,0 0,0 0,0 0,0 0,0 0,0 0,0 0,0 0,0 0,0 0,1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1259 425,'2'0,"-4"0,2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1260 438,'2'0,"-4"0,2 0,0 0,0 0,0-1,0 1,0 0,0-1,0 1,0-1,0 1,0 0,-1 0,1-1,0 1,0 0,0-1,-1 1,1 0,0-1,-1 1,1 0,0 0,-1 0,1-1,0 1,-1 0,1 0,-1 0,1 0,0 0,-1 0,1 0,-1 0,1 0,0 0,-1 1,1-1,0 0,-1 0,1 0,0 0,-1 1,1-1,0 0,-1 0,1 0,0 1,0-1,0 0,-1 1,1-1,0 0,0 1,0-1,0 0,0 1,0-1,0 0,0 0,-1 1,1-1,0 0,0 0,1 0,-1 1,0-1,0 0,0 0,0 0,0 0,0 1,0-1,0 0,0 0,0 0,1 0,-1 0,0 0,0 0,0 0,0 0,0 0,1 0,-1 0,1 0,-1 0,1 0,-1 0,1-1,-1 1,1 0,-1 0,0-1,1 1,-1-1,1 1,-1 0,1-1,-1 0,1 1,-1-1,1 0,-1 1,1-1,-1 0,1 0,-1 0,1 0,-1 0,0-1,1 1,-1 0,1 0,-1 0,0-1,1 1,-1 0,0 0,1 0,-1 0,0 0,0 0,0 0,1 0,-1 0,0 1,0-1,0 1,0-1,0 1,0-1,0 1,0 0,0 0,0-1,0 1,0 0,1 0,-1 0,0 0,0-1,0 1,0 0,0 0,0 0,0 0,0 0,0 0,0 0,0 0,0 1,0-1,-1 1,1 0,0-1,0 1,-1 0,1 1,0-1,-1 0,1 0,0 1,-1-1,1 0,0 1,-1-1,1 0,0 1,0-1,0 0,-1 0,1 1,0-1,0 0,0-1,0 1,0 0,0 0,0-1,0 1,0 0,0-1,0 1,0-1,0 1,0-1,0 0,0 1,0-1,1 0,-1 0,0 1,0-1,0 0,0 0,0 1,0-1,0 0,0 0,0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1292 417,'0'-1,"0"1,0 0,1 0,-1 0,-1 0,1 0,0 0,0 0,0 0,-1 0,0 0,0 0,1 0,-1 0,0 0,0 1,1-1,-1 0,1 1,-1-1,1 0,-1 0,1 1,0-1,0 0,0 1,0 0,0-1,0 1,1 0,-1 0,1 0,0 0,-1 0,1 0,0 0,0 0,0 0,-1 0,1 0,-1-1,1 1,-1 0,1-1,-1 1,0 0,0-1,0 1,0 0,0-1,0 1,0 0,0-1,-1 1,1-1,-1 1,1-1,-1 0,1 1,-1-1,0 0,1 0,-1 0,0 0,1-1,-1 1,0 0,1 0,-1 0,1-1,-1 1,1 0,0 0,0 0,0 0,-1 0,1 0,0-1,0 1,0 0,0 0,-1 0,1 0,0 0,0 0,0 0,-1 0,1 0,0 1,-1-1,1 0,0 0,-1 0,1 0,-1 0,1 1,0-1,-1 0,1 0,0 0,0 0,-1 1,1-1,0 0,0 0,0 0,0 0,-1 0,1 0,0 0,0 0,0 0,0 0,0 0,0 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571 166,'2'0,"-4"0,2 0,0 0,1 1,-1-1,1 1,-1-1,1 1,-1 0,1 0,-1-1,0 1,1-1,-1 1,0-1,1 1,-1-1,0 0,0 0,0 1,0-1,0 0,1 0,-1 0,0 0,0 0,0 0,0 0,0 0,0 0,0 0,-1-1,1 1,0-1,0 0,-1 1,1-1,0 1,-1-1,1 1,0-1,0 1,0 0,0 0,-1-1,1 1,0 0,0 0,0 0,0 0,-1 0,1 0,0 0,-1 0,0 1,1-1,-1 0,1 1,-1-1,1 0,-1 1,1-1,-1 1,1-1,0 1,-1-1,1 0,0 1,0-1,-1 0,1 0,0 0,0 1,1-1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1144 425,'2'0,"-4"0,2 0,0 0,0 0,0 0,0 0,0 0,-1 0,1 0,0 0,0 0,0 0,0 0,0 0,0 0,1 0,-1 0,1 0,-1 0,1 0,-1-1,1 1,0 0,1 0,-1 0,0 0,0 0,1 0,-1-1,0 1,2 0,-2 0,0 0,1 0,-1 0,0-1,0 1,-1 0,1 0,0 0,0 0,-1 0,1 0,0 0,-1 0,1 0,-1 0,1 1,-1-1,0 0,1 0,-1 0,0 0,1 0,-1 0,0 0,0 0,1 0,-1 0,0 0,0 0,0 0,0 0,0 0,0 0,1 0,-1 0,0 0,0 0,0 0,0 0,0 0,0 0,0 0,0 0,0 0,0 0,0 0,0 0,0 0,0-1,0 1,0 0,-1 0,1-1,0 1,0 0,0 0,-1-1,1 1,0 0,0-1,-1 1,1 0,0 0,0-1,-1 1,1 0,0 0,0-1,-1 1,1 0,0 0,0 0,-1-1,1 1,0 0,0 0,0 0,0 0,0 0,0 0,0 0,0 0,0 0,0 0,0 0,0 0,0 0,0 0,0 0,0 0,1 1,-1-1,1 1,-1-1,1 1,-1-1,1 1,-1-1,0 1,1 0,-1-1,1 1,-1 0,0-1,0 1,0-1,0 1,0-1,0 1,0 0,-1-1,1 1,-1 0,0 0,0 0,0-1,0 1,0 0,1-1,-1 1,0-1,1 1,-1-1,1 0,-1 0,1 0,0 1,0-1,-1 0,1 0,0 0,0 0,0 0,0 0,0 0,0 0,0 0,0 0,2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1004 388,'2'0,"-4"0,2 0,0 0,0-1,0 1,0 0,0 0,0 0,0 0,0 0,0 0,0 0,0 0,0 0,0 0,0 0,0 0,0 0,0 0,0 0,0 0,0 0,0 0,0 0,0 0,0 0,0 0,0 0,0 0,0 0,0 0,0 0,0 0,0 0,0 0,0 0,0 0,1-1,-1 1,0 0,0 0,1 0,-1 0,0 0,1-1,-1 1,1 0,-1 0,0-1,1 1,-1-1,1 1,-1 0,1-1,-1 1,1-1,-1 1,1-1,-1 1,1-1,-1 1,0-1,1 1,-1-1,0 1,0 0,0 0,0-1,0 1,0 0,0-1,0 1,0 0,0-1,0 1,0 0,-1 0,1 0,0-1,-1 1,1 0,0 0,0 0,-1 0,1 0,0 0,-1 0,1 0,-1 0,1 0,0 0,-1 0,1 0,0 0,-1 0,1 0,-1 0,1 0,0 1,-1-1,1 0,-1 1,1-1,0 0,-1 1,1-1,0 1,-1 0,1 0,0 0,-1-1,1 1,0 0,0 0,0 0,0 0,0 0,0 0,-1 0,1 0,0 1,0-1,0-1,0 3,0-2,0 0,0 0,-1-1,1 1,0 0,0-1,0 1,0 0,0 0,0-1,0 1,0-1,0 1,0 0,0-1,0 0,0 1,0-1,0 1,-1-1,1 0,0 0,0 1,0-1,0 0,0 0,0 1,-1-1,1 0,0 0,0 0,0 0,0 0,-1 1,1-1,0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1012 395,'2'0,"-4"0,2 0,0 0,0 0,0 0,0 0,0 0,0 0,0 0,0 0,0 0,0 0,0 0,0 0,1 0,-1 0,0 0,0 0,0 0,0 0,0 0,0 0,0 0,0 0,-1 0,1 0,-1 0,0 0,0 0,1 0,-1 0,0 0,0 0,0 0,1 0,-1 0,0 0,1 0,-1 0,1 0,0 0,-1 0,1 0,0-1,-1 1,1 0,0 0,0 0,0 0,0 0,0 0,0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1023 386,'2'0,"-4"0,2 0,1 0,-1-1,0 1,0 0,0 0,0 0,0 0,0 0,0 0,0 0,0 0,0 0,0 0,0 0,0 0,0 0,0 0,0 0,0 0,0 0,0 1,-1-1,1 1,-1 0,0-1,1 1,-1 1,0-1,1 0,-1 0,1 0,-1 0,1 1,-1-1,1 0,0 1,0-1,-1 1,1-1,0 1,0-1,0 1,0-1,0 0,0 1,0-1,0 1,1-1,-1 0,0 1,0-1,1 0,-1 0,0 0,0 0,1 0,-1-1,0 1,0-1,0 1,0-1,1 0,-1 1,0-1,0 0,0 0,0 1,1-1,-1 0,1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1064 394,'2'0,"-4"0,2 0,-1 0,1 0,0 0,0 0,0 0,0 0,0 0,0 0,0 0,0 0,0 0,0 0,0 0,0 0,0 0,0 0,0 0,0 0,0 0,0 1,1-1,-1 1,0 0,1-1,-1 1,1 0,-1 0,1 0,-1 0,1 0,-1 1,1-1,-1 0,1 0,-1 0,1 1,-1-1,0 0,0 0,1 1,-1-1,0 0,0 0,0 1,0-1,-1 0,1 0,0 0,0 1,0-1,-1 0,1-1,0 1,0 0,0-1,-1 1,1-1,0 1,0-1,0 0,0 0,0 1,0-1,-1 0,1 0,0 0,0 0,0 1,0-1,0 0,0 0,0 0,0 0,0 0,0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430 212,'2'0,"-4"0,2 0,0 0,0 0,0 0,0 0,0 0,0 0,0 0,0 0,0 0,0 0,0 0,0 0,0 0,0 0,0 0,0 0,0 0,0 0,0 0,0 0,0-1,0 1,0 0,0 0,0 0,0 0,0 0,0 0,0 0,0 0,0 0,0 0,0 0,0 0,0 0,0 0,0-1,0 1,0 0,0 0,0 0,0 0,0 0,0 0,0 0,0 0,0 0,0 0,0 0,0 0,0 0,0-1,0 1,0 0,0 0,0 0,0 0,0 0,0 1,0-1,0 1,0 0,-1 0,1 0,0 0,0 1,0-1,0 1,0-1,0 1,0-1,0 0,0 1,-1-1,1 1,0-1,0 1,0-1,0 0,0 1,0-1,0 0,0 0,0 0,0 0,0 0,0 0,0-1,0 1,0 0,0-1,0 1,0-1,0 1,0-1,0 1,0-1,0 0,0 1,0-1,0 0,0 0,0 0,0 1,0-1,0 0,0 0,0 0,0 0,0 1,0-1,0 0,0 0,0 0,0 0,0 0,0 0,0 0,0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422 242,'2'0,"-4"0,2 0,0 0,0 0,0 0,0 0,0 0,0 0,0 0,0 0,0 0,0 0,0 0,0 0,0 0,0 0,0 1,0-1,1 1,-1 0,0-1,0 1,0-1,1 1,-1 0,0-1,0 1,1 0,-1-1,0 1,0-1,0 1,1-1,-1 1,0-1,0 0,0 1,0-1,1 0,-1 0,0 0,0 0,0 0,0 0,1 0,-1 0,0 0,1 0,-1 0,1-1,-1 1,1-1,-1 1,1-1,0 0,-1 1,0-1,1 1,-1-1,0 0,1 1,-1-1,0 1,1-1,-1 0,0 1,0 0,1-1,-1 1,0 0,0-1,0 1,2-1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438 365,'2'0,"-4"0,2 0,0-1,0 1,0 0,0 0,0 0,0 0,0 0,0 0,0 0,0 0,0 0,0 0,0 0,0 0,0 0,0 0,0 0,0 0,0 0,0 0,0 0,0 0,0 0,0 0,1 0,-1 0,0-1,0 1,0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657 561,'2'0,"-4"0,2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1,0-1,0 0,0 0,0 0,0 0,0 1,0-1,1 0,-1 0,0 0,0 0,0 0,0 1,0-1,0 0,0 0,0 0,1 0,-1 0,0 1,0-1,0 0,1 0,-1 0,0 1,0-1,1 0,-1 0,0 0,1 0,-1 0,0 1,0-1,1 0,-1 0,0 0,1 0,-1 0,0 1,1-1,-1 0,0 0,1 0,-1 0,0 0,0 0,1 0,-1 0,0 0,1 1,-1-1,0 0,1 0,-1 0,0 0,1 0,-1 0,1 0,-1 0,1 0,-1 0,1 0,-1 0,1 0,-1 0,1 0,-1 0,1 0,-1 0,1 0,-1 0,1 0,-1 0,0 0,1 0,-1 0,1 0,-1 0,1 0,0 0,-1 0,1 0,0 0,0 0,-1 0,1 0,0 0,-1 0,1 0,0 0,-1 0,1 0,0 0,-1 0,1 0,0 0,-1 0,1 0,0 0,-1 0,1 0,-1 0,1 0,0 0,-1 0,1 0,-1 0,1 0,-1 1,1-1,0 0,-1 0,1 1,-1-1,1 0,0 1,-1-1,1 0,-1 1,1-1,0 1,-1-1,1 1,-1-1,0 0,1 1,-1-1,0 1,1-1,-1 0,0 0,0 0,0 1,1-1,-1 0,0 0,0 0,0 0,0 0,0 0,0 0,0 0,0 0,1 0,-1 0,0-1,0 1,1 0,-1-1,1 1,-1-1,1 1,-1-1,1 1,-1-1,1 1,-1 0,1-1,0 1,-1 0,1-1,-1 1,1 0,-1 0,1-1,-1 1,0 0,1 0,0 0,-1 0,1 0,-1 0,1 0,0 0,-1 0,1 0,-1 1,1-1,0 0,-1 0,1 0,0 0,0 0,0 0,0 1,0-1,0 0,-1 0,1 0,0 0,-1 0,0 0,1 0,-1 0,0 0,1 0,-1 0,0 0,1 0,-1 0,1 0,-1 0,0 0,1 0,-1 0,0 0,1 0,-1 0,1 0,-1 0,1-1,0 1,0 0,0 0,0 0,0 0,-1 0,1 0,0-1,0 1,0 0,0 0,0 0,0 0,0 0,0 0,0 0,-1 0,1 0,0 0,0 0,0 0,-1 0,1 0,0 0,0 0,0 0,0 0,0 1,-1-1,1 0,0 0,-1 0,1 0,0 0,-1 0,1 0,0 0,0 0,-1 0,1 0,0 0,0 0,-1 0,1 0,0 0,0 0,0 0,0 0,0 0,0 0,0 0,0 0,0 0,0 0,-1 0,1 0,0-1,0 1,0 0,0 0,0 0,0 0,-1 0,1 0,0 0,-1 0,1 0,0 0,0 0,-1 0,1 0,0 0,-1 0,1 0,0 0,-1 0,1 0,-1 0,1 0,0 0,-1 0,1 0,0 0,-1 0,1 0,-1 0,1 0,-1 0,1 1,-1-1,1 0,-1 0,1 0,-1 0,1 0,-1 0,0 0,1 0,-1 0,0 0,1 0,-1 0,0 0,1 0,-1 0,0 0,1 0,-1 0,1 0,0 0,-1 1,1-1,-1 0,1 0,0 0,-1 0,1 0,-1 0,1 0,-1 0,1 0,-1 0,0 0,1 0,-1 0,1 0,-1 0,1 0,-1 0,0 0,1 0,-1 0,1 0,-1 0,0 0,1 0,-1 0,1 0,-1 0,1 0,-1 0,1 0,-1 0,1 0,-1 1,0-1,1 0,-1 0,1 0,-1 0,0 0,1 0,-1 0,0 0,1 0,-1 0,0 0,0 0,1 0,-1 0,0 0,1 0,-1 0,1 0,-1 0,0 0,1 0,-1 0,0 0,0 0,1 0,-1 0,0 0,1 0,-1 0,1 0,-1 0,0 0,1 0,-1 0,1 0,-1-1,1 1,-1 0,1 0,-1 0,1 0,0 0,-1 0,1-1,-1 1,0 0,1 0,-1 0,0 0,1 0,-1 0,0 0,1 0,-1 0,0-1,1 1,-1 0,0 0,0 0,0 0,1 0,-1 0,0 0,0 0,0 0,0 0,1 0,-1 0,0-1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744 592,'2'0,"-4"0,2 0,0 0,0 0,0 0,0 0,0 0,0 0,0 0,0 0,0 0,0 0,0 0,0 0,0 0,-1 1,1-1,0 0,0 1,0-1,0 0,-1 0,1 0,0 0,0 0,0 1,0-1,0 0,0 0,0 0,0 0,0 0,0 0,0 0,0 0,0 0,0 0,0 0,0 0,0 0,0 0,0 0,0 0,0 0,0 0,0 0,0 0,0 0,0 0,0 0,0-1,0 1,0-1,1 1,-1 0,0-1,0 1,1-1,-1 1,0-1,0 1,1 0,-1-1,0 1,0 0,0 0,0 0,0-1,1 1,-1 0,0 0,0 0,0 0,0-1,0 1,0 0,0 0,0 0,0 0,0 0,0 0,0 0,0 0,0 0,1 0,-1 0,0 0,0 0,0 0,0 0,0 0,0 0,0 0,0 0,0 1,0-1,0 1,0 0,0 0,0 0,0 0,0 0,0 0,0 0,0 1,0-1,0 0,0 0,0 1,0-1,1 0,-1 0,0 0,0 0,0 0,0 0,0 0,0 0,0 0,1-1,-1 1,0 0,0-1,0 1,0 0,0-1,0 1,0 0,0-1,0 1,0-1,0 0,0 1,0-1,0 0,0 0,0 1,1-1,-1 0,0 0,0 0,0 0,0 0,0 0,0 1,0-1,0 0,0 0,0 0,0 0,0 0,0 0,0 0,0 0,0 0,0 0,0 0,0 0,0 0,0 0,0 0,0 0,0 0,0 1,0-1,0 0,0 0,0 0,0 0,0 0,0 0,0 0,0 0,0 0,0 0,0 0,0 0,0 0,0 0,0 0,0 0,0 0,0-1,1 1,-1 0,0 0,1 0,-1 0,0 0,0 0,0 0,1-1,-1 1,0 0,1 0,-1 0,0 0,1 0,-1 0,1 0,-1-1,0 1,0 0,1 0,-1 0,0 0,1 0,-1 0,0 0,0 0,0 0,0 0,1 0,-1-1,0 1,0 0,0 0,0 0,0 0,0 0,0 0,0 0,0 0,0 0,-2 1,1-1,1 0,-1 0,0 0,1 0,-1 0,0 1,0-1,0 0,0 0,0 0,1 0,0 0,-1 0,1 0,0 0,-1 0,1 0,0 0,0 0,0 0,0 0,0 0,-1 0,1 0,0 0,0 0,0 0,0 0,0 0,0 0,0 0,0 0,0 0,0 0,0 0,0 0,0 0,0 0,0-1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599 205,'2'0,"-4"0,2 0,0 0,0 0,0 0,0 0,1 0,-1 0,1 0,-1 0,1 0,0 0,0 0,0 0,0 0,0 0,0 0,1 0,-1 0,0-1,0 1,0 0,0 0,-1 0,1 0,0 0,-1 0,1-1,-1 1,0 0,1 0,-1 0,0 0,0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900 577,'2'0,"-4"0,2 0,0 0,0 0,0 0,0 0,0 0,0 0,0 0,0 0,0 0,0 0,0 0,0 0,0 0,0 0,0 0,0 0,0 0,0 0,0 0,0 0,0 0,0 0,0 0,0 0,0 0,0 0,1 1,-1-1,0 0,0 0,1 1,-1-1,1 0,-1 0,0 0,1 1,-1-1,1 0,-1 0,1 0,-1 1,0-1,1 0,-1 0,1 0,-1 0,0 0,1 0,0 0,-1 0,1 0,0 0,-1 0,1 0,0 0,-1 0,1 0,0 0,0 0,0 0,0 0,0-1,0 1,0 0,0 0,0 0,-1 0,1-1,0 1,0 0,0 0,0-1,1 1,-1 0,0 0,0 0,1 0,-1-1,0 1,1 0,-1 0,0 0,1 0,-1 0,0 0,1 0,-1 0,0 0,0 1,0-1,0 0,0 0,-1 0,1 0,0 0,-1 1,1-1,0 0,-1 0,1 0,-1 1,0-1,1 0,-1 0,0 0,1 0,-1 0,0 0,0 0,1 0,-1 0,0 0,1 0,-1 0,1-1,-1 1,1 0,0-1,0 1,0 0,0-1,0 1,0-1,0 1,1-1,-1 1,0-1,1 1,-1-1,0 1,0 0,1 0,-1-1,0 1,1 0,-1 0,0 0,0 0,1 0,-1 0,0 0,0 0,0 0,1 0,-1 0,0 0,0 0,1 0,-1 0,0 0,0 0,0 0,0 0,0 0,0 0,0 0,-1 0,1 0,0 0,0 0,0 0,0 0,0 0,-1 1,1-1,0 0,-1 0,1 0,0 0,0 0,-1 0,1 0,0 0,0 0,0 0,0 0,2 0,-2 0,0 0,0 0,0 0,0 0,0 0,0 0,-1 0,1 0,0 0,0 0,0 0,0 0,1-1,-1 1,-1 0,1 0,1 0,-1 0,0 0,0 0,1 0,-1 0,0 0,0 0,0-1,0 1,0 0,0 0,0 0,0 0,0 0,0 0,0 0,0 0,0 0,0-1,0 1,-1 0,1 0,0 0,-1 0,1 0,-1 0,1 0,-1 0,1 0,-1 0,0 0,0 0,1 0,-1 0,0 0,1 0,-1 0,0 0,1 0,0 0,0-1,1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225 589,'2'0,"-4"0,2 0,0 0,0 0,1 0,-1 0,1 0,-1 0,2 0,-1 0,0 0,1 0,-1 0,1 0,-1 0,1 0,0 0,-1 0,1 0,-1 0,1 0,0 0,-1 1,1-1,0 0,-1 0,1 0,0 0,0 0,0 1,0-1,0 0,0 0,1 0,-1 0,0 0,0 0,1-1,-1 1,0 0,1 0,-1-1,1 1,0 0,-1-1,1 1,-1-1,0 1,1 0,-1-1,0 1,0 0,0 0,0 0,0 0,0 0,0 0,0 0,-1 0,1 0,0 1,0-1,1 1,-1-1,0 1,0 0,-1-1,3 3,-2-2,-1 0,0 0,1 0,-1 0,0 0,0 0,-1-1,1 1,0 0,-1-1,0 0,1 1,-1-1,0 0,1 0,-1 0,0 0,1 0,-1 0,1-1,0 1,0-1,0 0,0 0,0 1,0-1,0 0,1-1,0 1,0 0,-1 0,1 0,-1 0,1 1,-1-1,0 1,1-1,-1 1,1-1,-1 1,1 0,-1 0,1 0,-1 1,1-1,-1 0,1 1,-1-1,1 1,-1-1,1 1,-1 0,1 0,-1-1,1 1,-1 0,0 0,1-1,-1 1,0-1,0 1,1-1,-2 1,1-1,-1 0,1 0,-1 0,0 0,1 0,-1 0,0 0,0 0,1 0,-1 0,0 0,1 0,-1 0,0 0,1 0,-1-1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344 606,'2'0,"-4"-1,2 1,0 0,0 0,0-1,0 1,0 0,0-1,0 1,0 0,0 0,0 0,0 0,0 0,0 0,0 0,-1-1,1 1,0 0,0 0,0 0,0 1,0-1,0 1,-1 0,1 0,-1 0,1 0,-1 1,1 0,-1-1,1 1,-1 0,1-1,-1 1,1-1,0 0,0 1,-1-1,1 0,0 0,0 0,0-1,-1 1,1-1,0 1,0-1,0 0,0 0,0 1,0-1,0 0,0 0,0 0,0 0,0 0,0 0,0 0,0 0,0-2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342 601,'2'0,"-4"0,2 0,0 0,0 0,0 0,0 1,0 0,0-1,0 1,0-1,0 1,0-1,0 0,0 1,0-1,0 0,0 0,0 1,0-1,0 0,0 0,0 0,0 0,0 0,0 0,0-1,0 0,-1 1,1-1,0 0,0 0,-1 0,1 0,0 1,0-1,-1 1,1-1,0 1,0 0,0-1,0 1,0 0,0 0,-1 0,1 0,-1 0,1 0,-1 0,0 1,0-1,0 1,0-1,0 1,0 0,0 0,0 0,1-1,0 1,-1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745 215,'2'0,"-4"0,2 0,0 0,0 0,0 0,0 0,0 0,0 0,0 0,0 0,0 0,0 0,0 0,0 0,0 0,0 0,0 0,0 0,0 0,0 0,0 0,0 0,0 0,0 0,0 0,0 0,0 0,0 0,0 0,0 0,1 0,0 0,-1 0,1 0,0 0,-1 1,1-1,0 0,-1 0,1 0,0 1,-1-1,1 0,0 0,0 0,-1 0,1 0,-1 0,1 1,-1-1,1 0,-1 0,1 0,-1 0,1 0,0 0,-1 0,1 0,0 0,0 0,0-1,0 1,1 0,-1 0,0 0,0 0,-1 0,1 0,0-1,0 1,0 0,0 0,0 0,-1 0,1-1,0 1,-1 0,1 0,-1 0,1 0,0 0,-1 0,1 0,0 0,-1 0,1 0,2 0,-2 0,0 1,0-1,0 0,0 0,-1 1,1-1,0 1,0-1,-1 0,1 1,-1-1,1 0,-1 0,0 1,0-1,1 0,-1 0,0 0,0 0,0 0,1 0,-1 0,0 0,1 0,-1-1,1 1,-1 0,0 0,1-1,-1 1,1 0,-1-1,1 1,-1 0,1 0,-1-1,1 1,-1 0,0 0,1-1,-1 1,0 0,0 0,1 0,-1 0,0 0,1 0,-1 0,1 0,0 0,-1 0,1 0,0 0,0 0,-1 0,2 0,-1 0,0 0,0 0,0 0,-1 0,1 0,0 0,0 1,0-2,0 1,0 0,-1 0,1 0,-1 0,1 0,-1 0,0 0,0 0,1 0,-1 0,0 0,0 0,1 0,1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147 249,'2'0,"-4"0,1 0,0 0,1 0,-1 0,0 0,1 0,-1 0,1 0,0 0,-1 0,1-1,0 1,0 0,0 0,-1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104 245,'2'0,"-4"0,2 0,0 0,0 0,0 0,0 0,0 0,0 0,0 0,0 0,0 0,0 0,0 0,0 0,0 0,0 0,0 0,0 0,0 1,1-1,-1 0,1 0,0 0,0 0,0 0,0 0,0 0,1 0,-1 0,1 0,-1 0,1 0,0 0,0 0,0 0,0 0,0 0,1 0,-1 0,0 0,1-1,-1 1,0 0,0 0,0 0,-1 0,1 0,0 0,-1 0,1-1,-1 1,0 0,1 0,-1 0,0 0,0 0,-1 0,1 0,-1 1,1-1,-1 0,0 0,1 0,-1 0,0 0,1 0,-1 0,0 0,0 0,0 0,0 0,1 0,-1 0,0 0,0 0,0 0,0 0,0 0,0 0,0 0,0 0,0 0,0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155 250,'2'0,"-4"0,2 0,0 0,0 0,0 0,0 0,0 0,0 0,0 0,0 0,0 0,0 0,0 0,0 0,0 0,0 0,0 0,0 0,0 1,-1-1,1 0,0 0,-1 0,0 1,1-1,-1 0,0 0,0 0,0 0,0 1,0-1,0 0,0 0,1 0,-1 0,0 0,0 0,1 0,-1 0,1 0,-1 1,1-1,0 0,-1 0,1 0,0 0,-1 0,1 0,0 0,0 0,0 0,0 0,-1 0,1 0,0 0,0 0,0-1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104 295,'2'0,"-4"0,2 0,0 0,0 0,0 0,0-1,0 1,0 0,0 0,0 0,0 0,0 0,0 0,0 0,0 0,0 0,0 0,0 0,0 0,0 0,0 0,0 0,0 0,0 0,0 0,0 0,0 0,0 0,0 0,0 0,0 0,0 0,0 0,0 0,0 0,0 0,0 0,0 0,0 0,0 0,0 0,0 0,0 0,0 0,0 0,0 0,0 0,1 1,-1-1,0 1,0 0,0 0,0 0,0 0,1 0,-1 0,0 0,0 0,0 0,0 0,0 0,1 0,-1 0,0 0,0-1,0 1,0 0,0-1,0 1,0 0,0-1,0 1,0-1,0 1,0-1,1 1,-1-1,0 0,0 0,0 1,0-1,0 0,0 0,0 0,0 0,0 0,0 0,0 1,0-1,0 0,0 0,0 0,0 0,0 0,0 0,0 0,0-1,0 1,0-1,0 0,0 1,0-1,0 0,0 0,0-1,0 1,0 0,0 0,0 0,0 0,1-1,-1 1,0 0,0 0,1-1,-1 1,0 0,1 0,-1 0,0 0,1 1,-1-1,0 1,0-1,1 1,-1-1,0 1,0 0,0-1,1 1,-1 0,0 0,0-1,1 1,-1 0,1 0,-1 0,1 0,-1 0,1 0,0 0,-1 0,1 0,1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126 278,'2'0,"-4"0,2 0,0 0,0 0,0 0,0 0,0 0,0 0,0 0,0 0,0 0,0 0,0 0,0 0,0 0,0 0,0 0,0 0,0 0,-1 0,0 0,0 0,0 1,0-1,-1 0,1 0,0 0,-1 0,1 0,-1 0,1 0,-1 0,1 0,0 0,-1 0,1 0,0 0,-1 0,2 0,-1 0,0 0,0 0,1 0,-1 0,1 0,0 0,-1 0,1 0,0 0,0 0,-1 0,1 0,0 0,0 0,0 0,0 0,0 0,0 0,0 0,0-1,0 1,1-1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237 160,'2'0,"-4"0,2 0,0 0,0 0,0 0,-1-1,1 1,0 0,0 0,0 0,0 0,0 0,0 0,0 0,0 0,0 0,0 0,0 0,0 0,0 0,0 0,0 0,0 0,0 0,0 0,0 0,0 0,0 0,1 0,0 0,-1 0,1 0,0-1,1 1,-1 0,0 0,1 0,-1-1,0 1,1 0,-1 0,0 0,1 0,0-1,-1 1,-1 0,1 0,-1 0,1 0,-1 0,1 0,-1 0,1 0,-1 0,0 0,0 0,0 0,1 0,-1 0,0 0,0 0,0 0,0 0,0 0,0 0,0 0,0 0,0 0,0 0,1 0,-1 0,0 0,-1 0,1 0,0 0,0 0,0-1,0 1,0 0,0 0,0 0,0 0,-1 0,1 0,0-1,0 1,0 0,0 0,0 0,0 0,0 0,-1 0,1 0,0 0,0 0,0 0,0 0,0 0,0 0,0 0,0 0,1 0,-1 0,1 0,-1 0,0 0,1 0,-1 0,0 1,0-1,0 0,1 0,-1 0,0 0,0 0,0 0,0 1,0-1,0 0,0 1,0-1,0 1,-1-1,1 1,-1-1,1 1,-1-1,1 1,-1-1,1 1,-1-1,1 0,0 1,0-1,-1 0,1 0,0 0,0 0,0 0,0 0,0 1,-1-1,1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611 197,'2'0,"-4"0,2 0,0 0,0 1,0-1,0 1,0 0,0 0,0 0,1 0,-1 0,0 0,1 0,-1 0,0 1,0-1,1 0,-1 0,0 0,1 0,-1-1,0 1,0 0,0-1,1 1,-1-1,0 1,0-1,0 0,0 1,0-1,0 0,1 0,-1 0,0 0,0 0,0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114 269,'2'0,"-3"1,1-1,1 0,0 0,-1 0,1 1,0-1,0 0,0 1,0-1,0 1,0-1,0 0,0 1,0-1,-1 0,1 1,0-1,-1 0,1 0,-1 0,0 1,1-1,-1 0,0 0,0 0,1 0,-1 0,0 0,0 1,0-1,-1 0,1 1,0-1,-1 1,0-1,1 1,-1-1,-1 1,1 0,1-1,-1 1,1-1,-1 0,1 0,-1 1,1-1,0 0,-1 0,1 0,0 0,0 0,-1 0,1 1,0-1,0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135 294,'2'0,"-4"0,2 1,0-1,0 0,0 0,-1 1,1-1,0 1,-1 0,1 0,0 0,-1 0,1 0,0 0,-1 1,1-1,0 0,0 1,0-1,0 1,0-1,0 1,0-1,0 1,1-1,-1 0,0 1,0-1,1 0,-1 1,1-1,-1 0,1 1,-1-1,1 0,-1 0,1 0,1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147 315,'2'0,"-4"0,2 0,0 0,0 0,0 0,0 0,0 0,0 0,0 0,0 0,0 0,0 0,0 0,0 0,0 1,0-1,1 1,-1 0,0-1,0 1,0 0,0 0,0 0,1-1,-1 1,0 0,0-1,0 1,1 0,-1-1,0 1,0-1,1 1,-1-1,0 1,0-1,0 1,0-1,0 0,1 0,-1 0,0 1,0-1,0 0,0 0,1 0,0 0,-1 0,0 0,1 0,-1-1,1 1,-1-1,1 1,-1-1,1 1,-1-1,1 0,0 0,-1 0,0 0,1 0,-1 0,1-2,-1 2,0 0,0 0,0 0,0 0,0-1,0 1,0 0,0 1,-1-1,1 0,0 0,-1 1,1-1,-1 0,1 1,-1-1,0 0,1 1,-1-1,0 1,1 0,-1-1,1 1,-1 0,1 0,0 0,-1-1,1 1,0 0,-1 0,1 0,-1 0,1 1,0-1,-1 0,1 0,0 0,0 1,0-1,0 0,0 1,0-1,0 1,0 0,0 0,1-1,-1 1,0 0,1-1,-1 1,1 0,0 0,-1-1,0 0,1 1,-1-1,1 0,-1 1,0-1,1 0,-1 0,0 0,0 0,1 0,-1 1,0-1,0 0,1 0,-1 0,0 0,0 0,1 0,1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173 322,'2'0,"-4"1,2-1,0 1,0-1,0 1,0-1,0 1,-1 0,1-1,0 1,0 0,0-1,0 1,-1-1,1 1,0-1,0 0,0 1,0-1,0 0,0 0,0 0,0 0,0 0,0 0,0 1,0-1,0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184 308,'2'0,"-4"0,2 0,0 0,0 0,0 0,0 0,0 0,0 0,0 0,1 0,-1 0,0 1,1-1,-1 1,1-1,-1 1,1-1,-1 1,1-1,0 1,-1-1,1 1,0-1,-1 0,1 0,0 1,-1-1,1 0,0 0,0 0,-1 0,1 0,0 0,0-1,-1 1,1 0,0 0,-1-1,1 1,0-1,-1 1,1 0,-1-1,0 1,1-1,-1 1,0-1,1 1,-1-1,0 1,0-1,0 1,0 0,0 0,0-1,0 1,0-1,-1 1,1 0,0 0,0-1,-1 1,1 0,0 0,-1 0,1 0,-1 0,1-1,-1 1,1 0,0 0,-1 0,1 1,0-1,-1 0,1 0,0 0,-1 0,1 1,-1-1,1 0,0 1,-1-1,1 0,0 1,-1 0,1-1,0 1,-1 0,1 0,0 0,0 1,-1-1,1 0,0 0,0 1,0-1,0 0,0 1,0-1,0 1,0-1,0 0,0 1,0-1,0 1,1-1,-1 0,0 0,1 0,-1 1,0-2,1 1,-1 0,0 0,1-1,-1 0,0 1,0-1,1 0,-1 0,0 1,0-1,0 0,0 0,2-1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210 296,'2'0,"-3"0,1 1,1-1,-1 1,1 0,0 0,0 1,-1-1,1 1,0-1,0 1,0 0,-1 0,1 0,-1 0,1 0,-1 0,0 0,1 0,-1 0,0 0,0-1,0 1,0 0,0-1,-1 1,1-1,0 0,-1 0,1-1,0 1,-1 0,1-1,0 0,-1 0,1 1,0-1,0 0,0 0,-1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251 326,'2'0,"-4"0,2 0,0 0,0 0,0 0,0 0,0 0,0 0,0-1,1 1,-1 0,0 0,0 0,0 0,0 0,0 0,0 0,0 0,0 0,0 0,0 0,0 0,0 0,0 0,0 0,0 0,-1 0,1 0,-1 0,1 0,-1 0,1 0,-1 0,0 0,1 0,-1 0,1 0,-1 0,1 0,0 0,-1 0,1 0,0 0,-1 0,1 0,0 0,0 0,0 0,0 0,0 0,-1 0,1 0,0 0,0 0,0 0,0 0,0 0,0 0,0-1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256 316,'2'0,"-4"0,2 0,0 0,0 0,0 0,0 0,0 0,-1 0,1 0,-1 0,1 1,-1-1,0 0,1 0,-1 0,1 0,-1 0,1 0,-1 0,1 0,-1 0,1 0,0 0,-1 0,1 0,0 0,0 0,0 0,-1 0,1 0,0 0,0 0,0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254 325,'2'0,"-4"0,2 0,0 0,0 0,0 0,0 0,1-1,-1 1,0 0,0 0,0 0,0 0,0 0,0 0,0 0,0 0,0 0,0 0,0 0,0 0,0 0,0 0,0 0,0 0,0 0,0 0,0 0,0 0,0 0,0 0,0 0,0 0,0 0,0 0,0 0,0 0,0 0,0 0,0 0,0 0,-1 0,1 0,-1 0,0 0,1 0,-1 0,0 0,1 0,-1 0,0 1,1-1,-1 0,1 0,-1 0,1 0,0 0,-1 0,1 0,0 0,-1 0,1 0,0 0,0 0,-1 0,1 0,0 0,0 0,0 0,0 0,0 0,0 0,0 0,-1 0,1 0,0 0,0 0,0 0,0 0,0 0,0 0,0 0,0 0,0 0,0 0,0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257 314,'2'0,"-4"0,2 0,0 0,0 0,0 0,0 0,0 0,0 0,0 0,0 0,0 0,0 0,0 0,0 0,0 0,0 0,0 0,-1 1,0-1,0 0,0 0,1 0,-1 0,0 1,0-1,0 0,0 0,-1 0,1 0,1 0,-1 0,1 1,-1-1,1 0,0 0,0 0,-1 0,1 0,0 0,0 0,0 0,0 0,0 0,0 0,0 0,-1 0,1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643 186,'2'0,"-4"0,2 0,0 0,0 0,0 0,0 0,0 0,0 0,0 0,0 0,0 0,0 0,0 0,0 0,0 0,0 0,0 0,0 0,0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1,0-1,0 0,0 0,0 1,1-1,-1 0,0 0,0 0,0 1,0-1,0 0,0 0,0 0,0 0,0 0,0 0,0 0,0 0,0 1,0-1,0 0,0 0,0 0,0 0,0 0,0 0,0 0,0 0,0 0,0 0,0 0,0 0,0 0,0 0,0 0,0 0,0 0,0 0,0 0,0 0,0 0,0 0,0 0,0 0,0 0,0 0,0 0,0 0,0 0,0 1,0-1,0 0,0 0,0 0,0 0,0 0,0 0,0 0,0 0,0 0,1 1,-1-1,0 1,0-1,1 1,-1 0,1-1,-1 1,1 0,-1-1,0 1,1-1,-1 1,1-1,-1 1,0-1,0 0,0 0,1 1,-1-1,0 0,1 0,-1 0,0 0,0 0,1-1,-1 1,0-1,1 1,-1-1,0 0,1 0,-1 0,0 0,0 0,1 0,-1 0,0 0,0 1,0-1,0 1,0-1,0 1,0-1,0 1,0 0,0 0,0 0,0-1,0 1,0 0,0 0,0 0,0 0,0 0,0 0,0 1,0 0,1 0,-1 0,0 1,1 0,0 0,-1 1,1-1,0 1,0-1,0 1,0 0,0 0,0-1,-1 1,1 0,0 0,-1-1,1 1,-1-1,0-1,0 1,0-1,0 0,0 0,-1 0,1 0,0-1,-1 0,0 1,0-1,0 0,0-1,-1 1,1 0,0-1,-2-1,2 2,0-1,0 0,0 0,0 0,1-1,0 1,-1 0,2 0,-1 0,1 0,-1-1,2 0,0 1,0 0,-1 0,1 0,0 0,0 0,-1 0,1 1,-1-1,1 1,-1-1,3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309 316,'2'0,"-4"0,2 0,0 0,0 0,0 0,0 0,0 0,0 0,0 0,0 0,0 0,0 0,0 0,0 0,0 0,0 0,0 0,0 0,0 0,0 0,0 0,0 0,0 0,0 0,0 0,0 0,0 0,0-1,1 1,-1 0,0 0,0 0,0 0,0 0,0-1,0 1,0 0,0 0,0 0,0-1,1 1,-1 0,0-1,0 1,0 0,-1 0,1-1,0 1,0 0,0-1,0 1,0 0,-1 0,1-1,0 1,-1 0,1 0,0 0,-1 0,0-1,1 1,-1 0,1 0,-1 0,0 1,1-1,-1 0,1 0,-1 0,0 1,1-1,-1 1,0 0,1-1,-1 1,1 0,-1-1,1 1,-1 0,1 0,-1 1,1-1,0 0,0 0,0 0,0 0,0 0,0 0,0 0,0 0,0 0,0 0,0-1,0 1,0-1,0 1,0-1,0 1,0-1,1 0,-1 0,0 1,0-1,0 0,0 0,0 0,1 0,-1 0,0 1,0-1,1 0,-1-1,1 1,-1 0,1 0,0 0,0-1,1 0,-1 1,0-1,0 1,0-1,0 1,0 0,0-1,0 1,0 0,0 0,-1 0,1-1,0 1,-1 0,1 0,0 0,-1 1,1-1,-1 0,1 0,-1 1,0-1,1 0,-1 1,0-1,1 1,-1-1,0 1,0-1,0 1,0-1,-1 1,1-1,0 1,-1-1,1 0,-1 1,0-1,1 0,-1 0,1 0,-1 0,1 0,-1 0,0 0,1 0,-1-1,1 1,0 0,-1-1,1 1,0-1,0 1,-1-1,1 1,0-1,0 1,1-1,-1 0,0 0,1 1,0-1,0-1,0 1,2-1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333 313,'2'0,"-4"0,2 0,0 0,0 0,0 0,0 0,0 0,0 0,0 0,0 0,0 0,0 0,-1 1,1-1,0 0,0 1,0 0,0-1,0 1,1-1,-1 1,1 0,-1 0,1 0,0-1,-1 1,1 0,-1 0,1 0,-1 0,0-1,1 1,-1 0,0 0,0-1,0 1,0 0,0 0,0 0,-1-1,1 1,-1 0,0-1,1 1,-1-1,1 0,-1 1,1-1,-1 0,1 0,-1 0,1 0,0 0,-1 0,1 0,0 0,-1 0,1 0,0 0,-1 0,1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357 317,'2'0,"-4"-1,2 1,0 0,0 0,0 0,0 0,0 0,0 0,0 0,0 0,0 0,-1 0,1 1,0-1,0 1,0-1,0 1,0-1,0 1,0-1,0 1,0-1,0 1,1-1,-1 1,1-1,0 1,0-1,0 1,0-1,1 0,-1 0,0 0,1 0,-1 0,0 0,0 0,0 0,0 0,0-1,0 1,0 0,0-1,0 1,0-1,-1 1,1-1,-1 1,1-1,-1 1,1-1,-1 1,1-1,-1 0,0 1,0-1,0 1,0-1,0 0,0 1,0-1,0 1,0-1,0 1,0-1,0 1,0 0,0 0,0-1,-1 1,1 0,0 0,0 0,-1-1,1 1,0 0,0 0,-1 0,1 0,0 0,-1 0,1 0,-1 0,1 0,0 0,0 1,-1-1,1 0,0 0,0 0,-1 0,1 0,0 1,0-1,-1 0,1 1,0-1,0 1,-1-1,1 1,0-1,0 1,0 0,0 0,-1 0,1 1,0-1,0 0,0 0,0 1,0-1,0 1,0-1,0 0,0 1,0-1,1 1,-1-1,0 1,0-1,0 1,1-1,-1 0,0 1,1-1,-1 0,1 1,-1-1,1 0,-1 0,1 0,-1 0,0 0,1 0,-1 0,0 0,1-1,-1 1,0-1,0 1,0-1,0 1,0-1,1 0,-1 0,0 0,0 1,0-1,0 0,0 0,0 0,0 0,0 0,0 0,0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421 313,'2'0,"-4"0,2 0,0 0,0-1,0 1,0 0,0 0,-1 0,1 0,-1 0,0 1,0-1,0 1,0-1,0 1,0 0,0-1,0 1,0 0,0 0,0 0,0 0,0 1,1-1,-1 0,0 0,1 0,0 0,0 0,-1-1,1 1,0 0,0-1,0 1,0-1,1 1,-1-1,0 0,0 0,0 1,1-1,-1 0,1 0,-1 0,1 0,0-1,0 1,0 0,0 0,1-1,-1 1,0-1,0 1,1 0,-1-1,0 1,0 0,0-1,0 1,0 0,-1 0,1 0,0 0,0 0,-1 0,1 0,0 0,-1 1,1-1,-1 0,1 1,-1-1,0 0,0 1,1-1,-1 1,0-1,0 1,-1-1,1 1,0-1,0 1,-1-1,1 1,0-1,-1 0,1 0,0 0,-1 1,1-1,-1 0,1 0,0 0,-1 0,1 0,0 0,-1-1,1 1,0 0,0 0,0-1,-1 1,1 0,0-1,1-1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439 318,'2'0,"-4"0,1 1,1-1,0 0,0 1,-1-1,1 0,0 0,0 1,0-1,0 0,0 1,0-1,0 1,0-1,0 1,1-1,-1 1,0-1,1 1,-1-1,1 1,-1-1,1 1,-1 0,1 0,-1-1,0 1,1 0,-1-1,0 1,0-1,0 1,0-1,0 1,0-1,-1 1,1-1,-1 1,1-1,-1 0,1 1,-1-1,0 0,1 1,-1-1,1 0,0 0,-1 0,1 0,0 0,0 0,-1 0,1 0,0-1,1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452 331,'2'0,"-3"0,1 1,0-1,0 0,0 1,1-1,-1 1,0 0,0-1,1 1,-1-1,1 1,-1-1,0 1,1-1,-1 0,1 1,-1-1,1 0,-1 1,1-1,0 0,-1 0,1 0,-1 0,1 0,-1 0,1-1,0 1,-1 0,1-1,0 0,-1 1,1-2,0 1,-1 0,1 0,-1-1,1 1,-1-1,0 0,1 0,-1 0,0 0,0 0,0 0,0 1,0-1,-1 1,1 0,0-1,-1 1,1 0,0 1,-1-1,1 0,-1 1,1-1,0 1,-1-1,1 1,-1 0,1 0,-1 0,1 0,-1 0,1 0,-1 0,0 0,0 0,1 1,-1-1,1 0,-1 1,1-1,-1 1,1-1,0 1,0 0,-1 0,1 0,0 0,0-1,0 1,0 0,1 0,-1 0,0 0,1 0,-1-1,1 1,-1 0,1-1,-1 1,1-1,-1 1,1-1,-1 0,1 1,0-1,-1 0,1 1,-1-1,1 0,-1 0,1 0,-1 0,0 0,0 0,1 0,-1 0,0 0,1 0,-1 0,0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502 324,'2'0,"-4"0,2 0,0 0,0 0,0 0,0 0,0 0,0 0,0 0,0 0,0 1,0-1,-1 1,1 0,0 0,0 0,0 0,0 0,-1 0,1 0,0 0,1 0,-1 0,0 0,0 0,0-1,0 1,1 0,-1-1,0 1,0-1,1 0,-1 0,0 1,1-1,-1 0,0 0,1-1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500 314,'2'0,"-4"0,2 0,0 0,0 0,0 0,0 0,0 0,0 0,0 0,0 0,0 0,0 0,0 0,0 0,0 0,0 0,0 0,0 0,0 0,0 0,0 0,0 0,0 0,0 0,0 0,0 0,1 0,-1 0,1 1,-1-1,0 0,0 0,0 0,0 0,0 0,0 1,0-1,0 0,0 0,0 0,0 0,0 0,0 0,0 0,0 0,0 0,0 0,0 0,0 0,0 0,0 0,0 0,0 0,0-1,0 1,1 0,-1 0,0 0,0 0,0 0,0 0,0-1,0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506 299,'2'0,"-4"0,2 0,0 0,1 0,-1 0,0 1,2 0,-2-1,0 1,1-1,-1 1,1-1,-1 1,0-1,1 1,-1-1,0 0,1 1,-1-1,0 0,0 0,0 0,0 1,0-1,0 0,0 0,0 0,0 0,0 0,0 0,0-1,0 1,0-1,-1 0,1 1,-1-1,1 1,-1-1,1 0,0 1,-1-1,1 1,-1-1,1 1,0 0,0 0,-1-1,1 1,0 0,0 0,0 0,-1 0,1 0,-1 0,1 1,0-1,-1 0,0 1,1 0,-1-1,0 1,1 0,-1 0,0-1,1 1,0-1,-1 1,1-1,0 0,0 1,-1-1,1 0,0 0,0 0,0 0,0 1,0-1,0 0,0 0,0 0,0 0,0 0,0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539 339,'2'0,"-4"0,2 0,0 0,0 0,0 0,0 0,0 0,0 0,0 0,0 0,1 0,-1 0,1 0,0 0,-1 0,1 0,1 0,-1 0,0 0,1 0,-1 0,1 0,-1 0,1-1,-1 1,1 0,-1 0,0 0,0 0,0 0,0 0,-1 0,1 0,-1 0,1 0,-1 0,0 0,0 0,0 0,1 0,-1 0,0 0,0 0,0-1,0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695 179,'2'0,"-4"0,2 0,0 0,-1 0,1 1,0 0,0 1,-1-1,1 1,-1 0,1 0,-1 0,1 0,-1 0,1 1,0-1,0 0,0 0,0 0,0 0,1 0,-1 0,1-1,-1 1,1-1,0 0,-1 0,1 0,0 0,0 0,-1 0,1-1,-1 0,1 0,-1 1,0-1,0-1,2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558 327,'0'1,"0"-1,0 0,0 0,0 1,0 0,0-1,0 1,0 0,0 0,0 0,0 0,0 1,0-1,0 0,0 0,0 0,0 0,0 0,0-1,0 1,0 0,1-1,-1 1,0-1,0 0,0 1,0-1,0 0,0 0,0 0,0 0,0 1,0-1,0 0,0 0,0 0,0 0,0 0,1-1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617 319,'2'0,"-4"0,2 0,0 0,0-1,0 1,0 0,0 0,0-1,0 1,0 0,-1 0,1-1,-1 1,0 0,0 0,0 0,0 0,0 0,-1 0,1 1,0-1,-1 0,1 1,0 0,0-1,0 1,0 0,0-1,0 1,0 0,0 0,1 0,-1-1,1 1,-1-1,1 1,0 0,0 0,0-1,0 1,0-1,0 1,1 0,-1-1,1 1,0 0,0-1,0 1,0-1,0 0,0 1,0-1,1 0,-1 1,0-1,0 0,0 0,1 0,-1 0,0 0,-1 0,1 1,0-1,-1 0,1 0,-1 0,1 0,-1 0,1 1,-1-1,0 0,1 0,-1 0,0 1,0-1,1 0,-1 0,0 1,0-1,0 0,0 1,0-1,0 0,0 1,0-1,0 0,0 0,-1 1,1-1,0 0,-1 0,1 0,-1 1,1-1,-1 0,1 0,-1 0,1 0,0 0,-1-1,1 1,0 0,0 0,0-1,0 1,0-1,0 1,0-1,1 1,-1-1,1 1,-1-1,1 1,1-2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638 327,'2'0,"-4"0,2 0,0 0,0 0,0 0,0 0,0 0,0 0,-1 1,0-1,1 0,0 0,-1 0,1 1,-1-1,1 0,0 0,0 1,0-1,-1 0,1 1,1-1,-1 0,0 1,0-1,1 1,0 0,-1 0,1 0,0-1,0 1,0 0,-1 0,2 0,-2 0,0-1,1 1,-1-1,0 1,0-1,0 0,0 1,0-1,0 0,-1 1,0-1,0 1,0-1,0 1,0-1,0 0,0 1,0-1,1 0,-1 0,0 0,1 0,-1 0,1 0,-1 0,1-1,0 1,0 0,0-1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652 332,'2'0,"-4"0,2 0,0 0,1 1,-1-1,0 0,0 0,0 1,0-1,1 0,-1 0,0 1,1-1,-1 1,1-1,0 0,0 1,-1-1,2 0,-1 1,0-1,0 0,0 0,0 0,0 0,-1 0,1 0,0 0,0-1,0 1,0 0,0-1,0 1,-1-1,1 1,-1-1,1 0,-1 0,1 1,-1-1,0 0,0 1,0-1,0 1,0-1,0 1,0-1,0 1,-1 0,1-1,0 1,-1 0,1 0,-1-1,0 1,1 0,-1 0,1 0,-1 0,1 0,-1 0,1 0,0 0,-1 0,1 0,0 1,-1-1,1 0,0 0,-1 0,1 1,-1 0,1-1,0 1,0 0,-1-1,1 1,0 0,0 0,0 0,0 1,0-1,-1 0,1 0,0 1,0-1,0 0,0 1,0-1,0 1,0-1,0 0,0 1,0-1,0 1,0-1,1 1,-1-1,0 1,0-1,0 0,1 0,-1 0,0 0,1 0,-1 0,0-1,0 1,0-1,0 0,0 1,0-1,1 0,-1 0,0 1,0-1,0 0,0 0,0 0,0 0,0 0,0 0,0 0,0 1,0-1,1-1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711 326,'2'0,"-4"0,2 0,0 0,0 0,0 0,0 0,0 0,0 0,0 0,0 0,-1 0,1 0,-1 0,1 0,-1 1,0-1,0 0,0 1,0-1,0 1,1-1,-1 0,0 1,1-1,-1 0,1 1,0-1,-1 0,1 0,0 1,0-1,0 0,0 0,0 1,0-1,1 0,0 1,-1-1,2 1,-1-1,0 1,0-1,0 1,0-1,-1 0,1 1,-1-1,1 0,-1 1,0-1,1 0,-1 1,0-1,0 0,0 1,0 0,-1-1,1 1,-1-1,1 1,-1-1,0 0,0 1,0-1,0 1,0-1,1 0,-1 0,0 0,0 0,1 0,-1 0,0 0,1 0,-1 0,1 0,-1 0,1 0,0-1,0 1,0-1,1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715 337,'2'0,"-4"0,3 0,-1 0,0 0,1 0,0-1,-1 1,1 0,0 0,-1 0,1-1,0 1,-1 0,1-1,-1 1,1 0,-1 0,0-1,1 1,-1 0,0 0,0 0,0-1,0 1,0 0,0 0,0 0,0 0,0 0,0 0,-1 0,1 0,0 0,0 0,-1 0,1 0,0 0,-1 1,1-1,0 0,0 0,0 1,0-1,-1 1,1-1,0 1,0-1,0 1,1-1,-1 1,0 0,0-1,1 0,-1 1,1-1,-1 1,1-1,-1 0,0 0,1 1,-1-1,1 0,0-1,-1 1,1 0,-1 0,1-1,0 1,-1-1,1 1,-1-1,1 1,-1 0,1-1,-1 1,1-1,-1 1,0 0,1 0,-1 0,0-1,0 1,0 0,1 0,-1 0,0 1,1-1,-1 0,0 0,0 1,1-1,-1 1,0-1,1 1,-1-1,0 1,0-1,1 1,-1-1,0 0,0 0,0 1,0-1,0 0,0 0,0 0,1 0,-1 0,0 0,0 0,0 0,0 0,1-1,-1 1,0 0,1-1,-1 1,1-1,-1 0,0 1,1-1,-1 1,0 0,1-1,-1 1,0 0,0 0,0-1,1 1,-1 0,0 0,0 0,1 0,-1 1,0-1,1 0,-1 1,0-1,1 1,-1-1,0 1,1 0,-1-1,0 1,0-1,0 1,0-1,1 1,-1-1,0 0,0 0,0 0,0 1,0-1,2-1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761 328,'2'0,"-4"0,2 0,0 0,0 0,0 0,0 0,0 0,0 1,0-1,1 1,-1-1,0 1,0 0,0 0,0 0,0 0,1 1,-1-1,0 0,1-1,-1 1,0 0,0-1,1 1,-1 0,0-1,1 1,-1-1,1 0,-1 1,1-1,-1 0,0 0,0 0,1 0,-1 0,0 0,1 0,-1 0,0 0,1-1,-1 1,1-1,-1 1,0-1,1 0,-1 0,1 0,-1 0,0 0,1-1,-1 1,0 0,0 0,0-1,0 1,0 0,0 0,0 0,0-1,0 1,-1 0,1 0,0 0,-1 0,1 0,-1 0,1 1,0-1,-1 1,1-1,-1 0,1 1,-1 0,0-1,1 1,-1 0,1-1,-1 1,1 0,-1 0,1 0,0 0,-1 0,1 0,-1 0,1 0,-1 1,1-1,0 1,-1-1,1 0,0 1,0-1,0 1,0 0,0-1,0 1,0 0,1 0,-1 0,1 0,-1 0,1-1,-1 1,1-1,-1 1,1-1,-1 1,1-1,-1 1,1-1,0 0,-1 0,1 1,-1-1,0 0,1 0,-1 0,1 0,-1 0,0 1,0-1,1 0,-1 0,0 0,0 0,2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804 327,'2'0,"-4"0,2 0,0 0,0 0,0 0,0 0,0 0,-1 1,1 0,0-1,0 1,0 0,-1 1,1-1,0 0,0 0,0 0,0 0,0 0,0 0,0 0,0 0,0 0,0-1,0 1,1-1,-1 1,0-1,0 0,0 1,1-1,-1 0,0 0,0 0,0 1,0-1,0 0,1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803 325,'2'0,"-4"0,2 0,0 0,0 0,0 0,0 0,0 0,0 0,0 0,0 0,0 0,0 0,0 0,0 0,0 0,0 0,-1 0,1 0,0 1,0-1,-1 1,1-1,-1 1,1-1,0 1,-1-1,1 1,-1-1,1 1,0-1,0 0,-1 1,1-1,0 0,0 0,0 0,0 0,0 0,0 0,0 0,0 0,0 0,0 0,0 0,0 0,1-1,-1 1,1 0,-1-1,1 1,-1-1,1 1,-1-1,1 1,-1-1,1 1,-1 0,0-1,0 1,1 0,-1 0,0 0,0 0,0 0,0 0,0 0,0 0,0 0,0 0,0 0,0 0,0 0,0 0,0 1,0-1,0 1,0 0,-1-1,1 2,0-1,0 0,-1 0,1 0,0 0,0 1,0-1,-1 0,1 1,0-1,0 1,0-1,0 1,0 0,0-1,0 1,0 0,0 0,0-1,0 0,0 1,0-1,0 1,-1-1,1 0,0 1,0-1,-1 1,0-1,0-1,1 1,-1-1,0 1,1-1,-1 0,0 1,0-1,0 0,0 0,0-1,0 1,0-1,0 1,0-1,0 0,1 0,-1 1,1-1,0 0,0 0,0 0,0-1,1 1,-1 0,1 0,1 0,-1 0,1-1,0 1,0-1,0 1,0 0,0 0,0 1,-1-1,0 0,1 1,-1-1,0 1,0-1,0 0,0 1,0-2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801 309,'2'0,"-5"0,3 0,0 0,0-1,0 1,0 0,0 0,0 0,0 0,0 0,0 0,0 0,0 0,0 0,0 0,0 0,0 0,0 0,0 0,0 0,0 0,1 1,-1-1,0 0,1 0,-1 0,0 0,0 0,0 0,0 0,0 0,0 0,0 0,0 0,1 0,-1 0,0 0,0 0,0 0,0 0,0 0,0 0,0 0,0 0,0 0,0 0,0 0,0 0,0 0,1 0,-1 0,0 0,1-1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705 195,'2'0,"-4"0,2-1,0 1,0 0,0 0,0 0,0 1,0-1,0 0,1 1,-1 0,0 0,0 0,0 0,0 0,1 0,-1 1,0-1,1 0,-1 0,0 0,1-1,-1 1,0 0,1-1,-1 1,0-1,0 0,0 0,1 1,-1-1,0 0,0 0,0 0,1 0,-1 0,0 0,1-1,-1 1,0-1,1 1,-1-1,1 0,-1 0,0 0,1 0,-1 0,0 0,0 1,1-1,-1 0,0 1,0-1,0 1,0 0,0-1,0 1,0 0,0 0,0-1,0 1,0 0,0 0,0 0,0 0,0 0,0 0,0 0,1 0,-1 1,0 0,0-1,0 1,1 0,-1 0,1 0,-1 1,1-2,-1 1,0 0,1 0,-1-1,1 1,-1-1,0 0,1 1,-1-1,0 0,0 0,1 0,-1 0,0 0,0 0,1 0,0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809 295,'2'0,"-4"0,2 0,0 0,0 0,0 0,1 0,-1 1,0-1,0 1,1-1,-1 1,0-1,0 1,1 0,-1-1,0 1,0-1,0 0,0 1,0-1,1 0,-1 0,0 0,0 0,0 0,0 0,0 1,0-1,0 0,0 0,0-1,0 1,0-1,-1 1,1 0,0-1,0 1,0-1,0 1,-1 0,1-1,0 1,0 0,0 0,0-1,-1 1,1 0,0 0,0 0,0 0,-1 0,1 0,-1 1,1-1,-1 0,0 1,1-1,-1 1,1-1,-1 1,1-1,0 0,-1 1,1-1,0 0,0 0,0 0,0 0,0 1,-1-1,1 0,1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832 338,'2'0,"-4"0,2 0,0 0,0 0,0 0,0 0,0 0,0 0,0 0,0 0,0 0,0 0,1 0,0 0,0 0,0 0,2 0,-1 0,-1 0,1 0,-1-1,1 1,0 0,-1 0,0 0,1-1,-1 1,-1 0,1 0,0 0,-1 0,0 0,1 0,-1 0,0 0,0 0,0 0,0 0,1 0,-1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848 328,'2'0,"-4"0,2 0,0 0,0 0,0 0,0 0,0 0,0 0,-1 0,1 1,0-1,0 1,0 0,0-1,0 1,0 1,0-1,0 0,0 0,0 1,0-1,-1 0,1 0,0 0,0 0,0 0,0-1,0 1,0-1,1 1,-1-1,0 1,0-1,0 0,0 0,0 1,0-1,0 0,0 0,0 0,0 0,0 0,2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912 311,'2'0,"-4"0,2 0,0 0,0 0,0 0,0 0,0 0,0 0,0 0,0 0,0 0,0 0,0 0,0 0,0 0,0 0,0 0,0 0,0 0,0 0,0 0,1 0,-1-1,0 1,0 0,0 0,0 0,0 0,0 0,0 0,0 0,0 0,0 0,0 0,0 0,0 0,0 0,0 0,0 0,0 0,0 0,0 0,0 0,0 0,0 0,0 0,0 0,0 0,0 0,0 0,0 0,0 0,0 0,0 0,0 0,0 0,0 0,0 0,0 0,0 0,0 0,0 0,0 0,0 0,0 0,0 0,0 0,0 0,0 0,0 0,0 0,0 0,0 0,0 0,0 0,0 0,0 0,0 0,0 0,0 0,0 0,-1 1,0-1,0 0,0 1,0-1,0 1,-1-1,1 1,0-1,-1 1,1-1,0 1,0 0,0-1,0 1,0-1,0 1,1-1,-1 0,1 1,0-1,-1 0,1 0,0 1,0-1,1 0,-1 0,0 1,1-1,0 1,0-1,0 0,1 1,-1-1,0 1,0-1,1 1,-1-1,0 1,-1-1,1 1,0-1,0 1,-1 0,1-1,-1 1,0 0,0-1,1 1,-1 0,0-1,-1 1,1-1,0 1,-1 0,1-1,-1 1,0-1,0 1,0-1,0 1,0-1,0 0,0 0,0 0,0 0,0 0,0 0,0 0,1 0,-1 0,0 0,1 0,-1 0,1 0,-1-1,1 1,0 0,-1 0,1 0,0-1,0 1,0 0,0 0,0-1,1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922 332,'2'0,"-4"0,3 0,-1 0,0 0,0 0,1 0,-1 0,0 0,0 0,1 0,-1 0,0 0,1 0,-1 0,1 0,-1 0,1 0,0-1,-1 1,1 0,-1 0,1-1,0 1,-1 0,1-1,-1 1,1-1,-1 1,1-1,-1 1,0 0,1-1,-1 1,0-1,0 1,1 0,-1-1,0 1,0 0,0 0,0-1,0 1,-1 0,1 0,0 0,0 0,-1 0,0 0,1 0,-1 0,0 1,1-1,-1 0,1 1,-1-1,0 1,1-1,-1 1,1-1,0 1,-1 0,1-1,0 1,0-1,0 1,0-1,0 1,0-1,1 1,-1-1,1 1,-1-1,1 0,-1 0,1 0,-1 1,1-1,0-1,-1 1,1 0,-1 0,1 0,0-1,-1 1,1 0,0-1,-1 1,1 0,-1-1,1 1,-1 0,1 0,-1-1,0 1,1 0,-1 0,0 0,0 0,0 0,1 0,-1 0,0 1,1-1,-1 0,0 1,1-1,-1 1,0-1,0 1,1-1,-1 0,0 1,0-1,0 0,0 0,0 1,0-1,0 0,1 0,-1 0,0 0,0 0,0 0,0 0,0 0,0 0,0 0,1 0,-1-1,0 1,1-1,-1 1,1-1,-1 1,1-1,-1 1,1-1,-1 1,0-1,1 1,-1 0,0 0,1-1,-1 1,0 0,1 0,-1 0,0 0,0 0,1 0,-1 0,1 1,-1-1,0 1,1-1,-1 1,0-1,1 1,-1-1,0 1,0-1,0 1,1-1,-1 0,0 1,0-1,0 0,0 0,1 1,-1-1,0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971 319,'2'0,"-4"0,2 0,0 0,0 0,0 0,0 0,0 0,-1 0,1 1,0-1,0 1,0-1,0 1,0-1,0 1,0 0,0-1,0 1,0 0,1-1,0 1,-1 0,1-1,-1 1,1 0,0-1,0 0,-1 1,1-1,0 0,0 0,0 0,-1 0,1 0,0 0,0 0,0-1,0 1,0-1,0 1,0-1,-1 0,1 1,0-1,-1 0,1 0,-1 0,1 0,-1 0,0 0,0 0,0 1,0-1,0 0,0 1,-1-1,1 0,0 1,-1-1,1 1,-1-1,1 1,-1 0,1-1,-1 1,1 0,-1 0,1-1,0 1,-1 0,1 0,-1 0,1 0,-1 0,1 0,-1 0,1 1,0-1,0 0,-1 0,1 1,0-1,0 0,-1 1,1 0,0 0,-1 0,1 0,0 0,-1 0,1 1,0-1,0 1,0-1,-1 1,1 0,0 0,0 0,0 0,0-1,0 1,0 0,0 0,0-1,0 1,0-1,0 1,0-1,1 1,-1-1,0 0,0 1,0-1,1 0,-1 0,0 0,0 0,0-1,0 1,0-1,1 1,-1-1,0 0,0 1,0-1,0 0,0 0,0 0,0 1,0-1,0 0,0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1025 318,'2'0,"-4"0,2 0,0 0,0 0,0 0,0 0,0 0,0 0,0 0,0 0,0-1,0 1,0 0,0 0,0 0,0 0,0 0,0 0,0 0,0 0,0 0,0 0,1 0,-1 0,0 0,0 0,0 0,0 0,0 0,0 0,0 0,0 0,0 0,0 0,0 1,0 0,0-1,0 1,0 0,0 1,0-1,0 0,0 1,0-1,0 0,0 1,-1-1,1 1,0-1,0 0,0 1,0-1,-1 0,1 0,0 0,0 0,0-1,0 1,0-1,0 1,0-1,0 0,1 1,-1-1,0 0,0 0,0 0,0 0,1 0,-1 0,2-1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1039 323,'2'0,"-4"0,2 0,0 0,0 0,0 0,-1 0,1 1,-1-1,1 0,-1 1,0-1,1 0,-1 1,1-1,-1 1,0-1,1 1,-1-1,1 0,-1 1,1-1,-1 0,1 0,0 0,0 0,0 1,-1-1,1 0,0 0,0 0,0 0,0 0,0 0,0 0,0 0,-1 0,1 0,0 0,0 0,0 0,0 0,0 1,0-1,0 0,0 0,0 0,0 0,0 0,0 0,0 0,0 0,1 0,0 1,-1 0,1-1,0 1,0 0,0-1,1 1,-1 0,0 0,0-1,0 1,0-1,-1 1,1-1,0 1,-1-1,1 0,-1 1,1-1,0 1,-1-1,0 0,0 0,1 0,-1 0,0 0,0 0,0 0,1 0,-1 0,0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1038 302,'2'0,"-4"0,2 0,0 0,0 0,0 0,0 0,0 0,0 0,0 0,0 0,0 0,0 0,0 0,0 0,0 0,0 0,0 0,0 0,0 0,0 0,0 0,0 0,1 1,-1-1,0 1,0-1,1 0,-1 1,0-1,1 1,-1-1,0 0,0 0,0 1,1-1,-1 0,0 0,0 0,0 0,0 0,0 1,0-1,0 0,0 0,0 0,0 0,0 0,0 0,0-1,0 1,0 0,0-1,-1 1,1 0,0-1,0 1,-1 0,1-1,0 1,-1 0,1-1,0 1,0 0,-1 0,1 0,0 0,-1 0,1 0,0 0,-1 0,1 0,0 0,-1 1,1-1,-1 0,1 1,-1-1,1 0,-1 1,1-1,-1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120 383,'2'0,"-4"0,2 0,0 0,0 0,0 0,0 0,0 0,0 0,0 0,0 0,0 0,0 0,-1 0,1 0,0 0,0 0,0 0,0 0,0 0,0 0,0 0,0 0,0 0,0 0,1 1,-1-1,0 0,0 0,0 0,0 0,0 0,0 0,1 0,-1 0,0 0,1 0,-1 0,1 0,0-1,-1 1,1 0,-1 0,1 0,0-1,0 1,-1-1,1 1,-1 0,1-1,-1 1,0-1,0 1,1 0,-1-1,0 0,0 1,0-1,1 1,-1-1,0 1,0-1,0 1,-1 0,1 0,0-1,0 1,0 0,0 0,0-1,0 1,0 0,-1 0,1 0,0 0,0 0,-1 0,1 0,0 0,-1 0,1 0,0 0,-1 1,1-1,-1 1,1-1,-1 1,0 0,1 0,-1 0,1 0,-1 0,1 0,-1 0,1 0,0 0,-1 1,1-1,0 0,0 0,0 1,-1-1,1 0,0 1,0-1,0 0,0 1,0-1,0 0,1 1,-1-1,0 1,0-1,0 1,0 0,1 0,-1-1,0 1,0 0,0-1,0 0,1 1,-1-1,0 1,0-1,0 0,0 0,0-1,0 1,0 0,0-1,0 1,0-1,0 0,0 1,-1-1,1 0,0 1,-1-1,0 0,1 0,-1 0,0 0,0 0,1 0,-1-1,-1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731 207,'2'0,"-4"0,2 0,0 0,1 0,-1-1,0 1,0 0,0 0,0 0,0 0,0 0,0 1,1-1,-1 0,0 1,0-1,0 1,0 0,0 0,0 0,0 0,-1 0,1 0,0 0,0 0,-1-1,1 1,0 0,0-1,0 1,0-1,0 0,0 1,0-1,0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135 406,'2'0,"-4"0,2 0,0 0,0 0,0 0,0 0,0 0,0 0,0 0,0 0,-1 0,0 1,0-1,-1 0,1 0,0 0,-1 1,1-1,0 0,-1 0,1 0,0 0,0 0,0 0,0 1,0-1,1 0,0 0,-1 0,1 0,0 0,-1 0,1 0,0 0,0 0,-1 0,1 0,0 0,0 0,0 0,0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148 406,'2'0,"-4"1,2-1,0 1,-1 0,1 0,0 0,-1 0,1 0,0 0,-1 0,1 1,0-1,0 0,0 1,0-1,0 0,0 0,1 0,-1 0,1 0,-1-1,1 1,-1 0,1-1,-1 0,1 1,-1-1,2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157 420,'2'0,"-4"0,2 0,0 0,0-1,0 1,0 0,0 0,0-1,0 1,1 0,-1-1,0 1,0-1,0 1,0 0,1-1,-1 1,0-1,0 1,1 0,-1-1,0 1,1 0,-1 0,0 0,1 0,-1 0,0 0,0 0,1 0,-1 0,0 0,1 0,-1 1,1-1,-1 1,0-1,0 1,1 0,-1 0,0-1,0 2,0-1,0 0,0 0,0 0,0-1,0 1,0-1,0 0,0 1,0-1,0 0,0 0,0 0,0 0,0 0,0 0,0 0,0 0,0 0,0 0,0 0,1-1,-1 0,0 0,1 0,-1 1,1-1,-1 0,0 0,1 1,-1-1,0 1,1-1,-1 0,0 1,0 0,0-1,0 1,0 0,1 0,-1 0,0 0,0 0,0 0,0 0,0 0,0 0,0 0,0 0,0 0,-1 1,1 0,0 0,0 0,0-1,0 1,0 0,0-1,0 1,0 0,0-1,0 1,1-1,-1 1,0-1,1 1,-1-1,1 0,-1 1,1-1,-1 0,3-1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185 422,'2'0,"-4"0,2 0,1 0,-1 1,0-1,0 1,0 0,0-1,0 1,0 0,0-1,-1 1,1 0,0-1,0 1,0 0,-1-1,1 1,0-1,0 1,0-1,0 0,0 0,0 0,-1 0,1 1,0-1,0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188 416,'2'0,"-4"0,2 0,0 0,0 0,0 0,0 0,0 0,0 0,0 0,1 1,-1-1,0 0,1 0,-1 1,0-1,1 1,0-1,-1 0,1 0,-1 1,1-1,-1 0,1 0,-1 0,1 0,0 0,-1 0,1-1,-1 1,1 0,-1-1,1 1,-1 0,0-1,1 1,-1-1,0 0,0 1,0-1,0 1,0-1,0 1,0 0,0-1,0 1,0 0,1 0,-1 0,0-1,0 1,0 0,0 0,0 0,0 0,0 0,0 0,-1 1,1-1,0 1,0 0,0 0,-1 0,1 0,0 1,0-1,0 0,0 1,0-1,0 1,0-1,0 1,0 0,0-1,0 1,0-1,0 1,0-1,-1 0,1 0,0 0,0 0,-1-1,1 1,-1-1,1 0,-1 0,1 1,-1-1,1 0,0 0,-1 0,1 0,-1-1,1 1,-1 0,1-1,0 1,-1-1,1 1,0-1,1 0,-1 0,1 1,-1-1,1 0,0 0,0 0,0 0,0 0,2-1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212 425,'2'0,"-4"0,2 0,0 0,0 1,1-1,-1 1,0-1,0 1,0-1,0 1,-1-1,1 1,0 0,0 0,0 0,0 0,-1 0,1 0,0-1,-1 1,1 0,-1 0,1-1,0 1,-1-1,1 1,0-1,0 0,-1 1,1-1,0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224 412,'2'0,"-4"0,2 0,0 0,0 0,0 0,0-1,0 1,0 0,0 0,0 0,0 0,0 0,0 0,1 0,-1 0,1-1,-1 1,0 0,1 0,0 0,-1 0,1 1,0-1,-1 0,1 0,-1 0,1 0,-1 1,0-1,1 0,-1 1,0-1,1 1,-1 0,0-1,0 1,0-1,0 1,-1 0,1 0,0 0,0 0,-1 0,1 0,0-1,-1 1,1 0,0-1,0 1,0 0,0-1,-1 1,1-1,0 1,0-1,0 0,0 1,0-1,1 0,-1 1,0-1,1 0,-1 1,1-1,-1 0,1 1,-1-1,1 0,-1 0,1 0,-1 0,1 0,-1 0,0 0,1 0,-1 0,0 0,1 0,-1-1,1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236 421,'2'0,"-5"0,2 0,0 0,0 1,-1-1,1 0,-1 0,1 0,0 0,-1 1,1-1,0 0,0 0,0 0,0 0,1 0,-1 0,1 0,0 0,-1 0,1 0,0 0,0 0,0 0,0 0,0 0,0 0,0 0,0 0,2-1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242 403,'2'0,"-4"0,2 0,0 0,0 0,0 1,1-1,0 1,-1 0,1-1,0 1,-1 1,1-1,0 0,-1 0,1 1,-1-1,0 1,1 0,-1 0,0 0,0-1,0 1,0 0,0-1,0 1,0-1,0 1,-1-1,1 0,-1 1,1-1,-1 0,0 0,1 0,-1-1,1 1,-1-1,1 1,-1-1,1 0,0 1,-1-1,1 0,0 0,0 0,-1 0,1 0,0 0,0 0,0 0,0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269 433,'2'0,"-4"0,2 0,0 0,0 0,-1 0,1 0,0 0,0 0,0 0,0 0,0 0,0 0,0 0,0 0,1 0,0 1,0-1,0 0,-1 0,1 0,1-1,-1 1,0 0,0 0,0 0,0 0,-1 0,1 0,0 0,0 0,-1 0,1 0,0 0,-1 0,0 0,1 0,-1 0,0-1,0 1,1 0,-1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742 197,'2'0,"-4"0,2 0,0 1,0 0,1 0,-1 0,0 0,1 0,-1 0,1 1,-1-1,0 0,1 0,-1 0,0 0,0 0,0-1,1 1,-1-1,0 0,0 1,0-1,0 0,1 0,-1 0,0 0,1 0,-1-1,1 1,-1-1,1 1,0-1,-1 0,1 0,0 0,-1 0,1 0,0 0,-1 0,1 0,-1 0,1 0,0 0,-1 1,1-1,-1 0,1 0,-1 0,2-1,-2 2,0 0,1-1,0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271 425,'2'0,"-4"0,1 0,1 0,0 0,0 0,0 0,1 0,-1 0,1 0,0 0,0 0,0 0,1 0,-1 0,0 0,0 0,0 0,0 0,-1 0,1 0,0 0,-1 0,1 0,0 0,-1 0,1 0,-1 0,1 0,-1 0,0 0,1 0,-1 0,1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307 425,'2'0,"-4"0,2 0,-1 0,1 0,0 0,-1 0,1 0,0 0,-1 0,1 0,0 0,-1 0,1 0,0 0,0-1,0 1,-1 0,1 0,0-1,0 1,0 0,0-1,0 1,0 0,1-1,-1 1,0 0,0 0,1-1,-1 1,1 0,0-1,-1 1,1 0,0 0,0 0,-1 0,1 0,0 1,-1-1,1 0,0 1,-1-1,1 1,-1-1,1 1,-1 0,0 0,1 0,-1 0,0 0,0-1,0 1,0 0,-1 0,1 0,0-1,-1 1,1 0,0-1,-1 1,1-1,-1 1,1-1,0 1,-1-1,1 0,0 1,0-1,-1 0,1 0,0 0,0 0,0 0,0 0,0 0,0 0,0 0,0 0,0 0,0 0,0 0,0 0,0 0,1-1,-1 1,1-1,0 0,0 0,-1 0,1 0,0 0,0 0,0 0,0 0,0 0,0 0,0 0,0 0,0 1,-1-1,1 0,-1 1,0 0,1-1,-1 1,0 0,0 0,0-1,0 1,1 0,-1 0,0 0,0 0,0 0,0 0,-1 0,1 0,0 1,-1-1,1 0,-1 1,1-1,-1 1,1 0,0-1,-1 1,1-1,0 1,0 0,0-1,-1 1,2 0,-1 0,0 0,0 0,1 0,-1-1,1 1,-1 0,1-1,0 1,-1-1,1 1,0-1,0 0,-1 1,1-1,0 0,-1 0,1 0,0 0,0 0,0 0,-1-1,1 1,1-2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334 402,'2'0,"-4"0,2 0,0 0,0 0,0 0,0 0,0 0,0 0,0 0,0 0,0 0,0 0,0 0,1 0,-1 0,0 0,1 0,-1 0,0 0,1 0,-1 0,0 0,1 1,-1-1,0 1,1-1,-1 1,0-1,0 1,0 0,0 0,0 0,0-1,0 1,0 0,0 0,0-1,-1 1,1 0,0-1,0 1,-1-1,1 0,0 1,0-1,0 0,0 0,0 1,0-1,0 0,0 0,-1 0,1 0,0 0,0 0,0 0,0 0,0 0,0 0,1 1,-1-1,0 0,0 0,1 0,0 0,-1 0,1 0,-1 0,1 0,0 0,0 0,-1 0,1 0,-1 0,1 0,-1 0,0 0,1 0,-1 0,0 0,1 0,-1-1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100 491,'2'0,"-4"0,2 0,0 0,0-1,0 1,0 0,1 0,-1 0,0 0,0 0,0 0,0 0,0-1,0 1,0 0,0 0,0 0,0 0,0 0,0 0,0 0,0 0,0 0,0-1,0 1,0 0,0 0,0 0,0 0,0 0,0 0,0 0,0 0,0 0,0 0,0 0,0 0,0 0,0 0,0 0,0 0,0 0,0 0,0 1,1 0,-1 0,0 0,1 0,-1 1,0 0,0 0,1 1,-1-1,0 1,0-1,0 0,0 0,0 0,0 0,0 0,0 0,0-1,0 1,0-1,0 1,0-1,0 1,0-1,0 0,0 0,1 0,-1 0,0 0,0 0,0-1,0 0,0 1,0-1,0 0,0 1,0-1,0 0,0 0,0 0,0 0,0 0,0 0,0 0,0 0,0 0,0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131 507,'2'0,"-4"0,2 0,0 0,0 0,0 1,0-1,1 1,-1-1,0 1,1 0,-1 0,0 0,0 0,1 1,-1-1,0 0,0 0,0 0,0 0,1 0,-1 0,0 0,0 0,0-1,0 1,0-1,0 1,0-1,0 0,0 0,0 1,0-1,0 0,0 0,0 0,0 0,0 0,0 0,0 0,0 0,0 0,0-1,0 1,0-1,1 0,-1 0,0-1,0 1,1 0,-1 0,1-1,-1 1,1 0,-1 0,1-1,0 1,0 0,-1 0,1 1,0-1,-1 0,1 1,-1 0,1-1,-1 1,1 0,-1 0,1 0,-1 0,1 0,-1 0,1 0,-1 0,1 0,-1 0,0 0,0 1,1-1,-1 0,0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153 493,'2'0,"-4"0,2 0,0 0,0 0,0 0,0 0,0 0,0 0,0 0,0 0,0 0,0 0,0 0,0 0,-1 0,0 0,-1 0,1 0,0 0,-1 0,1 0,-1 0,1 0,-1 0,1 0,0 0,0 0,0 0,0 0,0 0,1 0,-1 0,1 0,-1 0,1 0,-1 0,1 0,0 1,0-1,-1 0,1 0,0 0,0-1,0 1,0 0,0 0,0 0,2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155 489,'2'0,"-3"0,1 0,0 0,1 0,-1 0,0 1,1-1,-1 0,0 0,1 0,-1 0,0 0,0 0,1 1,-1-1,0 0,0 0,0 0,0 0,0 0,0 1,-1-1,1 0,0 1,0-1,-1 0,1 0,0 0,-1 1,1-1,0 0,0 0,0 0,-1 1,1-1,0 0,0 0,0 0,-1 1,1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147 536,'2'0,"-4"0,2 0,0 0,0 0,0 0,0 0,0 0,0 0,0 0,0 0,0 0,0 0,0 0,0 0,0 0,0 0,1 0,-1 1,0 0,0 0,0 0,0 0,0-1,0 1,0 0,0 0,0 0,0 0,0-1,0 1,0 0,0-1,1 1,-1 0,0-1,1 0,-1 1,0-1,0 0,1 0,-1 0,0 0,1 0,-1 0,0 0,1 0,0 0,-1-1,1 1,0-1,0 0,0 0,-1 0,1 0,0 0,-1 0,1 0,0 0,-1 0,0-1,1 1,-1 0,1 0,-1-1,0 1,0 0,0 0,0 0,0-1,-1 1,1 0,0 1,-1-1,1 0,-1 1,1-1,-1 1,1 0,-1-1,1 1,-1 0,1 0,0 0,-1 0,1 0,-1 0,1 0,0 0,-1 0,1 0,0 1,0-1,-1 0,1 1,0-1,0 1,0-1,0 1,0 0,0-1,0 1,0-1,1 1,-1-1,1 1,-1-1,0 1,1-1,-1 1,1-1,-1 0,1 0,-1 1,0-1,1 0,-1 0,0 0,0 0,0 0,1 0,-1 0,0 0,0 0,0 0,0 0,0 0,1 0,-1 0,0 0,0 0,0 1,0-1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189 527,'2'0,"-4"0,2 0,0 0,0 0,0 0,0 0,0 0,0 0,0 1,0-1,0 1,0-1,0 1,0 0,0 0,-1-1,1 1,0 1,-1-2,1 1,0 0,0 0,-1-1,1 1,0-1,0 1,0-1,0 0,0 1,-1-1,1 0,0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194 515,'2'0,"-4"-1,2 1,0 0,0 0,0 0,0 0,1 0,-1 0,0 0,0 0,0 0,0 0,0 0,0 0,0 0,0 0,0 0,0 1,0-1,-1 2,1-1,0 0,-1 1,1-1,-1 0,1 1,-1-1,0 0,1 0,-1 1,0-1,1 0,-1 0,1-1,-1 1,1 0,0-1,0 0,-1 1,1-1,0 0,0 1,0-1,0 0,0 0,0 0,0 0,0 0,0 1,-1-1,1 0,0 0,0 0,0 0,0 0,0 0,0 0,0 0,0 0,0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770 185,'2'0,"-4"0,2 0,0 1,1-1,-1 1,1 1,0-1,-1 1,1 0,0 0,0 1,0-1,-1 0,1 1,-1-1,0 0,1 1,-1-1,0 0,-1 0,1 0,0 0,-1 0,1 0,-1-1,1 1,0-1,-1 0,1 0,-1 0,1-1,0 1,0-1,-1 0,1 0,0 1,0-1,0 0,-1 0,1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183 518,'2'0,"-4"0,2 0,0 0,0 0,0 0,0 0,0 0,0 0,0 0,0 0,0 0,0 0,0-1,0 1,0 0,0 0,0 0,0 0,0 0,0 0,0 0,0 0,0 0,0 0,0 0,0 0,0 0,0 0,0 0,0 0,0 0,0 0,0 0,0 0,0 0,0 0,0 0,0 0,0 0,0 0,0 0,0 0,0 0,0 0,1 1,-1-1,1 0,0 2,0-1,0-1,0 1,-1 0,1 0,0 0,0 0,0 0,0 0,-1 0,2 0,-2 0,1-1,-1 1,1 0,-1-1,1 1,-1-1,1 0,-1 1,0-1,1 1,-1-1,0 0,0 0,0 0,1 0,-1 0,0 1,0-1,0 0,0 0,0 0,0 0,0 0,0 0,0 0,0 0,1 0,-1 0,1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221 518,'2'0,"-4"0,2 0,0 0,0 0,0 1,0-1,0 1,1 0,-1 0,0 0,0 1,0-1,1 0,-1 0,0 0,0 1,0-1,0-1,0 1,0 0,0-1,0 1,0-1,0 0,0 1,0-1,1 0,-1 0,0 0,0 0,0 0,0 0,0 0,0 0,0 0,0 0,0-1,0 0,0 0,0 1,0-1,1 0,-1 0,0-1,1 1,-1 0,1 0,-1 1,1-1,0 0,-1 1,1-1,-1 1,1-1,-1 1,1 0,0-1,-1 1,1 0,0 0,-1 0,1 0,0 0,-1 0,1 0,0 0,-1 0,0 0,2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242 505,'2'0,"-4"0,1 0,0 0,0 1,-1-1,0 0,1 0,-1 0,0 1,1-1,-1 0,0 0,1 0,-1 0,1 0,0 0,-1 0,2 0,-1 0,0 0,1 0,-1 0,1 0,0-1,-1 1,1 0,0 0,0 0,0 0,0 0,0-1,1 1,1-1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240 500,'2'0,"-3"0,1 0,1 1,-1-1,1 0,0 1,0-1,0 0,0 1,-1-1,1 1,0-1,-1 1,1-1,0 0,-1 1,0-1,1 0,-1 0,0 1,0-1,0 0,0 1,0-1,0 1,0-1,-1 1,1-1,-1 1,0 0,0-1,0 1,1-1,-1 0,0 1,1-1,-1 0,0 0,1 1,-1-1,1 0,0 0,0 0,0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247 546,'2'0,"-4"0,2 0,0 0,0 1,0-1,0 0,0 1,1-1,-1 0,0 1,1-1,0 1,0 0,1 0,-1-1,0 1,0-1,0 0,0 0,1 1,-1-1,0 0,0 0,-1 0,1 0,0 0,0 0,-1 0,1-1,0 1,-1 0,1 0,-1-1,0 1,1 0,-1-1,0 1,0-1,1 1,-1-1,0 0,0 1,0-1,0 0,0 1,-1-1,1 1,0-1,0 0,-1 1,1 0,0-1,0 1,-1 0,1-1,0 1,-1 0,1 0,0 0,-1 0,1 0,0-1,0 1,-1 0,1 0,0 0,-1 0,1 0,-1 0,1 1,0-1,-1 0,1 0,0 0,0 0,-1 0,1 1,0-1,0 0,-1 0,1 1,0-1,0 1,-1 0,1 0,0-1,0 2,-1-1,1 0,0 0,0 0,0 0,0 1,0-1,0 0,0 0,-1 1,1-1,1 0,-1 1,0-1,0 0,0 0,0 1,0-1,0 0,1 0,-1-1,0 1,0 1,0-2,0 1,0-1,0 0,1 0,-1 0,0 1,0-1,0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294 512,'2'0,"-4"0,2 0,0 0,0-1,0 1,0 0,0 0,0 0,0 0,0 0,0 0,0 0,0 0,0 0,0 0,0 0,0 0,0 0,0 0,0 0,0 0,0 0,0-1,0 1,0 0,0 0,0-1,0 1,0 0,0 0,0 0,0-1,0 1,0 0,0 0,0 0,0-1,0 1,0 0,0 0,0 0,0 0,0 0,0 0,0 0,0 0,0-1,0 1,0 0,0 0,0 0,0 0,0 0,0 0,0 0,0 0,0 0,0 0,0 0,0 0,0 0,0-1,0 1,0 0,0 0,0 0,0 0,0 0,0 0,0 1,0-1,1 1,-1 0,0 0,0 0,0 1,0 0,1 0,-1 0,0 0,1 0,-1 1,0-1,0-1,0 1,0 0,0-1,0 1,1 0,-1-1,0 1,0 0,0-1,0 0,1 1,-1-1,0 0,0 0,0 0,0 0,0 0,1 0,-1-1,0 1,0-1,0 1,0-1,0 1,0-1,0 0,0 0,0 0,0 0,0 1,0-1,0 0,0 0,0 0,0 0,0 0,0 0,0 0,0 0,0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334 536,'2'0,"-4"0,1 0,1 0,0 0,-1 0,0 0,1 0,-1 0,1 1,-1-1,0 0,0 0,0 0,0 0,1 0,-1 0,1 0,-1 0,1 0,0 0,-1 0,1 0,0 0,-1 0,1 0,0 0,0 0,0 0,0 0,-1 0,1 0,0 0,0 0,0 0,0 0,0 0,2-2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332 527,'2'0,"-4"0,1 0,1 0,-1 0,0 0,0 0,1 0,-1 0,0 1,0-1,1 0,-1 0,1 0,-1 0,1 0,-1 0,1 0,0 0,0 0,-1 0,1 0,0 0,0 0,0 0,0 0,-1 0,1 0,0-1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365 531,'2'0,"-4"0,2 0,0-1,0 1,0 0,0 0,0-1,0 1,1 0,-1-1,0 1,0-1,0 1,0-1,0 1,0-1,-1 1,1-1,0 1,0-1,0 1,-1-1,1 1,0 0,-1 0,1-1,0 1,0 0,-1 0,1 0,-1 0,1 0,-1 0,1 0,-1 1,1-1,-1 0,0 1,1-1,-1 0,1 1,-1 0,1-1,0 1,-1-1,1 1,0 0,-1-1,1 1,0 0,0-1,0 1,0-1,0 1,0-1,0 1,0-1,0 1,0-1,0 0,1 0,-1 1,0-1,0 0,0 0,0 0,0 1,0-1,1 0,-1 0,0 0,0 0,0 0,1 0,-1 0,1 0,-1-1,1 1,-1 0,1-1,0 1,-1-1,1 0,0 1,-1-1,1 0,-1 1,1-1,0 0,-1 0,1 1,-1-1,0 0,1 1,-1-1,0 1,0 0,0-1,1 1,-1 0,0 0,0 0,0-1,0 1,0 0,0 0,0 0,0 0,0 0,0 0,0 0,0 0,0 0,0 0,0 1,1-1,-1 1,0-1,0 1,0 0,0 0,0-1,1 1,-1 0,0 0,0-1,0 1,1 0,-1-1,1 1,-1-1,0 0,1 1,0-1,-1 0,1 0,0 0,-1 0,1 0,2-2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372 496,'2'0,"-4"0,2 0,0 0,0 0,0-1,0 1,0 0,0 0,0 0,1 0,-1 0,0 0,0 0,1-1,-1 1,0 0,1 0,-1 0,0 0,1 0,-1 0,1 1,-1-1,0 0,1 0,-1 1,1-1,-1 0,0 1,0 0,1-1,-1 1,0 0,0-1,0 1,0 0,0-1,0 1,0-1,0 1,-1 0,1-1,0 0,0 1,0-1,0 0,0 0,0 0,0 1,0-1,0 0,0 0,0 0,1 0,-1 0,0 0,1 0,-1 0,1 1,0-1,-1 0,1-1,0 1,-1 0,1 0,-1 0,1 0,1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806 203,'2'0,"-4"0,2 0,0 0,0 0,0 0,0 0,0-1,0 1,0 0,0 0,0 0,0-1,0 1,0 0,0-1,1 1,-1 0,0-1,0 1,0 0,1 0,-1-1,0 1,0 0,0 0,0 0,0 0,0-1,0 1,0 0,0 1,1-1,-1 0,0 1,1 0,-1 0,0 0,0 0,1 1,-1-1,0 1,0 0,1 0,-1 1,0-1,0 0,0 0,0 0,0-1,0 1,0-1,0 1,0-1,0 0,-1 0,1 0,0-1,0 1,0-1,0 0,-1 0,1 1,0-1,0 0,-1 0,1 0,0 0,-1-1,1 1,-1-1,1 1,-1-1,1 1,0-1,-1 1,1-1,0 0,0 1,0-1,0 0,0 0,1 0,0 0,-1 0,1 0,0 0,0 0,1 0,-1 0,3-2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403 518,'-1'0,"1"0,0 0,-1 0,0 1,1-1,-1 0,1 0,-1 1,1-1,-1 0,1 1,0-1,0 0,-1 0,1 0,0 1,0-1,0 0,0 0,0 0,1 0,-1 0,1 1,-1-1,1 0,0 1,0-1,1 1,-1-1,0 1,0-1,0 1,0-1,0 0,-1 1,1-1,-1 1,2 0,-2-1,0 1,1 0,-1-1,0 1,0-1,0 0,0 1,-1 0,1-1,-1 1,1-1,-1 1,0-1,0 1,0-1,0 0,0 1,0-1,0 0,0 0,0 0,0 0,0 0,1 0,-1-1,0 1,1 0,-1-1,1 1,0 0,-1-1,1 1,1-1,-1 0,1-1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420 527,'2'0,"-4"0,2 0,0 0,0 0,0 0,0 0,0 0,0 0,1 0,-1 0,0 0,0 0,1 0,0 0,-1 0,1 0,0 0,-1 0,1 0,0 0,-1 0,1 0,0-1,-1 1,1 0,0 0,-1-1,1 1,-1 0,0 0,0-1,1 1,-1 0,0-1,0 1,0 0,0-1,0 1,0 0,0 0,0-1,0 1,0 0,0 0,0 0,0 0,0-1,0 1,0 0,0 0,-1 0,1 0,0 0,0 0,0 0,0 1,-1-1,1 0,0 0,0 1,0-1,0 1,-1-1,1 0,0 1,0 0,0-1,1 1,-1-1,0 1,0-1,0 0,1 1,-1-1,0 1,0-1,1 0,-1 0,0 0,1 0,-1 0,0 0,0 0,1 0,-1 0,0 0,1 0,-1 0,0 0,1-1,-1 1,0 0,1 0,-1 0,0-1,0 1,0 0,1 0,-1 0,0 0,0-1,0 1,0 0,0 0,0 0,0 0,1 0,-1 0,0 0,0 0,0 0,0 1,1-1,-1 0,0 1,0-1,0 0,0 1,1-1,-1 0,0 0,0 1,0-1,0 0,0 0,1 1,-1-1,0 0,0 0,0 0,0 0,0 0,1-1,-1 1,0 0,1-1,-1 1,0-1,1 1,-1-1,0 1,1-1,-1 1,0 0,0-1,1 1,-1 0,0 0,0 0,0 0,0-1,0 1,1 1,-1-1,0 0,1 0,-1 1,0-1,0 1,1-1,-1 1,0-1,1 1,-1 0,0-1,1 1,-1-1,0 0,1 1,-1-1,0 0,0 0,1 0,0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463 519,'2'0,"-4"0,2 0,0-1,0 1,0 0,0 0,0 0,0 0,0 0,0 0,0 0,0 0,0 0,0 0,1 0,-1 1,0-1,0 1,0 0,0-1,0 1,1 0,-1 0,1 0,-1-1,1 1,0 0,0-1,0 1,0 0,0-1,0 0,-1 1,1-1,0 0,0 0,-1 0,1 0,0 0,0 0,0 0,-1-1,1 1,0-1,0 0,0 0,0 0,0 1,0-1,-1 0,1-1,0 1,-1 0,1 0,-1 0,0 1,0-1,0 0,0 0,0 0,0 0,0 0,-1 1,1-1,0 1,-1-1,0 1,1-1,-1 1,1 0,-1 0,1 0,-1 0,1 0,-1 0,1 0,-1 0,1 0,-1 1,1-1,-1 0,1 0,-1 1,1-1,-1 1,1-1,0 1,-1-1,1 1,0 0,0 0,-1 0,1 0,0 0,0 1,0-1,0 1,0-1,0 1,-1-1,1 1,0-1,0 1,0 0,1 0,-1 0,0 0,0 0,1 0,-1 0,0 0,1 0,-1 0,0-1,1 1,-1-1,0 1,1-1,-1 0,0 1,1-1,-1 0,0 0,0-1,0 1,0 0,1-1,-1 0,0 1,0-1,0 0,0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333 566,'2'0,"-4"0,2 0,0 0,0 0,0 0,0 0,0 0,0 0,0 0,0 0,0 0,0 0,0 0,0 0,0 0,0 0,0-1,1 1,-1-1,0 1,1-1,-1 0,1 0,-1 0,1 1,0-1,-1 0,1 0,0 0,-1-1,1 1,0 0,0 0,0-1,0 1,0-1,0 0,1 0,-1 0,0 0,0 0,1 0,-1 0,0 0,1 0,-1 0,0 0,1 0,-1-1,0 1,1 0,-1 0,0 0,0 0,1 0,-1 0,0 1,-1-1,1 1,0 0,0-1,-1 1,1 0,0-1,0 1,-1 0,1 0,0 0,-1 0,1 0,-1 0,1 0,-1 1,0-1,1 1,-1 0,0-1,0 1,0 0,0 0,0 0,1-1,-1 1,0 0,0 0,0 0,0 0,0 0,0 0,0 0,0 0,0 0,0-1,0 1,0 0,0 0,0 0,0 0,0 0,0 0,0 0,0 0,0 0,0 0,0 0,0 0,0 0,0 0,0 0,0 0,0 0,0 0,0 0,0 0,0 0,0 0,0 0,0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386 480,'2'0,"-4"0,2 0,0 0,0 0,0 0,0 0,0 0,0 0,0 0,0 0,0 0,0 0,0 0,0 0,0 0,0 0,0 0,0 0,0 0,0 1,0-1,0 1,0-1,0 1,0 0,0-1,0 1,0-1,0 1,0 0,0-1,0 0,0 1,0-1,0 0,0 0,0 1,0-1,0 0,0 0,0 0,0 0,0 0,0 0,0 1,0-1,0 0,0 0,0 0,0 0,0 0,0-1,0 1,0 0,0-1,0 1,0 0,0-1,0 1,0 0,0-1,0 1,0 0,0-1,0 1,0 0,0 0,0-1,0 1,0 0,0 0,0 0,-1 0,1 0,0-1,-1 1,1 0,-1 1,0-1,1 0,-1 0,0 0,1 1,-1-1,0 0,1 1,-1-1,1 0,-1 0,1 0,0 1,-1-1,1 0,0 0,0 0,0 0,-1 0,1 0,0 0,0 0,0 0,0 0,0 0,0 0,0 0,0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391 447,'2'0,"-4"0,2 0,0 0,0 0,0 0,0 0,-1 0,1 1,-1-1,1 0,0 1,-1-1,1 1,-1-1,1 1,-1-1,1 1,0-1,0 0,0 0,-1 0,1 0,0 1,0-1,0 0,0 0,0 0,0 0,0 0,0 0,0 0,0 0,0-1,0 1,0 0,1-1,-1 1,0 0,0-1,0 1,1 0,-1-1,0 1,0 0,0 0,0 0,0-1,0 1,1 0,-1 0,0 0,0 0,0 0,0 0,0 0,0 0,0 0,0 0,0 0,0 0,0 0,1 1,-1 0,0-1,0 1,0 0,1 0,-1 0,0 0,0 0,0 0,0 0,1 0,-1 0,0-1,0 1,0 0,0-1,0 0,0 1,0-1,0 0,0 1,0-1,0 0,0 0,0 0,0 0,0 0,0 1,1-1,-1 0,0 0,0 0,0 0,0 0,0 0,1 0,-1 0,0 0,0 0,0 0,0 0,1 0,-1 0,0 0,0 0,0 0,0 0,0 0,0 0,0 0,0 0,0 0,0 0,1 0,-1 0,0 0,0 0,0 0,0 0,0 0,0 0,0 0,0 0,-1 0,0 1,0-1,0 0,-1 0,1 1,0-1,1 0,-1 0,0 0,1 0,-1 0,1 0,-1 0,1 0,0 0,0 0,-1 0,1 0,0 0,0 0,0 0,0 1,0-1,-1 0,1 0,0 0,0 0,0 0,0 0,0 0,0 0,0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373 430,'2'0,"-4"0,2 0,0 0,0 0,0 0,0 0,0 0,0 0,0 0,0 0,0 0,0 0,0 0,0 0,0 0,0 0,0 0,0 0,0 0,0 0,0 0,0 0,0 0,0 0,0 0,0 0,0 0,0 0,0 0,0 0,0 0,0 0,0 0,0 0,0 0,0 0,0 0,0-1,1 1,0 0,-1 0,1 0,0 0,0-1,1 1,-1 0,1 0,-1-1,1 1,-1 0,1 0,0-1,1 1,-1 0,-1-1,1 1,0 0,-1 0,1-1,-1 1,1 0,-1 0,1 0,-1 0,0 0,0 0,0 0,0 0,0 0,0 0,-1 0,1 0,0 0,-1 0,1 0,-1 0,0 0,1-1,-1 1,1 0,-1 0,0 0,0 0,1 0,-1 0,0 0,0 0,0 0,0 0,0 0,0 0,0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382 422,'2'0,"-4"0,2 0,0 0,0 0,0 0,-1 0,1 0,0 0,0 0,0 0,0 0,0 0,0 0,0 0,0 0,0 0,1 0,0-1,0 1,1 0,-1 0,1 0,0-1,1 1,-1 0,1-1,0 1,-1-1,1 1,-1 0,0-1,0 1,0 0,-1 0,1-1,-1 1,0 0,0 0,0 0,-1 0,1 0,-1 0,0 0,1 0,-1 0,1 0,-1 0,0 0,1 0,-1 0,0 0,1 0,-1 0,0 0,0 0,1 0,-1 0,0 0,0 0,1 0,-1 0,0 0,0 0,0 0,1 0,-1 0,0 0,0 0,0-1,0 1,0 0,0 0,0 0,-1-1,1 1,0-1,0 1,-1-1,1 1,0-1,-1 1,1 0,-1-1,1 1,0 0,0 0,0-1,-1 1,1 0,0 0,0 0,0 0,0 0,0-1,0 1,0 0,0 0,0 0,0 0,-1 0,1 0,0 0,0 0,0 0,0 0,0 0,0 0,1 0,-1 1,1-1,-1 0,1 1,-1-1,1 1,0 0,-1-1,1 1,0 0,-1 0,0-1,1 1,-1-1,0 1,1 0,-1 0,0 0,0 0,0 0,0 0,-1 0,1 0,0 0,-1 0,0 0,0 0,1 0,-1-1,0 1,0 0,0 0,0 0,0-1,0 1,0-1,1 1,-1-1,1 0,0 0,-1 1,1-1,0 0,0 0,0 0,-1 0,1 0,0 0,0 0,0 0,0 0,0 0,0 0,0 0,2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489 403,'2'0,"-4"0,2 0,0 0,0 0,0 0,0 0,1 0,-1 1,0-1,1 0,-1 0,1 0,-1 0,1 0,-1 0,1 0,0 0,-1-1,1 1,0 0,-1 0,1 0,0-1,-1 1,1 0,-1-1,1 1,-1-1,1 1,-1-1,0 1,1-1,-1 0,0 1,0-1,0 1,0-1,0 0,0 1,0-1,-1 0,1 1,0-1,0 1,-1-1,1 1,0 0,-1-1,1 1,-1 0,1 0,0 0,-1 0,1 0,0 0,-1 0,1 0,0 0,-1 0,1 0,-1 0,1 0,-1 1,1-1,-1 0,1 1,-1-1,1 1,0 0,-1-1,1 1,-1 0,1 1,0-1,0 0,0 1,0-1,0 1,0-1,0 1,0-1,0 1,0 0,0 0,0-1,0 1,0 0,0-1,0 1,1 1,-1-2,0 1,0-1,0 1,1-1,-1 1,0-1,0 1,0-1,0 0,0 0,0 1,0-1,0 0,0-1,0 1,-1-1,1 1,0-1,-1 1,1-1,-1 0,1 0,-1 1,1-1,-1-1,1 1,-1 0,1 0,-1-1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503 418,'2'0,"-4"0,2 0,0 0,0 0,0 0,0 0,-1 0,1 0,-1 0,0 0,-1 1,1-1,-1 0,1 0,-1 0,1 0,-1 1,0-1,1 0,-1 0,1 0,0 0,-1 0,1 0,0 0,1 0,-1 0,1 0,-1 0,1 0,0 0,0 0,-1 0,1 0,0 0,0 0,0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819 187,'2'0,"-4"0,2 0,0 0,0 0,0 0,0 0,0 0,0 0,0 0,0 0,0 0,0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527 418,'2'0,"-4"0,2 0,0 0,0-1,0 1,0 0,0 0,0 0,0 0,0 0,0 0,0 0,0 1,0-1,-1 1,0 0,1 0,-1 0,1 1,-1-1,0 0,1 1,-1-1,1 1,0-1,-1 1,1-1,0 1,0-1,0 0,0 1,0-1,1 0,0 2,-1-2,1 0,0 0,0 0,0 0,0 0,0-1,0 1,0-1,2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544 426,'2'0,"-4"0,2 0,0 0,0 0,0 0,0 0,0 0,0 0,0 0,0 0,0 0,0 0,0 0,0 1,0-1,0 1,0-1,0 1,0 0,0 1,0-1,1 0,-1 0,0 1,0-1,0 0,0 0,0 1,0-1,1 0,-1 0,0 0,0-1,0 1,0-1,0 1,0-1,0 0,0 1,0-1,0 0,0 0,0 0,0 0,0 0,0 0,0 0,0 0,0 0,0 0,0 0,0-1,1 0,-1 1,0-1,0 1,0-1,0 0,1 0,-1 0,0 0,1 0,-1-1,1 1,-1 0,1 0,-1 0,1 1,-1-1,1 0,-1 1,1-1,-1 1,1-1,-1 1,1 0,-1-1,1 1,-1 0,1 0,-1 0,1 0,-1 0,1 0,-1 0,1 0,-1 0,1 1,-1-1,1 0,-1 0,0 1,1-1,-1 0,1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570 412,'2'0,"-4"0,2 0,0 0,0 0,0 0,0 0,0 0,0 0,0 0,0 0,-1 0,0 0,-1 0,1 0,0 0,-1 0,0 1,1-1,-1 0,1 0,0 0,-1 0,1 0,0 0,0 0,0 0,1 0,-1 0,0 0,1 0,0 0,-1 0,1 0,0 0,-1 0,1 0,0 0,0 0,0 0,-1 0,1 0,0 0,0 0,0 0,0 0,1 0,0-1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563 406,'2'0,"-4"0,2 0,1 0,-1 0,0 0,1 0,-1 1,1-1,-1 0,1 1,-1-1,1 1,0-1,-1 0,1 1,0-1,0 1,-1-1,1 1,0-1,0 0,-1 1,0-1,0 0,1 0,-1 0,0 1,0-1,0 0,0 0,0 1,-1 0,1-1,-1 1,0-1,0 1,0 0,0-1,1 1,-1-1,0 1,1-1,-1 0,1 0,-1 1,1-1,0 0,0 0,0 1,0-1,0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584 435,'2'0,"-4"0,2 0,0 0,0 0,0 0,0-1,0 1,0 0,0 0,0 0,0 0,0 1,0-1,-1 0,1 1,-1 0,1 0,-1 0,1 0,-1 0,1 0,-1 0,1 0,-1 1,1-1,0 0,0 0,0 0,0 0,0 0,0 0,0 0,1 0,-1 0,0 0,1-1,-1 1,1-1,-1 0,1 1,-1-1,1 0,-1 0,1 0,1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595 435,'2'0,"-4"0,2 0,0 0,0 0,0 0,0 0,0 0,0 0,0 0,0 0,0 1,-1-1,1 1,0-1,0 1,0 0,0 0,0 0,0 0,1 0,-1 0,0 0,0-1,0 1,1 0,-1-1,0 1,1-1,-1 1,1-1,-1 0,0 0,1 1,-1-1,1 0,0 0,-1 0,1 0,-1 0,1-1,0 1,-1 0,1-1,-1 1,1-1,-1 1,1-1,0-1,0 1,-1 0,0 1,1-1,-1 0,0 0,1 0,-1 0,0 0,0 0,0 0,0 1,-1-1,1 1,0-1,0 1,0-1,-1 1,1 0,0-1,-1 1,1 0,0 0,-1 0,1 0,0 0,-1 0,1 0,-1 0,1 0,0 1,-1-1,1 0,-1 1,1-1,0 1,-1-1,1 1,0 0,0 0,0-1,0 1,0-1,0 1,0 0,0-1,0 1,1-1,-1 1,1-1,-1 1,1-1,-1 0,0 1,1-1,-1 0,1 0,-1 0,0 0,1 1,-1-1,1 0,-1 0,1 0,1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621 443,'2'0,"-4"0,2 1,0-1,0 0,0 1,0-1,0 1,0 0,0 0,-1 0,1-1,0 1,-1 0,1 0,0 0,-1-1,1 1,0-1,0 0,0 0,-1 1,1-1,0 0,0 0,0 0,0 0,0 0,1-1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633 433,'2'0,"-4"0,2 0,0 0,0 1,0-1,0 0,0 1,0-1,1 0,-1 1,0 0,0-1,1 1,0 0,-1-1,1 1,0 0,0 0,0-1,0 1,0 0,0-1,0 0,0 1,-1-1,1 0,0 0,0 1,-1-1,1 0,0 0,-1 0,1 0,0 0,-1 0,1-1,-1 1,0 0,1 0,-1-1,1 1,-1-1,0 0,1 1,-1-1,0 0,0 1,0-1,0 0,0 1,0-1,0 0,0 1,-1-1,1 1,0-1,-1 0,1 1,-1 0,1-1,0 1,0 0,-1 0,1 0,0 0,0-1,-1 1,1 0,0 0,0 0,0 0,-1 0,1 0,0 1,-1-1,1 0,0 0,-1 1,1-1,0 1,-1-1,1 1,0 0,-1 0,1 0,0 1,0-1,0 1,0-1,0 0,0 1,-1-1,1 0,0 1,0-1,0 1,0-1,1 1,-1-1,0 0,0 1,0-1,0 0,0 0,1 1,-1-1,0-1,0 1,0 0,1-1,-1 0,0 1,0-1,0 0,0 0,0 0,0 0,0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663 432,'2'0,"-4"0,3 1,-1 0,1 0,0 0,-1 0,1 0,0 1,-1-1,1 1,-1 0,1 0,-1 0,0 0,0 0,0 0,0 0,0-1,0 1,-1-1,1 0,-1 0,1 0,0 0,-1 0,1-1,-1 1,1-1,0 0,0 0,0 0,0 0,0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684 415,'2'0,"-4"0,2 0,0 0,1 0,-1 1,0-1,1 1,0 0,0 0,-1 0,1 0,1 1,-1 0,0 0,1 0,-1 0,0 0,0 1,0-1,0 0,0 1,-1-1,1 1,-1-1,0 0,0 1,0-1,-1 0,1 0,0-1,-1 1,1-1,0 0,-1 1,1-1,-1 0,1-1,0 1,-1-1,1 1,0-1,0 0,0 1,0-1,0 0,0 0,-1 0,1 0,0 0,0 0,0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817 183,'2'0,"-4"0,2 0,0 0,0 0,0 0,0 0,0 0,0 0,0 1,0-1,0 0,0 1,1-1,-1 0,0 1,0-1,0 0,0 0,0 1,0-1,0 0,0 0,0 1,1-1,-1 0,-1-1,1 1,0 0,0-1,-1 0,1 1,0-1,-1 1,1 0,0-1,0 1,-1 0,1 0,0-1,0 1,0 0,0 0,-1 0,1 0,0 0,0 0,0 0,-1 0,1 0,0 1,-1-1,1 0,0 0,-1 1,1-1,-1 1,1-1,0 0,-1 1,1-1,0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743 448,'2'0,"-4"0,2 0,0 0,0 0,-1 0,1 0,0 0,-1 0,0 0,0 0,0 0,0 0,0 0,-1 0,1 0,0 0,0 0,0 0,0 0,0 0,1 0,-1 0,1 0,0 0,-1 0,1 0,0 0,0 0,0 0,-1 0,1 0,0 0,0 0,0 0,0-1,1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743 439,'2'0,"-4"0,2 0,0 0,0 0,-1 0,0 0,0 0,0 1,-1-1,1 0,-1 0,1 0,-1 0,1 0,0 1,-1-1,1 0,0 0,0 0,0 0,1 0,0 0,-1 0,1 0,0 0,0 0,0 0,-1 0,1 0,0 0,0 0,0 0,0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301 341,'2'0,"-4"0,2 0,0 0,0 1,1-1,-1 0,0 0,0 0,1 1,0-1,0 1,0-1,0 1,0-1,0 1,0-1,0 1,1-1,-1 1,0-1,0 1,1-1,-1 0,0 1,0-1,1 1,-1-1,0 0,0 1,1-1,-1 0,0 0,0 1,0-1,0 0,0 0,0 0,0 0,0 0,0 0,1 0,-1 0,0-1,1 1,-1 0,0 0,1 0,-1-1,0 1,1 0,-1 0,1 0,-1 0,1-1,-1 1,0 0,0 0,1 0,-1 0,0 1,0-1,0 0,0 1,0-1,1 1,-1-1,0 1,0 0,0 0,0-1,0 1,0 0,-1 0,1-1,0 1,-1-1,1 1,-1-1,1 1,-1-1,0 0,1 0,-1 1,0-1,0 0,1 0,-1 0,1 0,-1 0,1-1,0 1,0 0,0-1,0 1,0-1,0 0,1 1,-1-1,1 0,0 1,-1-1,1 0,0 1,-1-1,1 1,-1-1,1 1,-1 0,1-1,0 1,-1 0,0 0,1 0,-1 0,0 1,0-1,0 0,0 1,0-1,0 0,0 1,-1-1,1 0,0 1,-1-1,1 0,0 1,-1-1,1 0,-1 0,0 1,1-1,-1 0,0 0,1 0,-1 0,1 0,-1 0,0 0,0 0,1 0,-1 0,0 0,1 0,-1 0,0 0,1 0,-1 0,0 0,1 0,-1 0,0 0,1 0,-1-1,0 1,0 0,0 0,1 0,-1 0,0 0,0 0,0 0,0 0,0 0,0 0,0 0,0 0,1 0,-1 0,0 0,0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605 353,'2'0,"-4"0,2 0,0 0,0 0,0 0,0 0,0 0,1 1,-1-1,1 0,-1 0,1 1,-1-1,1 0,0 1,0-1,0 1,0-1,0 1,0-1,1 1,-1-1,0 1,0 0,0-1,0 1,1 0,-1-1,0 1,2 0,-2 0,1-1,-1 1,0-1,0 0,1 1,-2-1,1 0,1 0,-1 0,0 0,0 0,0 0,-1 0,1 0,0-1,0 1,0 0,0-1,1 1,-1-1,0 1,0-1,0 1,0-1,0 1,0-1,0 1,0-1,0 1,0 0,0 0,-1-1,1 1,-1 0,1 0,0 0,-1 0,1 0,-1 0,1 0,-1 0,1 0,0 0,-1 0,1 1,-1-1,1 1,0-1,0 1,-1-1,1 1,0-1,-1 1,1-1,-1 0,1 1,-1-1,1 0,-1 0,1 0,0 0,-1 0,1 0,-1 0,1 0,0 0,0 0,-1-1,1 1,0 0,-1-1,1 1,0-1,1 0,-1 1,0-1,0 1,0-1,0 0,1 1,-1-1,0 1,1-1,-1 1,1 0,-1-1,0 1,1 0,-1 0,1 0,-1 0,1 0,-1 0,1 0,-1 0,1 0,-1 0,0 0,0 0,1 0,-1 0,0 0,0 0,0 0,-1 1,1-1,0 0,0 0,-1 0,1 0,0 0,-1 0,1 0,-1 0,0 0,1 0,-1-1,0 1,1 0,-1 0,0 0,0 0,1 0,-1 0,0 0,0 0,1 0,-1 0,0 0,0 0,0 0,0 0,0 0,1 0,-1 0,0 0,1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785 423,'2'0,"-4"0,2 0,0-1,1 1,-1 0,0 0,0-1,0 1,1 0,-1 0,0-1,0 1,1-1,-1 1,0 0,0-1,0 1,1 0,-1 0,0 0,0 0,0-1,0 1,0 0,0 0,0 0,0 0,0 0,0 0,0 0,0 0,0 0,0 0,-1 1,0 0,0 0,1 0,-1 0,0 0,0 1,0-1,0 1,0 1,1-1,-1 0,1 1,-1 0,1-1,0 1,0 0,1 0,-1 0,1-1,-1 1,1 0,0-1,0 1,0-1,0 0,0 0,0 0,0 0,1 0,-1-1,0 1,0-1,0 0,0 0,1 0,-1 0,0 0,0 0,0 0,0 0,0-1,1 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841 446,'2'0,"-4"0,2 0,0 0,0 0,0-1,0 1,0 0,0 0,0 0,0-1,0 1,0 0,0 0,0-1,-1 1,1 0,-1 0,0 0,-1 0,1 0,-2 1,2-1,0 0,-1 1,1-1,0 1,0-1,1 1,-1-1,0 1,0-1,0 1,1-1,0 1,-1 0,1-1,0 1,-1-1,1 1,0 0,0 0,0 0,0 0,0-1,0 1,0 0,1 0,-1-1,1 1,-1 0,1 0,-1-1,1 1,0-1,-1 0,1 1,0-1,-1 0,1 1,0-1,-1 0,1 0,0 1,0-1,-1 0,1 0,0 0,-1 0,1 0,-1 0,0 0,1 0,-1 0,0 0,1 0,-1 1,0-1,0 0,0 0,0 0,1 0,-1 0,0 0,0 0,0 0,0 0,0 0,1 0,-1 0,0 0,0 0,0 0,0 0,0 0,0 0,0 0,0 0,0 0,0 0,0 0,0 0,0 0,0 0,0 0,0 0,0 0,0 0,0 0,0 0,0 0,0 0,0 0,0 0,0 0,0 0,0 0,0 0,0 0,0 0,0 0,1 0,-1 0,0 0,0 0,0 0,0 0,0 0,0 0,0 0,0 0,0 0,0 0,0 0,0 0,0 0,0 0,0 0,0 0,0 0,0 0,0 0,0 0,0 0,0 0,0 0,0 0,0 0,0 0,0 0,0 0,0 0,0 0,0 0,0 0,0 0,0 0,0 0,0-1,0 1,1 0,-1-1,0 1,0 0,0-1,1 1,-1-1,0 1,1-1,-1 1,1-1,-1 1,1-1,-1 1,0 0,1 0,-1-1,0 1,1 0,-1 0,0 0,1 0,-1 0,0 0,1 0,-1 1,0-1,1 0,-1 1,0-1,0 1,0-1,0 1,0-1,0 1,0-1,-1 1,1-1,0 0,0 1,-1-1,1 0,0 0,-1 0,1 0,-1 0,1 0,-1 0,1-1,0 1,-1 0,1 0,0-1,0 1,0-1,0 0,1 1,0-1,-1 0,1 0,3-1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867 448,'2'0,"-5"1,3-1,0 0,-1 0,1 0,0 0,0 0,0 0,-1 1,1-1,0 0,0 0,0 0,0 1,0-1,0 1,1-1,-1 1,0-1,1 1,-1 0,1-1,-1 1,0 0,1 0,-1 0,0 0,0-1,0 1,0 0,0-1,0 1,0 0,0-1,0 1,-1 0,0 0,0-1,0 1,0-1,1 0,-1 0,0 1,0-1,1 0,-1 0,0 0,1 0,-1 0,1 0,-1-1,1 1,0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874 453,'2'0,"-4"0,2 0,0 0,0 0,0 0,0 0,0 0,1 0,-1 0,0 0,0 1,0-1,1 0,-1 1,0-1,1 0,-1 1,1-1,0 0,-1 1,1-1,0 0,0 0,0 1,0-1,0 0,0 0,0 0,0 0,0-1,0 1,0 0,0 0,0-1,0 1,0-1,0 1,-1-1,1 1,0-1,-1 0,1 1,-1-1,0 0,1 1,-1-1,0 1,0-1,0 0,0 1,0-1,0 1,0-1,-1 1,1-1,-1 1,1-1,0 1,0 0,-1 0,1 0,0 0,0 0,-1 0,1-1,0 1,0 0,0 0,-1 0,1 0,0 1,-1-1,1 0,0 0,0 0,-1 0,1 1,0-1,-1 1,1-1,-1 1,1 0,0 0,-1 0,1 0,-1 0,1 0,0 0,-1 1,1-1,0 1,0-1,-1 1,1 0,0-1,0 1,0 0,0 0,0 0,0 0,0 0,0-1,0 1,1-1,-1 0,0 1,0-1,1 0,-1 0,0 0,0 0,0-1,0 1,0-1,0 1,1-1,-1 0,0 1,0-1,0 0,0 0,0 0,0 0,0 1,0-1,0 0,0 0,0 0,0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939 453,'2'0,"-4"0,2 0,0 0,1-1,-1 1,0 0,0 0,0-1,0 1,0 0,0-1,0 1,0 0,0 0,0-1,0 1,0 0,0-1,0 1,-1 0,1 0,-1-1,1 1,-1 0,0 0,0 0,0 0,-1 1,1-1,0 0,0 1,0-1,0 1,0 0,-1-1,1 1,0 0,1 0,-1 0,0 0,1 0,-1 1,1-1,-1 0,1 0,0 0,0 0,0 0,0-1,0 1,1 0,-1-1,0 1,1-1,-1 1,1-1,0 1,0-1,0 0,0 0,0 0,0 0,0 0,1 0,-1 0,0 0,0-1,0 1,1 0,-1 0,0-1,0 1,0 0,-1-1,1 1,-1 0,1 0,0 0,-1 0,1 0,-1 0,1 0,-1 0,0 0,0 1,0-1,1 0,-1 1,0-1,0 1,-1-1,1 1,0-1,0 1,0-1,-1 1,1-1,0 0,-1 0,1 0,0 1,-1-1,1 0,0 0,-1 0,1-1,-1 1,1 0,0 0,-1 0,1-1,0 1,-1-1,1 1,0-1,0 1,0-1,0 1,1-1,-1 0,0 1,1-1,0 1,-1-1,1 0,0 0,2-1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956 455,'2'0,"-4"0,3 0,-1 0,0 0,0 0,0 0,0 0,0 0,0 0,0 0,0 0,0 0,0 0,0 0,0 0,0 0,0 0,0 0,-1 1,1-1,0 0,0 1,1-1,-1 1,0 0,1-1,-1 1,0 0,1-1,-1 1,1 0,-1 0,0 0,1-1,-1 1,0 0,0 0,0-1,-1 1,1 0,-1 0,0 0,0-1,1 1,-1-1,0 0,0 1,0-1,1 0,-1 0,1 0,0 0,-1 0,1 0,0 0,0 0,0 0,0 0,0-1,1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270 171,'2'0,"-4"0,2 0,0 0,0 0,0-1,0 1,0 0,1 0,-1 0,0 0,0 0,0-1,0 1,1 0,-1 0,0 0,0 0,0 0,0 0,0-1,0 1,0 0,0 0,0 0,1 0,-1 0,0 0,0 0,0 0,0 0,0 0,0 0,0 0,0 0,0 0,0 0,0 0,0 0,-1 0,1 1,-1 0,0-1,1 1,-1 0,0 0,0 0,0 0,1 0,-1 0,0 0,0 0,1 1,-1-1,1 0,-1 1,0-1,1 1,0-1,-1 0,1 1,0-1,-1 0,1 1,0-1,0 0,0 1,0-1,1 0,-1 0,0 0,0 0,0 0,0 0,1 0,-1 0,0-1,1 1,-1 0,0 0,1-1,-1 1,0 0,1-1,-1 1,1 0,-1-1,0 1,1-1,-1 1,1-1,-1 1,1-1,-1 1,0-1,1 1,-1-1,0 1,1-1,-1 0,0 0,1 1,-1-1,0 0,0 0,0 0,0 0,1 1,-1-1,0 0,0 0,1 0,-1 0,0 0,0 0,0 0,0 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840 209,'-1'0,"1"0,0 0,0 0,0 0,0 0,0 0,0 0,0 0,0 0,0 0,0 0,0 0,1 0,-1 0,1 0,0 0,0 0,0 0,0 0,0 0,1 0,-1 0,0 0,1-1,0 1,-2 0,1 0,0 0,-1 0,1 0,-1 0,1 0,-1 0,0 0,0 0,1 0,-1 0,0 0,0 0,0-1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971 458,'2'0,"-4"0,2 0,0 0,0 0,0 0,0 0,0 0,0 1,0-1,0 0,0 1,0 0,0 0,0 0,1 0,-1 0,0 0,1 0,-1-1,0 1,1 0,-1 0,0-1,1 1,-1-1,1 1,-1-1,1 0,-1 1,1-1,-1 0,0 0,1 0,-1 0,1 0,-1 0,1-1,0 1,-1-1,1 0,0 0,-1 0,1 0,-1-1,1 1,-1-1,1 0,-1 0,1 0,-1 1,0-1,0 0,0 1,-1 0,1 0,0 0,-1-1,1 2,0-1,-1 0,1 1,-1 0,1-1,-1 1,1 0,-1 0,1 0,-1 0,1 0,-1 1,1-1,0 0,-1 1,1 0,0 0,0 0,0 0,0 1,0-1,1 0,-1 0,1 0,0 0,-1 0,1 0,0 0,0 0,-1-1,1 1,0-1,-1 1,1-1,0 0,0 1,1-2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1003 425,'0'1,"0"-1,0 1,1 1,-1-1,1 0,-1 1,1-1,0 1,0 1,0-1,0 0,0 1,-1-1,1 1,0-1,-1 1,1-1,-1 1,0-1,0 1,0 0,0-1,0 1,0-1,-1 0,1 0,-1-1,1 1,-1-1,0 0,0 0,0 0,0 0,0 0,0 0,0-1,0 1,0-1,0 1,1-1,-1 0,1 0,-1 0,1 0,0 0,0 0,0 0,-1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1029 428,'0'-1,"0"1,0 0,0 0,0 0,0 0,0 0,0 0,0 0,0-1,0 1,0 0,0 0,0 0,0-1,1 1,-1 0,0 0,1 0,-1 0,0 0,1 0,-1 0,0 0,1 0,-1 0,1 0,-1 0,1 1,-1-1,1 1,-1-1,0 1,0 0,0 0,0 0,0 0,0 0,-1 0,1 0,0 0,-1 0,0 0,1 0,0 0,-1-1,1 1,-1-1,1 1,0-1,0 0,-1 1,1-1,0 0,0 0,0 0,0 1,0-1,0 0,-1 0,1 0,0 0,0 0,0 0,0 0,0 0,1 0,-1 0,1 0,-1 0,1 0,0 0,-1 0,1 0,0 0,0 0,0 0,0 0,0 0,0 1,0-1,0 0,-1 0,0 0,1 0,-1 0,0 0,0 0,1 0,-1 0,0 0,0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1194 295,'2'0,"-4"0,2 0,0 0,0 0,0 0,0 0,0 0,0 1,0-1,0 0,0 0,0 0,0 0,0 0,0 0,0 0,0 0,0 0,0 0,0 1,0-1,0 0,0 0,0 0,0 1,1-1,-1 0,0 1,0-1,0 1,0 0,0-1,0 1,0 0,0-1,0 1,0 0,0 0,0 0,0-1,0 1,0 0,0 0,0-1,0 1,0-1,0 1,0 0,0-1,0 1,0-1,0 1,0-1,1 0,-1 1,0-1,0 0,0 1,0-1,0 0,0 1,1-1,-1 0,0 0,0 0,0 1,1-1,-1 0,0 0,0 0,1 0,-1 0,0 0,1 0,-1 0,0 0,1 0,-1 0,1 0,-1-1,1 1,0 0,-1-1,1 0,0 1,0-1,-1 0,1 1,0-1,-1 0,1 0,0 1,-1-1,1 0,0 0,-1 0,1 0,0 0,-1 0,1 0,-1 0,1 0,-1 0,0 0,1 0,-1 0,0 0,1-1,-1 1,0 0,0 0,0 0,0 0,0 0,-1 0,1 1,0-1,0 0,0 1,0-1,0 1,-1-1,1 1,0-1,0 1,0 0,0-1,0 1,0 0,-1 0,1 0,0 0,0 0,0-1,0 1,-1 0,1 0,-1 0,1 0,0 0,-1 0,1 0,0 1,-1-1,1 0,-1 1,1-1,-1 1,1-1,-1 0,1 1,0-1,0 1,-1-1,1 1,0-1,0 1,-1-1,1 0,0 1,0-1,0 0,1 1,-1-1,0 1,0-1,0 1,0-1,1 1,-1-1,0 0,0 1,1-1,-1 1,1-1,-1 0,0 1,1-1,-1 0,1 0,-1 0,1 1,-1-1,1 0,-1 0,1 0,-1 0,1 0,-1 1,1-1,-1 0,1 0,-1 0,0 0,1 0,-1 0,0 0,1 0,-1-1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1184 290,'2'0,"-4"0,2 0,0 0,0 0,0 0,0 0,0 0,0 0,0 0,0 0,0 0,0 1,-1-1,1 1,-1 0,0-1,1 1,-1 0,0-1,0 1,1 0,-1-1,1 1,-1-1,1 0,0 1,-1-1,1 0,0 0,0 0,0 0,-1 0,1 1,0-1,0 0,0 0,0 0,0 0,0 0,0 0,0 0,0 0,0 0,0 1,0-1,0 0,0 1,0 0,1 0,-1 0,1 0,0 0,0 1,0-1,-1 0,1 0,0 0,0-1,-1 1,1 0,-1 0,1-1,-1 1,1-1,-1 1,1-1,-1 1,0-1,1 0,-1 1,0-1,0 0,0 0,0 0,0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1167 310,'2'0,"-4"0,2 0,0 0,0 1,0-1,0 1,1 0,-1 0,1-1,0 1,-1 0,1 1,0-1,-1 0,1 0,0 0,-1 0,1-1,-1 1,1 0,-1 0,1 0,-1-1,0 1,1-1,-1 0,0 1,0-1,0 0,0 0,0 0,1 0,-1 0,0 0,0 1,0-1,0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1136 301,'2'0,"-4"0,2 0,0 0,0 0,0 0,0 0,0 0,0 0,0 0,0 0,0 0,0-1,0 1,0 0,0 0,0-1,1 1,-1 0,1-1,-1 1,1 0,-1 0,1-1,-1 1,1 0,-1 0,1 0,-1-1,1 1,-1 0,1 0,-1 0,0 0,1 0,-1 0,1 1,-1-1,1 0,-1 0,1 1,-1-1,0 0,1 1,-1-1,0 1,0-1,0 0,0 1,1-1,-1 1,0-1,0 1,0-1,-1 1,1-1,0 1,0-1,0 1,-1-1,1 0,0 1,0-1,-1 0,1 1,0-1,0 0,-1 0,1 1,-1-1,1 0,0 0,-1 0,1 1,0-1,-1 0,1 0,0 0,0 0,-1 0,1 0,0 0,0 0,-1 0,1 0,0 0,-1 0,1 0,0 0,0-1,-1 1,1 0,0 0,0 0,-1 0,1-1,0 1,0 0,0 0,0-1,0 1,-1 0,1 0,0 0,0-1,0 1,0 0,0-1,0 1,0 0,1-1,-1 1,0-1,0 1,0-1,1 0,-1 1,0-1,0 1,1-1,-1 0,1 1,-1-1,0 1,1 0,-1-1,0 1,0 0,1-1,-1 1,0 0,0 0,2-1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1265 290,'2'0,"-4"0,2 0,0 0,0 0,0 0,0 0,0 0,0 0,0 0,0 0,0 0,-1 1,0 0,1 0,-1 0,0 0,0 0,-1 0,1 1,-1-1,1 1,-1-1,1 0,0 0,0 0,0 0,0 0,0 0,0-1,1 1,0-1,-1 0,1 0,0 1,0-1,-1 0,1 0,0 0,0 0,0 0,0 1,0-1,0 0,0 0,0 0,0 0,0 0,0 1,1-1,-1 1,1-1,0 1,0 0,0 0,0 0,0 0,1 0,-1 0,0 0,0 0,0 0,1 0,-1-1,0 1,0 0,0 0,-1-1,1 1,0-1,-1 0,1 1,-1-1,0 0,1 1,-1-1,0 0,1 0,-1 0,0 0,0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1244 324,'2'0,"-4"0,1 0,1 0,0 0,0 0,0 0,0 0,0 1,0-1,1 0,-1 1,0-1,1 1,0 0,0 0,-1-1,1 1,0 0,1 0,-1 0,0 0,0-1,0 1,0 0,0-1,0 1,-1-1,1 1,-1-1,1 0,-1 1,1-1,-1 0,0 0,1 1,-1-1,0 0,0 0,1 0,0-2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1279 297,'2'0,"-4"0,2 0,0 0,1-1,-1 1,0 0,1 0,-1 0,0 0,1 0,-1 0,0 1,1-1,-1 0,1 1,-1-1,0 1,1 0,-1 0,0 0,0 0,0 0,-1 0,1 1,-1-1,1 0,-1 1,0-1,1 0,-1 0,0 0,1 0,-1 0,1-1,-1 1,1-1,0 1,0-1,-1 0,1 0,0 1,0-1,0 0,0 0,0 0,0 0,0 0,0 0,0 0,0 0,0 0,0 0,0 0,1 0,0 0,-1 0,1 0,0 0,-1 0,1 0,0 0,-1 0,1 0,0 0,-1 0,1 0,-1 0,1 1,-1-1,1 0,-1 0,1 0,-1 0,1 0,-1 0,1 0,-1 0,1 1,-1-1,0 0,1 0,-1 0,1 0,-1-1,1 1,1-1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851 200,'2'0,"-5"0,3 0,0 0,0 0,0 0,0 0,0 0,0 0,0 0,0 0,0 0,0 0,0 0,0 0,0 0,0 0,0 1,0-1,0 0,0 1,0 0,1 1,-1-1,0 0,0 0,0 0,0 0,0 0,1 0,-1 0,0 0,0-1,0 1,0-1,0 1,0-1,0 0,0 1,0-1,1 0,-1 1,0-1,0 0,0 0,0 0,0 0,0 1,0-1,0 0,1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1308 306,'2'0,"-4"0,2 0,0 0,0 0,0 0,0 0,0 0,0 0,0 1,0-1,0 1,0-1,0 1,0 0,0 0,0 0,0 0,0 0,0 0,0 0,0 0,0 0,0 0,0 0,0-1,0 1,0 0,0-1,0 1,0-1,1 0,-1 0,0 1,0-1,0 0,0 0,0 0,0 0,0 0,0 0,0 0,1-2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1313 307,'2'0,"-4"0,2 0,0 0,0 0,0 0,0 0,0 1,0-1,0 1,0 0,0 0,0 0,0 0,0 0,0 0,0 0,0 0,0-1,1 1,-1 0,0 0,0 0,0-1,0 1,1-1,-1 1,0-1,0 0,0 1,0-1,0 0,0 0,0 0,0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1325 303,'2'0,"-4"0,2 0,0 0,0 0,0 0,0 0,-1 0,0 0,0 0,-1 0,1 0,-1 0,0 0,0 0,0 0,0 0,-1 0,1 0,0 1,0-1,1 0,-1 0,1 0,-1 0,1 0,1 0,-1 0,1 0,-1 0,1 0,-1 0,1 0,0 0,0 0,0 0,0 0,0 0,-1 0,1 0,0 0,0 0,0 0,0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1124 279,'2'0,"-4"1,1-1,1 0,-1 1,1-1,0 1,-1-1,1 1,-1 0,1-1,-1 1,1 0,-1 0,1 0,-1 0,1 0,0 0,-1 0,1 0,-1 0,1 0,0 0,0 0,-1-1,1 1,0 0,0-1,-1 0,1 1,0-1,0 0,0 0,0 1,0-1,0 0,0 0,0 0,0 0,0 0,0 0,0 0,0 0,0 0,0 0,0 0,0 0,0 0,0 0,0 0,1 1,-1-1,0 0,1 1,-1 0,1-1,0 2,-1-1,1 0,-1 0,1 1,-1-1,1 1,-1 0,0 1,1-1,-1 1,0-1,0 1,-1 0,1-1,0 1,-1 0,1-1,-1 1,1 0,0-1,-1 0,1 0,0 0,0-1,0 1,0-1,-1 0,1 1,0-1,0 0,0 0,1 1,-1-1,0-1,0 1,0-1,0 1,0-1,0 0,0 1,0-1,0 0,0 1,0-1,0 0,0 0,0 0,0 0,0 0,0 0,0 1,0-1,0 0,0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1207 374,'2'0,"-4"0,2 0,0 0,0 0,0 0,0 0,0 0,0 0,0 0,0 0,0 0,0 0,0 0,0 1,0-1,0 1,0-1,0 1,0-1,0 1,0 0,1-1,-1 1,0 0,1 0,0-1,-1 1,1-1,0 1,-1 0,1-1,0 1,0-1,0 0,0 1,0-1,0 0,0 0,0 0,0 0,-1 0,1 0,0 0,0 0,0 0,0 0,0-1,0 1,0-1,1 0,-2 0,1 1,-1-1,1 0,-1 1,1-1,-1 0,0 1,1-1,-1 0,0 1,0-1,0 0,0 1,0-1,0 0,0 1,-1-1,1 1,0 0,0-1,-1 1,1 0,0 0,0-1,0 1,-1 0,1 0,0 0,0 0,-1 0,1-1,0 1,0 0,-1 1,1-1,-1 0,1 0,-1 0,1 1,0-1,-1 1,1-1,-1 1,1-1,0 1,-1 0,1 0,-1 0,1 0,0 0,-1 0,1 1,0-1,0 0,0 0,-1 0,1 1,0-1,0 0,0 1,0-1,0 0,0 0,-1 1,1-1,0 0,0 0,0 0,0 0,0 0,0 0,0 0,0-1,0 1,0-1,0 1,0-1,0 0,0 1,0-1,0 0,0 1,0-1,0 0,0 0,0 0,0 0,0 0,0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1193 367,'2'0,"-4"0,2 0,0 0,0 0,0 0,0 0,0 0,0 0,0 0,0-1,0 1,0 0,0 0,0 0,0 0,0 0,0 0,0 0,0 0,0 0,0 0,0 0,0 0,0 1,0-1,0 1,-1 0,1 0,-1-1,0 1,0 2,0-2,0 0,0 0,0 0,0 0,1-1,-1 1,1 0,-1-1,1 0,-1 1,1-1,0 0,0 0,0 1,-1-1,1 0,0 0,0 0,0 0,0 1,0-1,0 0,1 1,-1-1,0 1,1 0,-1 0,1 0,0 0,0 0,-1 0,1 0,0 0,0 0,0 0,0 0,-1-1,1 1,0 0,-1 0,1-1,-1 1,1-1,-1 0,0 1,0-1,1 0,-1 0,0 0,0 1,0-1,0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1174 391,'2'0,"-4"0,2 0,0 0,0 0,0 1,0-1,0 0,0 1,0-1,1 1,-1 0,1 0,-1 0,1-1,-1 1,1 0,-1 0,1 0,0 0,-1 0,1 0,0 0,-1 0,1-1,-1 1,1 0,-1-1,0 1,0-1,1 0,-1 1,0-1,0 0,0 0,0 0,0 0,1 0,-1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1151 381,'0'-1,"0"1,0 0,0 0,0 0,0 0,0 0,0-1,1 1,-1 0,0 0,0 0,1-1,-1 1,0 0,1 0,-1 0,1 0,0 0,0 0,-1 0,1 0,0 0,-1 0,1 0,0 1,-1-1,1 0,-1 1,1-1,-1 1,1-1,-1 1,0 0,1 0,-1-1,0 1,0-1,-1 1,1-1,0 0,0 1,-1-1,1 1,-1-1,1 0,0 0,-1 0,1 1,-1-1,1 0,0 0,-1 0,1-1,-1 1,1 0,-1 0,1-1,0 1,-1-1,1 1,0 0,0-1,-1 1,1-1,0 1,0-1,0 1,0-1,0 0,1 1,-1-1,0 1,0-1,1 1,-1 0,1-1,-1 1,1-1,0 1,0 0,2-1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1272 376,'2'0,"-4"1,2-1,-1 0,1 1,-1 0,0 0,1-1,-1 2,0-1,0-1,0 1,0 0,0 0,0 0,0 0,0-1,0 1,1-1,-1 1,1-1,0 0,-1 0,1 0,0 1,0-1,0 0,0 0,-1 0,1 0,0 0,0 0,0 0,0 0,0 0,0 0,0 1,0-1,0 0,0 0,0 0,0 0,0 0,0 0,0 1,1-1,-1 1,1-1,-1 1,1 0,0 0,0-1,0 1,0 0,0 0,1 0,-1 0,0 0,0 0,0 0,0 0,0-1,0 1,-1-1,1 1,0-1,-1 1,1-1,-1 0,0 0,0 0,0 0,0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1249 401,'2'0,"-4"0,2 0,0 0,0 0,0 0,0 0,0 0,0 0,0 0,0 0,0 0,0 0,1 1,-1-1,1 1,0-1,0 1,-1 0,1-1,0 1,0 0,0 0,0-1,0 1,0 0,0-1,0 1,0-1,-1 1,1-1,-1 0,1 1,-1-1,0 0,0 0,1 0,-1 0,0 0,0 0,0 0,0 0,2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880 192,'2'0,"-5"0,3 0,0 0,0 0,0 0,0 0,0 0,0 0,0 0,0 0,0-1,0 1,1 0,-1 0,0-1,0 1,1 0,-1 0,0 0,0-1,1 1,-1 0,1 0,-1 0,1 0,-1-1,1 1,-1 0,1 1,0-1,-1 0,1 0,0 0,-1 1,1-1,0 0,0 1,-1-1,1 0,-1 1,1-1,0 0,-1 0,1 1,-1-1,0 0,1 0,-1 0,0 0,1 0,-1 0,0 0,0 0,0 0,1 0,-1 0,0 0,0 0,0 0,0 0,0 0,0 0,0 0,0 0,1 0,-1 0,0 0,0 1,-1-1,1 0,0 1,-1-1,0 1,0 0,1-1,-1 1,0 0,-1 0,1 1,0-1,0 0,0 0,-1 1,1-1,0 1,0-1,0 0,0 0,0 0,0 0,1 0,0-1,-1 1,1-1,0 0,0 1,-1-1,1 0,0 0,0 0,0 0,0 0,0 0,0 0,0 0,1 0,-1 0,0-1,1 1,-1 0,0 0,1-1,-1 1,0 0,1 0,-1 0,1 0,-1 0,1 0,-1 0,1 0,-1 0,1 0,-1 0,1 0,0 0,0 1,-1-1,1 0,0 0,0 0,-1 0,1 1,0-1,0 0,-1 0,1 0,0 0,0 0,-1 0,1 0,0-1,0 1,-1 0,1 0,0-1,-1 1,1 0,-1-1,1 1,-1-1,1 1,-1-1,0 1,1-2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1284 378,'2'0,"-4"0,2 0,0 0,0 0,0 0,0 0,0 0,0 0,0 0,0 0,0 0,0 0,0 0,0 0,0 1,1-1,-1 1,0 0,0 0,0 0,0 0,0 0,1 1,-1-1,0 0,0 0,0 0,0 0,0 0,0 0,0 0,0-1,0 1,0-1,0 1,0-1,0 0,0 1,0-1,0 0,0 0,1 0,-1 1,0-1,0 0,0 0,0 0,0 0,1-1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1291 378,'2'0,"-4"0,2 0,0 0,0 0,0 0,0 1,0-1,1 0,-1 1,0-1,0 1,1 0,-1 0,0 0,1 0,-1 1,1-1,-1 0,0 0,1 0,-1 0,0 0,0-1,0 1,1 0,-1-1,0 1,0-1,0 1,0-1,0 0,0 1,0-1,0 0,0 0,1 0,-1 0,0 1,0-1,0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1275 374,'2'0,"-4"0,2 0,0 0,0 0,0 0,0 0,0 0,1 0,-1 1,1-1,0 0,0 0,-1 0,1 0,0 0,0 1,0-1,0 0,0 0,0 0,0 0,0 0,0 0,0 0,0 0,0 0,0 0,0 1,0-1,0 0,0 0,-1 0,1 0,0 0,-1 0,1 0,-1 0,1 0,-1 0,0 0,0 0,1 1,-1-1,0 0,1 0,-1 0,0 0,0 0,0 0,1 0,-1 0,0 0,0 0,1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1117 363,'2'0,"-4"0,2 0,0 0,0 0,0 0,0 0,0 0,0-1,0 1,0 0,0 0,0 0,0 0,0 0,0 0,0 0,0 0,0 0,0 0,0 0,0 0,0 0,0 0,0 0,0 0,0 0,0 0,0 0,0 0,0 0,0 0,0 0,0 0,0 0,0 0,0 0,0 0,0 0,0 0,0 0,0 0,0 0,0 0,0 0,0 0,0 0,0 0,0 0,0 0,0 0,0 0,0 1,0-1,0 0,0 1,0-1,0 0,0 1,0-1,0 1,0 0,0-1,0 1,0 0,0 0,0 0,0 0,0 0,0 0,0 0,0 0,0 0,0 0,0 0,0 0,-1 0,1 0,0-1,0 1,0 0,-1-1,1 1,0 0,0-1,0 1,-1 0,1-1,0 1,0 0,0-1,-1 1,1-1,0 1,0-1,0 1,0-1,-1 1,1-1,0 1,0-1,0 0,0 1,0-1,0 0,0 1,0-1,0 0,0 1,0-1,0 0,0 1,0-1,1 0,-1 0,0 1,1-1,-1 0,1 0,-1 1,1-1,-1 0,0 0,2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152 606,'2'0,"-4"0,2-1,0 1,0 0,0 0,0 0,0 0,0 0,0 0,0 0,0 0,0-1,0 1,0 0,0 0,0 0,1 0,-1 0,0 0,0 0,0 0,0 0,0 0,0-1,0 1,0 0,0 0,0 0,0 0,0 0,0 0,0 0,0 0,0 0,0 0,0 0,0 0,-1 0,1 0,0 0,0 0,-1 1,1-1,-1 1,1-1,-1 1,1-1,-1 1,1 0,-1 0,1 0,-1 0,1 0,-1 1,1-1,0 0,0 0,-1 0,1 0,0 0,0 0,0 1,0-1,0 0,0 0,0 0,0 1,0-1,0 0,0 1,1-1,-1 0,0 1,0-1,1 0,-1 1,0-1,1 0,-1 1,0-1,0 1,0-1,1 0,-1 1,0-1,0 1,0-1,0 0,0 1,0-1,0 0,0 0,0 1,0-1,0 0,0 0,-1 0,1 0,0 0,0-1,-1 1,1 0,0-1,-1 1,1-1,0 1,-1-1,1 1,0-1,-1 0,1 0,0 1,-1-1,1 0,0 0,-1 0,1 0,-1 0,1 0,0 0,-2-1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204 613,'2'0,"-4"0,2 0,0 0,1 0,-1 0,0 0,0 0,0-1,0 1,0 0,0 0,0 0,0 0,0 0,0 0,0 0,0 0,0 0,0 0,0 0,0 0,0-1,0 1,0 0,0 0,0 0,-1 0,1 0,0 0,-1 0,1 0,0 1,-1-1,1 0,-1 0,1 1,-1-1,1 1,-1 0,1-1,-1 1,1 0,-1 0,1 1,0-1,-1 0,1 0,0 0,-1 1,1-1,0 1,0-1,0 1,0-1,0 1,0 0,0-1,0 1,0 0,0-1,0 1,0-1,0 1,1-1,-1 1,0-1,0 1,1-1,-1 1,0-1,0 1,0-1,1 1,-1-1,0 1,0-1,0 1,0-1,1 0,-1 1,0-1,0 0,0 2,0-2,0 0,0-1,0 1,0 0,0-1,0 1,0-1,-1 0,1 1,0-1,-1 1,0-1,1 0,-1 0,1 0,-1 0,0 0,1 0,-1 0,0 0,0 0,1-1,-1 1,1 0,-1-1,1 1,-1 0,1-1,0 1,-1-1,1 1,0-2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253 627,'2'0,"-4"0,2 0,0 0,0 0,0 0,0 0,0 0,0 0,0 0,0 0,0 0,-1 0,0 1,0-1,1 1,-1 0,0 0,0 0,0 0,0 0,0 1,0-1,0 2,0-1,1 0,-1 1,1-1,-1 1,1-1,1 0,-1 1,0-1,0 0,1-1,-1 1,1 0,-1-1,1 0,-1 1,1-1,0 0,-1 0,1 0,0 0,-1 0,1 0,0-1,0 1,-1-1,1 0,0 0,1 0,-1 0,3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284 643,'2'0,"-4"0,2 0,0 0,0-1,0 1,0 0,0 0,0 0,-1 0,1 0,0 0,0 0,-2 0,1 1,0-1,1 0,-1 1,0-1,0 1,1 0,-1-1,0 1,1 0,0-1,-1 1,1-1,0 1,0 0,0-1,0 1,0-1,0 1,0-1,0 1,0-1,1 1,-1-1,1 1,-1-1,1 0,0 1,-1-1,1 0,0 1,-1-1,1 1,0-1,0 1,-1-1,1 0,-1 1,1-1,-1 1,0-1,1 1,-1-1,0 1,0-1,0 1,0-1,0 1,-1-1,1 1,0-1,-1 0,1 0,0 1,0-1,-1 0,1 0,0 0,0 0,0 0,-1 0,1 0,0-1,0 1,0 0,0-1,1 0,-1 0,1 0,2-2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302 647,'2'0,"-4"0,2 0,0 0,0 0,0 1,0-1,0 0,0 1,-1-1,1 1,0-1,0 1,0-1,0 1,0 0,0-1,0 1,1 0,-1 0,0-1,0 1,1 0,-1 0,0-1,0 1,0 0,0-1,0 1,0 0,0-1,-1 1,1 0,-1 0,1-1,-1 1,0 0,0-1,1 0,-1 1,0-1,1 0,0 0,-1 0,1 0,0-1,-1 1,2-2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308 655,'2'0,"-3"0,1 0,0 1,0-1,1 0,-1 0,0 0,1 1,-1-1,0 0,1 1,-1-1,1 1,0-1,-1 0,1 1,0-1,-1 0,1 0,0 1,0-1,0 0,0 0,0 0,0 0,1-1,-1 1,0 0,0-1,0 1,0-1,0 1,0-1,0 0,-1 1,1-1,-1 1,1-1,-1 1,0-1,1 1,-1-1,0 1,0-1,0 1,0 0,0-1,-1 1,1 0,0 0,0-1,-1 1,1 0,0 0,-1 0,1 0,-1-1,1 1,-1 0,1 0,-1 0,1 1,-1-1,1 0,-1 0,1 0,-1 1,1-1,-1 0,1 1,0-1,-1 1,1-1,0 1,0-1,-1 1,1 0,0 0,-1 0,1 0,0 2,0-2,-1 0,1 0,0 1,0-1,0 1,-1-1,1 0,0 1,0-1,0 1,0-1,-1 1,1-1,0 0,0 1,0-1,0 0,0 0,0 0,0-1,0 1,0 0,0-1,0 0,0 0,0 1,0-1,0 0,0 0,0 0,0 0,0 0,0 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903 198,'2'0,"-4"0,2 0,0 0,0 0,0 0,0 0,0 0,0 0,0 0,0 1,0-1,-1 0,0 1,-1-1,1 0,-1 1,0-1,0 1,0-1,0 0,1 1,-1-1,0 0,1 0,-1 1,1-1,0 0,0 0,1 0,-1 0,1 0,-1 0,1 0,0 0,0 0,-1 0,1 0,0 0,0 0,0 0,0 0,0 0,0 0,0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373 650,'2'0,"-4"-1,2 1,-1 0,1 0,-1 0,1 0,-1 0,1 0,-1 1,0-1,0 1,0-1,0 1,0 0,0 0,0-1,0 1,0 0,0 0,0 0,0 0,0 0,1 0,-1 0,1-1,0 1,0 0,-1-1,1 1,0 0,0-1,0 1,1-1,-1 1,0-1,1 0,-1 1,1-1,0 0,-1 0,1 0,0 1,-1-1,1 0,0 0,-1 0,1 0,0 0,0 0,0 0,0 0,1 0,-1 0,0 0,0 0,0 0,0 0,0 0,0 0,0 1,-1-1,1 0,-1 0,1 1,0-1,-1 0,0 1,1 0,0-1,-1 1,0-1,0 0,0 1,-1-1,1 0,0 1,-1-1,1 0,-1 1,1-1,-1 0,1 1,-1-1,1 0,-1 0,1 0,-1 0,1 0,0 0,0 0,0 0,-1 0,1 0,0 0,0-1,0 1,1-1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382 674,'2'0,"-4"0,2 0,0 0,0 0,0 0,0 1,-1-1,1 0,0 0,0 0,-1 0,1 1,0-1,0 0,-1 0,1 0,0 0,-1 1,1-1,0 0,0 0,-1 0,1 0,0 0,0 0,0 0,-1 0,1 0,0 0,0 0,0 0,-1-1,1 1,0 0,0 0,0 0,0-1,0 1,0 0,0-1,0 1,1-1,-1 1,0-1,1 1,-1-1,1 1,-1 0,0 0,1-1,-1 1,0 0,1 0,-1 0,0 0,0 0,1 0,-1 0,0 0,0 1,0-1,0 0,0 0,0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400 664,'2'0,"-4"0,2 0,0 0,-1 0,1 0,-1 1,1-1,-1 0,1 0,0 1,0-1,0 0,-1 0,1 1,0-1,0 1,1-1,-1 1,0-1,0 1,1-1,-1 1,0-1,0 1,1-1,-1 1,0 0,0-1,0 1,0-1,0 1,0-1,0 1,0 0,0-1,-1 1,1-1,-1 0,1 1,-1-1,0 1,1-1,-1 0,0 0,0 1,0-1,1 0,-1 0,1 0,-1 0,1 0,-1-1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417 666,'2'0,"-4"0,2 0,0 0,0 0,0 0,0 0,0 0,0 0,0 1,0 0,1-1,-1 1,0-1,0 1,0 0,0-1,0 1,0 0,1-1,-1 1,0-1,1 1,-1-1,0 1,0-1,1 0,-1 0,0 0,1 0,0 1,-1-1,1 0,-1 0,1 0,0-1,-1 1,1 0,0-1,-1 1,1-1,0 0,-1 0,1 0,0 0,-1 0,1-1,-1 1,1 0,-1 0,0 0,0-1,0 1,0 0,0 0,0 1,0-1,0 0,0 1,0-1,-1 1,1 0,0-1,0 1,0 0,-1 0,1-1,0 1,-1 0,1 0,0 0,0 0,-1 1,1-1,-1 0,1 0,0 1,-1-1,1 1,0-1,0 1,0-1,0 1,0 0,0-1,0 1,0 0,0-1,1 1,-1-1,0 1,1-1,-1 1,1-1,-1 0,1 1,0-1,-1 0,1 1,-1-1,1 0,-1 0,2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446 641,'2'0,"-4"0,2 0,0 0,0 1,1 0,-1 0,1 0,-1 0,1 1,-1-1,0 0,1 1,-1-1,0 0,1 1,-1-1,0 1,0 0,0-1,0 1,0 0,0-1,0 1,-1-1,1 1,0-1,-1 1,1-1,-1 1,1-1,-1 0,1 0,-1 1,0-1,0-1,1 1,-1 0,1-1,-1 1,1-1,-1 0,1 0,0 1,0-1,-1 0,1 0,0 0,0 0,0 0,0 0,0 0,0-1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462 629,'2'0,"-4"0,2 0,0 0,0 0,0 0,0 0,0 0,0 0,0 0,0 0,0 0,0 0,1 0,-1-1,0 1,0 0,1 0,-1 0,0 0,1 0,-1 0,0 0,1 0,-1 0,1 0,-1 0,1 0,-1 1,0-1,1 0,-1 1,0-1,0 1,0 0,0-1,0 1,0 0,0-1,0 1,0 0,-1-1,1 1,0 0,-1-1,1 1,0-1,0 0,-1 0,1 1,0-1,0 0,0 0,0 0,-1 1,1-1,0 0,0 0,0 0,0 0,0 0,0 0,0 0,0 0,0 0,0 0,0 0,0 0,0 1,0-1,1 0,-1 0,0 0,1 1,-1-1,0 0,1 0,-1 0,1 0,-1 1,1-1,-1 0,0 0,1 0,-1 0,0 0,1 0,-1 0,0 0,1 1,-1-1,0 0,0 0,0 0,1 0,-1 0,0 0,0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512 656,'2'0,"-4"0,2 0,0 0,0 0,0 0,0 0,0 0,0 0,0 0,0 0,0 0,-1 0,1 0,-1 0,0 1,1-1,-1 0,1 0,-1 1,1-1,-1 0,1 0,0 1,0-1,-1 0,1 0,0 0,0 0,0 1,0-1,0 0,0 0,0 1,1-1,-1 1,1-1,0 1,0 0,0-1,-1 1,1 0,0 0,0-1,-1 1,1 0,-1 0,1-1,-1 1,0-1,0 2,0-2,0 1,0 0,0-1,0 1,-1 0,1-1,-1 1,1-1,-1 1,0-1,1 0,-1 0,0 1,1-1,-1 0,0 0,1 0,-1 0,1 0,-1 0,0 0,1 0,-1 0,1 0,-1 0,1 0,0-1,0 1,-1 0,1 0,0-1,0 1,0 0,0-1,0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528 670,'2'0,"-4"0,2 1,1-1,-1 0,0 0,0 0,0 0,1 0,-1 0,0 0,1 0,-1 0,1 0,-1 0,1 0,0 0,-1 0,1 0,-1-1,1 1,-1 0,0 0,1 0,-1 0,0-1,0 1,1 0,-1-1,0 1,0 0,0 0,0-1,0 1,0 0,0-1,0 1,0 0,0 0,0 0,0-1,0 1,0 0,0 0,0 0,0 0,0 0,0 0,0 0,0 0,0 0,-1 0,1 0,0 1,0-1,-1 0,1 1,0-1,0 1,0-1,0 1,0-1,0 1,-1-1,2 1,-1-1,0 0,0 0,0 1,0-1,0 0,0 0,1 1,-1-1,0 0,0 0,0 0,1 0,-1 0,0 0,1 0,-1-1,1 1,-1 0,0 0,1 0,-1-1,0 1,1 0,-1 0,0 0,0 0,1-1,-1 1,0 0,1 0,-1 0,0 0,1 0,-1 0,0 0,1 0,-1 1,1-1,-1 0,0 1,1-1,-1 1,0-1,1 0,-1 1,0-1,0 1,0-1,1 0,-1 0,0 0,0 1,0-1,0 0,0 0,0 0,0 0,0 0,0 0,0 0,0 0,1 0,-1-1,0 1,0 0,1-1,-1 1,0-1,1 1,-1-1,0 1,1-1,-1 1,0 0,1-1,-1 1,0 0,0 0,1 0,-1-1,0 1,0 0,1 0,-1 0,0 0,1 1,-1-1,0 0,1 0,-1 0,0 1,1-1,-1 1,0-1,1 1,-1-1,0 1,0-1,0 0,0 1,1-1,-1 0,0 1,0-1,0 0,0 0,0 1,0-1,0 0,1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576 658,'2'0,"-4"0,2 0,0 0,0 0,0 0,0 0,0 1,1-1,-1 1,0-1,0 1,1-1,-1 1,0 0,1-1,-1 1,1-1,-1 0,1 1,-1-1,1 1,0-1,-1 0,1 0,0 0,-1 1,1-1,0 0,0 0,0 0,-1 0,1 0,0-1,0 1,0 0,0-1,-1 1,1 0,0-1,0 0,0 1,-1-1,1 1,0-1,-1 0,1 1,-1-1,0 0,0 1,1-1,-1 1,0-1,0 0,0 1,0-1,0 1,-1-1,1 1,0 0,0-1,-1 1,1-1,-1 1,1 0,0 0,-1-1,1 1,-1 0,1 0,0 0,-1 0,1 0,0 0,-1-1,1 1,-1 0,1 0,0 1,0-1,-1 0,1 0,0 0,-1 0,1 1,0-1,0 0,0 1,-1 0,1 0,0 0,-1 1,1-1,0 0,0 0,0 1,-1-1,1 0,0 1,0-1,0 2,0-2,0 1,0-1,0 1,0-1,0 0,0 1,-1-1,1 0,0 0,0 1,0-1,0 0,0 0,0-1,0 1,0-1,0 1,0 0,0-1,0 0,0 1,0-1,0 0,0 0,0 1,0-1,0 0,0 0,0 0,0 0,1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640 671,'2'0,"-4"0,2 0,0 0,0 0,0 0,0 0,0 0,0 0,1 0,-1 0,0 0,1-1,-1 1,0 0,1 0,-1 0,0 0,1 0,-1-1,0 1,0 0,1 0,-1-1,0 1,0 0,1 0,-1-1,0 1,0-1,0 1,-1 0,1-1,0 1,0-1,-1 1,1 0,-1-1,1 1,-1 0,0-1,1 1,-1 0,1 0,-1 0,1 0,-1 0,1 0,-1 0,1 0,-1 0,1 0,0 1,-1-1,1 0,0 0,-1 1,1-1,0 1,-1-1,1 1,0 0,0-1,0 1,0-1,0 1,0-1,0 1,0-1,0 1,0-1,0 1,0-1,0 1,1-1,-1 0,0 0,0 1,0-1,0 0,0 0,0 1,1-1,-1 0,0 0,0 0,0 0,0 0,0 0,1 0,-1 0,0 0,0 0,0 0,1 0,-1 0,1 0,-1 0,0-1,1 1,-1-1,1 1,-1-1,1 0,0 0,-1 0,1 0,-1 0,1-1,0 1,-1 0,1-1,-1 1,1-1,-1 1,0-1,1 1,-1-1,0 1,1-1,-1 1,0 0,1-1,-1 1,0 0,0 0,0 0,1 0,-1 0,0 1,0-1,0 1,0-1,0 1,0 0,0 0,0 0,0-1,0 1,0 0,0 0,0 0,0 0,0 0,0 0,0 1,0 0,0 0,0 0,0 1,0-1,-1 1,1-1,0 1,0 0,0 0,0 1,0-2,-1 1,1 0,0 0,0-1,0 0,0 1,0-1,0 0,0 0,0 0,0 0,0 0,1-1,-1 1,0-1,0 0,0 1,0-1,0 0,0 0,0 1,0-1,0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913 187,'2'0,"-4"0,2 0,0 0,0 1,0 0,0-1,-1 1,1 0,-1 1,1-1,0 0,-1 0,1 1,0-1,-1 1,1-1,0 0,0 1,1-1,-1 0,0 1,1-1,-1 0,1 0,-1 0,0-1,1 1,-1-1,1 1,-1-1,1 0,-1 1,1-1,0-1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664 662,'2'0,"-4"0,2 0,0 0,0 0,0 1,0-1,0 1,0-1,0 1,0 0,0 0,0-1,0 1,0 0,1-1,-1 1,0 0,0 0,0-1,0 1,0 0,0-1,0 1,1-1,-1 1,0-1,0 1,1-1,-1 0,0 0,0 1,1-1,-1 0,1 0,-1 0,1 0,-1 0,1 0,-1 0,1 0,0 0,0-1,-1 1,1 0,-1-1,1 1,-1-1,1 0,0 0,-1 0,0 0,1 0,-1 0,0 0,0 0,0-1,0 1,0 0,-1-1,1 1,0 0,-1 0,0 0,1 0,-1 0,1 1,-1-1,1 1,-1-1,1 1,-1 0,1-1,-1 1,1 0,-1 0,1 0,-1 0,1 0,0 0,-1 0,1 0,-1 0,1 0,0 0,-1 1,1-1,0 1,-1-1,1 1,0-1,0 1,0-1,0 1,0 0,1-1,-1 1,0 0,1-1,-1 1,1 0,-1-1,1 1,0-1,-1 1,1-1,0 0,-1 1,1-1,0 0,-1 0,1 0,0 0,-1 0,1 0,-1 0,0 0,1 0,-1 0,0 0,1 0,-1 0,0 0,0 0,0 0,0 0,0 0,1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716 661,'2'0,"-4"0,2 0,0 0,-1-1,1 1,0 0,0 0,0 0,-1 0,1 0,-1-1,1 1,0 0,-1 0,1 0,-1 0,1 1,-1-1,1 0,-1 0,1 1,0-1,-1 1,1-1,-1 1,1-1,0 1,0-1,0 1,-1 0,1-1,0 1,0 0,0 0,0-1,0 1,0 0,0-1,1 1,-1 0,0-1,0 1,0-1,1 1,-1-1,0 1,1-1,-1 0,0 1,0-1,0 0,0 0,1 0,-1 0,0 0,0 0,0 0,0 0,1 0,-1 0,0 0,1 0,-1 0,1-1,-1 1,1-1,-1 0,1 0,0 0,-1 0,1 0,0-1,-1 1,1-1,0 0,-1 1,1-1,-1 0,1 1,-1-1,0 0,1 0,-1 1,0-1,0 1,0-1,1 1,-1 0,0 0,0 0,0 0,0 1,0-1,0 1,0 0,0-1,0 1,0 0,0 0,0 0,0 0,0 0,0-1,0 1,0 0,0 0,0 0,0 0,0 1,0-1,0 1,0 0,0 0,0 0,0 1,0-1,0 1,-1 2,1-2,0 0,0-1,0 1,0 0,-1 0,1-1,0 1,0-1,0 0,0 1,0-1,0 0,0 0,0 0,0 0,0-1,0 1,0-1,0 0,0 1,0-1,1 0,-1 0,0 0,0 0,1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734 658,'2'0,"-4"0,2 0,0 0,0 0,0 0,0 0,0 0,0 0,0 1,0-1,0 1,0-1,0 1,0 0,0-1,0 1,0 0,0-1,0 1,0 0,1-1,-1 1,0 0,1-1,-1 1,1-1,0 1,0-1,0 0,0 1,0-1,0 0,0 0,0 0,1 0,-1 0,0 0,0 0,0-1,1 0,-1 1,1-1,-1 0,0 1,-1-1,1 0,0 0,-1 1,0-1,1 1,-1-1,0 0,0 1,0-1,0 0,0 1,0-1,-1 0,1 0,-1 1,1-1,0 0,-1 1,1-1,-1 1,1 0,-1-1,1 1,0 0,-1 0,1 0,0 0,-1-1,1 1,0 0,-1 0,1 0,-1 0,1 0,0 1,-1-1,1 0,-1 1,1-1,-1 1,1-1,-1 1,1 0,-1 0,1 1,0-1,-1 0,1 0,0 1,-1-1,1 1,0-1,0 1,-1 0,1-1,0 3,0-3,0 1,-1 0,1-1,0 1,0 0,0-1,0 1,0-1,0 1,0-1,0 0,0 1,0-1,1 0,-1 0,0 0,0 0,0 0,0 0,0-1,0 1,1-1,-1 0,0 0,0 1,0-1,0 0,0 0,0 0,0 0,0 0,0 0,0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191 699,'2'0,"-4"0,2 0,0 0,0-1,0 1,0 0,0 0,0 0,0 0,0 0,0 0,0 0,0 0,0 0,0 0,0 0,0 0,0 0,0 0,0 0,0 0,0 0,0 0,0 0,0-1,0 1,1 0,-1 0,0-1,0 1,1 0,-1-1,1 1,-1 0,1-1,-1 1,1 0,-1 0,0 0,1 0,-1 0,0 0,1 0,-1 0,0 0,1 0,-1 0,0 0,1 1,-1-1,0 1,1-1,-1 1,0-1,0 1,0 0,0-1,0 1,0-1,0 1,0-1,0 1,0-1,0 1,-1-1,1 0,0 1,-1-1,1 0,0 0,-1 0,1 1,-1-1,1 0,-1 0,1-1,-1 1,0 0,1 0,-1-1,1 1,0-1,-1 1,1-1,0 0,-1 1,1-1,0 1,0-1,0 1,0-1,0 1,0 0,0-1,0 1,1-1,-1 1,1-1,0 1,0-1,0 1,1-1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206 601,'2'0,"-4"0,2 0,0 0,0 0,0 0,0 0,0 0,0 0,0 0,0 0,0 0,0 0,0 0,0 0,0 0,0 0,0 0,0-1,0 1,0 0,1 0,-1-1,0 1,0 0,1 0,-1 0,0-1,0 1,1 0,-1 0,0 0,1 0,-1 0,0 0,1 0,-1 0,0 0,1 0,-1 0,0 0,1 1,-1-1,0 0,0 1,0 0,0-1,0 1,0 0,0 0,0 0,-1 0,1 0,0-1,-1 1,1 0,-1 0,1-1,-1 1,1-1,0 1,-1-1,1 0,0 0,0 1,-1-1,1 0,0 0,0 0,0 0,0 0,0 0,0 0,0 0,0 0,0 0,0 0,0 0,1 0,-1 0,0 0,1 0,-1 0,1 0,0 0,-1 0,1 1,-1-1,1 0,0 0,-1 0,1 0,-1 0,1 1,0-1,-1 0,1 0,-1 0,1 0,-1 0,0 1,1-1,-1 0,0 0,1 0,-1-1,1 1,-1 0,1 0,-1-1,1 1,0-1,-1 1,1-1,-1 0,1 0,0-1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229 606,'0'-1,"1"1,-1 0,0-1,0 0,0 1,1 0,-1 0,0-1,0 1,0 0,0 0,0 0,0 0,0-1,0 1,0 0,0 0,0 0,0 0,0 0,0 0,0 0,0 0,1 0,-1 1,0-1,0 1,0-1,0 1,0-1,0 1,0 0,0 0,0 0,0 0,0 0,0 0,0 0,0 0,0-1,0 1,0 0,0-1,0 0,0 1,0-1,1 0,-1 0,0 0,0 0,0 0,0 0,0 0,0 0,0 0,0 0,0 0,0-1,1 0,-1 1,0-1,0 0,0 0,1 1,-1-1,0 0,0 1,0-1,0 1,0 0,0 0,1-1,-1 1,0 0,0 0,0 0,0 0,0 0,0 0,0 0,0 0,0 0,0 0,0 0,0 1,0 0,0-1,0 1,0 0,0 0,0 0,0 0,0-1,0 1,0 0,0-1,0 1,0-1,0 1,0-1,0 0,0 0,0 1,0-1,0 0,0 0,0 0,0 0,0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225 605,'2'0,"-4"0,2 0,0 0,1 0,-1 0,0 0,1 0,0-1,0 1,0 0,0 0,1 0,-1 0,0 0,1 0,-1 0,0 0,1 0,-1 0,0-1,0 1,0 0,-1 0,1 0,0 0,-1 0,0 0,1 0,-1 0,0 0,0 0,0 0,0 0,0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140 680,'2'0,"-4"0,2 0,0 0,0 0,0 0,0-1,1 1,-1 0,0 0,0 0,1 0,-1 0,0 1,1-1,-1 0,0 0,1 0,-1 0,1 0,-1 1,0-1,0 0,1 0,-1 1,0-1,0 0,0 1,0-1,0 0,0 1,0-1,0 1,0-1,0 0,0 0,-1 1,1-1,0 0,0 0,0 1,-1-1,1 0,0 0,-1 0,1 0,0 0,-1 0,1 0,0 0,-1 0,1 0,0 0,0 0,-1-1,1 1,0 0,0-1,0 1,0 0,0-1,0 1,0 0,0-1,0 1,1 0,-1-1,0 1,1 0,0-2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164 584,'2'0,"-4"0,2 0,0 0,0 0,0 0,0 0,0 0,0 0,0 0,0 1,0-1,0 1,0-1,0 1,0-1,0 1,0 0,1 0,-1 0,0 0,0 0,0 0,1 1,-1-1,0 0,0-1,0 1,1 0,-1 0,0 0,0-1,0 1,0-1,0 0,0 0,0 1,0-1,0 0,0 0,0 1,0-1,0 0,0 0,2-1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171 587,'2'0,"-4"0,2 0,0 0,0 0,0 0,0 0,0 1,0-1,0 1,0 0,1 0,-1 0,0 0,0 0,0 0,0 0,0 1,1-1,-1 0,0 0,0 0,1 0,-1 0,0 0,0 0,0 0,0-1,1 1,-1 0,0-1,0 0,0 1,0-1,0 0,0 0,0 1,0-1,1 0,-1 0,1-1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922 189,'2'0,"-4"0,2 0,0 0,0 0,0 0,0 0,0 0,0 0,0 0,0 0,0 0,0 1,0-1,0 1,0 0,0-1,0 1,0 0,1 0,-1 0,0 0,0 0,1 1,-1-2,0 1,1 0,-1-1,0 1,0-1,1 0,-1 1,0-1,0 0,1 0,-1 0,0 0,0 0,1 1,-1-2,0 1,1 0,-1 0,1 0,-1 0,1-1,-1 1,1-1,-1 1,0-1,1 0,-1 1,0-1,1 0,-1 1,0-1,0 1,1-1,-1 1,0-1,0 1,0 0,0-1,0 1,0 0,0 0,1 0,-1 0,0 0,0 0,0 0,0 0,0 0,0 0,0 0,0 0,0 1,0 0,1-1,-1 1,0-1,1 1,-1 0,0-1,1 1,-1 0,0-1,1 1,-1-1,0 1,1-1,-1 0,0 1,0-1,1 0,-1 0,0 0,1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183 585,'2'0,"-4"0,2 0,0 0,0 0,0 0,0 0,0 0,0 0,0 0,0 0,0 0,0 0,0 0,-1 0,0 0,-1 0,1 0,-1 0,1 0,-1 0,0 0,1 0,-1 0,0 0,0 0,0 0,1 0,-1 0,1 0,0 0,1 0,-1 0,0 0,1 0,0 0,0 0,-1-1,1 1,0 0,0 0,0 0,0 0,0 0,-1 0,1 0,0 0,0 0,0 0,0 0,0 0,2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666 62,'2'0,"-4"0,2 0,0 0,0 0,0 0,0 0,0 0,0 0,0 0,0 0,0 0,0 0,0 0,0 0,0 0,0 0,0 0,0 0,0 0,0 0,0 0,0 0,0 0,0 0,0 0,0 0,0 0,0 0,0 0,0 0,0 0,0 0,0 0,0 1,0-1,0 1,0-1,0 1,0 0,1-1,-1 2,0-1,0 0,0 0,0-1,0 1,1 0,-1-1,0 1,0 0,0-1,0 1,0-1,0 1,0-1,0 0,0 1,0-1,0 0,0 0,0 0,0 0,0 1,0-1,0 0,0 0,0 0,0 0,0 0,0 0,1-1,-1 1,0 0,1-1,-1 0,0 1,0-1,1 1,-1-1,0 0,0 1,1-1,-1 0,0 1,1-1,-1 1,0-1,1 0,-1 1,0-1,0 1,0 0,1 0,-1-1,0 1,0 0,0 0,0 0,0-1,1 1,-1 0,0 0,0 0,0 0,0 0,1 0,-1 0,0 0,1 1,-1-1,0 1,1-1,-1 1,0-1,1 1,-1 0,0-1,1 1,-1-1,0 1,0-1,0 0,0 0,0 1,0-1,0 0,0 0,1 0,-1 0,0 0,0 0,0 0,0 0,0 0,0 0,0 0,0-1,1 1,-1-1,0 0,1 1,-1-1,0 1,1-1,-1 1,0-1,1 1,-1-1,0 1,0 0,0-1,1 1,-1 0,0 0,0 0,0 0,0-1,0 1,0 0,1 0,-1 1,0-1,1 0,-1 0,1 1,-1-1,1 1,-1-1,0 1,1-1,-1 1,1 0,-1-1,0 1,1 0,-1-1,0 1,0-1,0 1,1-1,-1 0,0 0,0 0,0 1,0-1,0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707 69,'2'0,"-4"0,2 0,1 0,-1 0,0 0,0 0,0 0,0 0,0 0,0 0,1 0,-1 0,0 0,1 0,-1 0,1 0,-1 0,1 0,-1 0,0 0,1 0,-1 0,1 0,-1 0,0 0,0 0,1 0,-1 1,0-2,0 1,0 0,1 0,-1 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703 60,'2'0,"-4"0,2 0,0 0,0 0,1 0,-1 0,1 1,-1-1,1 0,0 0,-1 0,1 0,-1 0,1 0,0 0,-1 0,0 0,1 0,-1 0,0 0,1 0,-1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756 18,'2'0,"-4"0,2 0,0 0,-1 0,1 0,0 0,0 0,-1 0,1 0,-1 1,1-1,-1 0,0 1,1 0,-1 0,1 1,-1-1,1 1,0 0,-1 1,1-1,0 1,0-1,0 1,1 0,-1 0,0-1,0 1,0 0,0 0,1 0,-1 1,0-1,0 1,0-1,-1-1,1 1,0 0,0 0,-1-1,1 1,0 0,-1-1,1 0,-1 0,1-1,-1 1,1-1,0 0,-1 1,0-1,1 0,-1-1,1 1,-1-1,1 1,-1-1,0 0,0 0,0 0,0-1,0 1,0-1,0 0,0 1,1-1,-1-2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779 54,'2'0,"-4"0,2 0,0 0,0 0,0 0,0 0,0 0,1 0,0 0,0 0,2-1,-2 1,0-1,0 1,1-1,-1 0,0 1,0-1,-1 0,1 1,0-1,-1 0,0 1,1-1,-1 1,0-1,0 1,1-1,-1 1,0-1,0 1,0-1,0 1,-1 0,1-1,0 1,0 0,-1-1,1 1,0 0,-1 0,1 0,0 0,0 0,-1 0,1 0,-1 0,0 0,1 0,-1 0,0 1,1-1,-1 1,1-1,-1 1,1 0,-1 0,0 0,1 0,0 0,-1 0,1 1,0-1,-1 0,1 1,0-1,0 1,0-1,-1 1,1 0,0 0,0-1,0 1,0-1,0 1,0-1,0 1,0-1,0 1,0-1,1 0,-1 1,0-1,0 0,0 0,0 0,0 0,0 0,0 0,0 0,0-1,0 1,0 0,0-1,0 0,0 1,0-1,0 0,0 0,0 1,0-1,0 0,-1 0,1 0,0 0,0 0,0 0,-1 0,1 0,-1-1,-1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796 68,'2'0,"-4"0,2 0,-1 0,0 0,0 0,0 0,0 1,-1-1,1 0,0 0,0 0,0 0,0 0,1 0,-1 0,0 0,1 0,-1 0,1 0,0 0,-1 0,1 0,0 0,0 0,-1 0,1 0,0 0,0 0,0 0,-1 0,1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825 73,'2'0,"-4"-1,1 1,1 0,0 0,0 0,0-1,0 1,-1 0,1 0,0 0,0 0,-1 0,1 0,-1 0,0 0,1 0,-1 0,0 0,0 0,1 1,-1-1,0 0,1 1,-1-1,1 1,-1-1,1 1,-1-1,1 1,-1-1,1 1,0 0,-1-1,1 1,0-1,0 1,0 0,-1-1,1 1,0-1,0 0,0 0,0 1,0-1,0 0,0 0,0 0,0 1,0-1,1 0,-1 0,0 0,0 0,0 0,0 0,0 0,1 0,-1 0,0 0,1 0,-1 0,0 0,1 0,-1-1,1 1,0 0,-1-1,1 0,0 0,0 0,0 0,-1 0,1 0,0 0,0-1,-1 1,1-1,0 1,0-1,0 1,-1-1,1 0,0 1,0-1,-1 0,1 1,0-2,0 2,-1-1,1 1,0 0,-1-1,1 1,-1 1,1-2,-1 2,0-1,0 1,0-1,0 1,0 0,0 0,0 0,1 0,-1-1,0 1,0 0,0 0,-1 1,1-1,0 1,-1 1,1-1,0 0,-1 1,1 0,-1 0,1 0,-1 0,1-1,-1 1,1 0,0 0,-1 0,1-1,0 1,0-1,-1 1,1-1,0 1,0-1,0 0,0 0,0 0,0 0,0 0,0-1,0 1,0-1,0 1,0-1,0 0,0 0,2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843 69,'2'0,"-4"0,2 0,0 0,0 0,0 0,0 0,0 0,0 0,0 1,0-1,0 1,0 0,0 0,0 0,0 0,0 1,0-1,-1 0,1 0,0 0,0-1,0 1,0 0,0 0,0-1,0 1,0-1,0 0,0 1,0-1,0 0,0 0,0 1,0-1,0 0,0 0,0 0,0 0,0 0,0-1,1 1,-1-1,1 0,-1 0,0 0,1 0,-1 0,1-1,-1 1,1 0,-1 0,1 0,-1 1,1-1,-1 0,1 0,0 0,-1 1,1-1,-1 1,1-1,-1 1,1 0,0-1,-1 1,1 0,-1 0,1 0,-1 0,1 0,0 0,-1 0,1 0,-1 0,1 0,-1 0,2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873 80,'2'0,"-4"0,2 0,0 0,0 0,0 0,0-1,0 1,0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949 202,'2'0,"-4"0,2 1,0-1,0 0,0 1,0-1,0 1,0-1,0 1,0 0,-1-1,1 1,0 0,0-1,-1 1,1 0,0-1,0 1,-1-1,1 0,0 1,0-1,0 0,0 0,0 0,0 0,0 1,0-1,0 0,0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800 95,'2'0,"-4"0,2 0,0 0,0 0,0 0,0 0,0-1,0 1,0 0,0 0,0 0,0 0,0 0,0 0,0 0,0 0,0 0,0 0,0 0,0 0,0 0,0 0,0 0,0 1,1-1,-1 0,0 1,1-1,-1 1,1-1,-1 1,0-1,1 1,-1-1,1 1,-1-1,0 1,1-1,-1 1,1-1,-1 0,0 0,0 0,1 1,-1-1,0 0,1 0,-1 0,0 0,1 0,0 0,-1 0,1 0,0-1,0 1,0 0,0 0,-1-1,1 1,0 0,0 0,0 0,-1-1,1 1,0 0,0 0,-1 0,1 0,-1 0,1 0,-1 0,1 0,0 0,-1 0,1 0,-1 0,1 1,-1-1,1 0,-1 0,0 1,1-1,-1 0,0 0,1 1,-1-1,0 0,0 0,1 0,-1 0,0 0,0 1,1-1,-1 0,0 0,0 0,1 0,-1-1,1 1,-1 0,1 0,-1 0,1-1,0 1,-1 0,1 0,0-1,-1 1,1 0,0 0,-1 0,1-1,-1 1,1 0,-1 0,1 0,-1 0,1 1,-1-1,1 0,0 0,-1 0,1 1,-1-1,1 0,-1 0,1 0,-1 1,0-1,1 0,-1 0,0 0,1 0,-1 0,0 0,1 0,-1 0,1 0,1-1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805 127,'2'0,"-4"0,2 0,0 0,0 0,0 0,0-1,0 1,0 0,0 0,-1 0,1 0,0 0,-1 0,1 0,-1 0,1 0,-1 1,0-1,1 0,-1 0,1 0,-1 1,0-1,1 0,-1 1,1-1,-1 1,1-1,-1 0,1 1,0-1,0 0,-1 1,1-1,0 0,0 1,0-1,0 0,0 0,0 1,0-1,0 0,0 0,0 0,0 1,0-1,0 0,0 0,0 0,0 0,0 0,1 0,-1 0,0 1,0-1,0 0,1 0,-1 0,0 0,1 0,-1 0,0 0,1-1,-1 1,0 0,1 0,-1-1,1 1,-1-1,1 1,0-1,-1 1,1-1,-1 0,1 0,0 0,-1 0,1 0,-1 0,1 0,-1 0,1 0,-1 0,1 0,-1 0,0-1,1 1,-1 0,0 0,1 0,-1 0,0 1,0-1,0 0,1 1,-1-1,0 1,0-1,0 1,0 0,0-1,0 1,0 0,1 0,-1 0,0-1,0 1,0 0,0 0,0 0,0 0,0 0,0 0,0 0,-1 1,1-1,0 2,0-1,-1 0,1 0,0 0,-1 1,1-1,0 1,-1-1,1 1,0-1,-1 0,1 1,0-1,0 0,-1 0,1 0,0 0,0 0,0-1,0 1,0-1,0 1,0-1,0 1,0-1,0 0,0 0,0 1,0-1,0 0,0 0,0 0,0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828 115,'2'0,"-4"0,2 0,0 0,0 0,0 0,0 0,0 0,0 0,0-1,-1 2,1-1,-1 0,0 0,1 1,-1-1,1 0,-1 1,1-1,0 1,-1-1,1 0,0 1,0-1,0 0,0 1,0 0,0-1,0 1,0-1,0 1,1-1,-1 1,0 0,1-1,-1 1,0-1,1 1,-1 0,0-1,0 1,1 0,-1 0,0-1,0 1,0 0,0-1,0 1,-1-1,1 1,0-1,-1 1,1-1,-1 0,0 1,1-1,-1 0,0 1,0-1,0 0,0 0,1 0,-1 0,1 0,-1 0,1 0,0 0,-1 0,1 0,0 0,-1 0,1 0,0 0,0 0,0 0,0 0,0 0,-1 0,1 0,0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655 355,'-1'0,"1"0,0 0,0 0,0 0,0 0,0 0,0 0,0 1,0-1,0 0,0 0,0 0,0 0,0 0,0 0,0 0,0 0,0 0,0 0,0 0,0 0,0 0,0 0,0 0,0 0,0 0,0 0,0 0,0 0,0 0,0 0,0 0,0 0,0-1,0 1,0-1,0 0,-1 1,1-1,0-1,0 1,0 0,0 0,0 0,0 0,1-1,-1 1,0 0,0-1,0 1,1 0,-1-1,0 1,1 0,-1 0,0-1,1 1,-1 0,1 0,0 0,-1 0,1 0,-1 0,1 0,0 1,0-1,-1 0,1 1,0-1,-1 1,1-1,-1 1,1 0,-1 0,1 0,-1 0,0 0,1 0,-1 0,1 1,-1-1,1 0,-1 1,1 0,-1-1,0 1,0 0,1-1,-1 1,0 0,-1 0,1 0,0 0,0 0,-1-1,1 1,-1 0,0-1,0 1,1-1,-1 1,0-1,0 1,0-1,1 0,-1 0,0 0,1 0,-1 1,1-1,-1 0,1 0,0 0,-1 0,1 0,0 0,-1 0,1-1,0 1,0 0,0 0,0 0,0 0,0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689 345,'2'0,"-4"0,2 0,0 0,0 0,0 0,-1 0,1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0,-1 0,1 0,0 0,0 0,0 0,0 0,0 0,0 0,0 0,0 0,0 0,0 0,0 0,0 0,0 0,0 0,0 0,0 0,0 0,0 0,0 0,0 0,0 0,0 0,0 1,0-1,0 0,0 0,0 0,0 0,0 0,0 0,0 0,0 0,0 0,0 0,0 0,-1 0,1 0,0 0,0 0,0 0,0 0,0 0,0-1,0 1,0 0,0 0,0 0,0 0,0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686 333,'2'0,"-4"0,2 0,0 0,0 0,0 0,0 0,0 0,1 1,-1-1,0 0,0 0,0 0,0 0,0 0,0 0,0 0,0 0,0 0,0 0,0 0,1 0,-1 0,0 0,0 0,0 0,0 0,0 0,0 0,0 0,0 0,0 0,0 0,0 0,0 0,0 0,0 0,0 0,0-1,0 1,0 0,0 0,0 0,0 0,0 0,0 0,0 0,0 0,1 0,-1 0,0 1,0-1,0 0,0 0,0 0,0 0,0 0,0 0,0 0,0 0,0 0,0 0,0 0,0 0,0 0,0 0,0 0,0 0,0 0,0 0,0 0,0 0,0 0,0 0,0 0,0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722 341,'2'0,"-4"0,2 0,0 0,0-1,0 1,0 0,0 0,0-1,0 1,0 0,0-1,0 1,0 0,-1 0,1-1,0 1,0 0,-1 0,1 0,0-1,-1 1,1 0,0 0,-1 0,1 0,0 0,-1 0,1 0,-1 1,1-1,-1 0,1 1,-1-1,1 0,-1 1,1-1,-1 1,1-1,0 1,-1-1,1 1,0-1,0 1,0-1,-1 0,1 1,0-1,0 1,0-1,0 0,0 1,0-1,1 0,-1 0,0 1,0-1,0 0,0 0,0 1,1-1,-1 0,0 0,0 0,0 0,0 0,1 0,-1 0,0 0,1 0,-1 0,0 0,1 0,-1-1,1 1,-1 0,1-1,-1 0,1 1,-1-1,1 0,-1-1,1 1,-1 0,1 0,-1-1,0 1,1 0,-1-1,0 0,0 0,1 1,-1-1,0 1,0-1,0 1,0-1,0 1,0-1,0 1,0 0,0 0,0 0,0 0,0 0,0 1,0-1,1 1,-1 0,0-1,0 1,0 0,0 0,0 0,0 0,0 0,0 0,0 0,-1 0,1 1,0 0,0 0,0 0,0 0,0 1,0-1,0 1,0 0,0 0,0 0,0 0,0-1,0 1,0-1,0 1,0-1,0 0,0 1,0-1,0 0,0 0,0-1,1 1,-1-1,0 1,0-1,0 1,0-1,0 0,0 1,0-1,0 0,0 0,0 0,0 0,0 0,0 1,1-1,-1 0,0 0,0 0,0 0,0 0,0 0,0 0,0 0,1 0,-1 0,0 0,0 0,0 0,0 0,0 0,0 0,1 0,-1 0,0 0,0 0,0 0,0 0,0 0,0 0,0 0,0 0,0 0,0 0,0 0,1 0,-1 0,0 0,0 0,0 0,0 0,1 0,-1 0,0 0,0 0,1 0,-1 0,0 0,1 0,-1 0,0 0,1 0,-1 0,1 0,0-1,-1 1,1 0,-1 0,1-1,-1 1,0 0,1-1,-1 1,0 0,1-1,-1 1,0 0,0-1,0 1,0 0,0-1,0 1,0 0,0-1,0 1,0 0,0 0,0 0,0 0,0 0,0-1,-1 1,1 0,0 0,0 0,-1 1,1-1,0 0,-1 0,1 0,0 1,-1-1,1 1,0-1,-1 1,1-1,0 0,0 1,0-1,0 0,0 1,0-1,0 0,0 1,0-1,0 0,1 1,-1-1,0 0,1 0,-1 0,1 0,-1 0,0 0,1 0,-1 0,1 0,-1 0,1 0,-1 0,0-1,1 1,-1 0,0 0,0-1,1 1,-1 0,0 0,0-1,0 1,1 0,-1 0,0-1,0 1,0 0,0 0,0 0,0 0,0 0,0 0,0 0,1 0,-1 0,0 0,0 0,0 0,0 0,0 0,1 1,-1-1,0 1,0-1,1 1,-1 0,0 0,1-1,-1 1,0-1,0 1,0-1,0 0,0 0,1 0,-1 0,0 1,0-1,0 0,0 0,0 0,0 0,0-1,1 1,-1 0,0-1,0 1,1-1,-1 0,0 1,0-1,0 0,1 1,-1-1,0 0,0 1,0-1,0 1,1 0,-1-1,0 1,0 0,0 0,0 0,0 0,0 0,0 0,1 0,-1 0,0 0,1 1,-1-1,0 0,1 1,-1 0,0-1,0 1,1-1,-1 1,0-1,0 0,0 1,1-1,-1 0,0 1,0-1,0 0,0 0,0 0,0 1,0-1,1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770 330,'2'0,"-4"0,2 0,0 0,0 0,0 0,0 0,0 0,0 0,-1 0,1 0,0 0,-1 1,1-1,-1 0,1 1,0-1,0 0,-1 1,1-1,0 0,0 1,0-1,0 1,0-1,1 1,-1-1,0 1,0-1,1 1,-1-1,0 1,1-1,-1 1,1-1,-1 1,0-1,0 1,1-1,-1 1,0-1,0 1,0-1,0 1,0-1,0 1,-1 0,1-1,0 1,-1-1,1 1,-1-1,0 1,1-1,-1 0,0 1,0-1,1 0,-1 0,1 0,-1 0,1 0,-1 0,1 0,0 0,0 0,0 0,0-1,0-1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776 339,'2'0,"-4"0,2 1,0-1,0 0,0 1,0-1,0 1,1 0,-1-1,0 1,0-1,0 1,0-1,0 0,1 1,-1-1,0 0,0 0,1 1,-1-1,0 0,0 0,1 0,-1 0,1-1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775 328,'2'0,"-4"0,2 0,0 0,0 0,0 0,0 0,0 0,0 0,0 0,0 0,0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964 190,'2'0,"-4"0,2 0,0 0,0 0,0 0,0 0,0 0,0 1,0 0,0 0,0 0,0 0,0 1,0-1,0 1,0-1,1 1,-1-1,0 0,0 1,0-1,1 0,-1 0,0 0,0-1,0 1,1-1,-1 0,0 1,0-1,0 0,0 0,0 0,0 0,1 0,-1 0,1 0,-1-1,1 1,0-1,0 0,0 1,-1-1,1 0,0 0,0 0,-1 1,1-1,-1 0,0 1,1-1,-1 1,1-1,-1 1,1-1,-1 1,0-1,2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794 343,'2'0,"-4"0,2 0,0 0,0 0,0 0,0 0,0-1,0 1,0 0,0 0,0 0,0 0,0 0,0 0,-1-1,1 1,0 0,-1 0,1 0,-1 0,1 1,-1-1,1 0,-1 0,1 0,0 0,-1 1,1-1,0 0,0 0,-1 1,1-1,0 0,0 0,0 1,0-1,0 0,0 1,0-1,0 0,0 1,0-1,0 0,0 0,1 1,-1-1,0 0,0 0,0 0,0 0,1 1,-1-1,0 0,0 0,1 0,-1 0,0 0,0 0,1-1,-1 1,0 0,1-1,-1 1,1-1,-1 0,0 0,1 0,-1 0,1 0,-1-1,1 1,-1 0,0-1,0 1,1 0,-1-1,0 1,0 0,0-1,0 1,0 0,1 0,-1 0,0 1,0-1,0 1,0-1,0 1,0 0,0-1,0 1,0 0,0 0,0 0,0-1,0 1,0 0,0 0,0 0,0 0,0 0,0 1,0 0,0 0,0 0,0 0,0 1,0-1,0 0,0 1,1-1,-1 1,0-1,0 1,0-1,0 1,1-1,-1 0,0 1,0-1,1 0,-1-1,0 1,0 0,0-1,1 0,-1 1,0-1,0 0,1 0,0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816 342,'2'0,"-4"0,2-1,0 1,0 0,0 0,0 0,0 0,0-1,-1 1,1 0,0 0,0 0,0 0,-1 0,1 0,-1 0,1 0,-1 0,0 1,1-1,-1 0,1 1,-1-1,0 0,1 1,-1-1,1 1,0-1,-1 0,1 1,0-1,0 1,-1-1,1 1,0-1,0 0,0 0,0 1,0-1,0 0,1 0,-1 0,0 1,0-1,0 0,0 0,1 0,-1 0,0-1,1 1,-1 0,0 0,1-1,-1 1,1-1,-1 1,0 0,1 0,-1-1,0 1,0 0,0 0,1 0,-1-1,0 1,0 0,0 0,0 0,0 0,0 0,0 0,0 0,0 0,0 0,0 0,1 1,-1-1,0 0,0 0,0 1,0-1,1 0,-1 1,0-1,0 0,0 1,1-1,-1 0,0 1,1-1,-1 0,1 1,-1-1,0 0,1 0,1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823 351,'2'0,"-4"0,2 0,1 0,-1 0,0 0,0 0,1-1,-1 1,0 0,0 0,0 0,0 0,0 0,1-1,-1 1,0 0,0-1,0 1,1 0,-1 0,0-1,0 1,0 0,0-1,0 1,1 0,-1-1,0 1,0 0,0-1,0 1,0-1,0 1,0 0,0 0,0-1,0 1,0 0,-1 0,1-1,0 1,0 0,0 0,-1 0,0 0,1 0,-1 0,1 0,-1 0,0 0,1 1,-1-1,1 0,0 0,0 0,-1 1,1-1,0 0,0 0,0 1,0-1,0 0,0 0,0 1,0-1,0 0,0 1,0-1,0 0,0 1,0-1,0 0,1 0,-1 0,0 1,0-1,0 0,0 0,1 0,-1 0,0 0,0 0,0 0,0 0,1 0,-1 0,0 0,0 0,1 0,-1-1,1 1,-1-1,0 0,1 0,-1 0,1 0,-1 0,1 0,-1 0,0-1,0 1,1 0,-1-1,0 1,0-1,0 1,0 0,1-1,-1 1,0 0,0 0,0 0,0 0,0 1,1-1,-1 1,0-1,0 1,0-1,0 1,1 0,-1-1,0 1,0 0,0 0,0 0,0 0,0 0,0 0,0 0,0 0,0 1,0 0,1 0,-1 0,0 0,0 0,0 1,0-1,0 1,0-1,0 1,0-1,0 0,0 1,0-1,0 0,0 1,0-1,0 0,0-1,0 1,0 0,0-1,0 1,1-1,-1 1,0-1,0 0,0 0,0 1,0-1,0 0,0 0,0 0,0 0,0 0,1 0,-1 0,0 1,1-1,-1 0,1 0,-1 0,1 0,0-1,-1 1,1 0,0 0,0 0,-1 0,1-1,0 1,0-1,-1 1,1-1,-1 1,1-1,-1 1,0-1,0 1,1 0,-1-1,0 1,0 0,0 0,0-1,0 1,0 0,-1 0,1 0,0 0,0 0,-1 0,1 0,0 0,-1 0,1 0,-1 0,1 1,0-1,-1 0,1 1,0-1,-1 0,1 1,0-1,0 1,0-1,0 1,0-1,0 1,0-1,1 1,-1-1,0 1,1-1,0 1,-1-1,1 0,0 1,0-1,0 0,0 0,0 1,0-1,-1 0,1 0,0 0,0 0,-1 0,1-1,0 1,-1 0,1 0,-1 0,1 0,-1-1,0 1,1 0,0-1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887 328,'2'0,"-4"0,2 0,0 0,0 0,0 0,0 0,0 0,0 1,0-1,0 2,0-1,0 0,0 1,0 0,0 0,0 0,0 0,0 0,0 0,0 0,0 0,0 0,0 0,0-1,0 0,1 1,-1-1,0 0,0 0,1 0,-1-1,0 1,0-1,0 1,1-1,-1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884 338,'2'0,"-4"0,2 0,1-1,0 1,-1 0,1 0,0 0,-1 0,1 0,0 0,0 0,-1 0,1 0,0 0,-1 1,1-1,-1 0,1 0,-1 1,1-1,-1 1,0-1,0 0,0 1,0-1,-1 1,1-1,-1 0,0 1,0 0,0-1,0 0,1 0,-1 1,0-1,1 0,-1 0,0 0,1 0,0 0,-1 0,1-1,0 1,0 0,-1 0,1 0,0 0,0-1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909 349,'0'1,"0"-1,0 0,0 0,0 0,0 0,0 0,0 0,0 0,0 0,1-1,-1 1,0 0,0-1,1 0,-1 0,1 0,-1 0,0 0,1 0,-1-1,0 1,1-1,-1 0,0 0,0 0,0 0,0 0,1 0,-1 1,-1-1,1 1,0-1,0 1,0 0,0 0,0 1,0-1,0 1,0-1,0 1,0 0,-1-1,1 1,0 0,0 0,0 0,0 0,0 0,0 0,0 1,0-1,-1 1,1 0,0 0,-1 1,1 0,0-1,0 2,0-1,0 0,0 0,0 0,0 0,1 0,-1 0,0-1,1 1,-1-1,0 1,1-1,-1 1,0-1,1 0,-1 0,0 0,1 0,-1 0,0 0,1-1,-1 1,0-1,1 1,-1-1,0 0,2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935 345,'2'0,"-4"0,2 0,0-1,0 1,-1 0,1 0,0 0,0-1,0 1,0 0,0 0,0 0,-1 0,1 0,0 0,-1 0,1 0,0 0,-1 0,0 0,1 1,-1-1,1 0,-1 1,1-1,-1 1,1-1,0 1,-1-1,1 1,-1 0,1-1,0 1,0-1,0 1,0 0,-1-1,1 1,0 0,0-1,0 0,0 1,1-1,-1 0,0 0,0 0,0 0,0 1,0-1,0 0,1 0,-1 0,0-1,1 1,-1 0,0-1,1 1,-1 0,1-1,-1 1,1-1,-1 1,0-1,1 1,-1-1,0 1,0 0,0-1,1 1,-1 0,0 0,0 0,0 0,0-1,0 1,0 0,0 0,0 0,0 0,0 0,0 0,1 0,-1 1,0-1,0 0,0 1,0-1,0 0,1 1,-1-1,0 1,0-1,0 0,0 1,0-1,1 0,-1 0,0 1,0-1,0 0,1 0,-1 0,0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941 346,'2'0,"-4"0,2 0,0-1,0 1,0 0,0 0,0 0,0 0,0 0,0 0,0 0,0 0,0 0,0 0,0 1,1-1,-1 0,0 1,0-1,1 1,-1-1,0 1,0 0,0-1,1 1,-1-1,0 1,0-1,0 1,0-1,0 0,0 1,0-1,1 0,-1 0,0 0,0 0,0 0,0 0,0 0,0 0,0 0,0 0,1 0,-1-1,0 1,1 0,-1-1,0 0,1 1,-1-1,0 1,1-1,-1 0,1 1,-1-1,1 1,-1 0,0-1,0 1,1 0,-1 0,0 0,0-1,0 1,1 0,-1 0,0 0,0 1,1-1,-1 0,0 0,0 1,1-1,-1 1,0-1,0 1,1-1,-1 1,0 0,1-1,-1 1,0-1,0 1,1-1,-1 0,0 1,0-1,0 0,1 1,-1-1,0 0,2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972 347,'2'0,"-4"0,2 0,0 0,0 0,0-1,0 1,0 0,0 0,0 0,-1-1,1 1,0 0,0 0,0 0,-1 0,1 0,0-1,-1 1,1 0,-1 0,1 1,-1-1,0 0,1 0,-1 0,1 0,-1 1,1-1,-1 0,1 1,0-1,-1 0,1 1,-1-1,1 1,0-1,0 1,0-1,0 1,0-1,-1 0,1 1,0-1,0 0,0 1,0-1,1 0,-1 1,0-1,0 0,0 0,0 0,0 0,0 1,0-1,0 0,1 0,-1 0,0 0,0 0,0-1,1 1,-1 0,0 0,1-1,-1 1,1-1,-1 1,1-1,-1 1,0-1,1 1,-1-1,0 1,0 0,0 0,1-1,-1 1,0 0,0 0,0 0,0 0,0 0,0 0,0 0,0 0,0 0,0 0,0 0,0 0,0 0,1 0,-1 1,0-1,0 0,0 1,0-1,1 1,-1 0,0-1,0 1,0-1,0 0,0 1,1-1,-1 0,0 1,0-1,1 0,-1 0,1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977 346,'2'0,"-4"0,2 0,0 0,0 0,0 0,0 0,0 0,0 1,0-1,1 1,-1-1,0 1,0-1,0 1,0-1,1 1,-1 0,0-1,0 1,0-1,0 1,0-1,0 0,0 0,1 1,-1-1,0 0,0 0,0 0,0 0,0 0,0 0,0 0,0-1,0 1,0-1,0 1,1-1,-1 0,0 1,0-1,1 0,-1 1,0-1,1 0,-1 1,1-1,-1 1,1-1,-1 1,1-1,-1 1,1 0,-1-1,1 1,0 0,0 0,0 0,0 0,0 0,-1 0,1 0,0 0,0 1,1-1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990 184,'2'0,"-4"0,2 0,0 0,0 0,0 0,1 0,-1 1,1 0,-1 0,1 0,0 0,-1 0,1 1,-1-1,1 1,-1 0,0 1,1-1,-1 0,0 0,0 0,-1 0,1 0,0 0,-1 0,1 0,0-1,-1 0,1 0,-1 1,0-1,1-1,-1 1,1 0,-1-1,1 1,0-1,-1 0,1 1,0-1,-1 0,1 0,0 0,0 0,0 0,0 0,0 0,0 0,0 0,0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1055 368,'2'0,"-4"0,2 0,-1 1,1-1,0 0,0 0,0 0,0 0,0 0,0 0,0 0,0 1,0-1,0 0,0 0,0 0,0 0,0 0,0 0,0 0,0 0,0 0,0 0,0 0,0 0,0 0,0 0,0-1,0 1,0-1,0 0,0 0,0 0,1-1,-1 1,0-1,0 1,0-1,0 0,1 0,-1 0,0 0,1 0,-1-1,1 1,-1 0,1-1,0 1,-1 0,1 1,0-1,-1 1,1-1,0 1,0 0,-1 0,1 0,-1 0,1 1,-1-1,1 1,-1 0,0-1,1 1,-1 0,0 0,1 1,-1-1,1 1,-1-1,1 1,-1 0,0 0,1 0,-1 1,0-1,0 0,-1 0,1 0,0 0,-1 0,1 0,0-1,-1 1,1-1,-1 1,0-1,1 0,-1 1,0-1,1 0,-1 0,1 0,-1 0,1 0,-1 0,1 0,0 0,-1 0,1-1,0 1,-1 0,1 0,0 0,0 0,0 0,0 0,0-1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1085 353,'2'0,"-4"0,2 0,0 0,0 0,0 0,0 0,0 0,0 0,0 0,0 0,0 0,0 0,0 0,1 0,-1 0,1 0,-1 0,1 0,0 0,0-1,0 1,0 0,0 0,-1 0,1-1,0 1,0 0,-1 0,1 0,0-1,-1 1,0 0,1 0,-1 0,0 0,0 0,1 0,-1-1,0 1,0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1084 345,'2'0,"-4"0,2 0,0 0,0 0,0 0,0 0,0 0,0 0,0 0,0 0,0-1,1 1,0 0,-1 0,1 0,0 0,0 0,0 0,0 0,0 0,-1-1,1 1,0 0,0 0,-1 0,1 0,0 0,-1 0,1 0,-1 0,0-1,1 1,0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1113 345,'2'0,"-4"0,2 0,0 0,0 1,1-1,0 0,0 0,0 0,0 0,0-1,0 1,1 0,-1 0,1 0,-1 0,1 0,0 0,0-1,0 1,0 0,0 0,0-1,0 1,-1 0,1 0,-1-1,1 1,-1 0,0 0,0-1,0 1,-1 0,1 0,-1 0,0 0,1 0,-1 0,0 0,0 0,0 0,0-1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1117 326,'2'0,"-3"0,1-1,0 1,0 0,0-1,0 1,0 0,0-1,0 1,0 0,0 0,0 0,0-1,0 1,0 0,0 0,0 0,0-1,0 1,-1 0,1 0,0 0,-1 0,0 0,1 0,-1 0,1 0,-1 0,0 1,1-1,-1 0,1 0,-1 1,1-1,-1 1,1-1,0 0,-1 1,1-1,0 1,0-1,-1 1,1-1,0 1,0 0,0-1,0 1,1-1,-1 1,0-1,0 1,0-1,0 0,1 1,-1-1,0 0,0 0,0 0,1 1,-1-1,0 0,0 0,1 0,-1 0,0 0,1 0,0-1,-1 1,1 0,0-1,-1 0,1 1,0-1,-1 0,2-2,-2 2,1 0,-1 0,1-1,-1 1,0-1,1 1,-1-1,0 1,1 0,-1-1,0 1,0-2,1 2,-1 0,0 1,0-1,0 0,0 1,0-1,0 1,0-1,1 1,-1 0,0 0,0-1,0 1,0 0,0 0,0 0,0 0,0 0,0 0,0 1,-1-1,1 1,0 1,0-1,0 1,0-1,-1 1,1 0,0 0,0 0,0 0,0-1,0 1,0-1,-1 2,1-2,0 0,0 0,0 0,0 0,0-1,0 1,0-1,0 0,0 1,0-1,0 0,0 0,0 0,0 1,0-1,0 0,1 0,-1 0,2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1130 322,'2'0,"-4"0,2 0,0 0,0 0,0 0,0-1,-1 1,1 0,0 0,0 0,0 0,0 0,0 0,0 0,0 0,0 0,0 0,0 0,0 1,0-1,1 1,-1-1,0 1,0 0,0 0,0-1,0 1,0 0,0 0,0-1,0 1,0-1,0 1,0-1,0 0,0 1,0-1,0 0,0 0,0 0,0 1,0-1,0 0,0 0,0 0,0 0,0 0,0 0,1 0,-1-1,0 1,1-1,-1 1,1 0,-1-1,0 1,1-1,-1 1,1-1,-1 1,1-1,-1 1,0 0,0-1,1 1,-1 0,0 0,0 0,0 0,0 0,1 0,-1 0,0 0,0 0,0 0,0 1,0-1,1 0,-1 1,0-1,0 0,0 1,0-1,0 0,0 0,0 1,0-1,0 0,0 0,0 0,0 0,0 0,0 0,0 0,0 0,0 0,0 0,1 0,-1-1,1 1,-1-1,0 0,1 1,-1-1,1 1,-1-1,0 1,1-1,-1 1,0-1,0 1,1 0,-1 0,0 0,0-1,0 1,0 0,0 0,1 0,-1 1,0-1,1 0,-1 0,0 1,0-1,0 0,1 1,-1-1,0 1,1-1,-1 0,0 1,0-1,0 0,1 1,-1-1,0 0,0 0,0 1,1-1,-1 0,0 0,0 1,1-1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1119 373,'2'0,"-4"-1,2 1,0 0,1 0,-1 0,0-1,0 1,0 0,1-1,-1 0,0 1,0-1,0 1,0 0,0-1,1 1,-1 0,0-1,0 1,0 0,0 0,-1-1,1 1,0 0,0 0,0 0,0-1,-1 1,1 0,0 0,-1 0,1 0,-1 0,0 0,0 0,1 1,-1-1,1 0,-1 0,0 0,1 1,-1-1,1 0,0 0,-1 1,1-1,0 0,-1 0,1 1,0-1,0 0,-1 0,1 1,0-1,0 1,-1-1,1 0,0 0,0 1,0-1,0 0,0 0,0 1,0-1,0 0,0 0,0 0,0 0,-1 0,1 1,0-1,0 0,1 0,-1 0,0 0,0 1,0-1,0 0,0 0,0 0,0 0,1 0,-1 0,0 0,0 0,1 0,-1 0,1 0,-1 0,1 0,-1 0,1-1,-1 1,1 0,-1 0,1-1,0 1,-1 0,1-1,0 0,-1 1,1-1,0 0,0 0,-1 0,1 1,0-1,0 0,-1 0,1-1,-1 1,1 0,-1 0,1 0,-1 0,1 0,-1 0,0 0,1 1,-1-1,0 0,0 0,0 1,0-1,0 1,1-1,-1 0,0 1,0 0,0-1,0 1,0 0,0-1,0 1,0 0,0 0,0 0,0 0,0-1,0 1,0 0,0 0,0 0,0 0,0 0,0 0,0 0,0 0,0 0,0 0,0 0,0 0,0 0,0 1,-1 0,1-1,0 1,-1 0,1 0,-1 0,1 1,-1-1,1 0,-1 1,1-1,0 1,-1-1,1 0,0 0,0 0,0 0,0-1,-1 1,1 0,0-1,0 1,0-1,0 1,0 0,0-1,0 0,0 0,0 1,0-1,0 0,0 0,0 0,1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1146 354,'2'0,"-4"0,2 0,0 0,0 0,0 0,0 0,0 0,0 0,0 0,0 0,0 0,0 0,-1 0,1 0,0 0,0 0,-1 0,1 0,-1 0,1 0,-1 0,0 0,1 0,-1 0,1 1,-1-1,0 0,1 0,0 0,-1 1,1-1,0 0,0 0,-1 1,1-1,0 0,0 1,0-1,0 1,0-1,0 1,1-1,-1 1,0 0,1-1,-1 1,1 0,-1 0,1 0,-1-1,1 1,-1 0,0 0,0-1,1 1,-1 0,0-1,0 1,0-1,0 1,0-1,0 0,-1 1,1-1,0 0,-1 0,1 0,-1 0,1 0,-1 0,0 0,1 0,-1 0,0-1,1 1,-1 0,1 0,0-1,-1 1,1 0,0 0,0-1,0 1,0 0,-1 0,1 0,0 0,0 0,0 0,0 0,0-1,0 1,0 0,0 0,0 0,0 0,0 0,0 0,-1 0,1 1,0-1,0 0,-1 0,1 1,0-1,-1 1,1-1,0 1,0-1,-1 1,1-1,0 0,0 1,0-1,0 0,0 0,-1 0,1 1,0-1,0 0,0 0,0 0,0 0,0 0,0 0,0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253 537,'2'0,"-4"0,2 0,0 0,0 0,0 0,0 0,0 0,0 0,0 0,0 0,0 0,0 0,0 0,0 0,0 0,0 1,0-1,1 0,-1 1,0 0,0-1,1 1,-1 0,0 0,0 0,1 1,-1-1,0 0,0 0,1 0,-1 0,0 0,0 0,0 1,0-1,0-1,0 1,0-1,0 0,0 1,0-1,0 0,0 1,0-1,0 0,0 0,0 0,0 0,0 1,0-1,0 0,0 0,0 0,0 0,0 0,0 0,0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257 537,'2'0,"-4"0,2 0,0 0,0 0,0 0,0 0,0 0,0 0,0 0,0 0,0 0,0 0,0 0,0 0,0 0,0 0,0 0,0 0,0 0,0 0,0 0,0 0,0 0,0 0,0 0,0 0,0 0,0 0,0 1,0-1,1 0,-1 0,0 0,0 1,0-1,0 0,0 0,0 0,0 0,1 1,-1-1,0 0,0 0,0 0,0 0,0 0,0 0,0 0,0 0,0 0,0 0,-1-1,1 1,0 0,0-1,-1 1,1 0,0-1,-1 1,1-1,0 1,0 0,-1 0,1 0,0-1,0 1,0 0,0 0,-1 0,1 0,0 0,0 0,0-1,0 1,0 0,0 0,0 0,-1 1,1-1,0 0,-1 0,1 0,0 1,0-1,-1 0,1 0,0 1,-1-1,1 0,0 1,0-1,-1 0,1 0,0 0,0 1,0-1,0 0,0 0,0 0,-1 0,1 0,0 0,0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976 205,'2'0,"-4"0,2 0,0 0,0 0,0 0,0 0,0 0,0 0,0 0,0 0,0 0,0 0,0 0,0 0,0 0,0 0,0 0,0 0,0 0,0 0,0 0,0 0,0 0,0 0,0 0,0 0,0 0,0 0,0 0,0 0,1 0,-1 0,0 0,0 0,0-1,0 1,0 0,0 0,1-1,-1 1,0-1,0 1,0-1,0 1,1-1,-1 1,0-1,0 1,0-1,0 1,0-1,0 1,0-1,0 1,0 0,0-1,0 1,0 0,0 0,0 0,0-1,0 1,0 0,0 0,0 0,0 0,0 0,1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446 299,'2'0,"-4"0,2 0,0 0,0 0,0 0,0 0,0 0,0 0,0 0,0 0,0 0,0 0,0 0,0 0,0 0,0-1,0 1,0 0,0 0,0 0,0 0,0 0,0 0,0 0,0 0,0 0,0 0,0 0,0 0,0 0,0 0,0 0,0 0,0 0,0 0,0 0,0 0,0 0,0 0,0 0,0 0,0 0,0 0,0 0,0 0,0 0,0 0,0 0,0 0,0 0,0 0,0 0,0 0,0 0,0 0,0 0,0 0,0 0,0 0,0 0,0 0,0 0,0 0,0-1,0 1,0 0,0 0,0 0,0 0,0 0,0 0,0 0,0 0,0 0,0 0,0 0,0-1,1 1,-1 0,0 0,0 0,0 0,1-1,-1 1,0 0,0 0,1 0,-1 0,0-1,0 1,1 0,-1 0,0 0,1 0,-1 0,0-1,0 1,1 0,-1 0,0 0,0 0,1 0,-1 0,0 0,0 0,0-1,0 1,0 0,1 0,-1 0,0 0,0 0,0 0,0 0,0 0,0 0,0 0,0 0,0 0,0 0,0 0,0 0,-1 0,0 0,0 0,0 0,0 1,0-1,1 0,-1 0,0 0,0 0,1 0,-1 0,0 0,1 0,-1 0,0 0,1 0,0 0,-1 0,1 0,0 0,0 0,-1 0,1 0,0 0,0 0,0 0,0 0,0 0,0 0,0 0,0 0,-1 0,1 0,0 0,0 1,0-1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419 256,'2'0,"-4"0,1 0,1 0,0 0,0 0,0 0,-1 0,1 0,0 0,0 0,0 0,0 0,0 0,0 0,0 0,0 0,0 0,0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418 259,'2'0,"-4"0,2 0,0 0,0 0,0 0,0 0,0 0,0 0,0 0,0 0,0 0,0 0,0 0,0 0,0 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546 253,'-1'0,"-1"0,0 0,-1 0,0 0,0 0,1 1,-1-1,1 0,0 0,0-1,1 1,-1 0,1 0,0 0,0 0,0 0,0 0,1 0,-1 0,1 0,-1 0,1 0,0 0,-1-1,1 1,0 0,0 0,0 0,-1 0,1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544 257,'2'0,"-5"0,2 0,-1 0,1 0,0 0,0 0,0 0,0 0,1 0,-1 0,1 0,0 0,-1 0,1 0,0 0,-1 0,1 0,0 0,0 0,0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113 361,'2'0,"-4"0,2 0,0 0,0 0,0 0,0 0,0 0,0 0,0 0,0 0,0 0,0 0,0 0,0 0,0 0,0 0,0 0,0 0,0 0,0 0,0 0,0 0,0 0,0 0,0 0,0 0,0 0,0 0,0 0,0 0,0 0,0 0,0 0,0 0,0 0,0 0,0 0,0 0,0 0,0 0,0 0,0 0,0 0,0 0,0 0,0 0,0 0,0 0,0 0,0 0,0-1,0 1,0 0,0 0,0 0,0 0,-1 0,1 0,0 0,0 0,-1 0,1-1,-1 1,1 0,-1 0,1 0,-1 0,0 0,1 0,-1 0,1 0,-1 0,0 0,1 0,-1 0,0 0,1 1,-1-1,1 0,-1 0,1 1,-1-1,1 0,0 0,-1 0,1 1,0-1,0 0,0 0,-1 1,1-1,0 0,0 0,0 1,0-1,0 0,1 1,-1-1,0 1,1 0,-1-1,1 1,0-1,0 1,-1 0,1-1,0 1,0 0,0-1,-1 1,1-1,0 1,-1 0,1-1,0 1,-1 0,1-1,-1 1,1 0,-1-1,0 1,1-1,-1 1,0 0,0-1,0 1,0-1,-1 1,1-1,0 1,-1-1,1 1,-1-1,0 0,1 1,-1-1,0 0,0 0,1 0,-1 0,0 0,0 0,0-1,0 1,0 0,1-1,-1 1,1 0,-1-1,0 1,1-1,-1 1,1 0,0-1,-1 1,1-1,0 1,-1 0,1-1,0 1,0 0,0 0,-1 0,1 0,0-1,0 1,0 0,0 0,0 0,0 0,0 0,0 0,0 0,-1 0,1 0,0 0,0 0,0 0,0 0,0 0,0 0,0 0,0 1,0-1,0 1,-1-1,1 0,0 1,0-1,0 1,0-1,0 1,0-1,0 0,-1 1,1-1,0 0,0 0,0 0,0 0,0 1,0-1,0 0,0 0,0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124 387,'2'0,"-4"0,2 0,0 0,0 0,0 0,0 0,0 0,0 0,0 0,0 0,0 0,0 0,0 0,0 0,0 0,0 0,0 0,0 0,0 0,0 0,0 0,0 0,0 0,0 0,0 0,0 0,0 0,0 0,0 0,0 0,0 0,0 0,0-1,0 1,0 0,0 0,0 0,0 0,0 0,0 0,0 0,0 0,0 0,0 0,0 0,0 0,0 0,0 0,0 0,0 0,0 0,0 0,0 0,0 0,0 0,0 0,0 0,0 0,0 0,0 0,0 1,0-1,0 1,0-1,0 1,0-1,0 1,0 0,0-1,1 1,-1 0,0-1,0 1,0-1,0 1,0 0,1-1,-1 1,0 0,0-1,0 1,0-1,0 0,1 1,-1-1,0 0,0 0,0 1,0-1,0 0,0 0,0 1,0-1,0 0,0 0,0 0,0 0,0 0,0 0,0 0,1 0,-1 0,0 1,0-1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150 374,'2'0,"-4"0,2 0,0 0,0 0,0 0,0 0,0 0,0 0,0 0,0 0,0 0,0 0,0 0,0 0,0 0,0 0,0 0,0 0,0 0,0 0,0 0,0 0,0 0,0 0,0 0,0 0,0 0,0 0,0 0,0 0,0 0,0 0,0 0,0 0,0 0,0 0,0 0,0 0,0 0,0 0,0 0,0 0,-1 1,1-1,0 0,0 0,0 1,0-1,0 0,0 0,0 0,0 0,0 0,0 0,0 0,0 0,0 1,0-1,0 0,0 0,0 0,0 0,0 0,0 0,0 0,0 0,0 0,0 0,0 0,0 0,0 0,0 0,0 0,0 0,0 0,0 0,0 0,0 0,0 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151 383,'2'0,"-4"0,2 0,0 0,0 0,0 0,0 0,0 0,0 0,0 0,0 0,0 0,0 0,0 0,0 0,0 0,0 0,0 0,0 0,0 0,0 0,0 0,0 0,0 0,0 0,0 0,0 0,0 0,0 0,0 0,0 0,0 0,0 0,0 0,0 0,0 0,0 0,0 0,0 0,0 0,0 0,0 0,0 0,0 0,0 0,0 0,0 0,0 0,0 1,0-1,0 0,-1 0,1 0,0 0,0 0,0 0,0 0,0 0,0 0,0 0,0 0,0 0,0 0,0 0,0 0,0 0,0 0,0 0,0 0,0 0,0 0,0 0,0 0,0 0,0 0,0 0,0 0,0 0,0 0,0 0,0 0,0 0,0 0,0 0,0 0,0 0,0 0,0 0,0 0,0 0,0 0,0 0,0 0,0 0,-1 0,1 0,0 0,0 0,0 0,0 0,0 0,0 0,0 0,0 0,0 0,0 0,0 0,0-1,0 1,0 0,0 0,0 0,0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198 365,'2'0,"-4"0,2 0,0 0,0 0,0 0,0 0,0 0,0 0,0 0,0 0,0 0,0 0,0 0,0 0,0 0,0 0,0 0,0 0,0 0,0 0,0 0,0 0,0 0,0 0,0 0,0 0,0 0,0 0,0 0,0 0,0 0,0 0,0 0,0 0,0 0,0 0,0 0,0 0,0 0,0 0,0 0,0 0,0 0,0 0,0 1,-1-1,1 1,0 0,0-1,0 1,0 0,0 0,0 1,0-1,0 0,0 0,-1 0,1 1,0-1,0-1,0 1,0 0,0-1,0 1,0-1,0 1,0-1,0 0,0 1,0-1,0 0,0 0,0 0,0 1,0-1,0 0,0 0,0 0,0 0,0 0,0 0,0 0,0 0,0 0,0-1,0 1,-1-1,2 0,-1 1,0-1,0-1,0 1,1 0,-1 0,0 0,1 0,-1-1,1 1,-1 0,1 0,0 0,-1 0,1 0,-1 1,1-1,-1 0,0 1,1-1,-1 1,0 0,1-1,-1 1,0 0,0 0,1 0,-1-1,0 1,1 0,-1 0,0 0,1 0,-1 0,1 0,-1 1,1-1,0 0,-1 0,1 0,-1 0,2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282 185,'2'0,"-4"0,2 0,0 0,0-1,0 1,0 0,0 0,0 0,0 0,0 0,0 0,0 0,0 0,0 0,0 0,0 0,0 1,0-1,1 1,-1-1,0 1,0 0,0-1,0 1,0 0,0 0,1 0,-1 0,0 0,0 0,0-1,1 2,-1-2,0 1,0 0,0-1,1 1,-1-1,0 1,0-1,0 0,1 1,-1-1,0 0,0 1,0-1,0 0,1 0,-1 0,0 1,0-1,0 0,0 0,1 0,-1 0,0 0,0 0,0 0,0 0,0 0,1 0,-1 0,0 0,1 0,-1 0,0 0,0 0,1 0,-1 0,0-1,1 1,-1 0,0-1,1 1,-1-1,1 1,-1-1,0 1,1-1,-1 1,0-1,0 1,1-1,-1 1,0-1,0 0,0 1,1-1,-1 0,0 1,0-1,0 0,1 1,-1-1,0 1,0-1,0 1,0-1,0 1,0 0,0-1,0 1,0 0,0 0,0-1,1 1,-1 0,0 0,0 0,0 0,0 0,0 0,0 0,0 0,0 0,0 0,0 0,0 0,0 0,0 0,0 0,0 0,0 0,0 1,1-1,-1 1,0 0,0-1,1 1,-1-1,0 1,1 0,-1-1,0 1,1-1,-1 1,1 0,-1-1,0 1,1-1,-1 1,1-1,-1 0,1 1,-1-1,0 0,1 0,-1 0,0 1,0-1,1 0,-1 0,0 0,1 0,-1 0,0 0,0 0,1 0,-1 0,0 0,1 0,-1 0,0 0,1 0,0-1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1033 191,'2'0,"-4"0,2 0,0-1,0 1,0 0,0 0,0 0,0 0,0 0,0 0,0 0,0 0,0 1,0-1,0 1,0 0,1 0,-1 0,0 1,0-1,0 1,0-1,0 1,0 0,0 0,0 0,0 0,0-1,0 1,0-1,1 0,-1 0,0 0,0 0,0-1,0 1,0-1,0 1,0-1,0 1,0-1,0 0,0 0,0 0,0 0,0 0,1 0,0-1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222 352,'2'0,"-4"0,2 0,0 0,0 0,0 0,-1 0,0 0,0 0,1 0,-1-1,-1 1,1 0,0 0,0 0,-1 0,1 0,0 0,0 0,0 0,1 0,-1 0,0 0,1 0,-1 0,1 0,-1 0,1 0,0 0,-1-1,1 1,0 0,-1 0,1 0,0 0,0 0,-1 0,1 0,0 0,0 0,0 0,0 0,0 0,0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218 343,'2'0,"-4"0,2 0,0 0,0 0,0 0,1 0,-1 0,0 0,0 0,0 0,1 0,-1 0,1 1,-1-1,1 0,-1 0,1 1,0-1,-1 0,1 0,-1 1,1-1,-1 0,0 0,1 0,-1 0,0 0,0 1,1-1,-1 0,0 0,0 0,0 0,0 0,0 0,0 0,0 1,0-1,-1 0,1 1,-1-1,1 1,-1-1,0 1,0-1,0 1,1-1,-1 1,0-1,1 0,-1 1,0-1,1 0,0 1,-1-1,1 0,0 0,0 0,-1 0,1 0,0 0,0 1,0-1,0 0,0 0,0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486 61,'2'0,"-4"0,2 0,0 0,0 0,0 0,0 0,0 0,0 0,0 0,0 0,0 0,0 0,0 0,0 0,0 0,0 0,0 0,0 0,0 0,0 0,0 0,0 0,0 0,0 0,0 0,0 0,0 0,0 0,0 0,0 0,0 0,0 0,0 0,0 0,0 0,0 0,0 0,0 0,0 0,0 0,0 0,0 0,0-1,0 1,0 0,1 0,-1 0,0 0,0 0,0 0,0 0,0-1,0 1,0 0,0 0,0 0,0 0,0 0,0-1,0 1,0 0,0 0,0-1,-1 1,1 0,0 0,0 0,0-1,-1 1,1 0,0 0,0 0,-1 0,1 0,-1 0,1 0,-1 0,0 0,1 0,-1 0,0 0,1 0,-1 1,0-1,1 0,-1 1,1-1,-1 1,1-1,-1 1,1-1,-1 1,1-1,0 1,-1-1,1 1,0 0,0-1,-1 1,1-1,0 1,0-1,0 1,0-1,0 1,0-1,0 1,0-1,1 0,-1 1,0-1,1 1,-1-1,0 0,1 0,0 1,-1-1,1 0,-1 0,1 0,0 0,0 0,-1 0,1 0,0 0,0 0,-1 0,1 0,0 0,0 0,-1-1,1 1,0 0,-1-1,1 1,-1 0,1-1,1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494 65,'2'0,"-4"0,3-1,-1 1,0 0,0-1,1 1,-1 0,0 0,0 0,0 0,0-1,1 1,-1 0,0 0,0 0,0 0,0 0,0 0,0 0,0 0,0 0,0 0,0 0,0 0,0 0,0 0,0 0,0 0,1 0,-1 1,0-1,0 1,0 0,0-1,0 1,1 0,-1 0,0 0,0-1,0 1,0 0,0-1,0 1,0-1,1 1,-1-1,0 0,0 0,1 1,-1-1,0 0,0 0,2-1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502 57,'2'0,"-4"-1,2 1,0 0,0 0,0 0,0 0,0 0,0 0,0 0,0 0,0 0,0 0,0 0,0 0,0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508 76,'2'0,"-4"0,2 0,0 0,0 0,0 0,0 0,0 0,0 0,1 0,-1-1,0 1,1-1,-1 1,1-1,0 0,0 0,-1 0,1 0,0-1,-1 1,1 0,0-1,-1 1,1-1,-1 1,1-2,-1 0,1 2,-1 0,0 0,0 0,0 0,0 0,0 1,0-1,0 1,0 0,0-1,1 1,-1 0,0 0,0 0,0-1,0 1,0 0,0 0,0 0,0 0,0 0,-1 0,1 1,0-1,-1 1,1 0,0-1,-1 4,1-3,-1 0,1 0,0 1,0-1,-1 0,1 0,0 0,0 1,0-1,0 0,0 0,0 0,0 0,0 0,0 0,0 0,0-1,0 1,0 0,0-1,0 1,1-1,-1 1,0-1,0 1,0-1,0 0,0 0,1 0,-1 0,0 0,0 0,0 0,1 0,-1 0,0 0,1-1,-1 1,1 0,-1-1,1 1,-1-1,0 1,1 0,-1-1,0 1,0 0,0 0,1 0,-1-1,0 1,0 0,0 0,1 0,-1 0,0 0,0 0,0 0,0 0,1 0,-1 0,0 1,0-1,1 0,-1 1,0 0,0-1,1 1,-1-1,0 1,0 0,0-1,0 1,1-1,-1 1,0-1,0 0,0 1,0-1,0 0,0 0,0 0,0 0,0 0,0 0,2-1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529 61,'2'0,"-4"0,2 0,0 0,0 0,0 0,0 0,0 0,0 0,0 0,0 0,0 0,0 0,0 0,0 0,0 0,0 0,0 0,0 0,0 0,0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535 71,'2'0,"-4"0,2 0,0 1,0-1,0 0,1 0,-1 1,0-1,0 1,0-1,0 1,0-1,1 1,-1-1,0 1,0-1,0 0,0 0,0 1,0-1,0 0,0 1,0-1,0 0,0 0,0 0,0 0,0 0,0 0,0 0,0 0,0 0,0 0,0 0,0 0,0 0,0 0,1 0,-1 0,0-1,1 1,-1-1,0 1,0-1,0 1,1 0,-1-1,0 1,0 0,0 0,0-1,1 1,-1 0,0 0,0 0,0 0,0 0,0 0,1 0,-1 0,0 0,0 0,0 0,1 0,-1 0,0 0,1 1,-1-1,0 0,0 0,0 1,1-1,-1 0,0 1,0-1,0 0,0 0,0 1,1-1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559 74,'2'0,"-4"-1,2 1,0 0,0 0,0 0,0 0,0-1,0 1,0 0,0 0,0 0,-1 0,1-1,0 1,0 0,0 0,0 0,-1 0,1 0,0 0,0 0,-1 0,1 0,-1 0,1 1,-1-1,1 0,0 1,-1-1,1 0,-1 1,1-1,0 0,0 1,0-1,-1 0,1 0,0 1,0-1,0 0,0 0,0 1,0-1,0 0,0 0,0 0,0 0,0 0,0 1,0-1,0 0,1 0,-1 0,0 0,0 0,0 0,0-1,1 1,-1-1,1 1,-1-1,1 0,-1 0,1 0,-1 0,1 0,-1 0,1 0,-1-1,1 1,-1 0,1 0,-1 0,1 0,-1-1,0 2,1-1,-1 0,0 0,0 1,0-1,0 1,1-1,-1 1,0 0,0 0,0-1,0 1,0 0,0 0,0 0,0 0,0 0,0 0,0 0,0 0,0 0,0 0,0 0,0 1,-1 0,1 0,0 0,0 0,0 0,-1 0,1 0,0 1,0-1,0 0,-1 0,1 0,0 0,0 0,0 0,0 0,0-1,0 1,0 0,0-1,0 0,0 1,0-1,1 0,-1 0,0 1,0-1,0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566 71,'2'0,"-4"0,2 0,0 0,0 0,0 0,0 0,0 0,0 0,0 0,0 0,0 1,1-1,-1 1,0-1,0 1,0-1,0 1,0 0,0-1,0 1,0-1,0 0,0 1,0-1,0 0,0 0,0 0,0 1,0-1,0 0,0 0,0 0,0 0,0 0,0-1,0 1,1 0,-1-1,0 0,0 1,1-1,-1 0,0 1,1-1,-1 1,0-1,1 1,-1-1,1 0,0 1,-1-1,1 1,-1-1,1 1,-1-1,1 1,-1 0,1 0,1-1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1051 198,'2'0,"-4"0,2 0,0 0,0 0,0 0,0 0,0 0,0 0,0 0,-1 1,1-1,-1 1,0 0,0-1,0 1,0 0,0-1,0 1,1 0,-1-1,0 0,1 1,-1-1,1 0,-1 0,1 1,0-1,-1 0,1 0,0 0,0 0,-1 0,1 1,0-1,0 0,0 0,0 0,0 0,0 0,0 0,0 0,-1 0,1 0,0 0,0 0,0 0,0 0,0 0,0 0,0 0,0 0,0 0,0 0,0 0,0 0,0 0,0 0,0 0,0 0,1 1,0-1,-1 0,1 1,0-1,0 1,0 0,0-1,0 1,0 0,1-1,-1 1,0 0,0-1,0 1,0-1,0 1,0-1,-1 1,1-1,0 0,-1 1,1-1,-1 0,1 0,-1 1,1-1,-1 0,0 0,0 0,0 0,1 0,-1 0,0 0,0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586 69,'2'0,"-5"0,3 0,0 1,0 0,0 0,0-1,0 1,0-1,0 1,0 0,0-1,0 1,0 0,0-1,0 1,0-1,0 0,0 1,0-1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586 62,'2'0,"-4"-1,2 1,-1 0,1 0,0 0,0 0,0-1,0 1,0 0,0 0,0 0,0 0,0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605 66,'2'0,"-4"0,2 0,0 0,0 0,-1 1,0-1,0 1,1-1,-1 1,0 0,1-1,-1 1,1 0,-1 0,1 0,-1-1,1 1,0 0,0-1,1 1,-1-1,0 1,1-1,-1 1,1-1,0 0,0 1,2-1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624 67,'2'0,"-4"0,2 0,0 0,0 0,0 0,0 0,0-1,-1 1,1 0,0 0,0 0,0 0,-1 0,1 0,-1 0,1 0,-1 0,0 1,1-1,-1 1,0-1,1 1,-1-1,1 1,-1-1,1 1,0-1,0 1,-1-1,1 1,0-1,0 0,0 1,0-1,0 0,0 0,1 1,-1-1,0 0,0 0,1 0,-1-1,1 1,-1 0,1-1,0 1,-1 0,0-1,1 1,-1 0,0 0,0 0,1-1,-1 1,0 0,0 0,1 0,-1 0,0 0,0 0,0 0,0 1,1-1,-1 0,0 1,0-1,1 1,-1-1,0 1,0-1,1 1,-1-1,1 0,-1 1,0-1,1 0,-1 1,3-1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650 72,'2'0,"-4"0,2 0,0 0,0 0,0 0,0 0,0 0,0 0,0 0,-1 0,1 1,-1-1,1 0,-1 0,1 0,-1 0,1 0,0 0,-1 0,1 0,0 0,0 0,-1 0,1 0,0 0,0 0,0 0,0 0,0 0,0 0,-1 0,1 0,0 0,0 0,0 0,0 0,0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653 68,'2'0,"-4"0,2 0,0 0,0 0,0 0,0 0,0 0,-1 0,1 0,-1 0,0 0,0 0,1 0,-1 0,0 0,1 0,-1 0,1 0,-1 0,1 0,0 0,-1 0,1 0,0 0,0 0,0 0,0 0,0 0,0 0,0 0,0 0,-1 0,1 0,0 0,0 0,0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693 53,'2'0,"-4"0,2 0,0-1,0 1,0 0,1 0,-1 0,0 0,0 0,0 0,0 0,0 0,0 0,0 0,0 0,0 0,0 0,0-1,0 1,0 0,0 0,0 0,0 0,0 0,1 0,-1 0,0 0,0 0,0 0,0 0,0 0,0 0,0 0,0 0,0 0,0 0,0 0,0 0,0 0,0 0,0 0,0 0,0 0,0 0,-1 1,1 0,-1 0,0 1,0-1,1 1,-1 0,0 0,1 0,-1 0,1 1,0-1,0 0,-1 1,1-1,0 1,0-1,1 0,-1 0,0-1,0 1,0-1,1 1,-1-1,0 0,1 0,-1 0,0 0,0 0,1 0,-1 0,0-1,0 1,0-1,1 0,-1 1,0-1,0 0,0 0,0 1,0-1,0 0,0 0,0 0,0 0,0 0,0 0,0 0,1 0,-1 0,1-1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714 96,'2'0,"-4"0,2 0,0 0,0 0,0 0,0 0,0 0,0 0,0 0,0 0,0 0,0 0,0 0,0 0,0 0,0-1,0 1,0-2,0 1,0 0,0 0,0 0,0 0,0-1,0 1,0-2,0 1,0 0,1 1,-1-1,0 1,0-1,0 1,1 0,-1 0,0-1,1 1,-1 0,0 0,1 0,-1 0,1 1,-1-1,0 1,1-1,-1 0,0 1,1 0,-1-1,1 1,-1 0,0-1,1 1,-1 0,1 0,0 1,-1-1,1 0,-1 0,1 1,0-1,-1 1,0-1,1 1,-1-1,1 1,-1 0,0-1,0 2,0-2,-1 1,1 0,0-1,-1 1,1-1,0 1,-1-1,1 1,-1-1,1 0,-1 1,1-1,-1 0,1 0,0 0,0 0,0 0,-1 0,1 1,0-1,0 0,0 0,-1 0,1 0,0 0,0 0,0 0,0 0,0 0,-1 0,1 0,0 0,0 0,0 0,0 0,0 0,0 0,0 0,0 0,0 0,0 0,0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746 87,'2'0,"-4"0,2 0,0 1,0-1,0 1,0 0,0-1,-1 1,1 0,0 0,0-1,0 1,-1 0,1 0,0-1,0 1,0-1,-1 1,1-1,0 1,0-1,0 0,0 0,0 1,0-1,0 0,0 0,-1 0,1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773 79,'2'0,"-4"0,2 0,0 0,0 0,0 0,0 0,0 0,0 0,0 1,0-1,0 1,0 0,0-1,0 1,0 0,0 1,0-1,0 0,0-1,0 1,0 0,0 0,0-1,0 1,0 0,1-1,-1 1,0-1,0 0,0 1,1-1,-1 0,1 0,-1 1,1-1,-1 0,1 0,0 0,0 0,0 0,0-1,0 1,0-1,0 0,0 1,0-1,0 0,-1 0,1 0,0 0,0-1,-1 1,1 0,-1-1,1 1,-1 0,0-1,0 1,0-1,0 0,0 1,0-1,0 1,0 0,-1-1,1 1,0 0,-1 0,1 0,-1 0,1 1,0-1,-1 1,1-1,-1 1,1 0,0-1,0 1,-1 0,1 0,-1 0,0 1,1-1,-1 0,0 1,1-1,-1 1,0 0,1-1,0 1,-1 0,1 0,0 0,0 1,0-1,0 0,1 0,-1 0,0 0,1 0,-1-1,0 1,1-1,-1 1,1-1,-1 1,0-1,1 1,-1-1,1 0,-1 1,0-1,1 0,-1 0,0 0,0 0,1 1,-1-1,0 0,0 0,0 0,0 0,0 0,1 0,-1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1042 176,'2'0,"-4"0,2 0,0 0,0 0,0 0,0 0,0 0,0 0,0 0,0 0,1 1,-1-1,0 0,1 1,-1-1,0 1,1-1,-1 1,1 0,-1-1,0 0,1 1,-1-1,0 1,0-1,1 0,-1 0,0 1,0-1,0 0,0 0,0 0,0 0,0 0,0 0,0 0,0 0,0 0,0 0,0 0,0-1,-1 1,1-1,0 1,-1-1,1 0,-1 1,1-1,0 1,-1-1,1 1,-1 0,1-1,0 1,-1 0,1-1,0 1,-1 0,1 0,0 0,-1 0,1 0,-1 0,1 0,-1 0,0 0,1 0,-1 0,1 1,-1-1,0 0,1 0,-1 0,1 1,-1-1,1 0,0 0,-1 0,1 1,0-1,0 0,0 0,-1 0,1 0,0 1,0-1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806 84,'2'0,"-4"0,2 0,1 0,-1 0,0 0,0 0,0 1,0-1,0 0,0 1,0-1,0 1,0 0,0 0,-1-1,1 1,0 0,0 0,0-1,-1 1,1 0,0-1,0 1,-1-1,1 1,0-1,0 0,0 1,0-1,0 0,0 0,0 0,0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828 66,'2'0,"-4"0,2 0,0-1,0 1,0 0,0 0,0 0,0 0,0 0,0 0,0 0,0 0,0 0,0 0,1 0,-1 0,0 0,1 0,0 0,0 0,-1 0,1 1,0-1,-1 0,1 0,0 1,0-1,-1 0,1 1,-1-1,1 0,-1 1,1-1,-1 1,1-1,-1 1,0 0,0-1,1 1,-1 0,-1 0,1 0,0 0,0 0,-1 0,1 0,-1 0,1 0,-1 0,0 0,1 0,-1 0,1 0,0-1,-1 1,1-1,0 1,-1-1,1 0,0 0,0 1,0-1,0 0,0 1,0-1,0 0,1 0,-1 1,1-1,-1 0,1 1,0-1,-1 0,1 0,0 0,0 0,-1 0,1 0,0 0,0 0,-1 0,1 0,-1 0,2-2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845 79,'2'0,"-5"0,2 0,0 0,0 0,-1 0,1 0,-1 0,1 0,0 0,0 0,1 0,-1 0,1 0,-1 0,1 0,0 0,-1 0,1 0,0 0,0 0,0 0,0 0,0 0,0 0,0 0,0 0,-1 0,1 0,0 0,0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863 56,'2'0,"-4"0,2 0,0 0,0 0,0 0,0 0,0 0,0 0,0 0,1 1,0 0,0 0,0 0,0 0,0 0,0 0,0 0,0 1,0-1,0 1,-1-1,1 1,0-1,-1 1,0 0,1 0,-1 0,0 0,0 0,-1 1,0-1,1 0,-1-1,1 1,-1-1,0 1,0-1,1 0,-1 0,0 0,0 0,0 0,1 0,-1-1,1 1,-1-1,1 1,-1-1,1 0,0 0,-1 1,1-1,0 0,0 0,0 0,0 0,-1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705 35,'2'0,"-4"0,2 0,0 0,0 0,0 0,0 0,0 0,0 0,0 0,0 0,0 0,0 0,0 0,0 0,0 0,0 0,0 0,0 0,0 0,0 0,0 0,0 0,0 0,0 0,0 0,0 0,0 0,1 0,-1 0,0 0,0 0,0-1,1 1,-1 0,0 0,0-1,1 1,-1 0,0 0,0-1,1 1,-1 0,0-1,1 1,-1 0,0-1,1 1,-1 0,1 0,-1-1,0 1,1 0,-1 0,1-1,-1 1,1 0,-1 0,1 0,-1-1,1 1,-1 0,1 0,-1 0,1 0,-1 0,1 0,0 0,0 0,-1 0,1 0,-1 0,1 0,-1 0,1 0,0 1,-1-1,1 0,-1 0,1 0,0 0,-1 1,1-1,0 0,-1 0,1 0,-1 1,0-1,1 0,-1 0,0 0,1 0,-1 0,0 0,1 0,-1 0,0 0,1 0,-1 0,0 0,1 0,-1 0,0 0,1 0,-1 0,0 0,1-1,-1 1,0 0,1 0,-1 0,1 0,-1-1,1 1,-1 0,1 0,-1 0,1 0,-1-1,0 1,1 0,-1 0,0 0,1 0,-1 0,1 0,-1 0,0 0,1 0,-1 0,1 0,-1 0,0 0,1 1,0-1,-1 0,0 0,1 0,-1 0,1 0,-1 0,1 1,-1-1,1 0,-1 0,0 0,1 0,-1 0,1 0,-1 0,1 0,-1 0,1 0,0 0,-1 0,1-1,0 1,0 0,0 0,0-1,0 1,0 0,0-1,1 1,-1 0,0-1,0 1,0 0,0 0,0 0,0 0,-1 0,2 0,-1 0,0 0,-1 1,1-1,0 0,0 0,0 1,0-1,1 0,-1 1,0-1,0 1,0-1,0 0,0 1,0-1,-1 0,1 0,0 1,0-1,-1 0,1 0,-1 0,0 0,1 0,-1 0,0 0,0 0,0 0,1 0,-1 1,0-1,0 0,0 0,0 0,0 0,0 0,0 0,0 0,1-1,-1 1,0 0,0 0,0 0,0 0,0 0,1 0,-1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238 363,'2'0,"-4"0,2 0,0 0,0-1,0 1,0 0,0 0,0 0,0 0,1 0,-1 0,0 0,0 0,0 0,0 0,0 0,0 0,0-1,0 1,0 0,1 0,-1 0,0 0,0 0,0 0,0 0,0-1,1 1,-1 0,0 0,0 0,0 0,0 0,1 0,-1-1,0 1,0 0,0 0,0 0,0 0,0 0,1 0,-1 0,0 0,0-1,0 1,0 0,0 0,0 0,0 0,0 0,1 0,-1 0,0 0,0 0,0 0,0 0,0 0,0 0,0 0,0 0,0 0,0 0,0 0,0 0,0 0,0 0,0 0,0 0,0 0,0 0,-1 0,1 1,0-1,-1 1,0 0,1-1,-1 1,0 0,0 0,1 0,-1 0,0 0,0 0,1 0,-1 0,0 0,1 0,-1 0,1 0,-1 0,0 0,1 0,-1 0,1 0,0 0,-1 1,1-1,0 0,-1 0,1 0,0 0,0 0,0 0,0 0,0 0,0 0,0 0,0 0,1 0,-1 0,0 1,1-1,-1 0,0 0,1 0,-1 0,0 0,1 0,-1 0,0 0,1 0,-1 0,0 0,1 0,-1 0,1 0,-1 0,0 0,1 0,-1-1,0 1,0 0,1-1,-1 1,0-1,0 0,0 1,1-1,-1 0,0 1,0-1,0 0,0 0,1 1,-1-1,0 0,0 0,0 0,0 0,0 0,0 1,0-1,0 0,0 0,1 0,-1 0,0 0,0 0,0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259 388,'2'0,"-4"0,2 0,0-1,0 1,0 0,0 0,0 0,0 0,0 0,0 0,0 0,0 0,0 0,0 0,0 0,0 0,0 0,0 0,0 0,0 0,0 0,0 0,0 0,0 0,0 0,0 0,0 1,0-1,0 1,0-1,0 1,0 0,0-1,0 1,0 0,0 0,0 0,0-1,0 1,0 0,0 0,0-1,0 1,0-1,1 1,-1 0,0-1,0 1,1-1,-1 1,0-1,1 0,-1 1,0-1,1 0,-1 0,0 1,0-1,1 0,-1 0,0 0,1 0,-1 0,0 0,1 0,-1 0,0 0,1 0,-1 0,1 0,-1-1,1 1,-1-1,1 0,0 1,-1-1,1 0,-1 0,1 0,-1-1,0 1,1 0,-1 0,0-1,0 1,0 0,0-1,1 1,-1-1,0 1,0 0,0-1,0 1,0 0,-1-1,1 1,0 0,0 0,0 0,-1 0,1 0,-1 0,1 1,-1-1,1 1,-1-1,1 1,-1 0,1-1,-1 1,1 0,0 0,-1 0,1 0,0 0,-1 0,1 0,0 0,-1 0,1 0,0 1,0-1,-1 1,1 0,0 0,0 0,0 0,0 0,1 0,-1 0,0 0,1 0,0 0,-1-1,1 1,-1 0,1 0,-1-1,0 1,1-1,-1 1,1-1,-1 0,0 0,0 1,1-1,-1 0,0 0,1 0,-1 0,0 0,1 0,-1 0,0 0,2-1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292 391,'2'0,"-4"0,2 0,0 0,0 1,0-1,0 0,0 1,0-1,0 1,-1-1,1 1,0 0,0 0,0 0,0 0,-1-1,1 1,0 0,0 0,-1 0,1-1,0 1,0-1,0 0,-1 1,1-1,0 0,0 0,0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310 380,'2'0,"-4"0,2 0,0 0,0 0,0 0,0 0,0 0,0 0,0 0,0-1,-1 1,1 0,0 0,0 0,0 0,0 0,0 0,1-1,-1 1,0 0,0 0,0 0,0-1,0 1,1 0,-1 0,0 0,0 0,1 0,-1 0,1 0,-1 0,1 0,0 0,-1 0,1 0,0 0,0 0,-1 1,1-1,0 0,0 1,0-1,0 0,-1 0,1 0,0 0,0 0,-1 0,1 0,0 0,-1 0,0 0,1 0,-1 0,0 0,1 0,-1 0,0 0,0 0,0 0,1 0,-1-1,0 1,0 0,0 0,0 0,0 0,0 0,0 1,0-1,-1 0,1 1,-1 0,1-1,-1 1,0 0,0 0,0 1,0-1,0 0,0 0,0 0,0 0,0 1,0-1,0 0,0 0,0 0,1 0,-1 0,0 0,1-1,-1 0,1 1,0-1,0 0,-1 0,1 1,0-1,0 0,0 0,0 0,0 0,0 0,0 0,0 0,0 0,0 0,0 0,-1-1,1 1,0 0,0 0,0 0,0 0,0 0,0 0,0 0,0 0,1 0,-1 0,1 0,0 0,-1 0,1 0,0 0,0 0,0 0,-1 0,1 0,0 0,0 0,0 0,0 0,-1 0,1 0,0 0,0 0,-1 0,1 0,0 0,-1-1,2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336 389,'2'0,"-4"0,2 0,0 0,-1 1,1-1,-2 0,1 1,0-1,-1 0,1 0,-1 0,1 1,-1-1,1 0,-1 0,1 0,-1 1,1-1,0 0,0 0,0 0,0 0,0 0,0 0,1 1,-1-1,0 0,1 0,0 0,-1 0,1 0,0 0,0 0,-1 0,1 0,0 0,0 0,0 0,2-1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578 320,'2'0,"-4"0,2 0,0 0,0 0,0 0,0 0,0 0,0 0,0 0,0 0,0 0,0 0,0 0,0 0,0 0,0 0,0 0,0 0,0 0,0 0,0 0,0-1,0 1,0 0,0 0,0 0,0 0,0 0,0 0,0 0,0 0,0 0,0 0,0 0,0 0,0 0,0 1,0-1,0 0,0 1,0-1,0 1,0-1,0 1,0 0,1 0,-1 0,0 0,0 0,0 0,0 0,1 0,-1 0,0 0,0 0,0 0,0 0,1 0,-1 0,0-1,0 1,0 0,0-1,0 1,0-1,0 1,0-1,0 0,0 1,0-1,1 0,-1 1,0-1,0 0,0 0,0 1,0-1,0 0,0 0,0 0,0 0,0 0,0 0,0 0,0 0,0 1,0-1,0 0,0 0,0 0,0 0,0 0,0 0,0 0,0 0,0 0,0 0,0-1,0 1,0 0,0-1,0 1,0 0,0-1,1 1,-1-1,0 0,0 1,0-1,0 0,1 0,-1 0,0 0,0 0,0 0,1-1,-1 1,0 0,1 1,-1-1,0 0,0 1,0-1,0 1,1-1,-1 0,0 1,0-1,0 1,1-1,-1 1,0-1,0 1,0 0,1-1,-1 1,0 0,0-1,1 1,-1 0,0-1,1 1,-1 0,0-1,1 1,-1 0,0 0,1 0,-1-1,1 1,-1 0,0 0,1 0,-1 0,0 0,1 0,0 0,-1 0,1 0,-1 0,1 0,-1 0,0 0,1 0,-1 0,1 0,-1 0,0 0,1 0,-1 0,0 0,1 0,-1 1,0-1,1 0,-1 0,0 0,1 0,-1 0,0 0,1 0,0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346 361,'2'0,"-4"0,2 0,0 0,0 0,0 0,1 1,-1-1,1 1,0 0,-1-1,1 1,0 1,0-1,0 0,0 0,0 1,0 0,0-1,0 1,0 0,-1 0,1-1,0 1,-1 0,0 0,1 0,-1 0,0 0,-1 1,1-1,0 0,-1 0,0 0,0 0,1-1,-1 1,0-1,0 1,0-1,0 0,0 0,0 0,1 0,-1 0,0-1,0 1,1-1,-1 1,1-1,-1 0,1 1,0-1,0 0,-1 0,1 0,0 0,0 0,0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325 397,'2'0,"-4"0,2 0,0 0,0 0,0 0,0 0,0 0,0 0,0 0,0 0,0 0,0 0,0 0,0 0,0 0,0 0,0 0,0 0,0 0,0 0,0 0,0 0,0 0,0 0,0 0,0 0,0 0,0 0,0 0,0 0,0 0,0 0,0 0,1 0,-1 0,0 0,0 0,0 0,0 0,0 0,0 0,0 0,0 0,0 0,0 1,-1-1,0 0,1 0,-1 0,0 0,0 1,0-1,0 0,0 0,1 0,-1 0,0 0,0 0,0 1,0-1,1 0,-1 0,1 0,-1 0,1 0,-1 0,1 0,0 0,-1 0,1 0,0 0,0 0,0 0,0 0,-1 0,1 0,0 0,0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393 397,'2'0,"-4"0,2 0,0 0,0 0,0 0,0 0,0 0,0 1,-1-1,1 0,-1 0,1 0,-1 0,1 0,-1 0,1 0,-1 0,1 0,-1 0,1 0,-1 1,1-1,-1 0,1 0,-1 0,1 0,0 0,-1 0,1 0,0 0,0 0,-1 0,1 0,0 0,0 0,0 0,0 0,0 0,0 0,0-1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393 392,'-1'0,"1"0,0 0,-1 0,1 0,-1 0,1 0,-1 0,1 0,0 0,-1 0,1 0,0 0,-1 0,1 0,0 0,-1 0,1 0,0 0,0 0,0 0,0 0,0 0,0 0,-1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439 385,'2'0,"-4"0,2 0,0 0,0 0,0 0,0 0,0 0,0 0,0 0,0-1,0 1,0 0,1 0,-1 0,0 0,0 0,0 0,0 0,0-1,0 1,0 0,0 0,0 0,0 0,0-1,0 1,0 0,0 0,0 0,0-1,0 1,0 0,0 0,0 0,0-1,0 1,0 0,0 0,-1 0,1 0,0-1,-1 1,1 0,0 0,-1 0,1 0,-1 0,1 0,-1 1,0-1,1 0,-1 0,0 1,0-1,0 1,0-1,0 1,1-1,-1 1,0 0,0-1,1 1,-1 0,0 0,1 0,-1-1,1 1,0 0,0 0,-1-1,1 1,0 0,0 0,0-1,0 1,0 0,0-1,0 1,0 0,0-1,0 1,1-1,-1 1,0-1,0 1,0-1,0 0,1 1,-1-1,0 0,0 0,0 0,1 1,-1-1,0 0,1 0,-1 0,1 0,0-1,0 1,-1 0,2-1,-1 1,0-1,0 0,0 1,0-1,1-1,-1 2,0-1,0 0,0 1,0 0,-1-1,1 1,0 0,-1 0,0-1,1 1,-1 0,1 0,-1 0,0 0,1 0,-1 0,0 0,1 1,-1-1,1 1,-1-1,0 0,1 1,-1 0,0-1,0 1,0-1,0 2,-1-2,1 1,0-1,-1 1,1-1,-1 0,1 0,-1 0,1 1,-1-1,0 0,1-1,-1 1,1 0,-1 0,1 0,0 0,0-1,-1 1,1 0,0 0,0-1,0 1,0 0,0-1,0 1,0 0,1-1,-1 1,1-1,1-1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457 385,'2'0,"-4"1,2-1,0 0,0 0,0 0,0 1,1-1,-1 0,0 1,0-1,1 1,-1-1,0 1,1-1,-1 1,0-1,1 1,-1 0,0 0,1-1,-1 1,0-1,0 1,0-1,0 1,0-1,0 1,0 0,-1-1,1 1,0-1,-1 1,1-1,-1 1,1-1,-1 1,1-1,-1 0,0 1,1-1,-1 0,1 0,-1 1,0-1,1 0,-1 0,1 0,-1 0,1 0,0 0,-1 0,1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477 391,'2'0,"-4"0,2 0,0 0,0 1,0-1,0 1,0-1,0 1,0 0,0-1,0 1,1 0,-1 0,0-1,0 1,0 0,1 0,-1-1,0 1,1 0,-1-1,0 0,1 1,-1-1,0 0,1 1,-1-1,0 0,0 0,1 0,-1 0,0 0,0 0,1 0,-1 0,1 0,-1-1,0 1,1 0,-1-1,1 0,-1 0,1 0,-1 0,1 0,-1-1,0 1,0 0,1-1,-1 1,0 0,0 0,0-1,0 1,0 0,0 0,0-1,-1 1,1 0,0 0,0 1,0-1,-1 0,1 1,0-1,-1 1,1-1,0 1,-1-1,1 1,0-1,-1 1,1 0,0 0,-1 0,1 0,0-1,0 1,-1 0,1 0,0 0,0 0,-1 0,1 0,0 0,-1 1,1-1,0 0,0 1,-1-1,1 1,0-1,0 1,0 0,-1 0,1 0,0-1,1 1,-1 0,0 0,0 0,1-1,-1 1,0-1,1 1,-1 0,1-1,-1 1,1-1,-1 1,1-1,-1 1,0-1,1 0,-1 0,0 1,1-1,-1 0,0 0,1 0,-1 0,0 1,1-1,-1 0,0 0,1 0,-1 0,0 0,1 0,-1 0,2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507 388,'2'0,"-4"0,2 0,0 0,0 0,0 0,0 0,0 0,0 0,1 0,-1 1,0-1,0 1,0-1,0 1,0 0,0-1,0 1,0 0,0 0,0 0,0-1,0 1,0 0,1 0,-1 0,0-1,0 1,0-1,1 1,-1-1,0 1,0-1,1 0,-1 0,2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506 375,'2'0,"-4"0,2 0,0 0,0 0,0 0,0 0,0 0,0 0,0 0,0 0,0 0,0 0,0 0,0 0,0 0,0 0,0 0,0 0,0 0,0 0,0 0,0 0,0 0,0 0,0 0,0 0,0 0,0 1,1-1,-1 0,0 0,0 0,0 0,0 0,1 0,-1 0,0 1,0-1,0 0,0 0,0 0,0 0,0 0,0 1,0-1,0 0,0 0,0 0,0 0,0 0,0 0,0 0,0 0,0 0,0 0,0 0,0 0,0 0,0 0,0 0,0 0,0 0,0 0,0 0,0 0,0 0,0 0,0 0,0 0,0 0,0 0,0 0,0 0,0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515 358,'2'0,"-4"0,2 0,0 0,0 0,0 0,0 0,0 0,0 0,0 0,0 0,1 1,-1-1,0 0,0 1,1-1,-1 1,0-1,1 1,-1 0,1-1,-1 1,0-1,1 1,-1-1,0 1,0-1,0 0,1 1,-1-1,0 0,0 0,0 0,0 0,0 0,0 0,0 0,0 0,0 0,0 0,0 0,0 0,0 0,0 0,0-1,-1 0,1 1,-1-1,1 0,0 0,-1 1,1-1,-1 1,1-1,0 1,-1-1,1 1,0-1,0 1,-1 0,1 0,0-1,0 1,0 0,0 0,-1 0,1 0,0 0,0 0,0 0,0 0,-1 0,1 1,-1-1,1 0,-1 1,1-1,-1 1,1-1,-1 1,1-1,0 1,-1-1,1 1,0-1,-1 0,1 0,0 1,0-1,0 0,-1 0,1 0,0 0,0 0,0 1,0-1,0 0,0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609 301,'2'0,"-4"0,2 0,0 0,0 0,0 0,0 0,0 0,0 0,0 0,1 0,-1 0,0-1,0 1,0 0,0 0,0 0,0 0,0 0,0 0,0 0,0 0,0 0,0 0,0 0,0 0,0 0,0 0,-1 1,0-1,0 0,0 1,0-1,-1 0,0 0,0 1,0-1,-1 1,1-1,-1 1,1-1,-1 0,1 1,0-1,0 0,0 0,0 0,1 0,-1 1,1-1,0 0,0 0,0 0,1 0,-1 0,1 0,-1 0,1 0,0 0,0 0,-1 0,1 0,0 0,0 0,0 0,0 0,0 0,-1 0,1 0,0 0,0 0,0 0,0 0,0 0,0 0,1 0,0 0,3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527 398,'2'0,"-4"0,2 0,0 0,0 0,0 0,0 0,1 0,-1-1,0 1,0 0,0 0,0 0,1 0,-1 0,1 0,0 0,-1 0,1 0,0 0,0 0,0 0,0-1,0 1,0 0,0 0,0 0,0 0,0 0,0 0,0 0,0 0,-1-1,1 1,0 0,0 0,-1 0,1 0,-1 0,0 0,1 0,-1 0,0 0,0 0,1 0,-1 0,0 0,0 0,1-1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543 386,'2'0,"-4"1,2-1,0 1,0-1,0 1,0 0,0 0,0 0,1 0,-1 0,0 1,0-1,0 0,0 0,0 0,0 0,0 0,1 0,-1 0,0 0,0 0,0-1,0 1,0-1,0 0,0 1,0-1,0 0,0 0,0 0,0 1,0-1,0 0,0 0,0 0,2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590 377,'2'0,"-4"0,1 1,1-1,-1 0,0 1,1-1,-1 1,1-1,-1 1,1-1,0 1,-1-1,1 0,0 1,0-1,0 0,0 1,0-1,1 1,-1-1,1 1,0-1,0 1,-1-1,1 1,0 0,0-1,0 1,0 0,-1-1,1 1,-1-1,0 1,1 0,-1-1,0 1,0 0,0 0,0 0,0-1,-1 1,1-1,-1 1,0 0,0-1,0 1,0 0,0-1,0 1,0-1,0 0,0 1,0-1,0 0,0 0,0 0,0 0,1 0,-1-1,0 1,0 0,1 0,-1-1,1 1,-1 0,1 0,-1-1,1 1,0-1,-1 1,1 0,0-1,1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607 397,'2'0,"-4"0,2 0,0 0,0 0,0 0,0 0,0 0,1 0,-1 0,0 0,1 0,-1 0,1 0,-1-1,1 1,0 0,-1 0,1-1,0 1,0 0,-1-1,1 1,-1-1,1 1,-1-1,0 1,1 0,-1-1,0 1,0-1,0 1,0 0,0 0,0-1,-1 1,1 0,0 0,0 0,-1 0,1-1,0 1,0 0,-1 0,1 0,0 0,-1 1,1-1,-1 0,1 0,0 0,-1 1,1-1,-1 1,1-1,-1 1,1-1,0 1,0-1,-1 1,1-1,0 1,0-1,0 1,0 0,1-1,-1 1,0-1,1 1,-1-1,0 0,0 0,1 0,-1 1,0-1,1 0,-1 0,0 0,1 0,-1 0,1 0,-1 0,1-1,-1 1,1 0,-1 0,1 0,-1 0,0-1,1 1,-1 0,0 0,0 0,0 0,1 0,-1 0,0 0,0 0,0 0,0 0,0 0,1 0,-1 0,0 0,0 0,0 1,1-1,-1 0,0 0,0 0,1 1,-1-1,0 0,0 0,0 1,0-1,1 0,-1 0,0 0,0 1,0-1,0 0,0 0,0 0,0 0,0 0,1-1,-1 1,0 0,0 0,1-1,-1 1,0-1,1 1,-1-1,1 1,-1-1,0 1,1 0,-1-1,1 1,-1-1,0 1,1 0,-1 0,0 0,1 0,-1 0,0 0,1 0,-1 0,1 0,-1 0,0 0,1 0,-1 1,0-1,1 0,-1 1,0-1,1 0,-1 1,0-1,0 0,0 0,0 1,1-1,-1 0,0 0,0 1,0-1,0 0,0 0,1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647 389,'2'0,"-4"0,2 0,0 0,0 0,0 0,0 0,0 0,0 0,0 0,0 1,0-1,0 0,0 1,0-1,0 1,1-1,-1 1,0 0,0-1,0 1,1 0,-1 0,0-1,0 1,1-1,-1 1,0 0,1-1,-1 1,0-1,1 1,-1-1,0 0,1 0,-1 1,0-1,0 0,0 0,1 0,-1 0,0 0,0 0,0 0,1 0,-1 0,0 0,0 0,0-1,1 1,-1-1,0 1,0-1,0 0,1 0,-1 0,0-1,0 1,0 0,0 0,0-1,0 1,0 0,-1-1,1 1,0-1,0 1,0-1,-1 1,1 0,0 0,0-1,-1 1,1 0,0 0,-1 1,1-1,0 0,0 1,-1 0,1-1,0 1,0 0,-1-1,1 1,0 0,-1 0,1 0,0 0,-1 0,1 0,0 0,-1 0,1 0,-1 1,1-1,0 1,-1-1,1 1,0-1,-1 1,1 0,0-1,0 1,0 0,0 0,0 0,0 0,0 0,0 0,1 0,-1-1,0 1,0 0,1-1,-1 1,1-1,-1 1,1-1,-1 0,1 1,0-1,-1 0,1 1,-1-1,1 0,-1 0,0 0,1 0,-1 0,0 0,1 0,-1 0,2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678 393,'2'0,"-4"0,2 0,0 0,0 0,0 0,0 0,0 0,0 0,0-1,0 1,0-1,0 0,0 1,0-1,1 1,-1-1,0 0,0 1,1-1,-1 1,0-1,0 1,1-1,-1 1,0 0,0 0,0 0,0-1,0 1,0 0,0 0,0 0,0 0,0 0,1 1,-1-1,0 1,0-1,1 1,-1 0,0 0,0 0,0 0,0 0,0 1,0-1,0 0,0 1,0-1,0 1,0 0,0 0,0 0,0 0,-1 0,1 1,0-1,0 0,0 0,0 0,0 0,0 0,0 0,0-1,1 3,-1-3,0 1,0-1,0 0,0 0,-1 0,1 0,0-1,0 1,-1-1,1 1,-1-1,0 0,1 0,-1 1,0-1,0-1,0 1,0 0,0-1,0 0,0 1,0-1,0 0,1 0,0 0,-1 0,1 0,1-1,-1 1,0-1,1 1,1-1,-1 0,1 0,-1 1,1-1,0 1,-1-1,1 1,-1 0,0 0,1 0,-1 0,0 0,-1 1,1-1,0 0,0-1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682 373,'2'0,"-4"0,2 0,0 0,0 0,0 0,0 0,0 0,0 0,0 0,0 0,0 0,0 0,0 0,0 0,0 0,0 0,0 0,0 0,0 0,0 0,0 0,0 0,0 0,0 0,0 0,0 0,0 0,0 0,0 0,0 0,0 0,0 0,0 0,0 0,0 0,0 0,0 0,0 0,0 0,0 0,0 0,0 0,0 0,0 0,0 0,0 0,0 0,0 0,0 0,0 0,0 0,0 0,0 0,0 0,0 0,0 0,0 0,0 0,1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688 351,'2'0,"-4"0,2 0,0 0,0 0,0 0,0 0,0 0,0 1,0-1,0 0,0 1,1 0,-1-1,0 1,0-1,1 1,-1-1,0 1,0-1,0 1,1-1,-1 0,0 0,0 1,0-1,0 0,0 0,0 0,0 0,0 0,0 0,0 0,0 0,0 0,0 0,0-1,0 1,-1-1,1 1,0-1,0 0,-1 1,1-1,-1 1,1-1,0 1,-1 0,1-1,0 1,-1 0,1 0,0 0,0-1,-1 1,1 0,0 1,-1-1,1 0,-1 0,0 1,1-1,-1 1,1-1,-1 1,1-1,-1 1,1-1,-1 1,1-1,0 1,0-1,-1 1,1-1,0 0,0 0,0 1,0-1,0 0,0 0,0 0,0 0,0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710 398,'2'0,"-4"0,2 0,0 0,0 0,0 0,0 0,0 0,0 0,-1 0,1 0,0 0,0 0,0 0,0 0,0 0,1 0,-1 0,1 0,-1 0,1-1,0 1,1 0,-1 0,1 0,-1-1,0 1,1 0,-1 0,0 0,0 0,0-1,0 1,-1 0,1 0,-1 0,0 0,1 0,-1 0,0 0,1 0,-1 0,0 0,0 0,0 0,0 0,1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722 386,'2'0,"-4"0,2 0,0 1,0 0,0-1,0 1,0 0,0 0,0 1,0-1,0 0,0 0,0 1,1-1,-1 0,0 0,0 0,0 0,0 0,0 0,0-1,0 1,0-1,0 1,0-1,0 0,0 1,0-1,0 0,0 0,1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610 293,'2'0,"-4"0,2 0,0 0,0 0,0 0,-1-1,1 1,0 0,0 0,0 0,0 0,0 0,0 0,0 0,0 0,0 0,0 0,0 0,0 0,0 0,0 0,0 0,0 0,0 0,0 0,0 0,0 0,0 0,0 1,1-1,0 0,-1 1,1-1,-1 0,1 1,-1-1,1 0,0 1,-1-1,1 0,-1 0,1 1,-1-1,0 0,1 0,-1 0,0 1,0-1,1 0,-1 0,0 0,0 0,0 0,0 1,1-1,-1 0,0 0,-1 1,1-1,0 1,0-1,-1 0,1 1,-1-1,1 1,-1-1,0 1,1-1,-1 1,1-1,-1 0,1 1,-1-1,0 0,1 1,0-1,-1 0,1 0,0 0,0 0,0 1,0-1,-1 0,1 0,0 0,0 0,0 0,0 0,0 0,0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753 383,'2'0,"-4"0,2 0,0 0,0 0,0 0,0 0,0 0,0 0,0 0,0-1,0 1,0 0,1 0,-1 0,0-1,1 1,-1 0,1-1,0 1,-1 0,1 0,-1 0,1-1,-1 1,1 0,0 0,-1 0,1 0,0 0,-1 0,1 0,0 0,-1 0,1 1,0-1,0 0,-1 0,1 0,0 0,-1 0,1 0,-1 0,0 0,1 0,-1 0,0 0,1 0,-1 0,0 0,0 0,1 0,-1 0,0 0,0 0,0 0,0-1,0 1,0 0,0 0,0 0,0 0,0 0,0 0,0 0,0 0,0 0,0 0,0 0,0 0,0 1,-1-1,1 1,-1 0,0 0,1 0,-1 0,0 0,1 1,-1-1,0 0,0 1,0-1,0 1,0-1,0 0,1 1,-1-1,0 0,1 0,-1 1,0-1,1-1,-1 1,1 0,-1-1,1 1,0-1,-1 0,1 0,0 1,0-1,0 0,0 0,0 0,0 0,0 0,0 0,0 0,0 0,0 0,0 0,0-1,0 1,0 0,0 0,1 0,-1-1,0 1,1 0,-1 0,1 0,-1 0,1 0,0 0,-1 0,1 0,0 0,0 0,0 0,0 0,0 0,0 0,0 0,0 0,0 0,0 0,0 0,0 0,0 0,-1 0,1 0,0-1,-1 1,1 0,0 0,-1 0,1-2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781 391,'2'0,"-4"0,2 0,0 0,0 0,-1 0,0 0,-1 0,1 0,0 0,-1 1,0-1,0 0,0 0,0 1,0-1,1 0,-1 0,1 1,-1-1,1 0,0 0,0 0,0 0,1 0,-1 0,1 0,-1 0,1 0,0 0,0 0,0 0,0 0,0 0,0 0,0 0,0 0,2-1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813 376,'2'0,"-4"0,2 0,0 0,0 0,0 0,0 0,0 0,0 0,0 0,0 1,0-1,0 1,0 0,0 0,0 0,0 0,0 0,0 1,0-1,0 0,0 1,0-1,0 0,0 1,0-1,0 0,0 0,0 1,0-2,0 1,0 0,0 0,0-1,0 1,0-1,0 1,0-1,0 0,0 1,0-1,0 0,0 0,0 0,0 0,0 0,0 0,2-1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826 384,'2'0,"-4"0,2 0,0 0,0 0,0 0,0 0,0 0,0 0,0 0,0 0,0 0,0 0,-1 0,1 0,-1 0,1 1,-1-1,1 0,-1 1,1-1,-1 0,0 1,1-1,-1 0,1 1,-1-1,1 0,0 0,-1 0,1 1,0-1,0 0,0 0,0 0,0 0,-1 0,1 0,0 0,0 0,0 0,0 0,0 0,0 0,0 0,0 0,0 0,0 0,0 0,0 1,0-1,0 0,0 0,0 0,0 0,0 0,0 0,0 0,0 0,0 1,0-1,1 0,-1 0,0 0,0 0,0 0,0 0,0 0,0 0,0 0,1 1,-1-1,0 0,0 0,0 0,0 0,0 0,0 0,0 0,0 0,0 0,0 0,0 0,0 0,0 0,0 0,0 0,0 0,0 0,0 0,0 0,0 0,0 0,0 0,0 0,1 0,-1 0,0 0,0 0,0 0,0 0,0 0,0 0,0 0,0 0,0 0,0 0,0 0,0 0,0 0,0 0,0 0,0 0,0 0,0 0,0 0,-1 0,1 0,-1 0,1 0,0 0,0 0,0 0,0 0,0 0,-1 0,1 0,0 0,0 0,0 0,0 0,0 0,0 0,0 0,0 0,0 0,0 0,0 0,0 0,0 0,-1 0,1 0,0 0,0 0,0 0,0 0,0 0,0 0,0 0,0 0,0 0,0 0,0 0,0 0,0 0,0 0,0 0,0 0,0 0,0 0,0 0,0 0,1 1,-1-1,1 1,-1-1,0 1,1-1,0 1,-1 0,1 0,0-1,-1 1,1 0,0-1,0 1,-1 0,1 0,0-1,-1 1,1-1,-1 0,1 1,-1-1,0 0,1 1,-1-1,0 0,0 0,1 0,-1 0,0 0,0 0,0 0,0 1,0-1,0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815 363,'2'0,"-4"0,2 0,0 0,0 0,0 1,0-1,1 0,-1 1,0-1,1 1,-1-1,0 1,1-1,-1 1,0-1,1 0,-1 1,0-1,0 0,1 0,-1 1,0-1,0 0,0 0,0 0,0 0,0 0,0 0,0 0,0 0,0 0,0 0,0 0,0 0,0-1,0 1,0-1,-1 1,1 0,0-1,0 1,0 0,-1 0,1 0,0-1,0 1,0 0,-1 0,1 0,0 0,-1 0,1 0,-1 0,1 0,-1 0,1 0,-1 1,1-1,-1 0,1 0,-1 1,1-1,0 0,-1 1,1-1,0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1080 430,'2'0,"-4"0,2 0,0 0,0 0,0 0,0 0,1 0,-1 0,0 0,0 0,0 0,0 0,0 0,0 0,0 0,0 0,0 0,0 0,0 0,0 0,0 0,0 0,0 0,0 0,0 0,0 0,0 0,0 0,0 0,0 0,0 0,0 0,0 0,0 0,0 0,0 0,0 0,0 0,-1 0,1 0,-1 0,1 0,0 0,-1 0,1 0,-1 0,1-1,-1 1,1 0,0 0,0 0,-1 0,1 0,0 0,0 0,0 0,0 0,-1 0,1 0,0 0,0 0,0 0,0 0,0 0,0 0,0 0,0 0,0 0,1 0,0 0,-1 0,1 0,0 0,-1 0,1 0,0 0,0 0,-1 0,1 0,-1 0,1 0,-1 0,1 0,-1 0,0 0,1 0,-1 0,0 0,0 0,1 0,-1 0,0 0,0 0,0 0,0 0,0 0,1 0,-1 0,0 0,0 0,0 0,0 0,0 0,0 0,-1 0,1 0,-1 0,1 0,0 0,-1 0,1 1,-1-1,0 0,1 0,-1 0,1 0,0 0,-1 0,1 0,0 0,-1 0,1 0,0 0,0 0,-1 0,1 0,0 0,0-1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1081 424,'2'0,"-4"0,2 0,0 0,0 0,0 0,0 0,0-1,0 1,0 0,0 0,0 0,0 0,0 0,0 0,0 0,0 0,0 0,0 0,1 0,-1 1,0-1,0 0,1 0,-1 1,0-1,0 0,1 0,-1 0,0 1,0-1,1 0,-1 0,0 1,0-1,0 0,0 0,0 0,1 0,-1 0,0 1,0-1,0 0,0 0,0 0,0 0,0 1,0-1,0 0,-1 0,1 1,0-1,0 0,0 0,0 0,0 1,-1-1,1 0,0 0,0 0,0 0,0 1,0-1,-1 0,1 0,0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976 307,'2'0,"-4"0,2 0,0 0,0-1,0 1,0 0,0 0,0 0,0 0,0 0,0 0,0 0,0-1,0 1,0 0,1 0,-1 0,0 0,0 0,0 0,0 0,0 0,0 0,0 0,0 0,0 0,0 1,0-1,0 1,0 0,0 0,0 0,0 0,0 0,0 0,0 0,0 1,0-1,0 0,0 0,0 0,0 0,0 0,0 0,0 0,0-1,1 1,-1-1,0 1,0-1,0 1,0-1,0 0,0 1,0-1,0 0,1 0,-1 0,0 1,0-1,0 0,1 0,-1-1,0 1,1 0,-1 0,1 0,0-1,-1 1,1 0,-1-1,1 1,0-1,0 0,-1 1,1-1,0 0,0 1,-1-1,1 0,-1 1,1-1,-1 0,1 0,-1 0,1 0,-1 0,0 0,1 0,-1 0,0 0,0-1,0 1,0 0,0 0,0 1,0-1,0 0,-1 0,1 0,0 0,0 1,-1-1,1 0,0 1,-1-1,1 1,0-1,0 1,0 0,-1-1,1 1,0 0,0 0,0 0,-1 0,1 0,0 0,0 0,-1 0,1 0,-1 0,1 0,0 0,0 1,-1-1,1 0,0 1,-1-1,1 1,0 0,0-1,0 1,0-1,0 1,0 0,0-1,0 1,0-1,0 1,1-1,-1 1,0-1,1 0,-1 1,1-1,-1 0,1 1,-1-1,0 0,1 0,-1 0,0 1,1-1,-1 0,0 0,0 0,1 0,-1 0,0 0,0 1,1-1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965 307,'2'0,"-4"0,2 0,0-1,0 1,0 0,0 0,0 0,0 0,0 0,0 0,1 0,-1 0,0 0,0 0,0 0,0 0,-1 0,1 1,0 0,-1 0,1-1,-1 1,1 0,-1 0,1 0,-1-1,1 1,0-1,-1 1,1-1,-1 1,1-1,0 0,0 1,-1-1,1 0,0 0,0 0,0 0,0 0,0 1,0-1,0 0,-1 0,1 0,0 0,0 0,0 0,0 0,0 0,0 1,0-1,1 0,-1 1,0-1,0 1,1-1,-1 1,1 0,0-1,-1 1,1 0,-1-1,1 1,0 0,-1-1,1 1,0-1,-1 1,1-1,-1 1,0-1,1 1,-1-1,0 0,1 0,-1 1,0-1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953 325,'2'0,"-4"0,2 0,0 0,0 0,0 1,0-1,0 0,1 1,-1-1,0 1,1 0,-1-1,0 1,1 0,-1 0,1 0,-1-1,1 1,-1-1,1 1,-1-1,0 1,1-1,-1 0,0 1,0-1,0 0,1 0,-1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160 576,'2'0,"-4"0,2 0,0 0,0 0,0-1,0 1,0 0,0 0,0 0,0 0,0 0,0 0,0 0,0-1,0 1,0 0,0 0,0 0,0 0,0 0,0 0,0 0,0 0,0 0,0 0,0 0,0 0,0 0,0 0,0 0,0 0,0 1,1 0,-1-1,1 1,0 0,-1 0,1 1,0-1,0 0,0 0,-1 0,1 1,0-1,0 0,0 1,0-1,0 1,-1-1,1 0,0 1,-1-1,1 0,-1 0,1 0,-1 0,1 0,-1 0,0-1,1 1,-1-1,0 1,0-1,0 0,0 1,1-1,-1 0,0 0,0 0,0 0,0 0,0 1,0-1,0 0,0 0,0 0,0 0,0 0,0 0,0 0,0 0,-1-1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934 312,'2'0,"-4"-1,2 1,0 0,1 0,-1 0,0 0,0 0,1 0,-1 0,0 0,0 0,1 0,-1 0,1 0,0 0,-1 0,1 0,-1 1,1-1,0 1,-1-1,1 1,-1 0,0-1,0 1,1-1,-1 1,0 0,0-1,0 1,0-1,-1 1,1 0,0-1,-1 0,1 1,0-1,0 0,-1 0,1 1,-1-1,1 0,-1 0,1 0,0 0,-1 0,1 0,0 0,-1-1,1 1,-1 0,1-1,0 1,-1 0,1-1,0 1,0-1,-1 1,1-1,0 1,0-1,0 0,1 1,-1-1,0 1,0-1,1 0,-1 1,1-1,-1 1,1-1,-1 1,1-1,0 1,0-1,2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1014 306,'2'0,"-4"0,2 0,0 0,0 0,0-1,0 1,0 0,0 0,0 0,0 0,-1 0,1 1,0-1,-1 0,0 1,1 0,-1-1,0 1,0 0,0 0,0 0,0 0,0 0,0 0,0 0,1 0,-1-1,1 0,-1 1,1-1,0 0,0 1,0-1,0 0,0 0,0 0,0 1,0-1,0 0,0 0,1 0,-1 1,0-1,1 1,0-1,0 1,0-1,-1 1,1-1,0 1,0-1,0 1,0-1,0 1,0-1,0 1,0-1,0 1,-1-1,1 0,-1 1,1-1,-1 0,0 0,1 0,-1 0,0 0,0 1,0-1,1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998 330,'2'0,"-4"0,2 0,0 0,0 0,0 0,-1 0,1 0,0 0,0 0,0 0,1 0,-1 0,0 1,1-1,-1 0,1 1,-1-1,1 0,0 1,-1-1,1 1,0-1,0 1,-1-1,1 0,0 1,-1-1,1 0,-1 1,1-1,-1 0,0 0,1 0,-1 0,0 0,0 1,0-1,1 0,-1 0,0 0,1-1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1022 307,'2'0,"-4"0,2 0,-1 0,1 0,0 0,0 0,0-1,0 1,0 0,0 0,0 0,0 0,0 0,1 0,-1 0,0-1,0 1,0 0,1 0,-1 0,0 0,1 0,-1 0,1 0,-1 0,1 0,-1 0,1 0,-1 1,0-1,1 0,-1 1,0-1,1 1,-1-1,0 1,0 0,0-1,0 1,0 0,0 0,0 0,-1 0,1 0,0 0,-1 0,1 0,-1-1,1 1,-1-1,1 1,0-1,-1 1,1-1,0 0,0 1,0-1,0 0,-1 0,1 0,0 0,0 0,0 0,0 0,0 0,0 0,0 0,0 0,1 1,-1-1,0 0,1 0,-1 0,1 0,-1 0,1 0,0 0,-1 0,1 0,-1 0,1 0,0 0,-1 0,1 0,-1 0,1 0,-1 0,0 0,1 0,-1 0,1 0,-1 0,0 0,1 0,-1 0,0 0,1 0,-1 0,1 0,1-1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1048 312,'2'0,"-4"0,2 0,0-1,0 1,0 0,0 0,0 0,0 0,0 0,0 1,0-1,0 1,0-1,0 1,1-1,-1 1,0 0,0-1,0 1,0 0,0 0,1 0,-1 0,0 0,0-1,0 1,0-1,1 1,-1-1,0 0,0 1,0-1,0 0,0 0,0 0,0 0,0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1054 312,'2'0,"-4"0,2 0,0 0,0 0,0 0,0 0,0 1,1 0,-1-1,0 1,0 0,0-1,0 2,1-1,-1 0,0-1,0 1,1 0,-1-1,0 1,1-1,-1 1,0 0,0-1,1 0,-1 1,0-1,0 0,0 0,1 0,-1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1042 311,'2'0,"-4"0,3 0,0 0,0 0,0 0,0 0,0 1,0-1,1 0,-1 0,0 0,1 0,-1 0,0 0,0 0,1 0,-1 0,-1 0,1 0,0 0,-1 0,1 0,0 0,-1 0,2-1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978 363,'2'0,"-4"0,2 0,0 0,0 0,0-1,0 1,0 0,0 0,0 0,0 0,0 0,0 0,0 0,0 0,0 0,0 0,0 0,0 0,0 0,0 0,0 0,0 0,0 0,0 0,0 0,0 0,0 0,0 0,0 0,0 0,0 0,0-1,0 1,0 0,0 0,0 0,0 0,0 0,0 0,0 0,0 0,0 0,0 0,0 0,0 0,0 0,0 0,0-1,0 1,0 0,0 0,0 0,1-1,-1 1,0 0,0 0,0-1,1 1,-1 0,0 0,1-1,-1 1,0 0,1-1,-1 1,0 0,1 0,-1 0,0 0,1-1,-1 1,0 0,1 0,-1 0,0 0,1 1,-1-1,0 0,1 0,-1 0,1 1,-1-1,1 0,-1 1,1-1,-1 0,1 1,-1-1,1 0,-1 0,0 1,1-1,-1 0,0 0,0 0,1 1,-1-1,0 0,0 0,1 0,-1 0,0 0,1 0,-1 0,0 0,0 1,0-1,1 0,-1 0,0 0,0 0,0 0,0 0,0-1,0 1,0 0,1 0,-1 0,0 0,0 0,0 0,0 0,0 0,0 0,0 0,0 0,0 0,0 0,0 0,0 0,0 0,0 0,0 0,0 0,0 0,-1 1,1-1,0 0,-1 1,1-1,-1 1,0 0,0 0,1-1,-1 1,0 0,0 0,0 0,0 0,0-1,0 1,1 0,-1-1,1 1,-1-1,1 1,-1-1,1 0,0 0,0 1,-1-1,1 0,0 0,0 0,0 0,0 0,0 0,0 0,0 0,0 0,0 0,0 0,0 0,0 0,0 0,0 0,0 0,0 0,0 0,0 0,0 0,0 0,1 0,-1 0,0 0,1 0,-1 0,0 0,1 0,-1 0,0 0,1 0,-1 0,1 1,-1-1,1 0,-1 0,1 0,-1 0,1 1,0-1,-1 0,1 0,0 0,0 0,-1 0,1 0,0 0,-1 0,1 0,0-1,-1 1,1 0,-1 0,1 0,-1 0,0-1,1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998 368,'2'0,"-4"0,2 0,0 0,0 0,0 0,1 0,-1 0,0 0,0 0,0 0,0 0,0 0,0 0,0 0,0 0,-1 0,1 0,-1 0,0 0,0 0,0 1,0-1,0 0,0 0,0 0,0 0,0 0,0 0,0 0,1 0,-1 0,1 0,-1 0,1 0,-1 0,1 0,0 0,-1 0,1 0,0 0,0 0,0 0,0 0,-1 0,1 0,0 0,0 0,0 0,0 0,0 0,0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967 361,'2'0,"-4"0,2 0,0 0,0 0,0 0,0 0,0 0,0 0,0 0,0 0,0 0,0 0,0 0,0 0,0 0,0 0,0 0,-1 1,0 0,0-1,0 1,0 0,0-1,1 1,-1-1,0 1,0-1,1 1,-1-1,0 0,1 1,-1-1,1 0,0 0,-1 1,1-1,0 0,-1 0,1 0,0 0,0 0,0 0,0 0,0 0,0 0,0 0,-1 0,1 1,0-1,0 0,0 0,0 0,0 0,0 0,0 0,0 0,0 0,0 1,1-1,-1 0,1 1,-1-1,1 1,-1-1,1 1,0 0,-1-1,1 1,-1-1,1 1,-1-1,1 1,-1-1,1 0,-1 1,0-1,1 0,-1 0,0 0,0 1,0-1,0 0,1 0,-1 0,0 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160 573,'2'0,"-4"0,2 0,0 0,0 0,0 0,0 0,0 0,0 0,0 0,0 0,0 0,0 0,0 0,0 0,0 0,0 0,0 0,0 0,0 0,0 0,0 0,0 0,0 0,0 0,0 0,0 0,0 0,0 0,0 0,0 0,0 0,0 0,0 0,0 0,0 0,0 0,0 0,0 0,0 0,0 0,0 0,0 0,0 0,0 0,0 1,0-1,-1 1,1-1,-1 1,1 0,-1 0,0 0,0 0,0 0,0 0,0 1,-1 1,0-2,1 0,1 1,-1-1,0 0,0 0,0 0,1 0,-1 0,0 0,1 0,-1-1,1 1,0-1,-1 1,1-1,0 1,0-1,-1 1,1-1,0 0,0 0,0 1,0-1,-1 0,1 0,0 0,0 0,0 0,0 0,0 1,0-1,0 0,0 0,0 0,0 0,0 0,0 0,0 0,0 0,0 0,0 0,1-1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945 374,'2'0,"-4"0,2 0,0 0,0 0,1 1,-1-1,0 0,1 1,-1-1,1 1,-1-1,1 1,-1 0,1-1,-1 1,1-1,0 1,-1-1,1 1,-1-1,1 1,-1-1,1 0,-1 1,0-1,1 0,-1 1,0-1,0 0,0 0,1 0,-1 0,0 0,0 0,0 0,0 0,0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930 363,'2'0,"-4"-1,2 1,0 0,0 0,0 0,0 0,0 0,0 0,0 0,0 0,0-1,0 1,0 0,1 0,-1 0,0 0,0-1,1 1,-1 0,0 0,0 0,1 0,-1 0,0 0,0 0,1 0,-1 0,0 0,0 0,1 0,-1 0,0 0,1 1,-1-1,0 0,0 0,1 1,-1-1,0 1,0-1,0 0,0 1,0-1,1 1,-1-1,0 1,0-1,0 1,-1-1,1 1,0-1,0 0,0 1,0-1,0 1,0-1,-1 0,1 1,0-1,0 0,-1 0,1 1,0-1,0 0,-1 0,1 0,0 0,0 1,-1-1,1 0,-1 0,1 0,0 0,-1 0,1 0,-1 0,1 0,0 0,-1 0,1 0,0 0,-1 0,1 0,0 0,-1 0,1 0,0 0,-1 0,1-1,0 1,0 0,-1 0,1 0,0 0,0-1,0 1,0 0,0 0,0-1,-1 1,1 0,0 0,0-1,0 1,0 0,0-1,0 1,0 0,0-1,0 1,0 0,1-1,-1 1,0-1,0 1,1-1,-1 1,0-1,1 1,-1-1,0 1,1-1,0 0,-1 1,1 0,-1-1,1 1,-1 0,1-1,-1 1,1 0,-1 0,0-1,0 1,1 0,-1 0,0 0,0 0,0 0,0 0,0 0,1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958 737,'2'0,"-4"0,1 0,1 0,0 0,0 0,0 0,0 0,0 0,0 0,0 0,0 0,0 0,0 0,0 0,1 0,-1 0,0 0,1-1,-1 1,1 0,-1 0,1 0,0 0,0 0,-1 0,1 0,0 0,0 0,0 0,0 0,-1 1,1-1,0 0,0 0,-1 0,1 0,-1 0,1 0,-1 0,1 0,-1 0,0 0,1 0,-1 0,0 0,1 0,-1 0,0 1,0-1,0 0,1 0,-1 0,0 0,0 0,0 0,0 0,0 0,0 0,1 0,-1 0,0 0,0 0,0 0,0 0,0 0,0 0,0 0,0 0,0 0,0 0,1 0,-1 0,0 0,0 0,0 0,0 0,0 0,0 0,0 0,0 0,0 0,0 0,0 0,0 0,0 0,0 0,0 0,0 0,0 0,0 0,0 0,0 0,0 0,0 0,0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979 732,'2'0,"-4"0,2 0,0 0,0 0,0 0,0 0,0 0,0 0,0 0,0 0,0 0,1 0,-1 0,0 1,0-1,0 0,1 0,-1 0,0 0,0 1,0-1,1 0,-1 0,0 0,0 0,0 0,0 0,0 0,0 1,0-1,0 0,0 0,1 0,-1 0,0 0,0 0,0 0,0 1,0-1,0 0,0 0,0 0,-1 0,1 0,0 0,0 1,0-1,0 0,0 0,0 0,0 0,0 0,0 0,0 0,0 0,0 1,0-1,-1 0,1 0,0 0,0 0,0 0,0 0,0 0,0 0,0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1034 358,'2'0,"-4"0,2 0,1 0,-1 0,0 0,0 0,0 0,0 0,0 0,0 0,0 0,0 0,0 0,0 0,0-1,0 1,1 0,-1 0,0 0,0 0,0 0,0 0,0 0,0 0,0 0,0 0,0 0,0 0,0 0,0 0,0 0,0 0,0 0,0 0,0 0,0 0,0 0,0 0,0 0,0 0,0 0,0 0,0 0,0 0,0 0,-1 0,1 1,-1 0,0-1,0 1,0 0,0-1,-1 1,1 0,0-1,0 1,0-1,0 1,1-1,-1 0,1 1,0-1,-1 0,1 0,0 0,-1 0,1 0,0 1,0-1,0 0,0 0,0 0,0 0,-1 0,1 0,0 0,0 0,0 0,0 0,0 0,0 1,0-1,0 0,0 0,1 0,-1 1,0-1,1 1,-1-1,1 1,-1-1,1 0,-1 1,1-1,-1 1,1-1,0 1,-1-1,1 1,-1-1,1 0,-1 1,1-1,-1 1,1-1,-1 0,1 0,-1 1,0-1,0 0,0 0,1 0,-1 0,0 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1015 376,'2'0,"-4"0,2 0,1 0,-1 0,0 1,0-1,1 0,-1 1,1-1,-1 1,1-1,-1 0,1 1,-1-1,1 0,-1 1,1-1,-1 1,1-1,-1 0,1 0,-1 1,0-1,1 0,-1 0,0 0,0 0,0 0,1 0,-1 1,0-1,0 0,0 0,0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1054 358,'2'0,"-4"0,2 0,0 0,0 0,0 0,0 0,0 0,0 0,0 0,0 0,0 0,0 0,0 0,0 0,0 0,0 0,0 0,0 0,0 0,0 0,0 0,0 0,0-1,0 1,0 0,0 0,0 0,0 0,0 0,0 0,0 0,0 0,0 0,0 1,0-1,0 0,0 1,0-1,0 1,0-1,0 1,0 0,0-1,0 1,0 0,0-1,0 1,0 0,0 0,0 0,0-1,0 1,0 0,0-1,0 1,0 0,0-1,0 1,0-1,0 0,0 1,0-1,0 0,0 1,0-1,0 0,0 0,0 0,0 1,0-1,0 0,0 0,0 0,0 0,0 0,0 0,0 0,0 0,0 1,0-1,0 0,0 0,0 0,0 0,0 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1063 369,'2'0,"-4"0,2 0,0 0,0 0,0 0,0 0,0 0,0 0,-1 0,1 1,0-1,0 0,0 0,0 0,0 0,0 0,0 0,0 0,0 0,0 0,0 0,0 0,0 0,0 0,0 0,0 0,0 0,0 0,1 0,-1 0,0 0,1 0,-1 0,1 0,0 0,-1 0,1 0,0 0,-1 0,1 0,0 0,0-1,-1 1,1 0,-1 0,1 0,-1 0,1 0,-1 0,0 0,1 0,-1 0,0 0,0 0,1 0,-1 0,0 0,0 0,0 0,0 0,0 0,1 0,-1 0,0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1071 362,'2'0,"-4"0,2 0,0 0,0 0,0 0,0 0,0 0,0-1,0 1,0 0,0 0,0 0,0 0,0 0,0 0,0 1,0-1,0 0,0 1,0-1,0 1,0-1,0 1,0-1,0 1,0 0,0-1,0 1,0-1,0 1,0 0,0-1,0 1,0-1,0 0,0 1,0-1,0 0,1 1,-1-1,0 0,0 0,0 1,0-1,0 0,0 0,0 0,0 0,0 1,0-1,0 0,0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1087 369,'2'0,"-4"0,2 0,0 0,0 0,-1 0,1 0,0-1,0 1,0 0,-1 0,1 0,0 0,0 0,0-1,0 1,0 0,0 0,0 0,0 0,0 0,0-1,0 1,0 0,0 0,0 0,0 0,0 0,0 0,0-1,0 1,1 0,-1 0,0 0,0 0,0 0,1 0,-1 0,0 1,0-1,1 0,-1 0,0 1,1-1,-1 0,0 1,0-1,1 1,-1-1,0 1,0 0,0-1,0 1,0 0,0-1,0 1,0 0,0-1,0 1,0 0,-1-1,1 1,0-1,0 1,-1-1,1 0,0 1,0-1,0 0,0 0,0 0,0 1,0-1,-1 0,1 0,0 0,0 0,0 0,0 0,0 0,0 0,0 0,0 0,0 0,0 0,0 0,0 0,0 0,0 0,0 0,0 0,0 0,0-1,1 1,-1-1,0 1,1-1,-1 1,0-1,1 1,-1-1,0 1,1-1,-1 0,1 1,-1-1,1 1,-1-1,0 1,1-1,-1 1,1-1,-1 1,0-1,0 1,1 0,-1 0,0-1,0 1,0 0,0 0,0 0,0 0,0 0,0 0,0 0,0 0,0 0,1 0,-1 0,0 0,-1 0,1 0,0 0,-1 1,1-1,-1 0,1 1,0-1,-1 1,1 0,0-1,-1 1,1-1,0 1,0-1,-1 1,1 0,0-1,0 1,0-1,0 1,0-1,0 1,0-1,0 1,1-1,-1 0,0 1,0-1,0 1,1-1,-1 0,1 1,-1-1,0 0,1 0,-1 1,0-1,0 0,1 0,-1 0,0 0,1 0,-1 1,0-1,1 0,-1 0,0 0,0 0,1 0,-1 0,0 0,0 0,1 0,-1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168 588,'2'0,"-4"0,2 0,1 0,-1 0,0 0,0 0,0 0,0 0,0 0,0 0,0 0,0 0,0 0,0 0,0 0,0 0,0 0,0 0,0 0,0 0,0 0,1 0,-1 0,0 0,0 0,0 0,0 0,-1 0,1 0,-1 1,0-1,0 0,0 0,0 1,-1-1,1 0,0 0,0 0,-1 0,1 0,0 0,0 1,0-1,1 0,-1 0,0 0,1 0,0 0,-1-1,1 1,0 0,-1 0,1 0,0 0,0 0,0 0,0 0,-1 0,1 0,0 0,0 0,0 0,0 0,0 0,0 0,2 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1074 702,'2'0,"-4"0,2 0,0 0,0 0,0 0,0 0,0 0,0 0,0 0,0 0,0 0,0 0,0 0,0 0,0 0,0 0,0 0,0 0,0 0,0 0,0 0,0 1,0-1,0 0,0 0,0 0,0 0,0 0,0 0,0 0,0 0,0 0,0 0,0 0,0 0,0 0,0 0,0 0,0 0,0 0,0 0,0 0,0 0,0 0,0 0,0 0,0 0,0-1,0 1,0 0,0-1,0 1,0 0,0 0,0-1,1 1,-1 0,0-1,0 1,0-1,0 1,0-1,0 1,0-1,0 0,0 1,0-1,0 1,0-1,0 1,0 0,0-1,0 1,1 0,-1-1,0 1,0-1,0 0,0 1,0 0,0-1,0 1,0 0,0-1,0 1,0-1,0 1,0 0,0-1,0 1,0 0,0-1,0 1,0-1,0 1,0 0,0-1,1 1,-1 0,0-1,0 1,0 0,0-1,0 1,0 0,0-1,0 1,0 0,0-1,0 1,0 0,0 0,0-1,0 1,0 0,0-1,0 1,0 0,1 0,-1-1,0 1,0 0,0 0,0-1,0 1,0 0,0-1,0 1,0 0,0 0,0-1,0 1,0-1,0 1,0 0,0-1,0 1,1-1,-1 1,0-1,0 1,0 0,0-1,0 1,0 0,0-1,0 1,0 0,0-1,0 1,1 0,-1-1,0 1,0-1,0 1,0-1,0 1,0 0,0-1,0 1,0 0,0-1,0 1,0-1,0 1,0-1,0 1,0 0,0-1,0 0,-1 1,1 0,0-1,0 1,0-1,0 1,0-1,0 1,0 0,0-1,0 1,0-1,-1 0,1 1,0-1,0 1,0-1,0 1,0-1,0 1,0-1,0 1,0 0,0-1,0 1,0 0,0-1,0 1,0-1,0 1,0-1,0 1,0 0,0-1,0 1,0 0,0-1,0 1,0 0,0-1,0 1,0 0,0-1,0 1,0-1,0 1,0-1,0 1,0 0,0-1,0 1,0 0,0 0,0-1,0 1,0 0,0-1,0 1,0 0,0-1,0 1,0 0,0 0,0-1,0 1,0 0,0-1,-1 1,1-1,0 1,0 0,0-1,0 1,0 0,0-1,0 1,0 0,0-1,0 1,0 0,0 0,0-1,0 1,0 0,0-1,0 1,0 0,0 0,0-1,0 1,0 0,0 0,0-1,0 1,0 0,0-1,0 1,0 0,0 0,0-1,0 1,0 0,0 0,0-1,0 1,0 0,0-1,0 1,0 0,0-1,0 1,0 0,0 0,0 0,0 0,0 0,0-1,0 1,0 0,0 0,0 0,0 0,0 0,1 0,-1 0,0 0,0 0,0 0,0 1,0-1,1 1,-1-1,0 1,0 0,1-1,-1 1,0 0,1 0,-1 0,0 0,1 0,-1 0,0-1,0 1,1-1,-1 1,0-1,0 0,0 0,0 1,0-1,0 0,0 1,1-1,-1 0,0 0,0 0,0 0,0 0,0 0,0 0,0 0,0 0,0 0,0 0,0 0,0 0,0 0,0 0,0 0,0 0,0 0,0-1,-1 0,1 1,0-1,0 1,-1-1,1 0,0 1,0-1,0 1,-1 0,1-1,0 1,0 0,0-1,0 1,0 0,0 0,-1-1,1 1,0 0,0 0,0 0,0 0,0 0,0-1,0 1,0 0,-1 0,1 0,0 0,0 0,0 0,0 0,0 0,-1 0,1 0,-1 1,0-1,1 0,-1 1,1-1,-1 1,1-1,-1 0,1 1,-1-1,1 0,0 1,0-1,-1 0,1 0,0 0,0 1,0-1,-1 0,1 0,0 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1111 693,'2'0,"-4"1,2-1,0 0,0 0,0 0,0 0,0 0,0 0,0 0,0 0,0 0,0 0,0 0,0 0,0 0,0 0,0 0,0 0,0 0,0 0,0 0,0 1,0-1,0 0,0 0,0 0,0 0,0 0,0 0,0 0,0 0,0 0,0 0,0 0,0 0,0 0,0 0,0 0,0 0,0 0,0 0,0 0,0 0,0 0,0 0,0 0,0 0,0 0,0 0,0 0,1-1,-1 0,0 1,0-1,0 1,0-1,1 0,-1 1,0-1,0 0,0 1,1-1,-1 0,0 0,0 0,1 0,-1 0,0 0,0 0,1 0,-1 0,0 0,0 0,0 0,0 0,1 0,-1 0,0 0,0 0,0 0,0 0,0-1,0 2,0-1,0 0,0 0,0 0,0 1,0-1,0 0,0 1,0-1,0 0,0 1,0-1,0 0,0 0,0 1,0-1,0 0,0 1,0-1,0 0,0 1,0-1,0 0,0 1,0-1,0 0,1 1,-1-1,0 1,0-1,0 0,0 1,0-1,0 1,0 0,0-1,0 1,0-1,0 1,0-1,1 1,-1-1,0 1,0-1,0 1,0-1,0 1,0-1,0 0,1 1,-1-1,0 1,0-1,0 1,0 0,0-1,0 1,0 0,0-1,0 1,0 0,0 0,0-1,0 1,0-1,0 0,0 1,0 0,0-1,0 1,0-1,0 1,0-1,0 1,0-1,0 1,0-1,0 1,0 0,0-1,0 1,0 0,-1-1,1 1,0 0,0-1,0 0,0 1,0 0,0-1,0 1,0-1,0 1,-1 0,1-1,0 1,0-1,0 1,0 0,0-1,0 1,0 0,0-1,0 1,0-1,0 1,-1 0,1 0,0-1,0 1,0-1,0 1,0 0,0-1,0 1,0 0,0-1,0 1,0 0,0 0,0-1,0 1,0 0,0-1,0 1,0 0,0 0,0-1,0 1,0 0,0-1,0 1,0-1,0 1,0 0,0-1,0 1,0 0,0-1,0 1,0 0,0 0,0-1,0 1,0 0,0-1,0 1,0 0,0-1,0 1,0 0,0-1,0 1,0 0,0 0,0-1,0 1,0 0,0-1,0 1,0 0,0 0,0-1,0 1,0 0,0-1,0 1,0 0,0 0,0-1,0 1,0 0,0 0,0-1,0 1,0 0,1-1,-1 1,0 0,0-1,0 1,0 0,0-1,0 1,0 0,0-1,1 1,-1 0,0 0,0-1,0 1,0 0,0-1,0 1,0 0,1 0,-1-1,0 1,0 0,0 0,0 0,0 0,0 0,0 0,0 0,0-1,0 1,0 0,0 0,0 0,0 0,0 0,0 0,0 0,0 1,1-1,-1 0,0 1,1 0,-1 0,1 0,-1 0,1 0,-1 0,0-1,1 1,-1 0,1 0,-1-1,0 1,1 0,-1-1,0 1,1-1,-1 0,0 1,0-1,0 0,0 0,1 0,-1 1,0-1,0 0,0 0,0 0,0 0,0 0,0 0,0 0,0 0,0 0,0-1,0 0,0 0,-1 1,1-1,0 1,0-1,-1 0,1 1,0-1,0 1,-1 0,1-1,0 1,-1 0,1-1,-1 1,1 0,-1 0,1 0,-1-1,1 1,-1 0,1 0,0 0,-1 0,1 0,-1 0,0 1,0-1,0 0,1 0,-1 1,1-1,0 1,-1-1,1 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1136 685,'2'0,"-4"0,2 0,0 0,0 0,0 0,0 0,0 0,0 0,0 0,0 0,0 0,0 0,1 0,-1 0,0 0,0 0,0 0,0 0,0 0,0 0,1 0,-1-1,0 1,0 0,0 0,0-1,0 1,0-1,0 1,0-1,0 0,1 1,-1-1,-1 0,1-1,0 1,0 0,0 0,0 0,0-1,0 1,-1 0,1 0,0 0,0 0,0 0,0-1,0 1,0 0,0 0,0 0,-1-1,1 1,0 0,0 0,0 0,0 0,0 0,0 0,0 0,0 0,-1 0,1 0,0 0,0 0,-1 0,1 0,0 1,0-1,0 0,-1 1,1-2,0 2,0-1,0 0,0 1,-1-1,1 0,0 0,0 0,0 0,0 0,0 1,0-1,0 0,0 0,0 0,-1 0,1 1,0-1,0 0,0 1,0-1,0 0,0 1,0-1,0 0,0 0,0 0,0 1,0-2,0 1,0 1,0-1,0 0,0 1,0-1,0 0,0 1,0-1,0 1,0-1,0 1,0-1,0 1,0-1,0 0,0 1,1-1,-1 1,0-1,0 0,-1 0,1 1,0-1,0 1,0-1,0 0,0 1,0-1,0 1,0-1,0 0,0 1,0-1,0 1,0-1,0 0,0 1,0-1,0 1,0-1,0 0,0 1,0-1,0 1,0-1,0 1,0-1,0 1,0-1,0 1,0-1,0 1,0-1,0 1,0 0,0-1,0 1,0 0,0-1,0 1,0-1,0 1,0-1,0 1,0 0,0-1,0 1,0 0,0-1,0 1,0-1,0 1,0 0,0-1,0 1,0 0,0 0,0-1,0 1,0 0,0-1,0 1,0 0,0-1,1 1,-1 0,0 0,0-1,0 1,0 0,0 0,0-1,0 1,0 0,0-1,0 1,0 0,0 0,0 0,0-1,0 1,0 0,0 0,0 0,0 0,0-1,0 1,0 0,0 0,0 0,0 0,0 0,0 0,0 0,0 0,0 0,0 0,1 0,-1 0,0 0,0 0,0 0,1 1,-1-1,1 1,-1 0,0-1,1 1,-1-1,0 1,0-1,1 1,-1-1,0 0,0 1,0-1,0 0,0 0,0 0,1 1,-1-1,0 0,0 0,0 0,0 0,0 0,0 0,0 0,0 0,0 0,0 0,0 0,0-1,-1 0,1 1,0-1,0 1,-1-1,1 1,0 0,0-1,0 1,-1 0,1 0,0-1,0 1,0 0,-1 0,1 0,0 0,-1 0,1 0,-1 0,1 0,-1 1,0-1,1 0,-1 0,1 1,-1-1,0 1,0-1,1 1,-1-1,0 1,-1 0,1-1,-3 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1000 699,'2'0,"-4"0,2 0,0 0,0 0,0 0,0 0,0 0,0 0,0 0,0 0,0 0,0 0,0 0,0 0,0-1,0 1,0 0,0 0,0 0,0-1,0 1,0-1,0 1,0-1,1 1,-1-1,0 0,0 1,0-1,0 0,0 0,0 0,0 0,0 0,0 0,0 0,0 1,0-1,0 0,0 0,0 0,0 1,0-1,-1 0,1 1,0-1,0 1,0-1,0 0,0 1,0-1,0 1,0-1,0 1,1 0,-1 0,0-1,0 1,0 0,0-1,0 1,0 0,0-1,0 1,0 0,0 0,0 0,0-1,0 1,0 0,0 0,0 0,0 0,0-1,0 1,0 0,0 0,0 0,0 0,0 0,0 0,0-1,0 1,1 0,-1 0,0 0,0 0,0 0,0 0,0 0,0 0,0-1,0 1,0 0,0 0,0 0,0 0,0 0,0 0,0-1,0 1,0 0,0 0,0 0,0 0,0 0,0 0,0-1,0 1,0 0,1 0,-1 0,0 0,0 0,0 0,0 0,0 0,0 0,0 0,0 0,0 1,0-1,1 1,-1-1,0 1,0-1,0 1,1-1,-1 1,0 0,0-1,1 1,-1-1,0 1,0-1,0 0,0 1,0-1,0 0,1 0,-1 0,0 0,0 1,0-1,0 0,0 0,0 0,0 0,0 0,0 0,0 0,0 0,0 0,0 0,0 0,0 0,0 0,0-1,0 1,0-1,0 1,-1 0,1 0,0-1,0 1,0 0,0 0,0 0,0 0,0 0,-1 0,1 0,0-1,0 1,-1 1,1-1,0 0,-1 0,0 0,1 1,-1-1,1 0,-1 0,1 1,-1-1,1 0,-1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160 450,'2'0,"-4"0,2 0,0 0,0 0,0 0,0 0,0 0,0 0,0 0,0 0,0 0,0 0,0 0,0 0,0 0,0 0,0 0,0 0,0 0,0 0,0 0,0 0,0 0,0 0,0 0,0 0,0 0,0 0,0 0,0 0,0 0,0 0,0 0,0 0,0 0,0 0,0 0,0 0,0 0,0 0,0 0,0 0,0 0,0 0,0 0,0 0,0 0,0 0,0 0,0 0,0 0,0 0,0 0,0 0,0 0,0 0,0 0,0 0,-1 0,1 1,0-1,1 0,-1 0,0 1,0-1,0 1,0 0,0-1,0 1,0 0,0 0,0 0,0-1,0 1,0 0,0 0,0-1,1 1,-1 0,0-1,0 1,0 0,0-1,0 1,0-1,0 1,0-1,0 1,0-1,0 0,0 1,0-1,0 0,0 0,0 1,0-1,0 0,0 0,0 0,0 0,0 0,0 0,0 1,0-1,0 0,0 0,0 0,0 0,0 0,0 0,0 0,0 0,0 0,0 0,0 0,0-1,0 1,0-1,0 1,0-1,0 0,0 1,0-1,0 0,1 0,-1 0,0 0,0 0,1 0,-1 0,1 0,-1 0,0 0,1 0,-1 1,1-1,0 0,-1 0,1 1,-1-1,1 1,-1-1,0 1,1 0,-1-1,1 1,-1 0,0 0,0 0,1 0,-1-1,1 1,-1 0,1 0,-1 0,0 0,1 0,-1 0,0 0,1 0,-1 0,0 0,1 0,0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179 436,'2'0,"-4"0,2 0,0 0,0 0,0 0,0 0,0 0,1 0,-1 0,0 0,0 0,0 0,0 0,0 0,0 0,0 0,0 0,0 0,0 0,0 0,0 0,0 0,0 0,-1 0,0 0,0 0,0 1,-1-1,1 0,0 0,-4 0,4 0,0 0,0 0,0 0,1 0,-1 0,0 0,1 0,-1 0,1 0,0 0,0 0,-1 0,1 0,0 0,0 0,0 0,0 0,-1 0,1 0,0 0,0 0,0 0,0 0,0 0,2-1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174 429,'2'0,"-4"0,2 0,1 0,-1 0,0 0,1 1,-1-1,1 0,-1 0,1 1,-1-1,1 0,-1 1,1-1,-1 0,1 1,-1-1,0 0,1 0,-1 1,1-1,-1 0,0 0,0 1,0-1,0 0,1 0,-1 0,0 1,0-1,0 0,0 0,-1 1,1-1,0 0,0 1,0-1,-1 0,1 1,0-1,-1 0,1 1,-1-1,1 0,-1 1,1-1,-1 1,1-1,-1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178 478,'2'0,"-4"0,2 0,0 0,0 0,0 0,0 0,0 0,0 0,0 0,0 0,0 0,0 0,0 1,0 0,0-1,0 1,0 0,0-1,0 1,0 0,0-1,1 1,-1 0,0-1,0 1,0-1,0 1,0-1,0 1,0-1,0 0,0 0,0 1,0-1,1 0,-1 0,0 1,0-1,0 0,0 0,0 0,0 0,0 0,0 0,0 1,0-1,0 0,0 0,0 0,0 0,0 0,0 0,0 0,1 0,-1-1,0 1,1 0,-1 0,0 0,0-1,1 1,-1-1,0 0,1 1,-1-1,0 0,1 0,-1-1,0 1,0 0,1 0,-1-1,0 1,0-1,0 1,0 0,0-1,0 1,-1-1,1 1,0 0,0 0,-1 0,1 0,0 1,0-1,-1 1,1-1,0 1,0 0,0-1,-1 1,1 0,0 0,0 0,-1 0,1 0,0-1,0 1,-1 0,1 0,0 0,0 1,-1-1,1 0,0 0,0 0,-1 0,1 1,0-1,0 0,0 0,0 1,0-1,0 1,0-1,0 0,0 1,0-1,0 1,1-1,-1 1,0-1,1 1,-1-1,1 1,-1-1,0 0,1 1,-1-1,1 0,-1 1,1-1,-1 0,1 0,-1 0,0 0,1 0,1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216 471,'2'0,"-4"0,2 0,-1 0,1 1,-1-1,0 0,0 0,1 0,-1 0,1 0,-1 0,1 0,0 0,-1 1,1-1,-1 0,1 0,0 0,0 0,0 0,-1 0,1-1,0 1,0 0,0 0,0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219 463,'2'0,"-4"0,2 0,0 0,-1 0,0 1,0-1,0 0,1 0,-1 0,0 0,0 1,1-1,-1 0,0 0,1 0,-1 0,1 0,0 0,-1 0,1 0,0 0,0 0,0 0,0 0,-1 0,1 0,0 0,0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203 593,'2'0,"-4"0,2 0,0 0,0 0,0 0,0 0,0 0,0 0,0 0,1 0,-1 0,1 0,0 0,0-1,0 1,0 0,0 0,0 0,0 0,0 0,1-1,-1 1,0 0,-1 0,1 0,0 0,-1 0,1 0,-1 0,0 0,1 0,-1 0,0 0,1 0,-1 0,0 0,0 0,0 0,0 0,1 0,-1 0,0 0,0 0,0 0,0 0,0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235 469,'2'0,"-4"0,2 0,0 0,0 0,0 0,0 0,0 0,0 0,0 0,0 0,0 0,0 0,0 0,0 0,0 0,1 0,-1 0,1 0,-1 0,1 0,-1 0,1 0,0 0,0 0,-1 0,1 0,0 0,-1 1,0-1,1 0,-1 0,1 0,-1 0,0 0,1-1,-1 1,1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272 457,'2'0,"-4"0,1 0,1 0,-1 0,1 0,-1 0,1 1,0-1,-1 0,1 0,0 0,0 0,-1 1,1-1,0 0,0 0,0 0,0 0,0 0,0 1,0-1,0 0,1 0,-1 1,1-1,-1 1,1-1,0 0,-1 1,1-1,1 2,-2-2,1 1,-1-1,0 1,1-1,-1 1,0-1,0 1,0 0,0-1,-1 1,1-1,-1 1,1-1,-1 1,0-1,0 1,0-1,0 1,0-1,0 0,1 0,-1 0,0 0,0 0,1 0,-1 0,0 0,1 0,-1 0,1-1,0 1,0 0,-1 0,1 0,0-1,0 1,1-1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283 469,'2'0,"-4"0,2 0,0 1,0-1,0 0,0 0,0 0,0 0,0 0,1 0,-1 1,0-1,0 0,0 0,1 0,-1 0,0 0,1 0,-1 0,1 0,-1 0,1 0,0 0,-1 0,1 0,-1 0,1 0,0 0,-1-1,1 1,-1 0,1-1,-1 1,0 0,1-1,-1 1,0 0,0-1,1 1,-1-1,0 1,0 0,0-1,0 1,0 0,0 0,0-1,0 1,0 0,0 0,0 0,0 0,0 0,0 0,0 0,0 0,0 0,-1 0,1 0,0 0,-1 1,1-1,0 0,0 1,0-1,0 1,-1-1,1 1,0-1,0 1,0-1,0 1,0-1,0 0,0 1,0-1,0 0,0 0,0 1,0-1,0 0,0 0,0 0,0 1,0-1,1 0,-1 0,0 0,0 0,0 0,0 0,1 0,-1-1,0 1,1 0,-1 0,1-1,-1 1,1 0,-1-1,1 1,-1 0,0 0,1-1,-1 1,0 0,0 0,0 0,1 0,-1 0,0 0,0 0,0 0,1 0,-1 0,0 0,1 1,-1-1,0 0,0 0,1 1,-1-1,0 1,0-1,0 0,1 1,-1-1,0 0,0 0,0 1,0-1,0 0,0 0,1 0,-1 0,0 0,0 0,0 0,1-1,-1 1,0-1,1 1,-1-1,1 1,-1-1,0 1,1-1,-1 1,0-1,1 1,-1 0,0 0,0-1,1 1,-1 0,0 0,0 0,0 0,1 1,-1-1,0 0,0 1,1-1,-1 1,0 0,1-1,-1 1,0 0,0-1,0 1,0 0,0-1,1 1,-1-1,0 1,0-1,1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325 464,'2'0,"-4"0,2 0,0 0,0 0,0 1,0-1,0 1,0 0,0-1,0 1,0 0,1 0,-1 1,0-1,0 0,0 0,1 0,-1-1,0 1,1 0,-1-1,0 1,1-1,-1 0,0 1,1-1,-1 0,0 0,0 0,1 0,-1 0,1 0,-1-1,1 1,-1-1,1 0,-1 1,1-2,-1 1,1-1,0 0,-1 1,0-1,0 1,0-1,0 0,0 0,0 1,0-1,-1 1,1 0,0-1,-1 1,1 0,-1 0,1 1,0-1,-1 1,1-1,-1 1,1 0,0-1,-1 1,1 0,-1 0,0 0,1 0,-1 1,1-1,-1 0,1 1,-1-1,1 0,0 1,-1 0,1 0,0 0,0 0,0-1,1 1,-1 0,0 0,1-1,0 1,-1 0,1 0,0-1,0 1,-1-1,1 0,0 1,-1-1,1 0,0 0,-1 0,1 1,-1-1,1 0,-1 0,1 0,-1 0,2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366 470,'2'0,"-3"0,1 0,0 0,0 0,0 0,0 0,0 0,-1 0,1 0,0 1,0 0,0-1,0 1,0 0,0 0,0 0,0 0,-1 0,1 0,0-1,1 1,-1 0,0-1,0 1,0 0,1-1,-1 1,1-1,-1 0,1 1,-1-1,1 0,-1 0,1 1,1-2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372 458,'2'0,"-4"0,2 0,0 0,0 0,0 0,0 0,-1 0,1 0,0 0,0 0,0 0,0 0,0 0,0 0,0 0,0 0,0-1,0 1,0 0,0 0,0 0,0 0,0 0,0 0,0 0,0 0,0 0,0 0,0 0,0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374 451,'2'0,"-4"0,2 0,0-1,0 1,0 0,0 0,0 0,0 0,0 0,0 0,0 0,0 0,0 0,0 1,0-1,1 0,-1 1,0-1,0 0,0 0,0 0,0 0,0 0,0 0,0 0,0 0,0 0,0 0,0 0,0 0,0 0,0 0,0 0,0 0,0-1,0 1,-1 0,1-1,0 1,0 0,0 0,0-1,-1 1,1 0,0 0,0 0,0 0,0 0,-1-1,1 1,0 1,0-1,-1 0,1 0,-1 0,0 1,1-1,-1 0,1 1,-1-1,1 0,-1 1,1-1,0 0,0 0,-1 0,1 1,0-1,0 0,0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387 485,'2'0,"-4"0,2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0,1 0,-1 0,1 0,0 0,-1 0,1 0,0 0,0 0,0 0,1 0,-1 1,0-1,0 0,-1 0,1 0,0 0,0 0,-1 0,1 0,-1 0,0 0,1 0,-1 0,0 0,0 0,1 0,-1 0,0 0,0 0,1-1,-1 1,0 0,0 0,1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403 477,'2'0,"-4"0,1 0,1 0,0 0,0 0,0 0,0 0,0 0,0 0,0 0,0 0,0 0,0 1,0-1,0 1,0-1,0 1,0 0,1 0,-1 0,0 0,0 0,0 0,0 0,0 0,0 0,0-1,0 1,0 0,0-1,0 1,0-1,0 1,0-1,0 0,0 1,0-1,0 0,0 0,0 0,0 1,0-1,0 0,0 0,0 0,1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454 470,'0'-1,"0"1,0 0,-1 0,1 0,0 0,0-1,-1 1,1 0,-1 0,1 0,-1 0,0 1,0-1,0 0,-1 1,1 0,0-1,0 1,0 0,0 0,0 0,0 0,0 0,1 0,-1 0,0 0,1 0,-1 0,1 0,0-1,0 1,0-1,0 1,0-1,0 1,0-1,0 1,1-1,-1 0,1 1,-1-1,1 0,0 0,0 0,0 0,0 0,0 0,0 0,0 0,0 0,0 0,1-1,-1 1,0 0,0 0,0 0,-1 0,1 0,0 0,-1 0,1 0,0 1,-1-1,1 0,-1 0,1 1,-1-1,0 1,1-1,-1 1,0-1,0 1,0-1,0 1,-1-1,1 0,0 1,-1-1,1 1,0-1,-1 0,1 0,0 0,-1 0,1 0,0 0,-1 0,1 0,0 0,-1 0,1 0,0 0,-1-1,1 1,0 0,0-1,0 1,1-1,0-1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322 196,'2'0,"-4"1,2-1,1 1,-1-1,0 1,0 0,0-1,0 1,0 0,0 0,0-1,0 1,0 0,0 0,0-1,0 1,0 0,0-1,0 1,0-1,0 1,0-1,0 1,0-1,0 0,0 1,0-1,-1 0,1 0,0 0,0 0,0 1,0-1,0 0,0 0,1 0,-1 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204 584,'2'0,"-4"0,2 0,0 0,0 0,0 0,0 0,0 0,0 0,0 0,0 0,0 0,0 0,0 0,0 0,1 0,-1 0,0 0,1 0,0 0,-1 0,1 0,0 0,0-1,0 1,0 0,0 0,0 0,0 0,0 0,0 0,0 0,-1 0,1 0,-1-1,1 1,-1 0,1 0,-1 0,0 0,0 0,1 0,-1 0,0 0,0 0,0 0,0 0,1 1,-1-1,0 0,0 0,0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474 478,'2'0,"-4"0,2 0,0 0,-1 1,1-1,0 0,-1 0,1 1,0-1,0 0,-1 0,1 0,0 1,0-1,0 0,0 0,0 1,1-1,-1 1,0-1,1 1,-1-1,0 1,1-1,-1 0,1 1,-1 0,0-1,0 1,0-1,1 1,-2-1,1 1,0-1,0 1,0-1,-1 1,1-1,-1 0,0 1,1-1,-1 0,0 0,1 1,-1-1,0 0,1 0,-1 0,1 0,0 0,0-1,0 1,-1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494 483,'2'0,"-4"-1,2 1,0 0,0 0,0 0,0 0,0 0,0 0,0 0,0 0,0 0,0 0,0 0,0 1,0-1,-1 1,1 0,0 0,0 0,0 0,0 0,0 0,-1 0,2 0,-1 0,0 1,0-1,0 0,0-1,1 1,-1 0,0-1,1 0,-1 1,0-1,1 0,-1 0,0 0,1 0,0 0,-1 0,1-1,0 1,0-1,0 0,0 0,0 0,-1 0,1 0,0-1,0 1,-1-1,1 1,0-1,-1 0,0 0,1 1,-1-1,0 1,-1-1,1 1,0 0,0 0,-1 0,1 0,-1 1,1-1,-1 1,0-1,1 1,-1 0,1 0,-1 0,1 0,-1 0,0 1,1-1,-1 1,1-1,-1 1,1 0,0 0,0 0,-1 0,1 0,1-1,-1 1,0 0,1 0,0 0,-1 0,1 0,0 0,-1-1,1 1,0-1,0 1,-1-1,1 0,-1 1,1-1,0 0,-1 0,2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537 489,'2'0,"-4"0,2-1,0 1,0 0,0-1,0 1,0 0,0 0,0-1,0 1,0 0,0 0,0 0,0 0,0-1,0 1,0 0,0 0,0 0,0 0,0 0,0 0,0 0,0 0,0 0,1 1,-1-1,0 1,0 0,0 0,0 0,0 2,0-2,0 1,0 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537 530,'0'1,"0"-1,0 0,0 1,0-1,-1 1,1-1,0 0,-1 0,1 0,0 0,-1 0,1 0,-1 0,0-1,0 1,0-1,0 0,0 0,0 0,0 0,0-1,1 1,-1 0,1-1,0 1,1 0,-1-1,0 1,1 0,0 0,0 0,0 0,0 0,0-2,1-4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537 490,'2'0,"-4"-1,2 1,0 0,0 0,0 0,0 0,0 0,0 0,0 0,0 0,0 0,0 0,0 0,0 0,0 0,0 0,0 0,0 0,0 0,0 0,0 0,0 0,-1 1,1-1,0 0,0 1,-1-1,1 1,-1-1,1 1,0-1,0 0,-1 0,1 1,0-1,0 0,0 0,0 0,0 0,0 0,0 0,0 0,0 0,0 0,0 0,0 0,0 0,0 0,0 0,0-1,1 1,-1 0,0-1,1 1,-1-1,0 1,0 0,1-1,-1 1,0 0,0 0,0 0,0-1,0 1,0 0,1 0,-1 0,0 0,0 0,0 0,0 0,0 0,0 0,0 0,0 0,0 0,0 0,0 1,0-1,1 1,-1 0,0 0,0 0,0 0,0 0,0 1,0-1,0 0,0 1,0-1,1 0,-1 1,0-1,0 1,0-1,0 1,0-1,0 0,0 1,0-1,0 1,1-1,-1 1,0-1,0 0,0 0,1 0,-1 0,0 0,0 0,0 0,-1-1,1 1,0 0,0-1,0 1,0-1,0 1,-1-1,1 0,0 1,-1-1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537 473,'2'0,"-4"0,2 0,0 0,0 0,0 0,0 0,0 0,1 0,-1 0,0 0,0 0,0 0,0 0,0 1,0-1,0 0,1 0,-1 0,0 0,0 1,0-1,0 0,0 0,1 1,-1-1,0 0,0 1,0-1,0 0,0 1,0-1,0 0,0 0,0 0,0 1,0-1,0 0,0 0,0 0,0 0,0 0,0 0,0 0,0 0,0 0,0 0,0 0,0 0,0 0,0 0,0 0,0 0,0 0,0 0,0-1,0 1,0 0,0-1,0 1,0 0,1-1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543 459,'2'0,"-4"0,2 0,1 0,-1 0,1 1,-1-1,0 1,1-1,-1 1,0-1,1 1,-1-1,0 1,0-1,0 0,1 1,-1-1,0 0,0 0,0 0,0 1,0-1,0 0,0 0,0 0,0 0,0 0,0 0,0 0,0 0,0-1,0 1,-1-1,1 1,-1-1,1 1,0-1,-1 1,1-1,-1 1,1 0,0-1,-1 1,1 0,0 0,-1 0,1 0,-1 0,0 0,1 0,-1 0,0 1,0-1,0 1,0 0,0-1,0 1,0 0,1-1,-1 1,1-1,0 1,-1 0,1-1,0 1,0 0,0-1,1 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576 499,'2'0,"-5"0,3 0,0 0,0 0,0 0,0 0,0 0,0 0,0 0,0 0,0 0,1 0,-1-1,1 1,0 0,0 0,0 0,1 0,-1 0,1 0,-1-1,1 1,-1 0,0 0,1 0,-1-1,0 1,0 0,0 0,0 0,-1 0,1 0,-1 0,0 0,1 0,-1-1,0 1,0 0,0 0,1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590 488,'2'0,"-4"0,2 0,0 0,0 0,0 0,0 0,0 0,-1 0,1 1,0-1,0 1,0 0,0 0,0 0,0 0,0 0,0 1,0-1,0 0,-1 0,1 0,0 0,0 0,0 0,0 0,0-1,0 1,0-1,0 0,0 1,1-1,-1 0,1 0,-1 0,1 1,3-2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613 493,'2'0,"-4"0,2 0,0-1,1 1,-1-1,1 1,-1-1,1 1,0-1,0 0,0 1,0-1,0 1,0-1,1 1,-1 0,-1 0,1 0,0 0,0 0,-1 0,1 0,0 1,-1-1,1 1,-1-1,1 1,-1 0,0 0,0 0,0 1,-1-1,1 0,-1 0,1 0,-1 0,0 0,0 0,0 0,0 0,-1 0,1 0,0-1,0 1,-1-1,1 0,0 0,0 0,0 0,0-1,0 1,0 0,1-1,-1 1,1-1,0 1,-1-1,1 0,0 0,0 0,1-1,0 0,0 1,0 0,0 0,0 0,0 0,0 1,0-1,0 0,0 1,0-1,0 1,1-1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266 533,'2'0,"-4"0,2 0,-1 1,0-1,0 1,1 0,-1-1,0 1,0 0,0 0,0 1,0-1,1 0,-1 1,0 0,1 0,-1 0,1 0,-1 1,1-1,0 1,0-1,0 1,0-1,0 1,1-1,-1 1,0 0,1-1,-1 1,1 1,0-1,0 1,0-1,0 1,0-1,0 1,0-1,-1 0,1 0,-1 0,1-1,-1 1,0 0,1 0,-1-1,0 1,0-1,0 0,0 0,0 0,-1 0,1-1,0 0,-1 1,1-1,-1 0,1 0,-1-1,1 1,-1 0,0-1,0 1,0-1,0 1,0-1,0 0,0 0,0 0,0 0,0 0,0 0,0-1,0 1,0-1,0 1,0-1,0 0,0 0,0 1,1-1,-1 0,0 0,1 0,-1 1,1-1,0 1,0-1,0 0,0 1,0-1,0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147 533,'2'0,"-4"0,2 0,0 0,0 0,0 0,0 0,0 0,0 0,0-1,0 1,0 0,0 0,0 0,0 0,0 0,0 0,0 0,1 0,-1 1,0-1,0 0,0 1,1 0,-1-1,0 1,0 0,1 0,-1 0,0 0,0 0,0 0,0-1,0 1,0 0,0-1,0 1,0-1,0 0,0 1,1-1,-1 0,0 0,0 1,0-1,0 0,0 0,0 0,0 0,0 0,0 0,0 0,0 0,0-1,0 1,0-1,0 0,0 0,1 0,-1 0,0 0,1 0,-1-1,1 1,0 0,-1 0,1 0,-1 1,1-1,0 0,-1 1,1-1,-1 1,1 0,-1-1,1 1,-1 0,1 0,0 0,-1 0,1 0,-1 0,1 0,-1 0,1 1,-1-1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166 511,'2'0,"-4"0,2 0,0 0,0 0,0 0,0 0,0 1,-1-1,1 0,-1 0,0 1,0-1,0 0,-1 1,1-1,-1 0,1 0,-1 1,1-1,0 0,0 0,-1 0,2 0,-1 0,0 0,0 0,1 0,0 0,-1 0,1 0,0 0,0 0,-1 0,1 0,0 0,0 0,0 0,0 0,0 0,0 0,0 0,2-1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163 506,'2'0,"-4"0,2 0,0 0,1 0,-1 1,0-1,1 0,-1 0,0 0,1 1,-1-1,1 1,0-1,-1 0,1 1,-1-1,1 1,-1-1,1 0,-1 1,0-1,1 0,-1 0,0 1,0-1,0 0,0 0,0 0,0 1,0-1,-1 0,1 1,-1-1,1 0,-1 1,1-1,0 0,-1 0,1 1,0-1,0 0,-1 0,1 0,0 0,0 0,0 0,0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162 564,'2'0,"-4"0,2 0,0 0,0 1,0-1,0 0,0 0,0 0,0 0,0 0,0 0,0-1,0 1,1 0,-1-1,0 1,0-1,1 1,-1-1,1 1,-1-1,1 1,-1 0,1-1,-1 1,1 0,-1-1,0 1,1 0,-1 0,0 0,1 0,-1 0,0 0,1 0,0 0,-1 0,1 1,0-1,-1 0,1 1,1 0,-2-1,1 0,-1 1,1-1,0 0,-1 0,1 0,-1 1,1-1,-1 0,0 0,1 0,-1 0,0 0,1 0,-1 0,0 0,0 0,0 0,1 0,-1 0,0 0,0 0,0 0,0 0,0 0,0 0,0 0,0 0,0 0,0 0,0 0,0 0,0 0,-1 1,1 0,-1-1,1 1,-1 0,0 0,1 0,-1 0,0 0,0 1,0-1,0 0,1 0,-1 0,1-1,-1 1,1 0,0-1,-1 0,1 1,0-1,0 0,0 0,-1 0,1 1,0-1,0 0,0 0,0 0,0 0,0 0,0 0,0-1,1 1,-1 0,0 0,1 0,-1-1,0 1,1 0,-1 0,1 0,-1 0,1 0,-1 0,0 0,1 0,-1 0,1 0,0 1,-1-1,1 0,-1 0,1 0,-1 1,1-1,-1 0,1 0,-1 1,1-1,0 0,-1 0,1 1,-1-1,1 0,0 0,-1 0,1 0,0 0,-1 0,1 0,0 0,-1-1,1 1,0-1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193 572,'2'0,"-5"0,2 0,0 0,0 1,0-1,-1 0,1 0,0 0,-1 0,1 0,0 0,-1 0,2 0,-1 0,0 0,1 0,-1 0,1 0,0 0,-1 0,1 0,0 0,0 0,-1 0,1 0,0 0,0 0,0 0,0 0,0 0,0 0,0 0,0 0,1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224 553,'2'0,"-4"0,2 0,-1 0,1 0,-1 0,0 1,0-1,0 0,-1 0,1 0,0 0,0 0,0 1,0-1,0 0,1 0,-1 0,1 0,-1 0,1 0,0 0,-1 0,1 0,0 0,0 0,0 0,-1 0,1 0,1-1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223 546,'2'0,"-4"0,1 0,1 0,-1 0,0 0,-1 0,1 0,0 0,0 0,-1 1,1-1,0 0,1 0,-1 0,1 0,-1 0,1 0,0 0,-1 0,1 0,0 0,0 0,0 0,0 0,-1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277 537,'2'0,"-4"0,2 0,0-1,0 1,0 0,0 0,0 0,0 0,0 0,0 0,0 0,0 0,0 0,0 0,0 0,0 0,0 0,0 1,1 0,-1 0,0 0,0 1,0-1,0 1,0-1,-1 1,1 0,0 0,0-1,-1 1,1 0,0-1,-1 1,1-1,0 0,-1 0,1 0,0-1,0 1,0-1,0 1,0-1,0 0,0 0,0 1,0-1,0 0,0 0,0 0,0 0,0 0,0 0,0 0,0 0,1-1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290 540,'2'0,"-4"0,2 0,0 0,0 0,0 0,0 0,-1 1,1-1,-1 1,0-1,1 1,-1 0,0 0,0-1,0 1,0-1,0 1,0-1,1 1,-1-1,1 0,0 0,-1 1,1-1,0 0,-1 0,1 0,0 0,0 0,0 0,0 0,0 0,0 0,0 0,0 0,0 0,0 0,0 0,0 0,0 0,0 0,0 0,0 0,0 0,0 0,0 0,-1 1,2-1,-1 0,0 0,1 1,-1 0,1-1,0 1,0 0,0 0,0 0,0-1,0 1,-1 0,1 0,0 0,0-1,-1 1,1-1,-1 1,1-1,-1 1,1-1,-1 1,0-1,1 0,-1 0,0 1,0-1,0 0,0 0,0 0,1 0,-1 0,0 0,0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289 525,'2'0,"-4"0,2 0,0 0,0 0,0 0,0 0,1 1,-1-1,0 0,0 1,0-1,0 1,1-1,-1 1,0-1,0 0,1 1,-1-1,0 0,0 0,0 1,0-1,0 0,0 0,0 0,0 1,1-1,-1 0,0 0,0 0,0 0,0 0,0 0,-1-1,1 1,0-1,0 1,-1-1,1 1,0-1,-1 0,1 1,0-1,-1 1,1-1,0 1,-1 0,1 0,0-1,0 1,-1 0,1 0,0 0,-1 0,1 0,0 0,-1 0,1 0,-1 0,0 1,1-1,-1 0,1 0,-1 1,1-1,-1 0,1 0,0 0,0 1,-1-1,1 0,0 0,0 0,0 0,0 0,0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290 542,'2'0,"-4"-1,2 1,0 0,0 0,0 0,0 0,0 0,0 0,0 0,0 0,-1 0,1 0,0 1,-1-1,1 0,-1 0,1 1,-1-1,1 0,-1 1,1-1,-1 1,1 0,-1-1,0 1,1 0,-1 0,1 0,0 0,-1 0,1 1,0-1,-1 0,1 1,0-1,0 0,0 1,0-1,0 1,0 0,1 0,-1 0,0-1,1 1,-1-1,0 1,1-1,-1 0,0 1,1-1,-1 1,0-1,1 0,-1 1,0-1,1 0,-1 1,0-1,0 0,1 0,-1 1,0-1,0 0,1 0,-1 1,0-1,0 0,0 1,1-1,-1 0,0 0,0 1,0-1,0 0,0 0,0 1,1-1,-1 0,0 0,0 0,0 0,0 0,0 0,0 0,0-1,0 1,0 0,0 0,0 0,0-1,0 1,0 0,0-1,1 1,-1 0,0 0,0 0,0 0,0-1,1 1,-1 0,0 0,0 0,0 0,1 0,-1 0,0-1,0 1,0 0,0 0,1-1,-1 1,0 0,0-1,0 1,0-1,0 1,0-1,0 1,0-1,0 0,0 1,0-1,0 0,0 0,-1 1,1-1,0 0,0 1,0-1,-1 0,1 0,0 1,-1-1,0 0,1 0,-1 1,1-1,-1 0,0 0,1 0,-1 0,1 0,-1 0,1 0,-1 0,1 0,0 0,-1 0,1 0,0 0,0 0,0 0,0 0,-1 0,1-1,0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136 625,'2'0,"-4"0,2 0,0 0,0 0,0 0,0 0,0 0,0 0,0 0,0 0,0 0,0 0,0 0,0 0,0 0,0-1,0 1,0 0,0 0,0 0,0 1,0-1,0 1,0 0,0 0,1 1,-1-1,0 0,0 1,0 0,0 0,0 0,0 0,0-1,0 1,0 0,1-1,-1 1,0-1,0 1,0-1,0 0,0 1,0-1,0 0,0 0,0 0,0 0,1-1,-1 1,0 0,0-1,0 0,0 1,0-1,0 0,0 0,0 1,0-1,0 0,0 0,0 0,0 0,0 0,0 0,0 1,0-1,0 0,0 0,0 0,1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156 644,'2'0,"-4"0,2 0,0 0,0 0,0 0,0 0,0 0,0 0,0 0,0 0,0 0,0 0,0 0,0 1,0-1,1 1,-1 0,0 1,0-1,1 0,-1 0,0 0,0 0,0 0,0-1,0 1,0 0,0-1,0 1,0-1,0 0,0 1,0-1,0 0,0 0,0 0,0 0,0 0,0 0,0 0,0 0,0 0,0 0,0-1,0 0,1 0,-1 1,0-1,0 0,1 0,-1 0,1 0,-1 0,1 0,1-1,-2 1,1 1,0-1,0 0,-1 1,1 0,0-1,0 1,-1 0,1 0,0-1,-1 1,1 0,0 0,-1 0,1 0,0 0,-1 0,1 0,-1 0,1 0,-1 0,1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156 626,'2'0,"-4"0,2 0,0 0,0 0,0 0,0 0,0 0,0 0,0 0,0 0,0 0,0 0,0 0,1 0,-1 0,1 0,0 0,0 0,1 0,-1 0,0 0,0 0,0 0,0 0,0 0,-1 0,1 0,0 0,-1 0,1 0,-1 0,0 0,1 0,-1 0,0 0,1 0,-1 0,0 0,0 0,0 0,1 0,-1 0,0 0,0 0,0 0,0 0,0 0,0-1,0 1,0 0,0 0,0 0,0 0,0 0,0-1,0 1,0 0,0 0,0 0,0 0,0 0,0 0,0 0,1 0,-1 0,0 0,0 0,1 0,-1 0,0 0,1 1,-1-1,0 0,1 0,-1 0,0 1,0-1,0 0,0 0,0 1,0-1,0 1,0-1,0 1,-1-1,1 1,-1-1,1 0,0 1,0-1,-1 0,1 0,0 1,0-1,-1 0,1 0,0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183 675,'2'0,"-4"0,2-1,0 1,0 0,0 0,0 0,0 0,0 0,0 0,0 0,0 0,0 0,0 0,0 0,0 1,0 0,-1-1,1 1,0 0,0-1,0 1,0 0,0 0,0 0,0 0,0-1,1 1,-1 0,0-1,0 1,0-1,1 1,-1-1,0 0,0 1,0-1,0 0,0 0,0 0,0 0,0 1,1-1,-1 0,0 0,0 0,1-1,-1 1,1 0,-1 0,0-1,1 1,-1-1,1 1,-1-1,1 0,-1 0,0 0,1 0,-1 0,0 0,0-1,0 1,0 0,0 0,0 0,-1 0,1 0,0-1,-1 1,0 0,0 0,0 0,1 0,-1 1,0-1,1 1,-1-1,1 1,-1 0,1-1,-1 1,1 0,0 0,-1 0,1 0,0 0,0 0,-1 0,1 0,0 0,0 0,0 0,0 0,0 0,0 0,0 0,0 0,0 1,0-1,1 1,-1 0,1-1,-1 1,1-1,0 1,-1 0,1-1,0 1,-1-1,1 0,0 1,-1-1,1 1,0-1,-1 0,1 0,-1 0,0 0,0 0,1 0,-1 1,0-1,1 0,-1 0,0 0,2-1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232 650,'2'0,"-4"0,2 0,0 0,0 0,0 0,0 0,1 0,-1 0,0 0,0 0,0 0,0 0,0 0,0 0,0 0,0 0,0 0,0 0,0 0,0 0,0 0,0 0,0 0,0 0,0 0,0 0,0 0,0 0,0 0,0 0,-1 0,1 0,0 1,-1 0,0 0,0 0,1 0,-1 0,0 0,0 0,1 0,-1-1,0 1,1 0,0-1,-1 1,1-1,0 0,0 1,0-1,0 0,-1 0,1 1,0-1,0 0,0 0,0 0,0 0,0 0,0 0,0 0,0 0,0 0,0 0,0 0,0 0,0 0,0 0,0-1,1 1,-1-3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223 650,'2'0,"-4"0,2 0,0 0,0 0,0 0,0 0,0 0,0 0,0 0,0 0,0 0,0 0,0-1,0 1,0 0,1 1,-1-1,0 1,1 0,0-1,-1 1,1 0,0 0,-1 0,1 0,0 0,-1 0,1 0,-1-1,1 1,-1 0,1-1,-1 1,1-1,-1 1,0-1,1 1,-1-1,0 1,1-1,-1 0,0 0,0 0,0 1,0-1,1 0,-1 0,0 0,0 0,0 0,0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271 644,'2'0,"-4"0,2 0,0 0,0 0,0 0,0 0,0 0,0 0,-1 0,1-1,0 1,0 0,0 0,0 0,0 0,0 0,0 0,0 0,0 1,0-1,0 0,0 1,0 0,0-1,0 1,0 0,0 0,0 1,0-1,0 0,0 0,0 0,0 0,0 0,0 0,0 0,0 0,0-1,1 1,-1 0,0 0,0-1,0 1,0-1,0 1,0-1,0 0,0 0,0 0,0 1,0-1,0 0,0 0,0 0,0 0,0 0,0 0,0 0,0 0,0 0,0-1,0 1,0-1,0 0,0 0,0 1,0-2,1 1,-1 0,0 0,0 0,1 0,-1 0,1 0,-1 1,1-1,0 0,-1 0,1 1,0-1,-1 1,1 0,-1-1,1 1,-1 0,1 0,0 0,-1-1,1 1,-1 0,1 0,-1 0,0 0,1 0,-1 0,0 0,1 0,-1 1,0-1,0 0,2-1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296 628,'2'0,"-4"0,2 0,0 0,0 0,0 0,0 0,0 0,-1 0,1 1,-1-1,-1 0,1 0,0 0,-1 1,1-1,-1 0,0 0,1 1,-1-1,0 0,1 0,-1 1,1-1,-1 0,1 0,-1 0,1 0,0 0,0 0,1 0,-1 0,1 1,-1-1,1 0,-1 0,1 0,0 0,0 0,0 0,0 0,-1 0,1 0,0 0,0 0,0-1,0 1,0 0,2-1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287 621,'2'0,"-4"0,3 0,-1 1,1-1,-1 0,1 1,0 0,0-1,0 1,0 0,0-1,0 1,-1-1,1 1,0-1,-1 1,1-1,-1 0,1 1,-1-1,0 0,0 0,1 0,-1 1,0-1,0 0,0 0,0 1,0-1,0 0,0 1,0-1,-1 1,1-1,-1 1,1-1,-1 1,1-1,-1 1,1-1,-1 1,0-1,1 0,-1 1,1-1,0 0,-1 1,1-1,0 0,0 0,0 1,-1-1,1 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288 681,'2'0,"-4"0,2 0,0 0,0 0,0 0,0 0,0 0,0 0,0 0,0 0,0 0,0-1,-1 1,2 0,-1 0,0-1,0 1,1-1,-1 1,0-1,1 1,-1-1,1 1,-1 0,1-1,-1 1,0 0,0 0,1 0,-1 0,0-1,0 1,1 1,-1-1,1 0,0 0,-1 0,1 0,0 1,-1-1,1 0,0 1,0-1,0 1,0-1,0 1,0-1,-1 0,1 1,-1-1,1 0,-1 0,1 0,-1 0,0 0,0 0,1 0,-1 1,0-1,0 0,0 0,0 0,0 0,0 0,0 0,0 0,0 0,0 0,0 0,0 0,0 0,0 0,0 0,0 0,0 0,0 0,0 0,-1 0,0 1,1-1,-1 1,0-1,0 1,0 0,0 0,1 0,-1 0,0 0,0 0,0 0,0 0,0 0,0 0,0 0,0 0,1-1,-1 1,0 0,1-1,-1 1,1-1,0 0,0 1,0-1,-1 0,1 0,0 0,0 0,0 0,0 0,0 0,0 0,0 0,0 0,0 0,0 0,1-1,-1 1,1-1,-1 1,0 0,1 0,-1 0,1-1,0 1,-1 0,1 0,-1 0,1 0,0 0,-1 0,1 0,-1 0,1 0,0 0,0 0,-1 0,1 1,-1-1,1 0,0 0,-1 0,1 0,0 1,-1-1,1 0,0 0,-1 0,1 0,-1 0,1 0,0 0,-1 0,0 0,1 0,-1-1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324 601,'2'0,"-4"0,2 0,0 0,0 0,0 0,0-1,1 1,-1 0,0 0,0-1,0 1,0 0,0-1,0 1,0 0,0-1,0 1,0-1,0 1,0-1,0 1,-1-1,1 1,0-1,-1 1,1 0,0-1,-1 1,1 0,-1-1,1 1,0 0,-1 0,1 0,-1 0,1 0,-1 0,1 0,-1 0,0 0,1 0,-1 1,0-1,1 0,-1 1,1-1,-1 0,1 1,-1-1,1 1,-1-1,1 0,0 1,-1-1,1 1,0-1,0 1,0-1,0 1,0-1,0 1,0-1,0 1,0-1,0 1,0-1,0 1,0-1,1 1,-1-1,0 1,0-1,1 0,-1 1,0-1,1 1,-1-1,0 0,0 0,0 1,1-1,-1 0,0 0,0 0,1 1,-1-1,0 0,0 0,0 0,0 0,1 0,-1 0,0 0,0 0,1 0,-1 0,0 0,0 0,1 0,-1 0,0 0,1 0,-1-1,1 1,-1 0,0-1,1 1,-1-1,0 1,1-1,-1 0,0 0,1 1,-1-1,0 0,1 0,-1 0,0 0,0 0,1 0,-1 0,0 0,0 0,1 0,-1 0,0-1,0 1,0 0,0 0,0 0,0 0,0-1,0 1,0 0,1 0,-1-1,0 1,0 0,0 0,0 0,0 0,0 0,0 0,0 0,0 0,0 1,0-1,0 0,0 0,0 1,0-1,0 1,0-1,0 1,0 0,0 0,0-1,0 1,0 0,0 0,0 0,0 0,0 0,0 0,0 0,0-1,0 1,0 0,0 0,0 0,0 0,0 0,0 0,0 0,0 0,0 0,0 1,0-1,0 1,0 0,0 0,0 0,-1 0,1 0,0 1,0-1,0 1,0-1,-1 1,1-1,0 1,0-1,0 1,0 0,0-1,1 1,-1 0,0-1,0 1,0-1,1 1,-1-1,0 0,1 1,-1-1,0 0,0 0,1 0,-1 0,0 0,0-1,1 1,-1 0,0-1,0 1,0-1,0 0,0 0,0 1,0-1,0 0,1 0,-1 0,0 0,0 0,0 0,0 1,0-1,0 0,0 0,0 0,0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313 688,'2'0,"-4"0,2 0,0 0,1 0,-1 0,0 0,0 0,0 0,0 0,0 0,0 0,1 0,-1 0,0 0,0 0,0 0,0 0,0 0,0 0,0 0,0 0,-1 0,0 0,0 1,-1-1,0 0,1 0,-1 0,1 0,-1 0,1 0,-1 0,1 1,-1-1,1 0,0 0,0 0,1 0,-1 0,1 0,-1 0,1 0,0 0,-1 0,1 0,0 0,0 0,0 0,0 0,0 0,-1-1,1 1,0 0,0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334 639,'2'0,"-4"0,2 0,0 0,0 0,0 0,0 0,0 0,0 0,0 0,0 0,0 0,0 0,0-1,0 1,0 0,0 0,0 0,0 0,0 0,0 0,0 0,0 0,0 0,0 0,0 0,0 0,0 1,1-1,-1 1,1 1,-1-1,0 0,1 1,-1 0,0 0,1 0,-1 0,0 1,1-1,-1 0,0 0,0 1,0-1,0-1,0 1,0 0,0-1,0 1,1-1,-1 1,0-1,0 0,0 1,0-1,0-1,1 1,-1 0,0 0,0-1,0 1,0-1,0 1,0-1,0 0,0 0,0 1,0-1,0 0,0 0,0 0,0 0,1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359 664,'2'0,"-4"0,2 0,0 0,0 0,0 0,0 0,1 0,-1 0,1 0,-1 0,0 0,1 0,-1 0,0 0,1 0,-1 0,0 0,0 0,2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369 664,'2'0,"-4"0,2 0,0 0,0 0,0 0,0 0,0 0,0 0,0 0,0 0,0 0,0 0,0 0,0 0,0 0,0 0,0 0,0 0,0 0,0 0,-1 0,0 0,0 0,0 0,0 0,1 0,-1 0,1 0,-1 0,1 0,-1 0,1 0,0 0,-1 0,1 0,0 0,0 0,-1 0,1 0,0 0,0 0,0 0,0 0,0 0,0 0,-1 0,1 0,0 0,0 0,0 0,0 0,0 0,0-1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373 657,'2'0,"-4"0,2 0,0 0,0 0,0 0,0 0,0 0,0 0,-1 0,0 1,0-1,0 0,0 0,0 0,0 0,0 0,0 0,0 0,1 0,0 0,-1 0,1 0,0 0,-1 0,1 0,0 0,0 0,0 0,-1 0,1 0,0 0,0 0,0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394 646,'2'0,"-4"0,2 0,0 0,0 0,0-1,0 1,0 0,0 0,1 0,-1-1,0 1,0 0,1 0,-1-1,1 1,0 0,-1 0,1-1,-1 1,1 0,-1 0,1 0,-1 0,1 0,-1 1,1-1,-1 0,0 1,1-1,-1 1,0-1,0 1,1 0,-1-1,0 1,0 0,-1 0,1 0,0 1,-1 0,0-1,0 1,1-1,-1 0,1 0,-1-1,1 1,0 0,0-1,0 1,-1 0,1-1,0 1,0-1,0 1,0-1,0 1,0-1,0 0,0 1,0-1,0 1,0-1,0 1,0-1,0 0,0 1,0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389 686,'2'0,"-4"0,2 0,0 0,0 0,0 0,0 0,0 0,0 0,0 0,0 0,0 0,0 0,0 0,0 1,1-1,-1 0,0 0,0 0,0 0,0 0,0 0,0 0,0 0,-1 0,1 0,0 0,0 0,0 0,0 0,0 0,0 1,0-1,0 0,0 0,0 0,0 0,0 0,0 0,0 0,0 0,0 0,0 0,0 0,0 0,0 0,0 0,0 0,0 0,0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449 560,'2'0,"-4"0,2 0,0 1,-1-1,1 0,0 1,0 0,0 0,0 0,0 1,0 0,0 0,0 0,0 1,0-1,0 6,0-4,0 0,0 0,0 1,0 0,0 0,0 0,0 0,0 0,0 0,0 0,0 0,0 0,0 0,0 0,0-1,0 0,-1 0,1 0,0-1,0 2,0-2,0 1,0-1,0 0,0 0,0-1,0 1,0-1,0 0,1 0,-1-1,0 1,1-1,-1 1,0-1,1 0,-1 0,1 0,-1-1,0 1,0-1,1 1,-1-1,0 0,0 1,0-1,0 0,0 0,0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495 588,'2'0,"-4"0,2 0,0 0,0 0,0 0,0 0,0 0,0 0,0 0,0-1,0 1,0 0,0 0,0 0,0 0,0 0,0 0,0 0,0 0,1 0,-1 0,0 0,0 0,1 0,-1 0,0-1,1 1,-1 0,1 0,-1-1,1 1,-1 0,1-1,-1 0,0 1,1-1,-1 1,0-1,0 0,1 1,-1-1,0 0,0 0,0 0,0 0,0 0,0 0,0 0,0 1,0 0,0-1,-1 1,1 0,0-1,0 1,0 0,0 0,0 0,-1 0,1 0,0 0,0 0,-1 0,1 0,0 0,-1 1,1-1,0 1,-1 0,0 0,1 0,-1 0,1 0,0 1,-1-1,1 1,0-1,-1 1,1-1,0 1,0 0,0 0,0 0,0 0,0-1,1 1,-1-1,0 1,0-1,0 0,1 1,-1-1,0 0,0 1,0-1,0 0,0 0,0 0,0 0,0-1,0 1,0 0,-1-1,1 1,0-1,-1 1,1-1,0 0,-1 1,1-1,0 0,-1 0,1 0,0 0,0 0,-1 0,1 0,0 0,-1 0,1 0,0-2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505 604,'2'0,"-4"0,2 0,0 0,0 0,-1 0,1 0,-1 0,0-1,0 2,-1-1,1 0,-1 0,1 0,0 0,-1 0,1 0,0 0,0 0,0 0,1 0,-1 0,1 0,-1-1,1 1,0 0,0 0,-1 0,1 0,0 0,0 0,0 0,0 0,0 0,0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363 569,'2'0,"-4"0,2 0,0-1,0 1,0 0,-1 0,1 0,0 0,-1-1,1 1,-1 0,0 0,0 0,0 0,-1 1,1-1,0 0,0 1,0-1,0 1,0-1,0 1,0 0,0-1,0 1,1-1,-1 1,1 0,0-1,0 1,0 0,0 0,0 0,0 0,1 0,0 0,0 0,0 0,0 0,0 0,1 0,-1 0,0 0,0 0,1 0,-1 0,0 0,0 0,0 0,0 0,0 0,0 0,0 0,-1 0,1 0,-1 0,1 0,-1 0,0 0,0 1,0-1,0 0,0-1,0 1,-1 0,1-1,0 1,-1 0,0-1,0 1,1-1,-1 0,0 0,1 0,-1 0,0 0,0-1,0 1,0-1,0 1,1-1,-1 1,0-1,0 0,1 1,-1-1,1 0,-1 1,1-1,0 1,-1-1,1 1,0 0,0-1,0 1,-1 0,1 0,0-1,0 1,0 0,0 0,0 0,-1 0,1 0,0 0,0 0,0 0,0 0,-1 0,1 0,0 1,-1-1,1 1,0-1,-1 1,1 0,0-1,-1 1,1-1,0 2,0-2,-1 0,1 1,0-1,0 0,0 1,0-1,0 0,0 0,0 0,0 0,0 0,0 0,0 1,-1-1,1 0,0 0,0 0,0 0,0 0,0 0,0 0,0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525 595,'2'0,"-4"0,2 0,0 0,0 0,-1 1,1 0,-1-1,1 1,-1 0,0 1,1-1,-1 0,1 0,-1 1,1-1,-1 0,1 0,0 1,-1-1,1 0,0 0,0 0,0 0,0 0,1 0,-1 0,0 0,1-1,-1 1,0-1,1 1,-1-1,1 0,-1 0,2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528 611,'2'0,"-4"0,2 0,0 0,0 0,0 0,0 0,-1-1,1 1,0 0,0 0,0-1,0 1,0 0,0 0,0-1,0 1,1 0,-1-1,0 1,0 0,0 0,0-1,1 1,-1 0,0 0,0 0,1-1,-1 1,0 0,1 0,-1 0,0 0,1 0,-1 0,0 1,1-1,-1 0,1 1,-1 0,0-1,0 1,0-1,0 1,0 0,0 0,0-1,0 1,0 0,0-1,-1 1,1-1,0 1,0-1,0 1,0-1,-1 0,1 0,0 0,0 1,0-1,0 0,0 0,0 0,0 0,0 0,0 0,0-1,0 1,1-1,-1 1,0-1,0 0,1 1,-1-1,0 0,1 0,-1 1,1-1,-1 1,0-1,0 1,1-1,-1 1,0 0,0 0,0 0,0-1,0 1,0 0,0 0,0 0,0 0,0 0,0 0,0 0,0 1,0-1,0 0,-1 1,1 0,0-1,0 1,0 0,0-1,0 1,0 0,0-1,0 1,1-1,-1 1,0-1,1 1,-1-1,1 0,-1 1,1-1,0 0,-1 0,1 1,-1-1,1 0,0 0,-1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550 615,'2'0,"-4"0,2 0,0 0,0 0,0 0,0 0,0 0,0 0,0 0,0 0,0 0,0 1,-1-1,1 1,0-1,0 1,-1 0,1 0,0-1,-1 1,1 0,-1 0,1 0,-1 0,1-1,-1 1,1-1,0 0,-1 1,1-1,0 0,0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562 599,'2'0,"-4"0,2 0,0 0,0 0,0 1,0-1,0 0,0 1,0 0,0-1,0 1,0-1,1 1,-1-1,0 0,0 1,0-1,1 0,-1 1,0-1,0 0,1 0,-1 0,1 0,-1 0,1 0,-1 0,1-1,0 1,-1 0,1-1,-1 1,0-1,1 1,-1-1,0 1,0 0,0-1,1 1,-1 0,0 0,0 0,0-1,0 1,0 0,0 0,0 0,0 0,0 0,0 0,0 0,0 0,0 0,0 0,0 0,0 0,0 1,0 0,0 0,0 0,-1 0,1 0,0 0,0 0,0 1,0 0,-1-1,1 1,0 0,0 0,0-1,-1 1,1 0,0 0,-1-1,1 1,0-1,-1 1,1-1,-1 0,1 0,-1 1,0-2,1 1,-1-1,0 1,1-1,-1 0,0 0,1 0,-1 0,0 0,1 0,-1-1,1 1,-1-1,1 1,0-1,0 1,0-1,0 0,0 1,0-1,0 0,1 1,-1-1,1 0,0 1,0-1,-1 0,1 1,0-1,0 1,-1 0,1-1,-1 1,3-1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577 622,'2'0,"-4"0,2 0,0 0,0 0,0 1,0-1,0 0,0 0,0 1,0 0,0-1,0 1,0 0,-1 0,1 0,-1 0,1-1,0 1,-1 0,1-1,0 1,0 0,-1-1,1 1,0-1,0 0,0 0,0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595 605,'2'0,"-4"0,2 0,0 0,0 0,0 0,0 0,0 0,0 0,-1 0,1 0,0 0,0 0,0 0,0 0,0 0,0 0,0 0,0 0,0 0,1 0,-1 0,1 0,0 0,0 0,-1 1,1-1,-1 0,1 0,-1 1,1-1,-1 0,1 1,-1-1,0 1,0-1,0 1,1 0,-1 0,-1 0,1 0,0 0,0 0,0 0,-1 0,1 0,0-1,0 1,0 0,0-1,-1 1,1-1,0 1,0-1,0 1,0-1,0 1,0-1,0 0,0 1,0-1,0 0,0 0,1 1,-1-1,1 0,0 1,-1-1,1 0,0 0,-1 0,1 0,0 0,-1 0,1 0,-1 0,2-1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610 615,'2'0,"-4"0,1 0,0 1,0-1,-1 0,1 0,0 0,-1 0,1 1,-1-1,1 0,0 0,0 0,0 0,0 0,1 0,-1 0,1 0,0 0,-1 0,1 0,0 0,0 0,0 0,0 0,0 0,0 0,0 0,0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618 593,'2'0,"-4"1,3-1,-1 1,1-1,-1 1,1 0,-1 0,1 1,0-1,-1 0,1 1,-1-1,1 1,-1 0,0-1,0 1,0 0,0 0,0 0,0 0,-1-1,1 1,-1 0,1 0,-1 0,0-1,0 1,0-1,0 0,0 0,0 1,0-1,0-1,0 1,1 0,-1 0,0-1,0 1,1-1,-1 0,0 0,1 1,0-1,-1 0,1 0,0 0,-2-1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653 620,'2'0,"-4"0,2 0,0 0,0 0,0 0,0 0,0 0,0 0,0 0,0 0,0 0,0 0,0 0,0 0,0 0,0 0,-1 1,0-1,0 0,0 0,0 1,1-1,-1 0,0 0,0 0,0 0,1 1,-1-1,0 0,0 0,1 0,-1 0,1 0,0 0,-1 0,1 0,0 0,0 0,0 0,0 0,0 0,0 0,-1 0,1 0,1-1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653 614,'2'0,"-5"0,3 0,-1 1,1-1,-1 0,0 0,0 0,0 0,0 1,0-1,1 0,-1 0,0 0,1 0,-1 0,1 0,-1 0,1 0,0 0,0 0,-1 0,1 0,0 0,0 1,0-1,0 0,0 0,0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857 445,'2'0,"-4"0,2 0,0 0,0 0,0 0,0 0,0 0,0 0,0 0,0 0,0 0,0 0,0 0,0 0,0 0,0 0,0 0,0 0,0 0,0 0,0 0,0 0,0 0,0 0,0 0,0 0,0 0,0 0,0 0,0 0,0 0,0 0,0 0,0 0,0 0,0 0,0 0,0 0,0 0,0 0,0 0,0 0,-1 0,1 0,0 0,0 0,-1 0,1 0,0 1,-1-1,1 0,-1 0,0 0,1 1,-1-1,1 0,-1 0,1 0,-1 0,1 1,0-1,0 0,0 0,-1 0,1 0,0 0,0 0,0 0,0 0,0 0,0 0,0 0,0 0,0 0,0 0,0 0,0 0,0 0,0 0,1-1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681 601,'2'0,"-4"0,2 0,0 0,0 0,0 0,0 0,0 0,0 0,0 0,0 0,0 0,0 0,0 0,0 0,0 0,1-1,-1 1,1-1,-1 1,1 0,0-1,0 1,-1-1,1 1,0 0,0-1,-1 1,1 0,0 0,-1 0,1-1,0 1,-1 0,1 1,0-1,0 0,-1 0,1 1,0-1,0 1,0-1,0 0,0 1,0-1,0 0,-1 1,1-1,0 0,0 1,-1-1,1 0,-1 0,1 0,-1 0,0 0,1 0,-1 0,0 0,1 0,-1 0,0 0,0 0,0 0,1 0,-1 0,0 0,0 0,0 0,0-1,0 1,0 0,0 0,0 0,0 0,0 0,0 0,0 1,0-1,-1 0,0 1,1 0,-1 0,0-1,0 1,0 1,0-1,0 0,0 1,-1-1,1 1,-1 0,1 0,-1-1,1 0,0 0,0 0,0 0,0 0,0 0,0 0,1-1,-1 1,1-1,-1 0,1 0,0 1,-1-1,1 0,0 0,0 0,0 0,0 0,0 0,0 0,0 0,0 0,0 0,0-1,1 1,-1 0,0 0,1-1,-1 1,1 0,-1 0,0 0,1 0,-1 0,0 0,1 0,0 0,-1 0,1 0,-1 1,1-1,-1 0,1 0,0 0,-1 1,1-1,0 0,-1 0,1 1,0-1,0 0,0 0,-1 0,1 1,0-1,0 0,0 0,0 0,0 0,0 0,0-1,-1 1,1 0,0 0,-1 0,3-2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717 610,'2'0,"-4"0,2 0,0 0,0 0,0 0,0 0,1 0,-1 0,0 0,0 0,0 0,0 0,0 0,0 0,0 0,0 0,0 1,0-1,0 0,0 0,0 0,0 0,0 0,0 0,0 0,0 1,-1-1,1 0,-1 0,0 1,0-1,0 0,0 0,0 1,0-1,-1 0,1 0,-1 0,0 1,0-1,0 0,0 0,1 0,-1 0,0 0,1 0,0 1,-1-1,1 0,0 0,1 0,-1 0,1 0,0 0,-1 0,1 0,0 0,-1 0,1 0,0 0,0 0,0 0,0 0,-1 0,1 0,0 0,0 0,0 0,0 0,0 0,0 0,0 0,0 0,0 0,0 0,0 0,0 0,0 0,0 0,0 0,0 0,0 0,0 0,0 0,0 0,0 0,0 0,0 0,0 0,0 0,0 0,0 0,0 0,0 0,0 0,0 0,0 0,0 0,0 0,0 0,0 0,0 0,0 0,0 0,0 0,0 0,0 0,0 0,0 0,0 0,0 0,0-1,1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467 696,'2'0,"-4"0,2 0,0 0,0 0,0 0,0 0,0 1,0-1,0 0,0 0,0 0,0 0,0 0,1 0,0 0,-1 0,1 0,0 0,0 0,0 0,0 0,0 0,-1 0,1 0,0 0,-1 0,1 0,-1 0,0 0,1 0,-1 0,0 0,1 0,-1 0,0 0,0 0,0 0,0 0,1 0,-1 0,0 0,0 0,0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482 691,'2'0,"-4"0,1 0,0 0,0 0,0 0,0 1,0-1,-1 0,1 0,0 0,0 0,0 0,1 0,-1 0,1 0,-1 0,1 0,0 0,-1 0,1 0,0 0,0 1,0-1,-1 0,1 0,0 0,0 0,0 0,0 0,1-1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477 687,'2'0,"-4"0,2 0,0 0,0 0,0 0,1 0,-1 0,1 1,-1-1,1 1,0-1,0 1,0-1,-1 1,1-1,0 1,-1-1,1 0,0 1,-1-1,0 0,1 1,-1-1,1 0,-1 0,0 1,0-1,0 0,0 1,1-1,-1 0,-1 1,1-1,0 1,0-1,-1 1,1-1,-1 1,1 0,-1 0,0-1,0 1,1-1,-1 1,1-1,-1 0,1 1,0-1,-1 0,1 0,0 1,0-1,0 0,-1 0,1 0,0 0,0 0,0 0,0 0,-1 0,1 0,0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518 681,'2'0,"-4"0,2 0,0 0,0 0,0 0,0 0,0 0,0 0,0 0,1 0,-1 0,0 0,1 0,0 0,-1 0,1-1,0 1,0 0,-1 0,1 0,0-1,-1 1,1-1,0 1,0-1,-1 1,1-1,-1 0,1 0,-1 0,1 1,-1-1,0 0,0 0,0 0,1 0,-1 1,-1-1,1 0,0 0,0 1,0-1,0 1,-1 0,1-1,0 1,0 0,-1 0,1 0,0 0,-1 0,1 0,-1 0,1 0,-1 0,0 0,1 1,-1-1,0 1,0 0,1 0,-1 0,0 0,1 0,-1 1,1-1,-1 0,1 1,0-1,-1 1,1 0,0 0,0 0,0 0,0 0,0 0,0-1,0 1,0 0,0-1,0 1,0-1,0 1,0-1,0 1,0-1,0 1,0-1,0 1,0-1,0 0,0 0,0 0,-1 1,1-1,0 0,-1-1,1 1,-1 0,1 0,-1 0,0-1,1 1,-1-1,0 0,1 1,-1-1,0 0,1 0,-1 0,1 0,0 0,-1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525 699,'-1'0,"1"0,-1 0,-1 0,1 0,0 0,-1 0,0 0,1 0,-1 0,1 0,0 0,0 0,0 0,0 0,1 0,0 0,-1 0,1 0,0 0,-1 0,1 0,0 0,0 0,0 0,-1 0,1 0,0 0,0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556 689,'2'0,"-4"0,2 0,0 0,0 0,0 0,0 0,0 0,0 0,0 0,-1 0,1 1,-1 0,0 0,1 0,-1 0,1 0,-1 0,1 0,0 0,-1 1,1-1,0 0,0 1,0-1,0 0,0 1,0-1,0 0,1 1,-1-1,0 0,0 0,1-1,-1 1,0-1,1 1,-1-1,0 1,0-1,1 0,-1 1,0-1,0 0,1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563 696,'2'0,"-4"0,2 0,0-1,0 1,1 0,-1 0,0 0,0 0,0 0,0 0,0 0,0 0,0 0,0 0,0 0,0 0,0 1,0 0,0 0,0 0,0 0,0 0,0 0,0 0,0 0,0 0,-1 0,1-1,0 1,0 0,0-1,0 1,0-1,0 0,0 1,0-1,0 0,0 0,0 0,0 0,-1 0,1 0,0 0,0 0,0 0,0-1,0 1,0-1,1 0,-1 0,0 1,0-1,1 0,-1 0,1 0,-1 1,1-1,-1 0,1 1,0-1,-1 1,1-1,-1 1,1 0,0-1,0 1,-1 0,1 0,0 0,-1 0,1 0,0 0,0 0,-1 0,1 0,-1 0,0 0,1 0,0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584 683,'2'0,"-4"0,2 0,-1 1,0-1,0 0,-1 0,0 0,1 0,-1 0,1 0,-1 0,0 1,1-1,0 0,0 0,0 0,0 0,1 0,-1 0,1 0,0 0,-1 0,1 0,0 0,0 0,-1 0,1 0,0 0,0 0,0 0,0 0,0 0,0 0,0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855 443,'2'0,"-4"1,1-1,1 0,-1 0,0 0,0 1,1-1,-1 0,1 0,-1 0,1 0,-1 1,1-1,0 0,0 0,-1 0,1 0,0 0,0 0,0 0,0 0,0 0,0 0,0 0,0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577 678,'2'0,"-4"0,2 0,0 0,0 0,0 0,1 0,-1 0,0 0,1 0,-1 0,1 1,-1-1,0 0,1 0,0 1,-1-1,0 0,1 1,-1-1,1 1,-1-1,0 0,1 1,-1-1,0 1,0-1,1 0,-1 1,0-1,0 0,0 1,0-1,-1 1,1 0,0-1,-1 1,0-1,1 1,-1 0,0-1,0 1,0-1,1 0,-1 1,1-1,-1 0,1 0,-1 0,1 1,0-1,0 0,0 0,0 0,0 0,0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588 701,'2'0,"-4"0,2 0,0 0,0 0,0 0,0 0,0 1,0-1,-1 1,1 0,0 0,0 0,-1 1,1-1,-1 0,1 0,0 0,0 0,0 0,-1 0,1 0,0-1,0 1,0 0,0 0,0 0,0-1,0 1,1-1,-1 1,0 0,0-1,1 1,-1-1,1 1,-1-1,1 0,-1 1,1-1,-1 0,1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604 708,'2'0,"-4"0,2 0,0 0,0 0,0 0,0 0,0 0,0 0,0 0,0 0,0 0,0 0,0 1,0-1,0 1,0 0,1-1,-1 1,0 0,0-1,0 1,0 0,0-1,0 1,0 0,1-1,-1 1,0 0,0-1,0 1,0-1,1 1,-1-1,0 0,0 1,0-1,0 0,1 0,-1 0,0 1,0-1,1 0,-1 0,0 0,0 0,1 0,-1 0,0 0,1 0,-1 0,1 0,-1 0,1 0,-1-1,1 1,-1 0,1-1,-1 1,1 0,-1-1,1 1,-1-1,0 0,1 1,-1-1,1 0,-1 0,1 0,-1 0,0 0,1 0,-1 0,0 0,1 0,-1 0,0 0,0 0,1 0,-1 0,0 1,0-1,0 0,0 0,0 0,0 0,0 1,0-1,0 0,0 1,-1-1,1 1,0-1,0 1,0-1,0 1,0 0,0 0,-1-1,1 1,0 0,0 0,0 0,0-1,0 1,-1 0,1 0,0 0,-1 1,1-1,-1 0,0 0,1 1,-1-1,1 1,-1 0,1-1,-1 1,1-1,-1 1,1 0,0-1,0 1,-1-1,1 1,0 0,0-1,0 1,0 0,0-1,0 1,0-1,1 1,-1-1,0 1,0-1,1 1,-1-1,0 0,1 1,-1-1,1 0,-1 1,1-1,-1 0,1 0,0 1,-1-1,1 0,0 0,-1 0,1 0,-1 0,0 0,1 0,-1 0,0 0,1 0,-1 0,0 0,1 0,-1 0,0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634 712,'2'0,"-4"0,2 0,0 1,0-1,0 0,0 1,0-1,0 1,0-1,0 1,0 0,0-1,-1 1,1 0,-1 0,1 0,0-1,-1 1,1-1,0 1,-1-1,1 1,0-1,0 1,-1-1,1 0,0 0,0 0,0 0,0 1,0-1,0 0,0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647 703,'2'0,"-4"0,2 0,0 0,0 0,0 0,0 0,0 0,0 0,0 0,0 0,0 0,0 0,1 0,-1 0,0 0,0 0,1 0,-1 0,1 0,0 0,-1 0,1 0,-1 1,1-1,-1 0,1 0,-1 1,1-1,-1 0,0 1,0-1,1 1,-1-1,0 1,0 0,0 0,0-1,-1 2,1-1,-1 0,1 0,0 0,-1 0,1 0,-1-1,1 1,0 0,-1-1,1 1,0-1,0 0,0 1,0-1,0 0,0 0,0 1,0-1,0 0,0 0,0 1,0-1,0 0,1 0,-1 0,0 0,1 0,0 1,-1-1,1 0,0 0,-1 0,1 0,-1 0,1 0,-1 0,1 0,-1 0,0 0,0 0,0-1,1 1,-1 0,0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659 714,'2'0,"-4"0,1 0,1 0,-1 0,-1 0,1 0,0 0,-1 0,1 1,-1-1,1 0,0 0,0 0,0 0,0 0,0 0,1 0,0 0,-1 0,1 0,0 0,0 0,-1 0,1 0,0 0,0 0,0 0,0 0,0 0,0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668 701,'2'0,"-4"0,2 0,0 0,0 0,0 0,1 0,-1 1,0-1,1 0,-1 1,1-1,-1 1,0 0,1 0,-1 0,1 0,-1 0,0 0,0 1,0-1,0 0,1 0,-2 1,1-1,0 0,0 0,0 0,-1 0,1 0,0 0,0-1,0 1,-1-1,1 0,0 1,0-1,0 0,0 0,0 1,0-1,-1 0,1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679 683,'2'0,"-4"0,2 0,0 0,0 0,0 0,0 0,0 0,1 0,-1 1,1 0,0 0,0 0,0 0,1 1,-1-1,0 1,0 0,0 0,1 0,-1 0,-1 0,1 0,0 0,-1 0,1 0,-1 0,0 0,1 0,-1-1,0 1,0 0,0 0,-1 0,1-1,-1 0,1 1,-1-1,0 1,0-1,0 0,0 0,0 0,0 0,-1-1,2 1,-1-1,0 1,1-1,-1 0,1 0,-1 1,1-1,0 0,0-1,-1 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727 712,'2'0,"-4"0,2 0,0 0,0 0,-1 0,-1 0,1 0,0 0,0 1,-1-1,1 0,0 0,0 0,1 0,-1 0,1 0,-1 0,1 0,-1 0,1 0,0 0,0 0,-1 0,1 0,0 0,0 0,0 0,0 0,0 0,0 0,0 0,0 0,-1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725 706,'2'0,"-3"0,1-1,0 1,0 0,0 0,0 0,0 0,0 0,0 0,0 0,0 0,-1 1,1-1,-2 0,1 0,0 0,-1 1,1-1,0 0,0 0,0 0,0 0,1 0,-1 1,1-1,0 0,-1 0,1 0,0 0,0 0,0 0,0 0,0 0,0 0,0 0,0 0,0 0,0 0,0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861 436,'2'0,"-4"0,1 0,1 1,-1-1,1 0,-1 0,0 0,0 0,0 1,0-1,0 0,0 1,-1-1,1 0,0 1,0-1,0 0,0 1,1-1,-1 0,0 0,1 0,-1 0,1 0,0 0,0 0,-1 0,1 0,0 0,0 0,0 0,0 0,1-1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741 422,'2'0,"-4"0,2 0,0 0,0 0,0 0,0 0,0 0,0 0,0 0,0 0,0 0,0 0,0 0,0 0,0 0,0 0,0 0,0 0,0 0,0 0,0 0,0 0,0 0,0 0,0 0,0 0,0 0,0 0,0 0,0 0,0 0,0 0,0 0,0 0,0 1,0-1,0 0,0 0,0 0,0 0,0 0,1 1,-1-1,0 0,1 0,-1 1,1-1,-1 1,1-1,-1 0,0 1,1-1,-1 1,1-1,-1 1,1-1,-1 0,0 1,1-1,-1 0,0 0,1 0,-1 1,0-1,0 0,1 0,-1 0,0 0,0 0,1 0,-1 0,0 0,1 0,-1 0,1-1,-1 1,1 0,0-1,-1 1,1-1,-1 1,1-1,0 1,-1 0,1-1,-1 1,1-1,-1 1,1 0,-1 0,1-1,-1 1,0 0,1 0,-1 0,0 0,1 0,-1 0,1 1,-1-1,0 0,1 1,-1-1,1 1,-1-1,0 1,1-1,-1 1,0-1,0 0,1 1,-1-1,0 0,0 0,0 0,0 0,0 0,0 0,1 0,-1 0,1 0,-1-1,1 1,-1-1,1 1,-1-1,1 1,0-1,0 1,-1-1,1 1,0 0,-1-1,1 1,0 0,-1 0,1 0,0 0,-1 0,1 0,0 0,-1 0,1 0,-1 0,1 0,-1 0,1 1,-1-1,0 0,1 0,-1 0,0 0,0 0,0 0,1 1,-1-1,0 0,0 0,0 0,0 0,0 0,1 0,-1 0,0 0,0 0,0 0,0 0,0 0,1-1,-1 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743 696,'2'0,"-4"0,2 0,0 0,0 0,0 0,0 0,0 0,0 0,0 0,0 0,0 0,0 0,0 0,0 0,0 0,0 0,0 0,0-1,0 1,1 0,-1-1,1 1,0-1,-1 1,1-1,0 1,-1-1,1 1,0 0,-1 0,0 0,1-1,-1 1,0 0,1 0,0 0,-1 1,1-1,-1 0,1 0,-1 0,1 1,0-1,0 0,0 1,-1-1,1 0,0 1,-1-1,1 1,0-1,-1 0,1 0,-1 1,1-1,-1 0,1 0,-1 0,0 1,0-1,0 0,1 0,-1 0,0 0,0 0,0 0,0 0,0 0,0 0,0 0,1 0,-1 0,0 0,0 0,0 0,0 0,0 0,0 0,0 0,0 0,0 1,-1-1,1 1,0-1,-1 1,1-1,-1 1,0 0,0 0,0 0,0 0,0 0,0 0,0 0,0 0,0 0,0 0,0 0,0 0,0 0,0-1,1 1,-1-1,1 1,-1-1,1 0,0 0,-1 0,1 1,0-1,0 0,0 0,0 0,0 0,0 0,0 0,0 0,0 0,0 0,0 0,-1 0,1 0,0-1,0 1,0 0,0 0,0 0,0 0,0 0,1 0,-1 0,0 0,0 0,1 0,-1 0,1 0,-1 0,1 1,-1-1,1 0,-1 0,1 1,0-1,-1 0,1 0,0 1,0-1,-1 0,1 0,0 1,0-1,0 0,0 0,-1 0,1 1,-1-1,1 0,0 0,-1 0,1 0,-1 0,1 0,0 0,-1 0,1 0,-1-1,1 1,0 0,-1 0,1 0,-1 0,0-1,1 1,-1 0,0 0,0 0,1-2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769 706,'2'0,"-4"0,2 0,1 0,-1 0,0 0,0 0,1 0,-1 0,0 0,0 0,0 0,1 0,-1 0,0 0,0 0,0 0,0 0,0 0,0 0,0 0,1 0,-1 0,0 0,0 0,0 0,0 0,0 0,-1 0,0 0,0 0,-1 0,1 1,-1-1,1 0,-1 0,1 0,-1 0,1 0,0 0,-1 0,1 0,0 1,1-1,-1 0,1 0,0 0,-1 0,1 0,0 0,0 0,0 0,-1 0,1 0,0 0,0 0,0 0,0 0,0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140 662,'2'0,"-4"0,2 0,0 0,0 0,0 0,0 0,0 0,0 0,0 0,0 0,0 0,0 0,0 0,0 0,0 0,0 0,0 0,0 0,0 0,0 0,0 0,0 0,0 0,0 0,0 0,0 0,0 0,0 0,0 0,0 0,0 0,0 0,0 0,0 0,0 0,0 0,0 0,0 0,0 0,0 0,0 0,0 0,0 0,0 0,0 0,0 0,0 0,-1 0,1 1,0-1,0 1,0-1,0 0,-1 1,1-1,0 1,0-1,0 1,0-1,0 1,0-1,0 1,0 0,0-1,-1 1,1-1,0 1,0-1,0 1,0-1,0 0,0 1,0-1,0 0,0 1,0-1,0 0,0 0,0 0,0 1,0-1,0 0,0 0,0 0,0 0,0 0,0 1,0-1,0 0,0 0,0 0,0 0,0 0,0 0,0 0,0 0,0 0,0 0,0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1149 260,'2'0,"-5"0,2 0,1 0,-1 0,0 0,1 0,0 0,-1 0,1 0,0 0,-1 0,1 0,0 0,0 0,-1 0,1 0,0 0,0 0,0 0,0 0,0 0,-1 0,1 0,0 0,0 0,0 0,0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1152 267,'2'0,"-4"0,2 0,0 0,0 0,-1 0,1 0,0 0,0 0,0 0,0 0,0 0,0 0,0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140 309,'-1'0,"1"0,-2 0,1 0,0-1,-1 1,0 0,1 0,-1 0,0 0,0 0,0 0,0 0,1 0,-1 0,1 0,0 0,0 0,0 0,0 0,1 0,-1 0,1 0,0 0,-1 0,1 0,0 0,0 0,0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127 317,'2'0,"-4"0,1 0,1 0,0 0,-1 0,1 0,0 0,0 0,-1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160 204,'2'0,"-4"0,2 0,0 0,0 0,0-1,-1 1,1 0,0 0,0 0,0 0,0 0,0 0,0 0,0 0,0 0,0 0,0 0,0 0,0-1,0 1,0 0,0 0,0 0,0 0,0 0,0 0,0 0,1 1,-1-1,0 1,0 0,0 0,0 0,1 0,-1 0,0 1,1-1,-1 0,0 1,0-1,1 0,-1 2,0-2,1 0,-1 0,0 0,0 0,0 0,0 0,0 0,1 0,-1-1,0 1,0-1,0 1,0-1,0 0,0 1,0-1,0 0,0 1,0-1,0 0,0 0,0 0,0 0,0 0,0 0,0 0,0 0,0 0,0 0,0 0,0-1,0 1,-1-1,1 0,0 0,0 0,-1 0,1 0,0 0,0 0,0-1,0 1,0 0,0 0,0 0,1-1,-1 1,0 0,0 0,1 0,-1 0,1 1,-1-1,0 0,1 1,-1-1,1 1,0-1,-1 1,1-1,0 1,0-1,0 1,0 0,-1 0,1 0,0 0,-1 0,1-1,0 1,-1 0,1 0,1 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185 189,'2'0,"-4"0,2 0,0 0,0 0,0 0,0 0,0 0,-1 0,0 0,0 0,-1 0,1 0,-1 0,1 0,-1 0,-1 0,1 0,-3 0,3 0,0-1,1 1,-1 0,1 0,-1 0,1 0,0-1,1 1,-1 0,1 0,-1 0,1 0,0 0,-1 0,1 0,0 0,0 0,0 0,0 0,-1-1,1 1,0 0,1 0,-1 0,0 0,1 0,2-2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862 429,'2'0,"-4"0,2 0,-1 0,1 1,-1-1,0 0,0 1,0-1,0 1,0-1,-1 1,1-1,0 0,0 1,0-1,0 0,0 1,0-1,0 0,1 0,-1 0,1 1,-1-1,1 0,0 0,0 0,0 0,-1 0,1 0,0 0,0 0,1-1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185 179,'2'0,"-4"0,3 0,-1 1,1-1,-1 0,1 1,-1-1,1 1,0-1,-1 0,1 1,-1-1,1 1,-1-1,1 0,-1 1,0-1,1 0,-1 0,0 1,0-1,1 0,-1 0,0 1,0-1,0 0,0 1,0-1,0 1,-1-1,1 1,-1 0,1 0,-1-1,0 1,0-1,1 1,-1-1,0 1,1-1,-1 0,1 1,0-1,-1 0,1 0,0 0,0 0,-1 0,1 0,0 0,0 1,0-1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199 208,'2'0,"-4"-1,2 1,0 0,0 0,0 0,0 0,0-1,0 1,0 0,0 0,0 0,0 0,1 0,-1-1,0 1,0 0,0 0,0 0,0 0,0 0,0 0,0 0,0 0,0 0,0 0,0 0,0 1,-1 0,1 0,0 0,-1 1,1-1,-1 1,1 1,0-1,-1 0,1 0,0 0,0 1,0-1,0 1,0-1,0 1,0-1,1 0,-1 0,0 0,0-1,1 0,-1 0,1 0,-1 0,1 0,-1 0,1-1,-1 1,1 0,0 0,0-1,0 1,0-1,-1 1,1-1,1 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219 232,'2'0,"-4"0,2 0,0 0,0 0,0 0,0 0,0 0,0-1,0 1,0 0,0 0,0 0,0 0,0-1,0 1,-1 0,1 0,0-1,0 1,0 0,0 0,0-1,0 1,0 0,0-1,0 1,0 0,0 0,0-1,0 1,0 0,0 0,0 0,0-1,0 1,0 0,1 0,-1 0,0 0,0 0,0 0,1 0,-1 0,0 0,1 0,-1 0,0 1,1-1,-1 1,1-1,-1 1,0 0,1 0,-1 0,0 0,1 0,-1 1,0-1,0 0,0 0,-1 0,1 0,0-1,0 1,0 0,0-1,0 1,0-1,0 0,0 1,0-1,-1 0,1 0,0 0,0 0,0 0,0 1,0-1,0 0,0 0,0 0,0 0,0 0,1-1,-1 1,0-1,1 0,-1 0,1 0,-1 0,1 0,0 0,-1 0,1 0,-1 0,1 0,-1 0,0 1,0-1,1 0,-1 1,0-1,0 1,1 0,-1-1,0 1,0 0,0-1,0 1,0 0,0 0,0 0,0 0,0 0,0 0,0 0,0 0,0 0,0 1,0 0,0 0,0 0,0 0,0 0,0 0,-1 0,1 0,0 0,1 0,-1 0,0 0,0 0,0-1,0 1,0-1,1 1,-1 0,1-1,-1 1,1-1,-1 1,1-1,0 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246 243,'2'0,"-4"0,2 0,0 0,0 0,0 0,0 0,0 0,0 0,1 1,-1-1,0 1,0 0,0 0,0 0,0 0,0 0,0 0,0 0,0 0,0 0,0 0,-1 0,1-1,0 1,0-1,0 1,0-1,0 0,0 0,0 0,0 0,0 0,0 0,0 0,1-1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260 230,'0'-1,"0"1,0 0,0 0,0 0,0 0,0 0,0-1,0 1,0 0,0 0,0 0,0 0,0 0,0 0,0 0,0 0,0 0,1 1,-1-1,0 1,0 0,1-1,-1 1,0 0,1-1,-1 1,1 0,-1 0,0-1,1 1,-1-1,0 0,1 1,-1-1,1 0,-1 0,0 0,1 0,-1 1,0-1,1-1,-1 1,1 0,-1 0,1-1,-1 1,0-1,1 0,-1 1,0-1,1 0,-1 0,0 1,1-1,-1 0,0 0,0 1,0-1,0 1,0-1,0 1,0 0,0 0,0-1,1 1,-1 0,0 0,0 0,0 0,0 0,0 0,0 0,0 0,0 0,-1 1,1 0,0 0,0 0,0 1,0-1,0 1,0 1,1-1,-1 0,1 1,-1-1,0 0,1 1,-1-1,0 0,1 1,-1-1,0 0,0 0,0 0,0 0,0-1,0 0,-1 1,1-1,0 0,0-1,0 1,-1 0,1-1,-1 1,1-1,-1 0,1 0,-1 0,-1-1,1 1,0-1,0 1,0-1,0 0,0 0,0 1,1-1,-1 0,1 0,0-1,0 1,1 0,-1 0,1 0,0-1,0 1,1 0,-1 0,1 0,2-1,-2 1,1 0,-1 0,0 1,-1 0,0-1,1 1,-1 0,0 0,-1 0,1-1,-1 1,2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304 212,'2'0,"-4"0,2 0,0 0,0 0,0 0,0 0,0 0,0 0,0 0,0 0,0 0,1 1,0 0,-1 0,1 1,0-1,0 1,0 0,-1 1,1-1,0 1,0 0,-1-1,1 1,-1 0,0-1,0 1,0-1,0 0,0 0,0 0,0-1,-1 0,1 1,-1-1,0 0,1 0,-1 0,1 0,-1-1,1 1,-1-1,1 0,0 0,-1 1,1-1,0 0,-1 0,1 0,0 0,0 0,0 0,0 0,0 0,-1-2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338 241,'2'0,"-4"0,2 0,0 0,0 0,0 0,0 0,0 0,0 0,0 1,-1-1,1 0,0 0,0 0,1 0,-1 0,1 0,-1 0,1 0,0 0,-1 0,1 0,0 0,0 0,-1 0,1 0,0 0,0 0,-1 0,1 0,-1 0,1 0,0 0,-1 0,0 0,1 0,-1 0,0 0,0-1,1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339 233,'2'0,"-4"0,2 0,0 0,0 0,0 0,0 0,0 0,0 0,1 0,-1 0,1 0,0-1,0 1,1 0,-1 0,0 0,0 0,1 0,-1 0,0 0,0 0,-1 0,1 0,0 0,-1 0,1 0,-1 0,0 0,1 0,-1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386 230,'2'0,"-5"0,3 0,0 0,0 0,0 0,0 0,0 0,0 0,0 0,0 0,-1 0,1 0,0 0,0 0,0 0,-1 0,1 0,0 0,0 0,-1 0,1 0,0 0,0-1,-1 1,1 0,0 0,0 0,0-1,0 1,0 0,0-1,0 1,0 0,0-1,0 1,0-1,0 1,1-1,-1 1,0 0,1-1,-1 1,1 0,-1 0,1 0,0 0,-1 0,1 0,0 0,-1 0,1 0,-1 1,1-1,0 1,-1 0,1 0,0 0,-1 0,0 0,1 0,-1 1,0-1,0 0,0 1,0-1,-1 0,1 0,-1 0,1 0,-1 0,1 0,0 0,-1-1,1 1,0-1,-1 1,1-1,0 0,0 0,0 1,0-1,0 0,-1 0,1 0,0 0,0 0,0 0,0 0,1-1,-1 1,0-1,0 1,1-1,-1 0,1 0,0 0,0-1,-1 1,1 0,0 0,0 0,0 0,-1 0,1 0,0 0,0-1,-1 1,0 1,1-1,-1 1,0 0,0-1,0 1,1 0,-1 0,0-1,0 1,0 0,0 0,0 0,0 0,0 0,0 0,0 0,0 0,0 0,-1 1,1 0,0 0,-1 0,1 0,-1 0,1 0,0 0,0 1,-1-1,1 0,0 0,0 1,0-1,0 0,1-1,-1 1,0 0,1-1,0 1,-1-1,1 1,0-1,3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430 229,'2'0,"-4"0,2 0,0 0,0 0,0 0,0 0,0 0,0 1,0 0,-1 0,1 0,0 0,0 1,0-1,-1 0,1 1,0-1,0 0,0 1,0-1,0 0,0 0,0 0,1 0,-1 0,0 0,1-1,-1 0,3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864 424,'2'0,"-4"0,2 0,0 0,0 0,-1 0,1 1,-1-1,0 1,-1-1,1 1,0 0,-1-1,1 1,-1 0,1-1,-1 1,1 0,-1 0,1-1,0 1,-1 0,1-1,0 1,0-1,0 0,0 1,1-1,-1 0,1 0,0 0,-1 0,1 0,0 0,0 0,0 0,0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432 218,'2'0,"-4"0,2 0,0-1,0 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436 201,'2'0,"-4"0,2 0,0 0,1 0,-1 1,0-1,1 1,-1-1,1 1,-1 0,0-1,1 1,-1-1,0 1,0-1,1 1,-1-1,0 0,0 0,0 0,0 1,0-1,0 0,0 0,0 0,0 0,0 0,0 0,0 0,1 0,-1-1,-1 1,1-1,0 1,0-1,0 0,-1 0,1 1,0-1,-1 1,1-1,0 1,0-1,0 1,-1 0,1 0,0-1,0 1,0 0,0 0,-1 0,1 0,-1 1,1-1,-1 1,0-1,0 1,0 0,0 0,0-1,1 1,-1 0,0-1,1 1,-1-1,1 1,0-1,-1 1,1-1,0 0,0 1,0-1,0 0,0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458 238,'2'0,"-4"0,2 0,0 0,1 1,-1-1,1 0,-1 0,1 0,0 0,0 0,0 1,1-1,-1 0,0 0,1-1,-1 1,0 0,1 0,-1 0,0 0,0 0,0 0,-1 0,1 0,-1-1,1 1,-1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472 227,'2'0,"-4"0,2 0,0 1,0-1,0 1,0 0,0 0,0 0,0 0,0 0,0 0,0 1,0-1,0 0,0 0,1 0,-1 1,0-1,0 0,0-1,1 1,-1 0,0-1,0 1,1-1,-1 1,1-1,1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506 224,'2'0,"-4"0,2 0,0 0,0 0,0 0,0 0,0 0,0 0,0 0,0 0,0 0,0 1,0-1,1 1,-1-1,0 1,0 0,0-1,0 1,1 0,-1-1,0 1,1-1,-1 1,0-1,0 0,1 0,-1 1,1-1,-1 0,0 0,1 0,0 0,-1-1,1 1,-1 0,1-1,0 1,-1-1,1 0,0 0,-1 0,1 1,-1-1,0 0,0 1,1-1,-1 1,0-1,0 1,0 0,0 0,0 0,0-1,0 1,0 0,0 0,1 0,-1 0,0 0,0 0,-1 1,1 0,0 0,0 1,0-1,-1 1,1 0,0 1,0 0,0-1,0 1,0-1,0 1,-1 0,1 0,0 0,0 0,0 0,0-1,-1 1,1-1,0 0,0 0,-1-1,1 0,0 0,0 0,-1-1,1 1,0-1,-1 1,1-1,0 0,-1 0,1 0,-1 0,0 0,1-1,-1 0,0 1,0-1,1 0,-1 0,1 0,-1 0,1-1,1 1,-1 0,0-1,1 1,1-1,-1 0,1 1,0-1,1 1,1-2,-2 2,0 0,0 0,-1 1,1-1,-1 1,1-1,-1 1,0-1,3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552 242,'2'0,"-4"0,2 0,0 0,0 0,0 0,0 0,1-1,-1 1,0 0,0 0,0-1,0 1,1-1,-1 1,0-1,1 1,-1-1,0 1,1-1,-1 1,0 0,0 0,1-1,-1 1,0 0,0 0,0 0,0 0,0 0,0 0,0 0,0 0,1 0,-1 0,0 1,0 0,1 0,-1 1,0-1,0 1,0 1,0-1,0 0,0 1,0-1,0 1,0 0,0-1,0 1,-1 0,1 0,-1-1,1 1,-1 0,1-1,-1 0,1 0,-1-1,1 0,0 1,-1-1,1 0,-1-1,1 1,0-1,-1 1,1-1,0 0,-1 0,-1 0,1 0,0-1,0 1,0-1,0 0,0 0,0 0,1 0,-1-1,1 1,0-1,0 1,1-1,-1 0,1 0,1 1,-1-1,1 1,0-1,-1 1,1 0,-1 0,1 0,-1 0,0 1,1-1,-1 0,0 0,3-1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564 220,'2'0,"-4"0,2 0,0 0,0 0,-1 0,1 0,0 0,0 0,0 0,0 0,0 0,0 0,0 0,0 0,0 0,0 0,0 0,0 0,0 0,0 0,0 0,0 0,0 0,0 0,0 0,0-1,0 1,0 0,0 0,0 0,0 0,0 0,0 0,0 0,0 0,0 0,0 0,0 0,0 0,0 0,0 0,0 0,0 0,0 0,0 0,0 0,0 0,0 0,0 0,0 0,0 0,0 0,0 0,0 0,0 0,0 0,0 0,0 0,0 0,0 0,0 0,0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570 205,'2'0,"-4"0,2 0,1 0,-1 0,0 0,0 0,0 0,0 0,0 0,1 1,-1-1,0 0,0 1,0-1,1 1,-1-1,0 0,0 0,0 0,0 1,0-1,0 0,1 0,-1 0,0 0,0 0,0 0,0 0,0 0,0 0,0 0,0-1,-1 1,1-1,0 1,0-1,-1 1,1-1,0 1,0 0,-1-1,1 1,0 0,0 0,0 0,-1 0,1 0,0 0,-1 0,1 0,-1 0,0 1,1-1,-1 1,1-1,-1 1,1-1,-1 1,1-1,-1 1,1-1,0 1,-1-1,1 1,0-1,0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588 253,'2'0,"-4"0,2 0,0 0,0 0,0 0,0 0,1 0,-1 0,1 0,-1 0,1 0,0 0,1 0,-1 0,0 0,1 0,-1 0,0 0,0 0,0 0,0 0,0 0,0 0,0 0,-1 0,1 0,-1 0,1 0,-1 0,0 0,1 0,-1 0,0 0,0 0,1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604 244,'2'0,"-4"0,2 0,0 0,0 0,0 0,0 0,0 0,0 0,0 0,0 0,0 0,0 0,0 1,0-1,0 0,0 1,0-1,0 1,0 0,0 0,0 1,0-1,0 0,0 0,0 0,1 0,-1 0,0 1,0-1,0 0,0 0,0-1,0 1,0 0,1-1,-1 1,0-1,0 0,0 1,0-1,0 0,0 0,0 0,0 0,0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336 189,'2'0,"-4"0,2 0,0 0,0 0,0 0,0-1,0 1,0 0,0 0,0 0,0 0,0 0,0 0,0 0,0 1,1-1,-1 1,0-1,1 1,-1 0,0 0,1 0,-1 0,0 0,1 0,-1 0,0 0,1-1,-1 1,0-1,0 1,1-1,-1 0,0 1,0-1,0 0,1 0,-1 0,0 0,0 1,0-1,1 0,-1 0,0-1,1 1,-1 0,1-1,-1 1,1-1,-1 1,1-1,-1 0,1 0,0 0,-1 0,1 0,-1-1,1 1,0 0,-1 1,1-1,-1 0,1 0,-1 1,1-1,-1 1,0-1,1 1,-1-1,0 1,0-1,0 1,1 0,-1 0,0 0,1-1,-1 1,2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855 424,'2'0,"-5"1,2-1,0 1,0 0,0-1,-1 1,1 0,-1 0,0 0,1 0,-1-1,1 1,0 0,-1-1,1 1,0-1,0 0,0 1,1-1,-1 0,1 0,-1 0,1 0,0 0,0 0,0 0,0 0,0 0,-1 0,2 0,-1-1,1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651 224,'2'0,"-4"-1,3 1,-1 0,0-1,0 1,1 0,-1 0,0-1,0 1,0 0,0 0,0 0,0 0,0 0,0 0,0 0,0 1,-1 0,0 0,1 1,-1 0,-1 0,1 1,1-1,-1 1,0-1,0 1,1 0,-1 0,1-1,0 1,0 0,0 0,1-1,-1 1,1-1,0 1,0-1,0 0,0 0,1 0,-1 0,0-1,0 0,0 0,0 0,0-1,0 1,-1-1,1 1,1-1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669 235,'2'0,"-4"0,2 0,0 0,0 0,0 0,0 0,0 0,0 0,0-1,0 1,0 0,0 0,0 0,0 0,0 0,0 0,0 1,0-1,0 1,0-1,1 1,-1 1,0-1,0 0,1 0,-1 1,0-1,1 1,-1-1,0 1,0-1,0 1,1-1,-1 1,0-1,0 0,0 0,0 0,0 0,0 0,0-1,0 1,0-1,0 1,0-1,1 0,-1 0,0 0,0 0,0 0,0 0,2-1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691 255,'2'0,"-4"0,2 0,0 0,0 0,0 0,0 0,1 0,-1 0,0 0,0 0,0 0,0 0,0 0,0 0,1 0,-1 0,1 0,-1 0,1 0,0 0,0 0,0 0,0 0,0 0,1 0,-1 0,0 0,1 0,-1 0,0 0,0 0,0 0,0 0,-1 0,1 0,0 0,-1 0,0 0,1 0,-1 0,0 0,1 0,-1 0,0 0,0 0,0 0,0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707 245,'2'0,"-4"0,2 0,0 0,0 0,0 0,0 0,-1 0,1 1,0-1,0 0,0 1,0 0,0 0,0 0,0 0,0 0,0 0,0 1,0-1,0 0,0 1,0-1,0 0,0 0,0 0,0 0,0 0,1 0,-1-1,0 1,0-1,0 0,0 0,0 1,0-1,1 0,-1 0,1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727 258,'2'0,"-4"0,2 0,-1-1,1 1,0 0,0 0,-1-1,1 1,0 0,0-1,-1 1,1-1,0 1,0-1,0 1,0 0,0-1,0 1,0-1,0 1,0 0,0-1,1 1,-1 0,0-1,1 1,-1 0,1-1,-1 1,1 0,0 0,-1 0,1 0,-1 1,1-1,0 0,-1 1,1-1,0 1,-1 0,1 0,-1 0,1 0,-1 1,0-1,0 0,-1 0,1 0,0 1,-1-1,1 0,0 0,-1-1,1 1,0-1,0 1,-1-1,1 1,0-1,0 0,0 0,0 0,0 0,0 0,0 0,0 0,0 0,0 0,0-1,1 0,-1 1,1-1,0 0,-1 0,1 0,0 0,0 0,0 0,-1 0,1 0,0 0,-1 0,1 1,-1-1,0 1,0 0,1-1,-1 1,0 0,0 0,0 0,0 0,0 0,0 0,0 0,0 0,0 1,-1-1,1 1,-1 0,1 0,-1 0,1 0,-1 0,1 0,0 0,0 0,0 0,0 0,0 0,0 0,1 0,0 0,-1 0,1 0,0-1,0 1,0-1,1 1,-1-1,0 0,1 0,-1 0,0-1,1 1,1-3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765 227,'2'0,"-4"1,2-1,1 1,-1 0,0 0,1 0,-1 1,1-1,0 1,0 0,0 0,0 0,0 1,-1-1,1 0,0 1,-1-1,1 0,-1 1,1-1,-1 1,0-1,0 0,0 0,0-1,0 1,0-1,-1 1,1-1,-1 1,1-1,-1 0,0 0,1 0,-1 0,0-1,1 1,-1-1,1 1,-1-1,1 0,0 0,-1 0,1 1,0-1,0 0,0 0,0 0,0 0,-1 0,1 0,0 0,0 0,0 0,-1-1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812 235,'2'0,"-4"0,2 0,0 0,0 0,0 0,0 0,0 0,0 0,0 0,0 0,0 0,0 0,0 0,0 0,0 0,0 0,0 0,0 0,0 0,0 0,0 1,-1-1,1 1,0-1,0 1,0 0,0 1,0-1,0 0,-1 1,1-1,0 1,0 0,0 0,0 0,0 0,0 0,-1 0,1-1,0 1,0-1,0 1,0-1,0 0,0 0,0 0,0 0,0-1,0 1,0-1,0 1,0-1,0 0,0 0,0 0,0 0,0 0,0 0,0 0,0 0,0 0,0 0,0 0,1-2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824 243,'2'0,"-4"0,2 0,0 0,0 0,0 0,0 0,0 0,0 0,0 0,0 0,-1 1,1-1,-1 1,0-1,0 1,0-1,0 1,0 0,0-1,1 1,-1-1,1 0,-1 1,1-1,0 0,-1 0,1 0,0 0,0 0,0 1,0-1,-1 0,1 0,0 0,0 0,1 1,-1-1,0 0,1 1,-1 0,1-1,0 1,0 0,-1 0,1 0,0 0,0 0,0 0,0-1,0 1,0 0,0-1,-1 1,1-1,0 1,-1-1,1 0,-1 0,1 1,-1-1,1 0,-1 0,2-1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822 221,'2'0,"-4"0,2 0,0 0,0 0,1 0,-1 1,0-1,0 1,0-1,1 1,-1-1,0 1,0-1,0 0,0 1,0-1,0 0,0 0,0 0,0 0,0 1,0-1,0 0,0 0,0 0,0-1,0 1,0 0,0-1,0 0,-1 1,1-1,0 1,-1-1,1 1,0 0,0-1,-1 1,1 0,-1 0,1 0,-1 0,1 0,-1 0,0 0,0 1,0-1,0 1,0 0,0-1,0 1,0 0,1-1,-2 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149 309,'2'0,"-4"0,3 0,-1 0,0 0,0 0,0 0,0 0,0 0,0 0,0 0,0 0,0 0,0 0,0 0,0 0,0 0,0 0,0 0,0 0,1 0,-1 1,0 0,1 0,-1 0,1 0,-1 1,0-1,0 0,1 1,-1-1,0 0,0 0,0 1,0-1,0 0,0 0,0-1,1 1,-2-1,1 1,0-1,0 0,0 0,0 1,0-1,0 0,1 0,-1 0,0 0,0 0,0 0,-1 0,2-1,-1 0,0 0,0 0,0 0,0 0,1-1,-1 1,1 0,0 0,-1-1,1 1,0 0,0 0,0 0,-1 0,1 0,0 0,-1 1,1-1,-1 1,1-1,-1 1,1 0,-1 0,0 0,0 0,1 0,-1 0,1 0,0 0,-1 0,2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848 421,'0'1,"0"-1,-1 0,0 1,0 0,-1-1,1 1,-2 1,1-1,0 0,1-1,-1 1,1 0,0 0,-1-1,1 1,0-1,-1 1,1-1,0 1,0-1,1 0,-1 0,1 1,-1-1,1 0,0 0,0 0,0 0,0 0,0 0,-1-1,2 1,-1 0,2-2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164 339,'2'0,"-4"0,2-1,0 1,0 0,0 0,0 0,0 0,0-1,0 1,0 0,0 0,0-1,0 1,1 0,-1-1,0 1,1 0,-1 0,0 0,0 0,1 0,-1 0,0 0,0 0,1 0,-1 0,1 0,-1 0,1 1,-1-1,0 1,1-1,-1 1,0 0,0-1,0 1,1 0,-1-1,0 1,0-1,0 1,0-1,0 1,0-1,0 0,-1 1,1-1,0 0,0 0,0 0,0 0,0 1,0-1,0 0,0 0,0 0,0 0,0 0,1-1,-1 1,0-1,1 1,-1-1,1 0,-1 1,1-1,-1 0,1 0,0 1,-1-1,1 1,-1 0,0-1,0 1,0 0,1 0,-1 0,0 0,0 0,0 0,0 0,0 0,0 0,0 0,0 0,0 1,0-1,0 1,0-1,0 1,0 0,1-1,-1 1,0 0,0-1,0 1,1-1,-1 1,0 0,1-1,0 1,0-1,0 1,0-1,0 1,1-1,-1 0,0 0,3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205 346,'2'0,"-4"-1,3 1,-1 0,0 0,1 0,-1 0,1 0,-1 0,1 0,-1 0,1 0,0 0,-1 0,1 0,0-1,0 1,-1 0,0 0,1 0,-1 0,1 0,-1 0,0 0,1-1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205 334,'2'0,"-4"0,2 0,0 0,0 0,0 0,0 0,1 0,0 0,0 0,0 0,0 0,0 1,0-1,0 0,1 0,-1 0,0-1,0 1,0 0,-1 0,1 0,-1 0,1 0,-1 0,0 0,0 0,0 0,1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164 293,'2'0,"-3"0,1 0,0 0,0 0,0 0,0 0,0 0,0 0,1 0,-1 0,0 0,0 0,0 0,0 0,0 0,0 0,0 0,0 0,-1 0,1 0,-1 1,-1-1,1 0,0 0,-1 1,1-1,-1 0,0 0,1 0,-1 0,0 0,1 0,-1 0,1 0,0 0,-1 0,2 0,-1-1,0 1,1 0,0 0,-1 0,1 0,0-1,0 1,1-1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154 286,'2'0,"-3"0,1 0,0 1,0-1,1 0,-1 0,1 1,0-1,-1 1,1-1,0 1,0-1,-1 0,1 1,0-1,-1 1,1-1,0 0,-1 0,0 1,1-1,-1 0,0 0,0 0,1 0,-1 1,0-1,-1 0,1 1,0-1,-1 1,0-1,0 1,0-1,0 1,0-1,1 0,-1 1,0-1,1 0,0 0,-1 0,1 0,0 0,0 0,0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1041 229,'2'0,"-4"0,2 0,0 0,0 0,0 0,0 0,0 0,0 0,0 0,0 0,0 0,0 0,0 0,0 0,0-1,0 1,0 0,0 0,0 0,0 0,0 0,0 0,0-1,0 1,0 0,0 0,0 0,0 0,0 0,0 0,0-1,0 1,0 0,0 0,0 0,0 0,0 0,0 0,0 0,0 0,0 0,0 0,0 0,0 0,0 1,0 0,0 0,0 0,0 0,0 1,0-1,1 0,-1 1,0-1,0 0,0 1,1-1,-1 1,0-1,0 0,0 0,0 0,0 0,1 0,-1 0,0 0,0-1,0 1,0-1,0 1,0-1,0 0,0 1,1-1,-1 0,0 0,0 0,0 1,0-1,0 0,1 0,-1 0,0 0,1 0,-1-1,1 1,0 0,0-1,0 1,-1-1,1 0,0 0,0 1,0-1,0 0,-1 0,1 0,0 0,0 0,-1 0,1 0,0 0,-1 0,1 0,-1 0,1 0,-1 0,0 0,1 1,-1-1,0 0,1 0,-1 0,0 0,0 0,0 0,0 0,0 0,0 1,0-1,0 1,0-1,0 0,0 1,0-1,-1 1,1-1,0 0,0 1,-1-1,1 1,0 0,-1-1,1 1,0 0,0 0,-1-1,1 1,0 0,-1 0,1 0,0 0,-1 0,1 0,0 0,-1 0,1 0,-1 0,1 0,0 0,-1 0,1 0,0 1,0-1,-1 0,1 1,0-1,0 0,0 1,0 0,0-1,0 1,0 0,1-1,-1 1,0-1,0 1,1-1,-1 1,0 0,1-1,-1 1,1-1,-1 1,0-1,1 0,-1 1,0-1,0 0,1 0,-1 1,0-1,1 0,-1 0,0 0,0 1,0-1,1 0,-1 0,0 0,0 0,0 0,0 0,1 1,-1-1,0 0,0 0,0 0,0 0,0 0,0 0,0 0,0 0,0 0,0 0,0 0,0 0,0 0,0 0,1 0,-1 0,0 0,0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1029 229,'2'0,"-4"0,2 0,0 0,0 0,0 0,1 0,-1 0,0 0,0 0,0 0,0 0,0-1,0 1,0 0,0 0,0 0,0 0,0 0,0 0,0 0,0 0,0 0,1 0,-1 0,0 0,0 0,0 0,0 0,0 0,0 0,0 0,0-1,0 1,0 0,0 0,0 0,0 0,0 0,0 0,0 0,0 0,0 0,0 0,0 0,0 0,0 0,0 0,0 0,0 1,-1-1,1 1,-1 0,0 0,0 0,-1 0,1 0,0-1,0 1,0 0,0 0,-2 1,2-1,0-1,0 1,1-1,-1 1,0-1,1 0,0 0,-1 1,1-1,0 0,0 0,-1 0,1 0,0 0,0 0,0 1,0-1,0 0,0 0,0 1,0-1,1 1,-1 0,1 0,0-1,0 1,0 0,0 0,-1 0,1 0,0 0,0 0,0-1,0 1,0 0,-1-1,1 1,0-1,0 1,-1-1,0 0,1 1,-1-1,0 0,0 0,1 0,-1 0,0 0,0 0,0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1013 253,'2'0,"-4"0,2 0,0 0,0 0,-1 0,2 0,-1 1,0-1,0 1,1 0,-1 0,1-1,-1 1,1 0,-1 0,1 0,0 0,0 0,-1 0,1 0,0 0,0 1,-1-2,0 1,1 0,-1-1,0 1,1-1,-1 0,0 1,0-1,0 0,0 0,0 0,1 0,-1 0,0 0,0 0,0 1,0-1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966 244,'2'0,"-4"-1,2 1,1 0,-1 0,0-1,0 1,1 0,-1 0,0 0,0 0,0 0,0 0,1-1,-1 1,0 0,1 0,-1 0,1 0,-1 0,1-1,0 1,-1 0,1 0,-1 0,1 0,-1 0,1 0,-1 0,1 0,-1 0,1 1,-1-1,1 0,-1 0,1 1,-1-1,0 0,1 1,-1-1,0 0,0 1,1 0,-1-1,0 1,0-1,0 1,0 0,-1-1,1 1,0 0,-1-1,1 1,-1-1,1 1,-1 0,0-1,1 0,-1 1,1-1,-1 0,1 0,-1 0,1 0,0 1,-1-1,1 0,0 0,-1-1,1 1,0 0,-1 0,1 0,0 0,-1-1,1 1,0 0,0 0,0-1,0 1,-1-1,1 1,0-1,0 0,0 1,1-1,-1 1,0-1,0 1,1-1,-1 1,0-1,0 1,0-1,0 1,1 0,-1-1,1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1118 243,'2'0,"-4"0,2 0,0 0,0 0,0 0,0 0,0 0,-1 0,0 1,-1 0,1 0,-1 1,0-1,0 1,0-1,0 0,0 1,1-1,0 0,0-1,-1 1,1 0,0 0,0 0,0-1,0 1,1-1,-1 1,1-1,0 0,-1 0,1 1,0-1,0 0,0 0,0 0,0 0,0 0,0 1,0-1,1 0,-1 1,1-1,0 1,0 0,0-1,0 1,0 0,0 0,0-1,0 1,0 0,0-1,0 1,0 0,0-1,-1 1,1-1,-1 1,1-1,-1 0,1 1,-1-1,0 0,0 0,1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840 421,'2'0,"-4"0,2 0,0 0,0 1,0-1,-1 0,0 1,0-1,0 1,0 0,0-1,0 1,-1-1,1 1,0 0,0-1,-1 1,2-1,-1 1,0-1,0 0,1 0,-1 1,1-1,0 0,0 0,-1 0,1 0,0 0,0 0,0 0,0 0,0-1,0 1,0 0,1-1,-1 1,3-3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273,'2'0,"-4"0,2 0,0 0,0 0,0 0,0 1,0-1,1 1,-1-1,1 1,-1-1,1 1,0 0,0-1,-1 1,1-1,0 1,-1-1,1 1,-1-1,1 1,0-1,-1 0,1 1,0-1,-1 0,1 0,0 0,-1 0,3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1126 247,'2'0,"-4"0,2 0,0 0,1-1,-1 1,0 0,1 0,-1 0,0 0,0 0,0 0,1 0,-1 0,1 0,-1 0,1 1,-1 0,1 0,-1 0,0 0,1 0,-1 0,0 1,0-1,-1 0,1 1,0-1,-1 0,1 1,-1 0,1-1,-1 0,1-1,0 1,-1 0,1-1,0 1,0-1,0 0,0 0,0 1,-1-1,1 0,0 0,0 0,0 0,0 0,0 0,0 0,1 0,-1 0,0 0,1 0,-1 0,1 0,-1-1,1 1,0 0,-1 0,1 0,-1 0,1 0,-1 0,1 0,0 0,-1 0,1 0,0 0,-1 0,1 0,-1 0,1 0,0 0,0 0,-1 0,1 0,-1 0,1 0,0-1,-1 1,1-1,1-2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1150 262,'2'0,"-4"0,2-1,1 0,-1 1,0-1,0 1,0-1,0 1,1 0,-1 0,0-1,0 1,0 0,0 0,0 0,0 0,0-1,0 1,0 0,0 0,0 0,0 0,0 0,1 1,-1 0,0-1,0 1,1 1,-1-1,0 0,0 0,0 0,1 0,-1 0,0 0,0 0,1 0,-1-1,0 1,0-1,1 1,-1-1,0 0,0 0,1 0,-1 0,0 0,1 0,-1 0,1-1,-1 1,1-1,-1 0,1 0,-1 0,1 0,-1-1,1 1,-1 0,0 0,1 0,-1 0,0 1,0-1,1 1,-1-1,0 1,0 0,0-1,0 1,0 0,0 0,0 0,0 0,0 0,0 0,0 1,0 0,0 0,0-1,1 1,-1 1,0-1,0 0,0 0,0 0,0 0,1 0,-1-1,0 1,0-1,1 1,-1-1,0 1,1-1,-1 0,0 0,0 1,0-1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1144 250,'2'0,"-3"0,1 0,1 0,0 0,0 0,0 0,0 0,1 0,-1 0,1-1,0 1,0 0,0 0,0 0,0 0,0 0,-1 0,1 0,0 0,-1 0,0 1,0-1,0 0,0 0,-1 0,1 0,-1 0,0 0,1 0,-1 0,0 0,1 0,-1 0,0 0,1 0,-1 0,0 1,0-1,1 0,-1 0,0 0,0 0,0 0,1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1075 155,'2'0,"-4"0,2 0,0 0,0 0,0 0,0 0,0 0,0 0,0 0,0 0,0 0,0 0,0 0,0 0,0 0,0 0,0 0,0 1,0 0,0 0,0 0,0 0,0 0,0 0,1 0,-1 1,0-1,0 0,0 0,0 0,0 0,0 0,0 0,0-1,0 1,0-1,0 1,0-1,0 0,0 0,0 1,0-1,0 0,0 0,0 0,0 0,0 0,0 0,0 0,0 0,0 0,0-1,0 0,0 1,1-1,-1 0,0-1,1 1,-1 0,1 0,-1-1,1 1,0 0,0 0,-1 0,1 0,0 0,0 0,-1 0,1 0,0 1,-1-1,1 1,-1-1,1 1,0-1,-1 1,0 0,0 0,1 0,-1 0,0 0,1 0,-1 0,1 0,-1 0,1 0,-1 0,1 1,-1-1,1 0,-1 1,0-1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1056 141,'2'0,"-4"0,2 0,1 0,-1 0,0 0,0 0,0 0,0 0,0 0,0 0,-1 0,1 1,-1 0,1 0,-1 0,0 0,-1-1,1 1,0 0,0 0,0 0,-1 0,1 0,0 0,0-1,0 1,1 0,-1-1,0 0,1 1,0-1,-1 0,1 0,0 0,0 0,0 0,0 1,0-1,-1 0,1 0,0 0,0 0,0 1,1-1,-1 1,1 0,-1 0,1 0,0 0,0 0,-1 0,1 0,0 0,0 0,0 0,-1 0,1 0,0 0,0 0,-1 0,1-1,-1 1,1-1,-1 1,1-1,-1 1,0-1,1 0,-1 0,0 0,0 0,0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1027 168,'-1'0,"1"0,0 0,0 0,0 0,0 1,0-1,0 1,1-1,-1 1,0 0,1 0,0 0,-1 0,1 0,0 0,-1 1,1-1,0 0,-1 0,1 0,0 0,0 0,-1 0,1 0,0 0,-1 0,1-1,-1 1,0-1,1 0,-1 0,0 0,0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1004 158,'2'0,"-4"0,2 0,0 0,0 0,1 0,-1 0,0 0,1 0,-1 0,1 1,-1-1,0 0,1 1,-1-1,1 1,-1 0,0-1,0 1,1 0,-1-1,0 1,0 0,0-1,0 1,0-1,0 1,-1-1,1 1,0-1,0 1,0-1,-1 0,1 1,-1-1,1 0,-1 0,0 0,1 0,-1 0,0 0,1 0,-1 0,0 0,1-1,-1 1,0 0,1-1,-1 1,1-1,0 1,-1-1,1 0,0 1,-1-1,1 0,0 1,0-1,0 0,0 1,0-1,1 0,-1 1,0-1,1 0,-1 0,1 0,0 1,0-1,0 0,0 0,0 1,0-1,0 1,0 0,-1-1,1 1,0 0,-1 0,1 0,0 0,-1 0,1 0,0 0,-1 0,2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1141 145,'2'0,"-4"0,2 0,0 0,0 0,0 0,0 0,0 0,0 0,0 0,0 0,0 0,0 0,0 0,0 1,0-1,-1 1,0 0,0 0,0 0,0 1,0-1,0 0,-1 1,1-1,0 0,0 0,0 0,0 0,-1 1,2-1,-1-1,0 1,0 0,1-1,-1 1,1-1,0 1,0-1,-1 0,1 0,0 0,0 1,0-1,0 0,0 0,0 0,0 0,0 1,0-1,1 0,-1 1,1-1,0 1,0-1,0 1,0 0,0 0,0-1,0 1,1 0,-1 0,0-1,0 1,1 0,-1 0,0-1,0 1,-1-1,1 1,-1-1,1 0,-1 1,1-1,-1 0,0 0,0 0,0 1,0-1,0 0,0 0,0 0,-1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177,'2'0,"-4"0,2 0,0 0,0 0,1 1,-1-1,1 1,0-1,0 1,0 0,1 0,-1-1,0 1,0 0,1 0,-1 0,0-1,0 1,0 0,0 0,0-1,0 1,0-1,0 1,-1-1,1 0,-1 1,1-1,-1 0,0 0,1 0,-1 0,0 0,1 0,1-1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839 417,'2'0,"-4"0,2 0,0 1,-1-1,0 0,0 1,0-1,0 1,0 0,0-1,0 1,0-1,0 1,0-1,1 1,-1-1,0 1,0-1,1 0,-1 0,1 1,-1-1,1 0,0 0,0 0,0 0,0 0,0 0,0-1,0 1,0 0,1-2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1167 157,'2'0,"-4"0,2 0,0 0,0 0,0 0,-1 0,0 1,1-1,-1 0,1 0,0 0,0 0,-1 0,1 0,0 0,0 1,0-1,0 0,0 0,0 0,0 0,0-1,0 1,-1 0,1 0,1 0,-1-1,0 1,1-1,-1 1,0 0,0-1,1 1,-1 0,0 0,0 0,0-1,0 1,0 0,0 0,0 0,0 0,0 0,1 0,-1 1,0-1,0 1,0-1,1 1,-1 0,0 0,0 0,0 1,0-1,1 0,-1 0,0 0,0 0,0 0,0 0,1 0,-1 0,0 0,0-1,0 1,1-1,-1 1,0-1,0 0,0 1,1-1,-1 0,0 0,0 0,0 0,1 1,-1-1,0 0,1 0,-1 0,0 0,0 0,1 0,-1 0,0 0,0 0,0 0,0 0,0 0,0 0,0 0,1 0,-1 0,0 0,0 0,0 0,0 0,0 0,0 0,0 0,-1 0,0 1,0-1,0 0,0 0,-1 0,1 1,-1-1,1 0,0 0,0 0,0 0,1 0,-1 1,0-1,1 0,0 0,-1 0,1 0,0 0,0 0,0 0,0 0,-1 0,1 0,0 0,0 0,0 0,0 0,0 0,0 0,0 0,0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76 192,'2'0,"-4"0,2 0,0 0,0 0,0 0,0 0,0 0,0 0,0 0,0 0,0 0,0 0,0 0,-1 0,1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0,0-1,0 1,0 0,0 0,0 0,-1 0,1 0,0 0,0-1,-1 1,1 0,-1 0,1 0,-1 0,0 0,1 0,-1 0,0 0,0 0,0 0,0 1,0-1,0 0,0 1,1-1,-1 0,0 0,1 1,-1-1,1 1,-1-1,1 0,0 0,-1 1,1-1,0 0,0 0,0 0,0 1,0-1,0 0,0 0,0 1,0-1,1 0,-1 1,1-1,0 1,0 0,-1-1,1 1,0-1,0 1,0 0,0-1,0 1,0-1,-1 1,1-1,0 1,-1-1,1 1,0 0,-1-1,1 1,-1 0,1-1,-1 1,0-1,1 1,-1 0,0-1,0 1,0 0,0 0,0 0,0 0,0-1,0 1,0 0,-1-1,1 1,-1 0,0-1,1 1,-1-1,1 1,-1-1,1 0,-1 1,0-1,0 0,1 0,-1 0,0 0,1 0,-1-1,0 1,1 0,-1-1,0 1,1-1,-1 1,1-1,0 1,-1-1,1 1,0-1,-1 1,1 0,0-1,0 1,0 0,0 0,0 0,-1-1,1 1,0 0,0 0,0 0,0 0,0 0,0 0,0 0,0-1,0 1,0 0,0 1,-1-1,1 0,-1 1,1 0,0 0,-1-1,1 1,-1 0,0 0,1 0,-1 1,1-1,-1-1,1 1,0 0,0-1,-1 1,1-1,0 0,0 1,0-1,-1 0,1 0,0 0,0 0,0 0,0 0,0 0,0 0,0 0,0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81 230,'2'0,"-4"0,2 0,0 0,0 0,0 0,0 0,0 0,0 0,0 0,0 0,0 0,0 0,0 0,0 0,0 0,0 0,0 0,1 0,0 0,-1 0,1 0,-1 0,1 0,0 0,-1 0,0 0,1 0,-1 0,0 0,1 1,-1-1,0 0,0 0,0 1,1-1,-1 0,0 1,-1-1,1 0,0 1,0-1,0 0,0 0,-1 1,1-1,0 0,-1 0,1 0,0 1,0-1,-1 0,1 0,0 0,0 0,0 0,0 0,0 0,0 1,0-1,0 0,0 0,0 0,0 0,0 0,0 0,0 1,1-1,-1 0,1 1,-1-1,0 0,1 1,-1-1,1 1,-1-1,0 1,1-1,-1 1,0 0,0-1,0 1,0-1,0 1,0-1,0 1,0 0,0-1,0 1,-1-1,1 1,-1-1,1 0,-1 1,0-1,1 1,-1-1,0 0,1 0,-1 0,0 0,1 1,-1-1,1 0,-1 0,1 0,0 0,-1-1,1 1,0 0,-1 0,1-1,0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111 221,'2'0,"-4"0,2 0,0 0,0 0,0 0,0 0,0 0,0 0,0 0,0 0,0 0,-1 0,1 1,0-1,0 0,0 0,0 1,0-1,0 0,0 0,0 0,0 0,0 1,0-1,0 0,0 0,0 0,0 1,0-1,0 0,0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107 235,'2'0,"-4"0,2 0,0 1,0-1,0 0,0 0,0 0,0 0,0 0,0 0,0 0,0 0,0 1,0-1,0 0,0 0,0 0,0 0,0 1,0-1,0 0,0 0,0 0,0 0,0 0,0 0,0 0,0 1,0-1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263 331,'2'0,"-4"-1,2 1,0 0,0 0,0 0,0 0,0 0,0 0,0 0,0-1,0 1,0 0,1 0,-1 0,0 0,0 0,0 0,0 0,0 0,0 0,0 0,0 0,0-1,0 1,0 0,0 0,0 0,0 0,0 1,0-1,0 0,0 1,1 0,-1 0,0 0,0 0,0 1,0-1,0 0,0 0,0 0,0 0,0 0,0 0,0 0,0 0,0 0,0-1,0 1,1-1,-1 1,0-1,0 0,0 1,1-1,1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269 312,'2'0,"-4"0,2 0,0 0,0 0,0 0,0 0,0 0,0 0,0 0,0 0,0 0,0 0,0 0,0 0,0 0,0 0,0 0,0 0,0 0,0 0,0 0,0 0,0 0,0 0,0 0,0 0,0 0,0 0,0 0,0 0,0 0,0 0,0 0,0 0,0 0,0 0,0 1,-1-1,1 0,0 0,0 0,0 0,0 1,0-1,0 0,0 0,-1 0,1 0,0 0,0 0,0 0,0 0,0 0,0 0,0 0,0 0,0 0,0 0,0 0,0 0,0 0,0 0,0 0,0 0,0 0,0 0,0 0,0 0,0 0,0 0,0 0,0 0,0 0,1 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271 305,'2'0,"-4"0,2 0,0 0,0 0,0 0,0 0,0 0,0 0,0 0,0 0,1 0,-1 1,0-1,0 0,1 0,-1 0,0 1,0-1,0 0,1 0,-1 0,0 0,0 0,0 0,0 1,0-1,0 0,0 0,1 0,-1 0,0 0,0 0,0 0,0 0,0 0,-1-1,1 1,0 0,0-1,0 1,0 0,-1 0,1-1,0 1,0 0,0 0,0 0,-1 0,1-1,0 1,0 0,0 0,0 0,0 0,0 0,-1 0,1 0,0 0,-1 0,1 1,0-1,-1 0,1 0,-1 1,1-1,-1 1,1-1,-1 1,1-1,-1 1,1-1,-1 1,1-1,-1 1,1-1,0 1,0-1,0 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300 345,'2'0,"-4"0,2 0,0 0,0 0,0 0,0 0,0 0,0 0,0 0,0 0,0 0,0 0,0 0,0 0,0 0,0 0,0 0,0 0,0 0,0 0,0 0,0 0,0 0,0 0,0 0,0 0,1 1,0-1,-1 0,1 0,0 0,0 0,0 0,0 0,0 0,0 0,0 0,-1 0,1 0,0 0,0 0,-1 0,1 0,0 1,0-1,-1 0,1 0,-1 0,1 0,-1 0,0 0,1 0,-1 0,0 0,0 0,0 0,1 0,-1-1,0 1,0 0,0 0,0 0,1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310 338,'2'0,"-4"0,2 0,0 0,0 0,0 0,0 0,0 0,0 0,0 0,0 0,0 0,0 0,0 0,0 0,0 0,0 0,0 1,0-1,0 1,1 0,-1 0,0-1,0 1,0 0,1 0,-1-1,0 1,0 0,0 0,0-1,1 1,-1 0,0-1,0 1,0-1,0 1,0-1,0 1,1-1,-1 0,0 0,0 1,0-1,0 0,0 0,0 0,0 1,0-1,0 0,0 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833 416,'1'0,"-1"0,0 0,0 0,0 0,0 0,-1 0,1 1,-1-1,1 0,-1 1,1-1,-1 0,0 1,1-1,-1 0,0 1,0-1,0 0,1 1,-1-1,0 0,1 1,-1-1,0 0,1 0,0 0,-1 0,1 0,0 0,0 1,0-1,0 0,0 0,0-1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350 331,'2'0,"-4"0,2 0,0 0,0 0,0 0,0 0,0 0,0 0,0 0,1 0,-1 1,0-1,0 1,0 0,0 0,1 0,-1 0,0 1,0-1,0 0,0 1,1-1,-1 0,0 1,0-1,0 0,0 0,0 1,0-1,0 0,0 0,0-1,0 1,0 0,1-1,-1 1,0-1,0 1,0-1,0 0,0 1,0-1,0 0,0 0,0 0,0 0,0 0,0 0,1-1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369 338,'2'0,"-5"0,3 0,-1 1,0-1,0 1,0-1,0 1,1-1,-1 0,0 1,1-1,-1 0,0 1,1-1,-1 0,1 0,0 0,-1 0,1 0,0 1,0-1,-1 0,1 0,0 0,0 0,0 0,0 0,-1 0,1 0,0 0,0 0,0 0,0 0,0 0,0 1,0-1,0 0,0 0,1 1,-1-1,1 1,-1-1,1 1,0 0,-1 0,1-1,0 1,0 0,-1-1,1 1,0-1,-1 1,1-1,0 1,-1-1,1 1,-1-1,0 0,1 0,-1 0,0 0,0 1,0-1,1 0,-1 0,0 0,1 0,0-2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363 316,'2'0,"-4"0,2 0,0 0,0 0,0 0,0 1,0-1,0 1,0-1,1 0,-1 1,0-1,0 0,0 1,1-1,-1 0,0 1,0-1,0 0,0 0,0 0,0 0,0 1,0-1,0 0,0 0,0 0,0 0,0 0,0 0,0 0,0 0,0 0,0-1,0 1,0-1,-1 1,1 0,0-1,0 1,0 0,0 0,-1-1,1 1,0 0,0 0,0-1,-1 1,1 0,0 0,0 0,0 0,-1 0,1 0,0 0,-1 0,1 0,-1 1,1-1,-1 0,1 1,-1-1,1 0,0 1,-1-1,1 0,0 0,0 1,-1-1,1 0,0 0,0 0,0 1,0-1,0 0,-1 0,1 0,0 0,0 0,0 0,0 0,0 0,0 0,0 0,0 0,0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475 365,'2'0,"-4"0,2 0,0 0,0 0,0 0,0 0,0 0,0 0,0 1,0 0,-1-1,1 1,0-1,-1 1,1 0,-1 0,0 0,1 0,-1 0,0-1,1 1,-1-1,1 1,0-1,-1 0,1 0,0 0,-1 0,1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480 352,'2'0,"-4"0,2 0,0 0,0 0,0 0,0 0,0 0,0 0,0 0,0 0,0 0,0 0,0 0,0 0,0 0,0 0,0 0,0 0,0 0,0 0,0 0,0 0,0 0,0 0,0 0,0 0,0 0,0 0,0 0,0 0,0 0,0 0,0 1,-1-1,1 0,0 0,0 0,-1 0,1 0,0 0,0 0,0 0,0 0,0 0,0 0,-1 0,1 0,0 0,0 0,0 0,0 0,0 0,0 0,0-1,0 1,0 0,0 0,0 0,0 0,0 0,0 0,0 0,0 0,0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543 351,'2'0,"-4"1,2-1,0 1,1 0,-1 0,0 0,0 0,1 0,-1 1,0-1,0 0,0 0,0 0,1 1,-1-1,0-1,0 1,0 0,0-1,0 0,0 1,0-1,0 0,0 0,0 0,0 1,0-1,1 0,-1 0,0 0,0 0,0 0,-1-1,1 1,0-1,0 0,0 0,0 0,0 0,0 0,0 0,1-1,-1 1,0 0,1 0,-1 0,1 0,0 1,-1-1,1 0,0 1,-1-1,1 1,0-1,0 1,0 0,0-1,-1 1,1 0,0 0,0 0,-1 0,1 0,1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568 337,'2'0,"-4"0,2 0,0 0,0 0,0 0,-1 0,0 0,0 1,0-1,0 0,-1 1,1-1,-1 0,0 0,1 1,-1-1,0 0,0 1,0-1,1 0,-1 1,1-1,0 0,0 0,0 0,0 1,1-1,-1 0,1 0,-1 0,1 0,0 0,0 0,-1 0,1 0,0 0,0 0,0 0,0 0,0 0,0-1,0 1,1 0,2-2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561 331,'2'0,"-4"0,2 0,1 0,-1 0,0 1,1-1,-1 0,1 0,0 1,-1-1,1 1,-1-1,1 1,0-1,-1 0,0 1,1-1,-1 1,0-1,0 1,0-1,0 1,0-1,0 1,-1-1,1 1,-1-1,0 1,0-1,0 1,1-1,-1 1,0-1,1 0,-1 0,1 0,0 1,0-1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566 370,'2'0,"-4"0,2 0,0 0,0 0,0 0,0 0,0 0,0 1,0-1,0 1,0-1,0 1,0-1,0 1,0 0,0-1,1 1,-1 0,0-1,0 1,1-1,-1 0,1 1,-1-1,0 0,1 0,-1 0,0 0,1 0,-1 0,1 0,-1-1,1 1,-1-1,1 1,-1-1,1 0,-1 0,0 0,1 0,-1 0,0 1,0-1,0 0,0 1,0-1,0 1,0 0,0 0,0-1,0 1,0 0,0 0,0 0,0 0,0 0,0 0,0 0,0 0,0 1,0 0,0 0,0 0,0 1,0-1,0 1,0 0,0 0,0 0,0 1,0-1,0 0,0 0,0 1,0-1,0 0,0 0,0 0,0-1,0 0,-1 1,1-1,0 0,-1 0,1 0,0-1,-1 0,1 1,-1-1,0 0,1 0,-1 0,0-1,0 1,0-1,0 0,0 0,0 1,1-1,-1 0,1 0,0 0,0 0,0 0,0 0,0 0,1 0,0 0,0 0,0 0,1 0,-1 0,1 0,0 1,-1-1,1 0,-1 1,1-1,0 1,-1-1,0 1,1 0,-1-1,1 1,1-1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613 372,'2'0,"-5"0,3 0,-1 0,0 0,0 0,0 1,0-1,0 0,1 0,-1 0,0 0,1 0,-1 0,1 0,0 0,-1 0,1 0,0 0,0 0,-1 0,1 0,0-1,1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825 418,'2'0,"-5"0,3 1,-1-1,1 0,-1 0,0 0,1 0,0 0,-1 1,1-1,0-1,0 1,0 0,-1 0,1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615 365,'2'0,"-4"0,2 0,0 0,0 0,0 0,-1 0,1 0,-1 0,0 0,0 0,0 0,1 0,-1 0,0 0,0 0,1 0,-1 0,1 0,-1 0,1 0,-1 0,1 0,0 0,-1 0,1 0,0 0,0 0,0 0,0 0,0 0,-1 0,1 0,0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646 361,'2'0,"-4"0,2 0,0 0,0 0,0 0,0 0,0 0,0 0,0 0,0-1,0 1,0 0,1-1,-1 1,0-1,1 1,-1-1,0 0,1 1,-1-1,0 1,1-1,-1 1,1-1,-1 1,0-1,0 1,1 0,-1-1,0 1,0 0,0 0,0 0,0 0,1-1,-1 1,0 0,0 0,0 0,0 0,0 0,0 0,0 0,0 0,0 1,0-1,0 1,0 0,0 0,0 1,0 0,0 0,0 0,0 0,0 1,1-1,-1 1,0 0,0-1,1 1,-1 0,0-1,0 1,0-1,0 1,0-1,0 0,0-1,-1 1,1-1,0 0,-1 1,1-2,0 1,-1 0,1-1,-1 1,1-1,-1 1,1-1,-1 0,1 0,-1 0,0 0,0-1,0 1,0-1,0 1,1-1,-1 0,1 0,-1 0,1 0,0 0,0 0,0 0,1 0,0-1,0 1,1-1,0 0,0 1,0-1,1 1,-1-1,0 1,0 0,0 0,0 0,0 1,-1-1,0 1,1-1,-1 1,-1 0,1-1,1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654 338,'2'0,"-4"0,2 0,0 0,0 0,0 0,0 0,0 0,0 0,0 0,0 0,0 0,0 0,0 0,0 0,0 0,0 0,0 0,0 0,0 0,0 0,0 0,0 0,0 0,0 0,0 0,0 0,0 0,0 0,0 0,0 0,0 0,0 0,0 0,0 0,0 0,0 0,0 0,0 1,0-1,0 0,0 0,0 0,0 0,0 0,0 0,0 0,0 0,0 0,0 0,0 0,0 0,0 0,0 0,0 0,0 0,0 0,0 0,0 0,0 0,0 0,0 0,0 0,0 0,0 0,0 0,0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658 329,'2'0,"-4"0,2 0,0 0,0 0,1 0,-1 0,0 1,0-1,0 0,1 1,-1-1,0 0,0 0,0 1,0-1,1 0,-1 0,0 0,0 1,0-1,0 0,0 0,0 0,0 0,0 0,0 0,0 0,0 0,0 0,0-1,-1 1,1-1,0 1,-1 0,1-1,0 1,-1-1,1 1,0 0,-1 0,1-1,0 1,0 0,-1 0,1 0,0 0,0 0,-1 0,1 0,0 0,-1 0,1 1,-1-1,1 0,-1 1,1-1,-1 1,1-1,-1 1,1-1,-1 1,1-1,-1 0,1 1,0-1,-1 0,1 1,0-1,0 0,0 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782 367,'2'0,"-4"0,2 0,0 0,0 0,0 0,0 0,1 0,-1 0,1 0,0 0,0 0,0 0,1 0,0 0,-1 0,1 0,0 0,0 0,0 0,0 0,-1 0,1 0,-1 0,0 0,0 0,0 0,-1 0,1 0,-1 0,0 0,1 0,-1 0,0 0,0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784 361,'2'0,"-4"0,2 0,0 0,0 0,1 0,0 0,0 0,0 0,1 0,-1 0,1 0,0 0,0 0,0 0,0 0,0 0,0 0,-1 0,1 0,-1 0,0 0,0 0,0 0,-1 0,1 0,-1 0,0 0,1-1,-1 1,0 0,0 0,0 0,0 0,0-1,0 1,0-1,-1 1,1 0,-1-1,1 1,0-1,-1 1,1-1,0 1,0 0,-1 0,1-1,0 1,0 0,0 0,0 0,0 0,0 0,0 0,0 0,0 0,0 0,0 0,1 0,-1 0,1 0,0 1,-1-1,1 1,0-1,0 1,-1 0,1-1,0 1,-1 0,0 0,1-1,-1 1,0 0,0 0,-1 0,1 0,-1 0,1 0,-1 0,0-1,0 1,0 0,-1 0,2-1,-1 1,0-1,1 0,-1 1,1-1,0 0,-1 0,1 0,0 0,0 0,0 0,1 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859 356,'2'0,"-4"0,2 0,0 0,0 0,0-1,0 1,0 0,0 0,0 0,0 0,0 0,0 0,0 0,0 0,0 1,0 0,0 0,0 0,0 0,0 0,0 1,0 0,0 0,0 0,0 1,0-1,0 0,0 0,0 0,0-1,0 1,0-1,0 1,0-1,0 1,0-1,0 0,1 0,-1 0,0 0,0 0,0 0,0-1,0 1,0-1,0 0,0 1,1-1,-1 0,1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876 369,'2'0,"-4"0,2 0,0 0,0 1,0-1,0 0,0 1,1 0,-1-1,0 1,0 0,0 1,0-1,0 0,0 0,0 0,0 0,0 0,0-1,0 1,0-1,0 1,0-1,0 1,0-1,0 0,0 0,0 0,0 0,0 0,0 0,0 0,0-1,0 1,0-1,0 0,0 0,0 0,1 0,-1-1,1 1,-1 0,1 0,0 0,-1 1,1-1,0 0,0 1,0-1,0 1,0-1,-1 1,1 0,0 0,0-1,0 1,0 0,-1 0,1 0,-1 0,1 0,-1 0,1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891 352,'2'0,"-4"0,2 0,0 0,-1 0,0 1,0-1,-1 0,1 0,-1 0,0 0,0 1,0-1,0 0,1 0,-1 0,1 0,0 0,0 0,0 0,1 0,-1 0,1 0,-1 0,1 0,0 0,-1 0,1 0,0-1,0 1,0 0,2-2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885 346,'2'0,"-4"0,2 0,0 1,1-1,-1 0,0 1,1-1,-1 1,1-1,0 1,-1-1,1 1,-1-1,0 1,1-1,-1 1,0-1,1 0,-1 1,0-1,0 1,-1-1,1 1,0-1,-1 1,0 0,1-1,-1 1,0 0,0-1,1 1,-2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830 408,'2'0,"-4"0,2 0,0 1,-1-1,1 0,-1 1,0-1,0 0,0 1,0-1,0 0,0 1,0-1,1 0,-1 0,1 0,0 0,-1 0,1 0,0 0,0 0,0 0,0 0,-1 0,1 0,0 0,1-1,-1 1,0 0,0 0,0-1,0 1,1 0,-1 0,0 0,0 0,0 0,0 0,0 0,0 0,0 0,0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885 389,'2'0,"-5"0,3 0,0 0,0 0,0 0,-1 0,1 0,0 0,0 0,0 0,0 0,0 0,0 0,0 0,0 0,0 0,0 0,1-1,-1 1,0 0,1 0,-1-1,1 1,0 0,-1-1,1 1,-1 0,1 0,-1 0,1 0,-1 0,0 0,1 0,-1 0,0 0,0 0,1 0,-1 0,0 1,0-1,0 0,0 1,0-1,0 1,0 0,0-1,0 1,0 0,-1-1,1 1,0-1,0 1,-1-1,1 1,0-1,0 0,0 0,0 1,0-1,0 0,0 0,0 0,0 0,0 0,0 0,0-1,1 1,-1-1,1 1,-1-1,1 1,0-1,-1 0,1 1,-1-1,1 1,-1-1,1 1,-1-1,0 1,0 0,1 0,-1-1,0 1,0 0,0 0,0 0,0 0,0 0,0 0,0 0,0 0,0 1,0-1,0 1,0-1,0 1,0 0,0-1,0 1,0 0,0-1,0 1,0 0,1-1,-1 1,1 0,-1-1,1 1,0-1,0 1,0-1,0 0,0 1,0-1,0 0,-1 0,1-1,2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931 374,'2'0,"-4"0,2 0,0 0,0 0,0 0,0 0,-1 0,1 1,-1 0,0-1,0 1,0 0,0 0,0 0,0 0,0 0,1 0,-1 1,0-1,0 0,1-1,-1 1,1 0,-1-1,1 1,0-1,0 1,0-1,0 0,0 0,0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919 376,'2'0,"-4"0,2 1,0-1,1 0,-1 0,1 1,-1-1,0 1,1 0,0-1,-1 1,1 0,-1 0,1 0,0 0,-1 0,0 0,1 0,-1-1,0 1,1 0,-1-1,0 1,0-1,1 1,-1-1,0 0,0 1,0-1,0 0,0 0,0 0,1 0,-1 0,1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940 374,'2'0,"-4"0,2 0,0 0,0 0,0 1,1-1,-1 1,0 0,1 0,-1 0,0 0,1 1,-1-1,0 0,1 0,-1 0,0 1,0-1,0-1,0 1,1 0,-1-1,0 1,0-1,0 0,0 1,0-1,0 0,0 0,0 0,0 0,0 0,0 0,0 0,0-1,0 1,0-1,0 0,0 0,0 0,1 0,-1 1,0-1,1 0,-1 1,0-1,1 0,0 1,-1 0,1-1,-1 1,1-1,0 1,0 0,0 0,0-1,0 1,0 0,0 0,0 0,0 0,0-1,1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967 360,'2'0,"-4"0,1 0,0 0,-1 0,1 0,-1 1,0-1,0 0,0 0,0 0,0 0,0 0,0 0,1 0,-1 0,1 0,0 0,0 0,0 0,0 0,1 0,0 0,-1 0,1 0,0 0,0 0,-1 0,1 0,0-1,0 1,2-1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959 350,'2'0,"-4"0,2 1,1-1,-1 0,0 1,1-1,0 1,-1-1,1 1,0 0,-1-1,1 1,0-1,-1 1,0-1,1 1,-1-1,1 0,-1 1,0-1,0 0,0 1,0-1,0 0,0 0,0 1,-1-1,1 1,-1-1,0 0,0 1,0-1,0 1,0-1,1 0,-1 1,0-1,1 0,-1 0,1 1,0-1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968 397,'2'0,"-4"0,2 0,0 0,0 0,0 0,0 0,0 0,0 0,0 0,0 0,1 0,-1 1,0-1,0 1,0-1,1 1,-1-1,0 1,1 0,-1-1,0 1,1 0,0-1,-1 0,1 1,-1-1,0 0,1 0,-1 0,1 0,-1 0,0 0,1 0,-1 0,1-1,-1 1,1-1,-1 1,1-1,-1 0,1 1,-1-1,0 0,0 1,0-1,0 1,1 0,-1-1,0 1,0 0,0 0,0 0,0 0,0-1,0 1,0 0,0 0,0 0,0 1,0-1,0 0,0 1,0 0,0 0,0 0,0 1,0-1,0 1,0 0,0 1,0-1,0 0,-1 1,1 0,0-1,-1 1,0-1,1 0,-1 0,0 0,1-1,-1 0,1 0,-1 0,1-1,-1 1,0-1,1 0,-1 0,0 0,0 0,1 0,-1 0,0-1,0 1,0-1,0 0,1 0,-1 0,1 0,0 0,0 0,0 0,1 0,0-1,0 1,0 0,1 0,0-1,0 1,0 0,0 0,0 0,0 0,0 1,0-1,-1 1,1-1,0 1,-1 0,0-1,3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1009 353,'2'0,"-4"0,2 0,0 0,0-1,0 1,0 0,0 0,0 0,0 0,0 0,0 0,0 0,0 1,0-1,0 1,0 0,0 1,1 0,-1 0,0 0,0 1,1 0,-1-1,1 1,-1 0,1 0,-1 0,0-1,1 1,-1-1,0 0,0 0,0-1,1 1,-1-1,0 1,0-1,0 0,0 0,0 0,0 0,0 0,0 0,0-1,0 0,0 1,0-1,0 0,0 0,0 1,0-1,0 0,1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1044 387,'2'0,"-4"0,2 0,0 0,0 0,0 0,0 0,0 0,0 0,0 0,0 0,0 0,0 0,0 0,0 0,0 0,0 0,0 0,0 0,0 0,0 0,0 0,0 0,1 0,-1 1,1-1,0 0,0 0,0 0,0 0,0 0,1 0,-1 0,0 0,0 0,0 0,0 0,0 0,0 0,0 0,-1 0,1 0,-1 0,0 0,1 0,-1 0,0 0,0 0,0 0,0 0,1 0,-1 0,0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1045 377,'2'0,"-4"0,2 0,0 0,0 0,1 0,0 0,0 0,0 1,0-1,0 0,1 0,-1 0,0 0,0 0,0 0,-1 0,1 0,0 1,0-1,-1 0,1 0,0 0,-1 0,1 0,-1 0,1 0,0 0,1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436 608,'2'0,"-4"0,2 0,0 0,0-1,0 1,0 0,0 0,0 0,0 0,0 0,0 0,0 0,1 0,-1 0,0 0,0 0,0 0,0 0,0 0,0 0,0 0,0 0,0 0,0 0,0 0,0 0,-1 0,1 0,0 0,-1 0,1 0,-1 0,0 1,0-1,-1 0,1 0,0 0,-1 0,1 1,0-1,0 0,0 0,-1 0,1 0,1 0,-1 0,1 0,-1 0,1 0,0 0,-1 0,1 0,0 0,0 0,0 0,-1 0,1 0,0 0,0 0,0 0,0 0,0 0,0 0,0 0,2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1083 371,'2'0,"-4"0,2 0,0-1,0 1,0 0,0 0,0-1,0 1,0 0,1 0,-1-1,0 1,1 0,-1 0,1 0,-1 0,1 0,0-1,-1 1,1 0,-1 0,1 1,0-1,-1 0,0 0,1 1,-1-1,1 1,-1-1,0 1,0 0,0 0,0 0,-1 0,1 0,-1 1,1-1,-1 0,0 0,1 1,-1-1,0 0,1 0,-1-1,1 1,0 0,-1-1,1 1,0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1078 400,'2'0,"-4"0,2 1,0-1,0 0,0 0,1 0,-1 0,0 1,0-1,0 0,0 0,0 0,0 0,0 1,0-1,0 0,0 0,0 1,0-1,0 0,0 0,0 0,0 0,0 0,0 0,0 0,0 0,0 0,0 0,0 0,0 0,0 0,0 1,0-1,0 0,0 0,0 0,0 0,0 0,0 0,0 0,0 0,0 0,0 0,0 0,0 0,0 0,0 0,0 0,0 0,0 0,0 0,0 0,0 0,0 0,0 0,0 0,0 0,0 0,0 0,0-1,1 1,-1 0,1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1095 372,'2'0,"-4"0,2 1,0-1,0 0,0 0,0 0,0 1,0-1,0 0,0 1,0-1,0 1,0-1,0 1,0-1,0 1,0-1,0 1,0 0,0-1,0 1,-1-1,1 1,0-1,0 1,-1-1,1 1,-1 0,1-1,0 1,-1-1,1 0,-1 1,1-1,-1 1,1-1,-1 1,1-1,-1 0,1 1,-1-1,1 0,-1 1,0-1,0 1,1-1,-1 0,1 1,0-1,-1 0,1 0,0 0,0 0,-1 1,1-1,0 0,0 0,-1 1,1-1,0 0,0 0,0 0,0 0,0 0,-1 0,1 1,0-1,0 0,0 0,0 0,0 0,0 1,0-1,1 0,-1 0,0 0,0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129 430,'2'0,"-4"0,2 0,0 0,0 0,0 1,0-1,1 0,-1 0,0 0,1 0,-1 0,1 0,0-1,0 1,1 0,-1-1,0 0,0 1,0-1,1 0,-1 0,0 0,0 0,-1 0,1 0,0 0,-1 0,1 0,-1-1,1 1,-1 0,0 0,0 0,0 1,0-1,0 0,0 1,0-1,-1 0,1 1,0-1,0 1,0-1,-1 1,1 0,0 0,0-1,-1 1,1 0,0 0,-1 0,1 0,0 0,-1 0,0 0,1 0,-1 1,1-1,-1 0,1 1,-1-1,1 1,-1 0,0-1,1 1,-1 0,1 0,-1 1,1-1,-1 0,1 0,0 1,-1-1,1 0,0 1,0 0,0 0,0-1,0 1,0 0,0 0,0 1,0-1,1 0,-1 0,0 0,1 0,-1 0,1-1,-1 1,0 0,1-1,-1 1,0-1,1 1,-1-1,0 1,0-1,1 0,-1 0,0 1,0-1,0 0,0 0,-1 0,1 0,0-1,0 1,0 0,-1-1,1 1,-1 0,0-1,1 1,-1-1,1 1,-1-1,0 0,0 1,0-1,0 0,1 0,-1 0,0 0,1 0,-1 0,1-1,-1 1,1-1,-1-1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155 454,'2'0,"-4"0,1 0,0 0,-1 1,1-1,-1 0,0 0,-1 1,1-1,0 0,-1 0,1 0,0 0,0 0,0 1,1-1,-1 0,1-1,-1 1,1 0,1 0,-1 0,1 0,-1 0,1 0,-1 0,1 0,0 0,0 0,0 0,0 0,-1 0,1 0,0 0,0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174 447,'2'0,"-4"0,2 0,0 0,0 0,0-1,0 1,0 0,0 0,0 0,1 0,-1 0,0 0,0 0,0 0,-1 0,1 1,0-1,-1 1,1-1,0 1,-1 0,1 0,0 0,-1 1,1-1,0 0,0 1,0-1,0 1,0-1,1 0,-1 1,1 0,-1 0,1 0,0 0,0-1,-1 1,1-1,0 0,0 1,-1-1,1 0,0 0,0-1,0 1,0 0,1-1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197 466,'2'0,"-4"0,2 0,0 0,0 0,-1 0,1 0,0 0,0-1,0 1,0 0,0 0,0 0,0-1,0 1,0 0,0 0,0-1,0 1,0 0,0-1,1 1,-1 0,0 0,0 0,1 0,-1-1,0 1,1 0,-1 0,1 1,-1-1,1 0,-1 1,1-1,-1 1,1 0,-1 0,0 0,0 0,1 0,-1 0,0 0,0 0,0 0,0 0,-1-1,1 1,0-1,0 0,0 1,0-1,0 0,0 0,0 0,0 0,1 0,-1-1,0 1,0-1,1 0,-1 0,0 0,1 0,-1 0,0 0,1 0,-1 0,1 0,-1 1,0-1,0 1,0-1,1 1,-1-1,0 1,0 0,0 0,0 0,0 0,0-1,0 1,0 0,0 0,0 0,0 0,0 1,0-1,0 1,0 0,0-1,0 1,0 0,0 0,0 0,0 0,0 0,0-1,1 1,-1 0,0-1,0 1,1-1,-1 1,1-1,-1 0,3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225 469,'2'0,"-4"0,2 0,0 1,0-1,0 0,1 1,-1-1,0 1,0-1,0 1,0 0,0 0,0 0,-1 0,1 0,0 0,0-1,0 1,-1 0,1-1,0 0,0 1,0-1,0 0,0 0,0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237 459,'2'0,"-4"0,2 0,0 1,0-1,1 0,-1 1,0-1,0 0,0 1,1 0,-1-1,0 1,1-1,-1 1,0-1,1 1,-1-1,1 1,-1-1,1 0,0 0,-1 0,1 1,0-2,0 1,0 0,-1 0,1 0,0-1,0 1,-1-1,1 0,-1 1,1-1,-1 1,0-1,1 1,-1-1,0 1,0 0,0-1,0 1,0 0,0 0,0 0,0 0,0 0,0 0,0 0,0 1,-1-1,1 1,0 0,-1 0,1 0,0 0,0 1,0-1,-1 1,1 0,0 0,0 1,0-1,0 0,0 0,0 1,0-1,0 0,-1-1,1 1,0 0,-1-1,1 0,-1 1,0-1,1 0,-1-1,0 1,0-1,0 1,0-1,0 0,0 0,1-1,-1 1,0 0,0-1,0 1,1-1,-1 0,1 0,0 0,0 0,0 0,1 0,-1 0,1 0,0 0,0 0,0 0,0 0,1 0,-1 1,1-1,2-1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269 480,'2'0,"-4"0,2 0,0 0,0 0,0 0,0 0,1 1,-1-1,0 1,0 0,-1 0,1 0,0 0,0 0,-1 0,1 0,-1 0,1 0,-1 0,1 0,-1 0,1-1,-1 1,1-1,0 1,-1-1,1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441 598,'2'0,"-4"0,2 0,0 0,0 0,0 0,0 0,0 0,-1-1,1 1,-1 0,0 0,-1 0,1 1,0-1,-1 0,1 0,-1 0,1 0,-1 0,1 0,0 0,0 0,0 0,0 1,1-1,-1 0,1 0,-1 0,1 0,0 0,-1 0,1 0,0 0,0 0,0 0,0 0,0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288 463,'2'0,"-4"0,2-1,0 1,0 0,0 0,0 0,0 0,0 0,0 0,0 0,0 0,1 0,0 0,-1 0,1 0,0 1,0-1,0 0,0 0,0 0,-1 0,1 1,0-1,-1 0,1 1,-1-1,1 1,-1-1,0 1,0 0,0 0,0 0,0 0,-1 0,1 0,0 0,-1 0,1 0,-1 0,1 0,-1 0,1 0,0-1,-1 1,1 0,0-1,0 1,0-1,0 1,0 0,0-1,0 0,0 1,1-1,-1 0,0 1,1-1,-1 0,1 1,-1-1,1 0,0 0,0 0,-1 0,1 0,0 0,-1 0,1 0,1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303 476,'2'0,"-5"0,2 0,0 0,-1 0,1 0,-1 0,1 0,-1 0,0 0,1 0,0 1,0-1,0 0,0 0,0 0,1 0,-1 0,1 0,-1 0,1-1,0 1,0 0,0 0,1-1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313 455,'2'0,"-4"0,2 0,1 0,-1 1,1-1,0 0,-1 1,1 0,0 0,-1 0,1 0,0 0,-1 0,1 1,0 0,-1-1,1 1,-1 0,0 0,1-1,-1 1,0 0,0-1,0 1,-1-1,1 1,0-1,-1 1,1-1,-1 0,0 0,0 0,0 0,0 0,0 0,0-1,0 1,0-1,1 1,-1-1,0 0,1 0,-1 0,1 0,-1 0,1 0,-2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334 481,'2'0,"-4"0,2 0,0 0,0 0,0 0,0 0,1 0,-1 0,1 1,-1-1,1 0,-1 0,2 0,-2 0,1 0,0 0,0 0,-1 0,1 0,0 0,0 0,0 0,-1 0,1 0,-1-1,1 1,-1 0,1 0,-1 0,0 0,0 0,1 0,-1 0,0 0,0 0,0 0,0 0,0 0,0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337 474,'2'0,"-4"0,2 0,0 0,0 0,0 0,0 0,0 0,0 0,0 0,0 0,1 0,0 0,-1 0,1 0,0 0,0 0,0 0,0 0,0 0,-1 0,1 0,0-1,0 1,-1 0,1 0,0 0,-1 0,0 0,1 0,-1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370 465,'2'0,"-4"0,2 0,0 0,0 0,0 0,0 0,0 0,0 0,0 0,0 0,0 0,0 0,0 0,1 0,-1-1,0 1,1 0,-1-1,1 1,-1-1,1 1,0 0,0-1,0 1,-1 0,1-1,0 1,0 0,-1 0,1 0,0 0,-1 0,1 0,0 0,0 1,-1-1,1 0,0 0,0 1,0-1,-1 0,1 0,0 1,-1-1,1 0,0 0,0 0,-1 0,1 0,-1 0,0 0,1 0,-1 0,0 0,0 0,1 0,-1 0,0 0,0 0,0 0,0 0,1 0,-1 1,0-1,0 0,0 0,0 0,0 0,0 0,0 0,0 0,-1 1,1-1,-1 1,1 0,-1 0,0 0,0 0,0 0,0 0,0 0,0 1,0-1,0 0,0 0,0 0,0 1,0-1,1 0,-1-1,0 1,1 0,-1-1,1 1,-1-1,1 0,0 0,0 0,0 0,-1 1,1-1,0 0,0 0,0 0,0 0,0 0,0 0,0 0,0-1,0 1,0 0,0 0,0 0,0 0,0 0,0 0,0 0,0 0,0 0,1 0,-1 0,1 0,0 0,-1 0,1 0,0 0,-1 1,1-1,0 0,0 0,-1 0,1 1,0-1,-1 0,1 0,0 1,0-1,0 0,-1 0,1 0,0 0,0 0,-1 0,1 0,0 0,-1 0,1 0,0 0,-1 0,1 0,0 0,-1-1,0 1,1 0,-1 0,0 0,1-2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401 473,'2'0,"-4"0,2 0,1 0,-1 0,0 0,1 0,-1 0,0 0,0 0,0 0,0 0,1 0,-1 0,0 0,0 0,0 0,0 0,0 0,0 0,0 0,0 0,-1 0,0 0,0 1,-1-1,1 0,-1 1,0-1,-1 0,1 0,0 1,0-1,0 0,1 0,-1 0,1 0,-1 0,1 0,0 0,0 0,0 0,1 0,-1 0,1 0,0 0,0 0,-1 0,1-1,0 1,0 0,0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446 494,'2'0,"-3"0,2-1,0 1,0 0,0 0,1 0,-1 0,1 0,-1 0,0 0,1 0,-1 0,0-1,0 1,1 0,-1 0,-1 0,0 0,1 0,-1 0,0 0,0 0,0 0,0 0,0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446 487,'2'0,"-4"0,2 0,1-1,-1 1,1 0,-1 0,1 0,0 0,1 0,-1 0,0 0,1 0,1 0,-2 0,1 0,-1-1,1 1,-1 0,0 0,-1 0,1 0,0 0,-1 0,1 0,-1 0,1 0,-1 0,0 0,0-1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470 481,'2'0,"-5"0,3-1,0 1,0 0,0 0,0-1,-1 1,1 0,0 0,0 0,0 0,0 0,0 0,0 0,0 0,1 0,-1 0,0 0,1 0,0 0,-1 1,1-1,0 0,0 0,-1 1,1-1,0 1,0 0,0-1,-1 1,1-1,-1 1,0-1,0 1,0 0,0 0,0 0,-1 0,0 0,0 0,1-1,-1 1,0 0,0 0,0 0,0-1,0 1,1-1,-1 0,1 1,-1-1,1 0,0 0,0 0,0 0,1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492 550,'2'0,"-4"0,2 0,-1 0,1 0,-1 1,1-1,-1 0,0 1,0-1,0 1,0 0,0 0,1 0,-1 0,0 0,0 0,0 1,0 0,0 0,1 0,-1 1,1-1,0 0,-1 1,1 0,1-1,-1 1,0 0,1 1,-1-1,1 1,0-1,0 1,0-1,0 1,0-1,-1-1,1 1,0 0,0-1,-1 1,1 0,-1-1,0 1,1-1,-1 1,0-1,0 1,0-1,0 0,1 0,-1 0,0-1,0 1,0-1,0 1,0-1,0 0,0 1,0-1,-1-1,1 1,0 0,0-1,-1 1,1-1,0 1,-1-1,1 0,-1 0,0 0,1 0,-1 0,0 0,0 0,1 0,-1 0,0-1,1 1,-1-1,0-2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525 463,'2'0,"-4"0,3 0,0 0,-1-1,1 1,0-1,0 1,0-1,0 0,0 0,0 0,0 1,-1-1,1 0,0 0,-1 0,0 0,1 1,-1-1,0 0,0 1,0-1,0 1,0-1,0 0,0 1,-1-1,1 1,-1 0,1-1,0 1,-1 0,1 0,-1 0,1-1,-1 1,1 1,-1-1,0 0,1 0,-1 1,0-1,1 1,-1 0,0 1,0-1,1 0,-1 1,0 0,1 0,-1 0,1 1,0-1,-1 0,1 1,0-1,0 0,0 1,1-1,-1 1,0-1,0 1,0-1,0 1,0-1,0 1,0-1,0 0,0 0,0-1,-1 1,1-1,0 0,-1 1,1-1,-1 0,0 0,1 0,-1 0,0 0,0 0,0-1,0 1,0-1,0 0,0 0,0 0,0 0,0 0,0-1,-1-2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526 485,'2'0,"-5"0,2 1,0-1,-1 0,0 0,0 0,-1 0,1 0,0 0,1 0,-1 0,1 0,0 0,0 0,0 0,1 0,-1 0,1 0,0 0,0 0,0 0,-1 0,1 0,0 0,0 0,4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559 475,'2'0,"-4"0,2 0,0 0,0 0,0 0,0 0,0 0,0 1,0 0,-1 0,1 0,-1 0,1 0,-1 0,1 1,-1-1,0 1,1 0,0 0,-1 0,1 0,0 0,0 0,0 0,1 0,-1 0,1-1,-1 1,1-1,-1 0,1 0,0 0,0 0,0 0,0 0,-1-1,1 1,0-1,-1 0,1 0,1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577 488,'2'0,"-4"0,2 0,0 0,0 0,0 0,0 0,0 0,0 0,0 0,0 0,0 0,0 0,0 0,0 0,0 1,0 0,0 0,0-1,0 2,0-1,0 0,0 0,0 0,0 0,0 0,0 0,0 0,0 0,0-1,0 1,0-1,0 0,0 0,0 1,0-1,0 0,0 0,-1 0,1 0,0 0,0 0,0 0,0-1,1 1,-1-1,0 0,0 0,0 1,1-1,-1 0,1 0,-1 0,1 0,0 0,0 0,0 1,0-1,0 0,0 1,0-1,0 1,-1 0,1 0,0-1,0 1,-1 0,1 0,0 0,-1 0,1 0,0 0,-1 1,1-1,-1 0,0 0,1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599 474,'2'0,"-4"0,2 0,-1 1,0-1,0 0,0 0,-1 0,1 0,-1 0,0 0,0 0,0 0,0 0,1 0,-1 0,1 0,-1 0,1 0,0 0,0 0,0 0,0 0,1 0,-1 0,1 0,0 0,0 0,-1 0,1 0,0 0,0-1,0 1,0 0,0 0,1-1,1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591 465,'2'0,"-4"0,3 0,-1 0,1 0,-1 0,1 0,-1 1,1-1,0 0,0 1,-1-1,1 0,0 0,-1 1,1-1,-1 0,1 1,-1-1,1 1,-1-1,0 0,1 0,-1 1,0-1,0 0,0 1,0-1,0 0,0 1,0-1,-1 1,1-1,-1 1,0 0,1-1,-1 1,0-1,0 0,1 1,-1-1,0 0,1 0,-1 1,1-1,0 0,0 0,0 0,-1 0,1 0,0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611 489,'2'0,"-4"0,2 0,1 0,-1 0,0 0,0 0,0 0,0 0,0 0,0 0,0 0,0 0,0 0,0 0,0 0,0 1,-1-1,1 1,-1 0,1 0,-1 0,1 0,-1 0,0 0,1 0,0 1,-1-1,1 0,0 0,0 1,0-1,0 0,0 1,0-1,1 0,-1 0,0 0,1 0,0-1,-1 1,1-1,0 1,0-1,2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625 502,'2'0,"-4"0,2 0,0-1,0 1,0 0,0 0,-1 0,1-1,0 1,0 0,0 0,0 0,0 0,0 0,0 0,0 0,0-1,1 1,-1 0,0 0,0 0,1 0,-1 0,0-1,1 1,-1 0,0 0,1 0,-1 1,1-1,-1 0,1 0,-1 1,1-1,-1 1,0-1,0 1,0 0,1 0,-2 0,1 0,0 0,0 0,0 0,-1 0,1 0,0-1,0 1,0-1,-1 1,1-1,0 0,0 0,0 1,0-1,0 0,0 0,0 0,0 0,0 0,0-1,0 1,1-1,-1 0,0 1,1-1,0 0,-1-1,1 1,-1 0,1 0,-1 1,1-1,-1 0,0 1,1-1,-1 1,0 0,0 0,0-1,0 1,1 0,-1 0,0 0,0 0,0 0,0 0,0 0,0 0,0 0,-1 1,1 0,0-1,0 1,0 0,0 0,0-1,-1 1,1 0,0 0,0 0,1 0,-1-1,0 1,0 0,1-1,-1 1,1-1,0 0,-1 1,3-1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651 510,'2'0,"-4"0,2 0,0 0,0 0,0 0,0 0,0 0,0 0,1 0,-1 1,0-1,0 0,0 1,0-1,0 1,0 0,0 0,-1 0,1 0,-1 0,1-1,0 1,-1 0,1-1,-1 1,1-1,0 1,0-1,-1 0,1 0,0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658 502,'2'0,"-4"0,2 0,0 0,0 0,0 0,0 0,0 0,0 0,0 0,1 0,-1 0,0 1,0-1,0 0,0 1,0-1,1 1,-1-1,0 1,1-1,-1 1,0-1,1 0,-1 1,1-1,-1 0,1 0,-1 0,1 0,0 0,-1-1,1 1,-1 0,1-1,-1 1,1-1,-1 1,0-1,1 0,-1 1,0-1,0 1,0-1,0 1,0-1,0 1,0 0,0-1,0 1,0 0,0 0,0 0,0 0,0 0,0 0,0 0,0 0,0 0,-1 1,1 0,-1 0,1 0,0 1,-1-1,1 1,-1 0,1 1,0-1,-1 1,1-1,0 1,-1-1,1 0,0 0,-1-1,1 1,-1-1,1 0,0 0,-1-1,1 1,-1-1,1 0,-1 1,0-1,1 0,-1 0,0-1,0 1,1-1,-1 1,0-1,1 0,-1 0,1-1,0 1,1 0,-1-1,1 1,0 0,0 0,0-1,0 1,1 0,-1 0,1 0,-1 0,0 1,1-1,-1 0,0 1,3-2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366 173,'2'0,"-4"0,2 0,0 0,0 0,0 0,0 0,0 0,0 1,1-1,-1 1,1 0,-1 0,1 0,0 0,-1 0,1 1,0-1,-1 0,1 1,0 0,0 2,0-2,0-1,-1 1,1 0,-1 0,1 0,-1 0,1 0,-1 0,0 0,0 0,-1 0,1-1,0 1,0-1,-1 0,1 1,-1-1,1 0,-1 0,0 0,1 0,-1 0,0 0,1-1,-1 1,1-1,-1 0,1 1,0-1,-1 0,1 1,-1-1,1 0,0 0,-1 0,1 0,0 0,-1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521 559,'2'0,"-4"0,2 0,-1-1,1 1,0 1,-1-1,0 0,0 0,0 1,0 0,0-1,1 1,-1 0,0 0,0 0,0 0,1 0,-2 3,2-2,0 0,-1 0,1 1,0-1,0 0,1 1,-1-1,0 1,1 0,-1-1,1 2,0-1,-1 1,1-1,0 0,0 0,0-1,0 1,-1-1,1 1,0-1,-1 1,1-1,0 0,-1 1,1-1,-1 0,1 2,0-2,-1-1,0 1,1 0,-1-1,1 1,-1-1,0 1,0-1,0 0,0 0,0 1,0-1,0 0,0-1,0 1,0 0,-1-1,1 1,0-1,-1 1,1-1,-1 1,0-1,1 0,-1 0,0 0,0 0,0 0,0 0,0 0,0-1,0 1,0 0,0 0,0-1,1 1,-1-1,1 1,0 0,0-1,-1 1,1-1,1-1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682 491,'2'0,"-4"0,2 0,0 1,0-1,0 1,1-1,-1 1,0 0,1 1,-1-1,0 0,1 0,-1 1,0-1,0 1,0-1,0 1,-1-1,1 1,0-1,-1 0,1 1,-1-1,1 0,-1 0,1 0,-1-1,1 1,0-1,-1 0,1 1,0-1,0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699 473,'2'0,"-4"0,2 0,0 1,0-1,1 1,0 0,-1 0,1 1,0-1,1 1,-1 0,1 0,-1 0,0 0,1 0,-1 1,0-1,0 1,0-1,0 0,-1 1,1-1,-1 1,0-1,-1 0,1 0,-1 0,1 0,-1 0,0-1,0 0,1 0,-1 1,0-2,0 1,0 0,1 0,-1-1,1 0,-1 1,1-1,0 0,-1 0,1 0,0 0,0 0,0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744 516,'2'0,"-4"0,2 0,0 0,0 0,0 0,0 0,0 0,0 0,0 0,0 0,0-1,0 1,0 0,0 0,0 0,0 0,0 0,0 0,-1 0,0 0,1 0,-1 0,0 0,0 0,1 0,-1 0,0 0,1 0,-1 0,1 0,-1 0,1 0,-1 0,1 0,0 0,0 0,-1 0,1 0,0 0,0 0,0 0,0 0,0 0,0 0,0 0,0-1,0 1,2-1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750 507,'2'0,"-5"0,3 0,-1 0,0 0,0 0,0 1,0-1,0 0,0 0,0 0,0 0,1 0,-1 0,1 0,-1 0,1 0,0 0,0 0,-1 0,1 0,0 0,0 0,0 0,0 0,2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395 498,'2'0,"-4"0,2 0,0 0,0 0,0 0,0 0,0 0,0 0,0 0,0 0,0 0,0 0,0 0,0 0,0 0,0 0,0 0,1 0,-1 0,0 0,0 0,0 0,0 0,0 0,0 0,1 0,-1 0,0 0,0 0,0 0,0 0,0 0,0 0,0 0,0 0,0 0,0 0,0 0,0 0,0 0,-1 0,0 0,0 1,-1-1,1 0,-1 0,1 0,0 0,-1 0,1 0,-1 0,1 0,-1 0,1 0,0 0,0 0,0 0,0 0,0 0,1 1,0-1,-1 0,1 0,0 0,0 0,-1 0,1 0,0 0,0 0,0 0,0 0,0 0,0 0,0 0,0 0,1 0,-1 0,1 0,0 0,3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396 502,'2'0,"-4"0,2 0,0 0,0 0,0 0,0 0,0 0,0 0,0 0,0 0,0 0,0 1,0-1,0 0,0 0,-1 0,1 0,-1 0,0 0,0 1,-1-1,1 0,-1 0,1 0,-1 0,1 1,-1-1,1 0,-1 0,1 0,0 0,0 0,0 0,1 0,-1 0,0 1,1-1,0 0,-1 0,1 0,0 0,0 0,0 0,-1 0,1 0,0 0,0-1,0 1,0 0,0 0,0 0,0 0,0 0,0 0,0 0,0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764 292,'2'0,"-4"0,2 0,1 0,-1 0,0 0,0 0,0 0,0 0,0 0,0 0,0 0,0 0,0 0,0 0,0 0,0 0,0 0,0 0,0 0,0 0,-1 0,0 0,-1 0,0 1,-1-1,0 0,-1 0,0 0,-1 0,1 0,-1 0,-1 0,1 1,0-1,0 0,1 0,0-1,-1 1,1 0,0 0,1 0,0-1,1 1,0 0,1 0,-1 0,1 0,1 0,-1 0,1-1,-1 1,1 0,0 0,0 0,-1 0,1 0,0 0,0 0,0-1,1 1,-1 0,1 0,0 0,0 0,2-1,-1 1,1 0,-1 0,5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742 298,'2'0,"-4"0,2 0,0 0,0 0,0 0,0 0,0 0,0 0,0 0,0 0,0 0,0 0,0 0,-1 0,0 0,0 0,-1 0,1 1,-2-1,1 0,-1 0,0 0,1 0,-4 0,4 1,-1-1,1 0,0 0,0-1,1 1,0 0,-1 0,1 0,0 0,1 0,-1 0,1 0,0 0,0 0,-1 0,1 0,0 0,0 0,0 0,0 0,0 0,0 0,0 0,0 0,0 0,0 0,0 0,0 0,2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769 496,'2'0,"-4"0,2 0,0-1,0 1,0 0,0 0,0 0,0 0,0 0,0 0,0 0,0 0,0 0,0 0,0 0,0 0,0 0,0 0,0 0,0 0,0 0,0 0,1 1,-1 0,0 0,0 0,1 0,-1 0,0 1,0-1,1 1,-1-1,0 0,0 1,0-1,1 0,-1 1,0-1,0 0,0 0,0 0,0-1,0 1,0-1,0 1,0 0,0-1,0 0,0 0,0 1,0-1,0 0,0 0,1 0,-1 0,0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792 515,'2'0,"-4"0,2 0,0 0,0 0,0 0,-1 0,1 0,0 0,0 0,0 0,0 0,0 0,0 0,0 0,0 0,0 0,0 0,0 0,0 0,0 0,0 0,0 0,1 0,-1 0,0 0,0-1,1 1,0 0,-1 0,1 0,0 0,0 0,0 0,0-1,0 1,0 0,0 0,0 0,0 0,0 0,0 0,0 0,-1 0,1 0,-1 0,1 0,-1-1,1 1,-1 0,1 0,-1 0,0 0,1 0,-1 0,0 0,0 0,0 0,1 0,-1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560 591,'2'0,"-4"0,2 0,-1 0,1-1,0 1,0 0,0 0,0 0,0 0,0 0,0 0,0 0,0 0,0 0,0 0,0 0,0 0,0 0,0 0,0 1,0 0,1 0,-1 0,0 0,0 1,0-1,0 1,0 0,1 0,-1 1,0-1,0 0,1 0,-1 0,0-1,1 1,-1 0,0-1,1 1,-1-1,0 1,1-1,-1 0,0 1,1-1,-1 0,0 0,0 0,0-1,0 1,1 0,-1-1,0 1,0-1,0 1,0-1,0 0,0 0,0 1,0-1,0 0,0 0,0 0,0 0,0 0,0 0,0 0,0 0,0 0,0 0,0 0,0 0,0 0,0 0,0 0,0 0,0 0,0 0,0 0,0-1,0 1,0-1,0 1,0 0,0-1,0 1,0 0,0 0,0-1,0 1,0 0,0 0,0 0,0 0,-1-1,1 1,0 0,0 0,0 0,0 0,0 0,0 0,0 0,0 0,0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808 505,'2'0,"-4"0,2 0,0 0,0 0,0 0,0 0,0 0,0 0,0 0,0 0,0 0,0 0,0 0,0 0,0 0,0 0,0 0,0 1,0-1,0 1,0-1,0 1,0 0,0 0,0 0,0 0,0 0,0-1,0 1,0 0,0 0,0 0,0-1,0 1,0 0,0-1,0 1,0-1,0 0,0 1,0-1,0 0,0 1,0-1,0 0,0 0,0 0,2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840 514,'2'0,"-4"0,2 0,0 0,0 0,0 0,0 0,0 0,0 0,0 0,0 0,-1 0,1 0,0 0,-1 0,1 0,0 0,-1-1,1 1,0 0,0 0,-1-1,1 1,-1 0,1-1,0 1,0 0,0-1,0 1,0 0,-1-1,1 1,1 0,-1-1,0 1,0 0,0 0,0-1,0 1,1 0,-1 0,0 0,0 0,1-1,-1 1,0 0,1 0,-1 0,0 1,1-1,-1 0,1 0,-1 1,1-1,-1 0,1 1,-1-1,0 1,0 0,0-1,1 1,-1 0,0 0,-1 0,1 0,0 0,0 0,-1 0,1-1,-1 1,1-1,0 1,-1-1,1 1,0-1,0 0,-1 1,1-1,0 0,0 0,0 0,0 1,-1-1,1 0,0 0,0 0,0 0,0 0,0-1,0 1,0 0,0-1,1 1,-1-1,1 1,-1-1,1 0,0 0,-1 0,1 0,0 0,-1 0,1 0,0 0,-1 0,1 1,-1-1,1 1,-1-1,0 1,0 0,0 0,1-1,-1 1,0 0,0 0,0 0,0 0,0 0,0 0,0 0,0 0,0 0,-1 0,1 1,0 0,-1-1,1 1,0 0,-1-1,1 1,0 0,0 0,-1 0,1 0,1-1,-1 1,0 0,0-1,1 1,-1 0,1-1,-1 1,1-1,-1 0,1 1,0-1,-1 0,1 0,0 1,-1-1,1 0,0 0,-1 0,1-1,1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148 560,'2'0,"-4"0,2 0,0-1,1 1,-1 0,0 0,0-1,0 1,0 0,0 0,0 0,0 0,0-1,0 1,0 0,0 0,-1 0,1 0,0 0,0-1,-1 1,1 0,0 0,0 0,-1 0,1 0,-1 0,1 0,-1 1,0-1,1 0,-1 1,1-1,-1 1,0-1,1 1,-1 1,1-1,-1 0,1 0,-1 1,1-1,0 1,-1 1,1-1,0 0,0 3,-1-3,1 0,0 0,0 1,0-1,0 0,0 0,0 1,-1-1,1 1,0 0,0-1,0 1,0 0,0-1,1 1,-1 0,0-1,0 1,0-1,0 1,0-1,1 0,-1 0,0-1,0 1,0-1,0 1,1-1,-1 0,0 1,0-1,0-1,-1 1,1 0,0-1,-1 1,0-1,-1 1,1-1,0 0,-1 0,1 0,0 0,0-1,0 1,-1-3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194 565,'2'0,"-4"0,2 0,0-1,0 1,0 0,1 0,-1 0,0 0,0 0,0 0,0 0,0 0,0-1,0 1,0 0,0 0,0 0,0 0,0 0,0 0,0 0,0 0,0 0,0 0,0 0,-1 0,1 1,-1 0,1-1,-1 1,1 0,-1 0,1 0,-1 0,0 1,1-1,-1 1,1-1,0 0,0 0,-1 1,1-1,0 3,0-3,0 0,0 1,0-1,0 0,0 1,0-1,0 1,0-1,0 0,1 1,-1-1,0 1,0 0,1-1,-1 1,0-1,1 1,-1-1,1 0,-1 1,0-1,1 1,-1-1,0 0,1 1,-1-1,0 0,1 0,-1 0,0 1,0-1,0 0,0 0,1 0,-1-1,0 1,0 0,0 0,0 0,0 0,0 0,0 0,0 0,0 0,0 0,0 0,0 0,0 0,0 0,0 0,0-1,0 1,0 0,0 0,0-1,0 1,0 0,0 0,0 0,-1-1,1 1,0-1,0 1,0 0,0-1,0 1,0 0,-1-1,1 1,0-1,0 1,0-1,-1 1,1-1,0 1,0-1,-1 0,1 1,0-1,0 0,0 0,-1 1,1-1,0 0,0 0,-1 0,1 0,0 0,0 1,-1-1,1 0,0 0,0 0,0 0,0 0,-1 0,1 0,0 0,0-1,-1 1,1-1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226 595,'2'0,"-4"0,2 0,0 0,0 0,0 0,0 0,0 0,0 0,0 0,0 0,-1 0,1 1,-1-1,0 1,0 0,0 0,0 1,1-1,-1 0,0 1,1-1,-1 1,1 0,-1 0,1 0,0 0,0-1,0 1,0-1,0 1,0-1,0 0,1 0,-1 1,1-1,-1 0,1 0,-1-1,1 1,-1 0,1-1,-1 1,1-1,-1 1,1-1,-1 0,0 1,1-1,0 0,-1 0,1 0,-1 0,3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242 602,'2'0,"-4"0,2 0,0 0,0 0,0 0,0 0,0 0,0 0,0 0,0 0,0 0,0 0,0 0,0 1,0 0,0 0,0 0,0 1,0-1,0 0,0 1,0 0,0 0,1-1,-1 1,0-1,0 0,0 0,0 0,0 0,0 0,0-1,0 1,0-1,0 1,0-1,0 0,0 0,1 0,-1 1,0-1,0 0,2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260 622,'2'0,"-3"0,1 0,1 0,-1 0,1 0,0 0,0 0,0-1,0 1,1 0,-1 0,0 0,0 0,0 0,-1 0,1 0,-1 0,1 0,-1-1,1 1,-1 0,0 0,1 0,-1 0,0 0,0 0,0 0,0 0,1 0,-1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269 613,'2'0,"-4"0,2 0,0 0,0 0,0 0,0 0,0 0,0 1,0-1,0 1,0-1,0 1,0-1,0 1,0 0,0-1,0 1,0 0,0-1,0 1,0 0,0-1,1 1,-1-1,0 1,0-1,1 1,-1-1,1 0,1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288 619,'2'0,"-4"0,2 0,0 0,0 0,0 0,0 0,0 0,0 0,-1 0,1-1,0 1,0 0,0 0,0 0,0 0,0-1,0 1,0 0,0-1,0 1,0 0,0-1,0 1,0 0,0 0,1-1,-1 1,1 0,-1 0,0-1,1 1,-1 0,0 0,1 0,-1 0,1 0,-1 1,1-1,-1 0,1 1,-1-1,0 1,0-1,1 1,-1 0,0 0,0 0,0 0,0 0,0-1,0 1,0 0,0-1,0 1,0 0,-1-1,1 1,0-1,0 0,0 0,0 1,0-1,0 0,0 0,0 0,0 0,0 0,0 0,0 0,0 0,0-1,0 1,1-1,-1 0,0 0,1 0,-1 0,0 0,1 0,-1 1,0-1,1 0,-1 1,0-1,0 1,0 0,1 0,-1 0,0-1,0 1,0 0,0 0,0 0,0 0,0 0,0 0,0 0,0 1,0-1,0 1,0 0,-1 0,1 0,0 0,0 0,0 0,0-1,0 1,0 0,0 0,0-1,0 1,0 0,1-1,-1 1,1 0,0-1,-1 1,1-1,0 0,0 0,1 1,-1-2,3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320 605,'2'0,"-4"0,2 0,0 0,0 0,0 0,0 0,0 1,1-1,-1 1,1 0,-1 0,1 0,0 0,-1 0,1 1,-1-1,1 0,-1 1,0-1,1 1,-1 0,1-1,-1 1,0 0,0-1,0 1,-1 0,1 0,-1 0,1-1,-1 0,1 1,-1-1,0 0,1 0,-1 0,0 0,1 0,-1-1,0 1,1-1,-1 1,1-1,0 0,-1 0,1 0,0 0,0 0,0 0,0 0,0 0,0 0,0-2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585 606,'2'0,"-4"0,2 0,0-1,0 1,0 0,0 0,0 0,0 0,0 0,0 0,0 0,0 0,0 0,0 0,0 0,0 0,0 0,0 0,0 0,0 0,0 1,1 0,-1 0,0 0,0 0,1 0,-1 0,0 0,1 1,-1-1,0 0,0 0,0 1,1-1,-1 0,0 0,0-1,0 1,0-1,0 1,0-1,0 0,0 1,0-1,0 0,0 0,0 0,0 0,0 1,0-1,0 0,0 0,0 0,0 0,0 0,0 0,0-1,0 1,0-1,0 1,0-1,0 0,0 0,0 0,0 0,0 0,0 0,0 0,0 0,0 0,1 0,-1 0,0 0,0 0,1 0,-1 0,0 1,1-1,-1 0,1 0,-1 0,1 1,-1-1,1 1,-1-1,0 1,1-1,0 1,-1 0,1-1,-1 1,1 0,-1 0,1 0,-1 0,1 0,-1 0,0-1,1 2,-1-1,1 0,-1 0,0 0,1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355 603,'2'0,"-4"0,2 0,0 0,0 0,1 0,-1 1,1 1,-1 0,1 0,-1 0,1 0,-1 1,1-1,-1 0,1 1,-1-1,1 0,-1 0,0 0,0 0,0-1,0 1,0-1,0 1,0-1,0 0,0 1,0-1,0 0,0-1,0 1,0 0,0-1,0 1,0-1,0 0,0 0,0 0,0 1,0-1,0 0,0 0,0 0,0 0,2-1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382 621,'2'0,"-4"0,2 0,0 0,0 0,0 0,0 0,0 0,0 0,0 0,1 1,-1-1,0 1,1 0,-1 0,0 0,1 2,-1-2,0 0,0 0,0 0,0 0,0 0,0 0,0-1,0 1,0-1,0 1,0-1,0 1,0-1,0 0,0 0,0 0,0 0,0 0,0 0,0 0,0 0,0 0,0-1,0 0,0 0,0 0,0 0,0 0,1 0,-1 0,0-1,1 1,-1 0,1 0,0 0,-1 0,1 0,0 1,-1-1,1 1,0-1,-1 1,1 0,-1 0,1 0,0 0,0 0,-1 0,1 0,0 0,0 0,-1 0,1 0,1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394 650,'2'0,"-4"0,2 0,0 0,0 0,0 0,0 0,0 0,0 0,0 0,-1 0,1-1,0 1,0 0,0 0,0-1,0 1,1-1,-1 1,0 0,0-1,0 1,1 0,-1-1,0 1,1 0,-1-1,1 1,-1 0,0 0,0 0,1 0,-1 0,0 0,1 0,-1 1,0-1,0 0,0 1,1 0,-1-1,0 1,0 0,0 0,0 0,0-1,0 1,0 0,0-1,0 1,-1 0,1-1,0 1,0-1,0 1,0-1,0 0,0 0,0 0,0 1,0-1,0 0,0 0,0 0,0 0,0 0,0 0,0-1,0 1,0-1,0 0,1 1,-1-1,1 0,-1 0,0 0,1 0,-1 0,1 0,-1 1,0-1,1 1,-1 0,0-1,0 1,0 0,0 0,0 0,0 0,0 0,0 0,0 0,0 0,0 0,0 0,0 0,0 0,0 0,0 1,0 0,-1-1,1 1,0-1,0 1,0 0,0-1,0 1,0 0,0-1,0 1,1-1,-1 1,0-1,1 1,-1-1,1 0,0 1,0-1,0 0,0 0,0 0,1-1,2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443 630,'2'0,"-4"0,2 0,0 0,0 0,0 0,0 0,0 0,-1 1,0 0,1 0,-1 0,0 0,0 0,0 0,0 0,0 0,0 0,1 0,-1 0,0 0,0 0,1 0,-1-1,1 1,0-1,0 0,-1 1,1-1,0 0,0 0,0 0,0 0,0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432 632,'2'0,"-4"0,2 0,0 0,0 0,0 0,0 0,0 0,0 0,0 0,1 1,-1-1,0 1,0-1,1 1,-1 0,1 0,-1 0,0 0,1 0,-1 0,1 0,-1-1,0 1,1 0,-1 0,0-1,0 1,1-1,-1 1,1-1,-1 1,0-1,1 0,0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454 632,'2'0,"-4"0,2 0,0 0,0 0,0 0,0 0,0 0,0-1,0 1,0 0,0 0,0 0,0 0,0 0,1 1,-1-1,0 0,0 1,0 0,1-1,-1 1,0 0,0 0,0 0,0 0,0 0,0 0,0 0,0 0,0 0,0-1,0 1,0-1,0 0,0 0,0 1,0-1,0 0,0 0,0 0,0 0,0 0,0 0,0 0,0-1,0 1,0-1,0 0,1 0,-1 0,1 0,0 0,-1 0,1 0,0 0,-1 0,1 1,-1-1,1 1,0-1,0 1,0 0,-1-1,1 1,0 0,-1 0,1 0,0 0,-1 0,1 0,0 0,-1 1,1-1,1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399 606,'2'0,"-4"0,2 0,0 0,0 0,0 0,0 0,0 0,0 0,0 0,0 0,0 0,0 0,0 0,0 0,0 0,0 0,0 0,-1 0,1 0,0 0,0 0,0 0,0 0,0 0,0 0,0 0,0 0,0 0,0 0,0 0,-1 0,1 0,0 1,0-1,-1 0,1 0,0 0,-1 0,1 0,0 0,-1 0,1 0,0 0,-1 0,1 0,0 0,-1 0,1 0,0 0,0 0,0 0,-1 0,1 0,0 0,0 0,0 0,0 0,-1 0,1 0,0 0,0 0,0 0,0 0,0 0,0 0,-1 0,1 0,0 0,0 0,0 0,0 0,0 0,0 0,0 0,0 0,0 0,0 0,-1 0,1 0,0 0,0 0,0 0,0 0,0 0,0 0,0 0,-1 0,1 0,0 0,0 0,0 0,0 0,0 0,0 0,0 0,0 0,0 0,0 0,0 0,0 0,0 0,0 0,0 0,0 0,0 0,0 0,0 0,0 0,0 0,0 0,0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396 603,'2'0,"-4"0,2 0,0 0,0 0,0 0,0 0,0 0,0 0,0 0,0 0,0 0,1 0,-1 0,0 0,0 0,0 0,0 0,0 0,0 0,0 0,0 0,1 0,-1 1,0-1,1 0,-1 0,0 1,1-1,-1 0,0 0,1 1,-1-1,0 0,0 0,0 0,1 0,-1 0,0 1,0-1,0 0,0 1,-1-1,1 1,0-1,-1 1,1-1,-1 1,1-1,-1 1,1-1,-1 1,1-1,-1 1,1-1,-1 0,1 0,0 1,0-1,0 0,-1 0,1 0,0 0,2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454 617,'2'0,"-4"0,2 0,0 0,-1 0,1 0,0 0,0 0,0 0,0 0,0 0,0 0,0 0,0 0,0 0,0 0,0 0,0 0,0 0,0 0,0 0,0 0,1 0,-1 0,2 1,-1-1,0 0,0 0,1 0,-1 0,0 0,1 0,-1-1,0 1,0 0,0 0,0 0,0 0,-1 0,1 0,-1 0,0 0,1 0,-1 0,0 0,0 0,0 0,1 0,-1 0,0 0,0 0,0 0,0 0,1-1,-1 1,0 0,0 0,0-1,0 1,0 0,0 0,0-1,0 1,0 0,0 0,0-1,0 1,0 0,0 0,0 0,0 0,0 0,0 0,0 0,0 0,0 0,0 0,0 0,0 0,0 0,1 0,-1 1,0-1,1 0,-1 1,0-1,0 1,0 0,0 0,0 0,-1-1,1 1,-1 0,1-1,-1 1,1-1,-1 1,1-1,0 1,-1-1,1 1,0-1,0 0,0 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459 656,'2'0,"-4"0,2 0,0 0,0-1,0 1,0 0,0 0,0 0,0 0,0 0,0 0,0 0,0 0,0 0,0 0,0 0,0-1,0 1,0 0,0 0,0 0,0 0,0 0,0 0,0 0,0 0,0 0,0 0,0 0,0 0,0 0,0 0,0 0,0 0,0 0,0 0,0 0,0 0,0 0,0 0,0-1,0 1,0 0,0 0,0 0,0 0,0 0,0 0,0 0,0 0,0 0,0 0,0 0,0 0,0 0,0 0,0 0,0 0,0 0,0 0,0 0,0 0,0 0,0 0,0 0,0 0,1 1,-1-1,0 1,0 0,1-1,-1 1,0-1,0 1,1 0,-1-1,0 1,1-1,-1 1,0 0,1-1,-1 0,0 1,1-1,-1 0,0 0,0 0,1 0,-1 0,0 0,1 0,-1 0,1 0,-1-1,1 1,-1-1,1 1,-1-1,1 1,-1-1,0 1,1-1,-1 1,0-1,0 1,0 0,0-1,0 1,1 0,-1 0,0-1,0 1,0 0,0 0,0 0,0 0,0 0,0 0,0 0,0 0,0 0,0 1,0-1,0 1,0 0,1 0,-1 0,0 1,0-1,0 1,0-1,0 1,0 0,-1 0,1-1,0 1,-1-1,1 0,-1 1,0-1,1 0,-1 0,0-1,0 1,0 0,0-1,-1 0,1 0,-1 0,0-1,1 1,0-1,1 1,-1-1,1 0,0 0,0 0,0 0,0 0,1 0,0 0,1-1,0 1,0-1,1 1,3-1,-4 1,1 0,0 0,-1 0,0 0,0 1,2-1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614 588,'2'0,"-4"0,2 0,0 0,0 0,0 0,0 0,0 0,0 0,0 0,0 0,-1 0,0 0,-1 0,0 0,1 1,-1-1,0 0,0 0,0 0,0 0,0 1,0-1,0 0,1 0,0 0,0 0,0 0,0 0,0 0,1 0,0 0,-1 0,1 0,-1 0,1 0,0 0,0 0,0 0,0 0,-1 0,1 0,0 0,0 0,0 0,0 0,0 0,2-1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502 614,'2'0,"-4"-1,2 1,0 0,0 0,0 0,0 0,-1 0,1 0,0 0,0 0,0 0,0 0,0 0,0 0,0 0,1 1,-1 1,0 0,0 0,0 0,1 0,-1 1,0-1,0 1,0 0,0-1,0 1,0-1,0 1,0-1,0 0,0 0,0 0,0 0,0-1,-1 1,1-1,0 0,0 0,0 0,0 0,0 0,0-1,0 1,0-1,0 1,0-1,0 0,0 0,0 0,0 0,0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537 647,'2'0,"-4"0,2 0,0 0,0 0,0 0,1 0,-1 0,0-1,0 1,0 0,0 0,0 0,0 0,0 0,0 0,1-1,-1 1,0 0,0 0,0 0,1-1,-1 1,0 0,0-1,1 1,-1 0,0-1,0 1,1-1,-1 1,0-1,0 1,0 0,0-1,0 1,-1-1,1 1,0 0,-1-1,1 1,0 0,-1-1,1 1,-1 0,1 0,-1 0,1 0,0-1,-1 1,1 0,0 0,-1 0,1 0,-1 1,1-1,0 0,-1 0,1 0,0 1,-1-1,1 0,-1 1,1-1,0 1,0 0,-1-1,1 1,0-1,0 1,0 0,0-1,0 1,0-1,0 1,0 0,0-1,0 0,0 1,0-1,0 0,0 1,1-1,-1 0,0 0,0 1,0-1,1 0,-1 0,0 0,0 0,0 1,1-1,-1 0,0 0,1 0,-1 0,0 0,1-1,-1 1,1 0,-1 0,1-1,0 1,-1 0,1-1,0 1,-1-1,1 0,0 1,-1-1,1 0,-1 0,1 0,-1 0,1 0,-1 0,1 0,-1 0,1-1,-1 1,0-1,1 0,-1 0,1 0,-1 0,1 1,-1-1,1 0,-1 1,1-1,-1 1,0 0,0 0,1 0,-1 1,0-1,0 1,0-1,0 1,0 0,0 0,0-1,0 1,0 0,0 0,0 0,0 0,0 0,0 1,0 0,-1 0,1 0,0 1,-1-1,1 1,-1 0,1 0,0 0,0 0,-1 0,1 0,0 0,0 0,0 1,0 0,0-1,0-1,0 0,0 0,1 0,-1 0,0 0,0 0,0-1,1 1,-1-1,0 1,0-1,0 0,0 0,0 0,0 0,0 1,1-1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565 641,'2'0,"-4"0,2 0,0 0,0 0,0 0,0 0,0 0,0 0,0 0,0 0,0 0,0 0,0 0,0 0,0 0,0 0,-1 0,1 0,0 0,0-1,0 1,0 0,0 0,-1-1,1 1,0 0,0-1,0 1,0 0,0-1,0 1,1 0,-1-1,0 1,0 0,0 0,0 0,1-1,-1 1,0 0,1 0,-1 0,0 0,1 1,-1-1,1 0,0 1,-1-1,1 1,-1-1,0 1,1 0,-1-1,0 1,0 1,1-1,-1 0,-1 0,1 0,0-1,0 1,0 0,0 0,0-1,-1 1,1-1,0 1,0-1,0 0,0 0,0 0,0 0,0 0,0 0,0 0,0 0,0 0,0 0,0-1,0 1,1-2,-1 1,1 0,-1 0,1 0,0 0,-1 0,1 0,0 0,-1 0,1 0,-1 0,1 1,-1 0,0-1,0 1,1 0,-1-1,0 1,0 0,0 0,0 0,0 0,0 0,0 0,0 0,0 0,-1 1,1-1,0 1,0 0,-1 0,1 0,0 0,0 0,0 0,0 0,0 0,0-1,0 1,0 0,1 0,-1 0,1-1,-1 1,1 0,0 0,0-1,0 1,1-1,-1 0,0 1,0-1,0 0,2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608 645,'0'-1,"0"1,0 0,1 0,-1 0,0 0,0 0,0-1,0 1,0 0,0-1,0 1,0 0,0 0,0-1,0 1,0-1,0 1,0 0,0 0,0 0,-1-1,1 1,0 0,0 0,-1 0,1 0,-1 0,0 0,1 0,-1 1,0-1,1 0,-1 1,0-1,1 0,-1 1,1-1,-1 1,1-1,0 1,-1 0,1-1,0 1,0-1,0 1,0 0,0-1,0 1,0-1,0 1,0-1,0 0,0 1,0-1,0 1,1-1,-1 0,0 0,0 1,0-1,0 0,1 0,-1 0,0 0,0 1,1-1,-1 0,0 0,0 0,1 0,0-1,-1 1,1 0,0-1,-1 0,1 0,0 0,0 0,0 0,0 0,-1-1,1 1,0-1,0 0,0 1,0-1,0 0,0 0,-1-1,1 1,0 1,0-3,-1 3,1-1,0 1,-1-1,1 1,-1 0,0 0,1 0,-1 0,0 0,1 0,-1 1,0-1,0 1,0 0,0 0,0-1,1 1,-1 0,0 0,0 0,0 0,0 0,0 0,0 1,0 0,0 0,0 0,0 1,0 0,0 0,0 0,-1 0,1 0,0 0,0 0,-1 0,1-1,0 1,-1-1,1 1,0 0,-1 0,1-1,0 1,-1-1,1 0,0 1,-1-1,1 0,0-1,0 1,0 0,0-1,0 0,-1 1,1-1,1 0,-1 0,0 0,0 0,0 0,0 0,3-1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635 635,'2'0,"-4"0,2 0,0-1,0 1,0 0,0 0,0 0,0 0,0 0,0 0,0 0,0 0,0-1,0 1,0 0,0 0,0 0,0 0,0 0,0 1,0-1,0 1,1-1,-1 1,0 0,0-1,0 1,0 0,0-1,0 1,0 0,0-1,0 1,0-1,0 1,0-1,0 0,0 0,0 1,0-1,0 0,0 0,0 0,0 0,0 1,1-1,-1 0,0 0,0 0,0 0,0 0,0 0,0 0,0 0,0 0,0 0,0 0,1 0,-1 0,0 0,0 0,0 0,0 0,0 0,1 0,-1 0,0 0,0 0,1 0,-1 0,0 0,0-1,1 1,-1 0,0 0,0 0,1-1,-1 1,0 0,0 0,1-1,-1 1,0 0,0-1,1 1,-1 0,0 0,0-1,0 1,0 0,1 0,-1-1,0 1,0 0,0 0,0 0,0 0,0 0,0 0,0 0,0 0,0 0,0 0,0 0,0 0,0 1,0-1,1 1,-1 0,0 0,-1 1,1-1,0 3,-1-2,1 0,-1-1,0 1,1 0,-1 0,1 0,-1 0,1-1,-1 0,0 0,1 1,0-2,-1 1,1 0,-1-1,1 1,0-1,-1 0,1 1,0-1,-1 0,1 0,0 0,-1 0,0-1,1 1,0-1,-1 1,1-1,0 0,0 0,0 0,0 0,1 0,1-1,0 1,0 0,0-1,1 1,0 0,-1 0,1 0,0 0,0 0,0 0,0 0,-1 1,0-1,0 1,0-1,-1 1,1 0,-1 0,0 0,0 0,1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966 146,'2'0,"-4"0,2 0,0 0,0 0,0 0,0 0,0 0,0 0,0 0,0 0,0 0,0 0,0 0,0 0,0-1,0 1,0 0,0 0,0 0,0 0,0 0,0 0,0 0,0 0,0 0,0 0,0 0,0 0,0 0,0 0,0 0,0 0,0 0,0 0,0 0,0 0,0 0,0 0,0 0,0 0,0 0,0 0,0 0,0 0,0 0,0 1,1-1,-1 1,0 0,0-1,0 1,0 0,0 1,1-1,-1 0,0 0,0 0,1 1,-1-1,0 0,0 1,0-1,0 0,0 1,0-1,0 1,0 0,0 0,0-1,-1 1,1-1,-1 1,1 0,-1-1,0 1,1-1,-1 1,0-1,-1 0,1 0,-1 0,1 0,-1 0,1 0,-1-1,0 1,1-1,-1 0,1 1,0-1,0 0,0 0,0 0,1 0,-1 0,1 0,0 0,0 0,-1 0,1-1,0 1,0 0,0 0,0 0,0 0,0 0,0 0,0 0,0 0,0 0,0 0,0 0,0 0,1 1,-1-1,1 1,0 0,-1 0,1 0,-1 0,1 1,-1-1,1 1,-1 0,1 1,-1-1,0 1,0-1,0 1,0-1,0 1,0 0,-1 0,1 0,-1 0,1-1,-1 1,0 0,1-1,-1 0,1 1,-1-1,1 0,0 0,0 0,-1-1,1 1,0-1,0 1,0-1,0 1,1-1,-1 0,0 0,1 0,0 0,0 0,1 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900 183,'2'0,"-4"0,2 0,0 0,0-1,0 1,0 0,0 0,0 0,0 0,-1 0,1 0,0 0,0 0,0 0,0 0,0 0,0 0,0 0,0 0,0 0,0 0,0-1,0 1,0 0,0 0,0 0,0 0,0 0,0 0,0 1,0-1,1 1,-1 0,0 0,0 0,1 1,-1-1,0 1,1 0,-1 0,0-1,1 1,-1 0,0-1,0 1,0-1,1 1,-1-1,0 0,0 1,0 0,0-1,0 0,0 0,0 0,0 0,1-1,-1 0,0 1,0-1,0 0,0 0,0 1,0-1,0 0,0 0,0 0,0 0,0 0,-1-2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890 187,'2'0,"-4"0,2 0,-1 0,1 0,0-1,0 1,0 0,0 0,0 0,1 0,-1 0,0-1,0 1,0 0,0 0,1 0,-1-1,1 1,-1 0,1 0,1-1,-1 1,0 0,1 0,-1 0,1 0,-1 0,1 0,-1 0,1 1,-1-1,2 1,-2 0,1 0,-1-1,0 1,0 0,0 0,0 1,0-1,0 0,-1 1,1-1,-1 0,0 1,0-1,0 1,0 0,-1 0,1-1,-1 1,0-1,0 1,0-1,0 1,-1-1,1 0,-1 0,1-1,-1 1,0 0,0 0,1-1,-1 0,0 1,1-1,0 0,-1 1,1-1,0 0,0 0,1 0,-1 0,1 0,-1 0,1 0,0 0,-1 0,1 0,0 0,-1 0,1 0,0 0,0 0,-1 0,1-1,0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709 647,'2'0,"-4"0,1 0,1 0,-1 0,0 0,1 0,-1 0,0 0,1 0,-1 0,0 0,0 0,1 0,-1 0,0 0,1 0,-1 0,1 1,0-1,-1 0,1 0,-1 0,1 0,0 0,0 0,-1 0,1 0,0 0,0 0,0 0,0 0,0-1,0 1,-1 0,1 0,0 0,0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713 641,'2'0,"-4"0,2 0,0 0,0 0,0 0,0 0,0 0,0 0,0 0,0 0,0 0,0 0,0 0,-1 0,1 0,-1 0,0 0,0 0,0 0,-1 0,1 1,0-1,0 0,1 0,-1 0,0 0,1 0,0 0,-1 0,1 0,0 0,0 0,-1 0,1 0,0 0,0 0,0 0,0 0,0 0,0 0,-1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607 580,'2'0,"-4"0,2 0,0 0,0 0,0 0,0 0,0 0,0 0,0 0,0 0,0 0,0 1,1-1,-1 0,1 0,-1 0,1 0,-1 1,1-1,0 0,-1 1,1-1,0 0,-1 0,1 1,0-1,-1 0,1 1,-1-1,1 0,-1 1,0-1,1 0,-1 0,0 0,0 0,0 0,1 0,-1 0,0 0,0 0,0 1,0-1,0 0,0 0,0 0,0 1,0-1,-1 1,1-1,-1 1,1-1,-1 1,0 0,0 0,0 0,0-1,0 1,0-1,1 1,-1-1,1 1,-1-1,1 0,0 0,-1 1,1-1,0 0,0 0,0 0,-1 0,1 0,0 0,0 0,0 0,0 0,0 1,0-1,0 0,0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754 598,'2'0,"-4"-1,2 1,0 0,0 0,0 0,0 0,0-1,0 1,0 0,0 0,0 0,-1 0,1 0,-1 0,1 0,-1 0,1 1,-1-1,0 1,0-1,1 1,-1 0,0 0,1 0,-1 0,1 1,-1 0,1 0,0 1,-1-1,1 1,0-1,1 1,-1-1,1 1,-1-1,1 1,0 0,-1 0,1-1,-1 1,1-1,-1 1,1 0,-1-1,1 1,-1-1,0 1,1-1,-1 0,0 1,0-1,0-1,0 1,0-1,0 1,0-1,0 1,0-1,0 0,-1 0,1 0,0 0,0 0,-1 0,0-1,1 1,-1-1,0 0,1 0,-1 0,1 0,-1 0,0 0,1 0,0-1,-1 1,1 0,0-2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799 606,'0'-1,"0"1,0 0,0 0,0 0,0 0,1 0,-1 0,0 0,0 0,0 0,0 0,0 0,0 0,0 0,0 0,0 0,0 0,0 0,0 0,0 0,0 0,0 0,0 0,-1 0,1 0,-1 1,0-1,1 1,-1 0,0-1,0 1,1 0,-1 1,0-1,1 0,-1 1,1-1,0 1,-1-1,1 1,0 0,0 0,0 0,0 0,0 1,1-1,-1 0,0 1,1-1,0 0,0 1,-1-1,1 0,0 1,0-1,0 1,0-1,0 0,-1 1,1-1,0 0,-1-1,0 1,1-1,-1 1,0-1,1 1,-1-1,0 0,0 1,0-1,0 0,0 0,-1 0,1 0,0 0,0-1,-1 1,1 0,-1-1,1 1,0-1,-1 0,1 1,-1-1,1 0,0 0,0 1,-1-1,1 0,0 0,0 0,0 0,0 0,0 0,0 0,-1 0,1 0,0-1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810 703,'2'0,"-4"0,2 0,0 0,0-1,-1 1,1 0,0 0,0 0,0 0,0 0,0 0,0-1,0 1,0 0,0 0,0 0,0 0,0 0,0-1,0 1,0 0,0 0,0-1,1 1,-1 0,0 0,0 0,1 0,-1 0,0 0,1 0,-1-1,1 2,-1-1,1 0,-1 0,0 0,1 0,-1 0,0 0,1 1,-1-1,0 0,0 1,0-1,0 0,1 1,-1-1,0 1,0-1,0 0,-1 1,1-1,0 0,0 1,0-1,0 0,-1 0,1 0,0 0,0 1,-1-1,1-1,-1 1,1 0,0 0,-1 0,1 0,0-1,0 1,0 0,0-1,0 1,0-1,0 1,1-1,-1 0,0 1,1-1,-1 1,1-1,-1 1,1-1,-1 1,1-1,0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814 593,'2'0,"-4"0,2 0,0 0,0 0,0 0,0 0,0 0,0 0,0 0,0 0,0 0,0 0,0 0,0-1,0 1,0 0,0 0,0 1,0-1,-1 0,1 0,0 0,0 0,0 0,0 1,-1-1,1 0,0 0,0 0,0 0,0 0,0 0,-1 0,1 1,0-1,0 0,0 0,0 0,0 0,0 0,0 0,0 0,0 0,0 0,0 0,0-1,0 1,0 0,0-1,1 1,-1 0,0 0,0 0,0-1,0 1,0 0,0 0,0 0,0 0,1-1,-1 1,0 0,0 0,0 0,0 0,0 0,0 0,0 0,0 0,0 0,0 0,0 0,0 0,0 0,0 1,0-1,1 1,-1-1,0 1,0 0,0 0,1 0,-1 0,0 0,0 0,0 0,1 0,-1 0,0-1,0 1,0 0,0-1,0 1,0-1,1 0,-1 1,0-1,0 0,0 0,0 1,0-1,0 0,0 0,0 0,0 0,0 0,0 0,0 0,0 0,1 0,-1 0,0 0,0 0,0 0,0 0,0 0,0 0,1 0,-1 0,0 0,0 0,0 0,0 0,0 0,0 0,0 0,0 0,0 0,1 0,-1 0,0 0,0 0,0 0,0 0,0 0,0 0,0 0,0 0,-1 0,1 1,-1-1,0 0,0 0,0 0,-1 0,1 0,0 0,0 0,1 0,-1 0,1 0,-1 0,1 0,0 0,-1 0,1 0,0 0,0 0,0 0,-1 0,1 0,0 0,0 0,0 0,0 0,0 0,0 0,0 0,0 0,0 0,1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758 703,'2'0,"-4"0,2 0,0-1,0 1,0 0,0 0,0 0,0-1,0 1,0 0,0 0,1 0,-1-1,0 1,0 0,0 0,0 0,1-1,-1 1,0 0,1 0,-1 0,0 0,1-1,-1 1,0 0,1 0,-1 0,0 0,1 0,-1 0,0 0,1 0,-1 0,0 0,0 1,1-1,-1 0,0 0,1 1,-1-1,0 0,0 1,0-1,1 0,-1 1,0-1,0 1,0-1,0 1,0-1,0 0,0 1,0-1,-1 0,1 0,0 1,0-1,-1 0,1 0,0 0,-1 1,1-1,0 0,-1 0,1-1,0 1,-1 0,1 0,0 0,0 0,-1-1,1 1,0 0,0-1,0 1,0-1,0 1,0-1,1 1,-1-1,0 1,0-1,1 1,-1 0,0-1,1 1,-1-1,1 1,0-1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752 570,'2'0,"-4"0,2 0,0 0,0 0,0 0,-1 0,1 0,0 0,0 0,0 0,0 0,0 0,0 0,0 0,0 0,0 0,0 0,0 0,0 0,0 0,0 0,0-1,1 1,-1 0,0 0,0 0,1 0,-1 0,0 0,1 0,-1 0,0 0,1 0,-1 0,0 0,1 1,-1-1,0 1,0-1,1 1,-1-1,0 1,0 0,0-1,0 1,-1 0,1 0,0 0,-1 0,1 0,-1-1,1 1,-1-1,1 1,-1-1,1 1,0-1,-1 0,1 1,0-1,0 0,-1 0,1 0,0 0,0 0,0 1,0-1,0 0,0 0,0 0,0 0,0 0,0 0,0 0,0 0,0 0,0 0,0 0,1 1,-1-1,1 0,-1 0,1 0,-1 0,1 1,-1-1,1 0,-1 0,1 0,-1 0,0 0,1 1,-1-1,0 0,0 0,1 0,-1 0,0 0,0 0,0 0,1 0,-1 0,0 0,1-1,0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767 576,'2'0,"-4"0,2 0,0 0,0 0,0 0,0 0,0 0,0 0,0 0,0 0,0 0,0 0,0 0,0 0,0 1,0-1,1 1,-1 0,0-1,0 1,0 0,0-1,0 1,0 0,0 0,0 0,0-1,0 1,0 0,0-1,0 0,1 1,-1-1,0 0,0 1,0-1,0 0,0 0,0 0,0 0,0 0,0 0,0 0,0 0,1-2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772 580,'0'-1,"0"1,0 0,0 0,0 0,0 0,0 0,0 0,0 0,0 0,0 0,0 0,0 0,0 0,0 0,0 1,0-1,0 1,0-1,1 1,-1 0,0-1,0 1,0-1,0 1,0 0,0-1,0 1,0-1,0 1,0-1,0 0,1 0,-1 1,0-1,0 0,0 0,0 0,0 0,0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763 580,'2'0,"-5"-1,3 1,0 0,0 0,0 0,0 0,0 0,0 0,0 0,0 0,0 0,0 0,0 0,1 0,-1-1,1 1,0 0,-1 0,1 0,0 0,0 0,0 0,0 0,0 0,0 0,-1 0,1 0,0 0,-1 0,1 0,-1 0,0 0,1 0,-1 0,0 0,0 0,0 0,0-1,1 1,-1 0,0 0,0 0,1 0,-1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831 628,'2'0,"-4"0,3 0,-1-1,0 1,0 0,0 0,0 0,0 0,0 0,0-1,0 1,0 0,0 0,0 0,0 0,0 0,0 0,1 0,-1 0,0 0,0 0,0 0,0 0,0 0,0 0,0 0,0 0,0 0,0 0,-1 0,1 0,0 1,0-1,-1 0,1 1,0-1,0 0,0 0,0 1,0-1,-1 0,1 0,0 0,0 1,0-1,0 0,0 0,0 0,0 1,-1-1,1 0,0 0,0 0,0 1,0-1,0 0,0 0,0 0,0 0,0 0,0 0,0 1,0-1,-1 0,1 1,0-1,0 0,0 0,0 1,0-1,0 1,-1-1,1 1,0 0,0-1,-1 1,1 0,0 0,0 0,0 0,0 1,0-1,0 0,0 0,0 0,0 0,0 0,0 1,0-1,1 0,-1 0,0 0,1 0,-1 1,0-1,1 0,0 0,-1-1,1 1,-1 0,0-1,1 1,-1 0,1-1,-1 1,1-1,-1 1,1-1,-1 1,0-1,1 0,-1 0,0 1,0-1,1 0,-1 0,0 0,1 0,-1 0,0 0,0 0,1 0,1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610 626,'2'0,"-4"0,2 0,0 0,0 0,0 0,0 0,1 0,-1 0,0 0,0 0,0 0,0 0,0 0,0 0,0 0,0 0,0 0,0 0,0 0,0 0,0 0,0 0,0 0,-1 0,1 0,0 1,0 0,0-1,-1 1,1-1,0 1,0 0,0-1,0 1,0 0,-1-1,1 1,0 0,0-1,0 1,0 0,0-1,1 1,-1 0,0-1,0 1,0 0,0-1,0 1,1-1,-1 1,0-1,0 1,0-1,1 0,-1 1,0-1,0 0,0 0,0 0,0 1,1-1,-1 0,0 0,0 0,0 0,1 1,-1-1,0 0,0 0,1 0,-1 0,0 0,1 0,-1 0,0 0,0 0,1-1,-1 1,0 0,1 0,-1 0,0 0,0-1,1 1,-1 0,0 0,0-1,1 1,-1 0,0-1,0 1,1-1,-1 1,0-1,1 1,-1-1,0 1,0 0,1-1,-1 1,0-1,0 1,0-1,1 1,-1 0,0-1,0 1,0 0,0-1,0 1,0 0,1 0,-1-1,0 1,0 0,0 0,0-1,0 1,0 0,0 0,0-1,1 1,-1 0,0 0,0 0,0 0,0 0,0-1,0 1,0 0,0 0,0 0,0 0,0 0,0 0,0 0,0 0,0 0,0-1,0 1,0 0,0 0,0 0,0 0,0 0,0 0,0 0,0 0,0 0,0 0,0 0,0 0,0 0,0 0,0 0,0 0,0 0,0 0,0 0,0 0,0 0,0 0,0 0,0 0,0 0,0 0,0 0,1 0,-1 0,0 0,0 0,0 0,0 0,0 0,0 0,0 0,0 0,0 0,0 0,0 0,0 0,0 0,0 1,0-1,0 0,0 1,1-1,-1 1,0-1,0 1,1 0,-1-1,0 1,0-1,1 1,-1-1,0 1,0-1,1 1,-1-1,0 1,0-1,1 1,-1-1,0 0,0 1,1-1,-1 0,0 1,0-1,1 0,-1 1,0-1,0 0,1 0,-1 1,0-1,0 0,0 0,1 0,-1 1,0-1,0 0,0 0,0 0,0 0,0 0,0 0,0 0,0 0,1 0,-1 0,0 0,0 0,0 0,0 1,0-1,0 0,0 0,0 0,0 0,0 0,0 0,0 0,0 0,0 0,0 0,0 0,1-1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856 639,'2'0,"-4"0,2 0,0 0,0-1,0 1,0 0,0 0,0 0,0 0,0 0,0 0,0 0,0-1,0 1,0 0,0 0,0 0,0 0,0 0,0 0,0 0,0 0,0 0,0 0,0 0,0 0,0-1,0 1,0 0,0 0,0 0,0 0,0 0,0 0,0 0,0 0,0 0,0 0,0 0,0 0,0 1,1-1,-1 1,0 0,0 0,1 0,-1 0,0 0,0 0,0 1,0-1,1 0,-1 0,0 0,0 0,0 0,0 0,0 0,0 0,0-1,0 1,0 0,0-1,0 1,0-1,0 1,0-1,0 0,0 1,1-1,-1 0,0 0,0 1,0-1,0 0,0 0,0 0,0 0,0 0,0 0,0 0,0 0,0 0,0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878 652,'2'0,"-4"0,2 0,0 0,0 0,0 0,0 0,0-1,0 1,0 0,0 0,0 0,0 0,0 0,0 0,0 0,0 0,0 0,0 0,0 0,1 0,-1 0,1 0,-1 0,1 0,0 0,0 0,0-1,0 1,1 0,-1 0,0 0,1 0,-1 0,0 0,0 0,0-1,0 1,0 0,0 0,-1 0,1 0,-1 0,1 0,-1 0,0 0,1 0,-1 0,0 0,0 0,0 0,0 0,0 0,0 0,0 0,1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891 642,'2'0,"-4"0,2 0,0 0,-1 0,1 0,0 0,0 0,0 0,0 0,0 0,0 0,0 0,0 0,0 0,0 0,0 0,0 1,1-1,-1 1,0 0,0 0,0 0,0 0,0 0,0 0,0-1,0 1,0 0,0 0,0 0,0 0,0 0,0-1,0 1,0 0,0-1,0 1,0-1,0 0,0 1,0-1,0 0,0 0,0 1,0-1,0 0,0 0,0 0,0 0,0 0,0 0,0 0,0 0,0 0,0 0,0 0,0 0,0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950 642,'2'0,"-4"0,2 0,0 0,0 0,0 0,0 0,0-1,0 1,0 0,0 0,0 0,0 0,0 0,0 0,0 0,0-1,0 1,-1 0,1 0,0 0,0-1,0 1,0 0,0-1,-1 1,1 0,-1 0,1-1,-1 1,1 0,-1 0,0 0,0-1,1 1,-1 0,-1 1,1-1,0 0,0 0,0 1,0-1,-1 1,1-1,0 1,0 0,0 0,0 0,1 0,-1 0,0 0,0 1,1-1,0 0,-1 0,1 0,0 0,0-1,0 1,0 0,0-1,0 1,1 0,-1-1,0 1,0-1,1 1,-1-1,0 1,1-1,-1 1,1-1,-1 0,1 0,0 1,-1-1,1 0,0 0,0 0,0 0,0 0,0 0,0-1,0 1,0 0,1 0,-1-1,0 1,0 0,0 0,0-1,0 1,0 0,0 0,-1 0,1 0,-1 0,1 0,-1 0,0 1,1-1,-1 0,0 0,0 1,0-1,1 0,-2 1,1-1,0 1,0-1,-1 1,1 0,0-1,-1 0,1 1,-1-1,1 0,0 0,-1 0,1 0,0 0,0 1,-1-2,1 1,0 0,-1 0,1 0,0-1,0 1,0-1,0 1,0-1,1 0,-1 1,1-1,-1 0,1 0,0 0,0 0,3-2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967 645,'2'0,"-4"0,2 0,1-1,-1 1,0 0,0 0,0 0,0 0,0 0,0 0,0 0,0 0,0 0,0 0,0 0,0 0,0 0,-1 1,1-1,0 0,-1 1,1-1,0 0,0 1,0-1,0 1,0-1,0 1,0-1,0 1,0 0,0-1,0 1,1 0,-1-1,0 1,1 0,-1-1,0 1,0 0,0 0,1 0,-1-1,0 1,0 0,-1 0,1-1,0 1,0 0,-1-1,1 1,-1-1,1 1,-1-1,0 1,1-1,-1 0,1 0,-1 1,1-1,-1 0,1 0,0 0,0 0,-1 0,1-1,0 1,0-2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987 645,'0'1,"0"-1,0 0,0 0,0 1,0-1,0 1,0 1,-1-1,1 0,0 0,0 0,-1 0,1 0,0 0,0 0,0 0,0 0,1 0,-1 0,0-1,0 1,1-1,-1 1,0-1,1 1,-1-1,1 0,-1 0,1 0,0 0,-1 0,1 0,0-1,0 1,0-1,1 0,-1 0,0 0,0 0,0-1,0 1,0-1,0 0,0 1,0-1,-1 1,1-1,-1 1,0-1,0 1,0 0,-1 0,1-1,0 2,-1-1,1 0,0 1,-1-1,1 1,0 0,0 0,-1 0,1 0,0 0,-1 0,0 0,1 0,-1 1,1-1,-1 1,1-1,-1 1,1 0,-1 0,1 1,0-1,-1 0,1 0,0 0,1 0,-1 0,0 0,0 0,0 0,1-1,-1 1,1-1,-1 1,1 0,-1-1,1 1,0-1,0 0,0 0,-1 0,1 0,2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1016 625,'2'0,"-4"0,2 1,0-1,0 1,1 0,-1 0,1 0,0 0,-1 1,1-1,-1 1,1 1,-1-1,1 0,-1 1,0-1,0 0,0 1,-1-1,1 0,-1 0,1 0,-1 0,0 0,1-1,-1 1,0-1,0 0,0 0,0 0,0 0,0 0,0-1,1 1,-1-1,0 0,1 1,0-1,-1 0,1 0,0 0,-1 0,1 0,0 0,0 0,0 0,0 0,-1-1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1036 631,'2'0,"-4"0,2 0,0 0,0-1,0 1,0 0,0 0,0 0,0 0,0 0,0 0,0 0,0 0,1 1,-1-1,0 1,1 0,-1 1,1-1,-1 0,0 1,1 0,-1 0,0-1,1 1,-1 0,0 0,0 0,0 0,1-1,-1 1,0-1,0 1,0-1,0 0,0 1,0-1,0 0,0-1,0 1,0 0,0-1,0 1,0-1,1 1,-1-1,1 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1066 648,'2'0,"-4"0,2 0,0 0,0 0,0 0,0 0,0 0,0 0,0 0,0 0,0 0,0 0,0 0,0 0,0 0,0 0,0 1,0-1,0 1,0 0,0 0,0-1,1 1,-1 0,0-1,0 1,0 0,0-1,0 1,0-1,0 1,0-1,0 0,0 1,0-1,0 0,0 0,0 0,0 0,0 0,0 0,0 0,0 0,0 0,0 0,0 0,0-1,-1 0,1 1,1-1,-1 0,0 0,0 0,1 0,-1 1,0-1,1 0,0 0,-1 1,1-1,0 1,-1-1,1 1,0 0,0 0,-1-1,1 1,0 0,-1 0,1 0,-1 0,2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1080 635,'2'0,"-4"0,1 0,1 0,-1 0,0 0,0 0,0 1,0-1,-1 0,1 0,0 0,0 0,-1 1,1-1,1 0,-1 0,1 0,-1 0,1 0,0 0,0 0,0 0,-1 0,1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683 611,'2'0,"-4"0,2 0,0 0,0 0,0 0,-1 0,1 1,-1-1,0 1,0-1,0 1,0 0,0 0,0 0,0 0,0 0,0 0,0 0,0 0,0 0,0-1,0 1,0 0,0 0,1-1,-1 1,1-1,-1 1,1-1,0 0,0 0,-1 1,1-1,0 0,0 0,0 0,0 0,-1 0,1 0,0 0,0 1,0-1,0 0,0 0,0 0,0 0,0 0,0 0,0 0,0 0,0 0,0 0,0 0,0 0,0 0,0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1079 631,'2'0,"-4"0,2 0,1 0,-1 1,0-1,0 0,0 1,0-1,1 1,-1 0,-1-1,1 1,0 0,0-1,-1 1,1 0,0 0,-1-1,1 1,-1-1,1 1,-1-1,1 1,0-1,-1 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1075 666,'2'0,"-4"0,2 0,0-1,0 1,-1 0,1 0,0 0,0 0,0 0,0 0,0 0,0-1,0 1,0 0,0 0,1-1,-1 1,1-1,-1 1,1 0,-1-1,1 1,-1 0,1 0,-1 0,0 0,1 0,-1 0,0 0,0 0,1 0,-1 0,0 0,1 0,-1 0,0 1,0-1,0 1,1-1,-1 1,0 0,0-1,0 1,0-1,0 1,0 0,-1-1,1 0,0 1,0-1,0 0,0 0,0 0,0 0,0 0,0 0,0 0,0 0,0 0,0 0,1 0,-1-1,0 1,1-1,-1 0,1 1,-1-1,0 0,1 0,-1 1,0-1,1 1,-1 0,0-1,0 1,0 0,0 0,0 0,0 0,0 0,0-1,0 1,0 0,0 0,0 1,0-1,0 1,0 0,0-1,0 1,-1-1,1 1,1-1,-1 1,0 0,0-1,0 1,1-1,-1 1,1-1,-1 1,1-1,0 0,-1 1,1-1,0 0,0 0,2-1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1112 647,'2'0,"-4"1,2-1,-1 1,1 0,-1 0,0 0,1 0,-1 0,1 0,-1 0,0 0,1-1,-1 1,1 0,-1-1,1 1,0-1,0 1,-1-1,1 0,0 1,0-1,0 0,0 0,0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1099 651,'2'0,"-4"0,2 0,0 0,0 0,0 0,0 0,0 0,0 0,0 0,0 0,1 0,-1 0,1 1,0-1,-1 1,1-1,0 1,0 0,-1-1,1 1,-1 0,1-1,-1 1,1 0,-1-1,1 1,-1 0,1-1,-1 0,0 1,0-1,1 0,-1 0,2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1121 648,'2'0,"-4"0,2-1,0 1,0 0,0 0,0 0,0 0,0 0,0 0,0 0,0 0,1 0,-1 0,0 1,0 0,1 0,-1 0,0 0,1 0,-1 0,0 0,0 0,0 1,1-1,-1 0,0 0,0-1,0 1,0 0,0-1,0 0,0 1,0-1,0 0,0 0,0 0,0 0,0 0,0 0,0 0,0-1,0 0,0 0,1-1,-1 1,1 0,0 0,0 0,-1 0,1 0,0 0,2-2,-2 2,0 0,0 1,-1-1,1 1,0 0,-1 0,0 0,1 0,-1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1137 629,'-1'0,"1"0,-1 0,0 1,0-1,0 0,0 0,-1 1,1-1,0 0,0 0,0 1,1-1,-1 0,0 0,1 0,0 0,0 0,-1 0,1 0,0 0,0 0,0 0,2-1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1140 627,'1'0,"-1"0,0 0,0 1,0-1,1 0,-1 1,0-1,0 0,0 0,0 1,0-1,0 1,0 0,-1-1,1 1,-1-1,1 1,-1 0,1-1,-1 1,0-1,1 1,-1 0,0-1,1 1,-2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1138 662,'2'0,"-4"0,2 0,0 0,0 0,0 0,0 0,0 1,0-1,1 0,-1 0,0 1,0-1,0 0,0 0,0 1,0-1,0 0,1 1,-1-1,0 0,0 1,1-1,-1 0,0 1,1-1,-1 0,1 0,-1 0,0 1,1-1,-1 0,1-1,-1 1,0 0,1 0,0-1,-1 1,0-1,1 1,-1-1,1 1,-1-1,0 1,0-1,1 1,-1 0,0-1,0 1,0 0,0-1,0 1,0 0,1 0,-1 0,0 0,0 0,0 0,0 0,0 0,0 1,0 0,0 0,0 0,0 1,0-1,0 1,0-1,0 0,0 1,-1-1,1 1,0-1,-1 1,1-1,-1 0,0 1,1-1,-1 0,0-1,0 1,-1-1,2 0,-1 0,1 0,-1 0,0 0,1-1,0 1,-1-1,1 1,0-1,0 0,1 0,-1 0,1-1,1 1,-1 0,1-1,0 1,0 0,0 0,0 0,-1 0,0 0,1 0,1-1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1159 627,'2'0,"-4"0,2 0,1 1,-1 0,0 0,1 1,-1 0,1 0,-1 0,1 1,-1 0,1-1,-1 1,0-1,1 1,-1 0,0-1,0 1,0-1,0 0,0 0,0 0,0-1,-1 0,1 0,0 0,0 1,0-2,0 1,0-1,0 0,0 0,0 1,0-1,0 0,0 0,0 0,0 0,0 0,0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1190 649,'2'0,"-4"0,2 0,0 0,0 0,0 0,0 0,0 0,0-1,0 1,0 0,0 0,0 0,0 0,0 0,0 0,0 0,0 0,0 0,0 0,0 0,0 0,0 0,0 0,0 0,0 0,0 0,0 0,0 0,0 0,0 0,0 0,0 0,0 1,0-1,0 1,0 0,0-1,1 1,-1 0,0 0,0 0,0 0,0 0,0 0,0 0,0-1,0 1,0 0,0-1,0 1,0 0,0-1,0 1,-1-1,1 0,0 1,0-1,0 0,0 0,0 0,0 0,0 1,0-1,0 0,0 0,0 0,0 0,0 0,0 0,0 0,0 0,0-1,0 0,0 1,0-1,1 0,-1 0,0 0,1 0,-1 0,1-1,0 1,-1 0,1 0,0 0,0 0,0 1,1-2,-1 1,0 1,0-1,0 1,-1 0,1-1,0 1,0 0,-1 0,1 0,0 0,-1 0,1 0,-1 0,1 0,-1 0,1 0,0 0,-1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665 610,'2'0,"-4"0,2 0,0 0,0 0,0 0,0 0,0 0,0 0,0 0,0 0,0 0,0 0,0 0,0 1,1-1,-1 1,1 0,-1-1,1 1,0 0,-1 0,1 0,0 0,0 0,0 1,0-1,0 0,-1-1,1 1,-1 0,1-1,0 1,-1 0,1-1,-1 1,1-1,0 1,-1-1,1 0,-1 1,0-1,1 0,-1 1,1-1,-1 0,0 0,0 1,1-1,-1 0,0 0,0 0,0 0,0 0,0 0,0 0,0 0,1 0,-1 0,0 1,0-1,0 0,0 0,0 0,0 0,0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1235 653,'2'0,"-4"-1,2 1,0 0,0 0,0 0,0 0,0 0,0 0,0 0,0 0,0 0,0 0,0 0,0 0,0 0,0 0,0 0,0 0,0 0,0 0,0 0,0 0,0-1,0 1,-1 0,1 0,0 0,0 0,0-1,0 1,-1 0,1 0,0 0,-1-1,1 1,0 0,-1 0,1 0,0 0,-1 0,1-1,-1 1,1 0,-1 0,1 0,-1 0,0 0,1 0,-1 1,1-1,-1 0,0 0,1 0,-1 0,1 1,0-1,0 0,-1 0,1 1,0-1,0 0,-1 1,1-1,0 1,0-1,0 1,0-1,0 1,0-1,0 1,0-1,0 1,0-1,0 0,0 1,1-1,-1 1,0-1,0 1,0-1,0 0,1 0,-1 1,0-1,0 0,0 1,1-1,-1 0,0 0,0 0,0 0,1 1,-1-1,0 0,0 0,1 0,-1 0,0 0,0 0,1 0,-1 0,1 0,-1-1,0 1,1 0,0-1,-1 1,1-1,0 0,-1 0,1 0,0 0,0 0,-1 0,1 0,-1 0,0 0,1 0,-1 0,0-1,1 1,-1-1,0 1,0 0,0-1,1 1,-1-1,0 1,0-1,0 1,0 0,1 0,-1 0,0 0,0 0,0 0,0 1,0-1,0 1,0 0,0-1,0 1,0 0,0 0,0 0,0 0,0 0,0 0,0 0,0 0,0 0,0 1,0 1,0-1,-1 0,1 1,0-1,0 1,0 0,0 0,-1 0,1 0,0 0,0-1,-1 1,1 1,0-2,0 1,0-1,0 0,0 0,0 0,0 0,0 0,1 0,-1-1,0 1,0 0,1-1,-1 0,0 0,0 1,1-1,-1 0,0 0,2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1247 652,'2'0,"-4"0,2 0,0 0,0 0,0 0,0-1,0 1,0 0,0 0,0 0,0 1,0-1,0 1,1-1,-1 1,0 0,0 0,-1 0,1 0,0-1,0 1,0 0,0-1,0 1,0-1,0 1,0-1,0 0,0 0,0 1,0-1,0 0,0 0,0 0,0 0,0 0,0 0,0-1,0 0,0 0,0 1,1-1,-1 0,0-1,1 2,-1-1,1 0,0 0,-1 0,1 0,0 0,-1 1,1-1,-1 1,1-1,0 1,-1-1,1 1,1 0,-2 0,1 0,0 0,0 0,-1 0,1 0,0 1,0-1,-1 0,1 0,1 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1285 653,'2'0,"-4"0,2 0,-1-1,1 1,0 0,-1 0,1 0,0-1,0 1,-1 0,1 0,0 0,-1 0,1 0,-1 0,1 0,-1 0,0 1,0-1,0 0,0 1,1 0,-1-1,0 1,0 0,1 0,-1-1,1 1,-1 0,1 0,0-1,-1 1,1 0,0 0,0-1,0 1,0-1,0 1,0-1,0 1,0-1,1 0,-1 1,0-1,0 0,0 0,0 1,1-1,-1 0,0 0,0 0,1 0,-1 0,0 1,0-1,1 0,-1-1,1 1,-1 0,1 0,0-1,-1 1,1-1,0 0,0 0,0 0,-1 0,1 0,0 0,0 0,-1-1,1 1,-1 0,1-1,0-1,-1 2,1-1,-1 0,0 1,0-1,1 1,-1 0,0-1,0 1,1 0,-1 0,0 0,0 1,0-1,1 0,-1 1,0-1,0 1,0 0,0 0,0-1,0 1,0 0,0 0,1 0,-1 0,0 0,0 0,-1 0,1 1,0 0,0 1,0-1,0 1,-1 0,1 0,0 0,-1 0,1 0,0 0,-1 0,1 0,0 0,-1-1,1 0,0 1,0-1,0 0,-1 0,1 0,0 0,0-1,0 1,0-1,0 0,1 1,-1-1,0 0,0 0,0 0,1-1,-1 1,1-1,0 0,0 1,0-1,-1-1,1 1,0 0,0 0,-1 0,1 0,0 0,-1 0,1 0,-1 0,1 0,-1 1,1-1,-1 1,0 0,0 0,0-1,0 1,0 0,0 0,0 0,0 0,0 0,0 0,0 0,0 0,0 0,0 0,0 0,0 1,0 0,0 0,0 0,-1 1,1-1,0 0,0 1,0-1,-1 0,1 1,0-1,0 0,0 0,-1 0,1 0,0 0,0 0,0-1,0 1,1-1,-1 0,0 0,0 1,0-1,1 0,-1 0,0 0,0 0,1 0,0 0,-1-1,1 0,0 1,0-1,0 0,0-1,0 1,0 0,-1-1,1 1,0-1,-1 0,1 1,-1-1,0 1,0-1,0 1,0-1,0 1,-1 0,1-1,-1 1,0 0,1 0,-1 0,0 1,1-1,-1 1,1-1,-1 1,1 0,-1 0,1 0,0 0,-1-1,1 1,0 0,-1 1,1-1,0 0,0 0,-1 1,1-1,0 1,0-1,0 1,0 0,0 0,0 0,0 0,1 0,-1-1,1 1,-1 0,1 0,-1-1,1 1,-1-1,1 1,0-1,0 1,0-1,-1 0,1 1,0-1,0 0,-1 0,1 0,-1 0,1 0,-1 0,1 0,-1 0,0 0,1 0,-1 0,0-1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307 680,'2'0,"-4"0,2 0,0 0,0 0,0 0,0 0,0 0,0 0,0 0,0 0,0 0,0 0,0 0,0 0,0 0,0 0,0 0,1 0,-1 0,0 0,0 0,0 0,0 0,0 0,0 0,0 0,0 0,0 0,0 0,0 0,0 0,0-1,0 1,0 0,0 0,0 0,0 0,0 0,0 0,0 0,0 0,0 0,0 0,0 0,0 0,0 0,0 0,0 0,0 0,0 0,0 0,0 0,0 0,0 0,0 0,0 0,0 0,0 0,0 0,0 0,0 0,0 0,0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312 672,'2'0,"-4"0,2 0,0 0,0 0,0 0,0 0,0 0,0 0,0 0,0 0,0 0,0 0,0 0,0 0,0 0,0 0,0 0,-1 0,1 0,-1 0,0 1,1-1,0 1,-1-1,1 1,-1-1,1 1,0-1,0 1,0-1,0 1,0 0,0 0,0 0,0 0,0 1,1-1,-1 0,1 0,-1 0,0 1,1-1,-1 0,0 0,1 0,-1 1,0-1,0 0,0 0,-1 0,1 0,0-1,0 1,0-1,-1 1,1-1,-1 1,1-1,0 0,-1 1,1-1,0 0,0 0,-1 0,1 0,0 0,0 0,0 0,0 0,-1 0,1 0,0 0,0 0,0 0,0 0,0 0,0-1,0 1,0 1,1-1,-1 1,1-1,-1 1,1 0,-1 0,1 0,-1 0,1 2,0-2,-1 0,0 0,1 1,-1-1,0 0,1 1,-1 0,0-1,1 0,-1-1,0 1,0 0,1-1,-1 1,0 0,0-1,0 1,1-1,-1 1,0-1,0 1,0-1,1 1,-1-1,0 0,1 0,-1 1,1-1,0 0,-1 0,1 0,0 0,0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330 685,'2'0,"-4"0,2 0,0 0,0 0,0 0,0 0,0 0,0 0,0 0,0 0,0 0,0 0,0 0,0 0,0 0,0 0,0 0,0 0,0 0,0 0,0 0,0-1,0 1,0 0,0 0,0 0,0 0,-1 0,1 0,0 0,0 0,0-1,0 1,0 0,0 0,-1-1,1 1,0 0,0 0,0-1,0 1,0 0,1 0,-1-1,0 1,0 0,0 0,0 0,0-1,1 1,-1 0,0 0,0 0,1 0,-1 0,1 1,-1-1,1 0,-1 1,1-1,-1 1,1 0,-1 0,0 0,1 0,-1 0,0 0,0 0,0 0,0 0,0 0,0 0,0-1,0 1,0 0,0-1,0 0,0 1,0-1,0 0,0 0,0 1,0-1,0 0,0 0,0 0,0 0,0 0,0 0,0 0,0 0,0 0,0 0,0 0,0-1,0 0,1 1,-1-1,0 0,1 0,-1 0,0 0,1 0,-1 1,0-1,1 0,-1 1,0-1,0 1,1 0,-1-1,0 1,0 0,0-1,0 1,0 0,0 0,0 0,0 0,0 0,0 0,0 0,0 0,0 0,0 0,0 0,0 1,0-1,0 1,0 0,0-1,0 1,0 0,0-1,0 1,0 0,0 0,1-1,-1 1,0 0,0-1,1 1,-1-1,0 1,1-1,-1 0,1 1,-1-1,1 0,-1 0,1 1,-1-1,0 0,2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362 697,'2'0,"-4"0,2 0,0 0,0 0,0 0,0 0,0 0,0 0,0 0,0 0,0 0,0 0,1 0,-1 0,0 0,0 0,1 0,-1 0,1 0,-1 0,1 0,-1 0,1-1,-1 1,1 0,-1 0,1 0,-1 0,0 0,1 0,-1 0,1 0,-1 0,0 0,0 0,0 0,0 0,0-1,1 1,-1 0,0 0,0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362 690,'2'0,"-4"0,1 0,1 0,0 0,0 0,0 0,0 0,0 0,0 0,0 0,0 0,0 0,0 0,0 0,0 0,0 0,0-1,1 1,0 0,0 0,-1 0,1 0,0-1,-1 1,1 0,0 0,-1 0,1 0,-1 0,1 0,-1 0,0 0,1 0,-1 0,0 0,0 0,0 0,1 0,-1 0,0 0,0-1,0 1,0 0,0 0,1 0,1 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385 687,'2'0,"-4"0,2 0,0 0,0 0,0 0,0 0,0 0,0 0,0 0,0 0,0 0,0 0,0 1,0-1,1 1,-1 0,0 0,0 0,0 1,0-1,1 0,-1 0,0 0,0 0,0-1,0 1,0 0,0-1,0 0,0 1,0-1,0 0,0 0,0 0,0 1,0-1,0 0,0 0,0 0,0 0,0 0,0 0,1-1,-1 0,0 0,0 0,0 0,1 0,-1 0,1 0,-1 0,1 0,-1 0,1 0,-1 0,1 1,-1-1,1 0,-1 1,0-1,1 1,-1 0,1-1,0 1,-1 0,1 0,0-1,-1 1,1 0,-1 0,1 0,-1 0,1 0,-1 1,1-1,1 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418 687,'2'0,"-4"0,2 0,0 0,0 0,0 0,0 0,0-1,-1 1,1 0,0 0,-1 0,1 0,-1 0,0 1,0-1,1 0,-1 0,0 1,1-1,-1 1,1-1,-1 1,1-1,-1 1,1-1,0 1,-1 0,1-1,0 1,0-1,0 1,1 0,-1-1,0 1,1-1,-1 1,1-1,-1 0,1 1,0-1,-1 0,1 1,0-1,-1 0,1 0,0 0,-1 0,1 0,-1 0,1 0,-1 0,1 0,-1 0,1 0,-1 0,0 0,0 1,1-1,-1 0,1 0,-1 0,0 0,0 0,1 1,-1-1,0 0,0 0,0 1,0-1,0 0,0 1,0-1,0 0,0 1,0-1,0 0,0 1,-1-1,1 0,0 0,0 1,0-1,-1 0,1 0,0 0,0-1,0 1,0-1,1 1,-1-1,1 0,-1 1,1-1,-1 1,1-1,-1 1,1-1,-1 1,1 0,-1-1,0 1,1 0,-1 0,0 0,1-1,-1 1,0 0,1 0,-1-1,0 1,1 0,-1 0,0 0,0-1,1 1,-1 0,0 0,0 0,0 0,0 0,1 0,-1 0,0-1,0 1,0 0,0 0,0 0,0 0,0 0,0 0,0 0,0 0,0 0,0 0,0 0,0 0,0 0,0 0,0 1,0-1,0 0,0 1,0-1,0 1,0-1,1 0,-1 1,0-1,0 1,0 0,1 0,-1-1,0 1,0-1,0 1,0-1,0 1,0 0,-1-1,1 1,-1-1,1 0,0 1,-1-1,1 0,-1 1,1-1,0 0,0 0,0 0,-1 0,1 0,0-1,0 1,0 0,0-1,0 0,1 1,-1-1,1 0,-1 0,1 0,-1 0,1 1,0-1,-1 0,1 1,-1-1,1 1,-1-1,1 1,-1 0,0-1,1 1,-1 0,0 0,0 0,1 0,-1-1,0 1,0 0,0 0,0 0,0 0,0 0,1 0,-1 0,0 1,1-1,-1 0,0 1,0-1,1 1,-1-1,0 1,1 0,-1 0,0 0,1-1,-1 1,0 0,0-1,1 1,-1-1,0 1,0-1,1 1,-1-1,0 0,1 1,-1-1,0 0,1 0,-1 0,0 0,0 0,1 0,-1-1,1 1,-1 0,0-1,1 0,-1 1,1-1,-1 0,0-1,1 1,-1 0,0 0,0 0,0 0,0 0,0 0,0 0,0 0,0 0,-1 0,1 1,0-1,-1 1,1-1,0 1,0-1,-1 1,1 0,0 0,-1 0,1 0,0 0,0 0,-1 0,1 0,0 0,-1 0,1 0,0 0,0 0,-1 1,1-1,0 0,0 1,0-1,0 1,0-1,1 1,-1-1,0 1,1-1,-1 1,1-1,-1 1,1-1,-1 1,1-1,-1 0,1 0,-1 0,1 1,-1-1,1 0,-1 0,1 0,-1 0,0 0,1 0,-1 0,0 0,0 0,0 0,1 0,-1 0,0 1,0-1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714 604,'2'0,"-4"0,2 0,0 0,0 0,0 0,0 0,0 0,0 0,0 0,0 0,0 0,0 1,0-1,0 1,0 0,0 0,1 0,-1 0,0 1,0 1,0-2,1 1,-1-1,0 0,0 1,0-1,0 0,0 0,1-1,-1 1,0 0,0-1,0 1,0-1,0 0,0 1,0-1,0 0,0 0,0 0,0 1,0-1,0 0,0 0,0 0,0 0,0 0,0 0,0 0,0 0,0 0,0 0,0 0,0 0,0 0,0 0,0-1,0 0,0-1,0 1,1 0,-1 0,0 0,0-1,1 1,-1 0,0 0,1 0,-1-1,1 1,-1 0,1 0,-1 0,1 0,-1 0,1 0,-1 1,1-1,0 1,-1-1,1 0,-1 1,1-1,0 1,-1 0,1 0,0-1,-1 1,1 0,0 0,-1 0,1 0,0 0,-1 0,1 0,-1 0,1 1,-1-1,1 0,-1 0,1 0,-1 0,1 0,-1 1,1-1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332 720,'2'0,"-4"0,2 0,1 1,-1-1,1 1,-1-1,0 1,1-1,-1 1,0-1,1 1,-1-1,0 1,0-1,1 0,-1 1,0-1,1 0,-1 0,0 0,0 1,1-1,-1 0,0 0,0 0,1 0,-1 0,0 0,1-1,-1 1,0 0,0 0,1-1,-1 1,0 0,0-1,0 1,0-1,1 1,-1-1,0 1,0 0,0 0,0-1,0 1,0 0,0 0,0 0,0 0,0-1,0 1,0 0,0 0,0 0,0 0,0 1,0-1,0 1,1-1,-1 1,0 1,1-1,-1 0,0 1,1 0,-1 0,1 0,-1 0,1 1,-1-1,1 0,-1 0,0 0,0-1,0 1,0-1,0 0,0 0,0 1,0-2,-1 1,1 0,0-1,-1 1,1-1,-1 0,0 0,1 0,-1 0,0 0,1 0,-1-1,0 1,0-1,0 0,1 0,-1 0,0 0,1 0,0 0,0 0,0 0,0 0,1 0,0-1,0 1,0 0,0 0,0 0,0 0,0 0,0 1,0-1,0 1,0-1,0 1,0 0,0 0,0-1,0 1,2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372 737,'2'0,"-4"0,2 0,0 0,-1 1,0-1,1 0,-1 0,0 0,1 1,-1-1,0 0,0 0,1 0,-1 0,0 0,1 0,-1 0,1 1,0-1,-1 0,1 0,0 0,0 0,-1 0,1-1,0 1,0 0,0 0,0 0,0 0,0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368 732,'2'0,"-4"0,2 0,0 0,0 0,0 0,0 0,0 0,0 0,0 0,0 0,0 0,-1 0,1 0,-1 0,0 0,0 0,1 0,-1 1,1-1,-1 0,1 0,0 0,-1 0,1 0,0 0,0 0,-1 0,1 0,0 0,0 0,0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380 732,'2'0,"-4"0,2 0,0 0,0 0,0 0,0 0,0 0,0 0,0 0,0 0,0 0,0 0,0 1,0-1,0 1,0 0,0 0,0 0,0 0,0 0,0 0,0 0,0 0,0 0,0-1,0 1,0 0,0-1,0 0,0 0,0 1,0-1,0 0,0 0,0 0,0 0,0 0,0 0,0 0,0-1,1 1,-1-1,0 0,0 0,1 0,-1 0,1 0,-1 0,1 0,-1 0,1 0,0 0,-1 1,0-1,1 1,-1-1,1 1,-1 0,1-1,-1 1,1 0,-1 0,0-1,1 1,-1 0,1 0,-1 0,1 0,-1 1,1-1,-1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418 729,'2'0,"-4"0,2 0,0 0,0 0,0 0,0 0,0 0,0 0,0 0,-1 0,1 1,-1-1,0 0,1 0,-1 1,0-1,1 0,-1 0,0 1,1-1,-1 0,1 0,-1 1,1-1,0 0,0 0,-1 0,1 0,0 1,0-1,0 0,0 0,0 0,0 0,1 1,-1-1,1 0,-1 0,1 1,0-1,0 0,0 1,0-1,-1 1,1-1,0 0,-1 1,1-1,-1 1,1-1,-1 0,1 1,-1-1,0 1,1-1,-1 1,0-1,0 1,-1-1,1 1,-1 0,0-1,1 0,-1 1,-1-1,1 1,0-1,1 0,-1 0,0 0,0 0,1 0,-1 0,1 0,-1 0,1 0,0 0,-1 0,1 0,0-1,0 1,0 0,0 0,0-1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425 739,'2'0,"-4"0,2 0,0 0,0 0,0 0,0 0,0 0,0 0,0 0,0 0,1 0,-1 0,0 0,0 0,0 0,1 0,-1 0,0 0,1 0,-1 0,0 0,1 0,-1 0,1-1,-1 1,0 0,1 0,-1-1,0 1,0 0,1-1,-1 1,0 0,0-1,0 1,0 0,0 0,0 0,0 0,0 0,0 0,0 0,0-1,0 1,0 0,0 0,0 0,-1 0,1 1,0-1,-1 0,1 0,-1 1,1-1,0 0,-1 1,1-1,0 1,0 0,-1-1,1 1,0-1,0 1,0-1,0 1,0-1,0 1,0-1,0 0,1 0,-1 1,0-1,0 0,0 0,1 0,-1 0,0 0,0 0,0 0,1 0,-1 0,0 0,1 0,-1-1,0 1,0 0,1 0,-1 0,0 0,0-1,0 1,0 0,0 0,0 0,1 0,-1 0,0 0,0 0,0 0,0 0,0 0,0 0,0 0,0 0,1 0,-1 1,0-1,0 0,1 1,-1-1,0 0,0 1,0-1,0 1,0-1,1 0,-1 0,0 0,0 1,0-1,0 0,0 0,0 0,0 0,0 0,0 0,1 0,-1-1,0 1,1-1,-1 1,1-1,-1 1,0-1,1 1,-1-1,1 1,-1-1,1 1,-1 0,0-1,0 1,1 0,-1 0,0 0,0 0,0-1,0 1,1 1,-1-1,0 0,0 0,0 0,1 1,-1-1,0 0,0 1,0-1,0 1,0-1,0 1,0 0,1-1,-1 0,0 1,0-1,0 0,0 0,0 1,0-1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457 740,'2'0,"-4"0,2 0,0 0,0 0,0 0,0 0,0 0,0 0,0 0,0 0,0 0,0 0,0 1,1 0,-1-1,0 1,0-1,0 1,0 0,0-1,1 1,-1 0,0-1,0 1,1 0,-1-1,0 1,1-1,-1 0,1 1,-1-1,1 0,-1 0,0 0,0 0,1 0,-1 0,1 0,-1 0,1-1,-1 1,1 0,-1-1,1 0,-1 0,0 0,1 0,-1 0,0-1,0 1,0 0,0 0,0-1,-1 1,1 0,-1 0,1 0,-1 0,0 1,1-1,-1 1,1-1,-1 1,0 0,1 0,-1-1,1 1,0 0,-1 0,1 0,-1 1,1-1,0 0,-1 0,1 1,0-1,0 1,0-1,0 1,1 0,-1 0,1-1,-1 1,1 0,-1-1,1 1,0 0,0-1,0 1,0-1,-1 0,1 1,0-1,0 0,0 0,0 0,-1 0,1 0,-1 0,0 0,1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909 636,'2'0,"-4"0,2 0,0 0,0 0,0 0,0 0,0 0,0 0,0 0,0 0,0 0,0-1,0 1,0 0,0 0,0 0,0 0,0 0,0 0,0 0,0 0,0 0,0 0,0 0,0 0,0 0,0 0,0 0,0 0,0 0,0 0,0 0,0 0,0 0,0 0,0 0,0 0,0 0,0 0,0 0,0 0,0 0,0 0,0 0,0 0,0 0,0 0,0 0,0 0,0 0,0 0,0 0,0 0,0 0,0 0,0 0,0 1,0-1,1 0,-1 1,0-1,0 1,0 0,0-1,0 1,1 0,-1-1,0 1,0 0,0-1,0 1,0 0,0-1,0 1,0 0,0-1,0 1,0-1,0 1,0 0,0-1,0 1,0-1,0 0,0 1,0-1,0 0,0 1,0-1,0 0,0 0,0 1,0-1,0 0,0 0,0 0,0 0,0 0,0 1,0-1,0 0,0 0,0 0,0 0,0 0,0 0,0 0,0 0,0 0,0 0,0 0,0 0,0 1,0-1,0 0,0 0,0 0,0 0,0 0,0 0,0 0,0 0,0 0,0-1,0 1,0 0,0-1,0 1,0 0,0-1,0 1,0 0,0-1,0 1,0-1,0 1,0-1,0 1,0-1,0 0,0 1,0-1,0 1,0-1,1 1,-1 0,0-1,0 1,0-1,0 1,1-1,-1 1,0-1,0 1,1-1,-1 1,0-1,0 1,1 0,-1-1,1 1,-1 0,0-1,1 1,-1 0,1-1,-1 1,1 0,-1 0,0-1,1 1,-1 0,0 0,0 0,0 0,1 0,-1-1,0 1,0 0,1 0,-1 0,0 0,0 0,0 0,0 0,1 0,-1 0,0 0,0 0,0 0,0 0,0 0,1-1,-1 1,0 0,0 0,1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549 127,'2'0,"-4"0,2 0,0 0,0 0,-1 0,1 0,0 0,0 0,0 0,0 0,0 0,0 0,0 0,0 0,0 0,0 0,0-1,0 1,0 0,0 0,0 0,0 0,0 0,0 0,0 0,0 0,-1 0,1 0,0-1,0 1,0 0,0 0,1 0,-1-1,0 1,0 0,0 0,0-1,0 1,0 0,1 0,-1-1,0 1,0 0,1 0,-1-1,0 1,0 0,0 0,1 0,-1 0,0 0,1 0,0 0,-1 0,1 1,0-1,-1 0,1 0,-1 0,1 1,0-1,-1 0,1 1,0-1,-1 0,1 0,0 1,0-1,-1 0,1 0,0 1,-1-1,1 0,-1 0,0 0,1 0,-1 0,0 0,0 1,0-1,1 0,-1 0,0 0,0 0,0 0,0 0,0 0,0 0,0 0,0 0,0 0,1 0,-1 0,0 0,0 0,0 0,0 0,-1 0,1 0,0 1,0-1,-1 0,0 1,1 0,-1-1,0 1,-1 0,1 0,0 0,0 0,0 0,0 0,-1-1,1 1,0 0,0 0,0 0,0-1,0 1,0 0,0-1,1 1,-1-1,0 0,1 1,-1-1,0 1,1-1,0 0,0 0,-1 0,1 0,0 0,0 0,0 0,0 0,-1 0,1 0,0 0,0 0,0 0,0 0,0 0,0 1,0-1,0 0,0 0,0 0,0 0,0 0,0 0,1 0,0 0,-1 0,1 1,0-1,-1 0,1 0,0 0,-1 0,1 0,0 0,0 0,-1 1,1-1,0 0,0 0,0 0,0-1,0 1,0 0,-1 0,1 0,0 0,0-1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566 137,'2'0,"-4"0,2 0,-1 0,0 0,0 0,0 0,-1 0,1 1,-1-1,1 0,-1 0,1 0,-1 0,1 0,-1 0,1 0,0 0,0 0,0 0,1 0,-1 0,1 0,-1 0,1 0,0 0,0 0,0 0,-1 0,1 0,0 0,0 0,0 0,0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744 589,'-1'0,"0"0,0 1,0-1,-1 0,1 0,-1 0,0 0,0 1,-1-1,1 0,0 0,0 0,1 0,-1 0,1 0,-1 0,1 1,0-1,0 0,0 0,0 0,1 0,0 0,-1 0,1 0,0 0,0 0,-1 0,1 0,0 0,0 0,0 0,0 0,0 0,0 0,0 0,0 0,0 0,2-1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581 141,'2'0,"-4"0,2 0,0 0,0 0,0 0,0 0,0 0,0 0,0 0,0 0,0 0,0 0,0 0,0 0,1 0,0-1,0 1,-1 0,1 0,0 0,-1 0,1 0,0 0,0 0,0 0,-1 0,1 0,0 0,-1 0,1 0,-1 0,1 0,-1 0,0 0,1 0,-1 1,0-1,1 0,-1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593 135,'2'0,"-4"0,3 0,-1 0,1 0,-1 0,0 0,1 0,-1 1,0-1,1 0,-1 0,0 0,2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630 114,'2'0,"-4"0,3-1,-1 0,1 1,-1-1,0 0,0 1,1-1,-1 0,0 1,0 0,0-1,0 1,0 0,0 0,0-1,0 1,0 0,0 0,0 0,0 0,-1 0,1 0,0 0,0 0,-1 0,0 0,1 0,-1 1,1 0,-1-1,0 1,0 0,1 0,-1 0,1 1,0-1,-1 1,1 0,-1-1,1 1,0 0,0 0,0 0,-1 1,1-1,0 0,0 0,0 0,0-1,0 1,0 0,0-1,0 1,0-1,0 1,0-1,0 1,0-1,0 0,0 1,-1-1,1 0,0 0,0 0,-1 0,1-1,0 1,0 0,0-1,-1 0,1 1,0-1,0 0,0 0,0 1,-2-2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618 144,'2'0,"-4"0,1 0,0 0,1 0,-1 0,1 0,-1 0,1 0,0 0,-1 0,1 0,0 0,0 0,0 0,-1 0,1 0,0 0,2-1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654 139,'-1'0,"1"0,0 1,-1-1,0 1,0 0,1 0,-1 0,0 1,1-1,-1 0,1 0,0 0,-1 1,1-1,0 0,1 0,-1 0,0 1,1-1,-1 0,0 0,1-1,-1 1,1 0,-1-1,0 0,1 1,-1-1,1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659 155,'2'0,"-4"0,2 0,0 0,0 0,0-1,0 1,0 0,0 0,0-1,1 1,-1 0,0 0,0-1,0 1,0 0,0 0,0 0,0-1,0 1,0 0,1 0,-1 0,0 0,0-1,0 1,0 0,0 0,0 0,1 0,-1 0,0 0,0 0,1 0,-1 1,0-1,1 0,-1 1,0-1,1 1,-1 0,0-1,0 1,0 0,0 0,0 0,0 0,0-1,0 1,0 0,0-1,0 1,-1-1,1 0,0 0,0 1,0-1,0 0,0 0,0 0,0 0,0 0,0 0,0 0,0 0,0 0,0-1,0 1,1-1,-1 0,0 0,1 1,-1-1,0 0,1 0,-1 0,0 1,1-1,-1 1,0-1,0 1,0 0,1-1,-1 1,0 0,0 0,0 0,0 0,0 0,0 0,0 0,0 0,0 0,0 1,0-1,0 1,0-1,0 1,0-1,0 1,0 0,1-1,-1 1,0-1,0 1,1-1,-1 1,1-1,-1 1,1-1,-1 0,1 1,0-1,-1 0,2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684 158,'2'0,"-4"0,2 0,0-1,0 1,0 0,0 0,0 0,0 0,0 1,1-1,-1 0,0 1,0-1,0 1,0 0,0 0,-1 0,1 0,0 0,-1-1,1 1,-1 0,1-1,0 1,-1-1,1 1,0-1,0 0,0 0,-1 1,1-1,0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695 150,'2'0,"-4"0,2 0,0 0,0 0,0 0,0 0,0 0,0 1,0-1,0 0,0 1,0-1,0 0,0 1,0-1,0 1,0-1,1 1,-1-1,0 0,0 1,0-1,1 0,-1 1,1-1,-1 0,0 0,0 0,1 0,-1 0,0 0,1 0,-1 0,1 0,0 0,-1-1,1 1,-1-1,1 1,-1-1,1 1,-1-1,0 1,1-1,-1 1,0 0,1-1,-1 1,0 0,0 0,0 0,0-1,0 1,0 0,0 0,0 0,1 0,-1 0,0 0,0 1,-1-1,1 2,0-1,0 0,0 1,-1 0,1-1,0 1,0 0,-1 0,1 1,0-1,0 0,-1 0,1 0,0-1,0 1,-1-1,1 0,0-1,0 1,-1 0,1-1,0 1,0-1,-1 0,1 0,0 0,-1 0,1 0,-1 0,1 0,-1-1,0 1,1-1,-1 0,0 0,1 1,0-2,-1 1,1 0,1 0,-1 0,1-1,0 0,0 1,1-1,2-4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725 141,'0'1,"0"-1,1 1,-1 1,0-1,0 1,0-1,0 1,0 0,0-1,-1 1,1 0,-1-1,1 1,-1-1,1 0,-1 0,0 0,0 0,0 0,0 0,0 0,0 0,-1-1,1 1,0-1,0 0,0 0,0 1,0-1,0 0,-2-1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628 144,'2'0,"-4"0,2 0,0 0,0 0,0 0,0 0,0 0,0 0,0 0,0 0,0 0,0 0,0 0,0 0,0 0,1-1,-1 1,0 0,0 0,0 0,0 0,0 0,0 0,0 0,0 0,0 0,0 0,0 0,0 0,0 0,0 0,0 0,0 0,0 0,0 0,0 0,0 0,0 0,0 0,0 0,0 0,0 0,0 0,0 0,0 0,0 0,0 0,0 0,0 0,0 0,-1 0,0 0,0 0,-1 0,1 0,0 0,-1 0,1 0,0 0,0 0,0 0,0 0,0 0,0 0,1 0,-1 0,1 0,-1 0,1 0,0 0,0 0,-1 0,1 0,0 0,0 0,0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392 209,'2'0,"-4"0,2 0,0 0,0 0,-1 0,1 0,0 0,0 0,0 0,0 0,0 0,0 0,0 0,0 0,0 0,0 0,0 0,0 0,0 0,0 0,0 0,0 0,0 0,0 0,0 0,0 0,0 0,1 0,-1 0,1 0,0-1,-1 1,1 0,0 0,-1 0,1 0,0 0,0 0,-1-1,1 1,0 0,0 0,-1 0,1 0,0 0,0 0,-1 0,1-1,-1 1,1 0,-1 0,1 0,-1 0,0 0,1 0,-1 0,0 0,1 0,-1 0,0 0,0 0,0 0,1 0,-1 0,0 0,0 0,0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739 585,'2'0,"-4"0,2 0,0 0,0 0,0 0,0 0,0 0,0 0,0 0,0 0,0 0,0 0,0 0,0 0,0 0,0 0,0 0,0 0,0 0,0 0,0 0,0 1,1-1,-1 0,0 1,0-1,1 1,-1-1,0 1,1-1,-1 1,1-1,-1 1,0-1,1 1,-1-1,1 0,-1 1,0-1,0 0,1 0,-1 0,0 1,0-1,0 0,1 0,-1 0,0 0,0 0,1 0,-1 0,0 0,1-1,-1 1,0 0,0 0,1 0,-1 0,0-1,0 1,0 0,1 0,-1-1,0 1,0 0,0 0,0-1,0 1,1 0,-1 0,0-1,0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601 134,'0'1,"1"-1,-1 0,0 0,0 0,0 0,0 0,0 0,0 0,0 0,-1 0,1 0,-1 0,0 0,1 0,-1 0,-1 0,1 0,0 0,0 0,0 0,0 0,0 0,1 0,-1 0,0 0,0 0,0 0,1 0,-1 0,1 0,0 0,-1 0,1 0,0 0,-1 0,1 0,0 0,0 0,0 0,0 0,0 0,0 0,-1 0,1 0,0 0,0 0,0 0,0 0,0 0,0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597 140,'2'0,"-4"0,2 0,0 0,0 0,0 0,0 0,1 0,-1 0,0 0,0 0,0 0,0 0,0 0,0 0,0 0,0 0,0 0,0 0,0 0,-1 0,0 0,-1 0,1 0,0 0,0 0,-1 0,1 0,1 0,-1 0,0 0,0 0,1 0,-1 0,1 0,-1 0,1 0,0 0,0 0,-1 0,1 0,0 0,0 0,0 0,0 0,-1 0,1 0,0 0,0 0,0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252 671,'2'0,"-4"0,2 0,0 0,0 0,0 0,0 0,0 0,0 0,0 0,0 0,0 0,0 0,0 0,0 0,0 0,0 0,0 0,0 0,0 0,0 0,0 0,0 0,0 0,0 0,0 0,0 0,0 0,0 0,0 0,0 0,0-1,0 1,1 0,-1 0,0 0,0 0,0 0,0 0,0 0,0 0,0 0,0 0,0 0,0 0,0 0,0 0,0 0,0 0,0 0,0 0,0 0,0 0,0 0,0 0,0 0,0 0,1 0,-1 0,0 0,0 0,0 0,0 0,0 0,0 0,0 0,0 0,0 0,0 0,0 0,0 0,0 0,0 0,0 0,0 0,0 0,-1 0,1 0,-1 0,0 0,0 0,-1 0,1 0,0 1,-1-1,1 0,0 0,-1 0,1 0,0 0,-1 0,1 0,0 0,-1 0,1 0,0 0,-1 1,1-1,0 0,0 0,-2 0,2 0,0 1,-1-1,1 0,0 0,0 0,-1 0,1 0,0 0,0 1,-1-1,1 0,0 0,1 0,-1 0,0 0,0 0,1 0,-1 0,0 0,0 0,1 0,-1 0,1 0,-1 0,1 0,0 0,-1 0,1 0,0 0,-1 0,1 0,-1 0,1 0,-1 0,1 0,0 0,0 0,0 0,-1 0,1 0,0 0,0 0,0 0,0 0,0 0,0 0,-1 0,1 0,0 0,0 0,0 0,0 0,0 0,0 0,0 0,0 0,0 0,0 0,0 0,0 0,0 0,0 0,0 0,0 0,0 0,0 0,0 0,0 0,0 1,-1-1,1 0,0 0,0 1,0-1,0 0,0 1,-1 0,1 0,0 0,0 0,0 0,0 0,0 0,0 1,0-1,-1 0,1 0,0 1,0-1,0 0,0 0,0-1,0 1,0 0,0-1,0 1,0-1,0 1,0-1,0 1,0-1,0 0,0 0,0 1,0-1,0 0,0 0,0 0,0 0,0 0,0 1,0-1,0 0,0 0,0 0,0 0,0 0,0 0,0 0,0 0,-1-1,1 1,0-1,-1 0,1 1,0-1,-1 0,1 0,0 1,-1-1,1 0,0 1,0-1,-1 1,1-1,0 1,0-1,0 1,0-1,-1 1,1 0,0 0,0-1,0 1,0 0,0 0,0-1,0 1,0 0,0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202 687,'2'0,"-4"0,2 0,0 0,0 0,0 0,0 0,0 0,0 0,0-1,0 1,0 0,0 0,0 0,0 0,0 0,0 0,0 0,0 0,0 0,0 0,0 0,0 0,0 0,0 0,0 0,0 0,0 0,0 0,0 0,0 0,0 0,0 0,0 0,0 0,0 0,0 0,0 0,0 0,0 0,0 0,0 0,0 0,0 0,0 1,0 0,0-1,0 1,0 0,0-1,0 1,0 0,1-1,-1 1,0 0,0-1,0 1,0 0,0-1,0 1,0-1,0 1,0-1,1 1,-1-1,0 0,0 1,0-1,0 0,0 0,0 0,0 0,0 0,0 0,0 1,0-1,0 0,0 0,0 0,0 0,0 0,0 0,0 0,0 0,0 0,1-1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217 697,'2'0,"-4"0,2 0,0 0,0 0,0 0,-1 0,1 0,0 0,0 0,0 0,0 0,0 0,0 0,0 0,0 0,0 0,0 0,0 0,0 0,0 0,0 0,0 0,0 0,0 0,0 0,0 0,0 0,0 0,0 0,0 0,0 0,0 0,0 0,0 0,1 0,0 0,0 0,0 0,0 0,-1 0,0 0,1 0,-1 0,1 0,-1 0,0 0,0 0,0 0,1 0,-1 0,0 0,0 0,0 0,0 0,1 0,-1-1,0 1,0 0,1 0,-1 0,1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236 689,'2'0,"-4"0,2-1,0 1,0 0,0 0,0 0,0 0,0 0,0 0,0 0,0 0,0 0,0 0,0 0,0 0,0 0,0 0,0 0,0 0,0 0,0 0,0 0,0 0,0 0,0 1,0-1,1 0,-1 1,0-1,1 1,-1-1,0 1,1-1,-1 0,0 1,0-1,1 0,-1 1,0-1,0 0,0 0,1 0,-1 0,0 0,0 0,0 0,0 0,1 0,-1 0,1 0,-1 0,0-1,1 1,-1 0,0-1,0 1,0 0,0 0,0-1,1 1,-1 0,0 0,0 0,0-1,0 1,0 0,0 0,0 0,0 0,0 0,0 0,0 0,0 0,0 0,0 0,1 0,-1 0,0 1,1 0,-1 0,0 0,1 0,-1 1,0-1,1 0,-1 1,0-1,1 1,-1-1,1 2,-1-2,0 1,1-1,-1 0,0 0,0 0,0-1,-1 1,1-1,0 1,-1-1,1 0,0 1,-1-1,0 0,1 0,-1 0,0 0,0 0,1 0,-1 0,0 0,1-1,-1 1,0-1,1 0,-1 1,1-1,0 1,0-1,0 0,0 1,0-1,0 0,0 0,1 0,0 0,-1 0,1 0,0 0,-1 1,1-1,0 0,0 0,-1 1,1-1,-1 1,1 0,1-2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260 680,'2'0,"-4"0,2 0,0 0,0 0,-1 0,1 0,0 0,0 0,0 0,0 0,0 0,0 0,0 0,0 0,0 0,0 0,0 0,0 0,0 0,0 0,0 0,0 0,0 0,0 0,0 0,1 0,-1 0,1 0,0 0,-1 0,1 0,-1 1,0-1,0 0,0 1,1-1,-1 0,0 1,0-1,0 0,0 1,-1 0,1-1,0 1,0-1,0 0,0 1,-1-1,1 0,0 1,0-1,0 0,0 0,0 0,0 1,0-1,0 0,0 0,0 0,0 0,0 0,0 0,0 0,1 1,-1-1,0 0,1 0,-1-1,1 1,-1 0,1 0,-1 0,0 0,1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173 690,'2'0,"-4"0,2 0,0 0,0 0,1 0,-1 0,0 0,0 0,0 0,0 0,0 0,0 0,0 0,0 0,-1 0,0 0,0 0,0 1,0-1,-1 0,1 0,0 0,0 1,-1-1,1 0,0 0,1 0,-1 0,1 0,-1 1,1-1,0 0,-1 0,1 0,0 0,0 0,0 0,0 0,-1 0,1 0,0 0,0 0,0 0,0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280 539,'2'0,"-4"0,2 0,0 0,0 0,0 0,0 0,0 0,0 0,0 0,0 0,0 0,0 0,0 0,0 0,0 0,0 0,0 0,0 0,0 0,0 1,-1-1,1 0,-2 0,1 1,-1-1,0 0,0 1,-1-1,0 1,0-1,0 1,0-1,0 0,0 0,0 1,0-1,0 0,0 0,0 0,0 0,-1 0,3 0,-1 0,1 0,0 0,0 0,0-1,0 1,1 0,-1 0,1 0,-1 0,1 0,0 0,0 0,-1 0,1 0,0 0,0 0,0 0,0 0,-1 0,1 0,0 0,0 0,0 0,0 0,0 0,0 0,0 0,0 0,-1 0,1 0,0 1,0-1,0 0,-1 1,1-1,0 1,0 0,-1 0,1 0,0 0,0 1,-1-1,1 1,0-1,0 0,0 1,0-1,0 1,-1-1,1 1,0-1,0 1,0-1,0 0,0 0,0 0,0-1,0 1,0-1,0 1,0-1,0 0,0 1,0-1,0 0,0 0,0 0,0 0,0 1,0-1,0 0,0 0,-1-1,1 1,-1 0,1-1,-1 0,1 0,-1 0,1 0,-1 0,1 0,-1-1,1 1,-1 0,1 0,0 0,0 0,-1 0,1 1,0-1,0 1,0-1,0 1,0 0,0 0,0-1,0 1,0 0,0 0,-1 0,1 0,0-1,0 1,1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231 553,'2'0,"-4"0,2 0,0 0,0 0,0 0,0 0,0 0,0 0,0 0,0 0,0 0,0 0,0 0,0 0,0 0,0 0,0 0,0 1,0 0,0-1,0 1,0 0,0 0,0-1,0 1,0 0,0 0,0 0,0 0,0 0,0-1,0 1,1 0,-1-1,0 1,0-1,0 0,0 1,0-1,0 0,0 0,0 1,0-1,0 0,0 0,0 0,0 0,0 0,0 0,0 0,0 0,0 0,0 0,0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738 583,'2'0,"-4"0,2 0,0 0,0 0,0 0,0 0,0 0,0 0,0 0,0 0,0-1,0 1,0 0,0 0,0 0,0 0,0 0,0 0,0 0,0 0,0 0,0 1,1-1,-1 0,0 0,1 1,-1-1,0 0,1 0,-1 0,1 1,-1-1,1 0,-1 1,0-1,1 0,-1 0,0 0,0 0,1 0,-1 1,0-1,0 0,0 0,1 0,-1 0,0 0,0 0,0 0,0 0,0 0,0 0,0 0,0 0,0 0,1 1,-1-1,0 0,0 0,0 0,0 0,0 0,0 0,0 0,0 0,0 0,0 0,0 0,0 0,0 0,0 0,0 0,0 0,0 1,0-1,0 0,-1 0,1 1,0-1,-1 0,1 1,0-1,-1 1,1-1,-1 1,1-1,-1 1,1-1,-1 0,1 1,-1-1,1 0,0 0,-1 0,1 1,0-1,-1 0,1 0,0 0,0 0,0 0,0 0,0 0,0 0,-1 0,1 0,0 1,0-1,0 0,0 0,0 0,0 0,0 0,0 0,0 0,0 0,0 0,0 0,0 0,0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242 566,'2'0,"-4"0,2 0,0 0,0 0,-1 0,1 0,0 0,0 0,0 0,0 0,0 0,0 0,0 0,0 0,0 0,0 0,0 0,0 0,0 0,0 0,0 0,0 0,0 0,0 0,0 0,0 0,0 0,0 0,0 0,0 0,0 0,0 0,0 0,0 0,0 0,0 0,0-1,1 1,-1 0,0 0,1 0,-1 0,0 0,1 0,-1 0,1 0,-1 0,0 0,1 0,0 0,-1 0,0-1,1 1,-1 0,0 0,0 0,0 0,1 0,-1 0,0 0,0 0,0 0,0 0,0 0,0 0,1 0,-1 0,0 0,1-1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258 555,'2'0,"-4"0,2 0,0 0,0 0,0 0,0 0,0 0,0 0,0 0,0 0,0 0,0 1,0-1,1 1,-1-1,0 1,1-1,-1 1,0-1,1 1,-1-1,1 1,-1 0,1-1,-1 1,0-1,1 0,-1 1,0-1,1 0,-1 0,0 0,0 0,0 0,1 0,-1 0,0 0,0 0,1-1,-1 1,0 0,0-1,1 1,-1-1,0 1,0-1,0 0,1 1,-1-1,0 1,0 0,0 0,0-1,0 1,0 0,0 0,0 0,0 0,0 0,0 0,0 0,0 0,1 1,-1 0,0-1,0 1,0 0,0 1,1-1,-1 1,1-1,-1 1,1 0,-1-1,1 0,-1 1,0-1,1 1,-1-1,0 0,1 0,-1 0,0-1,0 1,0-1,0 1,-1-1,1 0,0 1,-1-1,1 0,-1 0,1 0,-1 0,0 0,1 0,-1 0,1 0,-1-1,0 1,1 0,0-1,-1 1,1-1,0 1,0-1,-1 0,1 1,1-2,-1 2,0-1,1 0,-1 1,1-1,-1 0,1 0,0 1,-1-1,1 1,-1-1,1 1,-1-1,1 1,-1 0,1-1,1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284 551,'2'0,"-4"0,2 0,0 0,0 0,0 0,0 0,0 0,0 0,0 0,0 0,0-1,0 1,0 0,0 0,0 0,0 0,0 0,0 0,0 0,0 0,0 0,0 0,1 0,-1-1,0 1,0 1,1-1,-1 0,0 0,0 0,1 0,-1 1,0-1,0 1,0-1,1 1,-1-1,0 1,-1 0,1-1,0 1,0 0,0-1,0 1,0 0,-1-1,1 0,0 1,0-1,0 0,0 0,0 1,0-1,0 0,0 0,0 0,0 0,0 1,0-1,0 0,1 0,-1 0,1 0,-1 0,1 0,0 0,-1 0,1 0,0 0,0 0,-1 0,1 0,-1 0,1 0,-1 0,1 0,0 0,1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112 684,'2'0,"-4"0,2 0,0 0,0 0,0 0,0 0,0 0,0 0,0 0,0 0,0 0,0 0,0 0,0 0,0 0,0 0,0 0,0 0,0 0,0 0,0 0,0 0,0 0,0 0,0 0,0 0,0 0,0 0,0 0,0 0,0 0,0 0,0 0,-1 0,0 0,0 0,1 0,-1 0,0 1,1-1,-1 0,0 0,1 0,-1 0,1 0,0 0,-1 0,1 0,-1 0,1 0,0 0,0 0,0 0,0 0,-1 0,1 0,0 0,0 0,0 0,0 0,0 0,0 0,0 0,0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124 675,'2'0,"-4"0,2 0,0 0,0 0,0 0,0 0,0 0,0 0,0 0,0 0,0 0,0 0,0 0,0 0,0 0,0 0,0 0,0 0,0 0,0 0,0 0,0 0,0 0,0 0,0 0,0 0,0 0,0 0,0 0,0 0,0 0,0 0,0 0,0 0,0 0,0 0,0 0,0 0,0 0,0 0,0 0,0 0,0 0,0 0,0 0,0 0,0 0,0 0,0 0,0 0,0 0,0 0,0 0,0 0,0 0,0-1,0 1,0 0,0 0,0 0,0 0,0 0,0 0,0 0,0 0,0 0,0 0,0 0,0 0,0 0,1-1,-1 1,0 0,0 0,0 0,0 0,0 0,0 0,0 0,0 0,0 0,0 0,0 1,0-1,0 1,0-1,1 1,-1-1,0 1,0 0,0-1,0 1,1 0,-1 0,0 0,0-1,0 1,0 0,0-1,0 1,0 0,0-1,0 1,1 0,-1-1,0 0,0 1,0-1,0 1,0-1,0 0,0 0,0 0,0 1,0-1,0 0,0 0,0 0,0 0,0 0,0 1,0-1,1 0,-1 0,0 0,0 0,0 0,0 0,1 0,-1 0,0 0,0 0,1 0,-1 0,0 0,1 0,-1 0,0 0,0 0,1 0,-1 0,0 0,0 0,0 0,0 0,0 0,0 0,1 0,-1 0,0 0,0 0,0 0,0 0,0 0,0 0,0 0,0 0,0 0,0 0,0 0,0 0,-1 0,0 0,0 0,-1 0,2 0,-1 0,1 0,-1 0,1 0,-1 0,1 0,0 0,-1 0,1 0,0 0,0 0,-1 0,1 0,0 0,0 0,0 0,0 0,0 0,0 0,0 0,-1 0,1 0,0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153 537,'2'0,"-5"-1,3 1,0 0,0 0,0 0,0 0,0 0,0 0,0 0,0 0,0 0,0 0,0 0,0 0,0 0,0 0,0 0,0 0,0 0,0 0,0 0,0 0,0 0,0 0,0 0,0 0,0 0,0 0,0 0,0 0,0 0,0 0,0 0,0 0,0 0,0 0,0 0,0 0,0 0,0 0,0 0,0 0,0 0,0 0,0 0,0 0,0 0,0 0,0 0,0 0,0 0,0 0,0 0,-1 1,1-1,0 0,0 1,0-1,-1 0,1 0,0 1,0-1,0 0,-1 0,1 1,0-1,0 0,0 0,0 0,0 0,0 0,0 0,0 0,0 0,0 0,0 0,0 0,0 0,0 0,0 0,0 0,0-1,1 1,-1 0,0 0,1-1,-1 1,0 0,0-1,0 1,1 0,-1 0,0 0,0-1,0 1,0 0,0 0,1 0,-1 0,0 0,0 0,0 0,0 0,0 0,0 0,0 0,0 1,0-1,1 0,-1 1,0-1,0 1,0-1,0 1,0 0,0-1,0 1,1 0,-1-1,0 1,0 0,0 0,0-1,0 1,0-1,0 1,0-1,0 1,0-1,0 1,0-1,0 0,0 0,0 0,0 1,0-1,0 0,0 0,0 0,1 0,-1 1,0-1,0 0,0 0,0 0,0 0,0 0,0 0,0 0,1 0,-1 0,0 0,0 0,0 0,0 0,0 0,1 0,-1 0,0 0,0 0,0 0,0 0,0 0,0 0,0 0,0 0,0 0,0 0,0 0,0 0,0 0,0 0,0 0,0 0,0 0,-1 0,0 0,0 1,0-1,0 0,1 0,-1 0,1 0,-1 0,1 0,0 1,0-1,-1 0,1 0,0 0,0 0,0 0,-1 0,1 0,0 0,0 0,0 0,0 0,0 0,0 0,0 0,0 0,0 0,-1 0,1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616 472,'2'0,"-4"0,2 0,0 0,0 0,0 0,0 0,0 0,0 0,0 0,0 0,1 0,-1 0,0 0,0 0,0 0,1 0,-1 0,0 0,0 0,1 1,-1-1,0 0,1 0,-1 0,1 0,-1 0,1 0,-1 0,1 0,-1 0,1 0,0 0,-1 0,1 0,0 0,-1 1,1-1,-1 0,1 0,0 0,-1 0,1 0,0 0,-1 0,1 0,-1 1,1-1,-1 0,1 0,-1 0,1 0,-1 1,1-1,-1 0,0 0,1 0,-1 0,1 0,-1 1,1-1,-1 0,0 0,1 0,-1 0,1 0,-1 1,1-1,-1 0,1 0,-1 0,0 0,1 0,-1 1,1-1,-1 0,1 0,0 0,-1 0,1 1,0-1,0 0,0 1,0-1,-1 0,1 0,-1 0,1 0,-1 0,1 1,-1-1,1 0,0 0,-1 0,1 1,-1-1,1 0,0 0,-1 0,0 1,1-1,-1 0,0 0,1 0,-1 0,0 0,1 1,-1-1,0 0,1 0,-1 0,1 1,-1-1,0 0,1 0,-1 0,0 1,1-1,-1 0,0 0,1 0,-1 1,0-1,1 0,-1 0,0 0,1 1,-1-1,0 0,1 0,-1 1,0-1,1 0,-1 0,0 1,1-1,-1 0,1 0,-1 1,1-1,-1 0,0 0,1 1,-1-1,0 0,1 0,-1 0,0 0,0 1,1-1,-1 0,0 0,1 0,-1 0,0 0,0 0,0 1,1-1,-1 0,0 0,0 0,0 0,0 0,0 0,1 0,-1 0,0 0,0 0,0 0,0 0,0 0,1 1,-1-1,0 0,0 0,0 0,0 0,0 0,0 0,0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678 460,'2'0,"-4"0,2 0,0 0,0 0,0 0,0 0,0 0,0 0,0 0,0 0,0 0,0 0,0 0,0 0,0 0,0 0,0 0,0 0,0 0,0 0,0 0,-1 0,1 0,0 1,0-1,-1 0,1 1,-1-1,1 1,0-1,-1 1,1-1,-1 1,0 0,1-1,-1 1,0 0,1-1,-1 1,0 0,1-1,-1 1,1 0,-1-1,1 1,-1-1,1 1,-1 0,0 0,1-1,-1 1,1-1,-1 1,0 0,1 0,-1-1,0 1,1-1,-1 1,0 0,1-1,-1 1,0-1,1 0,-1 1,0-1,1 1,-1-1,1 1,-1-1,1 0,-1 1,1-1,-1 0,1 1,-1-1,1 0,0 0,0 0,-1 1,1-1,0 0,0 0,0 0,-1 1,1-1,0 0,0 0,0 0,0 0,0 1,-1-1,1 0,0 0,0 0,0 0,0 1,-1-1,1 0,0 0,0 0,0 0,0 1,0-1,-1 0,1 0,0 0,0 0,0 1,0-1,0 0,-1 0,1 0,0 1,0-1,0 0,0 0,-1 1,1-1,0 0,0 0,0 1,-1-1,1 0,0 1,0-1,0 0,-1 0,1 1,0-1,0 0,0 1,0-1,-1 0,1 1,0-1,0 0,0 1,0-1,0 0,0 1,-1-1,1 0,0 1,0-1,0 0,0 0,0 1,0-1,0 0,0 1,-1-1,1 0,0 1,0-1,0 0,0 0,0 0,0 1,0-1,0 0,0 0,0 0,0 0,0 0,0 0,0 1,0-1,0 0,0 0,0 0,0 0,-1 0,1 0,0 0,0 0,0 0,0 0,0 0,0 0,0 0,0 0,0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1069 533,'2'0,"-4"0,2 0,0 0,0 0,0 0,0 0,0 0,0 0,0 0,0 0,0 0,0 0,0 0,0 0,0 0,0 0,0 0,0 0,0 0,0 0,0 0,0 0,0 0,0 0,0 0,0 0,0 0,1 0,-1 0,0 0,0 0,0 0,0 0,1 0,-1 0,1 0,-1 0,1 0,0 0,-1 0,1 0,0 0,0 1,0-1,0 0,0 0,1 0,-1 0,0 1,-1-1,1 0,0 0,0 0,0 0,-1 0,1 0,-1 0,1 0,0 0,-1 0,0 0,1 0,-1 0,0 0,1 1,-1-1,0 0,0 0,0 0,1 0,-1 0,0 0,0 0,0 0,0 0,0 0,0 0,1 0,-1 0,0 0,0 0,0 0,0 0,0 0,0 0,0 0,0 0,0 0,0 0,0 0,0 0,1 0,-1 0,0 0,0 0,0-1,0 1,0 0,0 0,0 0,0 0,0-1,-1 1,1 0,0 0,0 0,0-1,0 1,0 0,0 0,0 0,0 0,0 0,0 0,0-1,0 1,0 0,0 0,-1 0,1 0,0 0,0 0,0 0,0 0,0 0,0 0,0 0,0-1,0 1,0 0,0 0,0 0,0 0,0 0,0 0,0 0,0 0,0 0,0 0,0 0,0 0,0 0,0 0,0 0,0 0,0 0,0 0,0 0,0 0,0 0,0 0,0 0,0 0,0 0,0 0,0 0,0 0,0 0,0 0,0 0,0 0,0 0,0 0,0 0,0-1,0 1,0 0,0 0,0 0,0 0,-1 0,1 0,0-1,0 1,0 0,0 0,0 0,0 0,0-1,-1 1,1 0,0 0,0 0,0 0,0 0,0 0,0 0,0 0,0 0,0 0,0 0,0 0,0 0,0 0,0 0,0 0,1 0,-1 1,0-1,1 1,-1-1,0 1,1-1,-1 0,0 1,1-1,-1 0,0 0,0 1,0-1,1 0,-1 0,0 0,0 1,0-1,0 0,0 0,0 0,0 0,0 1,0-1,0 0,0 0,0 0,0 1,0-1,0 0,0 0,-1 1,1-1,0 0,0 0,0 0,-1 1,1-1,0 0,0 0,0 0,-1 1,1-1,0 0,0 0,0 0,0 0,0 0,-1 0,1 0,0 0,0 0,0 0,0 0,0 1,0-1,0 0,-1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1204 536,'2'0,"-4"0,2 0,0 0,0 0,0 0,0 0,0 0,0 0,0 0,0 0,0 0,0 0,0 0,0 0,0 0,0 0,0 0,0 0,0 0,0 0,0 0,0 0,0 0,0 0,0 0,1-1,-1 1,1 0,0 0,0 0,0 0,0 0,0 0,1 0,-1 0,0-1,1 1,-1 0,1 0,-1 0,2 0,-2-1,1 1,-1 0,0 0,0 0,0 0,-1 0,1 0,-1 0,1 0,-1 0,1 0,-1 0,0 0,1 0,-1 0,0 0,0 0,0 0,1-1,-1 1,0 0,0 0,0 0,0 0,0 0,0 0,1 0,-1 0,0 0,0 0,0 0,0 0,0 0,0 0,0 0,0 0,0 0,0 0,0 0,0 0,1 0,-1 0,0 0,0 0,0 0,0 0,0 0,0 0,0 0,-1 0,1-1,0 1,0 0,0-1,0 1,-1 0,1-1,0 1,-1 0,1-1,0 1,0 0,-1-1,1 1,0 0,0 0,0-1,0 1,0 0,0 0,0 0,-1 0,1 0,0 0,0 0,0 0,0 0,0 0,1 0,-1 0,0 0,1 1,-1-1,0 0,1 1,-1-1,0 0,1 1,-1-1,0 0,0 1,1-1,-1 0,0 1,0-1,0 0,0 1,0-1,0 0,-1 1,1-1,0 0,-1 1,1-1,-1 1,0-1,1 0,-1 1,0-1,1 0,-1 0,0 1,1-1,-1 0,1 0,0 0,-1 0,1 0,0 1,-1-1,1 0,0 0,0 0,0 0,0 0,-1 0,1 0,0 0,0 0,0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737 638,'2'0,"-4"0,2 0,0 0,0 0,0 0,0 0,0 0,0 0,0 0,0 0,0 0,0 0,0 0,0 0,0 1,0-1,0 1,0 0,0 0,0 0,0 0,0 0,0 0,0 0,0 0,0-1,0 1,0 0,1 0,-1 0,0-1,0 1,0-1,0 1,1-1,-1 0,0 1,0-1,0 0,0 0,1 0,-1 1,0-1,0 0,1 0,-1 0,0-1,1 1,0 0,-1-1,1 1,0-1,0 0,-1 0,1 0,0-1,-1 1,1 0,-1 0,1 0,-1 0,0 0,1 0,-1 0,0 1,0-1,0 1,0-1,0 1,1 0,-1 0,0-1,0 1,0 0,0 0,0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940 571,'2'0,"-5"0,3 0,0 0,0 0,0 0,0 0,0 0,0 0,0 0,0 0,0 0,0 0,0 0,0 0,0 0,0 0,0 0,0 0,0 0,0 0,0 0,0 0,0 0,0 0,0 0,0 0,0 0,0 0,0 0,0 0,0 0,0 0,0 0,0 0,0 0,0 0,0 0,0 0,0 0,1 0,-1 0,0 1,1-1,-1 0,0 1,0-1,1 0,-1 1,0-1,0 1,0-1,1 0,-1 0,0 1,0-1,0 0,0 1,1-1,-1 0,0 0,0 0,0 0,0 0,0 0,0 1,0-1,0 0,0 0,0 0,0 0,0 0,0 0,0 0,0 0,0 0,0 0,0 0,0 0,0 0,0 0,0 0,0 0,0 0,0 0,0 0,0 0,0 0,0 0,0 0,-1-1,1 1,0-1,-1 1,1-1,0 1,-1-1,1 1,0-1,0 1,-1-1,1 1,0-1,0 1,-1 0,1 0,0-1,0 1,0 0,0 0,0 0,0-1,0 1,0 0,0 0,-1 0,1 0,0 0,0 0,0 0,0-1,0 1,0 0,0 0,0 0,0 1,0-1,-1 0,1 0,0 1,-1-1,1 1,0-1,-1 1,1-1,-1 1,1-1,0 1,-1 0,1-1,0 1,-1-1,1 0,0 1,-1-1,1 0,0 0,0 0,0 1,0-1,0 0,-1 0,1 0,0 0,0 0,0 0,0 0,0 0,0 0,0 1,0-1,0 0,0 0,0 0,0 0,0 0,0 0,0 0,0 0,1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932 187,'-1'0,"1"-1,-1 1,1 0,-1 0,1 0,-1 0,1-1,-1 1,1 0,0 0,0 0,-1 0,1 0,0 0,0 0,0 0,0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952 190,'2'0,"-4"0,2 0,0 0,0 0,0 0,0 0,0 0,0 0,0 0,0 0,0 0,0 0,0 0,0 0,0 0,0 0,0 0,0 0,0 0,0 0,0 0,0 0,0 0,0 0,0 0,0 0,0 0,0 0,0 0,0 0,0 0,0 0,0 0,0 1,0-1,0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946 193,'2'0,"-4"0,2 0,0 0,0 0,0 0,0 0,0 0,0 0,0 0,0 0,0-1,0 1,-1 0,1 0,0 0,0 0,0 0,0 0,-1-1,1 1,0 0,0 0,-1 0,1-1,0 1,-1 0,1 0,0-1,0 1,-1 0,1 0,0-1,0 1,-1 0,1 0,0-1,0 1,-1 0,1 0,0-1,0 1,0 0,-1 0,1 0,0-1,0 1,0 0,-1-1,1 1,0 0,0-1,0 1,0 0,0 0,-1-1,1 1,0 0,0-1,0 1,0 0,0-1,0 1,0 0,0-1,0 1,0 0,0-1,0 1,0 0,0-1,0 1,1-1,-1 0,0 1,0 0,0-1,0 1,0 0,0 0,0-1,0 1,1 0,-1-1,0 1,0 0,0 0,0-1,0 1,1 0,-1-1,0 1,0 0,1 0,-1-1,0 1,0 0,0 0,1-1,-1 1,0 0,1 0,-1 0,0-1,1 1,-1 0,0 0,1 0,-1 0,0-1,0 1,1 0,-1 0,1 0,-1 0,0 0,0-1,1 1,-1 0,0 0,1 0,-1 0,0 0,1 0,-1-1,0 1,1 0,-1 0,0 0,1 0,-1 0,0 0,1 0,-1 0,0 0,1 0,-1 0,0 0,0-1,1 1,-1 0,0 0,1 0,-1 0,0 0,1 0,-1 0,0 0,1 0,-1 0,1 0,-1 0,1 0,-1 0,0 0,1 0,-1 0,0 0,1 0,-1 0,0 0,1 1,-1-1,0 0,1 0,-1 0,1 0,-1 0,1 0,-1 1,1-1,-1 0,0 0,1 0,-1 0,0 0,1 0,-1 1,0-1,1 0,-1 0,1 0,-1 1,1-1,-1 0,0 0,0 0,1 0,-1 1,0-1,0 0,1 0,-1 0,0 0,0 0,1 1,-1-1,0 0,0 0,1 0,-1 1,0-1,0 0,0 0,0 1,0-1,1 0,-1 0,0 0,0 1,0-1,0 0,0 0,0 0,0 1,0-1,0 0,0 0,0 0,0 1,0-1,0 0,0 0,0 0,0 0,0 0,0 1,0-1,0 0,0 0,0 0,0 0,0 1,0-1,0 0,0 0,0 0,0 0,0 0,0 0,0 1,-1-1,1 0,0 0,0 0,0 0,0 0,0 0,0 1,0-1,0 0,0 0,-1 0,1 0,0 0,0 1,0-1,0 0,0 0,-1 0,1 1,0-1,0 0,0 0,-1 0,1 0,0 1,0-1,0 0,0 0,-1 0,1 0,0 0,0 0,0 0,0 0,0 0,0 1,0-1,-1 0,1 0,0 0,0 0,0 0,0 0,0 0,0 0,0 0,0 0,0 0,0 0,0 0,0 0,0 0,0 1,0-1,0 0,0 0,0 0,0 0,0 0,0 0,0 0,0 0,0 0,0 0,0 0,0 0,0 0,0 0,0 0,0 0,0 0,0 0,0 0,0 0,0 0,0 0,0 0,0-1,0 1,0 0,0 0,1 0,-1 0,0 0,0-1,0 1,0 0,0 0,0 0,1 0,-1 0,0-1,0 1,0 0,0 0,0 0,0 0,0 0,0 0,0 0,0 0,0 0,1-1,-1 1,0 0,0 0,0 0,0 0,0 0,0 0,0 0,0 0,0 0,0 0,0 0,0-1,0 1,0 0,0 0,0 0,0 0,0 0,0 0,0 0,0 0,0 0,0 0,0-1,0 1,0 0,0 0,0 0,0 0,0 0,0 0,0 0,0 0,0 0,0 0,0-1,0 1,0 0,0 0,0 0,0 0,0 0,0 0,0 0,0 0,0 0,0 0,0 0,0 0,0 0,0 0,0 0,0 0,0 0,0 0,0 0,0 0,0 0,0 0,0 0,0 0,0 0,0 0,0 0,0 0,0 0,0 0,0 0,0 0,0 0,0 0,0 0,0 0,0 0,0 0,0 0,0 0,0 0,0 0,0 0,0 0,0 0,0 0,0 0,0 0,0 0,0 0,0 0,0 0,0 0,0 0,0 0,0 0,0 0,0 0,0 0,0 0,0 0,0 0,0 0,0 0,1 0,-1 0,0 0,0 0,0 0,0 0,0 0,0 0,0 0,1 0,-1 0,0 0,0 0,0 0,0 0,0 0,0 0,0 0,0 1,0-1,0 0,1 0,-1 0,0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980 179,'2'0,"-4"0,2 0,0 0,0 0,0 0,0 0,0 0,-1 0,1 0,0 0,0 0,0 0,-1 0,1 0,0 0,-1 0,1 0,0 0,-1 0,1 0,0 0,-1 0,1 0,-1 0,1 0,-1 1,1-1,0 0,-1 0,1 0,0 0,-1 0,1 0,0 0,0 0,-1 0,1 0,0 0,0 1,-1-1,1 0,0 0,0 0,0 0,0 0,0 0,-1 0,1 0,0 0,0 0,0 0,0 0,0 0,0 0,0 0,0 0,0 0,0 0,0 0,0 0,0 0,-1 0,1 0,0 0,0 0,0-1,0 1,0 0,0 0,0 0,-1 0,1-1,0 1,0 0,0 0,0-1,0 1,0 0,0 0,0 0,0-1,0 1,0 0,0 0,0 0,0 0,0 0,0 0,0-1,0 1,0 0,0 0,0 0,0 0,0 0,0 0,0 0,0 0,0 0,0 0,0 0,0 0,0 0,0 0,0-1,0 1,0 0,0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1144 203,'2'0,"-4"0,2 0,0 0,0 0,0 0,0-1,0 1,1 0,-1 0,0 0,0 0,0 0,0 0,0 0,0 0,0 0,0 0,0 0,0 0,0 0,-1 0,0 0,0 1,0-1,0 1,-1 0,0 0,0 0,0 0,0 1,-1-1,1 1,-1-1,1 0,0 1,-1-1,1 1,0-1,0 0,0 1,0-1,1-1,0 1,-1 0,1 0,0 0,0-1,0 1,0 0,0-1,0 1,1-1,-1 0,1 1,-1-1,1 0,-1 1,1-1,0 0,0 0,-1 0,1 0,0 0,0 1,0-1,0 0,-1 0,1 0,0 0,0 0,0 0,0 0,0 0,0 0,0 0,0 0,0 0,0 0,0 0,0 0,2-1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1113 199,'2'0,"-4"1,3 0,0 0,1 1,0 0,-1 1,1-1,-1 0,1 0,-1 1,0-1,1 0,-1 1,0-1,-1 0,1-1,0 1,-1-1,1 1,-1-1,1 0,-1 1,0-1,1 0,-1 0,0-1,0 1,0 0,0-1,0 0,1 1,-1-1,0 0,0 0,0 1,0-1,0 0,0 0,0 0,2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549 680,'2'0,"-4"0,2 0,0 0,0 0,0 0,0 0,0 0,0 0,0 0,0 0,0 0,0 0,0 0,0 0,1 0,-1 0,0 0,0 0,0 0,1 0,-1 0,1 0,-1 0,1 0,0 0,-1 0,1 0,0 0,0 0,0 0,0-1,-1 1,1 0,0 0,0 0,0 1,0-1,0 0,0 0,0 0,0 0,0 0,0 0,0 0,0 0,0 0,0 0,0 0,1 0,-1 0,0 0,0 0,0 0,0 0,0 0,0 1,0-1,0 0,1 0,-1 0,0 0,0 0,0 0,0 0,0 0,-1 0,1 0,0 0,0 0,0 0,0 0,0 0,0 1,-1-1,1 0,0 0,0 0,0 0,0 0,0 0,-1 0,1 0,0 0,0 0,-1 0,1 0,-1 0,1 0,-1 0,1 0,-1 0,1 0,-1 0,0 0,1 0,-1 0,1 0,-1 0,1 0,-1 0,1 0,-1 0,1 0,-1 0,0 0,1 0,-1 0,0 0,1 0,-1 0,1 1,-1-1,0 0,1 0,-1 0,0 0,1 0,-1 0,1 0,-1 0,1 0,-1 1,1-1,-1 0,1 0,-1 0,1 0,-1 0,0 0,1 0,-1 0,0 0,1 0,-1 0,0 0,1 0,-1 0,0 0,1 1,-1-1,0 0,1 0,-1 0,0 0,0 0,1 0,-1 0,0 0,0 0,0 0,1 0,-1 0,0 0,0 0,0 0,1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642 688,'2'0,"-4"0,1 0,0 0,-1 0,0 0,0 0,0 1,-1-1,0 0,1 0,-1 0,0 0,0 1,0-1,1 0,-1 0,1 1,-1-1,1 0,1 0,-1 0,1 0,-1 0,1 0,0 0,0 0,0 0,1 0,-1 0,1 0,-1 0,1 0,0 0,0 0,0 0,-1 0,1 0,0 0,0 0,0 0,0 0,0 0,0 0,0 0,0 0,0 0,0 0,0 0,0 0,0 0,1-1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651 691,'2'0,"-4"0,2 0,0 0,0 0,0 0,0 0,1 0,-1 0,0 0,0 0,0 0,0 0,0 0,0 0,0 0,-1 0,0 0,0 0,0 0,-1 0,0 0,0 0,0 0,-1 0,1 0,-1 0,0 0,1 0,0 0,0 0,0 0,0 1,1-1,-1 0,1 0,0 0,0 0,0 0,1 0,0 0,-1 0,1 0,0 0,-1 0,1 0,0 0,0-1,0 1,0 0,0 0,2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773 599,'2'0,"-4"0,2 0,0 0,0 0,0 0,0 0,0 0,0 0,0 0,0 0,0 0,0 0,0 0,0 0,0 0,0 0,0 0,0 0,0 0,0 0,0 0,0 0,0 0,0 1,0-1,1 1,-1 0,0-1,1 2,-1-1,0 0,0 0,1 1,-1 0,0 0,0 0,0 0,0 0,1 0,-1 0,0 0,0 0,0 0,0-1,0 1,0 0,0 0,0-1,1 1,-1 0,0-1,0 1,0-1,0 1,1-1,-1 0,0 1,0-1,0 0,0 0,1 0,-1 0,0-1,0 0,0 1,0-1,0 0,0 0,0 0,0 1,0-1,0 0,0 0,0 0,0 0,0 0,0 0,0 0,0 0,0 0,0 0,0 1,0-1,0 0,0 0,0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637 686,'2'0,"-5"0,2 0,-1 0,0 1,0-1,-1 0,0 0,0 1,0-1,1 0,-1 1,1-1,0 0,0 0,1 0,-1 0,1 0,0 0,0 0,0 0,1 0,-1 0,1 0,-1 0,1 0,0 0,-1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255 160,'2'0,"-4"0,2 0,0 0,0 0,0 0,1 0,-1 0,0-1,0 1,1 0,-1 0,0 0,0 0,1 0,-1 0,0 0,0 0,1 0,-1 0,0 0,0 0,0 0,1 0,-1 0,0 0,0 0,0-1,0 1,0 0,0 0,1 0,-1 0,0 0,0 0,0 0,0 0,0 0,0 0,0 0,-1 0,0 1,0-1,0 0,-1 0,1 0,-1 0,1 1,-1-1,1 0,0 0,-1 0,1 0,0 0,0 0,0 0,0 0,0 0,1 0,-1 0,1 0,0 0,-1 0,1 0,0 0,-1 0,1 0,0 0,0 0,0 0,0 0,0 0,-1 0,1 0,0 0,0 0,0 0,0 0,0 0,0 0,0 0,0 0,-1 0,1 0,0 0,0 0,0 0,0 0,0 0,0 0,0 0,0 0,0 1,-1-1,1 0,0 1,0 0,-1 0,1 0,0 0,-1 1,1-1,0 1,-1 0,1 0,-1 0,1 0,0-1,-1 1,1 0,0-1,0 1,-1 0,1-1,0 1,0-1,0 1,0-1,-1 0,1 0,0 0,0 0,0 0,0-1,0 1,0-1,0 0,-1 1,1-1,0 0,0 0,0 1,0-1,0 0,0 0,0 0,0 0,0 0,0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248 178,'2'0,"-4"0,3 0,-1 0,0 0,0 0,0 0,0 0,0 0,0 0,0 0,0 0,-1 0,1 0,-1 0,0 0,-1 1,1-1,0 0,0 0,0 1,-1-1,1 0,0 0,1 0,-1 0,1 0,-1 0,1 1,-1-1,1 0,0 0,-1 0,1 0,0 0,0 0,0 0,0 0,0 0,-1 0,1 0,0 0,0 0,0 0,0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276 158,'2'0,"-4"0,2 0,0 0,0 0,0 0,0 0,0 0,0 0,0 0,0 0,0 0,0 0,0 0,0 0,0 0,0 1,0 0,0 0,0 0,0 1,0-1,-1 1,1 1,0-1,0 0,-1 1,1-1,0 0,-1 0,1 1,0-1,0-1,-1 1,1 0,0 0,0-1,0 1,0-1,-1 0,1 0,0 0,0 0,1 0,-1 0,0 0,0-1,0 1,0-1,0 1,0 0,0-1,1 1,-1-1,0 0,0 0,1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288 191,'2'0,"-4"0,2 0,0-1,0 1,0 0,0 0,0 0,0 0,0 0,0 0,0 0,0 0,1 1,-1-1,0 1,0 0,0-1,0 1,0 0,0 0,0 0,0 0,0 0,0 0,0 0,0 0,1-1,-1 1,0-1,0 1,0 0,0-1,0 1,0-1,1 0,-1 0,0 0,0 1,0-1,1 0,-1 0,0 0,0 0,0 0,1 0,0 0,-1-1,1 1,-1-1,1 1,-1-1,1 0,0 1,-1-1,1 0,-1 1,0-1,1 1,-1-1,0 1,1-1,-1 1,0 0,0-1,1 1,-1 0,0 0,0 0,0 0,0 0,0-1,0 1,0 0,0 0,0 1,0-1,1 0,-1 1,0-1,0 1,0 0,0-1,1 1,-1-1,0 1,0-1,0 1,1-1,-1 1,0-1,1 1,-1-1,0 0,1 0,-1 1,3-1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320 201,'2'0,"-4"0,2 0,0 0,0 0,0 0,0 0,0 0,0 0,0 0,0 0,0 0,-1-1,1 1,0 0,-1 0,1 0,0-1,0 1,0 0,0-1,0 1,0 0,0 0,0-1,0 1,1 0,-1 0,0-1,0 1,0 0,1 0,-1 0,0 0,0 0,1 0,-1 0,0 0,1 0,-1 0,0 1,1-1,-1 0,1 1,-1 0,0-1,0 1,0 0,0 0,1 0,-1 0,-1-1,1 1,0 0,0 0,0-1,0 1,0-1,0 1,0-1,0 1,-1-1,1 0,0 0,0 0,0 1,0-1,0 0,0 0,0 0,0 0,0 0,0 0,0 0,0 0,1-1,-1 1,0-1,1 0,0 1,-1-1,1 0,-1 0,1 0,0 0,-1 0,1 0,-1 0,1 0,-1 0,1 1,-1-1,0 0,1 1,-1 0,0-1,0 1,0 0,0 0,1-1,-1 1,0 0,0 0,0 0,0 0,0 0,0 1,0-1,-1 1,1 0,0 0,0 0,-1 0,1 0,0 0,0 1,0-1,0-1,-1 1,1 0,1 0,-1-1,0 1,0 0,1-1,-1 0,1 1,-1-1,1 0,3 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354 199,'2'0,"-4"0,2 0,0 0,1 0,-1 0,0 0,0 0,0 0,0 0,0 0,0 0,0 0,0 0,1 1,-1-1,0 1,1-1,-1 1,0 0,0-1,0 1,0 0,0 1,0-1,-1 0,1 0,-1-1,1 1,0 0,-1-1,1 1,-1-1,1 0,-1 1,0-1,1 0,-1 0,1 0,-1 0,0-1,1 1,-1-1,1 1,-1-1,1 1,0-1,0 0,0 0,1 0,-1 0,1 0,0 0,0 0,0 0,-1 0,1 1,0-1,-1 1,1-1,-1 1,0 0,0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300 199,'2'0,"-4"0,2 0,0 0,0 0,0 0,0 0,0 0,0 0,0 0,0 0,0 0,0 0,0 0,0 0,0 0,0 0,0 0,1 0,-1 0,0-1,1 1,-1 0,0-1,0 1,0 0,1 0,-1-1,0 1,0 0,0-1,1 1,-1 0,0 0,0-1,0 1,0 0,1 0,-1 0,0-1,0 1,0 0,0 0,0 0,0 0,0 0,0 0,0 0,0 0,1-1,-1 1,0 0,0 0,0 0,0 0,0 0,0 0,0 0,0 0,0 0,0 0,0 0,0 0,0 0,0 0,0 0,0 0,0 0,0 1,0-1,-1 1,1-1,0 0,0 1,0-1,0 1,-1-1,1 1,0-1,0 1,0-1,0 1,-1-1,1 1,0 0,0-1,0 1,-1-1,1 1,0-1,0 1,0-1,0 0,0 1,0-1,0 0,0 1,0-1,0 0,0 1,0 0,0-1,0 0,0 1,0-1,0 0,0 1,0-1,0 0,1 0,-1 1,0-1,0 0,0 0,0 0,1 0,-1 1,2-1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334 198,'2'0,"-4"0,2 0,0 0,0 0,0 0,0 1,0-1,0 0,0 0,0 0,0 0,0 0,0 0,0 0,0 0,0 0,0 0,0 0,0 0,-1 0,1 1,0-1,0 0,0 0,0 0,0 0,0 0,0 0,0 0,0 1,0-1,0 0,0 0,0 1,0-1,0 0,-1 1,1-1,0 1,0-1,0 1,0-1,0 1,0-1,0 1,0-1,0 0,0 1,0-1,0 1,1-1,-1 0,0 1,0-1,0 0,0 1,0-1,0 0,0 1,0-1,0 0,0 0,0 1,0-1,0 0,1 0,-1 1,0-1,0 0,1 0,-1 0,0 0,1 1,-1-1,0 0,2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389 235,'2'0,"-5"0,3 0,-1 0,-1 0,1 0,-1 0,1 0,-2 0,1 0,-1 0,0 0,0 0,0 0,0 0,-1 0,0 0,1 0,-1 0,0 0,1 1,0-1,0 0,-1 0,0 0,0 0,0 0,1 0,1 1,-1-1,0 0,1 0,0 0,0 0,0 0,0 0,-1 0,1 0,0 0,0 0,1 0,-1 0,0 0,0 0,0 0,0 1,0-1,0 0,0 0,0 0,0 0,1 0,-1 0,0 0,1 0,-1 0,0 0,0 0,1 0,-1 0,0 0,1 0,-1 0,0 0,1 0,-1 0,0 0,-1 0,1 0,0 0,0 0,0-1,1 1,-1 0,0 0,1 0,-1 0,0-1,1 1,-1 0,0 0,1 0,-1 0,1 0,-1 0,0-1,1 1,-1 0,2 0,-1 0,0 0,0 0,0-1,0 1,0 0,0 0,0 0,0 0,0-1,0 1,0 0,0 0,0 0,0-1,0 1,1 0,-2 0,2-1,-1 1,1 0,-1 0,1-1,-1 1,1 0,-1 0,1-1,-1 1,1-1,-1 1,1-1,-1 1,0-1,1 0,-1 0,1 0,-1 0,1 0,-1 0,1 0,0 0,-1 0,1 0,0 0,0 0,0 0,0 0,0-1,0 1,0 0,0 0,0 0,0 0,0 0,0 0,0 0,0 0,0 0,1 0,-1 0,0-1,0 1,0 0,0-1,0 1,1 0,-1 0,0-1,0 1,1-1,-1 1,0 0,1-1,-1 1,0-1,1 1,-1-1,1 1,-1 0,0-1,1 1,-1 0,0 0,0-1,1 1,-1 0,0 0,0 1,1-1,-1 0,0 1,0-1,0 0,0 1,1-1,-1 0,0 1,0-1,1 1,-1-2,1 2,-1-1,0 1,1-1,-1 1,0-1,1 1,-1-1,1 1,0-1,-1 1,1-1,-1 1,1-1,-1 1,1 0,0-1,-1 1,1-1,0 1,-1 0,1-1,-1 1,1 0,-1 0,1 0,0 0,-1-1,1 1,0 0,0 0,0 0,0 0,0-1,1 1,-1 0,0 0,1 0,-1 0,0 0,1-1,-1 1,0 0,1 0,-1 0,1 0,-1 0,1 0,-1 0,0 0,2 0,-1 0,-1 0,0 0,0 0,0 0,1 1,-1-1,0 0,1 0,-1 0,0 0,0 0,1 0,-1 0,0 1,1-1,-1 0,1 0,-1 0,1 0,-1 0,1 0,-1 1,1-1,-1 0,1 0,0 0,-1 0,1 0,-1 0,1 0,0 0,-1 0,1 0,-1 0,1 0,0 0,0 0,0 0,0 0,0 0,-1 0,1 0,-1 0,1 0,-1 1,1-1,-1 0,1 0,0 0,-1 1,1-1,0 0,-1 0,1 0,0 1,-1-1,1 0,-1 0,1 0,0 0,-1 1,1-1,0 0,-1 0,1 0,0 0,-1 0,1 1,0-1,-1 0,1 0,0 0,-1 1,1-1,0 0,0 0,-1 0,1 0,0 0,-1 0,1 0,0 0,-1 0,1 0,0 0,-1 0,1 0,-1 0,1 0,0 0,-1 0,1 0,-1 0,1 0,-1 0,0 0,0 0,0 0,0 0,0 0,-1 0,1 0,0 0,0 0,-1 0,1 0,0 0,0 0,-1 0,1 0,-1 0,1 0,-1 0,1 0,-1 0,1 0,-1 1,1-1,-1 0,0 0,1 0,-1 0,1 0,-1 0,1 0,-1 0,0 0,1 1,-1-1,0 0,1 0,-1 0,1 0,-1 0,0 0,1 1,-1-1,0 0,0 0,1 0,-1 0,0 1,1-1,-1 0,0 1,1-1,-1 0,0 1,1-1,-1 1,0-1,0 1,1-1,-1 1,0 0,1 0,-1 0,0 0,1 0,-1 0,0 1,1-1,-1 0,0 1,0-1,1 0,-1 1,0-1,0 1,1 0,-1-1,0 1,0-1,0 5,0-5,1 1,-1-1,0 1,0 0,0-1,0 1,0 2,0-2,0 0,0 0,0 0,0 0,0-1,0 1,0-1,0 1,0-1,0 0,0 0,0 0,0 0,0 0,0-1,0 1,0 0,0-1,0 1,0-1,1 1,-1 0,0-1,0 0,0 1,0-1,0 0,0 1,0-1,0 0,0 0,0 1,1-1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816 631,'2'0,"-4"-1,2 1,0 0,0 0,0 0,0 0,0 0,1 0,-1-1,0 1,0 0,0 0,-1-1,1 1,0 0,0-1,0 1,0 0,-1-1,1 1,-1-1,1 1,-1 0,1-1,-1 1,1 0,-1 0,0 0,0-1,1 1,-1 0,0 0,1 0,-1 0,0 0,1 1,-1-1,0 0,1 0,-1 0,1 1,-1-1,1 0,-1 0,1 0,0 1,0-1,-1 0,1 0,0 1,0-1,0 1,-1-1,1 0,0 1,0-1,0 1,0-1,-1 1,1 0,0-1,1 1,-1 0,0-1,0 1,0-1,0 0,0 1,0-1,0 0,1 1,-1-1,0 0,0 0,0 0,0 1,0-1,1 0,-1 0,0 0,0 1,0-1,1 0,-1 0,0 0,0 0,0 0,1 0,-1 0,0 0,0 0,1 0,-1 0,1 0,-1 0,0 0,1 0,-1-1,1 1,-1 0,1-1,-1 1,0 0,1-1,-1 1,1-1,-1 1,1-1,-1 1,0-1,1 1,-1-1,1 0,-1 1,0-1,0 0,1 0,-1 0,0 0,1 0,-1 0,0 0,0 0,1-1,-1 1,0-1,0 1,0-1,0 0,1 0,-1 0,0 1,0-1,0 0,0 1,0-1,0 0,0 1,0-1,0 1,0-1,0 1,0 0,0 0,0-1,0 2,0-1,1 0,-2 1,1-1,1 1,-1 0,0 0,0-1,0 1,0 0,0 0,0 0,0 0,0 0,0 0,0 0,0 0,-1 0,1 1,0-1,0 1,0 0,0 1,0-1,0 1,0-1,0 1,0 0,0 0,0 0,0 0,0 0,0 1,0-1,0 0,0 0,0 0,0-1,0 1,0 0,0-1,0 1,0-1,1 1,-1-1,0 0,0 1,0-1,1 0,-1 0,0 0,0 0,0 0,1-1,-1 1,0-1,0 1,0-1,0 0,0 0,0 0,0 1,0-1,0 0,0 0,0 0,0 0,0 0,0 0,2-1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413 237,'2'0,"-4"0,2 0,0 0,0 0,0 0,0 0,0 0,0 0,0 0,0 0,0 0,0 0,0 0,0 0,0 0,0 0,0 0,0 0,0 0,0 0,0 0,0 0,0 0,0 0,0 0,0 0,0 0,0 0,0 0,0 0,0 0,0 0,0 0,0 0,0 0,0 0,0 0,0 0,-1 0,-1 0,-2 0,2 0,-1 0,0 0,0 0,0 0,0 0,1 1,-1-1,1 0,1 0,-1 0,1 0,-3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483 168,'2'0,"-4"0,2 0,0 0,0 0,0 0,0 0,0 0,0 0,0 0,0 0,-1 0,1 0,-2 0,1 1,0-1,-1 0,0 1,0-1,0 0,0 0,0 1,1-1,-1 0,1 0,-1 0,1 0,-1 0,1 1,0-1,0 0,1 0,-1 0,1 0,0 0,-1 0,1 0,0 0,0 0,0 0,0 0,-1 0,1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460 170,'0'1,"0"-1,0 0,1 0,-1 1,0 0,0-1,1 1,-1 0,1 0,-1 1,0-1,1 0,-1 1,0-1,0 1,1-1,-1 1,0-1,1 1,-1-1,0 0,0 0,0 0,0 0,1 0,-1 0,0-1,0 1,0-1,0 0,0 0,0 1,0-1,0 0,0 0,0 0,0 0,0 0,0 0,0 0,1 0,-1 0,0 0,1-1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480 182,'2'0,"-4"0,2 0,0 0,0 1,0 0,1-1,-1 1,0 0,0 0,0 0,0 0,1 0,-1-1,0 1,0 0,0-1,0 1,0 0,0-1,0 0,0 1,0-1,0 0,0 0,0 0,0 0,0 0,0 0,0 0,0 0,0 0,0 0,0 0,0-1,0 0,0 0,1 0,-1 0,0 0,0 0,1 0,-1 0,1 0,0 0,-1 0,1 0,0 0,0 1,0-1,-1 0,1 1,0-1,0 1,0 0,0 0,-1 0,1-1,0 1,-1 0,2 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512 186,'2'0,"-4"0,1 0,1 0,-1 0,1 0,-1 1,0-1,1 0,-1 1,1-1,-1 1,0-1,1 1,-1-1,1 1,-1 0,1-1,-1 1,1-1,0 0,0 1,0-1,-1 0,1 1,0-1,0 0,0 0,0 1,0-1,0 0,0 0,1 0,-1 0,0 0,0 0,0 1,0-1,0-1,1 1,-1 0,1 0,-1-1,0 1,1-1,-1 1,1-1,-1 0,1 0,-1 1,0-1,1 1,-1-1,0 1,0-1,0 1,1 0,-1 0,0-1,0 1,0 0,0 0,0 0,0 0,0 0,0 0,0 0,0 0,0 0,0 0,0 0,0 1,1-1,-1 1,0-1,0 1,0 0,0-1,1 1,-1-1,0 1,0-1,1 1,-1-1,0 1,1-1,-1 0,0 0,1 0,-1 1,1-1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523 172,'2'0,"-4"0,2 0,0 0,0 0,0 0,0 0,0 0,0 0,0 0,0 0,0-1,0 1,0 0,0 0,0 0,0 0,0 0,0 0,0 0,0 0,0 0,0 0,0 0,0 0,0 0,0 0,0 0,0 0,0 0,0 0,0 0,0 0,0 0,0 0,0 0,0 0,0 0,0 0,0 1,-1-1,1 1,0 0,0 0,0 0,0 0,0 0,0 1,0-1,0 0,0 1,0-1,-1 0,1 0,0 1,0-1,0 0,0 0,0 0,0-1,0 1,0 0,0-1,0 0,0 1,0-1,0 0,0 0,0 0,0 1,0-1,0 0,0 0,0 0,0 0,0 0,0-1,0 1,0-1,0 0,1 1,-1-1,0 0,1 0,-1 1,1-1,-1 0,1 1,-1-1,0 1,1-1,0 1,-1-1,1 1,-1 0,1 0,-1 0,1 0,0 0,-1 0,1 0,-1 1,0-1,1 0,-1 1,1-1,-1 1,0 0,0-1,0 1,0-1,0 1,0-1,0 1,-1-1,1 1,-1-1,1 0,-1 1,0-1,1 0,-1 0,0 0,1 0,-1 0,0 0,1 0,-1 0,1 0,-1 0,1 0,0-1,-1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550 189,'2'0,"-4"0,2 0,0-1,0 1,0 0,0 0,0 0,-1-1,1 1,0 0,0 0,0 0,0 0,0 0,-1 0,1 0,0 0,-1 0,1 0,0 0,-1 0,1 1,-1-1,1 0,0 1,-1-1,1 1,0 0,-1-1,1 1,0-1,0 1,0-1,0 0,0 1,0-1,0 0,0 0,0 1,0-1,0 0,0 0,1 0,-1 0,0 0,0 0,0 0,1 0,-1 0,1-1,-1 1,1-1,-1 1,1-1,0 0,-1 0,1 0,-1 0,1 1,-1-1,0 0,1 1,-1-1,0 1,0 0,0 0,0-1,0 1,1 0,-1 0,0 0,0 0,0 0,0 0,0 0,0 0,0 0,0 0,0 1,0-1,0 1,0 0,0-1,0 1,0 0,0 0,0 0,0-1,0 1,0 0,0 0,0 0,0-1,0 1,1-1,-1 0,0 1,0-1,0 0,0 0,0 1,0-1,0 0,0 0,1 0,-1 0,0 0,0 0,0 0,0 0,0 0,1 0,-1-1,1 1,-1-1,1 1,-1-1,1 0,-1-1,1 1,-1 0,0-1,1 1,-1-1,1 0,-1-1,1 1,-1 0,1 0,-1 1,0-1,1 1,-1 0,0-1,1 1,-1 0,0 0,0 0,1 1,-1-1,0 1,0-1,0 1,0-1,0 1,0 0,0 0,0 0,0 0,0 0,0 0,0 0,0 0,0 0,0 1,0 0,-1 0,1 0,-1 0,1 1,0-1,-1 1,1-1,0 1,-1 0,1 0,0-1,0 1,-1-1,1 1,0-1,0 1,0-1,0 0,0 1,0-1,0 0,0 0,0 0,0 0,1 0,-1-1,0 1,0-1,0 1,1-1,-1 1,0-1,0 0,0 0,0 0,0 1,0-1,1 0,-1 0,0 0,0 0,0 0,0 0,0 0,0 0,0 0,1 0,-1 0,0 0,0 0,0 0,1 0,-1 0,0 0,1 0,-1 0,0 0,0 0,0 0,0 0,0 0,0 0,0-1,0 1,0 0,0 0,1 0,-1 0,0 0,0 0,0 0,0 0,0 0,0 0,0 0,0 0,0 0,0 0,0 0,0 0,0 0,0 0,0 0,0 0,0 0,0 0,0 0,1 0,-1 0,0 0,0 0,0 0,0-1,0 1,1 0,-1 0,0 0,0-1,1 1,-1-1,0 1,1-1,-1 1,1-1,-1 0,1 1,-1-1,1 0,-1 0,1 0,-1 0,1 1,-1-1,0 1,1-1,-1 1,0-1,0 1,1-1,-1 1,0 0,0 0,0-1,0 1,0 0,0 0,1 0,-1 0,0-1,0 1,0 0,0 0,0 0,0 0,0 0,0 0,0 0,1 0,-1 0,0-1,0 1,1 0,-1 0,0 0,1 0,-1 0,1 0,-1 0,1 0,-1 0,0 0,1 1,-1-1,1 0,-1 0,1 1,-1-1,1 0,-1 1,0-1,1 1,-1-1,0 1,0-1,0 1,0 0,0 0,0 0,0 0,0 0,-1 0,1 0,-1 0,1-1,-1 1,1-1,-1 1,0 0,0-1,0 1,1-1,-1 1,0-1,1 0,-1 0,0 0,1 0,-1 0,1 0,-1 0,1 0,-1 0,1 0,-1-1,1 1,0 0,0 0,-1-1,1 1,0-1,0 1,0-1,0 0,0 0,0 1,1-1,-1 1,0-1,0 1,0-1,1 1,-1 0,0-1,0 1,0 0,1-1,0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575 163,'2'0,"-4"0,2-1,0 1,0 0,0 0,0 0,0 0,0 0,0 0,0 0,0 0,0-1,0 1,0 0,0 0,0 0,0 0,0 0,0 0,0 0,0 0,0 0,0 0,0 0,0 0,0 0,0 1,0 0,1 0,-1 0,0 0,0 0,0 0,0 1,-1-1,1 0,0 1,0-1,0 1,0-1,0 0,-1 1,1-1,0 1,0-1,0 0,0 1,-1-1,1 0,0 0,0 0,0 0,-1-1,1 1,0 0,0-1,0 1,0-1,0 1,0 0,0-1,0 0,-1 1,1-1,0 0,0 1,0-1,0 0,0 0,0 0,0 1,0-1,0 0,0 0,0 0,0 0,0 0,0 1,0-1,0 0,0 0,0 0,0 0,0 0,0 0,0 0,0 0,0 0,0 0,0 0,0 0,0 0,0 0,0 0,0 0,0 0,0 0,0 0,0 0,0 0,1-1,-1 1,0-1,1 1,-1 0,0-1,1 0,-1 1,1-1,-1 0,1 1,-1-1,1 0,-1 0,1 0,-1 0,1 0,-1 1,1-1,-1 0,0 1,1-1,-1 1,0-1,1 1,-1-1,0 1,1-1,-1 1,0-1,0 1,1 0,-1 0,0 0,0 0,0-1,0 1,0 0,0 0,0 0,0 0,1 0,-1 0,0 0,0 0,0 0,0 0,0 0,0 0,0 0,0 0,0 0,0 0,1 0,-1 0,0 0,0 0,0 0,0 0,1 0,-1 1,0-1,0 0,0 0,0 0,0 0,0 1,0-1,1 0,-1 1,0-1,0 0,0 1,0 0,0-1,0 1,0-1,0 1,0 0,0 0,0 0,0 0,0-1,0 1,0 0,-1 0,1 0,0-1,0 1,0-1,0 1,0 0,0-1,0 1,0-1,0 0,0 1,0-1,0 0,0 1,0-1,1 0,-1 0,0 0,0 1,0-1,0 0,0 0,0 0,0 0,1 0,-1 0,1-1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598 195,'2'0,"-4"0,2 0,0 0,0 0,0 0,0-1,1 1,-1 0,0-1,0 1,0 0,0-1,1 1,-1 0,0-1,1 1,-1 0,1-1,-1 1,1 0,0 0,0 0,-1 0,1 0,-1 0,1 0,0 1,-1-1,1 1,-1-1,0 1,1-1,-1 1,0 0,0-1,0 1,-1 0,1 0,0 0,-1-1,1 1,-1-1,1 1,-1-1,0 0,1 1,-1-1,0 0,1 0,-1 0,0 0,1 0,-1 0,0-1,1 1,-1 0,1-1,-1 1,1-1,0 0,0 0,0 0,0 0,0 0,1 0,-1 0,1 0,-1 1,1-1,0 0,-1 1,1-1,0 1,-1-1,0 1,1 0,0-1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525 216,'2'0,"-4"0,2-1,0 1,0 0,0 0,0 0,0 0,0 0,0 0,0 0,0 0,0-1,0 1,0 0,0 0,0 0,-1 0,1 0,0 1,-1-1,1 0,-1 1,1-1,-1 1,0 0,1 0,-1 0,0 0,1 1,-1-1,1 1,0-1,-1 1,1 0,-1 0,1-1,0 1,0 0,-1 0,1-1,0 1,0-1,0 1,-1-1,1 1,0 0,0 0,-1-1,1 1,0-1,-1 0,1 1,0-1,0 0,-1 1,1-1,0 0,-1 0,1 0,0 0,-1-1,1 1,0-1,-1 1,1-1,0 1,-1-1,1 0,-1 0,1 0,0 0,-1 0,1 0,-1 0,0-1,1 1,0-1,-1 0,1-2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841 606,'2'0,"-4"0,2 0,0 0,0 0,0 0,0 0,0 0,0 0,0 0,0 0,0 1,-1-1,1 1,-1 0,0 0,1 0,-1 1,0 0,0-1,0 1,0 0,0 0,0-1,0 1,1 0,-1-1,0 0,1 1,-1-1,1 0,0 1,-1-1,1 0,0 0,0 0,0-1,-1 1,1-1,0 1,0-1,0 0,0 0,0 1,0-1,0 0,0 0,0 0,0 1,0-1,0 0,0 0,0 0,0 0,0 0,0-1,0-1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534 241,'2'0,"-4"0,3 0,0 0,0 0,0 0,1 0,-1 0,0 0,1 0,-1 0,0 0,0 0,0 0,0 0,1 0,-1 0,0 0,-1 0,1 0,-1 0,1 0,-1 0,0-1,1 1,-1 0,0 0,0 0,0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541 240,'2'0,"-5"0,3 0,0 0,0 1,0-1,0 0,0 0,0 1,0-1,-1 0,1 1,0 0,0 0,0 0,-1 0,1 0,0 0,-1 0,1 0,0 1,-1-1,1 0,0 0,-1 0,1 0,0 0,0-1,0 1,-1 0,1-1,0 1,0-1,0 0,0 0,0 0,0 1,0-1,0 0,0 0,0 0,0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536 254,'2'0,"-4"0,2 0,0 0,0 0,0 0,1 0,-1 0,1 0,0 0,0 0,0 0,0 0,0-1,0 1,2 0,-2 0,0 0,-1-1,1 1,0 0,0 0,0 0,-1 0,1 0,-1-1,0 1,0 0,1 0,-1-1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534 230,'2'0,"-4"0,2 0,0 0,0 0,0 0,0 0,0 0,0 0,0 0,0 0,0 0,1 0,-1 0,1 0,0 0,0 0,1 0,-1 0,0 0,1 0,-1 0,1 0,-1 0,0 0,1 0,-1 0,0 0,0 0,-1 0,1 0,0 0,-1 0,1 0,-1 0,0 0,1 0,-1 0,0 0,1 0,-1 0,0-1,0 1,0 0,1 0,-1 0,0-1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561 224,'2'0,"-4"0,2 0,0 0,0 0,0 0,0 0,0 0,0 0,0 0,0 0,0 0,0 0,0 0,1 0,-1 0,0 1,1-1,-1 0,0 0,0 0,1 1,-1-1,0 1,1-1,-1 0,0 1,0-1,0 0,0 1,0-1,0 1,-1-1,1 1,0-1,-1 1,1-1,0 0,-1 1,1-1,-1 0,1 1,0-1,0 0,-1 0,1 0,0 0,0 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566 259,'2'0,"-4"0,2 0,0 0,0 0,0 0,0 0,0 0,0 0,0 0,0 0,0 0,0 0,0 0,0 0,0 0,0 0,0 0,0 0,0 0,0 0,0 0,0 0,0 0,0 0,0 0,0 0,0 0,0 0,0 0,0 0,1 0,-1 0,0 0,0 0,0 0,0 0,0 0,0 0,0 0,0 0,0 0,0 0,0 0,0 0,0 0,0 0,0 0,0 0,0 0,-1 0,1 0,0 0,0 0,0 0,0 0,0 0,0-1,0 1,1 0,-1 0,0 0,0 0,0 0,0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593 251,'2'0,"-4"0,2-1,0 1,0 0,0 0,0-1,0 1,0 0,-1 0,1 0,0 0,0 0,0-1,-1 1,1 0,0 0,-1 0,0 0,1 1,-1-1,0 0,0 0,1 0,-1 1,0-1,1 0,-1 1,1-1,-1 1,1-1,-1 1,1-1,-1 0,1 1,0-1,-1 1,1-1,0 0,0 0,0 1,0-1,0 0,0 1,0-1,0 0,0 1,1-1,-1 0,0 0,0 1,0-1,1 0,-1 0,0 0,0 1,1-1,-1 0,0 0,1 0,-1 0,0 0,1 0,-1 0,0 0,1 0,-1 0,1 0,-1 0,1 0,0 0,-1 0,1-1,-1 1,1 0,0-1,-1 1,1-1,-1 1,1-1,0 0,-1 0,1 0,0 0,-1 0,1 0,-1 0,1 0,-1 0,1-1,-1 1,1 0,-1-1,0 1,0 0,1-1,-1 1,0 0,0-1,0 1,0 0,0 0,1 0,-1 1,0-1,0 1,0-1,0 1,0 0,0 0,0-1,0 1,0 0,0 0,0 0,0 0,0 0,0 0,0 0,0-1,0 1,0 1,0-1,0 1,-1 0,1 0,0 1,0-1,0 0,0 1,0-1,0 1,0-1,0 1,0-1,0 0,0 1,0-1,-1 0,1 0,0 0,0 0,0-1,0 1,0 0,0-1,0 1,0-1,0 0,0 0,0 1,0-1,0 0,0 0,0 0,0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606 245,'2'0,"-4"0,2 0,0 0,0 0,0 0,0 0,0 0,0 0,0 0,0 0,0 0,0 0,0 0,0 0,0 0,0 0,0 0,1 0,-1 1,0-1,0 1,0 0,0-1,0 1,0 0,0-1,-1 1,1-1,0 1,0-1,0 1,0-1,0 0,0 0,0 1,0-1,0 0,0 0,0 0,0 0,0 0,0 0,0 0,0 0,0 0,0 0,0 0,0-1,1 1,-1-1,0 1,1-1,0 0,-1 0,1 0,0 1,0-1,-1 0,1 0,0 1,0-1,0 1,0-1,-1 1,1-1,0 1,-1 0,2 0,-1 0,-1 0,1 0,0 0,0 0,-1 0,1 0,0 0,0 0,-1 0,1 1,-1-1,1 0,-1 0,0 0,1 0,-1 0,0 0,0 0,1 0,-1 1,0-1,0 0,1 0,-1 0,1-1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190 261,'2'0,"-4"0,2 0,0 0,0 0,0 0,0 0,0 1,0-1,0 0,0 0,0 0,0 1,0-1,0 0,0 0,0 1,0-1,1 0,-1 1,0-1,0 1,0-1,0 1,0-1,1 1,-1 0,0 0,0 0,1 0,-1 0,0 0,1 0,-1 0,0 1,1-1,-1 0,0 0,1 0,-1 0,0 0,0 0,1 0,-1-1,0 1,0-1,0 1,1 0,-1-1,0 0,0 1,0-1,0 0,0 0,1 0,-1 1,0-1,0 0,0 0,1 0,-1-1,1 1,0-1,0 0,0 0,0 0,0 0,0 0,1-1,-1 1,0-1,0 1,0 0,0-1,-1 1,1 0,0 0,-1 0,1 0,-1 1,1-1,-1 0,0 1,0 0,0-1,1 1,-1 0,0-1,0 1,0 0,0 0,0 0,0 0,0 0,0-1,0 1,0 0,0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228 281,'2'0,"-4"0,2 0,-1 0,1 0,0-1,0 1,0 0,0 0,0 0,0 0,0 0,-1 0,1 0,-1 0,1 0,-1 1,0-1,1 0,-1 1,0-1,0 1,0 0,1 0,-1-1,0 1,1 0,-1-1,1 1,-1-1,1 1,0-1,-1 1,1-1,0 1,0-1,0 0,0 0,0 1,-1-1,2 0,-1 0,0 0,0 0,0 0,0 0,1 0,-1 0,1 0,0-1,1 0,-1 0,-1 1,1-1,0 0,0 1,0-1,-1 1,1 0,-1-1,0 1,1 0,-1-1,0 1,1 0,-1 0,0 0,0 0,0 0,0 0,0 0,0 0,0 0,1 0,-1 1,0-1,0 1,0-1,0 1,0 0,0-1,-1 1,1-1,0 1,0-1,1 1,-1-1,0 0,0 1,0-1,1 0,-1 0,0 0,1 0,1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836 606,'2'0,"-4"0,2-1,0 1,0 0,0 0,0 0,0 0,1 0,-1 0,0 0,0 0,0 0,0 0,0-1,0 1,0 0,0 0,0 0,0 0,0 1,0-1,0 1,1 0,-1 0,1 0,0 0,-1 0,1 1,0 0,-1-1,1 1,0 0,0-1,-1 1,1-1,0 0,-1 1,1-1,0 0,-1 1,1-1,0 0,-1 0,1 0,0 0,-1 0,1-1,-1 1,1-1,-1 1,0-1,0 0,1 0,-1 1,0-1,0 0,0 0,0 0,0 0,0 0,0 0,0 0,1 1,-1-1,0 0,0 0,0 0,0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239 276,'2'0,"-4"0,2 0,-1 0,1 0,0 0,0 0,0 0,0 0,1 0,-1-1,0 1,1 0,-1 0,1 0,-1 0,1 0,0 0,0 0,0 0,-1 0,1 1,0-1,-1 0,1 1,0-1,-1 0,1 1,-1 0,0-1,0 1,0 0,0 0,0 0,0 0,0 0,-1 0,1 0,-1 0,1 1,-1-2,1 1,-1 0,1 0,0-1,-1 1,1 0,0-1,-1 1,1-1,0 0,0 1,0-1,0 1,1-1,-1 0,1 0,-1 1,1-1,0 0,1 0,-1 0,0 0,1 0,-1 0,0 0,0 0,0 0,-1 0,1 0,0 0,-1-1,0 1,1 0,-1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254 287,'2'0,"-4"0,2 0,0 0,0 0,0 0,0 0,0 0,0 0,0 0,0 0,0 0,0 0,0 0,0 0,-1 0,0 0,0 0,0 0,-1 0,1 1,0-1,0 0,0 0,0 0,0 0,1 0,-1 0,1 0,0 0,-1 0,1 0,0 0,-1 0,1 0,0 0,0 0,0 0,0 0,0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280 287,'2'0,"-4"0,2 0,0 0,0 0,0-1,0 1,0 0,0-1,0 1,0 0,0 0,0 0,-1 0,1-1,0 1,0 0,0 0,0 0,-1 0,1 0,0 0,-1 0,1 0,-1 1,0-1,0 1,1-1,-1 1,1-1,-1 0,1 1,-1 0,1-1,-1 1,1-1,0 1,0-1,-1 1,1-1,0 0,0 1,0-1,0 0,0 0,0 1,1-1,-1 0,0 0,0 0,1 0,-1 0,1 0,-1 0,1 0,0 0,0-1,-1 1,1-1,0 1,0-1,0 1,-1 0,1-1,-1 1,1 0,-1-1,0 1,1 0,-1 0,0 0,0 0,1-1,-1 1,0 0,0 0,0 0,0 0,0 0,0 0,0 1,1-1,-1 0,0 0,0 1,0-1,0 1,0-1,1 0,-1 1,0-1,0 0,0 1,0-1,0 0,1 0,-1 0,0 0,2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296 275,'-1'0,"1"0,-1 0,0 0,-1 0,1-1,0 1,-1 0,1 0,-1-1,1 1,0 0,-1-1,1 1,0 0,0 0,1-1,-1 1,1 0,0 0,0 0,0 0,0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308 287,'2'0,"-4"0,2 0,0 0,0 0,1 0,-1-1,1 2,-1-1,1 0,0 0,-1 0,1 0,0 1,0-1,0 1,-1-1,1 0,0 1,-1-1,0 1,1 0,-1-1,0 1,0 0,0-1,0 1,0 0,0 0,0 0,-1-1,1 1,-1-1,1 1,-1-1,0 0,1 0,-1 1,0-1,1 0,-1 0,0 0,1-1,-1 1,0 0,1 0,0-1,0 1,-1-1,1 1,1-1,-1 0,0 0,1 0,-1 0,1 0,0 1,0-1,0 0,-1 1,1-1,0 1,-1-1,0 1,1 0,-1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1059 361,'2'0,"-4"0,2 0,0 0,0 0,0 0,1 0,-1 0,0 0,0 0,0 0,0 0,0 0,0 0,0 0,0 0,0 0,1 0,-1 0,0 0,0 0,0 0,0 0,0 0,0 0,0 0,0 0,0 0,0 0,0 0,0 0,0 0,1 0,-1 0,0 1,0-1,0 0,0 0,0 0,0 0,0 0,0 0,0 0,0 0,0 0,0 0,0 0,0 0,0 0,1 0,-1 0,0 0,0 0,0 0,0 0,0 0,0 0,0 0,0 0,0 0,0 0,0 0,0 0,0 0,0 0,0 0,0 0,0 0,0 0,0 0,0 1,0-1,0 0,0 0,0 0,0 0,0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1060 364,'2'0,"-4"0,2 0,0 0,0 0,0 0,0 0,0 0,0 0,0 0,0 0,0 0,0 0,0 0,0 0,-1 0,1 0,-1 0,0 0,0-1,0 1,-1 0,1 0,0 0,-1 0,1 0,-1 0,1 0,-1-1,1 1,-1 0,1 0,-1 0,1 0,0 0,0 0,0-1,0 1,0 0,1 0,-1 0,1 0,-1 0,1 0,0 0,0 0,0 0,0 0,0 0,0-1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1076 344,'2'0,"-4"0,2 0,0 0,0 0,0 0,0 0,0 0,0 0,0 0,0 0,0 0,0 0,0 0,0 0,0 0,0 0,0 0,1 0,-1 0,0 0,0 0,0 0,0 0,0 0,0 0,0 0,0 0,0 0,0 0,0 0,0 0,0 0,0 0,0 0,0 0,0 0,0 0,0 0,0 0,0 0,0 0,0 0,0 0,0 0,0 0,0 0,0 0,0 0,0 0,0 0,0 0,0 0,0 0,0 0,0 0,0 0,0 0,0 0,0 0,-1 0,1-1,-1 1,0 0,0 0,-1 0,1 0,0 0,-1-1,0 1,1 0,-1 0,0 0,1-1,-1 1,0 0,0 0,1 0,-1 0,0-1,1 1,-1 0,1 0,0 0,0 0,0 0,0 0,0-1,1 1,-1 0,1 0,-1 0,1 0,-1 0,1 0,0 0,-1 0,1 0,0 0,0 0,0 0,0 0,-1 0,1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1035 339,'2'0,"-4"0,2 0,0 1,-1 0,1 0,0 0,-1 0,1-1,-1 1,1 0,0 0,-1 0,1 0,-1 0,1 0,-1 0,1 0,-1 0,1-1,0 1,-1 0,1-1,0 1,0-1,0 0,0 0,0 1,-1-1,1 0,0 0,0 0,0 0,0 0,0 0,0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1031 361,'2'0,"-4"0,2 0,0 0,-1 0,1 0,0 0,0-1,-1 1,1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847 626,'1'0,"-1"0,0 0,0 0,0 0,0-1,0 1,1 0,-1 0,0 0,0 0,0 0,0 0,0 0,0 0,1 0,-1 0,0 0,0 0,0 0,0 0,0 0,0 0,0 0,0 0,0 0,0 0,0 0,0 0,0 0,0 0,0 0,0 0,0 0,0 0,0 0,0 0,0 0,0 0,0 0,0 0,0 0,0 0,-1 0,0 0,0 0,-1 0,1 0,0 1,-1-1,1 0,0 0,0 0,0 0,0 0,1 0,-1 0,1 0,-1 0,1 0,0 0,-1 0,1 0,0 0,0 0,0 0,-1 0,1 0,0 0,0 0,0 0,0 0,0 0,0 0,0 0,-1 0,1 0,0 0,0 0,0 0,0 0,0 0,0 0,0 0,0 0,0 0,0 0,0 0,0 0,0 0,0 0,0 0,0 0,0 0,0 0,0 0,0 0,0 0,-1 0,1 0,0 0,0 0,0 0,0 0,0 0,0 0,0 0,0 0,0 0,0 0,0 0,0 0,0 0,0 0,0 0,0 0,0 0,0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1048 350,'2'0,"-4"0,2 0,0 0,0 0,0 0,0 0,0 0,0 0,0 0,0 0,0 0,0 0,0 0,0 0,0 0,0 0,0 0,0 0,0 0,0 0,0 0,0 0,0 0,0 0,0 0,0 0,0 0,0 0,0 0,0 0,0 0,0 0,0 0,0 0,0 0,0 0,0 0,0 0,0 0,0 0,0 0,0 0,0 0,0 0,0 0,0 0,0 0,0 0,0 0,0 0,0 0,0 0,0 0,0 0,0 0,0 0,0-1,1 1,-1-1,0 1,0 0,0-1,0 0,1 1,-1-1,0 1,0-1,0 0,0 1,1-1,-1 0,0 1,0-1,0 0,0 1,0-1,1 0,-1 0,0 1,0-1,0 0,0 1,1-1,-1 0,0 1,0-1,0 1,0-1,0 0,0 1,0-1,0 1,1 0,-1-1,0 1,0 0,0-1,0 1,0 0,0-1,0 1,0 0,0-1,0 1,0 0,0-1,0 1,0 0,0-1,0 1,0 0,0 0,0-1,0 1,0 0,0 0,0-1,0 1,1 0,-1 0,0-1,0 1,0 0,0 0,0 0,0-1,0 1,0 0,0 0,0 0,0 0,0-1,0 1,0 0,0 0,0 0,0 0,0 0,0 0,0 0,0-1,0 1,0 0,0 0,0 0,0 0,0 0,0 0,0 0,0 0,0 0,0 0,0 0,0 0,0 0,0 0,0 0,0 0,0 0,0 1,0-1,1 0,-1 1,0-1,0 1,0-1,0 1,0-1,0 1,0 0,0-1,1 1,-1-1,0 0,0 1,0-1,0 0,0 1,0-1,0 0,0 0,0 0,1 0,-1 1,0-1,0 0,0 0,0 0,0 0,0 0,0 0,0 0,0 1,0-1,0 0,0 0,0 0,0 0,0 0,0 0,0 0,0 0,0-1,0 1,1 0,-1 0,0-1,0 1,0 0,0-1,0 1,0 0,0-1,0 1,0 0,1-1,-1 1,0 0,0 0,0-1,0 1,0 0,0 0,0 0,0-1,0 1,0 0,0 0,0 0,0 0,0 0,0 0,0 0,0-1,0 1,0 0,0 0,0 0,0 0,-1 0,1 0,0 0,0 0,0 0,-1 0,1 0,0 0,-1 0,1 0,-1 0,1 0,-1 0,1 0,-1 1,1-1,-1 0,1 0,-1 0,1 1,-1-1,1 0,0 0,0 0,0 0,-1 0,1 0,0 0,0 0,0 1,0-1,-1 0,1 0,0 0,0 0,0 0,0 0,0 0,-1 0,1 0,0 1,0-1,0 0,0 0,0 0,0 0,0 0,0 0,0 0,0 0,0 0,-1 0,1 0,0 0,0 0,0 0,0 0,0 0,0 0,0 0,0 0,0 0,0 0,0 0,0 0,0 0,0 1,0-1,0 0,0 0,0 0,0 0,0 0,0 0,0 0,0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1089 357,'2'0,"-4"0,2 0,0 0,0 0,0 0,0 0,0 0,0 0,0 0,0 0,1 0,-1 0,0 0,0 0,0 0,0 0,0 0,0 0,0 0,0 0,0 0,0 0,0 0,0 0,0 0,0 0,0 0,0 0,1 0,-1 0,0 0,0 0,0 0,0 0,0 0,0 0,0 0,0 0,0 0,0 0,0 0,0 0,0 0,0 0,0 0,0 0,0 0,0 0,0 0,0 0,0 0,0 0,0 0,0 0,0-1,0 1,0 0,0 0,0 0,0 0,0 0,0 0,0 0,1 0,-1 0,0 0,0 0,0 0,0 0,0 0,0 0,0 0,0 0,0 0,0 0,0 0,0 0,0 0,0 0,0 1,0-1,0 0,0 0,0 1,0-1,0 0,0 0,0 0,-1 0,1 0,0 0,0 0,0 0,0 0,0 0,0 0,0 0,0 0,0 0,0 0,0 0,0 0,0 0,0 0,0 0,0 0,0 0,0 0,0 0,0 0,0 0,0-1,0 1,0 0,0 0,0 0,0 0,0 0,0 0,0 0,0 0,0 0,1 0,-1 0,0 1,0-1,0 0,0 0,0 0,0 0,0 0,0 0,0 0,0 0,0 0,0 0,0 0,0 0,0 0,0 0,0 0,0 0,0 0,0 0,0 0,0 0,0 0,0 0,0 0,0 0,0 0,0 0,0 0,0 0,0 0,0 0,0 0,0 0,0 0,0 0,0 0,0 0,0 0,0 0,0 0,0 0,0 0,0 0,0-1,0 1,0 0,0 0,0 0,0 0,0 0,0 0,0 0,1 0,-1 0,0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1161 320,'2'0,"-4"0,2 0,0 0,0 0,0 0,1 0,-1 0,0 0,0 0,0 0,0 0,0 0,0 0,0 0,0 0,0 0,0 0,0 0,0 0,0 0,0 0,0 0,0 0,0 0,0 0,0 0,0 0,0 0,0 0,0 0,0 0,0 0,0 0,0 0,0 0,0 0,0 0,0 0,0 0,0 0,0 1,-1-1,1 0,0 1,0-1,0 0,0 1,0 0,0-1,-1 1,1-1,0 1,0 0,0-1,-1 1,1-1,0 1,0 0,-1-1,1 1,0-1,0 0,0 1,0-1,0 0,-1 0,1 0,0 1,0-1,0 0,0 0,0 0,0 0,0 0,0 0,0 0,0 0,0 0,0 0,0 0,0 0,0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1148 321,'2'0,"-4"0,1 0,1 0,0 0,0 0,0 0,0 0,0 0,-1 0,1 0,0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263 463,'2'0,"-4"0,2 0,0 0,0 0,0 0,1-1,-1 1,0 0,0 0,0 0,0 0,0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274 542,'2'0,"-4"0,2 0,0 0,0 0,0 0,0 0,0 0,0 0,0 0,0 0,0 0,1 0,-1 0,0 0,0 0,0 0,0 0,0 0,0 0,0 0,0 0,0 0,0 0,0 0,0 0,0 0,0 0,0 0,0 0,0 0,0 0,0 0,0 0,0 0,0 0,0 0,0 0,0 0,0 0,0 0,0 0,0 0,0 0,0 0,0 0,0 0,0 0,0 0,0 0,0 0,-1 0,-1 0,1 0,-1 0,0 0,0 0,-1 0,1 0,-1 1,1-1,-1 0,0 0,1-1,-1 1,1 0,0 0,0 0,1 0,-1 0,1 0,0 0,1 0,-1-1,1 1,-1 0,1 0,0 0,-1 0,1 0,0 0,0 0,0 0,0 0,-1 0,1 0,0 0,0 0,0 0,0 0,0 0,0 0,0 0,0 0,0 0,0 0,0 0,0 0,0 0,-1 0,1 0,0 0,0 0,0 0,0 0,0 0,0 0,0 0,0 0,0 0,0 0,0 0,0 0,0 0,0 0,0 0,0 0,0 0,0 0,0 0,0 0,0 0,0 0,0 0,0 0,0 0,0 0,0 0,0 0,0 0,0 0,0 0,0 0,0 0,0 0,0 0,0 0,0 0,0 0,0 0,0 0,0-1,0 1,0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228 542,'2'0,"-4"0,2 0,0 0,0 0,-1 1,1 0,-1 0,0 0,0 0,1 0,-1 0,0 0,0 1,0 0,0-1,1 1,-1-1,0 0,1 0,-1 0,1 0,-1 0,1 0,0-1,-1 0,1 1,0-1,0 0,0 0,0 1,0-1,0 0,0 0,1-1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273 540,'2'0,"-4"0,2 0,0 1,0 0,0 0,-1 0,1 0,-1 0,1 1,-1-1,1 0,-1 1,1 0,-1-1,1 1,-1 0,1-1,-1 0,1 0,-1 1,1-1,-1 0,1 0,-1 0,1-1,0 1,0 0,0-1,-1 1,1-1,0 0,0 1,0-1,0 0,0 1,-1-1,1 0,0 0,0 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250 583,'2'0,"-5"0,2 0,-1 0,1 0,-1 0,-1 0,1 0,0 0,0 0,0 0,0-1,1 1,-1 0,0 0,1 0,-1 0,1-1,0 1,0 0,0 0,0 0,1 0,-1 0,1 0,0 0,-1-1,1 1,0 0,0 0,0 0,-1 0,1 0,0 0,0 0,0 0,0 0,0 0,0 0,0 0,0 0,0 0,0 0,0 0,0 0,0 0,0 0,0 0,0 0,0 0,-1 0,2-1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220 560,'2'0,"-4"0,2 0,0 0,0 0,0 0,0 1,0-1,-1 0,1 1,0 0,0 0,-1 0,1 0,0 0,-1 0,1 0,0 0,-1 1,1-1,0 0,-1-1,1 1,0 0,0-1,0 1,0 0,0-1,-1 0,1 1,0-1,0 0,0 0,0 1,0-1,0 0,0 0,0 0,0 0,1 0,0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500 688,'2'0,"-4"0,2 0,0 0,0 0,0 0,0 0,0 0,0-1,0 1,0 0,0 0,0 0,0 0,0 0,0 0,0 0,0 1,0 0,1-1,-1 1,0 0,1 1,-1-1,0 0,0 0,0 0,1 0,-1 0,0-1,0 1,0-1,0 1,0-1,0 1,0-1,1 0,-1 0,0 1,0-1,0 0,0 0,0 0,0 0,0 0,0 0,0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261 565,'2'0,"-4"0,2 0,0 1,0-1,-1 1,1 0,0-1,0 1,-1 0,1 0,0-1,-1 1,1 0,0-1,-1 1,1-1,0 1,0-1,0 0,-1 1,1-1,0 0,0 0,0 0,0 1,0-1,0 0,0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292 462,'2'0,"-4"0,2 0,0 0,0 0,0 0,0 0,0 0,0 0,0 0,0 0,0 0,0 0,0 0,0 0,0 0,0 0,0 0,0 0,0 0,0 1,0-1,0 0,-1 1,1 0,0 0,-1 0,1 1,0-1,-1 0,1 1,-1-1,1 1,-1-1,0 1,1-1,-1 0,1 1,-1-1,1 0,-1 0,1 0,0 0,-1 0,1-1,0 1,0 0,-1-1,1 0,0 0,0 1,0-1,0 0,0 0,0 0,0 0,0 1,0-1,0 0,0 0,0 0,-1 0,1 0,0 0,0 0,0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278 489,'2'0,"-4"0,1 0,0 0,0 0,0 1,0-1,-1 0,0 0,-1 0,0 1,1-1,-1 0,0 0,1 0,-1 0,1 0,0 0,0 0,0 0,1 0,-1-1,1 1,0 0,0 0,1 0,-1 0,1 0,-1 0,1-1,0 1,0 0,0 0,-1 0,1 0,0-1,1 1,-1 0,0-1,2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295 462,'2'0,"-4"0,1 0,1 0,-1 0,0 0,-1 0,1 0,0 0,-1 1,1-1,-1 0,0 0,1 0,-1 0,0 1,1-1,-1 0,1 0,-1 0,1 0,-1 0,1 0,-1 0,1 0,0 0,0 0,0 0,0 0,1 0,-1 0,1 0,-1 0,1 0,0 0,-1 0,1 0,0 0,0 0,-1 0,1 0,0 0,0 0,0-1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249 462,'0'1,"0"-1,0 0,-1 1,1 0,0 0,-1 0,0 0,1 1,-1-1,0 0,1 1,-1-1,0 1,0-1,1 1,-1-1,0 1,1-1,-1 0,1 0,-1 0,1-1,-1 1,1 0,0-1,0 1,-1-1,1 0,0 1,0-1,0 0,0 0,0 0,0 0,0 0,0 1,-1-1,1 0,0 0,0 0,0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234 491,'2'0,"-4"0,2 0,0 0,0 1,0-1,0 0,0 1,0 0,0-1,0 1,0-1,0 1,0 0,0 0,0 0,0 0,0 0,0 0,-1-1,1 1,0 1,0-1,0-1,0 1,-1 0,1 0,0 0,0 0,0 0,0 0,0 0,-1 0,1 0,0 0,0 0,0 0,0 0,-1-1,1 1,0 0,0 0,-1 0,1 0,0 0,0 0,-1-1,1 1,0 0,0 0,-1 0,1-1,0 1,-1 0,1-1,0 1,0 0,-1-1,1 1,0 0,0-1,0 1,-1 0,1-1,0 1,0-1,0 1,0 0,0-1,0 1,0 0,0-1,-1 1,1 0,0-1,0 1,0 0,0-1,0 1,0 0,0-1,0 1,0 0,0-1,0 1,0-1,0 1,0-1,0 1,0-1,0 1,0-1,0 1,0-1,0 0,0 1,0-1,-1 1,1-1,0 1,0-1,0 0,0 1,0-1,0 0,0 0,0 1,0-1,0 1,0-1,0 0,0 1,0-1,0 1,0-1,0 1,0-1,0 1,0-1,-1 0,1 1,0-1,0 1,0-1,0 1,0-1,0 0,0 1,0-1,0 0,0 1,0-1,0 1,0-1,0 1,0-1,0 1,0-1,0 0,0 0,0 1,0-1,0 0,-1 1,1-1,0 0,0 0,0 1,0-1,0 0,0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232 531,'2'0,"-4"0,2 0,0 0,0 0,0 1,0-1,0 0,0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283 485,'2'0,"-4"0,2 1,-1-1,1 1,0 0,0-1,0 1,0 0,0 0,-1 0,1-1,0 1,0 0,0 0,0 0,0 0,-1 1,1-1,0 0,0 0,0 0,0 1,-1-1,1 0,0 0,0 1,-1-1,1 0,0 0,0 0,0 1,-1-1,1 0,0 0,0 0,-1 0,1 1,0-1,-1 0,1 0,0 0,-1 0,1 0,-1 0,1 0,0 0,-1 0,1 0,0 0,-1 0,1-1,0 1,0 0,-1-1,1 1,0-1,0 1,0 0,0-1,0 1,0-1,-1 1,1-1,0 1,0 0,0-1,0 1,0-1,0 1,-1 0,1-1,0 1,0-1,0 1,0 0,0-1,-1 1,1-1,0 1,0 0,0-1,0 1,0-1,0 1,0 0,0-1,0 1,0-1,0 1,0-1,0 1,-1 0,1-1,0 1,0-1,0 1,0-1,0 0,0 1,0-1,0 1,0-1,0 0,-1 1,1-1,0 1,0-1,0 0,0 1,0-1,0 0,0 1,0-1,0 0,0 1,0-1,0 0,-1 1,1-1,0 1,0-1,0 0,0 1,0-1,0 1,0-1,0 1,-1-1,1 0,0 1,0-1,0 1,0-1,0 0,0 0,0 1,-1-1,1 0,0 0,0 1,0-1,0 0,0 0,0 1,0-1,0 0,0 0,0 0,0 0,0 1,0-1,0 0,-1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215 577,'2'0,"-4"0,2 0,0 0,0 0,0 0,0 1,0-1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276 537,'2'0,"-4"0,2 0,0 0,0 0,0 0,0 0,0 0,0 0,0 0,0 0,0 0,0 0,0 0,0 0,0 0,0 0,0 0,0 0,0 0,0 0,0 0,0 0,0 0,0-1,0 1,0 0,0 0,0 0,0 0,0 0,0 0,0 0,0 0,0 0,0 0,0-1,0 1,0 0,0 0,0 0,0 0,0 0,0 0,0-1,0 1,0 0,0 0,0 0,1 0,-1 0,0 0,0 0,0-1,0 1,0 0,0 0,0 0,0 0,0 0,0 0,0 0,0 0,0-1,0 1,0 0,1 0,-1 0,0 0,1-2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495 684,'1'-1,"-1"1,0 0,1 0,0-1,0 1,0 0,1-1,-1 1,1 0,-1 0,1 0,-1 0,1 0,0 0,-1 1,1-1,-1 1,0-1,1 1,-1 0,0 0,0 0,0 0,0 0,-1 0,1 0,-1 0,1 0,-1 1,0-1,0 0,0 1,-1-1,1 0,-1 0,1 0,-1 0,0 0,0 0,0 0,0 0,-1-1,1 0,0 1,-1-1,0 0,1 0,-1 0,0 0,1-1,-1 1,1 0,-1-1,1 1,0 0,0 0,0-1,1 1,-1 0,1 0,-1-1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281 524,'2'0,"-4"0,2 0,0 0,0 0,0 0,0 0,0 0,0 0,0 0,0 0,0 0,0 0,0 0,0 0,0-1,0 1,0 0,0 0,0 0,1 0,-1 0,0 0,0 0,0-1,0 1,0 0,0 0,0-1,0 1,0 0,0 0,0-1,0 1,0 0,0 0,0 0,0-1,0 1,0 0,0 0,0 0,0-1,0 1,0 0,0 0,0 0,0-1,0 1,1 0,-1 0,0-2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284 507,'2'0,"-4"0,2 0,0 0,0 0,1 0,-1 0,0 0,0 0,0 0,0-1,0 1,0 0,0 0,0 0,0 0,0 0,0 0,0 0,0 0,0 0,0-1,0 1,0 0,0 0,0 0,0 0,0 0,0-1,0 1,0 0,0 0,0-1,0 1,0 0,1-2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288 495,'2'0,"-4"-1,2 1,0 0,0 0,0 0,0 0,0 0,0 0,0 0,0 0,0 0,0 0,0-1,0 1,0 0,0 0,0 0,0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289 485,'2'0,"-4"0,2 0,0 0,0 0,0 0,0 0,0 0,0 0,0 0,0 0,0 0,0 0,0 0,0 0,1 0,-1 0,0-1,0 1,0 0,0 0,0 0,0-1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252 466,'2'0,"-4"0,2 0,0 0,0 0,0 0,0 0,0-1,0 1,0 0,0 0,0 0,0 0,0 0,0 0,0 0,0 0,0 0,0 0,0 0,0 1,0-1,-1 1,1-1,0 0,0 1,-1-1,1 1,0-1,0 1,-1-1,1 1,0 0,0-1,-1 0,1 1,0-1,0 1,-1-1,1 0,0 1,0-1,0 0,-1 1,1-1,0 0,0 0,0 1,0-1,0 0,0 0,0 0,0 1,0-1,-1 0,1 0,0 0,0 1,0-1,0 0,0 0,0 0,0 1,0-1,0 0,0 0,0 0,0 0,0 0,0 0,0 0,0 1,0-1,0 0,0 0,0 0,0 0,0 0,0 0,0 0,0 0,0 0,0 0,0 1,0-1,0 0,0 0,0 0,0 0,0 0,0 0,-1 1,1-1,0 0,0 0,0 0,0 1,0-1,0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244 491,'2'0,"-4"0,2 0,0 0,0 0,0 0,0 0,0 0,0 1,0-1,0 0,0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242 499,'0'1,"0"-1,0 0,0 0,0 0,0 1,-1-1,1 0,0 0,0 1,0-1,0 0,0 1,-1-1,1 0,0 1,0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235 514,'2'0,"-4"0,2 0,0 0,0 0,0 0,0 1,0-1,0 0,0 0,0 0,0 0,0 0,0 0,0 1,0-1,0 0,0 0,0 0,0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234 521,'2'0,"-4"0,2 0,0 0,0 1,0-1,0 0,0 0,0 0,0 0,-1 0,1 0,0 0,0 0,0 1,0-1,0 0,0 0,0 0,0 0,0 0,0 0,0 1,0-1,0 0,0 0,0 0,0 0,0 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233 532,'2'0,"-4"0,2 0,0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392 203,'2'0,"-4"0,1 0,1 0,0 0,0 0,0 0,0 0,0 0,0 0,0 0,0 0,0 0,0 0,0 0,0 0,0 0,0 0,0 0,0 0,0-1,1 1,-1 0,1 0,-1 0,1 0,0-1,-1 1,1 0,0 0,0-1,0 1,0 0,0 0,0 0,0-1,-1 1,1 0,0 0,-1 0,1 0,-1 0,1 0,-1-1,0 1,1 0,-1 0,0 0,0 0,0 0,0 0,1 0,-1 0,0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804 653,'2'0,"-4"0,2 0,0 0,0 0,0 0,0 0,0 0,0 0,0 0,0 0,0 0,0 0,0 0,0 0,0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1,0-1,0 0,0 0,0 1,0-1,0 0,1 0,-1 1,0-1,0 0,0 0,0 1,0-1,1 0,-1 0,0 0,0 1,0-1,0 0,0 0,1 0,-1 0,0 0,0 0,0 0,0 0,0 0,1 0,-1 0,0 0,1 0,-1 0,0 0,1 0,-1 0,0 0,1 0,-1-1,1 1,0 0,-1-1,1 1,-1 0,1 0,-1-1,1 1,-1 0,0 0,1 0,-1 0,0 0,1 0,-1-1,1 1,0 0,0 1,-1-1,1 0,-1 0,1 0,-1 0,0 0,1 1,-1-1,0 0,0 0,0 0,1 0,-1 0,0 1,0-1,1 0,-1 0,0 0,0 0,0 0,1 0,-1 0,0 0,1 0,-1-1,0 1,1 0,-1 0,1-1,-1 1,0 0,1 0,-1-1,1 1,-1 0,1-1,-1 1,1 0,-1 0,1 0,-1-1,0 1,1 0,-1 0,0 0,1 0,0 0,-1 0,1 0,-1 0,1 1,0-1,-1 0,1 0,-1 0,1 0,-1 0,1 1,-1-1,1 0,-1 0,0 0,1 1,-1-1,1 0,-1 0,1 0,-1 0,0 0,1 1,-1-1,1 0,0 0,0 0,-1 0,1 0,-1 0,1 0,-1 0,0 0,1 0,-1 0,0 0,1 0,-1 0,0 0,1 0,-1 0,0 0,1 1,-1-1,0 0,1 0,-1 0,0 0,0 0,1 0,-1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233 535,'2'0,"-4"0,2 0,0 0,0 1,0-1,0 0,0 0,0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358 440,'2'0,"-4"0,2 0,-1 0,1-1,0 1,0 0,0 0,0 0,0-1,0 1,0 0,0 0,0 0,0-1,0 1,0 0,0 0,0 0,0 0,0 0,0 0,0 0,0 0,0 0,0 0,0 0,0 0,0 1,0-1,0 1,0 0,0 0,0 0,0 1,1-1,-1 1,0 0,0-1,0 1,0 0,1-1,-1 1,0-1,1 1,-1-1,0 0,1 1,-1-1,0 0,0 0,1-1,-1 1,0 0,0-1,0 0,0 1,0-1,0 0,0 0,0 0,0 0,1 0,-1 0,0 0,0 0,1-1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354 441,'2'0,"-4"0,2 0,0 0,0 0,0 0,0 0,0 0,0 0,0 0,0 0,0 0,0 0,0 0,0 0,0 0,0 0,0 0,0 0,0 0,0 0,0 0,1 0,0-1,-1 1,1 0,0 0,0 0,0 0,0-1,0 1,-1 0,1 0,0 1,0-1,-1 0,1 0,0 0,-1 0,1 0,-1 1,0-1,1 0,-1 0,0 0,0 1,0 0,0-1,0 0,0 1,0-1,-1 1,1-1,-1 0,1 1,-1-1,0 0,0 1,1-1,-1 0,0 0,0 1,0-1,0 0,1 0,-1 0,0 0,1 0,-1 0,1 0,-1 0,1 0,0 0,-1 0,1 0,0 0,0 0,-1 0,1 0,0 0,0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374 447,'2'0,"-4"0,3 1,-1 0,0-1,0 1,1 0,-1-1,0 1,0 0,0 0,1 1,-1-1,0-1,0 1,0 0,0 0,0-1,0 1,1-1,-1 1,0-1,0 0,0 1,0-1,0 0,0 0,0 0,0 0,0 0,0 0,0 0,0 0,0 0,-1 0,1-1,0 0,0 1,0-1,0 0,0 0,0 0,0 0,0 0,1 0,-1 0,1 0,-1 0,1 0,-1 0,1 1,0-1,-1 0,1 0,0 1,-1-1,1 1,-1 0,1-1,0 1,-1 0,1 0,0-1,-1 1,1 0,0 0,-1 0,2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399 448,'-1'0,"1"0,0 0,0 0,0 0,0 0,0 0,0 0,0 0,0 0,0 0,0 0,0 0,0 0,0 0,1 0,-1 0,0 0,0 0,1 0,-1 0,0 0,1 0,-1 0,1 0,-1 1,0-1,1 0,-1 0,1 0,-1 1,1-1,-1 1,0-1,1 0,-1 1,0-1,0 1,0-1,0 1,0 0,0-1,0 1,0 0,-1-1,1 1,0-1,-1 1,1-1,-1 1,1-1,-1 1,1-1,-1 0,1 0,-1 1,0-1,1 0,-1 0,1 0,-1 0,1-1,-1 1,0 0,1 0,0-1,-1 1,1-1,-1 1,1-1,0 1,0-1,0 0,0 1,0-1,0 0,0 1,0-1,1 0,-1 1,1-1,0 0,-1 1,1-1,-1 1,1 0,0-1,-1 1,1 0,2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432 453,'2'0,"-4"0,2-1,0 1,0 0,-1 0,1-1,0 1,0 0,-1 0,1-1,-1 1,1 0,-1 0,0 0,0 0,1 0,-1 0,0 0,0 0,1 0,-1 1,0-1,1 0,-1 0,1 1,-1-1,1 0,-1 1,1-1,-1 1,1-1,-1 1,1-1,0 1,0-1,-1 0,1 1,0-1,0 1,0-1,0 0,0 1,0-1,0 0,0 1,0-1,1 0,-1 1,0-1,0 0,0 0,1 1,-1-1,0 0,0 0,0 0,1 0,-1 0,0 0,1 0,-1 0,0 0,1 0,-1 0,1-1,0 1,-1 0,1-1,-1 1,1-1,-1 1,1-1,0 0,0 0,-1 0,1 0,-1 0,1 0,-1 0,1 0,-1 0,1 0,-1 0,1 0,-1-1,1-1,0 2,-1 0,0 0,0 0,0 0,1 0,-1 1,0-1,0 0,0 1,0-1,0 0,1 1,-1-1,0 1,0 0,0-1,0 1,0 0,0 0,0-1,0 1,0 0,0 0,0 0,0-1,0 1,0 0,0 0,0 0,0 0,1 0,-1 0,0 0,0 0,0 0,0 0,0 0,0 0,0 0,0 0,0 0,0 0,0 0,0 0,0 0,0 0,0 0,0 0,0 0,0 0,0 0,0 0,0 0,0 0,0 0,0 0,0 0,0 0,0 0,0 0,0 0,0 1,0-1,0 0,0 0,0 0,0 0,0 0,0 0,0 0,0 0,0 0,0 0,0 0,0 0,0 0,0 0,0 0,0 0,0 1,0-1,0 0,0 0,0 0,0 0,0 0,0 0,-1 0,1 0,0 0,0 0,0 0,0 0,0 1,0-1,0 0,0 0,0 0,0 0,0 0,0 0,0 0,0 0,0 0,0 0,0 0,0 0,0 0,0 0,0 0,0 0,0 0,0 0,0 0,0 0,0 0,0 0,0 0,0 0,0 0,0 0,0 0,0 0,0 0,0 0,0 0,0 0,0 0,0 0,0 0,0 0,0 0,0 0,0 0,0 0,0 1,0-1,0 0,0 0,0 0,0 1,0-1,0 0,0 1,-1-1,1 1,0 0,0-1,0 1,-1 0,1 0,0 0,-1 0,1 0,0 0,-1 0,1 0,0 0,0-1,-1 1,1 0,0 0,0 0,0-1,0 1,-1 0,1-1,0 1,0 0,0-1,0 1,0-1,0 0,0 1,0-1,0 0,0 1,1 0,-1-1,0 0,0 0,0 0,1 0,-1 0,0 1,1-1,0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443 445,'2'0,"-4"0,2 0,0-1,0 1,0 0,0 0,0 0,0 0,0 0,0 0,0 0,0 0,0 0,0 0,0 0,0 0,0 1,-1 0,1-1,0 1,0 0,0 0,0 0,0 0,0 0,0 0,0 0,0 0,1-1,-1 1,0 0,0-1,0 1,0-1,0 1,1-1,-1 1,0-1,0 0,0 0,1 1,-1-1,0 0,0 0,0 0,1 0,-1 0,0 0,1 0,-1 0,0 0,1-1,-1 1,1-1,-1 1,1-1,-1 0,1 0,-1 1,1-1,-1 0,1 0,-1 1,0-1,1 0,-1 1,0-1,1 1,-1-1,0 1,0-1,1 1,-1 0,0 0,0-1,0 1,0 0,0 0,0 0,0 0,0 0,0 0,0 0,0 0,0 0,0 0,0 0,0 0,0 0,0 0,1 0,-1 0,0 0,0 1,0-1,0 0,0 1,0-1,0 1,0-1,0 1,0 0,1-1,-1 1,0-1,0 1,0-1,0 0,0 1,0-1,0 1,0-1,0 1,0-1,0 1,1-1,-1 0,0 1,0-1,0 1,0-1,1 0,-1 1,0-1,0 0,0 0,0 1,0-1,1 0,-1 0,0 0,0 0,0 1,1-1,-1 0,0 0,0 0,0 0,0 0,0 0,1 0,0-1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484 438,'2'0,"-4"0,2-1,0 1,0 0,0 0,0 0,0 0,0 0,0-1,0 1,0 0,0 0,0 0,0 0,0 0,0 0,0 0,0 0,0 0,0 0,0-1,0 1,0 0,0 0,0 0,0 0,0 0,0 0,0 0,0 0,0 0,0 0,0 0,0 0,0 0,0 0,0 0,0 0,0 0,0 0,0 0,0 0,0 0,0 0,0 0,0 0,0-1,0 1,0 0,0 0,0 0,0 0,0 0,0 0,0 0,0 0,0 0,0 0,0 0,0 0,0 0,0 0,0 0,0 0,0 0,0 0,0 0,0 0,0 0,0 0,0 0,0 0,0 0,0 0,0 0,0 0,0 0,0 0,0 0,0 1,0 0,0-1,0 1,0 0,0 1,0-1,0 0,0 0,0 1,0-1,0 0,0 1,0-1,0 0,0 0,0 1,0-1,0 0,0 0,1 0,-1 0,0-1,0 1,0 0,1-1,-1 1,0-1,0 0,0 1,0-1,0 0,1 0,-1 0,0 0,0 0,1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493 440,'-1'0,"1"0,-1 0,0 0,0 1,-1-1,1 0,-2 0,1 0,1 0,-1 0,1 0,0 1,0-1,0 0,1 0,-1 0,1 0,0 0,-1 0,1 0,0 0,0-1,0 1,0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501 443,'2'0,"-4"0,2 0,1 0,-1 1,0-1,1 0,-1 0,1 1,-1-1,1 1,-1-1,1 1,-1-1,0 1,1-1,-1 1,1 0,-1 0,0 0,1 0,-1 0,0-1,0 1,0 0,0-1,-1 1,1 0,0-1,-1 1,1-1,-1 0,1 1,-1-1,1 0,-1 0,1 0,-1 0,0 0,1 0,-1 0,0 0,1-1,-1 1,1 0,0-1,-1 0,1 1,0-1,0 1,-1-1,2 0,-1 0,0 1,0-1,0 0,1 0,-1 1,1-1,-1 1,1-1,0 0,-1 1,1-1,0 1,-1 0,1-1,0 1,2-1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819 692,'0'-1,"0"1,0 0,0 0,0-1,0 1,0 0,0 0,-1-1,1 1,0 0,0 0,0 0,0-1,0 1,-1 0,1 0,0 0,0 0,-1 0,1 0,0-1,0 1,-1 0,1 0,0 0,-1 0,1 0,0 0,-1 0,1 0,0 0,-1 1,1-1,0 0,-1 0,1 0,0 0,-1 0,1 1,0-1,-1 0,1 0,0 1,0-1,-1 0,1 1,0-1,0 1,0-1,0 1,0-1,-1 0,1 1,0-1,0 1,0-1,0 0,0 0,0 1,0-1,0 0,0 1,0-1,1 0,-1 0,0 0,0 1,0-1,0 0,0 0,1 0,-1 0,0 0,0 0,1 0,-1 1,0-1,0 0,1 0,-1 0,0-1,1 1,-1 0,0 0,1 0,-1-1,1 1,-1 0,1-1,0 0,-1 1,1-1,-1 1,1-1,-1 0,1 0,-1 0,1 1,-1-1,1 0,-1 0,1 0,-1 0,1 0,-1 0,0 1,1-1,-1 0,0 0,1 0,-1 0,0 0,1 0,-1 1,0-1,0 1,0-1,0 1,1-1,-1 1,0 0,0-1,0 1,0 0,0 0,0 0,0-1,0 1,0 0,0 0,0 0,0 0,0 0,0 0,0 0,0 0,0 0,0 0,0 1,0 0,0 0,0 0,-1 0,1 0,0 0,0 0,-1 0,1 0,0 0,0 0,0 0,0 0,-1 0,1 0,0 0,0 0,0-1,0 1,0 0,0-1,0 1,0-1,0 1,0-1,0 0,0 1,0-1,0 0,0 0,0 0,0 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549 445,'2'0,"-4"0,2 0,0 0,0 0,0-1,0 1,0 0,0 0,0 0,0 0,0 0,0 0,0 1,0-1,0 0,0 1,0 0,0 0,0 1,1-1,-1 0,0 0,0 1,0-1,0 0,0 0,0 0,0 0,0 0,0 0,1 0,-1-1,0 0,0 1,0-1,0 0,0 0,0 0,0 1,0-1,0 0,0 0,0 0,0-1,0 1,0 0,1-1,-1 0,0 0,0 0,1 0,-1 0,0 0,1 0,-1 0,0 1,1-1,-1 0,0 1,0-1,1 1,-1 0,0-1,0 1,0 0,1 0,-1 0,0 0,0 0,0 0,0 0,1 0,-1 0,0 1,1-1,-1 1,0-1,0 1,1-1,-1 1,0 0,0-1,0 1,0-1,0 0,0 1,0-1,0 0,0 0,0 0,0 1,0-1,0 0,0 0,0 0,1-1,-1 1,0 0,0-1,1-1,-1 2,0-1,1 0,-1 0,0 0,1 1,-1-1,0 0,1 1,-1-1,0 1,1 0,-1-1,0 1,0 0,0 0,1 0,-1-1,0 2,0-1,1 0,-1 0,1 0,-1 1,0-1,1 0,-1 1,0 0,1-1,-1 1,0-1,1 1,-1 0,0-1,0 1,1-1,-1 1,0 0,0-1,0 0,1 1,-1-1,0 0,0 0,0 0,1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582 448,'2'0,"-4"0,2 0,0 0,0 1,0-1,0 1,1-1,-1 1,0 0,0 0,0 0,0 0,0 0,0 0,0 0,0 0,0 0,1 0,-1-1,0 1,0-1,0 0,0 1,0-1,0 0,0 0,0 0,0 0,0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579 437,'2'0,"-4"0,2 0,-1 0,1-1,0 1,0 0,0 0,0 0,0 0,0 0,0 0,0 0,0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603 445,'2'0,"-3"0,1 0,0 0,0-1,0 1,0 0,0 0,0 0,0 0,-1 0,1 0,0 0,0 0,0 1,-1-1,1 0,-1 1,1-1,-1 0,1 1,0-1,0 0,0 1,0-1,0 1,0-1,0 1,0-1,0 1,1 0,-1 0,0 0,1 0,-1 0,1 0,-1-1,0 1,0 0,1 0,-1-1,0 1,0-1,0 1,0 0,-1-1,1 1,0 0,0-1,-1 1,1-1,-1 1,1-1,-1 0,0 1,1-1,-1 1,0-1,1 0,-1 0,0 0,1 0,0 0,-1 0,1 0,0 0,-1-1,1 1,0-2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618 435,'2'0,"-4"0,2 0,0 0,0 0,0 0,0 0,0 0,0 0,0 0,0 0,0 0,0 1,0-1,0 1,0 0,0 0,0 0,0 0,0 1,0-1,0 0,0 1,0-1,0 1,0 0,0 0,0 0,0-1,0 1,0-1,0 0,0 1,0-1,1 0,-1 1,0-1,0 0,1-1,-1 1,0 0,0-1,1 1,-1-1,0 0,2 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611 454,'2'0,"-4"0,2 0,0 0,0 0,0 0,0 0,0-1,0 1,0 0,1 0,-1 0,1 0,-1-1,1 1,0 0,-1 0,1 0,0 0,0 0,0 0,0 0,0 0,0 0,-1 0,4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635 452,'2'0,"-4"0,2 0,0 0,1 1,-1-1,1 0,-1 0,1 0,-1 0,1 0,0 1,0-1,0 0,0 1,-1-1,1 0,0 1,-1-1,1 1,-1-1,1 1,-1 0,1 0,-1 0,0-1,0 1,0 0,0 0,-1 0,1-1,-1 1,1 0,-1-1,0 1,0-1,0 1,0-1,-1 0,1 0,0 0,0-1,0 1,0 0,1-1,-1 1,0-1,1 0,0 1,-1-1,1 0,1 0,-1 0,0 0,1 0,0 0,0-1,0 1,0 1,0-1,0 0,0 0,0 1,-1-1,1 1,0 0,-1 0,0 0,1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230 602,'2'0,"-4"0,2 0,0 0,0 0,0 0,0 0,0 0,0 0,0 0,0 0,0 0,0 0,0 0,0 0,0 0,0 0,0 0,0 0,0 0,0 0,0 0,0 0,0 0,0 1,0-1,0 0,0 0,0 0,0 0,0 0,0 0,0 0,0 0,0 0,0 0,0 0,0 0,0 0,0-1,0 1,1 0,-1 0,0 0,0-1,0 1,0 0,0 0,0-1,0 1,0 0,0 0,0 0,0 0,0-1,0 1,0 0,0 0,0 0,0 0,0 0,0 0,0 0,0 0,0 0,-1 0,1 0,0 0,0 0,0 0,-1 0,1 0,0 0,0 1,-1-1,1 0,0 0,0 0,-1 1,1-1,0 0,0 1,-1-1,1 0,0 1,-1-1,1 1,0 0,0-1,0 0,-1 1,1-1,0 1,0-1,0 0,0 0,0 1,0-1,0 0,0 1,0-1,0 0,0 0,0 1,0-1,0 0,0 0,0 0,0 1,0-1,0 0,0 0,0 0,0 0,0 0,0 0,0 0,0 0,0 0,1 1,-1-1,0 0,0 0,0 0,0-1,1 1,-1 0,0 0,1 0,-1-1,0 1,1-1,-1 1,0-1,1 1,-1-1,0 1,1-1,-1 1,0-1,1 0,-1 1,0-1,0 1,1-1,-1 1,0 0,0-1,0 1,0 0,1 0,-1-1,0 1,0 0,0 0,0 0,0 0,0-1,0 1,0 0,0 0,0 0,0 0,0 0,0 0,0 1,1-1,-1 0,0 0,0 1,0-1,0 0,1 1,-1 0,0-1,0 1,0-1,1 1,-1 0,0-1,0 1,0-1,0 0,0 1,1-1,-1 0,0 0,0 1,0-1,0 0,0 0,1 0,-1 0,0 0,0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227 594,'2'0,"-4"0,2 0,0 0,0 0,0 0,0 0,0 0,0 0,0 0,-1 0,1 0,0 0,0 0,0 0,0 0,0 0,0 0,0 0,0 0,0 0,0 0,0 0,0 0,0 0,1 0,0 0,0-1,0 1,-1 0,1 0,0 0,0 0,0 0,0 0,0 0,0-1,-1 1,1 0,0 0,-1 0,1 0,-1 0,1 0,-1 0,0 0,1 0,-1-1,0 1,0 0,1 0,-1 0,0 0,0 0,0 0,0 0,0 0,1 0,-1 0,0-1,0 1,0 0,0 0,0 0,0 0,0 0,0-1,0 1,0 0,0 0,0 0,0 0,0 0,0 0,0 0,0 0,0 0,0 0,0-1,0 1,1 0,-1 0,0 0,0 0,0 0,0 0,0 0,0 0,0 0,0 0,0 0,1 0,-1 0,0 1,0-1,0 0,1 0,-1 0,0 0,0 0,0 0,0 0,0 1,0-1,0 0,0 0,0 1,-1-1,1 0,0 1,-1-1,0 0,1 1,-1-1,1 0,-1 1,1-1,-1 0,1 1,-1-1,1 0,0 0,0 0,0 0,-1 0,1 0,0 0,0 1,0-1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194 541,'2'0,"-4"0,2 0,0 0,0 0,0 0,0 0,0 0,0 0,0 0,0 0,0 0,0 0,0 0,0 0,0 0,0 0,0 0,0 0,0 0,0 0,0 0,0 0,0 0,0 1,0-1,0 1,0 0,0 0,0 0,0 0,0 0,0 0,0 0,0 1,0-1,0 0,0 0,0 0,0 0,0 0,0 0,0-1,0 1,0 0,0-1,0 1,0-1,0 0,0 1,0-1,0 0,0 0,0 0,0 0,0 1,0-1,0 0,0 0,0 0,0 0,0 0,0 0,0 0,0 0,0 0,0 0,0 0,0 0,0-1,0 1,0 0,0-1,1 1,-1 0,0-1,0 1,1-1,-1 1,0 0,1-1,-1 1,0 0,1 0,-1 0,0 0,1 0,-1 0,0 0,0 0,1 0,-1 0,0 0,1 0,-1 0,0 1,0-1,0 0,0 0,0 1,0-1,0 0,0 1,0-1,0 1,-1-1,1 1,-1-1,1 0,-1 0,1 1,0-1,-1 0,1 0,0 0,-1 0,1 0,0 0,-1 0,1 0,-1 0,1 0,0 0,-1 0,1 0,0-1,-1 1,1 0,0 0,0-1,-1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833 686,'2'0,"-4"0,2 0,0 0,0 0,0 0,0 0,0 1,0-1,0 1,0-1,0 1,0 0,0-1,0 1,0 0,-1-1,1 1,0-1,1 1,-1-1,0 0,0 1,0-1,0 0,0 0,0 1,0-1,0 0,0 0,0 0,0 1,1-1,-1 0,0 0,0 0,0 0,0 0,1 0,-1 0,1-1,-1 1,0 0,1 0,-1-1,1 1,-1-1,0 1,1-1,-1 1,1-1,-1 1,0 0,0-1,0 1,1 0,-1 0,0-1,0 1,0 0,0 0,0 0,0 0,1 0,-1-1,0 1,0 0,0 0,0 0,0 0,0 0,0 0,0 0,0 0,0 1,1-1,-1 0,0 1,0-1,1 1,-1-1,0 1,0-1,1 1,-1-1,0 1,0-1,0 0,1 1,-1-1,0 0,0 0,0 1,0-1,1 0,-1 0,0 0,0 1,0-1,1 0,-1 0,0 0,0 0,0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204 535,'2'0,"-4"0,2 0,0 0,0 0,0 0,0 0,0 0,0 0,0 0,0 0,-1 0,1 0,-1 1,0-1,1 0,-1 0,0 0,0 0,1 0,-1 0,0 1,0-1,1 0,-1 0,0 0,0 0,1 0,-1 0,1 0,0 0,-1 0,1 0,0 0,0 0,-1 0,1 0,0 0,0 0,0 0,0 0,0 0,0 0,0 0,0-1,0 1,0 0,0 0,2-2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200 529,'2'0,"-4"0,2 0,0 0,0 0,0 0,0 0,1 0,-1 0,0 0,0 0,0 1,0-1,1 0,-1 0,0 1,1-1,-1 0,1 1,-1-1,1 0,-1 1,1-1,-1 0,1 1,-1-1,0 0,0 1,1-1,-1 0,0 0,0 0,0 1,0-1,0 0,0 0,0 0,0 1,0-1,-1 0,1 1,0-1,-1 0,1 1,-1-1,1 0,-1 0,1 1,0-1,0 0,-1 0,1 0,0 0,0 0,0 0,0 0,-1 1,1-1,0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308 514,'2'0,"-4"0,2 0,0 0,0 0,0 0,0 0,0 0,0 0,0 0,1 0,-1-1,0 1,0 0,0 0,0 0,0 0,0-1,0 1,0 0,0 0,0 0,0 0,0-1,0 1,0 0,0 0,-1 0,1-1,0 1,0 0,-1 0,1 0,-1 0,1 0,0 0,-1 0,0 0,1 0,-2 1,2-1,-1 0,1 1,0-1,-1 0,1 0,-1 1,1-1,0 1,-1-1,1 0,0 1,0-1,-1 0,1 1,0-1,0 0,0 1,0-1,0 0,-1 1,1-1,0 0,0 0,0 1,0-1,0 0,0 1,0-1,0 0,0 1,0-1,1 0,-1 0,0 1,0-1,0 0,0 1,1-1,-1 0,0 0,0 0,0 0,1 1,-1-1,0 0,1 0,-1 0,0 0,1 0,-1 0,1 0,-1 0,0 0,1 0,-1 1,1-1,-1-1,1 1,-1 0,1 0,-1 0,0 0,0 0,1 0,-1 0,1 0,-1 0,0 0,1-1,-1 1,0 0,1 0,-1 0,0-1,0 1,1 0,-1 0,0-1,0 1,1-2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316 497,'2'0,"-4"0,2 0,0 0,0 0,0 0,0 0,0 0,0 0,0 0,0 0,-1 0,0 1,0-1,0 0,0 0,0 0,-1 0,1 0,1 0,-1 0,0 0,0 0,1 0,-1 0,1 0,-1 1,1-1,0 0,-1 0,1 0,0 0,0 0,-1 0,1 0,0 0,0 0,0 0,0 0,0 0,0 0,0 0,0 0,1-1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315 492,'2'0,"-4"0,2 0,0 0,0 0,0 0,0 0,0 0,0 0,0 0,0 0,1 0,-1 0,0 0,1 1,-1-1,0 0,1 0,-1 0,0 1,0-1,1 0,-1 0,0 0,1 0,-1 1,0-1,0 0,0 0,0 1,1-1,-1 0,-1 0,1 1,0-1,0 0,-1 1,1-1,-1 0,1 1,-1-1,0 0,1 1,-1-1,1 0,0 0,-1 1,1-1,0 0,0 0,0 0,0 0,0 0,0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224 500,'2'0,"-4"0,2 0,0 0,0 0,0 0,0 0,0 0,1 0,-1 0,0 0,0 0,0 0,0 0,0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368 523,'2'0,"-4"0,2-1,0 1,0 0,0-1,0 1,0 0,0 0,0 0,0 0,0 0,0-1,0 1,0 0,0 0,0 0,0 0,0 0,0 0,0 0,0 0,0 0,0 0,0 0,0 0,0 0,0 0,0 0,0 0,0-1,0 1,0 0,0 0,0 0,0 0,0 0,0 0,0 0,0 0,0 0,0 0,0 0,0 0,0 0,0 0,0 0,0 0,0 0,0 0,0 0,0 0,0 0,0 0,0 0,0 0,0 0,0 0,0 0,0 0,0 0,0 0,0 0,0 0,0 0,0 1,0-1,0 1,0 1,0-1,0 0,0 1,0-1,0 0,0 1,-1-1,1 2,0-2,0 1,0-1,0 1,0-1,0 0,0 1,0-1,0 0,0 1,0-1,0 0,0 0,0 0,0 0,0 0,0 0,0 0,0-1,0 1,0-1,0 0,0 1,0-1,0 0,0 1,0-1,0 0,0 0,0 0,0 0,0 0,0 0,0 0,0 0,0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385 540,'2'0,"-4"0,2 0,0 0,0 0,0 0,0 0,0 0,0 0,0 0,0 0,0 0,1 1,-1 0,0 0,0 0,0 1,0-1,0 0,0 0,0 0,0 0,0 0,0 0,0-1,0 1,0 0,0-1,0 1,0-1,0 0,0 1,0-1,0 0,0 0,0 0,0 1,0-1,0 0,0 0,0 0,0 0,0 0,0 0,0 0,0-1,-1 1,1-1,1 0,-1 0,0 0,0 0,1 0,-1 0,1 0,-1 0,1 0,-1 0,1 0,0 0,0 0,-1 0,1 1,0-1,0 0,0 1,-1 0,1-1,-1 1,1 0,0 0,-1 0,0 0,1 0,-1 0,1 0,-1 0,0 0,1 0,-1 0,1 0,-1 1,0-1,1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408 528,'2'0,"-4"0,2 0,0 0,0 0,1 0,-1 0,0 0,-1 0,1 0,-1 0,1-1,-1 1,0 0,0 0,-1 0,1 0,0 0,-1 1,1-1,0 0,-1 0,1 0,0 0,0 0,0 0,0 0,0 0,1 0,0 0,-1 0,1 0,-1 0,1 0,0 0,0 0,-1 0,1 0,0 0,0 0,0 0,0 0,-1 0,1 0,0 0,0-1,1 1,0-1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405 518,'2'0,"-3"0,1 0,0 0,1 0,-1 0,1 1,-1-1,1 0,0 1,-1-1,0 0,1 0,-1 1,0-1,1 0,-1 0,0 0,1 1,-1-1,0 0,0 0,0 1,0-1,0 0,0 1,0-1,-1 1,1-1,-1 1,1-1,0 1,-1-1,1 1,-1-1,1 0,0 1,0-1,0 0,1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869 692,'2'0,"-4"0,2-1,0 1,0 0,-1 0,1 0,0-1,0 1,0 0,0 0,0 0,-1 0,1 0,0 0,-1 0,1-1,0 1,0 0,-1 0,1 0,-1 0,1 0,0 1,-1-1,1 0,-1 0,1 0,0 1,-1-1,1 0,0 0,-1 1,1-1,0 1,0-1,0 1,-1-1,1 0,0 1,0-1,0 0,0 1,0-1,0 0,0 1,0-1,0 1,1-1,-1 0,0 0,0 1,0-1,0 0,0 0,0 1,0-1,0 0,0 0,1 0,-1 0,0 0,0 0,0 0,0 0,0 0,1 0,-1 0,0 0,1 0,-1 0,0 0,1-1,-1 1,1-1,-1 1,1-1,-1 1,1-1,0 0,-1 0,1 0,-1 1,1-1,-1 0,0 0,1 0,-1-1,1 1,-1 0,0 0,0 0,1 0,-1 0,0 0,0 0,0 0,0 1,1-1,-1 0,0 1,0-1,0 1,0-1,0 0,0 1,0 0,0-1,1 1,-1 0,0 0,0 0,0-1,0 1,0 0,0 0,0 0,0 0,0 0,0 0,0 0,0 0,0 1,0-1,0 1,0 0,0 0,0 1,0-1,0 0,-1 0,1 1,0-1,0 0,0 0,0 1,-1-1,1 0,0 0,0 0,0-1,0 1,0 0,0-1,0 1,0-1,-1 1,1-1,0 1,0-1,0 0,0 1,0-1,0 0,0 0,0 0,1 0,-1 1,0-1,0 0,0 0,0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428 541,'2'0,"-4"0,2 0,0 0,-1 0,0 1,0 0,1-1,-1 1,0 0,0 0,0 0,0 0,0 0,0 0,0 0,0 0,0 0,1 0,-1 0,0-1,1 1,-1-1,1 1,0-1,-1 1,1-1,0 0,0 0,0 1,0-1,-1 0,1 0,0 0,0 0,0 0,0 0,0 0,0 0,0 0,0 0,0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412 542,'2'0,"-4"0,2 0,0 0,0-1,0 1,0 0,0 0,0 0,0 0,0 0,0 0,0 1,0-1,0 0,1 0,-1 1,1 0,-1-1,1 1,0 0,0 0,0 0,0 0,-1 0,1 0,0-1,-1 1,1 0,-1 0,1-1,-1 1,1 0,-1 0,0-1,1 0,-1 1,0-1,0 0,0 0,0 0,0 0,0 1,0-1,1 0,-1 0,0 0,0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396 543,'2'0,"-4"0,2 0,0 0,0 0,0 0,0 0,0 0,0 0,0 0,0 0,0-1,0 1,0 0,0 0,0 0,0 0,0 0,1 0,-1 0,0 0,0 0,0 0,0 0,0 0,0 0,0 0,0 0,1 0,-1 0,0 0,0 0,0 0,0 0,0 0,0 0,0 0,0 0,0 0,0 0,0 0,0 0,0-1,0 1,0 0,1 0,-1 0,0 0,0 0,0 0,0 0,0 0,0 0,0 0,0 0,0 0,0-1,0 1,0 0,-1 0,1 0,0 0,0 0,0 0,0-1,-1 1,1 0,0 0,-1 0,1 0,0 0,0 0,-1-1,1 1,0 0,0 0,-1 0,1 0,0 0,-1 0,1 0,0 0,-1 0,1 0,0 0,-1 0,1 1,0-1,-1 0,1 0,0 0,-1 1,1-1,-1 0,0 1,1-1,-1 0,1 1,-1-1,1 0,0 1,-1-1,1 1,-1-1,1 0,0 0,-1 1,1-1,0 0,0 1,0-1,-1 0,1 0,0 1,0-1,0 0,0 1,-1-1,1 1,0-1,0 1,0-1,0 0,-1 1,1-1,0 1,0-1,0 0,0 0,0 1,0-1,0 0,0 1,0-1,0 0,0 1,0-1,0 0,0 1,0-1,1 0,-1 0,0 1,0-1,0 0,0 0,0 0,0 1,1-1,-1 0,0 0,0 0,0 0,0 0,0 0,1 1,-1-1,0 0,0 0,0 0,0 0,1-1,-1 1,0 0,1 0,-1 0,1-1,-1 1,1 0,-1-1,1 1,-1-1,0 1,1-1,-1 0,1 1,-1-1,1 0,-1 0,0 1,1-1,-1 0,0 0,1 1,-1-1,0 0,0 1,0-1,1 1,-1-1,0 1,0-1,0 1,0 0,0-1,0 1,0 0,0 0,0-1,0 1,0 0,0 0,0 0,0 0,0-1,0 1,0 0,0 0,0 0,0 0,0 0,0 0,0 0,0 0,0 0,0 0,0 0,0 0,0 0,0 0,1 0,-1 1,0-1,0 1,0-1,0 1,0 0,0-1,0 1,0 0,0 0,0 0,0 0,0 0,0 0,0 0,0-1,0 1,0 0,0-1,0 1,1 0,-1-1,0 1,0-1,0 1,0-1,0 0,0 1,0-1,0 0,0 0,0 1,0-1,0 0,0 0,1 0,-1 0,0 1,0-1,0 0,0 0,1 0,-1 0,0 0,1 0,-1 0,1 0,0 0,-1 0,3-1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444 528,'2'0,"-4"0,2 0,0 0,0-1,0 1,0 0,0 0,0 0,0 0,0 0,0 0,0 0,0 1,0-1,0 1,0 0,0 0,0 1,0-1,0 0,0 1,-1-1,1 1,0-1,-1 1,1 0,0-1,0 1,-1-1,1 1,0-1,0 0,0 1,-1-1,1 0,0 0,0-1,0 1,0-1,0 1,0-1,0 0,0 0,0 1,0-1,0 0,0 0,0 0,0 0,0 0,0 0,0 0,0 0,0-1,0 1,1-1,-1 0,1 0,-1 0,1 1,-1-1,1 0,0 1,-1 0,1-1,-1 1,1 0,0-1,-1 1,1 0,0 0,-1 0,1 0,0 0,-1 1,1-1,-1 0,0 0,1 1,-1-1,0 0,0 1,1 0,-1-1,0 1,-1-1,1 1,0-1,-1 1,1-1,-1 1,0-1,0 0,0 1,0-1,0 1,0-1,1 0,-1 0,1 0,-1 0,1 0,-1 0,1 0,-1-1,1 1,0 0,-1 0,1 0,0-1,0 1,0 0,0-1,0-1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463 521,'2'0,"-4"0,2 0,0 0,0 0,0 0,0 0,0 0,0 0,0 0,-1 0,1 0,0 0,0 0,-1 0,0 0,0 0,0 0,0 1,0-1,-1 0,1 0,0 0,-1 0,1 0,0 1,-1-1,1 0,0 0,1 0,-1 0,0 0,1 0,-1 0,1 0,0-1,-1 1,1 0,0 0,0 0,0 0,0 0,0-1,1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453 511,'2'0,"-4"0,2 0,0 0,0 0,1 1,-1-1,0 0,1 0,-1 1,1-1,0 0,-1 1,1-1,-1 1,1-1,-1 1,1-1,0 0,-1 1,0-1,1 1,-1-1,0 0,0 1,0-1,1 0,-1 1,0-1,0 1,-1-1,1 1,0-1,-1 1,1-1,-1 1,1-1,-1 1,1-1,-1 1,1-1,-1 0,1 1,0-1,0 0,-1 0,1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478 524,'2'0,"-4"0,2-1,0 1,0 0,0 0,0 0,0 0,0 0,0 0,0 0,0 0,0 0,0 0,0 0,0 0,0 0,0 0,0 1,-1 0,1 0,0 0,0 0,0 0,0 1,0-1,0 1,0 0,0 0,0-1,0 1,0 1,0-1,1 0,-1 0,0 0,0 0,0 0,1 0,-1 0,0 0,0 0,0-1,0 1,1-1,-1 0,0 0,0 0,0 0,0 0,0-1,0 1,0-1,0 0,0 1,0-1,0 0,0 0,0 0,0 1,0-1,0 0,0 0,0 0,0 0,0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478 514,'2'0,"-4"0,2 0,0 0,0 0,0 0,0 0,0 0,0 0,-1 0,1 0,0 0,0 0,0 0,0 0,0 0,0 0,-1 0,1 0,0 0,0 0,0-1,0 1,-1 0,1 0,0 0,0 0,0 0,0 0,0 0,0 0,0 0,-1 0,1 0,0 0,0 0,0 0,0 0,0 0,0 0,0 0,0 0,0 0,0 0,0 0,0 0,0 0,0 0,0 0,0 0,0 0,0 0,0 0,0 0,0 1,0-1,0 0,1 1,-1-1,0 0,1 1,-1 0,0-1,1 1,-1-1,0 1,1 0,-1-1,1 1,-1 0,1 0,-1-1,1 2,-1-2,0 1,1 0,-1 0,0 0,1-1,-1 1,0 0,1 0,-1 0,0 0,0 0,1 0,-1 0,0 0,0 0,1-1,-1 1,0 0,0 0,0 0,0 0,0 0,0 0,0 0,0 0,0 0,0 0,0 0,0 0,0 0,0 0,0 0,0 0,0 0,0 0,-1 0,1-1,0 1,0 0,0 0,0 0,-1 0,1 0,0-1,0 1,-1 0,1 0,-1 0,1 0,0 0,-1 0,1 0,-1 0,1 0,0-1,-1 1,1-1,-1 1,1 0,0-1,-1 1,1-1,-1 1,1-1,0 1,-1-1,1 1,-1 0,1-1,-1 0,1 1,-1-1,0 1,0 0,0-1,0 1,0-1,0 1,1-1,-1 0,0 1,1-1,-1 0,0 0,1 1,-1-1,1 0,-1 0,1 0,-1 0,1 0,-1 0,1 1,0-1,-1 0,1 0,0 0,0 0,-1 0,1 0,0 0,0 0,0 0,-1 0,1 0,0 0,0 0,0-1,-1 1,1 0,0-1,0-1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388 500,'2'0,"-4"0,2 0,0 0,0 0,1 0,-1 0,0 0,0 0,0 0,0 0,0-1,1 1,-1 0,0 0,0 0,0 0,0 0,0 0,1 0,-1 0,0 0,0 0,0 0,0 0,0 0,0 0,0 0,0 0,0 0,0 0,0 0,0 0,1 0,-1 0,0 1,0-1,0 0,0 0,-1 1,1-1,0 0,0 1,0-1,-1 1,1-1,0 1,-1-1,1 1,0-1,-1 1,1-1,0 1,-1 0,1-1,-1 1,1-1,-1 1,1 0,-1 0,1 0,-1 0,0-1,1 1,-1 0,1 0,-1 0,1 0,-1 0,0 0,1 0,-1 0,1 0,-1 0,1 0,-1 0,1 0,-1-1,1 1,0 0,-1-1,1 1,0 0,-1-1,1 1,-1 0,1 0,0-1,-1 1,1 0,0-1,-1 1,1-1,0 1,0 0,-1-1,1 1,0 0,0-1,-1 1,1 0,0-1,0 1,0 0,0 0,-1-1,1 1,0 0,0 0,0 0,0-1,0 1,0 0,0-1,-1 1,1-1,0 1,0 0,0-1,0 1,0-1,0 1,0 0,0-1,0 1,0 0,1-1,-1 1,0 0,0-1,0 1,0 0,0 0,0-1,0 1,1 0,-1-1,0 1,1 0,-1 0,0 0,1 0,-1-1,0 1,1 0,-1-1,1 1,-1 0,0 0,1-1,-1 1,1-1,-1 1,1 0,-1-1,1 1,-1-1,0 1,1-1,-1 1,1-1,-1 1,1-1,-1 1,1-1,-1 1,0-1,1 0,-1 1,0-1,0 0,1 0,-1 0,0 1,0-1,0 0,1 0,-1 0,0 1,0-1,0 0,0 0,1 0,-1 0,0 0,0 1,0-1,0 0,0 0,0 0,0 0,0 0,0 0,0 0,1 0,-1 0,0 1,0-1,0 0,0 0,0 0,0 0,0 0,0 0,0 0,0 0,0 0,0 0,0 0,0 0,0 0,0 0,0 0,0 0,0 0,0 0,0 0,0-1,-1 1,1 0,0 0,-1-1,1 1,-1-1,1 1,0-1,-1 1,1 0,-1-1,1 1,0-1,-1 1,1-1,-1 1,1-1,0 1,-1 0,1-1,-1 1,1-1,0 1,-1-1,1 1,0-1,-1 1,1-1,-1 1,1-1,0 1,-1-1,1 1,-1-1,1 1,-1-1,1 1,0-1,-1 1,1-1,-1 0,1 0,-1 1,1-1,0 0,-1 1,1-1,0 1,-1-1,1 1,0-1,0 0,-1 1,1-1,0 1,0-1,-1 1,1-1,0 1,0-1,0 1,-1-1,1 1,0-1,0 1,0-1,0 1,0-1,-1 1,1-1,0 1,0-1,0 1,0-1,0 1,0-1,-1 1,1 0,0-1,0 1,0-1,0 1,0-1,0 1,0 0,0-1,0 1,0-1,0 1,0-1,0 1,0-1,0 1,0-1,0 1,0-1,0 1,0-1,0 1,0-1,1 1,-1-1,0 1,0-1,0 0,1 1,-1-1,0 1,0-1,1 1,-1-1,0 1,0-1,1 1,-1-1,0 1,1-1,-1 0,0 1,1-1,-1 1,1-1,-1 0,0 1,1-1,-1 0,1 1,-1-1,1 0,-1 0,1 1,0-1,-1 0,1 0,0 0,0 1,-1-1,1 0,0 1,-1-1,1 0,0 1,-1-1,1 1,0-1,-1 1,1-1,-1 1,1 0,-1-1,1 1,-1 0,0 0,0 0,1-1,-1 1,0 0,1 0,-1 0,0-1,1 1,-1 0,1 0,-1-1,1 1,-1 0,1-1,-1 1,1 0,-1 0,0-1,1 1,-1 0,1 0,-1-1,0 1,1 0,-1 0,0-1,1 1,-1 0,0 0,1 0,-1-1,0 1,0 0,1 0,-1 0,0-1,1 1,-1 0,0 0,1 0,0-1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511 555,'2'0,"-4"0,2 0,0 0,-1 0,1 0,0 1,0-1,0 0,0 0,0 0,0 0,0 0,0 0,-1 0,1 0,0 0,0 0,0 0,0 0,0 0,0 0,0 0,0 0,0 0,0 0,0 0,0 0,0 0,1 0,-1 0,0 0,0-1,0 1,0 0,0 0,0 1,1-1,-1 0,0 0,0 0,1 0,-1 1,0-1,0 0,0 0,0 0,0 1,0-1,0 0,0 0,0 1,0-1,-1 0,1 0,0 0,0 0,0 1,-1-1,1 0,0 0,0 0,0 0,0 0,0 0,-1-1,1 1,0 0,0 0,0 0,0 0,0 0,0 0,0-1,0 1,0 0,0 0,0 0,0 0,0 0,0 0,0 0,0 0,0 0,0 0,0 0,0 0,0 0,0 0,0 0,0 0,0 0,0 0,0 0,0 0,0 0,0 0,0 1,0-1,0 0,0 0,-1 0,1-1,0 1,0 0,0 0,0 0,0-1,0 1,0 0,0 0,0 0,0 0,0-1,0 1,0 0,0 0,0 0,0 0,0 0,0 0,0 0,0 0,0 0,0 0,0 0,0 0,0 0,0 0,0 0,0 0,0 0,0 0,0 0,0 0,0 0,0 0,0 0,0 0,0 0,0 0,0 0,0 0,0 0,0 0,0 0,0 0,0 0,0 0,0 0,0 0,0-1,0 1,0 0,0 0,0 0,0 0,1 0,-1 0,0 0,0 0,0 0,0 0,0 0,0 0,1 0,-1 0,0 0,0 0,0 0,0 1,0-1,0 0,0 0,0 0,0 0,-1 0,1 0,0 0,0 0,0 0,-1 0,1 0,0 0,0 0,0-1,0 1,0 0,0 0,0-1,0 1,0 0,0-1,0 1,0 0,1 0,-1 0,0 0,0 0,0 0,0 0,1 0,-1 0,0 0,0 0,0 0,0 0,0 0,1 0,-1 1,0-1,0 0,0 0,0 0,0 1,-1-1,1 0,0 0,0 0,0 1,0-1,0 0,-1 0,1 0,0 0,0 0,0 0,0 0,0 0,-1-1,1 1,0 0,0 0,0 0,0 0,0 0,0 0,0 0,0 0,0-1,0 1,0 0,1 0,-1 0,0 0,2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885 689,'2'0,"-4"0,2 0,0 0,0 0,0 0,0 0,0 0,0 0,0 1,0-1,0 1,0 0,0 0,0-1,0 1,0 0,0 0,0 0,0-1,0 1,0 0,1-1,-1 1,0 0,0-1,0 1,0-1,0 0,0 0,0 1,0-1,0 0,1 0,-1 0,0 0,0 1,0-1,0 0,0 0,1 0,-1-1,1 1,-1 0,1-1,0 1,-1-1,1 0,0 0,-1 0,1 0,0 0,-1 0,1 1,-1-1,0 0,1 1,-1-1,0 1,1-1,-1 0,0 1,1-1,-1 1,0-1,0 1,0 0,0 0,0 0,1-1,-1 1,0 0,0 0,0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568 547,'2'0,"-4"0,2 0,0 0,0 0,0-1,0 1,-1 0,1 0,0 0,0 0,0 0,0-1,-1 1,1 0,0 0,-1 0,1 0,-1-1,0 1,1 0,-1 0,0 0,0 0,1 0,-1 0,0 0,0 0,0 0,0 0,0 0,0 0,1 0,-1 1,0-1,0 0,1 1,-1-1,0 1,0-1,0 1,0-1,1 1,-1 0,0-1,1 1,-1-1,1 1,-1 0,1-1,0 1,-1-1,1 1,-1 0,1-1,0 1,-1 0,1-1,0 1,0 0,-1-1,1 1,0-1,0 1,0-1,0 1,0-1,0 1,0-1,0 0,0 1,0-1,0 0,0 1,0-1,0 0,0 1,0-1,0 0,1 0,-1 1,0-1,0 0,0 0,1 1,-1-1,0 0,0 0,1 1,-1-1,0 0,1 0,-1 0,0 1,1-1,-1 0,0 0,1 0,-1 0,0 1,1-1,-1 0,0 0,1 0,-1 0,0 0,0 0,1 0,-1 0,0 0,1 0,-1 0,1 0,-1 0,0 0,1 0,-1 0,1 0,-1 0,0 0,1 0,-1 0,1 0,-1-1,1 1,-1 0,1 0,-1 0,1 0,0-1,-1 1,1 0,-1 0,1-1,-1 1,1 0,-1 0,1-1,-1 1,1 0,-1-1,1 1,-1 0,1 0,-1-1,1 1,-1 0,1-1,-1 1,0 0,1-1,-1 1,1 0,-1-1,0 1,1-1,-1 1,0 0,1-1,-1 1,0-1,1-1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579 517,'2'0,"-4"0,2 0,1 0,-1 0,0 0,0 0,0 0,0 0,0 0,0 0,0 0,0 0,0 0,0 0,-1 0,0 0,0 0,0 0,0 0,-1 0,0 0,0 1,0-1,-1 0,1 0,0 0,0 0,0 0,0 0,0 0,0 0,1 0,-1 0,1 0,-1 0,1 0,0 0,0 0,1 0,-1 0,1 0,0 0,-1 0,1 0,0 0,-1-1,1 1,0 0,0 0,0 0,0 0,0 0,0 0,0 0,0 0,0 0,0 0,0-1,3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0070c0"/>
      <inkml:brushProperty name="ignorePressure" value="false"/>
    </inkml:brush>
  </inkml:definitions>
  <inkml:trace contextRef="#ctx0" brushRef="#br0">573 506,'2'0,"-4"0,2 0,0 0,0 0,0 0,0 0,0 0,0 0,0 0,0 0,0 0,0 0,0 0,0 0,0 0,0 0,0 0,0 0,0 0,0 0,0 0,0 0,1 0,-1 0,0 1,1-1,0 1,-1-1,1 1,0 0,0-1,0 1,0 0,0 0,0-1,0 1,0 0,0-1,-1 1,1-1,-1 1,1-1,-1 0,1 1,-1-1,0 0,1 1,-1-1,0 0,0 0,0 1,0-1,0 0,0 0,0 1,0-1,0 1,-1-1,1 1,-1-1,0 1,0-1,0 1,0-1,0 1,0-1,0 1,1-1,-1 0,1 0,-1 0,1 0,0 1,-1-1,1 0,0 0,0 0,0 0,0 0,0 0,0 0,0 0,0 0,0 0,0 0,-1 0,1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508 583,'2'0,"-4"0,2 0,0 0,0 0,0 0,0 0,0 0,0 0,0 0,0 0,0 0,0 0,0 0,0 0,0 0,0 0,0 0,0 0,0 0,1 0,-1 1,0-1,1 0,-1 0,0 1,1-1,-1 1,1-1,0 1,-1-1,1 0,-1 1,1-1,0 1,0-1,-1 1,1-1,0 1,-1-1,1 1,0-1,-1 0,1 0,-1 1,1-1,0 0,-1 0,1 0,0 0,-1 0,1 0,0 0,-1 0,1-1,0 1,0 0,0-1,-1 1,1 0,0-1,0 1,-1-1,1 1,-1 0,1-1,-1 1,1 0,-1 0,1-1,-1 1,0 0,1 0,0 0,-1 0,1 0,-1 0,1 0,0 1,-1-1,1 0,-1 1,1-1,-1 0,1 0,-1 1,0-1,1 0,-1 0,0 1,0-1,1 0,-1 0,0 0,0 0,1 0,-1 0,0 0,1 0,-1 0,1 0,-1-1,1 1,0-1,0 1,0-1,-1 1,1-1,0 1,0-1,0 1,0 0,-1-1,1 1,0 0,-1 0,1 0,0 0,-1 0,1 0,0 0,-1 0,1 1,0-1,-1 0,1 1,-1-1,1 1,0-1,-1 1,1-1,-1 0,1 1,-1-1,1 0,-1 1,1-1,-1 0,0 0,1 0,0 0,-1 1,1-1,-1 0,1 0,0 0,-1 0,1-1,-1 1,1 0,-1 0,1 0,-1 0,0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536 620,'2'0,"-5"0,3 0,0 0,0 0,0 0,0 0,0 0,0 0,0 0,0 0,0 0,0 0,0 0,0 0,0 0,0 0,1 0,0-1,0 1,0 0,0 0,0 0,0-1,1 1,-1 0,0 0,0 0,0 0,0-1,-1 1,1 0,0 0,-1 0,0 0,1 0,-1 0,0 0,0 0,1 0,-1 0,0 0,0 0,0 0,0 0,0 0,0 0,0 0,0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534 616,'-1'0,"1"0,0 0,0 0,0 0,0 0,0 0,0 0,0 0,0 0,0 0,0 0,0 0,0 0,0 0,0 0,0 0,0 0,0 0,0 0,0 1,0 0,0-1,0 1,0 0,0 1,0-1,0 0,0 1,-1-1,1 0,0 1,0-1,0 1,-1-1,1 0,0 0,0 0,0 0,0 0,-1 0,1 0,0-1,0 1,0-1,0 1,0-1,0 0,0 1,0-1,0 0,0 0,0 1,0-1,0 0,0 0,0 0,0 0,0 0,0 0,0 0,0 0,0 0,0 0,0 0,0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532 634,'2'0,"-4"0,2 0,0 0,0 0,0 0,0 0,0 0,0 0,0 0,0 0,0 0,0 0,1 0,-1 0,0-1,1 1,-1 0,1 0,-1 0,1 0,0 0,-1 0,1 0,-1 0,1-1,0 1,-1 0,1 0,-1 0,1 0,-1 0,0 0,0 0,1 0,-1 0,0 0,0 0,0 0,0 0,0 0,1 0,-1-1,0 1,0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524 604,'2'0,"-4"0,2 0,0 0,0 0,0 0,0 0,0 0,0 0,0 0,0 0,0 0,0 0,0 0,0 0,0 0,0 0,0-1,0 1,1 0,0 0,0 0,0 0,0 0,0 0,0 0,1 0,-1 0,1-1,-1 1,1 0,-1 0,0 0,1 0,-1 0,0 0,0 0,0 0,0 0,0 0,-1 0,0 0,1 0,-1 0,0 0,1 0,-1 0,0 0,1 0,-1 0,0 0,0 0,0 0,0 0,0 0,1 0,-1 0,0 0,0 0,0 0,0 0,0-1,-1 1,1 0,0 0,0-1,0 1,0 0,0 0,-1 0,1 0,0-1,0 1,0 0,0 0,0 0,0 0,-1 0,1 0,0 0,0-1,0 1,0 0,0 0,0 0,0 0,0 0,0 0,0 0,0 0,0 0,0 0,1 0,-1 1,1-1,-1 0,0 1,1-1,-1 0,0 0,0 0,0 1,1-1,-1 0,0 0,0 0,0 1,0-1,0 0,0 0,0 1,0-1,-1 1,1-1,0 1,-1-1,1 1,-1-1,0 1,1-1,-1 1,0-1,1 0,-1 1,1-1,-1 0,1 1,0-1,-1 0,1 0,0 0,0 0,-1 0,1 0,0 0,0 1,0-1,0 0,-1 0,1 0,0 0,0 0,0 0,0 0,0 0,0 0,0 0,0 0,0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361 618,'2'0,"-4"0,2 0,0 0,0 0,0 0,0 0,0 0,0 0,0 0,0 0,0 0,0 0,0 0,0 0,0 0,0 0,0 0,0 0,0 0,0 0,0 0,0 0,0 0,0 0,0 1,0-1,0 0,0 1,0 0,1-1,-1 1,0 0,0 0,0 0,1 0,-1 0,0 0,0-1,0 1,0 0,1-1,-1 1,0 0,0-1,0 0,0 1,0-1,0 0,0 0,0 1,0-1,0 0,0 0,0 0,0 0,0 0,0 0,0 0,0 0,0 0,0 0,0-1,0 0,0 0,0 1,1-1,-1 0,0 0,1-1,-1 1,1 0,-1 0,0 0,1 1,-1-1,1 0,-1 1,1-1,-1 1,1-1,-1 1,1 0,-1-1,1 1,-1 0,1 0,0 0,-1 0,1 0,-1 0,1 0,-1 0,1 0,-1 0,0 0,1 0,-1 0,0 0,0 0,1 0,-1 0,0 0,0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381 609,'2'0,"-4"-1,2 1,0 0,0 0,0 0,0 0,0 0,0 0,0 0,0 0,0 0,0 0,0 0,0 0,0 0,0 0,0 0,0 0,0 0,0 0,0 0,-1 0,0 0,-1 0,1 0,-1 1,1-1,0 0,-1 0,1 0,-1 0,1 0,0 0,-1 0,1 0,0 0,0 0,1 0,-1 0,1 0,-1 0,1 0,0-1,-1 1,1 0,0 0,0 0,0 0,0 0,0 0,-1 0,1 0,1 0,-1 0,0-1,1 1,1-2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846 689,'2'0,"-4"0,2 0,0 0,0 0,0 0,0 0,0 0,0 0,0 0,0 0,0 0,0 0,0 0,0 0,0 0,0 0,0 0,0 0,0 0,0 0,0 0,0 0,0 0,0 0,0 0,0 0,0 0,0 0,0 0,0 0,0 0,0 0,0 0,0 0,0 0,0 0,0-1,0 1,0 0,0 0,0 0,0 0,0 0,0 0,0 0,0 0,0 0,0 0,0 0,0 0,0 0,0 0,0 0,0 0,0 0,0 0,0 0,0 0,0 0,0 0,0 0,0 0,0 0,0 0,0 0,0 0,0 0,0 0,0 0,0 0,0 0,0 0,0 0,0 0,0 0,0 0,0 0,0 0,0 0,0 0,0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379 600,'2'0,"-4"0,2 0,1 1,-1-1,0 0,1 0,-1 0,1 1,0-1,-1 0,1 0,-1 1,1-1,0 0,-1 1,1-1,-1 0,0 0,1 1,-1-1,0 0,1 0,-1 1,0-1,0 0,1 0,-1 0,0 1,0-1,0 0,0 1,-1-1,1 1,0-1,-1 1,1-1,-1 1,0-1,1 0,-1 1,1-1,0 1,-1-1,1 0,0 0,-1 0,1 1,0-1,0 0,-1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378 639,'2'0,"-4"0,2 0,0 0,0 0,0 0,0 0,0 0,0-1,0 1,0 0,0 0,0 0,0 0,0 0,0 0,0 0,0 0,0 0,0 0,0 0,0 0,0 0,0 0,0 0,0 1,0-1,-1 1,1-1,0 0,0 1,0-1,1 1,-1-1,0 1,0-1,0 1,0-1,0 1,1-1,-1 0,0 1,1-1,-1 0,0 1,1-1,-1 0,0 0,1 0,-1 0,0 0,0 0,1 0,-1 0,0 0,1 0,-1 0,0 0,1-1,-1 1,1 0,-1-1,0 1,1-1,-1 1,0-1,1 0,-1 1,0-1,0 1,1 0,-1-1,0 1,0 0,0-1,0 1,0 0,0 0,0-1,1 1,-1 0,0 0,0 0,0 0,0 0,0 0,0 0,0 0,0 0,0 0,0 0,0 0,0 0,1 0,-1 0,0 1,1-1,-1 0,0 1,0-1,1 0,-1 1,0-1,1 0,-1 1,0-1,1 1,-1-1,0 0,1 1,-1-1,0 0,0 0,1 1,-1-1,0 0,0 0,0 0,0 0,0 0,0 1,0-1,1 0,0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417 621,'2'0,"-4"0,2 0,0 0,0 0,0 0,0 0,0 0,0 0,0 1,-1-1,1 1,0 0,-1-1,1 1,-1 0,0 0,1 0,-1 0,1 0,-1 0,0 0,1 0,-1-1,1 1,0 0,-1-1,1 0,0 1,0-1,-1 0,1 0,0 1,0-1,0 0,0 0,0 0,0 0,0 0,0 0,0 0,0 0,0 0,0 0,0 0,0 0,0 0,0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408 624,'2'0,"-4"0,2 0,0 0,0-1,0 1,0 0,0 0,0 0,0 0,0 0,0 0,0 0,0 0,0 0,0 0,0 0,0 0,0 0,1 0,0 0,-1 1,1-1,0 1,-1 0,1-1,0 1,0 0,-1-1,1 1,-1-1,1 1,-1-1,1 1,-1-1,1 1,-1-1,1 1,-1-1,0 0,0 1,1-1,-1 0,0 0,0 0,0 1,0-1,0 0,1 0,-1 0,0 0,0 0,1 0,-1 0,1 0,-1 0,2-1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437 621,'2'0,"-4"0,2 0,0 0,0 0,0 0,0 0,0 0,0 0,0 0,0 0,0 0,0 0,0 0,0 1,1-1,-1 1,0-1,0 1,0 0,1 0,-1 0,0 0,0 0,0 0,0 0,1 0,-1 0,0 0,0-1,0 1,0 0,0-1,0 1,0-1,0 0,0 0,0 1,0-1,0 0,0 0,0 0,0 0,0 0,0 0,0 0,0 0,0 0,0-1,0 1,0-1,0 0,0 0,0 1,0-1,1 0,-1 0,0 0,1 0,-1 0,1 1,-1-1,1 1,-1-1,1 1,-1-1,1 0,0 1,0 0,-1-1,1 1,0 0,0 0,0-1,-1 1,1 0,-1 0,1 0,-1 0,1 0,0-1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458 609,'2'0,"-4"0,2 0,1 0,-1 0,0 0,0 0,0 0,0 0,0 0,0 0,0 0,0 0,0 0,0 0,0 0,-1 0,1 0,-1 0,0 1,0-1,-1 0,1 0,-1 1,1-1,0 0,-1 0,1 1,-1-1,1 0,0 0,0 0,1 0,-1 0,1 0,-1 0,1 0,-1 0,1 0,0 0,0 0,0 0,0 0,-1 0,1 0,0 0,0 0,0 0,0 0,0 0,0 0,0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455 605,'2'0,"-4"0,2 0,1 0,-1 0,0 1,0-1,0 0,1 0,-1 0,0 0,0 1,1-1,-1 0,0 0,0 1,1-1,-1 0,0 1,0-1,0 0,0 1,1-1,-1 1,0-1,0 1,-1-1,1 1,0-1,0 0,-1 1,1-1,0 1,-1-1,1 0,-1 1,1-1,-1 0,1 0,0 0,-1 1,1-1,0 0,0 0,-1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446 650,'2'0,"-4"0,2 0,0 0,0 0,0 0,0 0,0 0,0 0,0 0,0 0,0-1,0 1,0 0,0 0,0 0,0 0,0 0,0 0,0 0,0 0,0 1,0-1,1 1,-1-1,0 1,0 0,0-1,1 1,-1 0,0 0,0-1,0 1,1 0,-1-1,0 1,0-1,0 1,0-1,1 0,-1 0,0 1,0-1,0 0,0 0,1 0,-1 0,0 0,1 0,-1 0,1-1,0 0,-1 1,1-1,0 0,0 0,-1 0,1 0,0 0,-1 0,1 0,-1 1,1-1,-1 0,1 1,-1 0,0-1,0 1,0 0,0 0,1-1,-1 1,0 0,0 0,0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464 609,'1'0,"-1"0,0 1,1-1,0 1,0 0,0 1,0 0,0-1,0 1,0 0,0 0,-1 0,1 0,-1 0,1 1,-1-1,0 0,-1 0,1 1,-1-1,1 1,-2-1,1 0,0 1,-1-1,0 0,1 0,-2 0,1 0,0 0,-1 0,-4 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351 598,'2'0,"-4"0,2 0,0-1,0 1,0 0,0 0,0 0,0-1,0 1,1 0,-1 0,0 0,0 0,0-1,0 1,0 0,0 0,0 0,0 0,0 0,0 0,0 0,0 0,0 0,0 0,0 0,0 0,-1 1,0 0,0 0,1 1,-1 0,1 0,0 1,0 0,0 1,1 0,-1 0,1-1,0 1,1 0,-1-1,1 0,-1 0,1-1,0 0,0 0,0 0,0-1,0 1,0-1,1 1,-1-1,0 0,0-1,0 1,0 0,5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1169 301,'2'0,"-4"0,2 0,0 0,0 0,0 0,0 0,0-1,0 1,0 0,0 0,0 0,0 0,0-1,0 1,0 0,0 0,0 0,0 0,0 0,0 0,0 0,0 0,0 0,0 0,0 0,0 0,0-1,0 1,0 0,0 0,0 0,0 0,0 0,0 0,0 0,0 0,0 0,0 0,0 0,0 0,0 0,0 0,0 0,0 0,0 0,0 0,0 0,0 0,0 0,0 0,0 0,0 0,0 0,0 0,0 0,0 0,0 0,0 0,0 0,0 0,0 0,0 0,1-1,-1 1,0 0,0 0,1 0,-1 0,1 0,-1 0,1 0,-1 0,1 0,0 0,-1-1,1 1,0 0,-1 0,1-1,0 1,-1-1,1 1,0 0,-1-1,1 1,-1-1,0 1,1-1,-1 1,0-1,0 1,1-1,-1 1,0 0,0-1,0 1,0 0,0-1,0 1,0 0,-1-1,1 1,0 0,0-1,0 1,0 0,-1 0,1 0,0-1,0 1,-1 0,1 0,0 0,-1 0,1 0,0 0,-1 0,1 0,0 0,-1 1,1-1,-1 0,1 0,0 1,-1-1,1 1,-1-1,1 1,0-1,-1 1,1 0,0 0,0 0,-1 0,1 0,0 0,0 1,0-1,0 0,0 0,0 0,0 2,0-2,0 1,0-1,0 1,0-1,0 0,0 1,0-1,0 1,0-1,-1 0,1 1,0-1,0 0,0 0,0 1,0-1,0 0,0 0,0 0,0 0,-1-1,1 1,0-1,0 1,0-1,0 1,0-1,0 0,0 1,0-1,0 0,0 0,-1 0,1 1,0-1,0 0,0 0,0 0,-1-1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496 631,'2'0,"-4"0,2 0,0 0,0 0,0 0,0 0,0 0,0 0,0 0,0 0,0 0,0 0,0 0,0 0,0 0,0 0,0 0,0 0,0 0,0 0,1 0,-1 0,0 0,0 0,0 0,0 0,0 0,0 0,0 0,0 0,0 0,1 0,-1 0,0 0,0 0,0 0,0 0,0 0,0 1,1-1,-1 0,0 0,0 0,0 0,0 0,0 0,0 0,0 0,0 0,0 0,0 0,0 0,0 0,0 0,0 0,0 0,0 0,0 0,0 0,0 0,0 0,0 0,0 0,0 0,0 0,0 0,0 0,0 0,0 0,0 0,0 0,0 0,0 0,0 0,0 0,0 0,0 0,0 0,0 0,0 1,0-1,0 0,0 0,0 0,0 0,0 0,0 0,0 0,0 0,0 0,0 0,0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1090 375,'2'0,"-4"0,2 0,0 0,0 0,0 0,0 0,0 0,0 0,0 0,0 0,0 0,0 0,0 0,0 0,0 0,0 0,0 0,0 0,0 0,0 0,0 0,0 0,0 0,0 0,0 0,0 0,0 0,0 0,0 0,0 0,0 0,0 0,0 0,0 0,0 0,0 0,0 0,0 0,0 0,0 0,0 0,0 0,0 0,0 0,0 0,0 0,0 0,0 0,0 0,0 0,0 0,0 0,0 0,0 0,0 0,0 0,0 0,0 0,0 0,0 0,0 0,1 0,-1 0,0 0,0 0,0 0,0 0,0 0,0 0,0 0,0 0,0-1,0 1,1 0,-1 0,0 0,0 0,0 0,0 0,0 0,0 0,0 0,0 0,1 0,-1 0,0 0,0 0,0 0,0-1,1 1,-1 0,0 0,0 0,0 0,1 0,-1 0,0-1,0 1,0 0,0 0,0 0,1 0,-1-1,0 1,0 0,1 0,-1 0,0 0,0-1,0 1,1 0,-1 0,0 0,0-1,1 1,-1 0,0 0,0 0,0-1,0 1,1 0,-1 0,0 0,0 0,0-1,1 1,-1 0,0 0,0 0,0-1,1 1,-1 0,0 0,0 0,0 0,0-1,1 1,-1 0,0 0,0 0,0 0,0 0,1-1,-1 1,0 0,0 0,0 0,0 0,1 0,-1 0,0-1,0 1,1 0,-1 0,0 0,1 0,-1-1,1 1,-1 0,1 0,-1 0,1 0,-1-1,1 1,-1 0,1 0,0 0,-1-1,1 1,0 0,-1 0,1 0,-1 0,0 0,1 0,-1 0,0-1,1 1,-1 0,0 0,0 0,1 0,-1 0,0 0,0 0,0 0,0 0,0 0,1 0,-1 0,0 0,0 0,0 0,0 0,1 0,-1 0,0 0,0 0,0 0,0 0,0 0,0 0,0 0,0 0,0 0,0 0,0 0,0 0,0 0,0 0,0 0,1 0,-1 0,0 0,0 0,0 0,0 0,0 0,0 0,0 0,0-1,0 1,0 0,0 0,0 0,0 0,0 0,0 0,0 0,0 0,0 0,0 0,0 0,0 0,0 0,0 0,0 0,0 0,0 0,0 0,0 0,0 0,0 0,0 0,0 0,0 0,0 0,0 0,0 0,0 0,0 0,0 0,0 0,0 0,0 0,0 1,0-1,0 0,0 1,0-1,0 0,0 1,0-1,0 0,0 1,0-1,0 0,0 0,0 0,0 0,0 1,0-1,0 0,0 0,0 0,0 0,0 0,0 0,0 0,0 0,0 0,0 0,0 0,0 0,0 0,0-1,0 1,0-1,0 1,0 0,-1 0,1-1,0 1,0 0,0-1,-1 1,1 0,0 0,0-1,-1 1,1 0,-1 0,1-1,0 1,-1 0,1 0,-1 0,1 0,-2-1,2 1,-1 0,1 0,0 0,-1 0,1 0,-1 0,1 0,0 0,-1 0,1 1,0-1,-1 0,1 0,0 0,0 0,-1 0,1 0,0 0,0 0,0 1,0-1,0 0,0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1119 367,'2'0,"-4"0,2 0,0 0,1 0,-1 0,0 0,0 0,0 1,0-1,0 0,0 0,0 1,0-1,0 0,0 1,0-1,0 1,0 0,0-1,0 1,0 0,0-1,0 1,0 0,0-1,0 1,0-1,0 1,0-1,0 1,0-1,0 0,0 0,0 0,0 1,0-1,0 0,0 0,0 0,0 0,0 0,0 0,0 0,0 0,0 0,0 0,0 0,1 0,-1 0,0-1,0 1,0 0,1-1,-1 1,0-1,0 1,1-1,-1 0,1 1,-1-1,0 1,1 0,-1-1,0 1,1-1,-1 1,0 0,1 0,-1 0,0-1,1 1,-1 0,1 0,-1 0,0 0,0 0,1 0,-1 0,0 0,1 0,-1 0,0 0,1 0,0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1128 377,'2'0,"-4"0,2 0,0 0,0 0,0 0,0 0,0 0,0 0,0 0,0 0,0 0,0 0,0 0,0 0,0 0,0 0,0 0,0 0,0 0,0 0,0 0,0 0,0 0,0 0,0 0,0 1,0-1,0 0,0 1,0-1,0 1,0-1,-1 1,1 0,0-1,0 1,0-1,0 0,0 1,0-1,0 0,0 1,0-1,0 0,0 1,0-1,1 0,-1 0,0 0,0 1,0-1,0 0,0 0,0 0,0 0,0 0,0 0,0 0,0 0,0 0,1 0,-1 0,0 0,1-1,-1 1,1 0,-1-1,0 1,1 0,-1-1,0 1,1-1,-1 1,0 0,0-1,1 1,-1 0,0 0,0 0,0 0,0-1,0 1,0 0,1 0,-1 0,0 0,0 0,0 0,0 0,0 0,0 0,0 0,0 0,0 0,0 0,0 0,0 0,0 1,0-1,0 0,0 1,1-1,-1 0,0 1,0-1,0 0,0 1,0-1,1 0,-1 0,0 1,0-1,0 0,1 0,-1 1,0-1,0 0,0 0,0 0,1 0,-1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1091 376,'2'0,"-4"0,2 0,0 0,0 1,0-1,0 0,0 0,0 0,0 0,0 0,0 0,0 0,0 0,0 0,0 0,0 0,0 0,0 0,0 0,0 0,0 0,0-1,-1 1,0 0,0-1,0 1,0 0,0-1,0 0,-1 1,1-1,-1 0,0 0,0 1,1-1,-1 0,1 0,-1 0,0 0,1 1,0-1,0 1,0-1,0 1,0 0,0-1,1 1,-1 0,1 0,0 0,-1-1,1 1,0 0,-1 0,1 0,0 0,0 0,0 0,-1 0,1 0,0 0,0 0,0 0,-1 0,1 0,0 0,0 0,0 0,0 0,0 0,-1 0,1 0,0 0,0 0,0 0,0 0,0 0,0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1059 385,'2'0,"-4"0,2 0,0 0,0 0,0 0,0 0,0 0,0 0,0 0,0 0,-1 1,1-1,0 0,0 0,0 0,0 1,0-1,0 0,-1 1,1-1,0 1,0 0,0-1,0 1,0 0,-1-1,1 1,0-1,0 1,0-1,0 1,0-1,0 0,0 1,0-1,0 0,0 0,0 0,0 1,0-1,0 0,0 0,0 0,0 0,0 0,0 0,0 0,0 0,0 0,0 0,0 0,0 0,0-1,0 1,1 0,-1-1,0 1,1-1,-1 1,1-1,-1 1,1-1,0 1,-1 0,1-1,0 1,0 0,0-1,0 1,0 0,-1 0,1 0,0 0,0-1,0 1,0 0,0 0,-1 0,1 0,-1 0,0 0,1 0,-1 0,0 0,1 0,-1 0,0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1065 399,'2'0,"-5"0,3 0,0 0,0 0,0 0,0 0,0 0,0 0,0 0,0 0,0 0,0 0,0 0,0 0,0 0,0 0,0 0,0 0,0 0,0 0,0 0,0 0,0 0,0 1,0-1,0 0,0 1,0 0,0-1,0 1,0-1,0 2,0-2,0 1,0 0,0-1,0 1,0 0,0-1,0 1,0-1,1 1,-1-1,0 0,0 1,0-1,0 0,0 0,0 0,0 1,0-1,0 0,0 0,0 0,0 0,0 0,0 0,0 0,0 0,0 0,1 0,-1 0,1-1,-1 1,1-1,0 0,0 0,-1 1,1-1,0 0,-1 0,1 1,0-1,-1 1,1-1,-1 1,0-1,1 1,-1 0,1-1,-1 1,0 0,0 0,1-1,-1 1,0 0,0 0,0 0,0 0,0 0,1-1,-1 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1075 377,'2'0,"-4"0,2 0,0 0,0 0,0 0,0 0,0 0,0 0,0 0,0 0,0 0,0 0,0 0,0 0,0 0,-1 0,1 0,-1 0,0 0,0 0,1 0,-1 0,0 0,0 0,1 0,-1 0,0 0,1 0,-1 0,1 0,-1-1,1 1,0 0,-1 0,1 0,0 0,0 0,-1 0,1 0,0 0,0 0,0 0,0 0,0 0,0 0,0 0,0 0,-1 0,1 0,0 0,0 0,2-1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1070 374,'2'0,"-4"0,2 0,0 0,0 0,0 0,0 0,0 0,0 0,0 0,0 0,1 0,-1 0,0 0,0 0,0 0,0 1,1-1,-1 0,0 0,0 0,0 1,1-1,-1 0,0 0,0 0,0 1,0-1,1 0,-1 0,0 0,0 0,0 0,0 1,0-1,0 0,0 0,0 0,0 1,0-1,-1 0,1 0,0 1,-1-1,1 0,-1 0,1 1,-1-1,0 0,1 0,0 0,-1 0,1 1,0-1,0 0,-1 0,1 0,0 0,0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1116 363,'2'0,"-4"0,2 0,0 0,0 0,0 0,0 0,0 0,-1 0,1 0,0 0,0 0,0 0,0 0,0 0,0 0,0 0,0 0,0 0,0 0,0 0,0 0,0 0,1 0,-1 0,1 0,0 1,-1-1,1 0,0 0,-1 0,1 0,0 0,-1 0,1 0,-1 0,1 0,-1 0,0 0,1 0,-1 0,0 0,1 0,-1 0,0 0,0 0,1 0,-1 0,0 0,0 0,0 0,1 0,-1 0,0 0,0 0,0-1,0 1,0 0,1 0,-1 0,0 0,0 0,0-1,0 1,0 0,0 0,0 0,0 0,0 0,0 0,0 0,0 0,0-1,0 1,0 0,0 0,0 0,0 0,0 0,0 0,0 0,0 0,0 0,0 0,0 0,0 0,0 0,0 0,0 0,0 0,0 0,0 0,0 0,0 0,0 0,1 0,-1 0,0 0,0 0,0 0,0 0,0 0,0 1,0-1,0 0,0 0,0 0,0 0,0 0,0 0,0 0,0 1,0-1,-1 0,1 0,0 0,0 0,-1 0,1 1,0-1,0 0,-1 0,1 0,0 0,0 0,0 0,0 0,0 0,-1 0,1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1187 311,'2'0,"-5"1,2-1,0 0,0 0,-1 1,1-1,-1 0,0 0,1 0,-1 0,0 0,1 0,0 0,0 0,0 0,1 0,-1 0,1 0,-1 1,1-2,0 1,0 1,0-1,-1 0,1 0,0 0,0 0,0 0,0 0,0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740 626,'2'0,"-4"0,2 0,0 0,0 0,0 0,0 0,0 0,0 0,0 0,0 0,0 0,0 0,0 0,0 0,0 0,0 0,0 0,-1 0,1 0,0 0,0-1,0 1,0 0,-1-1,1 1,0 0,-1-1,1 1,0-1,-1 1,1 0,-1-1,0 1,1 0,-1-1,1 1,-1 0,0 0,0 0,1 0,-1 0,0 0,0 0,1 0,-1 1,0-1,1 0,-1 0,0 1,1-1,-1 1,1-1,-1 1,1-1,-1 1,1-1,0 1,-1-1,1 1,0 0,-1-1,1 1,0 0,0-1,-1 1,1-1,0 1,0-1,0 1,0-1,0 1,0-1,0 0,0 0,0 1,1-1,-1 0,0 0,0 1,0-1,0 0,0 0,1 0,-1 0,0 0,1 0,-1 0,0 0,1 0,0 0,-1-1,1 1,0-1,0 1,0-1,0 0,0 0,0 1,-1-1,1 0,-1 1,1-1,-1 1,1-1,-1 1,1 0,-1-1,0 1,0 0,0 0,1-1,-1 1,0 0,0 0,0 0,0 0,0 0,0 0,0 0,1 1,-1-1,0 1,1-1,-1 1,0-1,0 1,1 0,-1-1,0 1,1-1,-1 1,0 0,0-1,1 1,-1-1,0 0,0 1,1-1,-1 0,0 0,0 1,0-1,1 0,-1 0,0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749 611,'2'0,"-4"0,2 0,0 0,0 0,0 0,0 0,1 0,-1 0,0 0,0 0,0 0,0 0,0 0,0 0,-1 0,0-1,0 1,0 0,-1 0,-1 0,1 0,0 1,1-1,-1 0,0 0,1 0,-1 0,1 0,-1 0,1 0,0 0,0 0,0 0,1 0,-1 0,1 0,-1 0,1 0,0 0,0-1,-1 1,1 0,0 0,0 0,0 0,0 0,0 0,1-1,2-1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747 602,'2'0,"-4"0,2 0,0 0,1 0,-1 0,0 1,1-1,-1 0,1 0,-1 1,1-1,0 0,-1 0,1 1,-1-1,1 0,-1 1,1-1,-1 1,0-1,1 0,-1 1,0-1,0 1,0-1,0 1,0-1,-1 1,1 0,-1 0,0-1,0 1,0 0,0 0,0-1,0 1,1-1,-1 0,1 1,0-1,0 0,0 0,-1 0,2 0,0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762 631,'2'0,"-4"0,2 0,0 0,0 0,0 0,0 0,-1 0,1 0,0 0,0 0,0-1,0 1,0 0,0 0,0 0,0 0,0 0,0 0,0 0,0 0,0 0,0 0,0 0,0 0,0 0,0 0,0 0,0 0,0 0,0 0,0 0,0 0,0 0,0 0,0 0,0 0,0 0,0 0,0 0,0 0,0 1,0-1,-1 0,1 0,0 0,0 0,0 0,0 0,0 0,0 0,-1 0,1 0,0 0,0 0,0 0,0 0,0 0,0 0,0 0,-1 0,1 0,0 0,0 0,0 0,1 0,-1 0,0 0,0-1,1 1,-1 0,0 0,1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779 610,'2'0,"-4"0,2 0,0 0,0 0,0 0,0 0,0 0,0 0,0 0,0 0,0 0,1 1,-1 0,0 0,0 0,0 0,0 1,0-1,0 0,-1 1,1-1,0 1,0-1,0 1,-1-1,1 1,0-1,-1 1,1-1,0 0,0 0,-1 0,1-1,0 1,0-1,0 0,0 1,0-1,0 0,0 0,0 0,0 0,0 0,0 0,0 0,0 0,0-1,1 1,-1-1,1 1,0-1,-1 1,1-1,1 0,-1 1,0-1,0 1,0-1,0 1,0 0,0 0,0 0,0 0,-1 0,1 0,0 0,-1 0,1 0,-1 0,0 0,1 1,-1-1,0 0,0 0,0 0,0 1,0-1,0 0,-1 1,1-1,-1 1,0-1,-1 1,1-1,0 0,-1 1,1-1,0 0,-1 0,1 0,0 0,0 0,1 0,-1-1,1 1,-1 0,0 0,1-1,-1 1,1 0,0-1,-1 1,1-1,0-1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812 602,'2'0,"-4"0,2 0,0 0,0 0,0 0,0 0,0 0,0-1,0 1,0 0,0 0,0 0,-1 1,0-1,-1 0,1 0,0 0,-1 0,1 1,0-1,-1 0,1 0,0 0,0 0,0 0,0 0,0 0,1 0,0 0,-1 0,1 0,-1-1,1 1,1-1,1-1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811 592,'2'0,"-4"0,2 1,0-1,0 0,0 1,1-1,-1 1,0 0,0-1,0 1,1 0,-1-1,0 1,1 0,-1 0,0-1,0 1,0 0,1 0,-1 0,-1-1,1 1,0 0,-1 0,1 0,-1 0,0 0,0 0,0 0,0 0,0-1,1 1,-1-1,1 1,-1-1,0 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817 645,'2'0,"-4"0,2 0,0 0,0 0,0 0,0 0,0 0,0 0,0 0,0 0,0 0,0 0,0 0,0 0,0 0,1 0,0 0,-1-1,1 1,0 0,0 0,0 0,0 0,0-1,-1 1,1 0,-1 0,1 0,-1 0,0 0,1 0,-1 0,0 0,0 0,0 0,0 0,0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819 636,'2'0,"-5"0,3 0,0 0,0 0,0 0,0 0,0 0,0 0,1 0,-1 0,1 0,0 0,0 0,0-1,0 1,0 0,0 0,0 0,0 0,0 0,0 0,0 0,-1 0,1 1,0-1,0 0,-1 0,2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867 633,'2'0,"-4"0,2 0,0-1,0 1,0-1,0 1,0-1,0 0,0 1,-1-1,1 1,0-1,0 1,-1-1,1 1,0-1,-1 1,1 0,-1 0,0-1,1 1,-1 0,0 0,1 0,-1 0,0 0,0 1,0-1,0 1,0-1,1 1,-1 0,0-1,1 1,-1 0,1 0,-1 0,1-1,-1 1,1 0,0-1,0 1,0 0,0-1,0 1,0-1,0 1,0-1,0 1,0-1,0 0,0 0,0 1,0-1,1 0,-1 0,0 0,0 0,1 0,-1 0,1 0,0-1,-1 1,1-1,0 1,0-1,0 0,0 0,0 1,0-1,0 0,-1 1,1-1,-1 1,0-1,1 1,-1 0,0-1,0 1,1 0,-1 0,0 0,0 0,0 0,0 0,0 0,0 0,0 0,0 0,0 1,0-1,1 1,-1-1,0 1,0-1,0 1,1 0,-1-1,0 1,0 0,1-1,-1 1,1-1,-1 0,1 1,-1-1,1 1,-1-1,1 0,-1 0,1 1,-1-1,0 0,1 0,0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1202 312,'2'0,"-4"0,2 0,0-1,0 1,0 0,0 0,0 0,0 0,0 0,0 0,0 1,0-1,-1 0,1 1,-1 0,1 0,-1 0,1 0,-1 0,1 0,0 1,-1-1,1 0,0 1,0-1,0 0,0 0,0 1,0-1,0 0,0 0,0 0,1 0,0 0,-1 0,1-1,0 1,-1-1,2 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856 608,'2'0,"-4"0,2 0,-1-1,1 1,0 0,0 0,0 0,0 0,0 0,0 0,0 0,0 0,-1 0,1 0,0 0,0 0,0 0,0 0,1 0,0 1,-1-1,2 0,-1 0,0 0,0 0,0 1,1-1,-1 0,0 0,0 0,0 0,0 0,0 0,-1 0,1 0,-1 0,1 0,-1 0,0 0,1 0,-1 0,0 0,0 0,0 0,1 0,-1 0,0-1,0 1,0 0,1 0,-1-1,0 1,0 0,0 0,0 0,0-1,0 1,0 0,0 0,0 0,0 0,0 0,0 0,0 0,1 0,-1 0,0 0,0 0,0 0,1 0,-1 0,1 0,-1 0,0 0,1 1,-1-1,0 0,0 0,1 1,-1-1,0 1,0-1,0 1,0-1,-1 1,1-1,0 1,-1-1,0 1,1-1,-1 1,1-1,0 1,-1-1,1 1,0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896 611,'2'0,"-4"0,2 0,0 0,0 0,0 0,0 0,0 1,0-1,0 1,0 0,-1 0,1 0,0 1,0-1,0 1,-1 0,1-1,0 1,0 0,-1 0,1 0,0 0,-1 0,1 0,0 0,0-1,-1 1,1-1,0 0,-1 1,1-1,-1 1,1-1,0-1,0 1,-1 0,1-1,0 0,0 1,0-1,0 0,-1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846 605,'2'0,"-4"0,2 0,0 0,0 0,0 0,0 0,0 0,0 0,0 0,0 0,0 0,0 0,0 0,0 0,0 1,-1 0,1 0,0 1,0-1,0 1,-1 0,1 0,0 0,-1 0,1 0,-1 0,1 0,-1 0,0 0,1 0,-1-1,1 0,-1 1,1-1,0 1,-1-1,1 0,0 0,0 0,0-1,0 1,-1 0,1-1,0 0,0 1,0-1,0 0,0 0,0 0,0 1,0-1,0 0,0 0,0 0,0 0,1 0,-1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920 612,'2'0,"-4"0,2 0,0 0,0 0,0 0,0 0,0 0,0 0,0 1,0 1,0-1,0 0,0 1,0 0,0 0,0 0,0 0,0 0,0-1,-1 1,1 0,0-1,0 1,0-1,-1 0,1 1,0-1,0 0,0 0,-1 0,1-1,0 1,0 0,0-1,0 0,0 1,0-1,0 0,0 0,0 1,0-1,0 0,0 0,0 0,1 0,0-1,2-1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935 624,'2'0,"-4"0,2-1,0 1,0 0,0 0,0 0,0 0,0 0,0 0,1 0,-1 1,0-1,0 1,0-1,0 1,1 0,-1 1,0-1,0 0,0 0,0 1,0-1,-1 0,1 1,0-1,0 0,0 0,-1 0,1 0,0-1,0 1,0-1,0 0,0 0,0 1,0-1,0 0,0 0,0 0,0 0,0 0,0 0,0 0,0 0,0-1,1 1,-1-1,1 1,-1-1,0 1,1-1,0 1,-1-1,1 1,0 0,-1-1,1 1,0 0,-1 0,1 0,0 0,-1 0,1 0,-1 0,1 1,-1-1,0 0,0 0,1 1,-1-1,0 0,0 1,0-1,0 0,-1 1,1-1,0 1,-1-1,1 0,-1 1,0-1,1 0,-1 0,0 0,0 0,0 0,1 0,-1 0,1 0,-1 0,1-1,-1 1,1 0,0 0,-1 0,1-1,0 1,0 0,0-1,0-1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963 617,'2'0,"-4"0,2 0,0 0,0 0,0 0,0 0,0 0,-1 0,0 0,0 0,0 0,0 0,-1 0,1 0,0 0,-1 0,1 0,0 0,0 0,0 0,0 0,1-1,-1 1,0 0,1 0,-1 0,1 0,0 0,-1 0,1 0,0 0,-1 0,1 0,0-1,0 1,2-1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960 609,'2'0,"-4"0,2 1,1-1,-1 0,0 1,1-1,-1 1,1-1,-1 1,0 0,1-1,-1 1,1-1,-1 1,0-1,0 0,0 1,0-1,0 0,0 1,0-1,0 1,-1-1,0 1,1 0,-1-1,0 1,0-1,1 0,-1 1,1-1,-1 0,1 0,-1 0,1 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977 612,'2'0,"-4"0,2 0,0 0,0 0,0 0,0 0,0 0,0 1,0-1,0 1,0 0,0 1,0-1,0 1,0 0,0 0,-1 0,1 0,0 0,-1 0,1 0,-1 0,1 0,0 0,-1-1,1 0,0 1,-1-1,1 1,0-1,0 0,-1 0,1 0,0-1,0 1,0-1,0 1,0-1,0 0,0 0,0 0,0 1,0-1,0 0,0 0,0 0,0 0,1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1021 626,'2'0,"-4"0,2 0,0-1,0 1,0 0,-1 0,1 0,0 0,-1 0,1 0,-1 0,0 0,0 0,-1 1,1-1,0 1,-1 0,1 0,0 0,0 0,0 0,0 0,0 0,0 0,0 0,0 0,1 0,0-1,-1 1,1 0,0-1,1 1,-1 0,1-1,-1 1,1-1,1 1,-1-1,0 1,1-1,-1 0,0 1,1-1,-1 0,0 0,0 0,0 0,-1 0,1 0,-1 0,1 0,-1 1,0-1,1 0,-1 0,0 1,0-1,-1 1,1-1,0 1,-1-1,1 1,-1-1,1 1,-1-1,1 0,-1 1,1-1,-1 0,1 0,0 0,0 0,-1 0,1 0,0 0,0-1,0 1,0 0,1-1,-1 0,1 0,-1 1,1-1,0 0,0 0,2-1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1032 639,'2'0,"-4"0,2 0,0 0,0 0,0 0,0 0,0 0,0 0,0 0,0 0,0 0,0 0,0 0,0 0,0 0,0 0,0 0,0 0,0 0,0 1,0-1,0 0,0 1,1-1,-1 1,0-1,0 1,1-1,-1 1,0 0,0-1,0 1,0 0,-1-1,1 1,0 0,-1 0,0 0,1 0,-1-1,0 1,0 0,0-1,0 1,0-1,0 0,1 1,-1-1,1 0,-1 0,1 0,0 0,0 0,0 0,0 0,0 0,0 0,2-2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1208 325,'2'0,"-4"0,2 0,0 0,0-1,0 1,0 0,0 0,-1-1,1 1,0 0,0-1,0 1,0 0,0 0,0-1,0 1,0 0,0 0,0-1,1 1,-1 0,0-1,0 1,0 0,0 0,0 0,0-1,0 1,1 0,-1 0,0 0,0 0,0 0,0 0,0 0,1 0,-1 0,0 0,1 1,-1-1,0 0,1 1,-1-1,0 1,0 0,1 0,-1 0,0 0,0 0,0 0,0 0,-1-1,1 1,0 0,0-1,0 1,0-1,0 0,0 1,0-1,0 0,0 0,0 0,0 0,0 1,0-1,0 0,0 0,0 0,0 0,0 0,0-1,0 1,0-1,1 0,-1 1,0-1,1 0,-1 1,0-1,1 0,-1 0,1 0,-1 1,0-1,1 0,-1 1,0-1,0 1,0 0,1-1,-1 1,0 0,0 0,0 0,0 0,0 0,0 0,0 0,0 0,0 0,0 0,0 0,0 0,0 1,0 0,0 0,0 0,0 0,0 0,0 0,0-1,0 1,0 0,1-1,-1 1,0-1,1 1,-1-1,0 1,1-1,-1 0,1 0,0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1045 643,'2'0,"-4"0,2-1,0 1,0 0,0 0,0 0,0 0,0 0,0 0,0 0,0 0,0 0,0 0,0 1,0-1,0 1,0 0,0 0,0 0,1 0,-1 0,0 0,0-1,0 1,0-1,0 1,1 0,-1-1,0 0,0 1,1-1,-1 0,0 0,0 1,1-1,-1 0,1 0,-1 0,1-1,0 1,-1 0,1-1,0 0,0 0,-1 0,1 0,0 0,0 0,-1 0,1-1,0-1,-1 2,1 0,-1-1,0 1,0 0,0-1,0 2,0-1,0 0,0 1,0-1,0 1,0-1,-1 1,1 0,-1 0,1 0,-1-1,1 1,-1 0,1 0,-1 0,0 0,1 0,-1 1,1-1,-1 0,1 0,0 1,-1-1,1 1,0-1,0 1,0-1,0 1,0 0,0-1,0 1,1-1,-1 1,0 0,1-1,-1 1,1-1,0 1,-1-1,1 1,0-1,0 1,-1-1,1 0,-1 0,0 0,1 1,-1-1,0 0,1 0,-1 0,0 0,0 0,1 0,-1 0,0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1060 613,'2'0,"-4"0,2 0,0 0,1 0,-1 0,0 0,0 0,0 0,-1 0,1 0,-1 0,0 0,0 0,0-1,0 1,0 0,0 0,0 0,0-1,1 1,-1 0,1 0,-1 0,1 0,-1-1,1 1,0 0,0 0,0 0,-1 0,1 0,0 0,0 0,0 0,0 0,0 0,2-1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1058 608,'2'0,"-4"0,2 1,0-1,0 0,0 0,0 0,0 0,0 0,0 0,0 0,0 0,1 0,-1 1,0-1,1 0,-1 1,0-1,1 1,-1 0,1-1,-1 1,0-1,1 0,-1 1,0-1,0 0,0 0,1 0,-1 1,0-1,0 0,0 0,0 0,0 0,0 0,0 0,0 0,0 0,0 1,0-1,0 0,0 0,1 0,-1 0,0 0,0 0,0 0,0 0,0 0,0 0,0 0,0 0,0 0,0 0,0 0,0 0,0 0,0 0,0 0,0 0,0 0,0 0,0 0,0 0,0 0,0 0,0 0,0 0,0 0,0 0,0 0,0 0,0 1,0-1,0 0,0 0,0 0,0 0,0 0,0 0,0 0,0 0,0 0,0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1054 608,'2'0,"-4"0,2 0,0 0,0-1,0 1,0 0,0 0,0 0,0 0,0 0,0 0,0 0,1 0,-1 0,1 0,-1 0,1 0,0 1,0-1,-1 0,1 1,-1-1,1 1,-1-1,1 1,-1-1,1 1,-1-1,0 0,0 1,0-1,0 0,0 0,0 1,-1-1,1 0,-1 0,1 0,-1 0,0 0,0 0,1 0,-1 0,0 0,0-1,1 1,-1 0,1-1,-1 1,1 0,-1-1,1 1,0-1,0 1,0 0,0 0,0 0,0-1,0 1,0 0,1 0,-1 0,1 0,-1 0,1 0,0 1,-1-1,1 0,-1 1,0-1,1 0,-1 0,0 1,0-1,0 1,0-1,-1 0,1 1,-1-1,1 0,-1 1,1-1,-1 0,0 0,1 0,-1 0,1 0,-1-1,1 1,-1 0,1 0,0 0,0 0,-1-1,1 1,0 0,0 0,1-1,-1 1,0 0,1 0,-1 0,1-1,0 1,-1 0,1 0,-1 1,1-1,-1 0,1 0,-1 0,0 0,0 0,0 1,0-1,0 0,0 0,0 0,-1 1,0-1,0 0,0 0,1 0,-1 1,0-2,0 1,0 0,1 0,-1 0,1 0,-1 0,1-1,0 1,0 0,0 0,0 0,0-1,0 1,1 0,-1 0,1-1,-1 1,1 0,0 0,0 0,-1 0,1 0,0 0,0 0,-1 0,1 0,-1 0,0 0,1 1,-1-1,0 0,0 0,0 1,-1-1,1 0,-1 0,1 1,-1-1,0 0,1 0,-1 0,1 0,-1 0,1 0,-1 0,1 0,0-1,0 1,0 0,0 0,0-1,0 1,0 0,1-1,-1 1,1-1,0 1,-1 0,1 0,-1 0,0 0,1 0,-1 0,0 0,1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178 259,'2'0,"-3"0,2-1,1 1,-1 0,1 0,0 0,-1 0,1 1,-1-1,1 0,-1 0,2 0,-2 0,1 0,-1 0,0 0,0 0,0 1,0-1,-1 0,1 0,0 0,-1 0,1 0,0 0,-1 0,1 0,-1 0,0 0,1 0,0 0,-1 0,0 0,1 0,-1 0,1 0,-1 0,0 0,0 0,1 0,-1 0,0 0,1 0,-1 0,0 0,0 0,1 0,-1 0,0 0,0 0,1 0,-1 0,0 0,0 0,0 0,0 0,1 0,-1 0,0 0,0 0,2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266 256,'2'0,"-4"0,1 0,0 0,1 0,-1 1,0-1,0 0,1 0,-1 0,0 0,0 0,1 0,-1 0,1 0,0 0,-1 0,1 0,0 0,-1 0,1 0,0 0,0 0,0 0,0 0,0 0,0 0,-1 0,1 0,0 0,0 0,0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538 252,'2'0,"-4"0,3 0,-1 0,1 0,-1 0,1 0,0 0,-1 0,1 0,-1 0,1-1,-1 1,1 0,-1 0,1 0,-1 0,1 0,-1 0,1 0,-1 0,1 0,-1 1,1-1,-1 0,1 0,-1 0,1 0,-1 0,1 0,0 0,-1 0,1 0,-1 0,1 0,0 0,-1 0,1 0,0 0,0 0,-1 0,1 0,0 0,-1 0,1 0,0 0,-1 0,1 0,-1 0,1 0,0 0,-1 0,1 0,0 0,-1 0,1 0,-1 1,1-1,0 0,0 0,-1 0,1 0,0 0,-1 0,1 0,0 0,-1 0,1 0,0 0,-1 0,1 0,0 0,-1 0,1 0,0 0,-1 0,1 0,0 0,0 0,0 0,-1 0,1 0,0 0,0 0,-1 0,1 0,0 0,-1 0,1 0,0 0,0 0,-1 0,1 0,0 0,0 0,-1 0,1 0,0 0,0 0,-1 0,1 0,0 0,-1 0,1 0,0 0,-1 0,1 0,0 0,-1 0,1 0,-1 0,1 0,-1 0,1 0,-1 0,1 0,-1 0,0 0,1 0,-1 0,1 0,-1 0,0 0,1 0,-1 0,0 0,1 0,0 0,-1 0,1 0,-1-1,0 1,1 0,-1 0,1 0,-1 0,1 0,0 0,-1 0,1 0,0 0,-1 0,1 0,-1 0,1 0,0 0,-1 0,1 0,-1 0,1 0,-1 0,0 0,1 0,-1 0,1 0,-1 0,0 0,1 0,-1 0,0 0,1 0,-1 0,0 0,0 0,1 0,-1 0,0 1,0-1,0 0,0 0,0 0,0 0,0 0,1 0,-1 0,0 0,0 0,0 0,1 0,-1 0,0 0,0 0,0 0,0 0,0 0,0 0,0 0,0 0,1 0,-1 0,0 0,0 0,0 0,0 0,0 0,0 0,0 0,0 0,0 0,0 0,0 0,0 0,0 0,0 0,0 0,0 0,0 0,0 0,0 0,0 0,0 0,0 0,1 0,-1 0,0 0,0 0,0 0,0 0,0 0,0 0,0 0,0 0,0 0,0 0,0 0,0 0,0 0,0 0,0 0,0 0,0 0,0 0,0 0,0 0,0 0,0 0,0 0,0 0,0 0,0 0,0 0,0 0,0 0,0 0,0 0,0 0,0 0,0 0,0 0,0 0,0 0,0 0,0 0,0 0,0 0,0 0,0 0,0 0,0 0,0 0,0 0,0 0,0 0,0 0,0 0,0 0,0 0,0 0,0 0,0 0,0 0,0 0,0 0,0 0,0 0,2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540 253,'2'0,"-4"0,2 0,0 0,1 0,-1 0,0 1,0-1,0 0,0 0,0 0,0 0,0 0,0 0,0 0,0 0,0 0,0 0,0 0,0 0,0-1,0 1,0 0,0 0,0 0,0 0,0 0,0 0,0 0,0 0,0 0,0 0,0 0,0 0,0 0,0 0,0 0,0 0,0 0,-1 1,0-1,0 0,0 1,-1-1,0 0,0 0,0 1,-1-1,1 0,-1 0,1 1,-1-1,1 0,0 0,0 1,1-1,-1 0,1 0,0 0,-1 0,1 0,1 0,-1 0,0 0,1 0,-1 0,1 0,0 0,-1 0,1 0,0 0,0 0,0 0,-1 0,1 0,0 0,0 0,0 0,0 0,0 0,0 0,0 0,-1 0,1 0,0 0,0 0,0 0,0 0,0 0,0 0,0 0,0 0,0 0,0 0,0 0,0 0,0 0,0 0,0 0,0 0,0 0,0 0,0 0,0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620 298,'2'0,"-4"0,2 0,0 0,0 0,0 0,0 0,0 0,0 0,0 0,-1 0,1 0,0 0,0 0,0 0,0 0,0 0,0 0,0 0,0 0,0 0,0 0,0 0,0 0,0 0,0 0,0 0,0 0,0 0,0 0,0 0,0 0,0 0,0 0,0 0,0 0,0 0,0 0,0 0,0 0,0 0,0 0,0-1,1 1,-1 0,0 0,0 0,0 0,0 0,0 0,0-1,0 1,1 0,-1 0,0 0,0-1,1 1,-1 0,0 0,1-1,-1 1,0 0,1 0,-1-1,0 1,1 0,-1 0,0 0,0-1,1 1,-1 0,0 0,0 0,1 0,-1 0,0-1,0 1,1 0,-1 0,0 0,1 0,-1 0,0 0,0 0,1 0,-1 0,0 0,1 0,-1 0,0 0,1 0,-1 0,0 0,1 1,-1-1,1 0,-1 0,0 0,0 0,1 0,-1 0,0 0,0 1,1-1,-1 0,0 0,1 0,-1 0,0 0,1 0,-1 0,0 0,1 0,-1 0,0 0,1 0,-1-1,0 1,1 0,-1 0,0 0,1 0,-1 0,0 0,1 0,-1 0,0 0,1 0,-1 0,0 0,1 0,-1 0,0 0,1 0,-1 0,0 0,1 0,-1 0,1 0,-1 0,0 0,0 0,1 0,-1 0,0 0,0 0,1 0,-1 0,0 0,0 1,0-1,0 0,1 0,-1 0,0 0,0 0,0 0,0 0,0 0,1 0,-1 0,0 0,0 0,0 0,0 0,0 0,0 0,0 0,0 0,1 0,-1 0,0 0,0 0,0 0,0 0,0 0,0 0,0 0,0 0,0 0,0 0,0 0,0 0,0 0,0 0,1 0,-1 0,0 0,0 0,0 0,0 0,0 0,0 0,0 0,0 0,0 0,0 0,0 0,0 0,0 0,0 0,0 0,0 0,0 0,0 0,0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2-01T19:04: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false"/>
    </inkml:brush>
  </inkml:definitions>
  <inkml:trace contextRef="#ctx0" brushRef="#br0">647 295,'2'0,"-4"0,2 0,0 0,0 0,1 0,-1 0,0 0,0 0,0 0,0 0,-1 0,1 0,-1 0,0 0,0 0,0 0,1 0,-1 0,0 0,0 0,0 1,0-1,0 0,0 0,0 0,1 0,-1 0,0 0,1 0,-1 0,1 0,-1 0,1 0,0 0,-1 0,1 0,0 0,0 0,0 0,-1 0,1 0,0 0,0 0,0 0,0 0,0 0,0 0,0 0,0 0,0 0,0 0,0 0,0 0,0 0,0 0,0 0,0 0,1-1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89.png"/><Relationship Id="rId98" Type="http://schemas.openxmlformats.org/officeDocument/2006/relationships/customXml" Target="../ink/ink879.xml"/><Relationship Id="rId97" Type="http://schemas.openxmlformats.org/officeDocument/2006/relationships/image" Target="../media/image888.png"/><Relationship Id="rId96" Type="http://schemas.openxmlformats.org/officeDocument/2006/relationships/customXml" Target="../ink/ink878.xml"/><Relationship Id="rId95" Type="http://schemas.openxmlformats.org/officeDocument/2006/relationships/image" Target="../media/image887.png"/><Relationship Id="rId94" Type="http://schemas.openxmlformats.org/officeDocument/2006/relationships/customXml" Target="../ink/ink877.xml"/><Relationship Id="rId93" Type="http://schemas.openxmlformats.org/officeDocument/2006/relationships/image" Target="../media/image886.png"/><Relationship Id="rId92" Type="http://schemas.openxmlformats.org/officeDocument/2006/relationships/customXml" Target="../ink/ink876.xml"/><Relationship Id="rId91" Type="http://schemas.openxmlformats.org/officeDocument/2006/relationships/image" Target="../media/image885.png"/><Relationship Id="rId90" Type="http://schemas.openxmlformats.org/officeDocument/2006/relationships/customXml" Target="../ink/ink875.xml"/><Relationship Id="rId9" Type="http://schemas.openxmlformats.org/officeDocument/2006/relationships/image" Target="../media/image845.png"/><Relationship Id="rId89" Type="http://schemas.openxmlformats.org/officeDocument/2006/relationships/image" Target="../media/image884.png"/><Relationship Id="rId88" Type="http://schemas.openxmlformats.org/officeDocument/2006/relationships/customXml" Target="../ink/ink874.xml"/><Relationship Id="rId87" Type="http://schemas.openxmlformats.org/officeDocument/2006/relationships/image" Target="../media/image883.png"/><Relationship Id="rId86" Type="http://schemas.openxmlformats.org/officeDocument/2006/relationships/customXml" Target="../ink/ink873.xml"/><Relationship Id="rId85" Type="http://schemas.openxmlformats.org/officeDocument/2006/relationships/image" Target="../media/image882.png"/><Relationship Id="rId84" Type="http://schemas.openxmlformats.org/officeDocument/2006/relationships/customXml" Target="../ink/ink872.xml"/><Relationship Id="rId83" Type="http://schemas.openxmlformats.org/officeDocument/2006/relationships/image" Target="../media/image881.png"/><Relationship Id="rId82" Type="http://schemas.openxmlformats.org/officeDocument/2006/relationships/customXml" Target="../ink/ink871.xml"/><Relationship Id="rId81" Type="http://schemas.openxmlformats.org/officeDocument/2006/relationships/image" Target="../media/image880.png"/><Relationship Id="rId80" Type="http://schemas.openxmlformats.org/officeDocument/2006/relationships/customXml" Target="../ink/ink870.xml"/><Relationship Id="rId8" Type="http://schemas.openxmlformats.org/officeDocument/2006/relationships/customXml" Target="../ink/ink834.xml"/><Relationship Id="rId79" Type="http://schemas.openxmlformats.org/officeDocument/2006/relationships/image" Target="../media/image879.png"/><Relationship Id="rId78" Type="http://schemas.openxmlformats.org/officeDocument/2006/relationships/customXml" Target="../ink/ink869.xml"/><Relationship Id="rId77" Type="http://schemas.openxmlformats.org/officeDocument/2006/relationships/image" Target="../media/image878.png"/><Relationship Id="rId76" Type="http://schemas.openxmlformats.org/officeDocument/2006/relationships/customXml" Target="../ink/ink868.xml"/><Relationship Id="rId75" Type="http://schemas.openxmlformats.org/officeDocument/2006/relationships/image" Target="../media/image877.png"/><Relationship Id="rId74" Type="http://schemas.openxmlformats.org/officeDocument/2006/relationships/customXml" Target="../ink/ink867.xml"/><Relationship Id="rId73" Type="http://schemas.openxmlformats.org/officeDocument/2006/relationships/image" Target="../media/image876.png"/><Relationship Id="rId72" Type="http://schemas.openxmlformats.org/officeDocument/2006/relationships/customXml" Target="../ink/ink866.xml"/><Relationship Id="rId71" Type="http://schemas.openxmlformats.org/officeDocument/2006/relationships/image" Target="../media/image875.png"/><Relationship Id="rId70" Type="http://schemas.openxmlformats.org/officeDocument/2006/relationships/customXml" Target="../ink/ink865.xml"/><Relationship Id="rId7" Type="http://schemas.openxmlformats.org/officeDocument/2006/relationships/image" Target="../media/image844.png"/><Relationship Id="rId69" Type="http://schemas.openxmlformats.org/officeDocument/2006/relationships/image" Target="../media/image874.png"/><Relationship Id="rId68" Type="http://schemas.openxmlformats.org/officeDocument/2006/relationships/customXml" Target="../ink/ink864.xml"/><Relationship Id="rId67" Type="http://schemas.openxmlformats.org/officeDocument/2006/relationships/image" Target="../media/image873.png"/><Relationship Id="rId66" Type="http://schemas.openxmlformats.org/officeDocument/2006/relationships/customXml" Target="../ink/ink863.xml"/><Relationship Id="rId65" Type="http://schemas.openxmlformats.org/officeDocument/2006/relationships/image" Target="../media/image872.png"/><Relationship Id="rId64" Type="http://schemas.openxmlformats.org/officeDocument/2006/relationships/customXml" Target="../ink/ink862.xml"/><Relationship Id="rId63" Type="http://schemas.openxmlformats.org/officeDocument/2006/relationships/image" Target="../media/image871.png"/><Relationship Id="rId62" Type="http://schemas.openxmlformats.org/officeDocument/2006/relationships/customXml" Target="../ink/ink861.xml"/><Relationship Id="rId61" Type="http://schemas.openxmlformats.org/officeDocument/2006/relationships/image" Target="../media/image870.png"/><Relationship Id="rId60" Type="http://schemas.openxmlformats.org/officeDocument/2006/relationships/customXml" Target="../ink/ink860.xml"/><Relationship Id="rId6" Type="http://schemas.openxmlformats.org/officeDocument/2006/relationships/customXml" Target="../ink/ink833.xml"/><Relationship Id="rId59" Type="http://schemas.openxmlformats.org/officeDocument/2006/relationships/image" Target="../media/image869.png"/><Relationship Id="rId58" Type="http://schemas.openxmlformats.org/officeDocument/2006/relationships/customXml" Target="../ink/ink859.xml"/><Relationship Id="rId57" Type="http://schemas.openxmlformats.org/officeDocument/2006/relationships/image" Target="../media/image868.png"/><Relationship Id="rId56" Type="http://schemas.openxmlformats.org/officeDocument/2006/relationships/customXml" Target="../ink/ink858.xml"/><Relationship Id="rId55" Type="http://schemas.openxmlformats.org/officeDocument/2006/relationships/image" Target="../media/image867.png"/><Relationship Id="rId54" Type="http://schemas.openxmlformats.org/officeDocument/2006/relationships/customXml" Target="../ink/ink857.xml"/><Relationship Id="rId53" Type="http://schemas.openxmlformats.org/officeDocument/2006/relationships/image" Target="../media/image866.png"/><Relationship Id="rId52" Type="http://schemas.openxmlformats.org/officeDocument/2006/relationships/customXml" Target="../ink/ink856.xml"/><Relationship Id="rId51" Type="http://schemas.openxmlformats.org/officeDocument/2006/relationships/image" Target="../media/image119.png"/><Relationship Id="rId50" Type="http://schemas.openxmlformats.org/officeDocument/2006/relationships/customXml" Target="../ink/ink855.xml"/><Relationship Id="rId5" Type="http://schemas.openxmlformats.org/officeDocument/2006/relationships/image" Target="../media/image843.png"/><Relationship Id="rId49" Type="http://schemas.openxmlformats.org/officeDocument/2006/relationships/image" Target="../media/image865.png"/><Relationship Id="rId48" Type="http://schemas.openxmlformats.org/officeDocument/2006/relationships/customXml" Target="../ink/ink854.xml"/><Relationship Id="rId47" Type="http://schemas.openxmlformats.org/officeDocument/2006/relationships/image" Target="../media/image864.png"/><Relationship Id="rId46" Type="http://schemas.openxmlformats.org/officeDocument/2006/relationships/customXml" Target="../ink/ink853.xml"/><Relationship Id="rId45" Type="http://schemas.openxmlformats.org/officeDocument/2006/relationships/image" Target="../media/image863.png"/><Relationship Id="rId44" Type="http://schemas.openxmlformats.org/officeDocument/2006/relationships/customXml" Target="../ink/ink852.xml"/><Relationship Id="rId43" Type="http://schemas.openxmlformats.org/officeDocument/2006/relationships/image" Target="../media/image862.png"/><Relationship Id="rId42" Type="http://schemas.openxmlformats.org/officeDocument/2006/relationships/customXml" Target="../ink/ink851.xml"/><Relationship Id="rId41" Type="http://schemas.openxmlformats.org/officeDocument/2006/relationships/image" Target="../media/image861.png"/><Relationship Id="rId40" Type="http://schemas.openxmlformats.org/officeDocument/2006/relationships/customXml" Target="../ink/ink850.xml"/><Relationship Id="rId4" Type="http://schemas.openxmlformats.org/officeDocument/2006/relationships/customXml" Target="../ink/ink832.xml"/><Relationship Id="rId39" Type="http://schemas.openxmlformats.org/officeDocument/2006/relationships/image" Target="../media/image860.png"/><Relationship Id="rId38" Type="http://schemas.openxmlformats.org/officeDocument/2006/relationships/customXml" Target="../ink/ink849.xml"/><Relationship Id="rId37" Type="http://schemas.openxmlformats.org/officeDocument/2006/relationships/image" Target="../media/image859.png"/><Relationship Id="rId36" Type="http://schemas.openxmlformats.org/officeDocument/2006/relationships/customXml" Target="../ink/ink848.xml"/><Relationship Id="rId35" Type="http://schemas.openxmlformats.org/officeDocument/2006/relationships/image" Target="../media/image858.png"/><Relationship Id="rId34" Type="http://schemas.openxmlformats.org/officeDocument/2006/relationships/customXml" Target="../ink/ink847.xml"/><Relationship Id="rId33" Type="http://schemas.openxmlformats.org/officeDocument/2006/relationships/image" Target="../media/image857.png"/><Relationship Id="rId326" Type="http://schemas.openxmlformats.org/officeDocument/2006/relationships/slideLayout" Target="../slideLayouts/slideLayout2.xml"/><Relationship Id="rId325" Type="http://schemas.openxmlformats.org/officeDocument/2006/relationships/image" Target="../media/image999.png"/><Relationship Id="rId324" Type="http://schemas.openxmlformats.org/officeDocument/2006/relationships/customXml" Target="../ink/ink993.xml"/><Relationship Id="rId323" Type="http://schemas.openxmlformats.org/officeDocument/2006/relationships/image" Target="../media/image998.png"/><Relationship Id="rId322" Type="http://schemas.openxmlformats.org/officeDocument/2006/relationships/customXml" Target="../ink/ink992.xml"/><Relationship Id="rId321" Type="http://schemas.openxmlformats.org/officeDocument/2006/relationships/image" Target="../media/image997.png"/><Relationship Id="rId320" Type="http://schemas.openxmlformats.org/officeDocument/2006/relationships/customXml" Target="../ink/ink991.xml"/><Relationship Id="rId32" Type="http://schemas.openxmlformats.org/officeDocument/2006/relationships/customXml" Target="../ink/ink846.xml"/><Relationship Id="rId319" Type="http://schemas.openxmlformats.org/officeDocument/2006/relationships/image" Target="../media/image996.png"/><Relationship Id="rId318" Type="http://schemas.openxmlformats.org/officeDocument/2006/relationships/customXml" Target="../ink/ink990.xml"/><Relationship Id="rId317" Type="http://schemas.openxmlformats.org/officeDocument/2006/relationships/image" Target="../media/image995.png"/><Relationship Id="rId316" Type="http://schemas.openxmlformats.org/officeDocument/2006/relationships/customXml" Target="../ink/ink989.xml"/><Relationship Id="rId315" Type="http://schemas.openxmlformats.org/officeDocument/2006/relationships/image" Target="../media/image994.png"/><Relationship Id="rId314" Type="http://schemas.openxmlformats.org/officeDocument/2006/relationships/customXml" Target="../ink/ink988.xml"/><Relationship Id="rId313" Type="http://schemas.openxmlformats.org/officeDocument/2006/relationships/image" Target="../media/image993.png"/><Relationship Id="rId312" Type="http://schemas.openxmlformats.org/officeDocument/2006/relationships/customXml" Target="../ink/ink987.xml"/><Relationship Id="rId311" Type="http://schemas.openxmlformats.org/officeDocument/2006/relationships/image" Target="../media/image992.png"/><Relationship Id="rId310" Type="http://schemas.openxmlformats.org/officeDocument/2006/relationships/customXml" Target="../ink/ink986.xml"/><Relationship Id="rId31" Type="http://schemas.openxmlformats.org/officeDocument/2006/relationships/image" Target="../media/image856.png"/><Relationship Id="rId309" Type="http://schemas.openxmlformats.org/officeDocument/2006/relationships/image" Target="../media/image991.png"/><Relationship Id="rId308" Type="http://schemas.openxmlformats.org/officeDocument/2006/relationships/customXml" Target="../ink/ink985.xml"/><Relationship Id="rId307" Type="http://schemas.openxmlformats.org/officeDocument/2006/relationships/image" Target="../media/image990.png"/><Relationship Id="rId306" Type="http://schemas.openxmlformats.org/officeDocument/2006/relationships/customXml" Target="../ink/ink984.xml"/><Relationship Id="rId305" Type="http://schemas.openxmlformats.org/officeDocument/2006/relationships/image" Target="../media/image989.png"/><Relationship Id="rId304" Type="http://schemas.openxmlformats.org/officeDocument/2006/relationships/customXml" Target="../ink/ink983.xml"/><Relationship Id="rId303" Type="http://schemas.openxmlformats.org/officeDocument/2006/relationships/image" Target="../media/image988.png"/><Relationship Id="rId302" Type="http://schemas.openxmlformats.org/officeDocument/2006/relationships/customXml" Target="../ink/ink982.xml"/><Relationship Id="rId301" Type="http://schemas.openxmlformats.org/officeDocument/2006/relationships/image" Target="../media/image987.png"/><Relationship Id="rId300" Type="http://schemas.openxmlformats.org/officeDocument/2006/relationships/customXml" Target="../ink/ink981.xml"/><Relationship Id="rId30" Type="http://schemas.openxmlformats.org/officeDocument/2006/relationships/customXml" Target="../ink/ink845.xml"/><Relationship Id="rId3" Type="http://schemas.openxmlformats.org/officeDocument/2006/relationships/image" Target="../media/image842.png"/><Relationship Id="rId299" Type="http://schemas.openxmlformats.org/officeDocument/2006/relationships/image" Target="../media/image986.png"/><Relationship Id="rId298" Type="http://schemas.openxmlformats.org/officeDocument/2006/relationships/customXml" Target="../ink/ink980.xml"/><Relationship Id="rId297" Type="http://schemas.openxmlformats.org/officeDocument/2006/relationships/image" Target="../media/image985.png"/><Relationship Id="rId296" Type="http://schemas.openxmlformats.org/officeDocument/2006/relationships/customXml" Target="../ink/ink979.xml"/><Relationship Id="rId295" Type="http://schemas.openxmlformats.org/officeDocument/2006/relationships/image" Target="../media/image984.png"/><Relationship Id="rId294" Type="http://schemas.openxmlformats.org/officeDocument/2006/relationships/customXml" Target="../ink/ink978.xml"/><Relationship Id="rId293" Type="http://schemas.openxmlformats.org/officeDocument/2006/relationships/image" Target="../media/image983.png"/><Relationship Id="rId292" Type="http://schemas.openxmlformats.org/officeDocument/2006/relationships/customXml" Target="../ink/ink977.xml"/><Relationship Id="rId291" Type="http://schemas.openxmlformats.org/officeDocument/2006/relationships/image" Target="../media/image982.png"/><Relationship Id="rId290" Type="http://schemas.openxmlformats.org/officeDocument/2006/relationships/customXml" Target="../ink/ink976.xml"/><Relationship Id="rId29" Type="http://schemas.openxmlformats.org/officeDocument/2006/relationships/image" Target="../media/image855.png"/><Relationship Id="rId289" Type="http://schemas.openxmlformats.org/officeDocument/2006/relationships/image" Target="../media/image981.png"/><Relationship Id="rId288" Type="http://schemas.openxmlformats.org/officeDocument/2006/relationships/customXml" Target="../ink/ink975.xml"/><Relationship Id="rId287" Type="http://schemas.openxmlformats.org/officeDocument/2006/relationships/image" Target="../media/image980.png"/><Relationship Id="rId286" Type="http://schemas.openxmlformats.org/officeDocument/2006/relationships/customXml" Target="../ink/ink974.xml"/><Relationship Id="rId285" Type="http://schemas.openxmlformats.org/officeDocument/2006/relationships/image" Target="../media/image979.png"/><Relationship Id="rId284" Type="http://schemas.openxmlformats.org/officeDocument/2006/relationships/customXml" Target="../ink/ink973.xml"/><Relationship Id="rId283" Type="http://schemas.openxmlformats.org/officeDocument/2006/relationships/image" Target="../media/image978.png"/><Relationship Id="rId282" Type="http://schemas.openxmlformats.org/officeDocument/2006/relationships/customXml" Target="../ink/ink972.xml"/><Relationship Id="rId281" Type="http://schemas.openxmlformats.org/officeDocument/2006/relationships/image" Target="../media/image977.png"/><Relationship Id="rId280" Type="http://schemas.openxmlformats.org/officeDocument/2006/relationships/customXml" Target="../ink/ink971.xml"/><Relationship Id="rId28" Type="http://schemas.openxmlformats.org/officeDocument/2006/relationships/customXml" Target="../ink/ink844.xml"/><Relationship Id="rId279" Type="http://schemas.openxmlformats.org/officeDocument/2006/relationships/image" Target="../media/image976.png"/><Relationship Id="rId278" Type="http://schemas.openxmlformats.org/officeDocument/2006/relationships/customXml" Target="../ink/ink970.xml"/><Relationship Id="rId277" Type="http://schemas.openxmlformats.org/officeDocument/2006/relationships/image" Target="../media/image975.png"/><Relationship Id="rId276" Type="http://schemas.openxmlformats.org/officeDocument/2006/relationships/customXml" Target="../ink/ink969.xml"/><Relationship Id="rId275" Type="http://schemas.openxmlformats.org/officeDocument/2006/relationships/image" Target="../media/image974.png"/><Relationship Id="rId274" Type="http://schemas.openxmlformats.org/officeDocument/2006/relationships/customXml" Target="../ink/ink968.xml"/><Relationship Id="rId273" Type="http://schemas.openxmlformats.org/officeDocument/2006/relationships/image" Target="../media/image973.png"/><Relationship Id="rId272" Type="http://schemas.openxmlformats.org/officeDocument/2006/relationships/customXml" Target="../ink/ink967.xml"/><Relationship Id="rId271" Type="http://schemas.openxmlformats.org/officeDocument/2006/relationships/image" Target="../media/image972.png"/><Relationship Id="rId270" Type="http://schemas.openxmlformats.org/officeDocument/2006/relationships/customXml" Target="../ink/ink966.xml"/><Relationship Id="rId27" Type="http://schemas.openxmlformats.org/officeDocument/2006/relationships/image" Target="../media/image854.png"/><Relationship Id="rId269" Type="http://schemas.openxmlformats.org/officeDocument/2006/relationships/image" Target="../media/image971.png"/><Relationship Id="rId268" Type="http://schemas.openxmlformats.org/officeDocument/2006/relationships/customXml" Target="../ink/ink965.xml"/><Relationship Id="rId267" Type="http://schemas.openxmlformats.org/officeDocument/2006/relationships/image" Target="../media/image970.png"/><Relationship Id="rId266" Type="http://schemas.openxmlformats.org/officeDocument/2006/relationships/customXml" Target="../ink/ink964.xml"/><Relationship Id="rId265" Type="http://schemas.openxmlformats.org/officeDocument/2006/relationships/image" Target="../media/image969.png"/><Relationship Id="rId264" Type="http://schemas.openxmlformats.org/officeDocument/2006/relationships/customXml" Target="../ink/ink963.xml"/><Relationship Id="rId263" Type="http://schemas.openxmlformats.org/officeDocument/2006/relationships/image" Target="../media/image968.png"/><Relationship Id="rId262" Type="http://schemas.openxmlformats.org/officeDocument/2006/relationships/customXml" Target="../ink/ink962.xml"/><Relationship Id="rId261" Type="http://schemas.openxmlformats.org/officeDocument/2006/relationships/image" Target="../media/image967.png"/><Relationship Id="rId260" Type="http://schemas.openxmlformats.org/officeDocument/2006/relationships/customXml" Target="../ink/ink961.xml"/><Relationship Id="rId26" Type="http://schemas.openxmlformats.org/officeDocument/2006/relationships/customXml" Target="../ink/ink843.xml"/><Relationship Id="rId259" Type="http://schemas.openxmlformats.org/officeDocument/2006/relationships/image" Target="../media/image966.png"/><Relationship Id="rId258" Type="http://schemas.openxmlformats.org/officeDocument/2006/relationships/customXml" Target="../ink/ink960.xml"/><Relationship Id="rId257" Type="http://schemas.openxmlformats.org/officeDocument/2006/relationships/image" Target="../media/image965.png"/><Relationship Id="rId256" Type="http://schemas.openxmlformats.org/officeDocument/2006/relationships/customXml" Target="../ink/ink959.xml"/><Relationship Id="rId255" Type="http://schemas.openxmlformats.org/officeDocument/2006/relationships/image" Target="../media/image964.png"/><Relationship Id="rId254" Type="http://schemas.openxmlformats.org/officeDocument/2006/relationships/customXml" Target="../ink/ink958.xml"/><Relationship Id="rId253" Type="http://schemas.openxmlformats.org/officeDocument/2006/relationships/image" Target="../media/image963.png"/><Relationship Id="rId252" Type="http://schemas.openxmlformats.org/officeDocument/2006/relationships/customXml" Target="../ink/ink957.xml"/><Relationship Id="rId251" Type="http://schemas.openxmlformats.org/officeDocument/2006/relationships/image" Target="../media/image962.png"/><Relationship Id="rId250" Type="http://schemas.openxmlformats.org/officeDocument/2006/relationships/customXml" Target="../ink/ink956.xml"/><Relationship Id="rId25" Type="http://schemas.openxmlformats.org/officeDocument/2006/relationships/image" Target="../media/image853.png"/><Relationship Id="rId249" Type="http://schemas.openxmlformats.org/officeDocument/2006/relationships/image" Target="../media/image961.png"/><Relationship Id="rId248" Type="http://schemas.openxmlformats.org/officeDocument/2006/relationships/customXml" Target="../ink/ink955.xml"/><Relationship Id="rId247" Type="http://schemas.openxmlformats.org/officeDocument/2006/relationships/image" Target="../media/image960.png"/><Relationship Id="rId246" Type="http://schemas.openxmlformats.org/officeDocument/2006/relationships/customXml" Target="../ink/ink954.xml"/><Relationship Id="rId245" Type="http://schemas.openxmlformats.org/officeDocument/2006/relationships/image" Target="../media/image959.png"/><Relationship Id="rId244" Type="http://schemas.openxmlformats.org/officeDocument/2006/relationships/customXml" Target="../ink/ink953.xml"/><Relationship Id="rId243" Type="http://schemas.openxmlformats.org/officeDocument/2006/relationships/image" Target="../media/image958.png"/><Relationship Id="rId242" Type="http://schemas.openxmlformats.org/officeDocument/2006/relationships/customXml" Target="../ink/ink952.xml"/><Relationship Id="rId241" Type="http://schemas.openxmlformats.org/officeDocument/2006/relationships/image" Target="../media/image957.png"/><Relationship Id="rId240" Type="http://schemas.openxmlformats.org/officeDocument/2006/relationships/customXml" Target="../ink/ink951.xml"/><Relationship Id="rId24" Type="http://schemas.openxmlformats.org/officeDocument/2006/relationships/customXml" Target="../ink/ink842.xml"/><Relationship Id="rId239" Type="http://schemas.openxmlformats.org/officeDocument/2006/relationships/image" Target="../media/image956.png"/><Relationship Id="rId238" Type="http://schemas.openxmlformats.org/officeDocument/2006/relationships/customXml" Target="../ink/ink950.xml"/><Relationship Id="rId237" Type="http://schemas.openxmlformats.org/officeDocument/2006/relationships/image" Target="../media/image955.png"/><Relationship Id="rId236" Type="http://schemas.openxmlformats.org/officeDocument/2006/relationships/customXml" Target="../ink/ink949.xml"/><Relationship Id="rId235" Type="http://schemas.openxmlformats.org/officeDocument/2006/relationships/image" Target="../media/image954.png"/><Relationship Id="rId234" Type="http://schemas.openxmlformats.org/officeDocument/2006/relationships/customXml" Target="../ink/ink948.xml"/><Relationship Id="rId233" Type="http://schemas.openxmlformats.org/officeDocument/2006/relationships/image" Target="../media/image953.png"/><Relationship Id="rId232" Type="http://schemas.openxmlformats.org/officeDocument/2006/relationships/customXml" Target="../ink/ink947.xml"/><Relationship Id="rId231" Type="http://schemas.openxmlformats.org/officeDocument/2006/relationships/image" Target="../media/image952.png"/><Relationship Id="rId230" Type="http://schemas.openxmlformats.org/officeDocument/2006/relationships/customXml" Target="../ink/ink946.xml"/><Relationship Id="rId23" Type="http://schemas.openxmlformats.org/officeDocument/2006/relationships/image" Target="../media/image852.png"/><Relationship Id="rId229" Type="http://schemas.openxmlformats.org/officeDocument/2006/relationships/image" Target="../media/image951.png"/><Relationship Id="rId228" Type="http://schemas.openxmlformats.org/officeDocument/2006/relationships/customXml" Target="../ink/ink945.xml"/><Relationship Id="rId227" Type="http://schemas.openxmlformats.org/officeDocument/2006/relationships/image" Target="../media/image950.png"/><Relationship Id="rId226" Type="http://schemas.openxmlformats.org/officeDocument/2006/relationships/customXml" Target="../ink/ink944.xml"/><Relationship Id="rId225" Type="http://schemas.openxmlformats.org/officeDocument/2006/relationships/image" Target="../media/image949.png"/><Relationship Id="rId224" Type="http://schemas.openxmlformats.org/officeDocument/2006/relationships/customXml" Target="../ink/ink943.xml"/><Relationship Id="rId223" Type="http://schemas.openxmlformats.org/officeDocument/2006/relationships/image" Target="../media/image948.png"/><Relationship Id="rId222" Type="http://schemas.openxmlformats.org/officeDocument/2006/relationships/customXml" Target="../ink/ink942.xml"/><Relationship Id="rId221" Type="http://schemas.openxmlformats.org/officeDocument/2006/relationships/image" Target="../media/image947.png"/><Relationship Id="rId220" Type="http://schemas.openxmlformats.org/officeDocument/2006/relationships/customXml" Target="../ink/ink941.xml"/><Relationship Id="rId22" Type="http://schemas.openxmlformats.org/officeDocument/2006/relationships/customXml" Target="../ink/ink841.xml"/><Relationship Id="rId219" Type="http://schemas.openxmlformats.org/officeDocument/2006/relationships/image" Target="../media/image946.png"/><Relationship Id="rId218" Type="http://schemas.openxmlformats.org/officeDocument/2006/relationships/customXml" Target="../ink/ink940.xml"/><Relationship Id="rId217" Type="http://schemas.openxmlformats.org/officeDocument/2006/relationships/image" Target="../media/image945.png"/><Relationship Id="rId216" Type="http://schemas.openxmlformats.org/officeDocument/2006/relationships/customXml" Target="../ink/ink939.xml"/><Relationship Id="rId215" Type="http://schemas.openxmlformats.org/officeDocument/2006/relationships/image" Target="../media/image944.png"/><Relationship Id="rId214" Type="http://schemas.openxmlformats.org/officeDocument/2006/relationships/customXml" Target="../ink/ink938.xml"/><Relationship Id="rId213" Type="http://schemas.openxmlformats.org/officeDocument/2006/relationships/image" Target="../media/image943.png"/><Relationship Id="rId212" Type="http://schemas.openxmlformats.org/officeDocument/2006/relationships/customXml" Target="../ink/ink937.xml"/><Relationship Id="rId211" Type="http://schemas.openxmlformats.org/officeDocument/2006/relationships/image" Target="../media/image942.png"/><Relationship Id="rId210" Type="http://schemas.openxmlformats.org/officeDocument/2006/relationships/customXml" Target="../ink/ink936.xml"/><Relationship Id="rId21" Type="http://schemas.openxmlformats.org/officeDocument/2006/relationships/image" Target="../media/image851.png"/><Relationship Id="rId209" Type="http://schemas.openxmlformats.org/officeDocument/2006/relationships/image" Target="../media/image941.png"/><Relationship Id="rId208" Type="http://schemas.openxmlformats.org/officeDocument/2006/relationships/customXml" Target="../ink/ink935.xml"/><Relationship Id="rId207" Type="http://schemas.openxmlformats.org/officeDocument/2006/relationships/image" Target="../media/image940.png"/><Relationship Id="rId206" Type="http://schemas.openxmlformats.org/officeDocument/2006/relationships/customXml" Target="../ink/ink934.xml"/><Relationship Id="rId205" Type="http://schemas.openxmlformats.org/officeDocument/2006/relationships/image" Target="../media/image939.png"/><Relationship Id="rId204" Type="http://schemas.openxmlformats.org/officeDocument/2006/relationships/customXml" Target="../ink/ink933.xml"/><Relationship Id="rId203" Type="http://schemas.openxmlformats.org/officeDocument/2006/relationships/image" Target="../media/image938.png"/><Relationship Id="rId202" Type="http://schemas.openxmlformats.org/officeDocument/2006/relationships/customXml" Target="../ink/ink932.xml"/><Relationship Id="rId201" Type="http://schemas.openxmlformats.org/officeDocument/2006/relationships/image" Target="../media/image937.png"/><Relationship Id="rId200" Type="http://schemas.openxmlformats.org/officeDocument/2006/relationships/customXml" Target="../ink/ink931.xml"/><Relationship Id="rId20" Type="http://schemas.openxmlformats.org/officeDocument/2006/relationships/customXml" Target="../ink/ink840.xml"/><Relationship Id="rId2" Type="http://schemas.openxmlformats.org/officeDocument/2006/relationships/customXml" Target="../ink/ink831.xml"/><Relationship Id="rId199" Type="http://schemas.openxmlformats.org/officeDocument/2006/relationships/image" Target="../media/image936.png"/><Relationship Id="rId198" Type="http://schemas.openxmlformats.org/officeDocument/2006/relationships/customXml" Target="../ink/ink930.xml"/><Relationship Id="rId197" Type="http://schemas.openxmlformats.org/officeDocument/2006/relationships/image" Target="../media/image935.png"/><Relationship Id="rId196" Type="http://schemas.openxmlformats.org/officeDocument/2006/relationships/customXml" Target="../ink/ink929.xml"/><Relationship Id="rId195" Type="http://schemas.openxmlformats.org/officeDocument/2006/relationships/image" Target="../media/image934.png"/><Relationship Id="rId194" Type="http://schemas.openxmlformats.org/officeDocument/2006/relationships/customXml" Target="../ink/ink928.xml"/><Relationship Id="rId193" Type="http://schemas.openxmlformats.org/officeDocument/2006/relationships/image" Target="../media/image933.png"/><Relationship Id="rId192" Type="http://schemas.openxmlformats.org/officeDocument/2006/relationships/customXml" Target="../ink/ink927.xml"/><Relationship Id="rId191" Type="http://schemas.openxmlformats.org/officeDocument/2006/relationships/image" Target="../media/image932.png"/><Relationship Id="rId190" Type="http://schemas.openxmlformats.org/officeDocument/2006/relationships/customXml" Target="../ink/ink926.xml"/><Relationship Id="rId19" Type="http://schemas.openxmlformats.org/officeDocument/2006/relationships/image" Target="../media/image850.png"/><Relationship Id="rId189" Type="http://schemas.openxmlformats.org/officeDocument/2006/relationships/image" Target="../media/image454.png"/><Relationship Id="rId188" Type="http://schemas.openxmlformats.org/officeDocument/2006/relationships/customXml" Target="../ink/ink925.xml"/><Relationship Id="rId187" Type="http://schemas.openxmlformats.org/officeDocument/2006/relationships/image" Target="../media/image931.png"/><Relationship Id="rId186" Type="http://schemas.openxmlformats.org/officeDocument/2006/relationships/customXml" Target="../ink/ink924.xml"/><Relationship Id="rId185" Type="http://schemas.openxmlformats.org/officeDocument/2006/relationships/image" Target="../media/image930.png"/><Relationship Id="rId184" Type="http://schemas.openxmlformats.org/officeDocument/2006/relationships/customXml" Target="../ink/ink923.xml"/><Relationship Id="rId183" Type="http://schemas.openxmlformats.org/officeDocument/2006/relationships/image" Target="../media/image929.png"/><Relationship Id="rId182" Type="http://schemas.openxmlformats.org/officeDocument/2006/relationships/customXml" Target="../ink/ink922.xml"/><Relationship Id="rId181" Type="http://schemas.openxmlformats.org/officeDocument/2006/relationships/image" Target="../media/image928.png"/><Relationship Id="rId180" Type="http://schemas.openxmlformats.org/officeDocument/2006/relationships/customXml" Target="../ink/ink921.xml"/><Relationship Id="rId18" Type="http://schemas.openxmlformats.org/officeDocument/2006/relationships/customXml" Target="../ink/ink839.xml"/><Relationship Id="rId179" Type="http://schemas.openxmlformats.org/officeDocument/2006/relationships/image" Target="../media/image927.png"/><Relationship Id="rId178" Type="http://schemas.openxmlformats.org/officeDocument/2006/relationships/customXml" Target="../ink/ink920.xml"/><Relationship Id="rId177" Type="http://schemas.openxmlformats.org/officeDocument/2006/relationships/image" Target="../media/image926.png"/><Relationship Id="rId176" Type="http://schemas.openxmlformats.org/officeDocument/2006/relationships/customXml" Target="../ink/ink919.xml"/><Relationship Id="rId175" Type="http://schemas.openxmlformats.org/officeDocument/2006/relationships/image" Target="../media/image925.png"/><Relationship Id="rId174" Type="http://schemas.openxmlformats.org/officeDocument/2006/relationships/customXml" Target="../ink/ink918.xml"/><Relationship Id="rId173" Type="http://schemas.openxmlformats.org/officeDocument/2006/relationships/image" Target="../media/image924.png"/><Relationship Id="rId172" Type="http://schemas.openxmlformats.org/officeDocument/2006/relationships/customXml" Target="../ink/ink917.xml"/><Relationship Id="rId171" Type="http://schemas.openxmlformats.org/officeDocument/2006/relationships/image" Target="../media/image923.png"/><Relationship Id="rId170" Type="http://schemas.openxmlformats.org/officeDocument/2006/relationships/customXml" Target="../ink/ink916.xml"/><Relationship Id="rId17" Type="http://schemas.openxmlformats.org/officeDocument/2006/relationships/image" Target="../media/image849.png"/><Relationship Id="rId169" Type="http://schemas.openxmlformats.org/officeDocument/2006/relationships/image" Target="../media/image922.png"/><Relationship Id="rId168" Type="http://schemas.openxmlformats.org/officeDocument/2006/relationships/customXml" Target="../ink/ink915.xml"/><Relationship Id="rId167" Type="http://schemas.openxmlformats.org/officeDocument/2006/relationships/image" Target="../media/image921.png"/><Relationship Id="rId166" Type="http://schemas.openxmlformats.org/officeDocument/2006/relationships/customXml" Target="../ink/ink914.xml"/><Relationship Id="rId165" Type="http://schemas.openxmlformats.org/officeDocument/2006/relationships/image" Target="../media/image920.png"/><Relationship Id="rId164" Type="http://schemas.openxmlformats.org/officeDocument/2006/relationships/customXml" Target="../ink/ink913.xml"/><Relationship Id="rId163" Type="http://schemas.openxmlformats.org/officeDocument/2006/relationships/image" Target="../media/image919.png"/><Relationship Id="rId162" Type="http://schemas.openxmlformats.org/officeDocument/2006/relationships/customXml" Target="../ink/ink912.xml"/><Relationship Id="rId161" Type="http://schemas.openxmlformats.org/officeDocument/2006/relationships/image" Target="../media/image918.png"/><Relationship Id="rId160" Type="http://schemas.openxmlformats.org/officeDocument/2006/relationships/customXml" Target="../ink/ink911.xml"/><Relationship Id="rId16" Type="http://schemas.openxmlformats.org/officeDocument/2006/relationships/customXml" Target="../ink/ink838.xml"/><Relationship Id="rId159" Type="http://schemas.openxmlformats.org/officeDocument/2006/relationships/image" Target="../media/image917.png"/><Relationship Id="rId158" Type="http://schemas.openxmlformats.org/officeDocument/2006/relationships/customXml" Target="../ink/ink910.xml"/><Relationship Id="rId157" Type="http://schemas.openxmlformats.org/officeDocument/2006/relationships/image" Target="../media/image916.png"/><Relationship Id="rId156" Type="http://schemas.openxmlformats.org/officeDocument/2006/relationships/customXml" Target="../ink/ink909.xml"/><Relationship Id="rId155" Type="http://schemas.openxmlformats.org/officeDocument/2006/relationships/image" Target="../media/image915.png"/><Relationship Id="rId154" Type="http://schemas.openxmlformats.org/officeDocument/2006/relationships/customXml" Target="../ink/ink908.xml"/><Relationship Id="rId153" Type="http://schemas.openxmlformats.org/officeDocument/2006/relationships/image" Target="../media/image914.png"/><Relationship Id="rId152" Type="http://schemas.openxmlformats.org/officeDocument/2006/relationships/customXml" Target="../ink/ink907.xml"/><Relationship Id="rId151" Type="http://schemas.openxmlformats.org/officeDocument/2006/relationships/image" Target="../media/image913.png"/><Relationship Id="rId150" Type="http://schemas.openxmlformats.org/officeDocument/2006/relationships/customXml" Target="../ink/ink906.xml"/><Relationship Id="rId15" Type="http://schemas.openxmlformats.org/officeDocument/2006/relationships/image" Target="../media/image848.png"/><Relationship Id="rId149" Type="http://schemas.openxmlformats.org/officeDocument/2006/relationships/image" Target="../media/image912.png"/><Relationship Id="rId148" Type="http://schemas.openxmlformats.org/officeDocument/2006/relationships/customXml" Target="../ink/ink905.xml"/><Relationship Id="rId147" Type="http://schemas.openxmlformats.org/officeDocument/2006/relationships/image" Target="../media/image911.png"/><Relationship Id="rId146" Type="http://schemas.openxmlformats.org/officeDocument/2006/relationships/customXml" Target="../ink/ink904.xml"/><Relationship Id="rId145" Type="http://schemas.openxmlformats.org/officeDocument/2006/relationships/image" Target="../media/image910.png"/><Relationship Id="rId144" Type="http://schemas.openxmlformats.org/officeDocument/2006/relationships/customXml" Target="../ink/ink903.xml"/><Relationship Id="rId143" Type="http://schemas.openxmlformats.org/officeDocument/2006/relationships/image" Target="../media/image909.png"/><Relationship Id="rId142" Type="http://schemas.openxmlformats.org/officeDocument/2006/relationships/customXml" Target="../ink/ink902.xml"/><Relationship Id="rId141" Type="http://schemas.openxmlformats.org/officeDocument/2006/relationships/image" Target="../media/image908.png"/><Relationship Id="rId140" Type="http://schemas.openxmlformats.org/officeDocument/2006/relationships/customXml" Target="../ink/ink901.xml"/><Relationship Id="rId14" Type="http://schemas.openxmlformats.org/officeDocument/2006/relationships/customXml" Target="../ink/ink837.xml"/><Relationship Id="rId139" Type="http://schemas.openxmlformats.org/officeDocument/2006/relationships/customXml" Target="../ink/ink900.xml"/><Relationship Id="rId138" Type="http://schemas.openxmlformats.org/officeDocument/2006/relationships/image" Target="../media/image377.png"/><Relationship Id="rId137" Type="http://schemas.openxmlformats.org/officeDocument/2006/relationships/customXml" Target="../ink/ink899.xml"/><Relationship Id="rId136" Type="http://schemas.openxmlformats.org/officeDocument/2006/relationships/image" Target="../media/image907.png"/><Relationship Id="rId135" Type="http://schemas.openxmlformats.org/officeDocument/2006/relationships/customXml" Target="../ink/ink898.xml"/><Relationship Id="rId134" Type="http://schemas.openxmlformats.org/officeDocument/2006/relationships/image" Target="../media/image906.png"/><Relationship Id="rId133" Type="http://schemas.openxmlformats.org/officeDocument/2006/relationships/customXml" Target="../ink/ink897.xml"/><Relationship Id="rId132" Type="http://schemas.openxmlformats.org/officeDocument/2006/relationships/image" Target="../media/image905.png"/><Relationship Id="rId131" Type="http://schemas.openxmlformats.org/officeDocument/2006/relationships/customXml" Target="../ink/ink896.xml"/><Relationship Id="rId130" Type="http://schemas.openxmlformats.org/officeDocument/2006/relationships/customXml" Target="../ink/ink895.xml"/><Relationship Id="rId13" Type="http://schemas.openxmlformats.org/officeDocument/2006/relationships/image" Target="../media/image847.png"/><Relationship Id="rId129" Type="http://schemas.openxmlformats.org/officeDocument/2006/relationships/image" Target="../media/image904.png"/><Relationship Id="rId128" Type="http://schemas.openxmlformats.org/officeDocument/2006/relationships/customXml" Target="../ink/ink894.xml"/><Relationship Id="rId127" Type="http://schemas.openxmlformats.org/officeDocument/2006/relationships/image" Target="../media/image903.png"/><Relationship Id="rId126" Type="http://schemas.openxmlformats.org/officeDocument/2006/relationships/customXml" Target="../ink/ink893.xml"/><Relationship Id="rId125" Type="http://schemas.openxmlformats.org/officeDocument/2006/relationships/image" Target="../media/image902.png"/><Relationship Id="rId124" Type="http://schemas.openxmlformats.org/officeDocument/2006/relationships/customXml" Target="../ink/ink892.xml"/><Relationship Id="rId123" Type="http://schemas.openxmlformats.org/officeDocument/2006/relationships/image" Target="../media/image901.png"/><Relationship Id="rId122" Type="http://schemas.openxmlformats.org/officeDocument/2006/relationships/customXml" Target="../ink/ink891.xml"/><Relationship Id="rId121" Type="http://schemas.openxmlformats.org/officeDocument/2006/relationships/image" Target="../media/image900.png"/><Relationship Id="rId120" Type="http://schemas.openxmlformats.org/officeDocument/2006/relationships/customXml" Target="../ink/ink890.xml"/><Relationship Id="rId12" Type="http://schemas.openxmlformats.org/officeDocument/2006/relationships/customXml" Target="../ink/ink836.xml"/><Relationship Id="rId119" Type="http://schemas.openxmlformats.org/officeDocument/2006/relationships/image" Target="../media/image899.png"/><Relationship Id="rId118" Type="http://schemas.openxmlformats.org/officeDocument/2006/relationships/customXml" Target="../ink/ink889.xml"/><Relationship Id="rId117" Type="http://schemas.openxmlformats.org/officeDocument/2006/relationships/image" Target="../media/image898.png"/><Relationship Id="rId116" Type="http://schemas.openxmlformats.org/officeDocument/2006/relationships/customXml" Target="../ink/ink888.xml"/><Relationship Id="rId115" Type="http://schemas.openxmlformats.org/officeDocument/2006/relationships/image" Target="../media/image897.png"/><Relationship Id="rId114" Type="http://schemas.openxmlformats.org/officeDocument/2006/relationships/customXml" Target="../ink/ink887.xml"/><Relationship Id="rId113" Type="http://schemas.openxmlformats.org/officeDocument/2006/relationships/image" Target="../media/image896.png"/><Relationship Id="rId112" Type="http://schemas.openxmlformats.org/officeDocument/2006/relationships/customXml" Target="../ink/ink886.xml"/><Relationship Id="rId111" Type="http://schemas.openxmlformats.org/officeDocument/2006/relationships/image" Target="../media/image895.png"/><Relationship Id="rId110" Type="http://schemas.openxmlformats.org/officeDocument/2006/relationships/customXml" Target="../ink/ink885.xml"/><Relationship Id="rId11" Type="http://schemas.openxmlformats.org/officeDocument/2006/relationships/image" Target="../media/image846.png"/><Relationship Id="rId109" Type="http://schemas.openxmlformats.org/officeDocument/2006/relationships/image" Target="../media/image894.png"/><Relationship Id="rId108" Type="http://schemas.openxmlformats.org/officeDocument/2006/relationships/customXml" Target="../ink/ink884.xml"/><Relationship Id="rId107" Type="http://schemas.openxmlformats.org/officeDocument/2006/relationships/image" Target="../media/image893.png"/><Relationship Id="rId106" Type="http://schemas.openxmlformats.org/officeDocument/2006/relationships/customXml" Target="../ink/ink883.xml"/><Relationship Id="rId105" Type="http://schemas.openxmlformats.org/officeDocument/2006/relationships/image" Target="../media/image892.png"/><Relationship Id="rId104" Type="http://schemas.openxmlformats.org/officeDocument/2006/relationships/customXml" Target="../ink/ink882.xml"/><Relationship Id="rId103" Type="http://schemas.openxmlformats.org/officeDocument/2006/relationships/image" Target="../media/image891.png"/><Relationship Id="rId102" Type="http://schemas.openxmlformats.org/officeDocument/2006/relationships/customXml" Target="../ink/ink881.xml"/><Relationship Id="rId101" Type="http://schemas.openxmlformats.org/officeDocument/2006/relationships/image" Target="../media/image890.png"/><Relationship Id="rId100" Type="http://schemas.openxmlformats.org/officeDocument/2006/relationships/customXml" Target="../ink/ink880.xml"/><Relationship Id="rId10" Type="http://schemas.openxmlformats.org/officeDocument/2006/relationships/customXml" Target="../ink/ink835.xml"/><Relationship Id="rId1" Type="http://schemas.openxmlformats.org/officeDocument/2006/relationships/image" Target="../media/image841.png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042.xml"/><Relationship Id="rId98" Type="http://schemas.openxmlformats.org/officeDocument/2006/relationships/image" Target="../media/image1049.png"/><Relationship Id="rId97" Type="http://schemas.openxmlformats.org/officeDocument/2006/relationships/customXml" Target="../ink/ink1041.xml"/><Relationship Id="rId96" Type="http://schemas.openxmlformats.org/officeDocument/2006/relationships/image" Target="../media/image1048.png"/><Relationship Id="rId95" Type="http://schemas.openxmlformats.org/officeDocument/2006/relationships/customXml" Target="../ink/ink1040.xml"/><Relationship Id="rId94" Type="http://schemas.openxmlformats.org/officeDocument/2006/relationships/image" Target="../media/image1047.png"/><Relationship Id="rId93" Type="http://schemas.openxmlformats.org/officeDocument/2006/relationships/customXml" Target="../ink/ink1039.xml"/><Relationship Id="rId92" Type="http://schemas.openxmlformats.org/officeDocument/2006/relationships/image" Target="../media/image1046.png"/><Relationship Id="rId91" Type="http://schemas.openxmlformats.org/officeDocument/2006/relationships/customXml" Target="../ink/ink1038.xml"/><Relationship Id="rId90" Type="http://schemas.openxmlformats.org/officeDocument/2006/relationships/image" Target="../media/image1045.png"/><Relationship Id="rId9" Type="http://schemas.openxmlformats.org/officeDocument/2006/relationships/customXml" Target="../ink/ink997.xml"/><Relationship Id="rId89" Type="http://schemas.openxmlformats.org/officeDocument/2006/relationships/customXml" Target="../ink/ink1037.xml"/><Relationship Id="rId88" Type="http://schemas.openxmlformats.org/officeDocument/2006/relationships/image" Target="../media/image1044.png"/><Relationship Id="rId87" Type="http://schemas.openxmlformats.org/officeDocument/2006/relationships/customXml" Target="../ink/ink1036.xml"/><Relationship Id="rId86" Type="http://schemas.openxmlformats.org/officeDocument/2006/relationships/image" Target="../media/image1043.png"/><Relationship Id="rId85" Type="http://schemas.openxmlformats.org/officeDocument/2006/relationships/customXml" Target="../ink/ink1035.xml"/><Relationship Id="rId84" Type="http://schemas.openxmlformats.org/officeDocument/2006/relationships/image" Target="../media/image1042.png"/><Relationship Id="rId83" Type="http://schemas.openxmlformats.org/officeDocument/2006/relationships/customXml" Target="../ink/ink1034.xml"/><Relationship Id="rId82" Type="http://schemas.openxmlformats.org/officeDocument/2006/relationships/image" Target="../media/image1041.png"/><Relationship Id="rId81" Type="http://schemas.openxmlformats.org/officeDocument/2006/relationships/customXml" Target="../ink/ink1033.xml"/><Relationship Id="rId80" Type="http://schemas.openxmlformats.org/officeDocument/2006/relationships/image" Target="../media/image1040.png"/><Relationship Id="rId8" Type="http://schemas.openxmlformats.org/officeDocument/2006/relationships/image" Target="../media/image1004.png"/><Relationship Id="rId79" Type="http://schemas.openxmlformats.org/officeDocument/2006/relationships/customXml" Target="../ink/ink1032.xml"/><Relationship Id="rId78" Type="http://schemas.openxmlformats.org/officeDocument/2006/relationships/image" Target="../media/image1039.png"/><Relationship Id="rId77" Type="http://schemas.openxmlformats.org/officeDocument/2006/relationships/customXml" Target="../ink/ink1031.xml"/><Relationship Id="rId76" Type="http://schemas.openxmlformats.org/officeDocument/2006/relationships/image" Target="../media/image1038.png"/><Relationship Id="rId75" Type="http://schemas.openxmlformats.org/officeDocument/2006/relationships/customXml" Target="../ink/ink1030.xml"/><Relationship Id="rId74" Type="http://schemas.openxmlformats.org/officeDocument/2006/relationships/image" Target="../media/image1037.png"/><Relationship Id="rId73" Type="http://schemas.openxmlformats.org/officeDocument/2006/relationships/customXml" Target="../ink/ink1029.xml"/><Relationship Id="rId72" Type="http://schemas.openxmlformats.org/officeDocument/2006/relationships/image" Target="../media/image1036.png"/><Relationship Id="rId71" Type="http://schemas.openxmlformats.org/officeDocument/2006/relationships/customXml" Target="../ink/ink1028.xml"/><Relationship Id="rId70" Type="http://schemas.openxmlformats.org/officeDocument/2006/relationships/image" Target="../media/image1035.png"/><Relationship Id="rId7" Type="http://schemas.openxmlformats.org/officeDocument/2006/relationships/customXml" Target="../ink/ink996.xml"/><Relationship Id="rId69" Type="http://schemas.openxmlformats.org/officeDocument/2006/relationships/customXml" Target="../ink/ink1027.xml"/><Relationship Id="rId68" Type="http://schemas.openxmlformats.org/officeDocument/2006/relationships/image" Target="../media/image1034.png"/><Relationship Id="rId67" Type="http://schemas.openxmlformats.org/officeDocument/2006/relationships/customXml" Target="../ink/ink1026.xml"/><Relationship Id="rId66" Type="http://schemas.openxmlformats.org/officeDocument/2006/relationships/image" Target="../media/image1033.png"/><Relationship Id="rId65" Type="http://schemas.openxmlformats.org/officeDocument/2006/relationships/customXml" Target="../ink/ink1025.xml"/><Relationship Id="rId64" Type="http://schemas.openxmlformats.org/officeDocument/2006/relationships/image" Target="../media/image1032.png"/><Relationship Id="rId63" Type="http://schemas.openxmlformats.org/officeDocument/2006/relationships/customXml" Target="../ink/ink1024.xml"/><Relationship Id="rId62" Type="http://schemas.openxmlformats.org/officeDocument/2006/relationships/image" Target="../media/image1031.png"/><Relationship Id="rId61" Type="http://schemas.openxmlformats.org/officeDocument/2006/relationships/customXml" Target="../ink/ink1023.xml"/><Relationship Id="rId60" Type="http://schemas.openxmlformats.org/officeDocument/2006/relationships/image" Target="../media/image1030.png"/><Relationship Id="rId6" Type="http://schemas.openxmlformats.org/officeDocument/2006/relationships/image" Target="../media/image1003.png"/><Relationship Id="rId59" Type="http://schemas.openxmlformats.org/officeDocument/2006/relationships/customXml" Target="../ink/ink1022.xml"/><Relationship Id="rId58" Type="http://schemas.openxmlformats.org/officeDocument/2006/relationships/image" Target="../media/image1029.png"/><Relationship Id="rId57" Type="http://schemas.openxmlformats.org/officeDocument/2006/relationships/customXml" Target="../ink/ink1021.xml"/><Relationship Id="rId56" Type="http://schemas.openxmlformats.org/officeDocument/2006/relationships/image" Target="../media/image1028.png"/><Relationship Id="rId55" Type="http://schemas.openxmlformats.org/officeDocument/2006/relationships/customXml" Target="../ink/ink1020.xml"/><Relationship Id="rId54" Type="http://schemas.openxmlformats.org/officeDocument/2006/relationships/image" Target="../media/image1027.png"/><Relationship Id="rId53" Type="http://schemas.openxmlformats.org/officeDocument/2006/relationships/customXml" Target="../ink/ink1019.xml"/><Relationship Id="rId52" Type="http://schemas.openxmlformats.org/officeDocument/2006/relationships/image" Target="../media/image1026.png"/><Relationship Id="rId51" Type="http://schemas.openxmlformats.org/officeDocument/2006/relationships/customXml" Target="../ink/ink1018.xml"/><Relationship Id="rId50" Type="http://schemas.openxmlformats.org/officeDocument/2006/relationships/image" Target="../media/image1025.png"/><Relationship Id="rId5" Type="http://schemas.openxmlformats.org/officeDocument/2006/relationships/customXml" Target="../ink/ink995.xml"/><Relationship Id="rId49" Type="http://schemas.openxmlformats.org/officeDocument/2006/relationships/customXml" Target="../ink/ink1017.xml"/><Relationship Id="rId48" Type="http://schemas.openxmlformats.org/officeDocument/2006/relationships/image" Target="../media/image1024.png"/><Relationship Id="rId47" Type="http://schemas.openxmlformats.org/officeDocument/2006/relationships/customXml" Target="../ink/ink1016.xml"/><Relationship Id="rId46" Type="http://schemas.openxmlformats.org/officeDocument/2006/relationships/image" Target="../media/image1023.png"/><Relationship Id="rId45" Type="http://schemas.openxmlformats.org/officeDocument/2006/relationships/customXml" Target="../ink/ink1015.xml"/><Relationship Id="rId44" Type="http://schemas.openxmlformats.org/officeDocument/2006/relationships/image" Target="../media/image1022.png"/><Relationship Id="rId43" Type="http://schemas.openxmlformats.org/officeDocument/2006/relationships/customXml" Target="../ink/ink1014.xml"/><Relationship Id="rId42" Type="http://schemas.openxmlformats.org/officeDocument/2006/relationships/image" Target="../media/image1021.png"/><Relationship Id="rId41" Type="http://schemas.openxmlformats.org/officeDocument/2006/relationships/customXml" Target="../ink/ink1013.xml"/><Relationship Id="rId40" Type="http://schemas.openxmlformats.org/officeDocument/2006/relationships/image" Target="../media/image1020.png"/><Relationship Id="rId4" Type="http://schemas.openxmlformats.org/officeDocument/2006/relationships/image" Target="../media/image1002.png"/><Relationship Id="rId39" Type="http://schemas.openxmlformats.org/officeDocument/2006/relationships/customXml" Target="../ink/ink1012.xml"/><Relationship Id="rId38" Type="http://schemas.openxmlformats.org/officeDocument/2006/relationships/image" Target="../media/image1019.png"/><Relationship Id="rId37" Type="http://schemas.openxmlformats.org/officeDocument/2006/relationships/customXml" Target="../ink/ink1011.xml"/><Relationship Id="rId36" Type="http://schemas.openxmlformats.org/officeDocument/2006/relationships/image" Target="../media/image1018.png"/><Relationship Id="rId35" Type="http://schemas.openxmlformats.org/officeDocument/2006/relationships/customXml" Target="../ink/ink1010.xml"/><Relationship Id="rId34" Type="http://schemas.openxmlformats.org/officeDocument/2006/relationships/image" Target="../media/image1017.png"/><Relationship Id="rId33" Type="http://schemas.openxmlformats.org/officeDocument/2006/relationships/customXml" Target="../ink/ink1009.xml"/><Relationship Id="rId32" Type="http://schemas.openxmlformats.org/officeDocument/2006/relationships/image" Target="../media/image1016.png"/><Relationship Id="rId31" Type="http://schemas.openxmlformats.org/officeDocument/2006/relationships/customXml" Target="../ink/ink1008.xml"/><Relationship Id="rId30" Type="http://schemas.openxmlformats.org/officeDocument/2006/relationships/image" Target="../media/image1015.png"/><Relationship Id="rId3" Type="http://schemas.openxmlformats.org/officeDocument/2006/relationships/customXml" Target="../ink/ink994.xml"/><Relationship Id="rId29" Type="http://schemas.openxmlformats.org/officeDocument/2006/relationships/customXml" Target="../ink/ink1007.xml"/><Relationship Id="rId28" Type="http://schemas.openxmlformats.org/officeDocument/2006/relationships/image" Target="../media/image1014.png"/><Relationship Id="rId27" Type="http://schemas.openxmlformats.org/officeDocument/2006/relationships/customXml" Target="../ink/ink1006.xml"/><Relationship Id="rId26" Type="http://schemas.openxmlformats.org/officeDocument/2006/relationships/image" Target="../media/image1013.png"/><Relationship Id="rId25" Type="http://schemas.openxmlformats.org/officeDocument/2006/relationships/customXml" Target="../ink/ink1005.xml"/><Relationship Id="rId245" Type="http://schemas.openxmlformats.org/officeDocument/2006/relationships/slideLayout" Target="../slideLayouts/slideLayout2.xml"/><Relationship Id="rId244" Type="http://schemas.openxmlformats.org/officeDocument/2006/relationships/image" Target="../media/image1121.png"/><Relationship Id="rId243" Type="http://schemas.openxmlformats.org/officeDocument/2006/relationships/customXml" Target="../ink/ink1114.xml"/><Relationship Id="rId242" Type="http://schemas.openxmlformats.org/officeDocument/2006/relationships/image" Target="../media/image1120.png"/><Relationship Id="rId241" Type="http://schemas.openxmlformats.org/officeDocument/2006/relationships/customXml" Target="../ink/ink1113.xml"/><Relationship Id="rId240" Type="http://schemas.openxmlformats.org/officeDocument/2006/relationships/image" Target="../media/image1119.png"/><Relationship Id="rId24" Type="http://schemas.openxmlformats.org/officeDocument/2006/relationships/image" Target="../media/image1012.png"/><Relationship Id="rId239" Type="http://schemas.openxmlformats.org/officeDocument/2006/relationships/customXml" Target="../ink/ink1112.xml"/><Relationship Id="rId238" Type="http://schemas.openxmlformats.org/officeDocument/2006/relationships/image" Target="../media/image1118.png"/><Relationship Id="rId237" Type="http://schemas.openxmlformats.org/officeDocument/2006/relationships/customXml" Target="../ink/ink1111.xml"/><Relationship Id="rId236" Type="http://schemas.openxmlformats.org/officeDocument/2006/relationships/image" Target="../media/image1117.png"/><Relationship Id="rId235" Type="http://schemas.openxmlformats.org/officeDocument/2006/relationships/customXml" Target="../ink/ink1110.xml"/><Relationship Id="rId234" Type="http://schemas.openxmlformats.org/officeDocument/2006/relationships/image" Target="../media/image1116.png"/><Relationship Id="rId233" Type="http://schemas.openxmlformats.org/officeDocument/2006/relationships/customXml" Target="../ink/ink1109.xml"/><Relationship Id="rId232" Type="http://schemas.openxmlformats.org/officeDocument/2006/relationships/image" Target="../media/image1115.png"/><Relationship Id="rId231" Type="http://schemas.openxmlformats.org/officeDocument/2006/relationships/customXml" Target="../ink/ink1108.xml"/><Relationship Id="rId230" Type="http://schemas.openxmlformats.org/officeDocument/2006/relationships/image" Target="../media/image1114.png"/><Relationship Id="rId23" Type="http://schemas.openxmlformats.org/officeDocument/2006/relationships/customXml" Target="../ink/ink1004.xml"/><Relationship Id="rId229" Type="http://schemas.openxmlformats.org/officeDocument/2006/relationships/customXml" Target="../ink/ink1107.xml"/><Relationship Id="rId228" Type="http://schemas.openxmlformats.org/officeDocument/2006/relationships/image" Target="../media/image1113.png"/><Relationship Id="rId227" Type="http://schemas.openxmlformats.org/officeDocument/2006/relationships/customXml" Target="../ink/ink1106.xml"/><Relationship Id="rId226" Type="http://schemas.openxmlformats.org/officeDocument/2006/relationships/image" Target="../media/image1112.png"/><Relationship Id="rId225" Type="http://schemas.openxmlformats.org/officeDocument/2006/relationships/customXml" Target="../ink/ink1105.xml"/><Relationship Id="rId224" Type="http://schemas.openxmlformats.org/officeDocument/2006/relationships/image" Target="../media/image1111.png"/><Relationship Id="rId223" Type="http://schemas.openxmlformats.org/officeDocument/2006/relationships/customXml" Target="../ink/ink1104.xml"/><Relationship Id="rId222" Type="http://schemas.openxmlformats.org/officeDocument/2006/relationships/image" Target="../media/image1110.png"/><Relationship Id="rId221" Type="http://schemas.openxmlformats.org/officeDocument/2006/relationships/customXml" Target="../ink/ink1103.xml"/><Relationship Id="rId220" Type="http://schemas.openxmlformats.org/officeDocument/2006/relationships/image" Target="../media/image1109.png"/><Relationship Id="rId22" Type="http://schemas.openxmlformats.org/officeDocument/2006/relationships/image" Target="../media/image1011.png"/><Relationship Id="rId219" Type="http://schemas.openxmlformats.org/officeDocument/2006/relationships/customXml" Target="../ink/ink1102.xml"/><Relationship Id="rId218" Type="http://schemas.openxmlformats.org/officeDocument/2006/relationships/image" Target="../media/image1108.png"/><Relationship Id="rId217" Type="http://schemas.openxmlformats.org/officeDocument/2006/relationships/customXml" Target="../ink/ink1101.xml"/><Relationship Id="rId216" Type="http://schemas.openxmlformats.org/officeDocument/2006/relationships/image" Target="../media/image1107.png"/><Relationship Id="rId215" Type="http://schemas.openxmlformats.org/officeDocument/2006/relationships/customXml" Target="../ink/ink1100.xml"/><Relationship Id="rId214" Type="http://schemas.openxmlformats.org/officeDocument/2006/relationships/image" Target="../media/image1106.png"/><Relationship Id="rId213" Type="http://schemas.openxmlformats.org/officeDocument/2006/relationships/customXml" Target="../ink/ink1099.xml"/><Relationship Id="rId212" Type="http://schemas.openxmlformats.org/officeDocument/2006/relationships/image" Target="../media/image1105.png"/><Relationship Id="rId211" Type="http://schemas.openxmlformats.org/officeDocument/2006/relationships/customXml" Target="../ink/ink1098.xml"/><Relationship Id="rId210" Type="http://schemas.openxmlformats.org/officeDocument/2006/relationships/image" Target="../media/image1104.png"/><Relationship Id="rId21" Type="http://schemas.openxmlformats.org/officeDocument/2006/relationships/customXml" Target="../ink/ink1003.xml"/><Relationship Id="rId209" Type="http://schemas.openxmlformats.org/officeDocument/2006/relationships/customXml" Target="../ink/ink1097.xml"/><Relationship Id="rId208" Type="http://schemas.openxmlformats.org/officeDocument/2006/relationships/image" Target="../media/image1103.png"/><Relationship Id="rId207" Type="http://schemas.openxmlformats.org/officeDocument/2006/relationships/customXml" Target="../ink/ink1096.xml"/><Relationship Id="rId206" Type="http://schemas.openxmlformats.org/officeDocument/2006/relationships/image" Target="../media/image1102.png"/><Relationship Id="rId205" Type="http://schemas.openxmlformats.org/officeDocument/2006/relationships/customXml" Target="../ink/ink1095.xml"/><Relationship Id="rId204" Type="http://schemas.openxmlformats.org/officeDocument/2006/relationships/image" Target="../media/image31.png"/><Relationship Id="rId203" Type="http://schemas.openxmlformats.org/officeDocument/2006/relationships/customXml" Target="../ink/ink1094.xml"/><Relationship Id="rId202" Type="http://schemas.openxmlformats.org/officeDocument/2006/relationships/image" Target="../media/image1101.png"/><Relationship Id="rId201" Type="http://schemas.openxmlformats.org/officeDocument/2006/relationships/customXml" Target="../ink/ink1093.xml"/><Relationship Id="rId200" Type="http://schemas.openxmlformats.org/officeDocument/2006/relationships/image" Target="../media/image1100.png"/><Relationship Id="rId20" Type="http://schemas.openxmlformats.org/officeDocument/2006/relationships/image" Target="../media/image1010.png"/><Relationship Id="rId2" Type="http://schemas.openxmlformats.org/officeDocument/2006/relationships/image" Target="../media/image1001.png"/><Relationship Id="rId199" Type="http://schemas.openxmlformats.org/officeDocument/2006/relationships/customXml" Target="../ink/ink1092.xml"/><Relationship Id="rId198" Type="http://schemas.openxmlformats.org/officeDocument/2006/relationships/image" Target="../media/image1099.png"/><Relationship Id="rId197" Type="http://schemas.openxmlformats.org/officeDocument/2006/relationships/customXml" Target="../ink/ink1091.xml"/><Relationship Id="rId196" Type="http://schemas.openxmlformats.org/officeDocument/2006/relationships/image" Target="../media/image1098.png"/><Relationship Id="rId195" Type="http://schemas.openxmlformats.org/officeDocument/2006/relationships/customXml" Target="../ink/ink1090.xml"/><Relationship Id="rId194" Type="http://schemas.openxmlformats.org/officeDocument/2006/relationships/image" Target="../media/image1097.png"/><Relationship Id="rId193" Type="http://schemas.openxmlformats.org/officeDocument/2006/relationships/customXml" Target="../ink/ink1089.xml"/><Relationship Id="rId192" Type="http://schemas.openxmlformats.org/officeDocument/2006/relationships/image" Target="../media/image1096.png"/><Relationship Id="rId191" Type="http://schemas.openxmlformats.org/officeDocument/2006/relationships/customXml" Target="../ink/ink1088.xml"/><Relationship Id="rId190" Type="http://schemas.openxmlformats.org/officeDocument/2006/relationships/image" Target="../media/image1095.png"/><Relationship Id="rId19" Type="http://schemas.openxmlformats.org/officeDocument/2006/relationships/customXml" Target="../ink/ink1002.xml"/><Relationship Id="rId189" Type="http://schemas.openxmlformats.org/officeDocument/2006/relationships/customXml" Target="../ink/ink1087.xml"/><Relationship Id="rId188" Type="http://schemas.openxmlformats.org/officeDocument/2006/relationships/image" Target="../media/image1094.png"/><Relationship Id="rId187" Type="http://schemas.openxmlformats.org/officeDocument/2006/relationships/customXml" Target="../ink/ink1086.xml"/><Relationship Id="rId186" Type="http://schemas.openxmlformats.org/officeDocument/2006/relationships/image" Target="../media/image1093.png"/><Relationship Id="rId185" Type="http://schemas.openxmlformats.org/officeDocument/2006/relationships/customXml" Target="../ink/ink1085.xml"/><Relationship Id="rId184" Type="http://schemas.openxmlformats.org/officeDocument/2006/relationships/image" Target="../media/image1092.png"/><Relationship Id="rId183" Type="http://schemas.openxmlformats.org/officeDocument/2006/relationships/customXml" Target="../ink/ink1084.xml"/><Relationship Id="rId182" Type="http://schemas.openxmlformats.org/officeDocument/2006/relationships/image" Target="../media/image1091.png"/><Relationship Id="rId181" Type="http://schemas.openxmlformats.org/officeDocument/2006/relationships/customXml" Target="../ink/ink1083.xml"/><Relationship Id="rId180" Type="http://schemas.openxmlformats.org/officeDocument/2006/relationships/image" Target="../media/image1090.png"/><Relationship Id="rId18" Type="http://schemas.openxmlformats.org/officeDocument/2006/relationships/image" Target="../media/image1009.png"/><Relationship Id="rId179" Type="http://schemas.openxmlformats.org/officeDocument/2006/relationships/customXml" Target="../ink/ink1082.xml"/><Relationship Id="rId178" Type="http://schemas.openxmlformats.org/officeDocument/2006/relationships/image" Target="../media/image1089.png"/><Relationship Id="rId177" Type="http://schemas.openxmlformats.org/officeDocument/2006/relationships/customXml" Target="../ink/ink1081.xml"/><Relationship Id="rId176" Type="http://schemas.openxmlformats.org/officeDocument/2006/relationships/image" Target="../media/image1088.png"/><Relationship Id="rId175" Type="http://schemas.openxmlformats.org/officeDocument/2006/relationships/customXml" Target="../ink/ink1080.xml"/><Relationship Id="rId174" Type="http://schemas.openxmlformats.org/officeDocument/2006/relationships/image" Target="../media/image1087.png"/><Relationship Id="rId173" Type="http://schemas.openxmlformats.org/officeDocument/2006/relationships/customXml" Target="../ink/ink1079.xml"/><Relationship Id="rId172" Type="http://schemas.openxmlformats.org/officeDocument/2006/relationships/image" Target="../media/image1086.png"/><Relationship Id="rId171" Type="http://schemas.openxmlformats.org/officeDocument/2006/relationships/customXml" Target="../ink/ink1078.xml"/><Relationship Id="rId170" Type="http://schemas.openxmlformats.org/officeDocument/2006/relationships/image" Target="../media/image1085.png"/><Relationship Id="rId17" Type="http://schemas.openxmlformats.org/officeDocument/2006/relationships/customXml" Target="../ink/ink1001.xml"/><Relationship Id="rId169" Type="http://schemas.openxmlformats.org/officeDocument/2006/relationships/customXml" Target="../ink/ink1077.xml"/><Relationship Id="rId168" Type="http://schemas.openxmlformats.org/officeDocument/2006/relationships/image" Target="../media/image1084.png"/><Relationship Id="rId167" Type="http://schemas.openxmlformats.org/officeDocument/2006/relationships/customXml" Target="../ink/ink1076.xml"/><Relationship Id="rId166" Type="http://schemas.openxmlformats.org/officeDocument/2006/relationships/image" Target="../media/image1083.png"/><Relationship Id="rId165" Type="http://schemas.openxmlformats.org/officeDocument/2006/relationships/customXml" Target="../ink/ink1075.xml"/><Relationship Id="rId164" Type="http://schemas.openxmlformats.org/officeDocument/2006/relationships/image" Target="../media/image1082.png"/><Relationship Id="rId163" Type="http://schemas.openxmlformats.org/officeDocument/2006/relationships/customXml" Target="../ink/ink1074.xml"/><Relationship Id="rId162" Type="http://schemas.openxmlformats.org/officeDocument/2006/relationships/image" Target="../media/image1081.png"/><Relationship Id="rId161" Type="http://schemas.openxmlformats.org/officeDocument/2006/relationships/customXml" Target="../ink/ink1073.xml"/><Relationship Id="rId160" Type="http://schemas.openxmlformats.org/officeDocument/2006/relationships/image" Target="../media/image1080.png"/><Relationship Id="rId16" Type="http://schemas.openxmlformats.org/officeDocument/2006/relationships/image" Target="../media/image1008.png"/><Relationship Id="rId159" Type="http://schemas.openxmlformats.org/officeDocument/2006/relationships/customXml" Target="../ink/ink1072.xml"/><Relationship Id="rId158" Type="http://schemas.openxmlformats.org/officeDocument/2006/relationships/image" Target="../media/image1079.png"/><Relationship Id="rId157" Type="http://schemas.openxmlformats.org/officeDocument/2006/relationships/customXml" Target="../ink/ink1071.xml"/><Relationship Id="rId156" Type="http://schemas.openxmlformats.org/officeDocument/2006/relationships/image" Target="../media/image1078.png"/><Relationship Id="rId155" Type="http://schemas.openxmlformats.org/officeDocument/2006/relationships/customXml" Target="../ink/ink1070.xml"/><Relationship Id="rId154" Type="http://schemas.openxmlformats.org/officeDocument/2006/relationships/image" Target="../media/image1077.png"/><Relationship Id="rId153" Type="http://schemas.openxmlformats.org/officeDocument/2006/relationships/customXml" Target="../ink/ink1069.xml"/><Relationship Id="rId152" Type="http://schemas.openxmlformats.org/officeDocument/2006/relationships/image" Target="../media/image1076.png"/><Relationship Id="rId151" Type="http://schemas.openxmlformats.org/officeDocument/2006/relationships/customXml" Target="../ink/ink1068.xml"/><Relationship Id="rId150" Type="http://schemas.openxmlformats.org/officeDocument/2006/relationships/image" Target="../media/image1075.png"/><Relationship Id="rId15" Type="http://schemas.openxmlformats.org/officeDocument/2006/relationships/customXml" Target="../ink/ink1000.xml"/><Relationship Id="rId149" Type="http://schemas.openxmlformats.org/officeDocument/2006/relationships/customXml" Target="../ink/ink1067.xml"/><Relationship Id="rId148" Type="http://schemas.openxmlformats.org/officeDocument/2006/relationships/image" Target="../media/image1074.png"/><Relationship Id="rId147" Type="http://schemas.openxmlformats.org/officeDocument/2006/relationships/customXml" Target="../ink/ink1066.xml"/><Relationship Id="rId146" Type="http://schemas.openxmlformats.org/officeDocument/2006/relationships/image" Target="../media/image1073.png"/><Relationship Id="rId145" Type="http://schemas.openxmlformats.org/officeDocument/2006/relationships/customXml" Target="../ink/ink1065.xml"/><Relationship Id="rId144" Type="http://schemas.openxmlformats.org/officeDocument/2006/relationships/image" Target="../media/image1072.png"/><Relationship Id="rId143" Type="http://schemas.openxmlformats.org/officeDocument/2006/relationships/customXml" Target="../ink/ink1064.xml"/><Relationship Id="rId142" Type="http://schemas.openxmlformats.org/officeDocument/2006/relationships/image" Target="../media/image1071.png"/><Relationship Id="rId141" Type="http://schemas.openxmlformats.org/officeDocument/2006/relationships/customXml" Target="../ink/ink1063.xml"/><Relationship Id="rId140" Type="http://schemas.openxmlformats.org/officeDocument/2006/relationships/image" Target="../media/image1070.png"/><Relationship Id="rId14" Type="http://schemas.openxmlformats.org/officeDocument/2006/relationships/image" Target="../media/image1007.png"/><Relationship Id="rId139" Type="http://schemas.openxmlformats.org/officeDocument/2006/relationships/customXml" Target="../ink/ink1062.xml"/><Relationship Id="rId138" Type="http://schemas.openxmlformats.org/officeDocument/2006/relationships/image" Target="../media/image1069.png"/><Relationship Id="rId137" Type="http://schemas.openxmlformats.org/officeDocument/2006/relationships/customXml" Target="../ink/ink1061.xml"/><Relationship Id="rId136" Type="http://schemas.openxmlformats.org/officeDocument/2006/relationships/image" Target="../media/image1068.png"/><Relationship Id="rId135" Type="http://schemas.openxmlformats.org/officeDocument/2006/relationships/customXml" Target="../ink/ink1060.xml"/><Relationship Id="rId134" Type="http://schemas.openxmlformats.org/officeDocument/2006/relationships/image" Target="../media/image1067.png"/><Relationship Id="rId133" Type="http://schemas.openxmlformats.org/officeDocument/2006/relationships/customXml" Target="../ink/ink1059.xml"/><Relationship Id="rId132" Type="http://schemas.openxmlformats.org/officeDocument/2006/relationships/image" Target="../media/image1066.png"/><Relationship Id="rId131" Type="http://schemas.openxmlformats.org/officeDocument/2006/relationships/customXml" Target="../ink/ink1058.xml"/><Relationship Id="rId130" Type="http://schemas.openxmlformats.org/officeDocument/2006/relationships/image" Target="../media/image1065.png"/><Relationship Id="rId13" Type="http://schemas.openxmlformats.org/officeDocument/2006/relationships/customXml" Target="../ink/ink999.xml"/><Relationship Id="rId129" Type="http://schemas.openxmlformats.org/officeDocument/2006/relationships/customXml" Target="../ink/ink1057.xml"/><Relationship Id="rId128" Type="http://schemas.openxmlformats.org/officeDocument/2006/relationships/image" Target="../media/image1064.png"/><Relationship Id="rId127" Type="http://schemas.openxmlformats.org/officeDocument/2006/relationships/customXml" Target="../ink/ink1056.xml"/><Relationship Id="rId126" Type="http://schemas.openxmlformats.org/officeDocument/2006/relationships/image" Target="../media/image1063.png"/><Relationship Id="rId125" Type="http://schemas.openxmlformats.org/officeDocument/2006/relationships/customXml" Target="../ink/ink1055.xml"/><Relationship Id="rId124" Type="http://schemas.openxmlformats.org/officeDocument/2006/relationships/image" Target="../media/image1062.png"/><Relationship Id="rId123" Type="http://schemas.openxmlformats.org/officeDocument/2006/relationships/customXml" Target="../ink/ink1054.xml"/><Relationship Id="rId122" Type="http://schemas.openxmlformats.org/officeDocument/2006/relationships/image" Target="../media/image1061.png"/><Relationship Id="rId121" Type="http://schemas.openxmlformats.org/officeDocument/2006/relationships/customXml" Target="../ink/ink1053.xml"/><Relationship Id="rId120" Type="http://schemas.openxmlformats.org/officeDocument/2006/relationships/image" Target="../media/image1060.png"/><Relationship Id="rId12" Type="http://schemas.openxmlformats.org/officeDocument/2006/relationships/image" Target="../media/image1006.png"/><Relationship Id="rId119" Type="http://schemas.openxmlformats.org/officeDocument/2006/relationships/customXml" Target="../ink/ink1052.xml"/><Relationship Id="rId118" Type="http://schemas.openxmlformats.org/officeDocument/2006/relationships/image" Target="../media/image1059.png"/><Relationship Id="rId117" Type="http://schemas.openxmlformats.org/officeDocument/2006/relationships/customXml" Target="../ink/ink1051.xml"/><Relationship Id="rId116" Type="http://schemas.openxmlformats.org/officeDocument/2006/relationships/image" Target="../media/image1058.png"/><Relationship Id="rId115" Type="http://schemas.openxmlformats.org/officeDocument/2006/relationships/customXml" Target="../ink/ink1050.xml"/><Relationship Id="rId114" Type="http://schemas.openxmlformats.org/officeDocument/2006/relationships/image" Target="../media/image1057.png"/><Relationship Id="rId113" Type="http://schemas.openxmlformats.org/officeDocument/2006/relationships/customXml" Target="../ink/ink1049.xml"/><Relationship Id="rId112" Type="http://schemas.openxmlformats.org/officeDocument/2006/relationships/image" Target="../media/image1056.png"/><Relationship Id="rId111" Type="http://schemas.openxmlformats.org/officeDocument/2006/relationships/customXml" Target="../ink/ink1048.xml"/><Relationship Id="rId110" Type="http://schemas.openxmlformats.org/officeDocument/2006/relationships/image" Target="../media/image1055.png"/><Relationship Id="rId11" Type="http://schemas.openxmlformats.org/officeDocument/2006/relationships/customXml" Target="../ink/ink998.xml"/><Relationship Id="rId109" Type="http://schemas.openxmlformats.org/officeDocument/2006/relationships/customXml" Target="../ink/ink1047.xml"/><Relationship Id="rId108" Type="http://schemas.openxmlformats.org/officeDocument/2006/relationships/image" Target="../media/image1054.png"/><Relationship Id="rId107" Type="http://schemas.openxmlformats.org/officeDocument/2006/relationships/customXml" Target="../ink/ink1046.xml"/><Relationship Id="rId106" Type="http://schemas.openxmlformats.org/officeDocument/2006/relationships/image" Target="../media/image1053.png"/><Relationship Id="rId105" Type="http://schemas.openxmlformats.org/officeDocument/2006/relationships/customXml" Target="../ink/ink1045.xml"/><Relationship Id="rId104" Type="http://schemas.openxmlformats.org/officeDocument/2006/relationships/image" Target="../media/image1052.png"/><Relationship Id="rId103" Type="http://schemas.openxmlformats.org/officeDocument/2006/relationships/customXml" Target="../ink/ink1044.xml"/><Relationship Id="rId102" Type="http://schemas.openxmlformats.org/officeDocument/2006/relationships/image" Target="../media/image1051.png"/><Relationship Id="rId101" Type="http://schemas.openxmlformats.org/officeDocument/2006/relationships/customXml" Target="../ink/ink1043.xml"/><Relationship Id="rId100" Type="http://schemas.openxmlformats.org/officeDocument/2006/relationships/image" Target="../media/image1050.png"/><Relationship Id="rId10" Type="http://schemas.openxmlformats.org/officeDocument/2006/relationships/image" Target="../media/image1005.png"/><Relationship Id="rId1" Type="http://schemas.openxmlformats.org/officeDocument/2006/relationships/image" Target="../media/image1000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163.xml"/><Relationship Id="rId98" Type="http://schemas.openxmlformats.org/officeDocument/2006/relationships/image" Target="../media/image1170.png"/><Relationship Id="rId97" Type="http://schemas.openxmlformats.org/officeDocument/2006/relationships/customXml" Target="../ink/ink1162.xml"/><Relationship Id="rId96" Type="http://schemas.openxmlformats.org/officeDocument/2006/relationships/image" Target="../media/image1169.png"/><Relationship Id="rId95" Type="http://schemas.openxmlformats.org/officeDocument/2006/relationships/customXml" Target="../ink/ink1161.xml"/><Relationship Id="rId94" Type="http://schemas.openxmlformats.org/officeDocument/2006/relationships/image" Target="../media/image1168.png"/><Relationship Id="rId93" Type="http://schemas.openxmlformats.org/officeDocument/2006/relationships/customXml" Target="../ink/ink1160.xml"/><Relationship Id="rId92" Type="http://schemas.openxmlformats.org/officeDocument/2006/relationships/image" Target="../media/image1167.png"/><Relationship Id="rId91" Type="http://schemas.openxmlformats.org/officeDocument/2006/relationships/customXml" Target="../ink/ink1159.xml"/><Relationship Id="rId90" Type="http://schemas.openxmlformats.org/officeDocument/2006/relationships/image" Target="../media/image1166.png"/><Relationship Id="rId9" Type="http://schemas.openxmlformats.org/officeDocument/2006/relationships/customXml" Target="../ink/ink1118.xml"/><Relationship Id="rId89" Type="http://schemas.openxmlformats.org/officeDocument/2006/relationships/customXml" Target="../ink/ink1158.xml"/><Relationship Id="rId88" Type="http://schemas.openxmlformats.org/officeDocument/2006/relationships/image" Target="../media/image1165.png"/><Relationship Id="rId87" Type="http://schemas.openxmlformats.org/officeDocument/2006/relationships/customXml" Target="../ink/ink1157.xml"/><Relationship Id="rId86" Type="http://schemas.openxmlformats.org/officeDocument/2006/relationships/image" Target="../media/image1164.png"/><Relationship Id="rId85" Type="http://schemas.openxmlformats.org/officeDocument/2006/relationships/customXml" Target="../ink/ink1156.xml"/><Relationship Id="rId84" Type="http://schemas.openxmlformats.org/officeDocument/2006/relationships/image" Target="../media/image1163.png"/><Relationship Id="rId83" Type="http://schemas.openxmlformats.org/officeDocument/2006/relationships/customXml" Target="../ink/ink1155.xml"/><Relationship Id="rId82" Type="http://schemas.openxmlformats.org/officeDocument/2006/relationships/image" Target="../media/image1162.png"/><Relationship Id="rId81" Type="http://schemas.openxmlformats.org/officeDocument/2006/relationships/customXml" Target="../ink/ink1154.xml"/><Relationship Id="rId80" Type="http://schemas.openxmlformats.org/officeDocument/2006/relationships/image" Target="../media/image1161.png"/><Relationship Id="rId8" Type="http://schemas.openxmlformats.org/officeDocument/2006/relationships/image" Target="../media/image1126.png"/><Relationship Id="rId79" Type="http://schemas.openxmlformats.org/officeDocument/2006/relationships/customXml" Target="../ink/ink1153.xml"/><Relationship Id="rId78" Type="http://schemas.openxmlformats.org/officeDocument/2006/relationships/image" Target="../media/image1160.png"/><Relationship Id="rId77" Type="http://schemas.openxmlformats.org/officeDocument/2006/relationships/customXml" Target="../ink/ink1152.xml"/><Relationship Id="rId76" Type="http://schemas.openxmlformats.org/officeDocument/2006/relationships/image" Target="../media/image1159.png"/><Relationship Id="rId75" Type="http://schemas.openxmlformats.org/officeDocument/2006/relationships/customXml" Target="../ink/ink1151.xml"/><Relationship Id="rId74" Type="http://schemas.openxmlformats.org/officeDocument/2006/relationships/image" Target="../media/image1158.png"/><Relationship Id="rId73" Type="http://schemas.openxmlformats.org/officeDocument/2006/relationships/customXml" Target="../ink/ink1150.xml"/><Relationship Id="rId72" Type="http://schemas.openxmlformats.org/officeDocument/2006/relationships/image" Target="../media/image1157.png"/><Relationship Id="rId71" Type="http://schemas.openxmlformats.org/officeDocument/2006/relationships/customXml" Target="../ink/ink1149.xml"/><Relationship Id="rId70" Type="http://schemas.openxmlformats.org/officeDocument/2006/relationships/image" Target="../media/image1156.png"/><Relationship Id="rId7" Type="http://schemas.openxmlformats.org/officeDocument/2006/relationships/customXml" Target="../ink/ink1117.xml"/><Relationship Id="rId69" Type="http://schemas.openxmlformats.org/officeDocument/2006/relationships/customXml" Target="../ink/ink1148.xml"/><Relationship Id="rId68" Type="http://schemas.openxmlformats.org/officeDocument/2006/relationships/image" Target="../media/image1155.png"/><Relationship Id="rId67" Type="http://schemas.openxmlformats.org/officeDocument/2006/relationships/customXml" Target="../ink/ink1147.xml"/><Relationship Id="rId66" Type="http://schemas.openxmlformats.org/officeDocument/2006/relationships/image" Target="../media/image1154.png"/><Relationship Id="rId65" Type="http://schemas.openxmlformats.org/officeDocument/2006/relationships/customXml" Target="../ink/ink1146.xml"/><Relationship Id="rId64" Type="http://schemas.openxmlformats.org/officeDocument/2006/relationships/image" Target="../media/image1153.png"/><Relationship Id="rId63" Type="http://schemas.openxmlformats.org/officeDocument/2006/relationships/customXml" Target="../ink/ink1145.xml"/><Relationship Id="rId62" Type="http://schemas.openxmlformats.org/officeDocument/2006/relationships/image" Target="../media/image1152.png"/><Relationship Id="rId61" Type="http://schemas.openxmlformats.org/officeDocument/2006/relationships/customXml" Target="../ink/ink1144.xml"/><Relationship Id="rId60" Type="http://schemas.openxmlformats.org/officeDocument/2006/relationships/image" Target="../media/image1151.png"/><Relationship Id="rId6" Type="http://schemas.openxmlformats.org/officeDocument/2006/relationships/image" Target="../media/image1125.png"/><Relationship Id="rId59" Type="http://schemas.openxmlformats.org/officeDocument/2006/relationships/customXml" Target="../ink/ink1143.xml"/><Relationship Id="rId58" Type="http://schemas.openxmlformats.org/officeDocument/2006/relationships/image" Target="../media/image1150.png"/><Relationship Id="rId57" Type="http://schemas.openxmlformats.org/officeDocument/2006/relationships/customXml" Target="../ink/ink1142.xml"/><Relationship Id="rId56" Type="http://schemas.openxmlformats.org/officeDocument/2006/relationships/image" Target="../media/image31.png"/><Relationship Id="rId55" Type="http://schemas.openxmlformats.org/officeDocument/2006/relationships/customXml" Target="../ink/ink1141.xml"/><Relationship Id="rId54" Type="http://schemas.openxmlformats.org/officeDocument/2006/relationships/image" Target="../media/image1149.png"/><Relationship Id="rId53" Type="http://schemas.openxmlformats.org/officeDocument/2006/relationships/customXml" Target="../ink/ink1140.xml"/><Relationship Id="rId52" Type="http://schemas.openxmlformats.org/officeDocument/2006/relationships/image" Target="../media/image1148.png"/><Relationship Id="rId51" Type="http://schemas.openxmlformats.org/officeDocument/2006/relationships/customXml" Target="../ink/ink1139.xml"/><Relationship Id="rId50" Type="http://schemas.openxmlformats.org/officeDocument/2006/relationships/image" Target="../media/image1147.png"/><Relationship Id="rId5" Type="http://schemas.openxmlformats.org/officeDocument/2006/relationships/customXml" Target="../ink/ink1116.xml"/><Relationship Id="rId49" Type="http://schemas.openxmlformats.org/officeDocument/2006/relationships/customXml" Target="../ink/ink1138.xml"/><Relationship Id="rId48" Type="http://schemas.openxmlformats.org/officeDocument/2006/relationships/image" Target="../media/image1146.png"/><Relationship Id="rId47" Type="http://schemas.openxmlformats.org/officeDocument/2006/relationships/customXml" Target="../ink/ink1137.xml"/><Relationship Id="rId46" Type="http://schemas.openxmlformats.org/officeDocument/2006/relationships/image" Target="../media/image1145.png"/><Relationship Id="rId45" Type="http://schemas.openxmlformats.org/officeDocument/2006/relationships/customXml" Target="../ink/ink1136.xml"/><Relationship Id="rId44" Type="http://schemas.openxmlformats.org/officeDocument/2006/relationships/image" Target="../media/image1144.png"/><Relationship Id="rId43" Type="http://schemas.openxmlformats.org/officeDocument/2006/relationships/customXml" Target="../ink/ink1135.xml"/><Relationship Id="rId42" Type="http://schemas.openxmlformats.org/officeDocument/2006/relationships/image" Target="../media/image1143.png"/><Relationship Id="rId41" Type="http://schemas.openxmlformats.org/officeDocument/2006/relationships/customXml" Target="../ink/ink1134.xml"/><Relationship Id="rId40" Type="http://schemas.openxmlformats.org/officeDocument/2006/relationships/image" Target="../media/image1142.png"/><Relationship Id="rId4" Type="http://schemas.openxmlformats.org/officeDocument/2006/relationships/image" Target="../media/image1124.png"/><Relationship Id="rId39" Type="http://schemas.openxmlformats.org/officeDocument/2006/relationships/customXml" Target="../ink/ink1133.xml"/><Relationship Id="rId38" Type="http://schemas.openxmlformats.org/officeDocument/2006/relationships/image" Target="../media/image1141.png"/><Relationship Id="rId37" Type="http://schemas.openxmlformats.org/officeDocument/2006/relationships/customXml" Target="../ink/ink1132.xml"/><Relationship Id="rId36" Type="http://schemas.openxmlformats.org/officeDocument/2006/relationships/image" Target="../media/image1140.png"/><Relationship Id="rId35" Type="http://schemas.openxmlformats.org/officeDocument/2006/relationships/customXml" Target="../ink/ink1131.xml"/><Relationship Id="rId34" Type="http://schemas.openxmlformats.org/officeDocument/2006/relationships/image" Target="../media/image1139.png"/><Relationship Id="rId33" Type="http://schemas.openxmlformats.org/officeDocument/2006/relationships/customXml" Target="../ink/ink1130.xml"/><Relationship Id="rId32" Type="http://schemas.openxmlformats.org/officeDocument/2006/relationships/image" Target="../media/image1138.png"/><Relationship Id="rId31" Type="http://schemas.openxmlformats.org/officeDocument/2006/relationships/customXml" Target="../ink/ink1129.xml"/><Relationship Id="rId309" Type="http://schemas.openxmlformats.org/officeDocument/2006/relationships/slideLayout" Target="../slideLayouts/slideLayout2.xml"/><Relationship Id="rId308" Type="http://schemas.openxmlformats.org/officeDocument/2006/relationships/image" Target="../media/image1274.png"/><Relationship Id="rId307" Type="http://schemas.openxmlformats.org/officeDocument/2006/relationships/customXml" Target="../ink/ink1267.xml"/><Relationship Id="rId306" Type="http://schemas.openxmlformats.org/officeDocument/2006/relationships/image" Target="../media/image1273.png"/><Relationship Id="rId305" Type="http://schemas.openxmlformats.org/officeDocument/2006/relationships/customXml" Target="../ink/ink1266.xml"/><Relationship Id="rId304" Type="http://schemas.openxmlformats.org/officeDocument/2006/relationships/image" Target="../media/image1272.png"/><Relationship Id="rId303" Type="http://schemas.openxmlformats.org/officeDocument/2006/relationships/customXml" Target="../ink/ink1265.xml"/><Relationship Id="rId302" Type="http://schemas.openxmlformats.org/officeDocument/2006/relationships/image" Target="../media/image1271.png"/><Relationship Id="rId301" Type="http://schemas.openxmlformats.org/officeDocument/2006/relationships/customXml" Target="../ink/ink1264.xml"/><Relationship Id="rId300" Type="http://schemas.openxmlformats.org/officeDocument/2006/relationships/image" Target="../media/image1270.png"/><Relationship Id="rId30" Type="http://schemas.openxmlformats.org/officeDocument/2006/relationships/image" Target="../media/image1137.png"/><Relationship Id="rId3" Type="http://schemas.openxmlformats.org/officeDocument/2006/relationships/customXml" Target="../ink/ink1115.xml"/><Relationship Id="rId299" Type="http://schemas.openxmlformats.org/officeDocument/2006/relationships/customXml" Target="../ink/ink1263.xml"/><Relationship Id="rId298" Type="http://schemas.openxmlformats.org/officeDocument/2006/relationships/image" Target="../media/image1269.png"/><Relationship Id="rId297" Type="http://schemas.openxmlformats.org/officeDocument/2006/relationships/customXml" Target="../ink/ink1262.xml"/><Relationship Id="rId296" Type="http://schemas.openxmlformats.org/officeDocument/2006/relationships/image" Target="../media/image1268.png"/><Relationship Id="rId295" Type="http://schemas.openxmlformats.org/officeDocument/2006/relationships/customXml" Target="../ink/ink1261.xml"/><Relationship Id="rId294" Type="http://schemas.openxmlformats.org/officeDocument/2006/relationships/image" Target="../media/image1267.png"/><Relationship Id="rId293" Type="http://schemas.openxmlformats.org/officeDocument/2006/relationships/customXml" Target="../ink/ink1260.xml"/><Relationship Id="rId292" Type="http://schemas.openxmlformats.org/officeDocument/2006/relationships/image" Target="../media/image1266.png"/><Relationship Id="rId291" Type="http://schemas.openxmlformats.org/officeDocument/2006/relationships/customXml" Target="../ink/ink1259.xml"/><Relationship Id="rId290" Type="http://schemas.openxmlformats.org/officeDocument/2006/relationships/image" Target="../media/image1265.png"/><Relationship Id="rId29" Type="http://schemas.openxmlformats.org/officeDocument/2006/relationships/customXml" Target="../ink/ink1128.xml"/><Relationship Id="rId289" Type="http://schemas.openxmlformats.org/officeDocument/2006/relationships/customXml" Target="../ink/ink1258.xml"/><Relationship Id="rId288" Type="http://schemas.openxmlformats.org/officeDocument/2006/relationships/image" Target="../media/image1264.png"/><Relationship Id="rId287" Type="http://schemas.openxmlformats.org/officeDocument/2006/relationships/customXml" Target="../ink/ink1257.xml"/><Relationship Id="rId286" Type="http://schemas.openxmlformats.org/officeDocument/2006/relationships/image" Target="../media/image1263.png"/><Relationship Id="rId285" Type="http://schemas.openxmlformats.org/officeDocument/2006/relationships/customXml" Target="../ink/ink1256.xml"/><Relationship Id="rId284" Type="http://schemas.openxmlformats.org/officeDocument/2006/relationships/image" Target="../media/image1262.png"/><Relationship Id="rId283" Type="http://schemas.openxmlformats.org/officeDocument/2006/relationships/customXml" Target="../ink/ink1255.xml"/><Relationship Id="rId282" Type="http://schemas.openxmlformats.org/officeDocument/2006/relationships/image" Target="../media/image1261.png"/><Relationship Id="rId281" Type="http://schemas.openxmlformats.org/officeDocument/2006/relationships/customXml" Target="../ink/ink1254.xml"/><Relationship Id="rId280" Type="http://schemas.openxmlformats.org/officeDocument/2006/relationships/image" Target="../media/image1260.png"/><Relationship Id="rId28" Type="http://schemas.openxmlformats.org/officeDocument/2006/relationships/image" Target="../media/image1136.png"/><Relationship Id="rId279" Type="http://schemas.openxmlformats.org/officeDocument/2006/relationships/customXml" Target="../ink/ink1253.xml"/><Relationship Id="rId278" Type="http://schemas.openxmlformats.org/officeDocument/2006/relationships/image" Target="../media/image1259.png"/><Relationship Id="rId277" Type="http://schemas.openxmlformats.org/officeDocument/2006/relationships/customXml" Target="../ink/ink1252.xml"/><Relationship Id="rId276" Type="http://schemas.openxmlformats.org/officeDocument/2006/relationships/image" Target="../media/image1258.png"/><Relationship Id="rId275" Type="http://schemas.openxmlformats.org/officeDocument/2006/relationships/customXml" Target="../ink/ink1251.xml"/><Relationship Id="rId274" Type="http://schemas.openxmlformats.org/officeDocument/2006/relationships/image" Target="../media/image1257.png"/><Relationship Id="rId273" Type="http://schemas.openxmlformats.org/officeDocument/2006/relationships/customXml" Target="../ink/ink1250.xml"/><Relationship Id="rId272" Type="http://schemas.openxmlformats.org/officeDocument/2006/relationships/image" Target="../media/image1256.png"/><Relationship Id="rId271" Type="http://schemas.openxmlformats.org/officeDocument/2006/relationships/customXml" Target="../ink/ink1249.xml"/><Relationship Id="rId270" Type="http://schemas.openxmlformats.org/officeDocument/2006/relationships/image" Target="../media/image1255.png"/><Relationship Id="rId27" Type="http://schemas.openxmlformats.org/officeDocument/2006/relationships/customXml" Target="../ink/ink1127.xml"/><Relationship Id="rId269" Type="http://schemas.openxmlformats.org/officeDocument/2006/relationships/customXml" Target="../ink/ink1248.xml"/><Relationship Id="rId268" Type="http://schemas.openxmlformats.org/officeDocument/2006/relationships/image" Target="../media/image1254.png"/><Relationship Id="rId267" Type="http://schemas.openxmlformats.org/officeDocument/2006/relationships/customXml" Target="../ink/ink1247.xml"/><Relationship Id="rId266" Type="http://schemas.openxmlformats.org/officeDocument/2006/relationships/image" Target="../media/image1253.png"/><Relationship Id="rId265" Type="http://schemas.openxmlformats.org/officeDocument/2006/relationships/customXml" Target="../ink/ink1246.xml"/><Relationship Id="rId264" Type="http://schemas.openxmlformats.org/officeDocument/2006/relationships/image" Target="../media/image1252.png"/><Relationship Id="rId263" Type="http://schemas.openxmlformats.org/officeDocument/2006/relationships/customXml" Target="../ink/ink1245.xml"/><Relationship Id="rId262" Type="http://schemas.openxmlformats.org/officeDocument/2006/relationships/image" Target="../media/image1251.png"/><Relationship Id="rId261" Type="http://schemas.openxmlformats.org/officeDocument/2006/relationships/customXml" Target="../ink/ink1244.xml"/><Relationship Id="rId260" Type="http://schemas.openxmlformats.org/officeDocument/2006/relationships/image" Target="../media/image1250.png"/><Relationship Id="rId26" Type="http://schemas.openxmlformats.org/officeDocument/2006/relationships/image" Target="../media/image1135.png"/><Relationship Id="rId259" Type="http://schemas.openxmlformats.org/officeDocument/2006/relationships/customXml" Target="../ink/ink1243.xml"/><Relationship Id="rId258" Type="http://schemas.openxmlformats.org/officeDocument/2006/relationships/image" Target="../media/image1249.png"/><Relationship Id="rId257" Type="http://schemas.openxmlformats.org/officeDocument/2006/relationships/customXml" Target="../ink/ink1242.xml"/><Relationship Id="rId256" Type="http://schemas.openxmlformats.org/officeDocument/2006/relationships/image" Target="../media/image1248.png"/><Relationship Id="rId255" Type="http://schemas.openxmlformats.org/officeDocument/2006/relationships/customXml" Target="../ink/ink1241.xml"/><Relationship Id="rId254" Type="http://schemas.openxmlformats.org/officeDocument/2006/relationships/image" Target="../media/image1247.png"/><Relationship Id="rId253" Type="http://schemas.openxmlformats.org/officeDocument/2006/relationships/customXml" Target="../ink/ink1240.xml"/><Relationship Id="rId252" Type="http://schemas.openxmlformats.org/officeDocument/2006/relationships/image" Target="../media/image1246.png"/><Relationship Id="rId251" Type="http://schemas.openxmlformats.org/officeDocument/2006/relationships/customXml" Target="../ink/ink1239.xml"/><Relationship Id="rId250" Type="http://schemas.openxmlformats.org/officeDocument/2006/relationships/image" Target="../media/image1245.png"/><Relationship Id="rId25" Type="http://schemas.openxmlformats.org/officeDocument/2006/relationships/customXml" Target="../ink/ink1126.xml"/><Relationship Id="rId249" Type="http://schemas.openxmlformats.org/officeDocument/2006/relationships/customXml" Target="../ink/ink1238.xml"/><Relationship Id="rId248" Type="http://schemas.openxmlformats.org/officeDocument/2006/relationships/image" Target="../media/image1244.png"/><Relationship Id="rId247" Type="http://schemas.openxmlformats.org/officeDocument/2006/relationships/customXml" Target="../ink/ink1237.xml"/><Relationship Id="rId246" Type="http://schemas.openxmlformats.org/officeDocument/2006/relationships/image" Target="../media/image1243.png"/><Relationship Id="rId245" Type="http://schemas.openxmlformats.org/officeDocument/2006/relationships/customXml" Target="../ink/ink1236.xml"/><Relationship Id="rId244" Type="http://schemas.openxmlformats.org/officeDocument/2006/relationships/image" Target="../media/image1242.png"/><Relationship Id="rId243" Type="http://schemas.openxmlformats.org/officeDocument/2006/relationships/customXml" Target="../ink/ink1235.xml"/><Relationship Id="rId242" Type="http://schemas.openxmlformats.org/officeDocument/2006/relationships/image" Target="../media/image1241.png"/><Relationship Id="rId241" Type="http://schemas.openxmlformats.org/officeDocument/2006/relationships/customXml" Target="../ink/ink1234.xml"/><Relationship Id="rId240" Type="http://schemas.openxmlformats.org/officeDocument/2006/relationships/image" Target="../media/image1240.png"/><Relationship Id="rId24" Type="http://schemas.openxmlformats.org/officeDocument/2006/relationships/image" Target="../media/image1134.png"/><Relationship Id="rId239" Type="http://schemas.openxmlformats.org/officeDocument/2006/relationships/customXml" Target="../ink/ink1233.xml"/><Relationship Id="rId238" Type="http://schemas.openxmlformats.org/officeDocument/2006/relationships/image" Target="../media/image1239.png"/><Relationship Id="rId237" Type="http://schemas.openxmlformats.org/officeDocument/2006/relationships/customXml" Target="../ink/ink1232.xml"/><Relationship Id="rId236" Type="http://schemas.openxmlformats.org/officeDocument/2006/relationships/image" Target="../media/image1238.png"/><Relationship Id="rId235" Type="http://schemas.openxmlformats.org/officeDocument/2006/relationships/customXml" Target="../ink/ink1231.xml"/><Relationship Id="rId234" Type="http://schemas.openxmlformats.org/officeDocument/2006/relationships/image" Target="../media/image1237.png"/><Relationship Id="rId233" Type="http://schemas.openxmlformats.org/officeDocument/2006/relationships/customXml" Target="../ink/ink1230.xml"/><Relationship Id="rId232" Type="http://schemas.openxmlformats.org/officeDocument/2006/relationships/image" Target="../media/image1236.png"/><Relationship Id="rId231" Type="http://schemas.openxmlformats.org/officeDocument/2006/relationships/customXml" Target="../ink/ink1229.xml"/><Relationship Id="rId230" Type="http://schemas.openxmlformats.org/officeDocument/2006/relationships/image" Target="../media/image1235.png"/><Relationship Id="rId23" Type="http://schemas.openxmlformats.org/officeDocument/2006/relationships/customXml" Target="../ink/ink1125.xml"/><Relationship Id="rId229" Type="http://schemas.openxmlformats.org/officeDocument/2006/relationships/customXml" Target="../ink/ink1228.xml"/><Relationship Id="rId228" Type="http://schemas.openxmlformats.org/officeDocument/2006/relationships/image" Target="../media/image1234.png"/><Relationship Id="rId227" Type="http://schemas.openxmlformats.org/officeDocument/2006/relationships/customXml" Target="../ink/ink1227.xml"/><Relationship Id="rId226" Type="http://schemas.openxmlformats.org/officeDocument/2006/relationships/image" Target="../media/image1233.png"/><Relationship Id="rId225" Type="http://schemas.openxmlformats.org/officeDocument/2006/relationships/customXml" Target="../ink/ink1226.xml"/><Relationship Id="rId224" Type="http://schemas.openxmlformats.org/officeDocument/2006/relationships/image" Target="../media/image1232.png"/><Relationship Id="rId223" Type="http://schemas.openxmlformats.org/officeDocument/2006/relationships/customXml" Target="../ink/ink1225.xml"/><Relationship Id="rId222" Type="http://schemas.openxmlformats.org/officeDocument/2006/relationships/image" Target="../media/image1231.png"/><Relationship Id="rId221" Type="http://schemas.openxmlformats.org/officeDocument/2006/relationships/customXml" Target="../ink/ink1224.xml"/><Relationship Id="rId220" Type="http://schemas.openxmlformats.org/officeDocument/2006/relationships/image" Target="../media/image1230.png"/><Relationship Id="rId22" Type="http://schemas.openxmlformats.org/officeDocument/2006/relationships/image" Target="../media/image1133.png"/><Relationship Id="rId219" Type="http://schemas.openxmlformats.org/officeDocument/2006/relationships/customXml" Target="../ink/ink1223.xml"/><Relationship Id="rId218" Type="http://schemas.openxmlformats.org/officeDocument/2006/relationships/image" Target="../media/image1229.png"/><Relationship Id="rId217" Type="http://schemas.openxmlformats.org/officeDocument/2006/relationships/customXml" Target="../ink/ink1222.xml"/><Relationship Id="rId216" Type="http://schemas.openxmlformats.org/officeDocument/2006/relationships/image" Target="../media/image1228.png"/><Relationship Id="rId215" Type="http://schemas.openxmlformats.org/officeDocument/2006/relationships/customXml" Target="../ink/ink1221.xml"/><Relationship Id="rId214" Type="http://schemas.openxmlformats.org/officeDocument/2006/relationships/image" Target="../media/image658.png"/><Relationship Id="rId213" Type="http://schemas.openxmlformats.org/officeDocument/2006/relationships/customXml" Target="../ink/ink1220.xml"/><Relationship Id="rId212" Type="http://schemas.openxmlformats.org/officeDocument/2006/relationships/image" Target="../media/image1227.png"/><Relationship Id="rId211" Type="http://schemas.openxmlformats.org/officeDocument/2006/relationships/customXml" Target="../ink/ink1219.xml"/><Relationship Id="rId210" Type="http://schemas.openxmlformats.org/officeDocument/2006/relationships/image" Target="../media/image1226.png"/><Relationship Id="rId21" Type="http://schemas.openxmlformats.org/officeDocument/2006/relationships/customXml" Target="../ink/ink1124.xml"/><Relationship Id="rId209" Type="http://schemas.openxmlformats.org/officeDocument/2006/relationships/customXml" Target="../ink/ink1218.xml"/><Relationship Id="rId208" Type="http://schemas.openxmlformats.org/officeDocument/2006/relationships/image" Target="../media/image1225.png"/><Relationship Id="rId207" Type="http://schemas.openxmlformats.org/officeDocument/2006/relationships/customXml" Target="../ink/ink1217.xml"/><Relationship Id="rId206" Type="http://schemas.openxmlformats.org/officeDocument/2006/relationships/image" Target="../media/image1224.png"/><Relationship Id="rId205" Type="http://schemas.openxmlformats.org/officeDocument/2006/relationships/customXml" Target="../ink/ink1216.xml"/><Relationship Id="rId204" Type="http://schemas.openxmlformats.org/officeDocument/2006/relationships/image" Target="../media/image1223.png"/><Relationship Id="rId203" Type="http://schemas.openxmlformats.org/officeDocument/2006/relationships/customXml" Target="../ink/ink1215.xml"/><Relationship Id="rId202" Type="http://schemas.openxmlformats.org/officeDocument/2006/relationships/image" Target="../media/image1222.png"/><Relationship Id="rId201" Type="http://schemas.openxmlformats.org/officeDocument/2006/relationships/customXml" Target="../ink/ink1214.xml"/><Relationship Id="rId200" Type="http://schemas.openxmlformats.org/officeDocument/2006/relationships/image" Target="../media/image1221.png"/><Relationship Id="rId20" Type="http://schemas.openxmlformats.org/officeDocument/2006/relationships/image" Target="../media/image1132.png"/><Relationship Id="rId2" Type="http://schemas.openxmlformats.org/officeDocument/2006/relationships/image" Target="../media/image1123.png"/><Relationship Id="rId199" Type="http://schemas.openxmlformats.org/officeDocument/2006/relationships/customXml" Target="../ink/ink1213.xml"/><Relationship Id="rId198" Type="http://schemas.openxmlformats.org/officeDocument/2006/relationships/image" Target="../media/image1220.png"/><Relationship Id="rId197" Type="http://schemas.openxmlformats.org/officeDocument/2006/relationships/customXml" Target="../ink/ink1212.xml"/><Relationship Id="rId196" Type="http://schemas.openxmlformats.org/officeDocument/2006/relationships/image" Target="../media/image1219.png"/><Relationship Id="rId195" Type="http://schemas.openxmlformats.org/officeDocument/2006/relationships/customXml" Target="../ink/ink1211.xml"/><Relationship Id="rId194" Type="http://schemas.openxmlformats.org/officeDocument/2006/relationships/image" Target="../media/image1218.png"/><Relationship Id="rId193" Type="http://schemas.openxmlformats.org/officeDocument/2006/relationships/customXml" Target="../ink/ink1210.xml"/><Relationship Id="rId192" Type="http://schemas.openxmlformats.org/officeDocument/2006/relationships/image" Target="../media/image1217.png"/><Relationship Id="rId191" Type="http://schemas.openxmlformats.org/officeDocument/2006/relationships/customXml" Target="../ink/ink1209.xml"/><Relationship Id="rId190" Type="http://schemas.openxmlformats.org/officeDocument/2006/relationships/image" Target="../media/image1216.png"/><Relationship Id="rId19" Type="http://schemas.openxmlformats.org/officeDocument/2006/relationships/customXml" Target="../ink/ink1123.xml"/><Relationship Id="rId189" Type="http://schemas.openxmlformats.org/officeDocument/2006/relationships/customXml" Target="../ink/ink1208.xml"/><Relationship Id="rId188" Type="http://schemas.openxmlformats.org/officeDocument/2006/relationships/image" Target="../media/image1215.png"/><Relationship Id="rId187" Type="http://schemas.openxmlformats.org/officeDocument/2006/relationships/customXml" Target="../ink/ink1207.xml"/><Relationship Id="rId186" Type="http://schemas.openxmlformats.org/officeDocument/2006/relationships/image" Target="../media/image1214.png"/><Relationship Id="rId185" Type="http://schemas.openxmlformats.org/officeDocument/2006/relationships/customXml" Target="../ink/ink1206.xml"/><Relationship Id="rId184" Type="http://schemas.openxmlformats.org/officeDocument/2006/relationships/image" Target="../media/image1213.png"/><Relationship Id="rId183" Type="http://schemas.openxmlformats.org/officeDocument/2006/relationships/customXml" Target="../ink/ink1205.xml"/><Relationship Id="rId182" Type="http://schemas.openxmlformats.org/officeDocument/2006/relationships/image" Target="../media/image1212.png"/><Relationship Id="rId181" Type="http://schemas.openxmlformats.org/officeDocument/2006/relationships/customXml" Target="../ink/ink1204.xml"/><Relationship Id="rId180" Type="http://schemas.openxmlformats.org/officeDocument/2006/relationships/image" Target="../media/image1211.png"/><Relationship Id="rId18" Type="http://schemas.openxmlformats.org/officeDocument/2006/relationships/image" Target="../media/image1131.png"/><Relationship Id="rId179" Type="http://schemas.openxmlformats.org/officeDocument/2006/relationships/customXml" Target="../ink/ink1203.xml"/><Relationship Id="rId178" Type="http://schemas.openxmlformats.org/officeDocument/2006/relationships/image" Target="../media/image1210.png"/><Relationship Id="rId177" Type="http://schemas.openxmlformats.org/officeDocument/2006/relationships/customXml" Target="../ink/ink1202.xml"/><Relationship Id="rId176" Type="http://schemas.openxmlformats.org/officeDocument/2006/relationships/image" Target="../media/image1209.png"/><Relationship Id="rId175" Type="http://schemas.openxmlformats.org/officeDocument/2006/relationships/customXml" Target="../ink/ink1201.xml"/><Relationship Id="rId174" Type="http://schemas.openxmlformats.org/officeDocument/2006/relationships/image" Target="../media/image1208.png"/><Relationship Id="rId173" Type="http://schemas.openxmlformats.org/officeDocument/2006/relationships/customXml" Target="../ink/ink1200.xml"/><Relationship Id="rId172" Type="http://schemas.openxmlformats.org/officeDocument/2006/relationships/image" Target="../media/image1207.png"/><Relationship Id="rId171" Type="http://schemas.openxmlformats.org/officeDocument/2006/relationships/customXml" Target="../ink/ink1199.xml"/><Relationship Id="rId170" Type="http://schemas.openxmlformats.org/officeDocument/2006/relationships/image" Target="../media/image1206.png"/><Relationship Id="rId17" Type="http://schemas.openxmlformats.org/officeDocument/2006/relationships/customXml" Target="../ink/ink1122.xml"/><Relationship Id="rId169" Type="http://schemas.openxmlformats.org/officeDocument/2006/relationships/customXml" Target="../ink/ink1198.xml"/><Relationship Id="rId168" Type="http://schemas.openxmlformats.org/officeDocument/2006/relationships/image" Target="../media/image1205.png"/><Relationship Id="rId167" Type="http://schemas.openxmlformats.org/officeDocument/2006/relationships/customXml" Target="../ink/ink1197.xml"/><Relationship Id="rId166" Type="http://schemas.openxmlformats.org/officeDocument/2006/relationships/image" Target="../media/image1204.png"/><Relationship Id="rId165" Type="http://schemas.openxmlformats.org/officeDocument/2006/relationships/customXml" Target="../ink/ink1196.xml"/><Relationship Id="rId164" Type="http://schemas.openxmlformats.org/officeDocument/2006/relationships/image" Target="../media/image1203.png"/><Relationship Id="rId163" Type="http://schemas.openxmlformats.org/officeDocument/2006/relationships/customXml" Target="../ink/ink1195.xml"/><Relationship Id="rId162" Type="http://schemas.openxmlformats.org/officeDocument/2006/relationships/image" Target="../media/image1202.png"/><Relationship Id="rId161" Type="http://schemas.openxmlformats.org/officeDocument/2006/relationships/customXml" Target="../ink/ink1194.xml"/><Relationship Id="rId160" Type="http://schemas.openxmlformats.org/officeDocument/2006/relationships/image" Target="../media/image1201.png"/><Relationship Id="rId16" Type="http://schemas.openxmlformats.org/officeDocument/2006/relationships/image" Target="../media/image1130.png"/><Relationship Id="rId159" Type="http://schemas.openxmlformats.org/officeDocument/2006/relationships/customXml" Target="../ink/ink1193.xml"/><Relationship Id="rId158" Type="http://schemas.openxmlformats.org/officeDocument/2006/relationships/image" Target="../media/image1200.png"/><Relationship Id="rId157" Type="http://schemas.openxmlformats.org/officeDocument/2006/relationships/customXml" Target="../ink/ink1192.xml"/><Relationship Id="rId156" Type="http://schemas.openxmlformats.org/officeDocument/2006/relationships/image" Target="../media/image1199.png"/><Relationship Id="rId155" Type="http://schemas.openxmlformats.org/officeDocument/2006/relationships/customXml" Target="../ink/ink1191.xml"/><Relationship Id="rId154" Type="http://schemas.openxmlformats.org/officeDocument/2006/relationships/image" Target="../media/image1198.png"/><Relationship Id="rId153" Type="http://schemas.openxmlformats.org/officeDocument/2006/relationships/customXml" Target="../ink/ink1190.xml"/><Relationship Id="rId152" Type="http://schemas.openxmlformats.org/officeDocument/2006/relationships/image" Target="../media/image1197.png"/><Relationship Id="rId151" Type="http://schemas.openxmlformats.org/officeDocument/2006/relationships/customXml" Target="../ink/ink1189.xml"/><Relationship Id="rId150" Type="http://schemas.openxmlformats.org/officeDocument/2006/relationships/image" Target="../media/image1196.png"/><Relationship Id="rId15" Type="http://schemas.openxmlformats.org/officeDocument/2006/relationships/customXml" Target="../ink/ink1121.xml"/><Relationship Id="rId149" Type="http://schemas.openxmlformats.org/officeDocument/2006/relationships/customXml" Target="../ink/ink1188.xml"/><Relationship Id="rId148" Type="http://schemas.openxmlformats.org/officeDocument/2006/relationships/image" Target="../media/image1195.png"/><Relationship Id="rId147" Type="http://schemas.openxmlformats.org/officeDocument/2006/relationships/customXml" Target="../ink/ink1187.xml"/><Relationship Id="rId146" Type="http://schemas.openxmlformats.org/officeDocument/2006/relationships/image" Target="../media/image1194.png"/><Relationship Id="rId145" Type="http://schemas.openxmlformats.org/officeDocument/2006/relationships/customXml" Target="../ink/ink1186.xml"/><Relationship Id="rId144" Type="http://schemas.openxmlformats.org/officeDocument/2006/relationships/image" Target="../media/image1193.png"/><Relationship Id="rId143" Type="http://schemas.openxmlformats.org/officeDocument/2006/relationships/customXml" Target="../ink/ink1185.xml"/><Relationship Id="rId142" Type="http://schemas.openxmlformats.org/officeDocument/2006/relationships/image" Target="../media/image1192.png"/><Relationship Id="rId141" Type="http://schemas.openxmlformats.org/officeDocument/2006/relationships/customXml" Target="../ink/ink1184.xml"/><Relationship Id="rId140" Type="http://schemas.openxmlformats.org/officeDocument/2006/relationships/image" Target="../media/image1191.png"/><Relationship Id="rId14" Type="http://schemas.openxmlformats.org/officeDocument/2006/relationships/image" Target="../media/image1129.png"/><Relationship Id="rId139" Type="http://schemas.openxmlformats.org/officeDocument/2006/relationships/customXml" Target="../ink/ink1183.xml"/><Relationship Id="rId138" Type="http://schemas.openxmlformats.org/officeDocument/2006/relationships/image" Target="../media/image1190.png"/><Relationship Id="rId137" Type="http://schemas.openxmlformats.org/officeDocument/2006/relationships/customXml" Target="../ink/ink1182.xml"/><Relationship Id="rId136" Type="http://schemas.openxmlformats.org/officeDocument/2006/relationships/image" Target="../media/image1189.png"/><Relationship Id="rId135" Type="http://schemas.openxmlformats.org/officeDocument/2006/relationships/customXml" Target="../ink/ink1181.xml"/><Relationship Id="rId134" Type="http://schemas.openxmlformats.org/officeDocument/2006/relationships/image" Target="../media/image1188.png"/><Relationship Id="rId133" Type="http://schemas.openxmlformats.org/officeDocument/2006/relationships/customXml" Target="../ink/ink1180.xml"/><Relationship Id="rId132" Type="http://schemas.openxmlformats.org/officeDocument/2006/relationships/image" Target="../media/image1187.png"/><Relationship Id="rId131" Type="http://schemas.openxmlformats.org/officeDocument/2006/relationships/customXml" Target="../ink/ink1179.xml"/><Relationship Id="rId130" Type="http://schemas.openxmlformats.org/officeDocument/2006/relationships/image" Target="../media/image1186.png"/><Relationship Id="rId13" Type="http://schemas.openxmlformats.org/officeDocument/2006/relationships/customXml" Target="../ink/ink1120.xml"/><Relationship Id="rId129" Type="http://schemas.openxmlformats.org/officeDocument/2006/relationships/customXml" Target="../ink/ink1178.xml"/><Relationship Id="rId128" Type="http://schemas.openxmlformats.org/officeDocument/2006/relationships/image" Target="../media/image1185.png"/><Relationship Id="rId127" Type="http://schemas.openxmlformats.org/officeDocument/2006/relationships/customXml" Target="../ink/ink1177.xml"/><Relationship Id="rId126" Type="http://schemas.openxmlformats.org/officeDocument/2006/relationships/image" Target="../media/image1184.png"/><Relationship Id="rId125" Type="http://schemas.openxmlformats.org/officeDocument/2006/relationships/customXml" Target="../ink/ink1176.xml"/><Relationship Id="rId124" Type="http://schemas.openxmlformats.org/officeDocument/2006/relationships/image" Target="../media/image1183.png"/><Relationship Id="rId123" Type="http://schemas.openxmlformats.org/officeDocument/2006/relationships/customXml" Target="../ink/ink1175.xml"/><Relationship Id="rId122" Type="http://schemas.openxmlformats.org/officeDocument/2006/relationships/image" Target="../media/image1182.png"/><Relationship Id="rId121" Type="http://schemas.openxmlformats.org/officeDocument/2006/relationships/customXml" Target="../ink/ink1174.xml"/><Relationship Id="rId120" Type="http://schemas.openxmlformats.org/officeDocument/2006/relationships/image" Target="../media/image1181.png"/><Relationship Id="rId12" Type="http://schemas.openxmlformats.org/officeDocument/2006/relationships/image" Target="../media/image1128.png"/><Relationship Id="rId119" Type="http://schemas.openxmlformats.org/officeDocument/2006/relationships/customXml" Target="../ink/ink1173.xml"/><Relationship Id="rId118" Type="http://schemas.openxmlformats.org/officeDocument/2006/relationships/image" Target="../media/image1180.png"/><Relationship Id="rId117" Type="http://schemas.openxmlformats.org/officeDocument/2006/relationships/customXml" Target="../ink/ink1172.xml"/><Relationship Id="rId116" Type="http://schemas.openxmlformats.org/officeDocument/2006/relationships/image" Target="../media/image1179.png"/><Relationship Id="rId115" Type="http://schemas.openxmlformats.org/officeDocument/2006/relationships/customXml" Target="../ink/ink1171.xml"/><Relationship Id="rId114" Type="http://schemas.openxmlformats.org/officeDocument/2006/relationships/image" Target="../media/image1178.png"/><Relationship Id="rId113" Type="http://schemas.openxmlformats.org/officeDocument/2006/relationships/customXml" Target="../ink/ink1170.xml"/><Relationship Id="rId112" Type="http://schemas.openxmlformats.org/officeDocument/2006/relationships/image" Target="../media/image1177.png"/><Relationship Id="rId111" Type="http://schemas.openxmlformats.org/officeDocument/2006/relationships/customXml" Target="../ink/ink1169.xml"/><Relationship Id="rId110" Type="http://schemas.openxmlformats.org/officeDocument/2006/relationships/image" Target="../media/image1176.png"/><Relationship Id="rId11" Type="http://schemas.openxmlformats.org/officeDocument/2006/relationships/customXml" Target="../ink/ink1119.xml"/><Relationship Id="rId109" Type="http://schemas.openxmlformats.org/officeDocument/2006/relationships/customXml" Target="../ink/ink1168.xml"/><Relationship Id="rId108" Type="http://schemas.openxmlformats.org/officeDocument/2006/relationships/image" Target="../media/image1175.png"/><Relationship Id="rId107" Type="http://schemas.openxmlformats.org/officeDocument/2006/relationships/customXml" Target="../ink/ink1167.xml"/><Relationship Id="rId106" Type="http://schemas.openxmlformats.org/officeDocument/2006/relationships/image" Target="../media/image1174.png"/><Relationship Id="rId105" Type="http://schemas.openxmlformats.org/officeDocument/2006/relationships/customXml" Target="../ink/ink1166.xml"/><Relationship Id="rId104" Type="http://schemas.openxmlformats.org/officeDocument/2006/relationships/image" Target="../media/image1173.png"/><Relationship Id="rId103" Type="http://schemas.openxmlformats.org/officeDocument/2006/relationships/customXml" Target="../ink/ink1165.xml"/><Relationship Id="rId102" Type="http://schemas.openxmlformats.org/officeDocument/2006/relationships/image" Target="../media/image1172.png"/><Relationship Id="rId101" Type="http://schemas.openxmlformats.org/officeDocument/2006/relationships/customXml" Target="../ink/ink1164.xml"/><Relationship Id="rId100" Type="http://schemas.openxmlformats.org/officeDocument/2006/relationships/image" Target="../media/image1171.png"/><Relationship Id="rId10" Type="http://schemas.openxmlformats.org/officeDocument/2006/relationships/image" Target="../media/image1127.png"/><Relationship Id="rId1" Type="http://schemas.openxmlformats.org/officeDocument/2006/relationships/image" Target="../media/image1122.png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16.xml"/><Relationship Id="rId98" Type="http://schemas.openxmlformats.org/officeDocument/2006/relationships/image" Target="../media/image1323.png"/><Relationship Id="rId97" Type="http://schemas.openxmlformats.org/officeDocument/2006/relationships/customXml" Target="../ink/ink1315.xml"/><Relationship Id="rId96" Type="http://schemas.openxmlformats.org/officeDocument/2006/relationships/image" Target="../media/image1322.png"/><Relationship Id="rId95" Type="http://schemas.openxmlformats.org/officeDocument/2006/relationships/customXml" Target="../ink/ink1314.xml"/><Relationship Id="rId94" Type="http://schemas.openxmlformats.org/officeDocument/2006/relationships/image" Target="../media/image1321.png"/><Relationship Id="rId93" Type="http://schemas.openxmlformats.org/officeDocument/2006/relationships/customXml" Target="../ink/ink1313.xml"/><Relationship Id="rId92" Type="http://schemas.openxmlformats.org/officeDocument/2006/relationships/image" Target="../media/image1320.png"/><Relationship Id="rId91" Type="http://schemas.openxmlformats.org/officeDocument/2006/relationships/customXml" Target="../ink/ink1312.xml"/><Relationship Id="rId90" Type="http://schemas.openxmlformats.org/officeDocument/2006/relationships/image" Target="../media/image1319.png"/><Relationship Id="rId9" Type="http://schemas.openxmlformats.org/officeDocument/2006/relationships/customXml" Target="../ink/ink1271.xml"/><Relationship Id="rId89" Type="http://schemas.openxmlformats.org/officeDocument/2006/relationships/customXml" Target="../ink/ink1311.xml"/><Relationship Id="rId88" Type="http://schemas.openxmlformats.org/officeDocument/2006/relationships/image" Target="../media/image1318.png"/><Relationship Id="rId87" Type="http://schemas.openxmlformats.org/officeDocument/2006/relationships/customXml" Target="../ink/ink1310.xml"/><Relationship Id="rId86" Type="http://schemas.openxmlformats.org/officeDocument/2006/relationships/image" Target="../media/image1317.png"/><Relationship Id="rId85" Type="http://schemas.openxmlformats.org/officeDocument/2006/relationships/customXml" Target="../ink/ink1309.xml"/><Relationship Id="rId84" Type="http://schemas.openxmlformats.org/officeDocument/2006/relationships/image" Target="../media/image1316.png"/><Relationship Id="rId83" Type="http://schemas.openxmlformats.org/officeDocument/2006/relationships/customXml" Target="../ink/ink1308.xml"/><Relationship Id="rId82" Type="http://schemas.openxmlformats.org/officeDocument/2006/relationships/image" Target="../media/image1315.png"/><Relationship Id="rId81" Type="http://schemas.openxmlformats.org/officeDocument/2006/relationships/customXml" Target="../ink/ink1307.xml"/><Relationship Id="rId80" Type="http://schemas.openxmlformats.org/officeDocument/2006/relationships/image" Target="../media/image1314.png"/><Relationship Id="rId8" Type="http://schemas.openxmlformats.org/officeDocument/2006/relationships/image" Target="../media/image1279.png"/><Relationship Id="rId79" Type="http://schemas.openxmlformats.org/officeDocument/2006/relationships/customXml" Target="../ink/ink1306.xml"/><Relationship Id="rId78" Type="http://schemas.openxmlformats.org/officeDocument/2006/relationships/image" Target="../media/image1313.png"/><Relationship Id="rId77" Type="http://schemas.openxmlformats.org/officeDocument/2006/relationships/customXml" Target="../ink/ink1305.xml"/><Relationship Id="rId76" Type="http://schemas.openxmlformats.org/officeDocument/2006/relationships/image" Target="../media/image1312.png"/><Relationship Id="rId75" Type="http://schemas.openxmlformats.org/officeDocument/2006/relationships/customXml" Target="../ink/ink1304.xml"/><Relationship Id="rId74" Type="http://schemas.openxmlformats.org/officeDocument/2006/relationships/image" Target="../media/image1311.png"/><Relationship Id="rId73" Type="http://schemas.openxmlformats.org/officeDocument/2006/relationships/customXml" Target="../ink/ink1303.xml"/><Relationship Id="rId72" Type="http://schemas.openxmlformats.org/officeDocument/2006/relationships/image" Target="../media/image1310.png"/><Relationship Id="rId71" Type="http://schemas.openxmlformats.org/officeDocument/2006/relationships/customXml" Target="../ink/ink1302.xml"/><Relationship Id="rId70" Type="http://schemas.openxmlformats.org/officeDocument/2006/relationships/image" Target="../media/image1309.png"/><Relationship Id="rId7" Type="http://schemas.openxmlformats.org/officeDocument/2006/relationships/customXml" Target="../ink/ink1270.xml"/><Relationship Id="rId69" Type="http://schemas.openxmlformats.org/officeDocument/2006/relationships/customXml" Target="../ink/ink1301.xml"/><Relationship Id="rId68" Type="http://schemas.openxmlformats.org/officeDocument/2006/relationships/image" Target="../media/image1308.png"/><Relationship Id="rId67" Type="http://schemas.openxmlformats.org/officeDocument/2006/relationships/customXml" Target="../ink/ink1300.xml"/><Relationship Id="rId66" Type="http://schemas.openxmlformats.org/officeDocument/2006/relationships/image" Target="../media/image1307.png"/><Relationship Id="rId65" Type="http://schemas.openxmlformats.org/officeDocument/2006/relationships/customXml" Target="../ink/ink1299.xml"/><Relationship Id="rId64" Type="http://schemas.openxmlformats.org/officeDocument/2006/relationships/image" Target="../media/image1306.png"/><Relationship Id="rId63" Type="http://schemas.openxmlformats.org/officeDocument/2006/relationships/customXml" Target="../ink/ink1298.xml"/><Relationship Id="rId62" Type="http://schemas.openxmlformats.org/officeDocument/2006/relationships/image" Target="../media/image1305.png"/><Relationship Id="rId61" Type="http://schemas.openxmlformats.org/officeDocument/2006/relationships/customXml" Target="../ink/ink1297.xml"/><Relationship Id="rId60" Type="http://schemas.openxmlformats.org/officeDocument/2006/relationships/image" Target="../media/image1304.png"/><Relationship Id="rId6" Type="http://schemas.openxmlformats.org/officeDocument/2006/relationships/image" Target="../media/image1278.png"/><Relationship Id="rId59" Type="http://schemas.openxmlformats.org/officeDocument/2006/relationships/customXml" Target="../ink/ink1296.xml"/><Relationship Id="rId58" Type="http://schemas.openxmlformats.org/officeDocument/2006/relationships/image" Target="../media/image1303.png"/><Relationship Id="rId57" Type="http://schemas.openxmlformats.org/officeDocument/2006/relationships/customXml" Target="../ink/ink1295.xml"/><Relationship Id="rId56" Type="http://schemas.openxmlformats.org/officeDocument/2006/relationships/image" Target="../media/image1302.png"/><Relationship Id="rId55" Type="http://schemas.openxmlformats.org/officeDocument/2006/relationships/customXml" Target="../ink/ink1294.xml"/><Relationship Id="rId54" Type="http://schemas.openxmlformats.org/officeDocument/2006/relationships/image" Target="../media/image1301.png"/><Relationship Id="rId53" Type="http://schemas.openxmlformats.org/officeDocument/2006/relationships/customXml" Target="../ink/ink1293.xml"/><Relationship Id="rId52" Type="http://schemas.openxmlformats.org/officeDocument/2006/relationships/image" Target="../media/image1300.png"/><Relationship Id="rId51" Type="http://schemas.openxmlformats.org/officeDocument/2006/relationships/customXml" Target="../ink/ink1292.xml"/><Relationship Id="rId50" Type="http://schemas.openxmlformats.org/officeDocument/2006/relationships/image" Target="../media/image1299.png"/><Relationship Id="rId5" Type="http://schemas.openxmlformats.org/officeDocument/2006/relationships/customXml" Target="../ink/ink1269.xml"/><Relationship Id="rId49" Type="http://schemas.openxmlformats.org/officeDocument/2006/relationships/customXml" Target="../ink/ink1291.xml"/><Relationship Id="rId48" Type="http://schemas.openxmlformats.org/officeDocument/2006/relationships/image" Target="../media/image1298.png"/><Relationship Id="rId47" Type="http://schemas.openxmlformats.org/officeDocument/2006/relationships/customXml" Target="../ink/ink1290.xml"/><Relationship Id="rId46" Type="http://schemas.openxmlformats.org/officeDocument/2006/relationships/image" Target="../media/image1297.png"/><Relationship Id="rId45" Type="http://schemas.openxmlformats.org/officeDocument/2006/relationships/customXml" Target="../ink/ink1289.xml"/><Relationship Id="rId44" Type="http://schemas.openxmlformats.org/officeDocument/2006/relationships/image" Target="../media/image1296.png"/><Relationship Id="rId43" Type="http://schemas.openxmlformats.org/officeDocument/2006/relationships/customXml" Target="../ink/ink1288.xml"/><Relationship Id="rId42" Type="http://schemas.openxmlformats.org/officeDocument/2006/relationships/image" Target="../media/image1295.png"/><Relationship Id="rId41" Type="http://schemas.openxmlformats.org/officeDocument/2006/relationships/customXml" Target="../ink/ink1287.xml"/><Relationship Id="rId40" Type="http://schemas.openxmlformats.org/officeDocument/2006/relationships/image" Target="../media/image1294.png"/><Relationship Id="rId4" Type="http://schemas.openxmlformats.org/officeDocument/2006/relationships/image" Target="../media/image1277.png"/><Relationship Id="rId39" Type="http://schemas.openxmlformats.org/officeDocument/2006/relationships/customXml" Target="../ink/ink1286.xml"/><Relationship Id="rId38" Type="http://schemas.openxmlformats.org/officeDocument/2006/relationships/image" Target="../media/image1293.png"/><Relationship Id="rId37" Type="http://schemas.openxmlformats.org/officeDocument/2006/relationships/customXml" Target="../ink/ink1285.xml"/><Relationship Id="rId36" Type="http://schemas.openxmlformats.org/officeDocument/2006/relationships/image" Target="../media/image1292.png"/><Relationship Id="rId35" Type="http://schemas.openxmlformats.org/officeDocument/2006/relationships/customXml" Target="../ink/ink1284.xml"/><Relationship Id="rId34" Type="http://schemas.openxmlformats.org/officeDocument/2006/relationships/image" Target="../media/image1291.png"/><Relationship Id="rId33" Type="http://schemas.openxmlformats.org/officeDocument/2006/relationships/customXml" Target="../ink/ink1283.xml"/><Relationship Id="rId32" Type="http://schemas.openxmlformats.org/officeDocument/2006/relationships/image" Target="../media/image1290.png"/><Relationship Id="rId31" Type="http://schemas.openxmlformats.org/officeDocument/2006/relationships/customXml" Target="../ink/ink1282.xml"/><Relationship Id="rId30" Type="http://schemas.openxmlformats.org/officeDocument/2006/relationships/image" Target="../media/image1289.png"/><Relationship Id="rId3" Type="http://schemas.openxmlformats.org/officeDocument/2006/relationships/customXml" Target="../ink/ink1268.xml"/><Relationship Id="rId29" Type="http://schemas.openxmlformats.org/officeDocument/2006/relationships/customXml" Target="../ink/ink1281.xml"/><Relationship Id="rId28" Type="http://schemas.openxmlformats.org/officeDocument/2006/relationships/image" Target="../media/image1288.png"/><Relationship Id="rId27" Type="http://schemas.openxmlformats.org/officeDocument/2006/relationships/customXml" Target="../ink/ink1280.xml"/><Relationship Id="rId26" Type="http://schemas.openxmlformats.org/officeDocument/2006/relationships/image" Target="../media/image1287.png"/><Relationship Id="rId25" Type="http://schemas.openxmlformats.org/officeDocument/2006/relationships/customXml" Target="../ink/ink1279.xml"/><Relationship Id="rId243" Type="http://schemas.openxmlformats.org/officeDocument/2006/relationships/slideLayout" Target="../slideLayouts/slideLayout2.xml"/><Relationship Id="rId242" Type="http://schemas.openxmlformats.org/officeDocument/2006/relationships/image" Target="../media/image1394.png"/><Relationship Id="rId241" Type="http://schemas.openxmlformats.org/officeDocument/2006/relationships/customXml" Target="../ink/ink1387.xml"/><Relationship Id="rId240" Type="http://schemas.openxmlformats.org/officeDocument/2006/relationships/image" Target="../media/image1393.png"/><Relationship Id="rId24" Type="http://schemas.openxmlformats.org/officeDocument/2006/relationships/image" Target="../media/image1286.png"/><Relationship Id="rId239" Type="http://schemas.openxmlformats.org/officeDocument/2006/relationships/customXml" Target="../ink/ink1386.xml"/><Relationship Id="rId238" Type="http://schemas.openxmlformats.org/officeDocument/2006/relationships/image" Target="../media/image1392.png"/><Relationship Id="rId237" Type="http://schemas.openxmlformats.org/officeDocument/2006/relationships/customXml" Target="../ink/ink1385.xml"/><Relationship Id="rId236" Type="http://schemas.openxmlformats.org/officeDocument/2006/relationships/image" Target="../media/image1391.png"/><Relationship Id="rId235" Type="http://schemas.openxmlformats.org/officeDocument/2006/relationships/customXml" Target="../ink/ink1384.xml"/><Relationship Id="rId234" Type="http://schemas.openxmlformats.org/officeDocument/2006/relationships/image" Target="../media/image1390.png"/><Relationship Id="rId233" Type="http://schemas.openxmlformats.org/officeDocument/2006/relationships/customXml" Target="../ink/ink1383.xml"/><Relationship Id="rId232" Type="http://schemas.openxmlformats.org/officeDocument/2006/relationships/image" Target="../media/image1389.png"/><Relationship Id="rId231" Type="http://schemas.openxmlformats.org/officeDocument/2006/relationships/customXml" Target="../ink/ink1382.xml"/><Relationship Id="rId230" Type="http://schemas.openxmlformats.org/officeDocument/2006/relationships/image" Target="../media/image1388.png"/><Relationship Id="rId23" Type="http://schemas.openxmlformats.org/officeDocument/2006/relationships/customXml" Target="../ink/ink1278.xml"/><Relationship Id="rId229" Type="http://schemas.openxmlformats.org/officeDocument/2006/relationships/customXml" Target="../ink/ink1381.xml"/><Relationship Id="rId228" Type="http://schemas.openxmlformats.org/officeDocument/2006/relationships/image" Target="../media/image1387.png"/><Relationship Id="rId227" Type="http://schemas.openxmlformats.org/officeDocument/2006/relationships/customXml" Target="../ink/ink1380.xml"/><Relationship Id="rId226" Type="http://schemas.openxmlformats.org/officeDocument/2006/relationships/image" Target="../media/image1386.png"/><Relationship Id="rId225" Type="http://schemas.openxmlformats.org/officeDocument/2006/relationships/customXml" Target="../ink/ink1379.xml"/><Relationship Id="rId224" Type="http://schemas.openxmlformats.org/officeDocument/2006/relationships/image" Target="../media/image1385.png"/><Relationship Id="rId223" Type="http://schemas.openxmlformats.org/officeDocument/2006/relationships/customXml" Target="../ink/ink1378.xml"/><Relationship Id="rId222" Type="http://schemas.openxmlformats.org/officeDocument/2006/relationships/image" Target="../media/image1384.png"/><Relationship Id="rId221" Type="http://schemas.openxmlformats.org/officeDocument/2006/relationships/customXml" Target="../ink/ink1377.xml"/><Relationship Id="rId220" Type="http://schemas.openxmlformats.org/officeDocument/2006/relationships/image" Target="../media/image1383.png"/><Relationship Id="rId22" Type="http://schemas.openxmlformats.org/officeDocument/2006/relationships/image" Target="../media/image1285.png"/><Relationship Id="rId219" Type="http://schemas.openxmlformats.org/officeDocument/2006/relationships/customXml" Target="../ink/ink1376.xml"/><Relationship Id="rId218" Type="http://schemas.openxmlformats.org/officeDocument/2006/relationships/image" Target="../media/image1382.png"/><Relationship Id="rId217" Type="http://schemas.openxmlformats.org/officeDocument/2006/relationships/customXml" Target="../ink/ink1375.xml"/><Relationship Id="rId216" Type="http://schemas.openxmlformats.org/officeDocument/2006/relationships/image" Target="../media/image1381.png"/><Relationship Id="rId215" Type="http://schemas.openxmlformats.org/officeDocument/2006/relationships/customXml" Target="../ink/ink1374.xml"/><Relationship Id="rId214" Type="http://schemas.openxmlformats.org/officeDocument/2006/relationships/image" Target="../media/image1380.png"/><Relationship Id="rId213" Type="http://schemas.openxmlformats.org/officeDocument/2006/relationships/customXml" Target="../ink/ink1373.xml"/><Relationship Id="rId212" Type="http://schemas.openxmlformats.org/officeDocument/2006/relationships/image" Target="../media/image1379.png"/><Relationship Id="rId211" Type="http://schemas.openxmlformats.org/officeDocument/2006/relationships/customXml" Target="../ink/ink1372.xml"/><Relationship Id="rId210" Type="http://schemas.openxmlformats.org/officeDocument/2006/relationships/image" Target="../media/image1378.png"/><Relationship Id="rId21" Type="http://schemas.openxmlformats.org/officeDocument/2006/relationships/customXml" Target="../ink/ink1277.xml"/><Relationship Id="rId209" Type="http://schemas.openxmlformats.org/officeDocument/2006/relationships/customXml" Target="../ink/ink1371.xml"/><Relationship Id="rId208" Type="http://schemas.openxmlformats.org/officeDocument/2006/relationships/image" Target="../media/image1377.png"/><Relationship Id="rId207" Type="http://schemas.openxmlformats.org/officeDocument/2006/relationships/customXml" Target="../ink/ink1370.xml"/><Relationship Id="rId206" Type="http://schemas.openxmlformats.org/officeDocument/2006/relationships/image" Target="../media/image1376.png"/><Relationship Id="rId205" Type="http://schemas.openxmlformats.org/officeDocument/2006/relationships/customXml" Target="../ink/ink1369.xml"/><Relationship Id="rId204" Type="http://schemas.openxmlformats.org/officeDocument/2006/relationships/image" Target="../media/image1375.png"/><Relationship Id="rId203" Type="http://schemas.openxmlformats.org/officeDocument/2006/relationships/customXml" Target="../ink/ink1368.xml"/><Relationship Id="rId202" Type="http://schemas.openxmlformats.org/officeDocument/2006/relationships/image" Target="../media/image1374.png"/><Relationship Id="rId201" Type="http://schemas.openxmlformats.org/officeDocument/2006/relationships/customXml" Target="../ink/ink1367.xml"/><Relationship Id="rId200" Type="http://schemas.openxmlformats.org/officeDocument/2006/relationships/image" Target="../media/image1373.png"/><Relationship Id="rId20" Type="http://schemas.openxmlformats.org/officeDocument/2006/relationships/image" Target="../media/image1284.png"/><Relationship Id="rId2" Type="http://schemas.openxmlformats.org/officeDocument/2006/relationships/image" Target="../media/image1276.png"/><Relationship Id="rId199" Type="http://schemas.openxmlformats.org/officeDocument/2006/relationships/customXml" Target="../ink/ink1366.xml"/><Relationship Id="rId198" Type="http://schemas.openxmlformats.org/officeDocument/2006/relationships/image" Target="../media/image1372.png"/><Relationship Id="rId197" Type="http://schemas.openxmlformats.org/officeDocument/2006/relationships/customXml" Target="../ink/ink1365.xml"/><Relationship Id="rId196" Type="http://schemas.openxmlformats.org/officeDocument/2006/relationships/image" Target="../media/image1371.png"/><Relationship Id="rId195" Type="http://schemas.openxmlformats.org/officeDocument/2006/relationships/customXml" Target="../ink/ink1364.xml"/><Relationship Id="rId194" Type="http://schemas.openxmlformats.org/officeDocument/2006/relationships/image" Target="../media/image1370.png"/><Relationship Id="rId193" Type="http://schemas.openxmlformats.org/officeDocument/2006/relationships/customXml" Target="../ink/ink1363.xml"/><Relationship Id="rId192" Type="http://schemas.openxmlformats.org/officeDocument/2006/relationships/image" Target="../media/image1369.png"/><Relationship Id="rId191" Type="http://schemas.openxmlformats.org/officeDocument/2006/relationships/customXml" Target="../ink/ink1362.xml"/><Relationship Id="rId190" Type="http://schemas.openxmlformats.org/officeDocument/2006/relationships/image" Target="../media/image1368.png"/><Relationship Id="rId19" Type="http://schemas.openxmlformats.org/officeDocument/2006/relationships/customXml" Target="../ink/ink1276.xml"/><Relationship Id="rId189" Type="http://schemas.openxmlformats.org/officeDocument/2006/relationships/customXml" Target="../ink/ink1361.xml"/><Relationship Id="rId188" Type="http://schemas.openxmlformats.org/officeDocument/2006/relationships/image" Target="../media/image1367.png"/><Relationship Id="rId187" Type="http://schemas.openxmlformats.org/officeDocument/2006/relationships/customXml" Target="../ink/ink1360.xml"/><Relationship Id="rId186" Type="http://schemas.openxmlformats.org/officeDocument/2006/relationships/image" Target="../media/image1366.png"/><Relationship Id="rId185" Type="http://schemas.openxmlformats.org/officeDocument/2006/relationships/customXml" Target="../ink/ink1359.xml"/><Relationship Id="rId184" Type="http://schemas.openxmlformats.org/officeDocument/2006/relationships/image" Target="../media/image1365.png"/><Relationship Id="rId183" Type="http://schemas.openxmlformats.org/officeDocument/2006/relationships/customXml" Target="../ink/ink1358.xml"/><Relationship Id="rId182" Type="http://schemas.openxmlformats.org/officeDocument/2006/relationships/image" Target="../media/image1364.png"/><Relationship Id="rId181" Type="http://schemas.openxmlformats.org/officeDocument/2006/relationships/customXml" Target="../ink/ink1357.xml"/><Relationship Id="rId180" Type="http://schemas.openxmlformats.org/officeDocument/2006/relationships/image" Target="../media/image1363.png"/><Relationship Id="rId18" Type="http://schemas.openxmlformats.org/officeDocument/2006/relationships/image" Target="../media/image1283.png"/><Relationship Id="rId179" Type="http://schemas.openxmlformats.org/officeDocument/2006/relationships/customXml" Target="../ink/ink1356.xml"/><Relationship Id="rId178" Type="http://schemas.openxmlformats.org/officeDocument/2006/relationships/image" Target="../media/image1362.png"/><Relationship Id="rId177" Type="http://schemas.openxmlformats.org/officeDocument/2006/relationships/customXml" Target="../ink/ink1355.xml"/><Relationship Id="rId176" Type="http://schemas.openxmlformats.org/officeDocument/2006/relationships/image" Target="../media/image1361.png"/><Relationship Id="rId175" Type="http://schemas.openxmlformats.org/officeDocument/2006/relationships/customXml" Target="../ink/ink1354.xml"/><Relationship Id="rId174" Type="http://schemas.openxmlformats.org/officeDocument/2006/relationships/image" Target="../media/image1360.png"/><Relationship Id="rId173" Type="http://schemas.openxmlformats.org/officeDocument/2006/relationships/customXml" Target="../ink/ink1353.xml"/><Relationship Id="rId172" Type="http://schemas.openxmlformats.org/officeDocument/2006/relationships/image" Target="../media/image1359.png"/><Relationship Id="rId171" Type="http://schemas.openxmlformats.org/officeDocument/2006/relationships/customXml" Target="../ink/ink1352.xml"/><Relationship Id="rId170" Type="http://schemas.openxmlformats.org/officeDocument/2006/relationships/image" Target="../media/image1358.png"/><Relationship Id="rId17" Type="http://schemas.openxmlformats.org/officeDocument/2006/relationships/customXml" Target="../ink/ink1275.xml"/><Relationship Id="rId169" Type="http://schemas.openxmlformats.org/officeDocument/2006/relationships/customXml" Target="../ink/ink1351.xml"/><Relationship Id="rId168" Type="http://schemas.openxmlformats.org/officeDocument/2006/relationships/image" Target="../media/image1357.png"/><Relationship Id="rId167" Type="http://schemas.openxmlformats.org/officeDocument/2006/relationships/customXml" Target="../ink/ink1350.xml"/><Relationship Id="rId166" Type="http://schemas.openxmlformats.org/officeDocument/2006/relationships/image" Target="../media/image1356.png"/><Relationship Id="rId165" Type="http://schemas.openxmlformats.org/officeDocument/2006/relationships/customXml" Target="../ink/ink1349.xml"/><Relationship Id="rId164" Type="http://schemas.openxmlformats.org/officeDocument/2006/relationships/image" Target="../media/image1355.png"/><Relationship Id="rId163" Type="http://schemas.openxmlformats.org/officeDocument/2006/relationships/customXml" Target="../ink/ink1348.xml"/><Relationship Id="rId162" Type="http://schemas.openxmlformats.org/officeDocument/2006/relationships/image" Target="../media/image807.png"/><Relationship Id="rId161" Type="http://schemas.openxmlformats.org/officeDocument/2006/relationships/customXml" Target="../ink/ink1347.xml"/><Relationship Id="rId160" Type="http://schemas.openxmlformats.org/officeDocument/2006/relationships/image" Target="../media/image1354.png"/><Relationship Id="rId16" Type="http://schemas.openxmlformats.org/officeDocument/2006/relationships/image" Target="../media/image1282.png"/><Relationship Id="rId159" Type="http://schemas.openxmlformats.org/officeDocument/2006/relationships/customXml" Target="../ink/ink1346.xml"/><Relationship Id="rId158" Type="http://schemas.openxmlformats.org/officeDocument/2006/relationships/image" Target="../media/image1353.png"/><Relationship Id="rId157" Type="http://schemas.openxmlformats.org/officeDocument/2006/relationships/customXml" Target="../ink/ink1345.xml"/><Relationship Id="rId156" Type="http://schemas.openxmlformats.org/officeDocument/2006/relationships/image" Target="../media/image1352.png"/><Relationship Id="rId155" Type="http://schemas.openxmlformats.org/officeDocument/2006/relationships/customXml" Target="../ink/ink1344.xml"/><Relationship Id="rId154" Type="http://schemas.openxmlformats.org/officeDocument/2006/relationships/image" Target="../media/image1351.png"/><Relationship Id="rId153" Type="http://schemas.openxmlformats.org/officeDocument/2006/relationships/customXml" Target="../ink/ink1343.xml"/><Relationship Id="rId152" Type="http://schemas.openxmlformats.org/officeDocument/2006/relationships/image" Target="../media/image1350.png"/><Relationship Id="rId151" Type="http://schemas.openxmlformats.org/officeDocument/2006/relationships/customXml" Target="../ink/ink1342.xml"/><Relationship Id="rId150" Type="http://schemas.openxmlformats.org/officeDocument/2006/relationships/image" Target="../media/image1349.png"/><Relationship Id="rId15" Type="http://schemas.openxmlformats.org/officeDocument/2006/relationships/customXml" Target="../ink/ink1274.xml"/><Relationship Id="rId149" Type="http://schemas.openxmlformats.org/officeDocument/2006/relationships/customXml" Target="../ink/ink1341.xml"/><Relationship Id="rId148" Type="http://schemas.openxmlformats.org/officeDocument/2006/relationships/image" Target="../media/image1348.png"/><Relationship Id="rId147" Type="http://schemas.openxmlformats.org/officeDocument/2006/relationships/customXml" Target="../ink/ink1340.xml"/><Relationship Id="rId146" Type="http://schemas.openxmlformats.org/officeDocument/2006/relationships/image" Target="../media/image1347.png"/><Relationship Id="rId145" Type="http://schemas.openxmlformats.org/officeDocument/2006/relationships/customXml" Target="../ink/ink1339.xml"/><Relationship Id="rId144" Type="http://schemas.openxmlformats.org/officeDocument/2006/relationships/image" Target="../media/image1346.png"/><Relationship Id="rId143" Type="http://schemas.openxmlformats.org/officeDocument/2006/relationships/customXml" Target="../ink/ink1338.xml"/><Relationship Id="rId142" Type="http://schemas.openxmlformats.org/officeDocument/2006/relationships/image" Target="../media/image1345.png"/><Relationship Id="rId141" Type="http://schemas.openxmlformats.org/officeDocument/2006/relationships/customXml" Target="../ink/ink1337.xml"/><Relationship Id="rId140" Type="http://schemas.openxmlformats.org/officeDocument/2006/relationships/image" Target="../media/image1344.png"/><Relationship Id="rId14" Type="http://schemas.openxmlformats.org/officeDocument/2006/relationships/image" Target="../media/image1281.png"/><Relationship Id="rId139" Type="http://schemas.openxmlformats.org/officeDocument/2006/relationships/customXml" Target="../ink/ink1336.xml"/><Relationship Id="rId138" Type="http://schemas.openxmlformats.org/officeDocument/2006/relationships/image" Target="../media/image1343.png"/><Relationship Id="rId137" Type="http://schemas.openxmlformats.org/officeDocument/2006/relationships/customXml" Target="../ink/ink1335.xml"/><Relationship Id="rId136" Type="http://schemas.openxmlformats.org/officeDocument/2006/relationships/image" Target="../media/image1342.png"/><Relationship Id="rId135" Type="http://schemas.openxmlformats.org/officeDocument/2006/relationships/customXml" Target="../ink/ink1334.xml"/><Relationship Id="rId134" Type="http://schemas.openxmlformats.org/officeDocument/2006/relationships/image" Target="../media/image1341.png"/><Relationship Id="rId133" Type="http://schemas.openxmlformats.org/officeDocument/2006/relationships/customXml" Target="../ink/ink1333.xml"/><Relationship Id="rId132" Type="http://schemas.openxmlformats.org/officeDocument/2006/relationships/image" Target="../media/image1340.png"/><Relationship Id="rId131" Type="http://schemas.openxmlformats.org/officeDocument/2006/relationships/customXml" Target="../ink/ink1332.xml"/><Relationship Id="rId130" Type="http://schemas.openxmlformats.org/officeDocument/2006/relationships/image" Target="../media/image1339.png"/><Relationship Id="rId13" Type="http://schemas.openxmlformats.org/officeDocument/2006/relationships/customXml" Target="../ink/ink1273.xml"/><Relationship Id="rId129" Type="http://schemas.openxmlformats.org/officeDocument/2006/relationships/customXml" Target="../ink/ink1331.xml"/><Relationship Id="rId128" Type="http://schemas.openxmlformats.org/officeDocument/2006/relationships/image" Target="../media/image1338.png"/><Relationship Id="rId127" Type="http://schemas.openxmlformats.org/officeDocument/2006/relationships/customXml" Target="../ink/ink1330.xml"/><Relationship Id="rId126" Type="http://schemas.openxmlformats.org/officeDocument/2006/relationships/image" Target="../media/image1337.png"/><Relationship Id="rId125" Type="http://schemas.openxmlformats.org/officeDocument/2006/relationships/customXml" Target="../ink/ink1329.xml"/><Relationship Id="rId124" Type="http://schemas.openxmlformats.org/officeDocument/2006/relationships/image" Target="../media/image1336.png"/><Relationship Id="rId123" Type="http://schemas.openxmlformats.org/officeDocument/2006/relationships/customXml" Target="../ink/ink1328.xml"/><Relationship Id="rId122" Type="http://schemas.openxmlformats.org/officeDocument/2006/relationships/image" Target="../media/image1335.png"/><Relationship Id="rId121" Type="http://schemas.openxmlformats.org/officeDocument/2006/relationships/customXml" Target="../ink/ink1327.xml"/><Relationship Id="rId120" Type="http://schemas.openxmlformats.org/officeDocument/2006/relationships/image" Target="../media/image1334.png"/><Relationship Id="rId12" Type="http://schemas.openxmlformats.org/officeDocument/2006/relationships/image" Target="../media/image640.png"/><Relationship Id="rId119" Type="http://schemas.openxmlformats.org/officeDocument/2006/relationships/customXml" Target="../ink/ink1326.xml"/><Relationship Id="rId118" Type="http://schemas.openxmlformats.org/officeDocument/2006/relationships/image" Target="../media/image1333.png"/><Relationship Id="rId117" Type="http://schemas.openxmlformats.org/officeDocument/2006/relationships/customXml" Target="../ink/ink1325.xml"/><Relationship Id="rId116" Type="http://schemas.openxmlformats.org/officeDocument/2006/relationships/image" Target="../media/image1332.png"/><Relationship Id="rId115" Type="http://schemas.openxmlformats.org/officeDocument/2006/relationships/customXml" Target="../ink/ink1324.xml"/><Relationship Id="rId114" Type="http://schemas.openxmlformats.org/officeDocument/2006/relationships/image" Target="../media/image1331.png"/><Relationship Id="rId113" Type="http://schemas.openxmlformats.org/officeDocument/2006/relationships/customXml" Target="../ink/ink1323.xml"/><Relationship Id="rId112" Type="http://schemas.openxmlformats.org/officeDocument/2006/relationships/image" Target="../media/image1330.png"/><Relationship Id="rId111" Type="http://schemas.openxmlformats.org/officeDocument/2006/relationships/customXml" Target="../ink/ink1322.xml"/><Relationship Id="rId110" Type="http://schemas.openxmlformats.org/officeDocument/2006/relationships/image" Target="../media/image1329.png"/><Relationship Id="rId11" Type="http://schemas.openxmlformats.org/officeDocument/2006/relationships/customXml" Target="../ink/ink1272.xml"/><Relationship Id="rId109" Type="http://schemas.openxmlformats.org/officeDocument/2006/relationships/customXml" Target="../ink/ink1321.xml"/><Relationship Id="rId108" Type="http://schemas.openxmlformats.org/officeDocument/2006/relationships/image" Target="../media/image1328.png"/><Relationship Id="rId107" Type="http://schemas.openxmlformats.org/officeDocument/2006/relationships/customXml" Target="../ink/ink1320.xml"/><Relationship Id="rId106" Type="http://schemas.openxmlformats.org/officeDocument/2006/relationships/image" Target="../media/image1327.png"/><Relationship Id="rId105" Type="http://schemas.openxmlformats.org/officeDocument/2006/relationships/customXml" Target="../ink/ink1319.xml"/><Relationship Id="rId104" Type="http://schemas.openxmlformats.org/officeDocument/2006/relationships/image" Target="../media/image1326.png"/><Relationship Id="rId103" Type="http://schemas.openxmlformats.org/officeDocument/2006/relationships/customXml" Target="../ink/ink1318.xml"/><Relationship Id="rId102" Type="http://schemas.openxmlformats.org/officeDocument/2006/relationships/image" Target="../media/image1325.png"/><Relationship Id="rId101" Type="http://schemas.openxmlformats.org/officeDocument/2006/relationships/customXml" Target="../ink/ink1317.xml"/><Relationship Id="rId100" Type="http://schemas.openxmlformats.org/officeDocument/2006/relationships/image" Target="../media/image1324.png"/><Relationship Id="rId10" Type="http://schemas.openxmlformats.org/officeDocument/2006/relationships/image" Target="../media/image1280.png"/><Relationship Id="rId1" Type="http://schemas.openxmlformats.org/officeDocument/2006/relationships/image" Target="../media/image1275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9.xml"/><Relationship Id="rId98" Type="http://schemas.openxmlformats.org/officeDocument/2006/relationships/image" Target="../media/image51.png"/><Relationship Id="rId97" Type="http://schemas.openxmlformats.org/officeDocument/2006/relationships/customXml" Target="../ink/ink48.xml"/><Relationship Id="rId96" Type="http://schemas.openxmlformats.org/officeDocument/2006/relationships/image" Target="../media/image50.png"/><Relationship Id="rId95" Type="http://schemas.openxmlformats.org/officeDocument/2006/relationships/customXml" Target="../ink/ink47.xml"/><Relationship Id="rId94" Type="http://schemas.openxmlformats.org/officeDocument/2006/relationships/image" Target="../media/image49.png"/><Relationship Id="rId93" Type="http://schemas.openxmlformats.org/officeDocument/2006/relationships/customXml" Target="../ink/ink46.xml"/><Relationship Id="rId92" Type="http://schemas.openxmlformats.org/officeDocument/2006/relationships/image" Target="../media/image48.png"/><Relationship Id="rId91" Type="http://schemas.openxmlformats.org/officeDocument/2006/relationships/customXml" Target="../ink/ink45.xml"/><Relationship Id="rId90" Type="http://schemas.openxmlformats.org/officeDocument/2006/relationships/image" Target="../media/image47.png"/><Relationship Id="rId9" Type="http://schemas.openxmlformats.org/officeDocument/2006/relationships/customXml" Target="../ink/ink4.xml"/><Relationship Id="rId89" Type="http://schemas.openxmlformats.org/officeDocument/2006/relationships/customXml" Target="../ink/ink44.xml"/><Relationship Id="rId88" Type="http://schemas.openxmlformats.org/officeDocument/2006/relationships/image" Target="../media/image46.png"/><Relationship Id="rId87" Type="http://schemas.openxmlformats.org/officeDocument/2006/relationships/customXml" Target="../ink/ink43.xml"/><Relationship Id="rId86" Type="http://schemas.openxmlformats.org/officeDocument/2006/relationships/image" Target="../media/image45.png"/><Relationship Id="rId85" Type="http://schemas.openxmlformats.org/officeDocument/2006/relationships/customXml" Target="../ink/ink42.xml"/><Relationship Id="rId84" Type="http://schemas.openxmlformats.org/officeDocument/2006/relationships/image" Target="../media/image44.png"/><Relationship Id="rId83" Type="http://schemas.openxmlformats.org/officeDocument/2006/relationships/customXml" Target="../ink/ink41.xml"/><Relationship Id="rId82" Type="http://schemas.openxmlformats.org/officeDocument/2006/relationships/image" Target="../media/image43.png"/><Relationship Id="rId81" Type="http://schemas.openxmlformats.org/officeDocument/2006/relationships/customXml" Target="../ink/ink40.xml"/><Relationship Id="rId80" Type="http://schemas.openxmlformats.org/officeDocument/2006/relationships/image" Target="../media/image42.png"/><Relationship Id="rId8" Type="http://schemas.openxmlformats.org/officeDocument/2006/relationships/image" Target="../media/image6.png"/><Relationship Id="rId79" Type="http://schemas.openxmlformats.org/officeDocument/2006/relationships/customXml" Target="../ink/ink39.xml"/><Relationship Id="rId78" Type="http://schemas.openxmlformats.org/officeDocument/2006/relationships/image" Target="../media/image41.png"/><Relationship Id="rId77" Type="http://schemas.openxmlformats.org/officeDocument/2006/relationships/customXml" Target="../ink/ink38.xml"/><Relationship Id="rId76" Type="http://schemas.openxmlformats.org/officeDocument/2006/relationships/image" Target="../media/image40.png"/><Relationship Id="rId75" Type="http://schemas.openxmlformats.org/officeDocument/2006/relationships/customXml" Target="../ink/ink37.xml"/><Relationship Id="rId74" Type="http://schemas.openxmlformats.org/officeDocument/2006/relationships/image" Target="../media/image39.png"/><Relationship Id="rId73" Type="http://schemas.openxmlformats.org/officeDocument/2006/relationships/customXml" Target="../ink/ink36.xml"/><Relationship Id="rId72" Type="http://schemas.openxmlformats.org/officeDocument/2006/relationships/image" Target="../media/image38.png"/><Relationship Id="rId71" Type="http://schemas.openxmlformats.org/officeDocument/2006/relationships/customXml" Target="../ink/ink35.xml"/><Relationship Id="rId70" Type="http://schemas.openxmlformats.org/officeDocument/2006/relationships/image" Target="../media/image37.png"/><Relationship Id="rId7" Type="http://schemas.openxmlformats.org/officeDocument/2006/relationships/customXml" Target="../ink/ink3.xml"/><Relationship Id="rId69" Type="http://schemas.openxmlformats.org/officeDocument/2006/relationships/customXml" Target="../ink/ink34.xml"/><Relationship Id="rId68" Type="http://schemas.openxmlformats.org/officeDocument/2006/relationships/image" Target="../media/image36.png"/><Relationship Id="rId67" Type="http://schemas.openxmlformats.org/officeDocument/2006/relationships/customXml" Target="../ink/ink33.xml"/><Relationship Id="rId66" Type="http://schemas.openxmlformats.org/officeDocument/2006/relationships/image" Target="../media/image35.png"/><Relationship Id="rId65" Type="http://schemas.openxmlformats.org/officeDocument/2006/relationships/customXml" Target="../ink/ink32.xml"/><Relationship Id="rId64" Type="http://schemas.openxmlformats.org/officeDocument/2006/relationships/image" Target="../media/image34.png"/><Relationship Id="rId63" Type="http://schemas.openxmlformats.org/officeDocument/2006/relationships/customXml" Target="../ink/ink31.xml"/><Relationship Id="rId62" Type="http://schemas.openxmlformats.org/officeDocument/2006/relationships/image" Target="../media/image33.png"/><Relationship Id="rId61" Type="http://schemas.openxmlformats.org/officeDocument/2006/relationships/customXml" Target="../ink/ink30.xml"/><Relationship Id="rId60" Type="http://schemas.openxmlformats.org/officeDocument/2006/relationships/image" Target="../media/image32.png"/><Relationship Id="rId6" Type="http://schemas.openxmlformats.org/officeDocument/2006/relationships/image" Target="../media/image5.png"/><Relationship Id="rId59" Type="http://schemas.openxmlformats.org/officeDocument/2006/relationships/customXml" Target="../ink/ink29.xml"/><Relationship Id="rId58" Type="http://schemas.openxmlformats.org/officeDocument/2006/relationships/image" Target="../media/image31.png"/><Relationship Id="rId57" Type="http://schemas.openxmlformats.org/officeDocument/2006/relationships/customXml" Target="../ink/ink28.xml"/><Relationship Id="rId56" Type="http://schemas.openxmlformats.org/officeDocument/2006/relationships/image" Target="../media/image30.png"/><Relationship Id="rId55" Type="http://schemas.openxmlformats.org/officeDocument/2006/relationships/customXml" Target="../ink/ink27.xml"/><Relationship Id="rId54" Type="http://schemas.openxmlformats.org/officeDocument/2006/relationships/image" Target="../media/image29.png"/><Relationship Id="rId53" Type="http://schemas.openxmlformats.org/officeDocument/2006/relationships/customXml" Target="../ink/ink26.xml"/><Relationship Id="rId52" Type="http://schemas.openxmlformats.org/officeDocument/2006/relationships/image" Target="../media/image28.png"/><Relationship Id="rId51" Type="http://schemas.openxmlformats.org/officeDocument/2006/relationships/customXml" Target="../ink/ink25.xml"/><Relationship Id="rId50" Type="http://schemas.openxmlformats.org/officeDocument/2006/relationships/image" Target="../media/image27.png"/><Relationship Id="rId5" Type="http://schemas.openxmlformats.org/officeDocument/2006/relationships/customXml" Target="../ink/ink2.xml"/><Relationship Id="rId49" Type="http://schemas.openxmlformats.org/officeDocument/2006/relationships/customXml" Target="../ink/ink24.xml"/><Relationship Id="rId48" Type="http://schemas.openxmlformats.org/officeDocument/2006/relationships/image" Target="../media/image26.png"/><Relationship Id="rId47" Type="http://schemas.openxmlformats.org/officeDocument/2006/relationships/customXml" Target="../ink/ink23.xml"/><Relationship Id="rId46" Type="http://schemas.openxmlformats.org/officeDocument/2006/relationships/image" Target="../media/image25.png"/><Relationship Id="rId45" Type="http://schemas.openxmlformats.org/officeDocument/2006/relationships/customXml" Target="../ink/ink22.xml"/><Relationship Id="rId44" Type="http://schemas.openxmlformats.org/officeDocument/2006/relationships/image" Target="../media/image24.png"/><Relationship Id="rId43" Type="http://schemas.openxmlformats.org/officeDocument/2006/relationships/customXml" Target="../ink/ink21.xml"/><Relationship Id="rId42" Type="http://schemas.openxmlformats.org/officeDocument/2006/relationships/image" Target="../media/image23.png"/><Relationship Id="rId41" Type="http://schemas.openxmlformats.org/officeDocument/2006/relationships/customXml" Target="../ink/ink20.xml"/><Relationship Id="rId40" Type="http://schemas.openxmlformats.org/officeDocument/2006/relationships/image" Target="../media/image22.png"/><Relationship Id="rId4" Type="http://schemas.openxmlformats.org/officeDocument/2006/relationships/image" Target="../media/image4.png"/><Relationship Id="rId39" Type="http://schemas.openxmlformats.org/officeDocument/2006/relationships/customXml" Target="../ink/ink19.xml"/><Relationship Id="rId38" Type="http://schemas.openxmlformats.org/officeDocument/2006/relationships/image" Target="../media/image21.png"/><Relationship Id="rId371" Type="http://schemas.openxmlformats.org/officeDocument/2006/relationships/slideLayout" Target="../slideLayouts/slideLayout2.xml"/><Relationship Id="rId370" Type="http://schemas.openxmlformats.org/officeDocument/2006/relationships/image" Target="../media/image187.png"/><Relationship Id="rId37" Type="http://schemas.openxmlformats.org/officeDocument/2006/relationships/customXml" Target="../ink/ink18.xml"/><Relationship Id="rId369" Type="http://schemas.openxmlformats.org/officeDocument/2006/relationships/customXml" Target="../ink/ink184.xml"/><Relationship Id="rId368" Type="http://schemas.openxmlformats.org/officeDocument/2006/relationships/image" Target="../media/image186.png"/><Relationship Id="rId367" Type="http://schemas.openxmlformats.org/officeDocument/2006/relationships/customXml" Target="../ink/ink183.xml"/><Relationship Id="rId366" Type="http://schemas.openxmlformats.org/officeDocument/2006/relationships/image" Target="../media/image185.png"/><Relationship Id="rId365" Type="http://schemas.openxmlformats.org/officeDocument/2006/relationships/customXml" Target="../ink/ink182.xml"/><Relationship Id="rId364" Type="http://schemas.openxmlformats.org/officeDocument/2006/relationships/image" Target="../media/image184.png"/><Relationship Id="rId363" Type="http://schemas.openxmlformats.org/officeDocument/2006/relationships/customXml" Target="../ink/ink181.xml"/><Relationship Id="rId362" Type="http://schemas.openxmlformats.org/officeDocument/2006/relationships/image" Target="../media/image183.png"/><Relationship Id="rId361" Type="http://schemas.openxmlformats.org/officeDocument/2006/relationships/customXml" Target="../ink/ink180.xml"/><Relationship Id="rId360" Type="http://schemas.openxmlformats.org/officeDocument/2006/relationships/image" Target="../media/image182.png"/><Relationship Id="rId36" Type="http://schemas.openxmlformats.org/officeDocument/2006/relationships/image" Target="../media/image20.png"/><Relationship Id="rId359" Type="http://schemas.openxmlformats.org/officeDocument/2006/relationships/customXml" Target="../ink/ink179.xml"/><Relationship Id="rId358" Type="http://schemas.openxmlformats.org/officeDocument/2006/relationships/image" Target="../media/image181.png"/><Relationship Id="rId357" Type="http://schemas.openxmlformats.org/officeDocument/2006/relationships/customXml" Target="../ink/ink178.xml"/><Relationship Id="rId356" Type="http://schemas.openxmlformats.org/officeDocument/2006/relationships/image" Target="../media/image180.png"/><Relationship Id="rId355" Type="http://schemas.openxmlformats.org/officeDocument/2006/relationships/customXml" Target="../ink/ink177.xml"/><Relationship Id="rId354" Type="http://schemas.openxmlformats.org/officeDocument/2006/relationships/image" Target="../media/image179.png"/><Relationship Id="rId353" Type="http://schemas.openxmlformats.org/officeDocument/2006/relationships/customXml" Target="../ink/ink176.xml"/><Relationship Id="rId352" Type="http://schemas.openxmlformats.org/officeDocument/2006/relationships/image" Target="../media/image178.png"/><Relationship Id="rId351" Type="http://schemas.openxmlformats.org/officeDocument/2006/relationships/customXml" Target="../ink/ink175.xml"/><Relationship Id="rId350" Type="http://schemas.openxmlformats.org/officeDocument/2006/relationships/image" Target="../media/image177.png"/><Relationship Id="rId35" Type="http://schemas.openxmlformats.org/officeDocument/2006/relationships/customXml" Target="../ink/ink17.xml"/><Relationship Id="rId349" Type="http://schemas.openxmlformats.org/officeDocument/2006/relationships/customXml" Target="../ink/ink174.xml"/><Relationship Id="rId348" Type="http://schemas.openxmlformats.org/officeDocument/2006/relationships/image" Target="../media/image176.png"/><Relationship Id="rId347" Type="http://schemas.openxmlformats.org/officeDocument/2006/relationships/customXml" Target="../ink/ink173.xml"/><Relationship Id="rId346" Type="http://schemas.openxmlformats.org/officeDocument/2006/relationships/image" Target="../media/image175.png"/><Relationship Id="rId345" Type="http://schemas.openxmlformats.org/officeDocument/2006/relationships/customXml" Target="../ink/ink172.xml"/><Relationship Id="rId344" Type="http://schemas.openxmlformats.org/officeDocument/2006/relationships/image" Target="../media/image174.png"/><Relationship Id="rId343" Type="http://schemas.openxmlformats.org/officeDocument/2006/relationships/customXml" Target="../ink/ink171.xml"/><Relationship Id="rId342" Type="http://schemas.openxmlformats.org/officeDocument/2006/relationships/image" Target="../media/image173.png"/><Relationship Id="rId341" Type="http://schemas.openxmlformats.org/officeDocument/2006/relationships/customXml" Target="../ink/ink170.xml"/><Relationship Id="rId340" Type="http://schemas.openxmlformats.org/officeDocument/2006/relationships/image" Target="../media/image172.png"/><Relationship Id="rId34" Type="http://schemas.openxmlformats.org/officeDocument/2006/relationships/image" Target="../media/image19.png"/><Relationship Id="rId339" Type="http://schemas.openxmlformats.org/officeDocument/2006/relationships/customXml" Target="../ink/ink169.xml"/><Relationship Id="rId338" Type="http://schemas.openxmlformats.org/officeDocument/2006/relationships/image" Target="../media/image171.png"/><Relationship Id="rId337" Type="http://schemas.openxmlformats.org/officeDocument/2006/relationships/customXml" Target="../ink/ink168.xml"/><Relationship Id="rId336" Type="http://schemas.openxmlformats.org/officeDocument/2006/relationships/image" Target="../media/image170.png"/><Relationship Id="rId335" Type="http://schemas.openxmlformats.org/officeDocument/2006/relationships/customXml" Target="../ink/ink167.xml"/><Relationship Id="rId334" Type="http://schemas.openxmlformats.org/officeDocument/2006/relationships/image" Target="../media/image169.png"/><Relationship Id="rId333" Type="http://schemas.openxmlformats.org/officeDocument/2006/relationships/customXml" Target="../ink/ink166.xml"/><Relationship Id="rId332" Type="http://schemas.openxmlformats.org/officeDocument/2006/relationships/image" Target="../media/image168.png"/><Relationship Id="rId331" Type="http://schemas.openxmlformats.org/officeDocument/2006/relationships/customXml" Target="../ink/ink165.xml"/><Relationship Id="rId330" Type="http://schemas.openxmlformats.org/officeDocument/2006/relationships/image" Target="../media/image167.png"/><Relationship Id="rId33" Type="http://schemas.openxmlformats.org/officeDocument/2006/relationships/customXml" Target="../ink/ink16.xml"/><Relationship Id="rId329" Type="http://schemas.openxmlformats.org/officeDocument/2006/relationships/customXml" Target="../ink/ink164.xml"/><Relationship Id="rId328" Type="http://schemas.openxmlformats.org/officeDocument/2006/relationships/image" Target="../media/image166.png"/><Relationship Id="rId327" Type="http://schemas.openxmlformats.org/officeDocument/2006/relationships/customXml" Target="../ink/ink163.xml"/><Relationship Id="rId326" Type="http://schemas.openxmlformats.org/officeDocument/2006/relationships/image" Target="../media/image165.png"/><Relationship Id="rId325" Type="http://schemas.openxmlformats.org/officeDocument/2006/relationships/customXml" Target="../ink/ink162.xml"/><Relationship Id="rId324" Type="http://schemas.openxmlformats.org/officeDocument/2006/relationships/image" Target="../media/image164.png"/><Relationship Id="rId323" Type="http://schemas.openxmlformats.org/officeDocument/2006/relationships/customXml" Target="../ink/ink161.xml"/><Relationship Id="rId322" Type="http://schemas.openxmlformats.org/officeDocument/2006/relationships/image" Target="../media/image163.png"/><Relationship Id="rId321" Type="http://schemas.openxmlformats.org/officeDocument/2006/relationships/customXml" Target="../ink/ink160.xml"/><Relationship Id="rId320" Type="http://schemas.openxmlformats.org/officeDocument/2006/relationships/image" Target="../media/image162.png"/><Relationship Id="rId32" Type="http://schemas.openxmlformats.org/officeDocument/2006/relationships/image" Target="../media/image18.png"/><Relationship Id="rId319" Type="http://schemas.openxmlformats.org/officeDocument/2006/relationships/customXml" Target="../ink/ink159.xml"/><Relationship Id="rId318" Type="http://schemas.openxmlformats.org/officeDocument/2006/relationships/image" Target="../media/image161.png"/><Relationship Id="rId317" Type="http://schemas.openxmlformats.org/officeDocument/2006/relationships/customXml" Target="../ink/ink158.xml"/><Relationship Id="rId316" Type="http://schemas.openxmlformats.org/officeDocument/2006/relationships/image" Target="../media/image160.png"/><Relationship Id="rId315" Type="http://schemas.openxmlformats.org/officeDocument/2006/relationships/customXml" Target="../ink/ink157.xml"/><Relationship Id="rId314" Type="http://schemas.openxmlformats.org/officeDocument/2006/relationships/image" Target="../media/image159.png"/><Relationship Id="rId313" Type="http://schemas.openxmlformats.org/officeDocument/2006/relationships/customXml" Target="../ink/ink156.xml"/><Relationship Id="rId312" Type="http://schemas.openxmlformats.org/officeDocument/2006/relationships/image" Target="../media/image158.png"/><Relationship Id="rId311" Type="http://schemas.openxmlformats.org/officeDocument/2006/relationships/customXml" Target="../ink/ink155.xml"/><Relationship Id="rId310" Type="http://schemas.openxmlformats.org/officeDocument/2006/relationships/image" Target="../media/image157.png"/><Relationship Id="rId31" Type="http://schemas.openxmlformats.org/officeDocument/2006/relationships/customXml" Target="../ink/ink15.xml"/><Relationship Id="rId309" Type="http://schemas.openxmlformats.org/officeDocument/2006/relationships/customXml" Target="../ink/ink154.xml"/><Relationship Id="rId308" Type="http://schemas.openxmlformats.org/officeDocument/2006/relationships/image" Target="../media/image156.png"/><Relationship Id="rId307" Type="http://schemas.openxmlformats.org/officeDocument/2006/relationships/customXml" Target="../ink/ink153.xml"/><Relationship Id="rId306" Type="http://schemas.openxmlformats.org/officeDocument/2006/relationships/image" Target="../media/image155.png"/><Relationship Id="rId305" Type="http://schemas.openxmlformats.org/officeDocument/2006/relationships/customXml" Target="../ink/ink152.xml"/><Relationship Id="rId304" Type="http://schemas.openxmlformats.org/officeDocument/2006/relationships/image" Target="../media/image154.png"/><Relationship Id="rId303" Type="http://schemas.openxmlformats.org/officeDocument/2006/relationships/customXml" Target="../ink/ink151.xml"/><Relationship Id="rId302" Type="http://schemas.openxmlformats.org/officeDocument/2006/relationships/image" Target="../media/image153.png"/><Relationship Id="rId301" Type="http://schemas.openxmlformats.org/officeDocument/2006/relationships/customXml" Target="../ink/ink150.xml"/><Relationship Id="rId300" Type="http://schemas.openxmlformats.org/officeDocument/2006/relationships/image" Target="../media/image152.png"/><Relationship Id="rId30" Type="http://schemas.openxmlformats.org/officeDocument/2006/relationships/image" Target="../media/image17.png"/><Relationship Id="rId3" Type="http://schemas.openxmlformats.org/officeDocument/2006/relationships/customXml" Target="../ink/ink1.xml"/><Relationship Id="rId299" Type="http://schemas.openxmlformats.org/officeDocument/2006/relationships/customXml" Target="../ink/ink149.xml"/><Relationship Id="rId298" Type="http://schemas.openxmlformats.org/officeDocument/2006/relationships/image" Target="../media/image151.png"/><Relationship Id="rId297" Type="http://schemas.openxmlformats.org/officeDocument/2006/relationships/customXml" Target="../ink/ink148.xml"/><Relationship Id="rId296" Type="http://schemas.openxmlformats.org/officeDocument/2006/relationships/image" Target="../media/image150.png"/><Relationship Id="rId295" Type="http://schemas.openxmlformats.org/officeDocument/2006/relationships/customXml" Target="../ink/ink147.xml"/><Relationship Id="rId294" Type="http://schemas.openxmlformats.org/officeDocument/2006/relationships/image" Target="../media/image149.png"/><Relationship Id="rId293" Type="http://schemas.openxmlformats.org/officeDocument/2006/relationships/customXml" Target="../ink/ink146.xml"/><Relationship Id="rId292" Type="http://schemas.openxmlformats.org/officeDocument/2006/relationships/image" Target="../media/image148.png"/><Relationship Id="rId291" Type="http://schemas.openxmlformats.org/officeDocument/2006/relationships/customXml" Target="../ink/ink145.xml"/><Relationship Id="rId290" Type="http://schemas.openxmlformats.org/officeDocument/2006/relationships/image" Target="../media/image147.png"/><Relationship Id="rId29" Type="http://schemas.openxmlformats.org/officeDocument/2006/relationships/customXml" Target="../ink/ink14.xml"/><Relationship Id="rId289" Type="http://schemas.openxmlformats.org/officeDocument/2006/relationships/customXml" Target="../ink/ink144.xml"/><Relationship Id="rId288" Type="http://schemas.openxmlformats.org/officeDocument/2006/relationships/image" Target="../media/image146.png"/><Relationship Id="rId287" Type="http://schemas.openxmlformats.org/officeDocument/2006/relationships/customXml" Target="../ink/ink143.xml"/><Relationship Id="rId286" Type="http://schemas.openxmlformats.org/officeDocument/2006/relationships/image" Target="../media/image145.png"/><Relationship Id="rId285" Type="http://schemas.openxmlformats.org/officeDocument/2006/relationships/customXml" Target="../ink/ink142.xml"/><Relationship Id="rId284" Type="http://schemas.openxmlformats.org/officeDocument/2006/relationships/image" Target="../media/image144.png"/><Relationship Id="rId283" Type="http://schemas.openxmlformats.org/officeDocument/2006/relationships/customXml" Target="../ink/ink141.xml"/><Relationship Id="rId282" Type="http://schemas.openxmlformats.org/officeDocument/2006/relationships/image" Target="../media/image143.png"/><Relationship Id="rId281" Type="http://schemas.openxmlformats.org/officeDocument/2006/relationships/customXml" Target="../ink/ink140.xml"/><Relationship Id="rId280" Type="http://schemas.openxmlformats.org/officeDocument/2006/relationships/image" Target="../media/image142.png"/><Relationship Id="rId28" Type="http://schemas.openxmlformats.org/officeDocument/2006/relationships/image" Target="../media/image16.png"/><Relationship Id="rId279" Type="http://schemas.openxmlformats.org/officeDocument/2006/relationships/customXml" Target="../ink/ink139.xml"/><Relationship Id="rId278" Type="http://schemas.openxmlformats.org/officeDocument/2006/relationships/image" Target="../media/image141.png"/><Relationship Id="rId277" Type="http://schemas.openxmlformats.org/officeDocument/2006/relationships/customXml" Target="../ink/ink138.xml"/><Relationship Id="rId276" Type="http://schemas.openxmlformats.org/officeDocument/2006/relationships/image" Target="../media/image140.png"/><Relationship Id="rId275" Type="http://schemas.openxmlformats.org/officeDocument/2006/relationships/customXml" Target="../ink/ink137.xml"/><Relationship Id="rId274" Type="http://schemas.openxmlformats.org/officeDocument/2006/relationships/image" Target="../media/image139.png"/><Relationship Id="rId273" Type="http://schemas.openxmlformats.org/officeDocument/2006/relationships/customXml" Target="../ink/ink136.xml"/><Relationship Id="rId272" Type="http://schemas.openxmlformats.org/officeDocument/2006/relationships/image" Target="../media/image138.png"/><Relationship Id="rId271" Type="http://schemas.openxmlformats.org/officeDocument/2006/relationships/customXml" Target="../ink/ink135.xml"/><Relationship Id="rId270" Type="http://schemas.openxmlformats.org/officeDocument/2006/relationships/image" Target="../media/image137.png"/><Relationship Id="rId27" Type="http://schemas.openxmlformats.org/officeDocument/2006/relationships/customXml" Target="../ink/ink13.xml"/><Relationship Id="rId269" Type="http://schemas.openxmlformats.org/officeDocument/2006/relationships/customXml" Target="../ink/ink134.xml"/><Relationship Id="rId268" Type="http://schemas.openxmlformats.org/officeDocument/2006/relationships/image" Target="../media/image136.png"/><Relationship Id="rId267" Type="http://schemas.openxmlformats.org/officeDocument/2006/relationships/customXml" Target="../ink/ink133.xml"/><Relationship Id="rId266" Type="http://schemas.openxmlformats.org/officeDocument/2006/relationships/image" Target="../media/image135.png"/><Relationship Id="rId265" Type="http://schemas.openxmlformats.org/officeDocument/2006/relationships/customXml" Target="../ink/ink132.xml"/><Relationship Id="rId264" Type="http://schemas.openxmlformats.org/officeDocument/2006/relationships/image" Target="../media/image134.png"/><Relationship Id="rId263" Type="http://schemas.openxmlformats.org/officeDocument/2006/relationships/customXml" Target="../ink/ink131.xml"/><Relationship Id="rId262" Type="http://schemas.openxmlformats.org/officeDocument/2006/relationships/image" Target="../media/image133.png"/><Relationship Id="rId261" Type="http://schemas.openxmlformats.org/officeDocument/2006/relationships/customXml" Target="../ink/ink130.xml"/><Relationship Id="rId260" Type="http://schemas.openxmlformats.org/officeDocument/2006/relationships/image" Target="../media/image132.png"/><Relationship Id="rId26" Type="http://schemas.openxmlformats.org/officeDocument/2006/relationships/image" Target="../media/image15.png"/><Relationship Id="rId259" Type="http://schemas.openxmlformats.org/officeDocument/2006/relationships/customXml" Target="../ink/ink129.xml"/><Relationship Id="rId258" Type="http://schemas.openxmlformats.org/officeDocument/2006/relationships/image" Target="../media/image131.png"/><Relationship Id="rId257" Type="http://schemas.openxmlformats.org/officeDocument/2006/relationships/customXml" Target="../ink/ink128.xml"/><Relationship Id="rId256" Type="http://schemas.openxmlformats.org/officeDocument/2006/relationships/image" Target="../media/image130.png"/><Relationship Id="rId255" Type="http://schemas.openxmlformats.org/officeDocument/2006/relationships/customXml" Target="../ink/ink127.xml"/><Relationship Id="rId254" Type="http://schemas.openxmlformats.org/officeDocument/2006/relationships/image" Target="../media/image129.png"/><Relationship Id="rId253" Type="http://schemas.openxmlformats.org/officeDocument/2006/relationships/customXml" Target="../ink/ink126.xml"/><Relationship Id="rId252" Type="http://schemas.openxmlformats.org/officeDocument/2006/relationships/image" Target="../media/image128.png"/><Relationship Id="rId251" Type="http://schemas.openxmlformats.org/officeDocument/2006/relationships/customXml" Target="../ink/ink125.xml"/><Relationship Id="rId250" Type="http://schemas.openxmlformats.org/officeDocument/2006/relationships/image" Target="../media/image127.png"/><Relationship Id="rId25" Type="http://schemas.openxmlformats.org/officeDocument/2006/relationships/customXml" Target="../ink/ink12.xml"/><Relationship Id="rId249" Type="http://schemas.openxmlformats.org/officeDocument/2006/relationships/customXml" Target="../ink/ink124.xml"/><Relationship Id="rId248" Type="http://schemas.openxmlformats.org/officeDocument/2006/relationships/image" Target="../media/image126.png"/><Relationship Id="rId247" Type="http://schemas.openxmlformats.org/officeDocument/2006/relationships/customXml" Target="../ink/ink123.xml"/><Relationship Id="rId246" Type="http://schemas.openxmlformats.org/officeDocument/2006/relationships/image" Target="../media/image125.png"/><Relationship Id="rId245" Type="http://schemas.openxmlformats.org/officeDocument/2006/relationships/customXml" Target="../ink/ink122.xml"/><Relationship Id="rId244" Type="http://schemas.openxmlformats.org/officeDocument/2006/relationships/image" Target="../media/image124.png"/><Relationship Id="rId243" Type="http://schemas.openxmlformats.org/officeDocument/2006/relationships/customXml" Target="../ink/ink121.xml"/><Relationship Id="rId242" Type="http://schemas.openxmlformats.org/officeDocument/2006/relationships/image" Target="../media/image123.png"/><Relationship Id="rId241" Type="http://schemas.openxmlformats.org/officeDocument/2006/relationships/customXml" Target="../ink/ink120.xml"/><Relationship Id="rId240" Type="http://schemas.openxmlformats.org/officeDocument/2006/relationships/image" Target="../media/image122.png"/><Relationship Id="rId24" Type="http://schemas.openxmlformats.org/officeDocument/2006/relationships/image" Target="../media/image14.png"/><Relationship Id="rId239" Type="http://schemas.openxmlformats.org/officeDocument/2006/relationships/customXml" Target="../ink/ink119.xml"/><Relationship Id="rId238" Type="http://schemas.openxmlformats.org/officeDocument/2006/relationships/image" Target="../media/image121.png"/><Relationship Id="rId237" Type="http://schemas.openxmlformats.org/officeDocument/2006/relationships/customXml" Target="../ink/ink118.xml"/><Relationship Id="rId236" Type="http://schemas.openxmlformats.org/officeDocument/2006/relationships/image" Target="../media/image120.png"/><Relationship Id="rId235" Type="http://schemas.openxmlformats.org/officeDocument/2006/relationships/customXml" Target="../ink/ink117.xml"/><Relationship Id="rId234" Type="http://schemas.openxmlformats.org/officeDocument/2006/relationships/image" Target="../media/image119.png"/><Relationship Id="rId233" Type="http://schemas.openxmlformats.org/officeDocument/2006/relationships/customXml" Target="../ink/ink116.xml"/><Relationship Id="rId232" Type="http://schemas.openxmlformats.org/officeDocument/2006/relationships/image" Target="../media/image118.png"/><Relationship Id="rId231" Type="http://schemas.openxmlformats.org/officeDocument/2006/relationships/customXml" Target="../ink/ink115.xml"/><Relationship Id="rId230" Type="http://schemas.openxmlformats.org/officeDocument/2006/relationships/image" Target="../media/image117.png"/><Relationship Id="rId23" Type="http://schemas.openxmlformats.org/officeDocument/2006/relationships/customXml" Target="../ink/ink11.xml"/><Relationship Id="rId229" Type="http://schemas.openxmlformats.org/officeDocument/2006/relationships/customXml" Target="../ink/ink114.xml"/><Relationship Id="rId228" Type="http://schemas.openxmlformats.org/officeDocument/2006/relationships/image" Target="../media/image116.png"/><Relationship Id="rId227" Type="http://schemas.openxmlformats.org/officeDocument/2006/relationships/customXml" Target="../ink/ink113.xml"/><Relationship Id="rId226" Type="http://schemas.openxmlformats.org/officeDocument/2006/relationships/image" Target="../media/image115.png"/><Relationship Id="rId225" Type="http://schemas.openxmlformats.org/officeDocument/2006/relationships/customXml" Target="../ink/ink112.xml"/><Relationship Id="rId224" Type="http://schemas.openxmlformats.org/officeDocument/2006/relationships/image" Target="../media/image114.png"/><Relationship Id="rId223" Type="http://schemas.openxmlformats.org/officeDocument/2006/relationships/customXml" Target="../ink/ink111.xml"/><Relationship Id="rId222" Type="http://schemas.openxmlformats.org/officeDocument/2006/relationships/image" Target="../media/image113.png"/><Relationship Id="rId221" Type="http://schemas.openxmlformats.org/officeDocument/2006/relationships/customXml" Target="../ink/ink110.xml"/><Relationship Id="rId220" Type="http://schemas.openxmlformats.org/officeDocument/2006/relationships/image" Target="../media/image112.png"/><Relationship Id="rId22" Type="http://schemas.openxmlformats.org/officeDocument/2006/relationships/image" Target="../media/image13.png"/><Relationship Id="rId219" Type="http://schemas.openxmlformats.org/officeDocument/2006/relationships/customXml" Target="../ink/ink109.xml"/><Relationship Id="rId218" Type="http://schemas.openxmlformats.org/officeDocument/2006/relationships/image" Target="../media/image111.png"/><Relationship Id="rId217" Type="http://schemas.openxmlformats.org/officeDocument/2006/relationships/customXml" Target="../ink/ink108.xml"/><Relationship Id="rId216" Type="http://schemas.openxmlformats.org/officeDocument/2006/relationships/image" Target="../media/image110.png"/><Relationship Id="rId215" Type="http://schemas.openxmlformats.org/officeDocument/2006/relationships/customXml" Target="../ink/ink107.xml"/><Relationship Id="rId214" Type="http://schemas.openxmlformats.org/officeDocument/2006/relationships/image" Target="../media/image109.png"/><Relationship Id="rId213" Type="http://schemas.openxmlformats.org/officeDocument/2006/relationships/customXml" Target="../ink/ink106.xml"/><Relationship Id="rId212" Type="http://schemas.openxmlformats.org/officeDocument/2006/relationships/image" Target="../media/image108.png"/><Relationship Id="rId211" Type="http://schemas.openxmlformats.org/officeDocument/2006/relationships/customXml" Target="../ink/ink105.xml"/><Relationship Id="rId210" Type="http://schemas.openxmlformats.org/officeDocument/2006/relationships/image" Target="../media/image107.png"/><Relationship Id="rId21" Type="http://schemas.openxmlformats.org/officeDocument/2006/relationships/customXml" Target="../ink/ink10.xml"/><Relationship Id="rId209" Type="http://schemas.openxmlformats.org/officeDocument/2006/relationships/customXml" Target="../ink/ink104.xml"/><Relationship Id="rId208" Type="http://schemas.openxmlformats.org/officeDocument/2006/relationships/image" Target="../media/image106.png"/><Relationship Id="rId207" Type="http://schemas.openxmlformats.org/officeDocument/2006/relationships/customXml" Target="../ink/ink103.xml"/><Relationship Id="rId206" Type="http://schemas.openxmlformats.org/officeDocument/2006/relationships/image" Target="../media/image105.png"/><Relationship Id="rId205" Type="http://schemas.openxmlformats.org/officeDocument/2006/relationships/customXml" Target="../ink/ink102.xml"/><Relationship Id="rId204" Type="http://schemas.openxmlformats.org/officeDocument/2006/relationships/image" Target="../media/image104.png"/><Relationship Id="rId203" Type="http://schemas.openxmlformats.org/officeDocument/2006/relationships/customXml" Target="../ink/ink101.xml"/><Relationship Id="rId202" Type="http://schemas.openxmlformats.org/officeDocument/2006/relationships/image" Target="../media/image103.png"/><Relationship Id="rId201" Type="http://schemas.openxmlformats.org/officeDocument/2006/relationships/customXml" Target="../ink/ink100.xml"/><Relationship Id="rId200" Type="http://schemas.openxmlformats.org/officeDocument/2006/relationships/image" Target="../media/image102.png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9" Type="http://schemas.openxmlformats.org/officeDocument/2006/relationships/customXml" Target="../ink/ink99.xml"/><Relationship Id="rId198" Type="http://schemas.openxmlformats.org/officeDocument/2006/relationships/image" Target="../media/image101.png"/><Relationship Id="rId197" Type="http://schemas.openxmlformats.org/officeDocument/2006/relationships/customXml" Target="../ink/ink98.xml"/><Relationship Id="rId196" Type="http://schemas.openxmlformats.org/officeDocument/2006/relationships/image" Target="../media/image100.png"/><Relationship Id="rId195" Type="http://schemas.openxmlformats.org/officeDocument/2006/relationships/customXml" Target="../ink/ink97.xml"/><Relationship Id="rId194" Type="http://schemas.openxmlformats.org/officeDocument/2006/relationships/image" Target="../media/image99.png"/><Relationship Id="rId193" Type="http://schemas.openxmlformats.org/officeDocument/2006/relationships/customXml" Target="../ink/ink96.xml"/><Relationship Id="rId192" Type="http://schemas.openxmlformats.org/officeDocument/2006/relationships/image" Target="../media/image98.png"/><Relationship Id="rId191" Type="http://schemas.openxmlformats.org/officeDocument/2006/relationships/customXml" Target="../ink/ink95.xml"/><Relationship Id="rId190" Type="http://schemas.openxmlformats.org/officeDocument/2006/relationships/image" Target="../media/image97.png"/><Relationship Id="rId19" Type="http://schemas.openxmlformats.org/officeDocument/2006/relationships/customXml" Target="../ink/ink9.xml"/><Relationship Id="rId189" Type="http://schemas.openxmlformats.org/officeDocument/2006/relationships/customXml" Target="../ink/ink94.xml"/><Relationship Id="rId188" Type="http://schemas.openxmlformats.org/officeDocument/2006/relationships/image" Target="../media/image96.png"/><Relationship Id="rId187" Type="http://schemas.openxmlformats.org/officeDocument/2006/relationships/customXml" Target="../ink/ink93.xml"/><Relationship Id="rId186" Type="http://schemas.openxmlformats.org/officeDocument/2006/relationships/image" Target="../media/image95.png"/><Relationship Id="rId185" Type="http://schemas.openxmlformats.org/officeDocument/2006/relationships/customXml" Target="../ink/ink92.xml"/><Relationship Id="rId184" Type="http://schemas.openxmlformats.org/officeDocument/2006/relationships/image" Target="../media/image94.png"/><Relationship Id="rId183" Type="http://schemas.openxmlformats.org/officeDocument/2006/relationships/customXml" Target="../ink/ink91.xml"/><Relationship Id="rId182" Type="http://schemas.openxmlformats.org/officeDocument/2006/relationships/image" Target="../media/image93.png"/><Relationship Id="rId181" Type="http://schemas.openxmlformats.org/officeDocument/2006/relationships/customXml" Target="../ink/ink90.xml"/><Relationship Id="rId180" Type="http://schemas.openxmlformats.org/officeDocument/2006/relationships/image" Target="../media/image92.png"/><Relationship Id="rId18" Type="http://schemas.openxmlformats.org/officeDocument/2006/relationships/image" Target="../media/image11.png"/><Relationship Id="rId179" Type="http://schemas.openxmlformats.org/officeDocument/2006/relationships/customXml" Target="../ink/ink89.xml"/><Relationship Id="rId178" Type="http://schemas.openxmlformats.org/officeDocument/2006/relationships/image" Target="../media/image91.png"/><Relationship Id="rId177" Type="http://schemas.openxmlformats.org/officeDocument/2006/relationships/customXml" Target="../ink/ink88.xml"/><Relationship Id="rId176" Type="http://schemas.openxmlformats.org/officeDocument/2006/relationships/image" Target="../media/image90.png"/><Relationship Id="rId175" Type="http://schemas.openxmlformats.org/officeDocument/2006/relationships/customXml" Target="../ink/ink87.xml"/><Relationship Id="rId174" Type="http://schemas.openxmlformats.org/officeDocument/2006/relationships/image" Target="../media/image89.png"/><Relationship Id="rId173" Type="http://schemas.openxmlformats.org/officeDocument/2006/relationships/customXml" Target="../ink/ink86.xml"/><Relationship Id="rId172" Type="http://schemas.openxmlformats.org/officeDocument/2006/relationships/image" Target="../media/image88.png"/><Relationship Id="rId171" Type="http://schemas.openxmlformats.org/officeDocument/2006/relationships/customXml" Target="../ink/ink85.xml"/><Relationship Id="rId170" Type="http://schemas.openxmlformats.org/officeDocument/2006/relationships/image" Target="../media/image87.png"/><Relationship Id="rId17" Type="http://schemas.openxmlformats.org/officeDocument/2006/relationships/customXml" Target="../ink/ink8.xml"/><Relationship Id="rId169" Type="http://schemas.openxmlformats.org/officeDocument/2006/relationships/customXml" Target="../ink/ink84.xml"/><Relationship Id="rId168" Type="http://schemas.openxmlformats.org/officeDocument/2006/relationships/image" Target="../media/image86.png"/><Relationship Id="rId167" Type="http://schemas.openxmlformats.org/officeDocument/2006/relationships/customXml" Target="../ink/ink83.xml"/><Relationship Id="rId166" Type="http://schemas.openxmlformats.org/officeDocument/2006/relationships/image" Target="../media/image85.png"/><Relationship Id="rId165" Type="http://schemas.openxmlformats.org/officeDocument/2006/relationships/customXml" Target="../ink/ink82.xml"/><Relationship Id="rId164" Type="http://schemas.openxmlformats.org/officeDocument/2006/relationships/image" Target="../media/image84.png"/><Relationship Id="rId163" Type="http://schemas.openxmlformats.org/officeDocument/2006/relationships/customXml" Target="../ink/ink81.xml"/><Relationship Id="rId162" Type="http://schemas.openxmlformats.org/officeDocument/2006/relationships/image" Target="../media/image83.png"/><Relationship Id="rId161" Type="http://schemas.openxmlformats.org/officeDocument/2006/relationships/customXml" Target="../ink/ink80.xml"/><Relationship Id="rId160" Type="http://schemas.openxmlformats.org/officeDocument/2006/relationships/image" Target="../media/image82.png"/><Relationship Id="rId16" Type="http://schemas.openxmlformats.org/officeDocument/2006/relationships/image" Target="../media/image10.png"/><Relationship Id="rId159" Type="http://schemas.openxmlformats.org/officeDocument/2006/relationships/customXml" Target="../ink/ink79.xml"/><Relationship Id="rId158" Type="http://schemas.openxmlformats.org/officeDocument/2006/relationships/image" Target="../media/image81.png"/><Relationship Id="rId157" Type="http://schemas.openxmlformats.org/officeDocument/2006/relationships/customXml" Target="../ink/ink78.xml"/><Relationship Id="rId156" Type="http://schemas.openxmlformats.org/officeDocument/2006/relationships/image" Target="../media/image80.png"/><Relationship Id="rId155" Type="http://schemas.openxmlformats.org/officeDocument/2006/relationships/customXml" Target="../ink/ink77.xml"/><Relationship Id="rId154" Type="http://schemas.openxmlformats.org/officeDocument/2006/relationships/image" Target="../media/image79.png"/><Relationship Id="rId153" Type="http://schemas.openxmlformats.org/officeDocument/2006/relationships/customXml" Target="../ink/ink76.xml"/><Relationship Id="rId152" Type="http://schemas.openxmlformats.org/officeDocument/2006/relationships/image" Target="../media/image78.png"/><Relationship Id="rId151" Type="http://schemas.openxmlformats.org/officeDocument/2006/relationships/customXml" Target="../ink/ink75.xml"/><Relationship Id="rId150" Type="http://schemas.openxmlformats.org/officeDocument/2006/relationships/image" Target="../media/image77.png"/><Relationship Id="rId15" Type="http://schemas.openxmlformats.org/officeDocument/2006/relationships/customXml" Target="../ink/ink7.xml"/><Relationship Id="rId149" Type="http://schemas.openxmlformats.org/officeDocument/2006/relationships/customXml" Target="../ink/ink74.xml"/><Relationship Id="rId148" Type="http://schemas.openxmlformats.org/officeDocument/2006/relationships/image" Target="../media/image76.png"/><Relationship Id="rId147" Type="http://schemas.openxmlformats.org/officeDocument/2006/relationships/customXml" Target="../ink/ink73.xml"/><Relationship Id="rId146" Type="http://schemas.openxmlformats.org/officeDocument/2006/relationships/image" Target="../media/image75.png"/><Relationship Id="rId145" Type="http://schemas.openxmlformats.org/officeDocument/2006/relationships/customXml" Target="../ink/ink72.xml"/><Relationship Id="rId144" Type="http://schemas.openxmlformats.org/officeDocument/2006/relationships/image" Target="../media/image74.png"/><Relationship Id="rId143" Type="http://schemas.openxmlformats.org/officeDocument/2006/relationships/customXml" Target="../ink/ink71.xml"/><Relationship Id="rId142" Type="http://schemas.openxmlformats.org/officeDocument/2006/relationships/image" Target="../media/image73.png"/><Relationship Id="rId141" Type="http://schemas.openxmlformats.org/officeDocument/2006/relationships/customXml" Target="../ink/ink70.xml"/><Relationship Id="rId140" Type="http://schemas.openxmlformats.org/officeDocument/2006/relationships/image" Target="../media/image72.png"/><Relationship Id="rId14" Type="http://schemas.openxmlformats.org/officeDocument/2006/relationships/image" Target="../media/image9.png"/><Relationship Id="rId139" Type="http://schemas.openxmlformats.org/officeDocument/2006/relationships/customXml" Target="../ink/ink69.xml"/><Relationship Id="rId138" Type="http://schemas.openxmlformats.org/officeDocument/2006/relationships/image" Target="../media/image71.png"/><Relationship Id="rId137" Type="http://schemas.openxmlformats.org/officeDocument/2006/relationships/customXml" Target="../ink/ink68.xml"/><Relationship Id="rId136" Type="http://schemas.openxmlformats.org/officeDocument/2006/relationships/image" Target="../media/image70.png"/><Relationship Id="rId135" Type="http://schemas.openxmlformats.org/officeDocument/2006/relationships/customXml" Target="../ink/ink67.xml"/><Relationship Id="rId134" Type="http://schemas.openxmlformats.org/officeDocument/2006/relationships/image" Target="../media/image69.png"/><Relationship Id="rId133" Type="http://schemas.openxmlformats.org/officeDocument/2006/relationships/customXml" Target="../ink/ink66.xml"/><Relationship Id="rId132" Type="http://schemas.openxmlformats.org/officeDocument/2006/relationships/image" Target="../media/image68.png"/><Relationship Id="rId131" Type="http://schemas.openxmlformats.org/officeDocument/2006/relationships/customXml" Target="../ink/ink65.xml"/><Relationship Id="rId130" Type="http://schemas.openxmlformats.org/officeDocument/2006/relationships/image" Target="../media/image67.png"/><Relationship Id="rId13" Type="http://schemas.openxmlformats.org/officeDocument/2006/relationships/customXml" Target="../ink/ink6.xml"/><Relationship Id="rId129" Type="http://schemas.openxmlformats.org/officeDocument/2006/relationships/customXml" Target="../ink/ink64.xml"/><Relationship Id="rId128" Type="http://schemas.openxmlformats.org/officeDocument/2006/relationships/image" Target="../media/image66.png"/><Relationship Id="rId127" Type="http://schemas.openxmlformats.org/officeDocument/2006/relationships/customXml" Target="../ink/ink63.xml"/><Relationship Id="rId126" Type="http://schemas.openxmlformats.org/officeDocument/2006/relationships/image" Target="../media/image65.png"/><Relationship Id="rId125" Type="http://schemas.openxmlformats.org/officeDocument/2006/relationships/customXml" Target="../ink/ink62.xml"/><Relationship Id="rId124" Type="http://schemas.openxmlformats.org/officeDocument/2006/relationships/image" Target="../media/image64.png"/><Relationship Id="rId123" Type="http://schemas.openxmlformats.org/officeDocument/2006/relationships/customXml" Target="../ink/ink61.xml"/><Relationship Id="rId122" Type="http://schemas.openxmlformats.org/officeDocument/2006/relationships/image" Target="../media/image63.png"/><Relationship Id="rId121" Type="http://schemas.openxmlformats.org/officeDocument/2006/relationships/customXml" Target="../ink/ink60.xml"/><Relationship Id="rId120" Type="http://schemas.openxmlformats.org/officeDocument/2006/relationships/image" Target="../media/image62.png"/><Relationship Id="rId12" Type="http://schemas.openxmlformats.org/officeDocument/2006/relationships/image" Target="../media/image8.png"/><Relationship Id="rId119" Type="http://schemas.openxmlformats.org/officeDocument/2006/relationships/customXml" Target="../ink/ink59.xml"/><Relationship Id="rId118" Type="http://schemas.openxmlformats.org/officeDocument/2006/relationships/image" Target="../media/image61.png"/><Relationship Id="rId117" Type="http://schemas.openxmlformats.org/officeDocument/2006/relationships/customXml" Target="../ink/ink58.xml"/><Relationship Id="rId116" Type="http://schemas.openxmlformats.org/officeDocument/2006/relationships/image" Target="../media/image60.png"/><Relationship Id="rId115" Type="http://schemas.openxmlformats.org/officeDocument/2006/relationships/customXml" Target="../ink/ink57.xml"/><Relationship Id="rId114" Type="http://schemas.openxmlformats.org/officeDocument/2006/relationships/image" Target="../media/image59.png"/><Relationship Id="rId113" Type="http://schemas.openxmlformats.org/officeDocument/2006/relationships/customXml" Target="../ink/ink56.xml"/><Relationship Id="rId112" Type="http://schemas.openxmlformats.org/officeDocument/2006/relationships/image" Target="../media/image58.png"/><Relationship Id="rId111" Type="http://schemas.openxmlformats.org/officeDocument/2006/relationships/customXml" Target="../ink/ink55.xml"/><Relationship Id="rId110" Type="http://schemas.openxmlformats.org/officeDocument/2006/relationships/image" Target="../media/image57.png"/><Relationship Id="rId11" Type="http://schemas.openxmlformats.org/officeDocument/2006/relationships/customXml" Target="../ink/ink5.xml"/><Relationship Id="rId109" Type="http://schemas.openxmlformats.org/officeDocument/2006/relationships/customXml" Target="../ink/ink54.xml"/><Relationship Id="rId108" Type="http://schemas.openxmlformats.org/officeDocument/2006/relationships/image" Target="../media/image56.png"/><Relationship Id="rId107" Type="http://schemas.openxmlformats.org/officeDocument/2006/relationships/customXml" Target="../ink/ink53.xml"/><Relationship Id="rId106" Type="http://schemas.openxmlformats.org/officeDocument/2006/relationships/image" Target="../media/image55.png"/><Relationship Id="rId105" Type="http://schemas.openxmlformats.org/officeDocument/2006/relationships/customXml" Target="../ink/ink52.xml"/><Relationship Id="rId104" Type="http://schemas.openxmlformats.org/officeDocument/2006/relationships/image" Target="../media/image54.png"/><Relationship Id="rId103" Type="http://schemas.openxmlformats.org/officeDocument/2006/relationships/customXml" Target="../ink/ink51.xml"/><Relationship Id="rId102" Type="http://schemas.openxmlformats.org/officeDocument/2006/relationships/image" Target="../media/image53.png"/><Relationship Id="rId101" Type="http://schemas.openxmlformats.org/officeDocument/2006/relationships/customXml" Target="../ink/ink50.xml"/><Relationship Id="rId100" Type="http://schemas.openxmlformats.org/officeDocument/2006/relationships/image" Target="../media/image52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88.xml"/><Relationship Id="rId8" Type="http://schemas.openxmlformats.org/officeDocument/2006/relationships/image" Target="../media/image192.png"/><Relationship Id="rId7" Type="http://schemas.openxmlformats.org/officeDocument/2006/relationships/customXml" Target="../ink/ink187.xml"/><Relationship Id="rId6" Type="http://schemas.openxmlformats.org/officeDocument/2006/relationships/image" Target="../media/image191.png"/><Relationship Id="rId5" Type="http://schemas.openxmlformats.org/officeDocument/2006/relationships/customXml" Target="../ink/ink186.xml"/><Relationship Id="rId4" Type="http://schemas.openxmlformats.org/officeDocument/2006/relationships/image" Target="../media/image190.png"/><Relationship Id="rId3" Type="http://schemas.openxmlformats.org/officeDocument/2006/relationships/customXml" Target="../ink/ink185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98.png"/><Relationship Id="rId2" Type="http://schemas.openxmlformats.org/officeDocument/2006/relationships/image" Target="../media/image189.png"/><Relationship Id="rId19" Type="http://schemas.openxmlformats.org/officeDocument/2006/relationships/customXml" Target="../ink/ink193.xml"/><Relationship Id="rId18" Type="http://schemas.openxmlformats.org/officeDocument/2006/relationships/image" Target="../media/image197.png"/><Relationship Id="rId17" Type="http://schemas.openxmlformats.org/officeDocument/2006/relationships/customXml" Target="../ink/ink192.xml"/><Relationship Id="rId16" Type="http://schemas.openxmlformats.org/officeDocument/2006/relationships/image" Target="../media/image196.png"/><Relationship Id="rId15" Type="http://schemas.openxmlformats.org/officeDocument/2006/relationships/customXml" Target="../ink/ink191.xml"/><Relationship Id="rId14" Type="http://schemas.openxmlformats.org/officeDocument/2006/relationships/image" Target="../media/image195.png"/><Relationship Id="rId13" Type="http://schemas.openxmlformats.org/officeDocument/2006/relationships/customXml" Target="../ink/ink190.xml"/><Relationship Id="rId12" Type="http://schemas.openxmlformats.org/officeDocument/2006/relationships/image" Target="../media/image194.png"/><Relationship Id="rId11" Type="http://schemas.openxmlformats.org/officeDocument/2006/relationships/customXml" Target="../ink/ink189.xml"/><Relationship Id="rId10" Type="http://schemas.openxmlformats.org/officeDocument/2006/relationships/image" Target="../media/image193.png"/><Relationship Id="rId1" Type="http://schemas.openxmlformats.org/officeDocument/2006/relationships/image" Target="../media/image188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248.png"/><Relationship Id="rId98" Type="http://schemas.openxmlformats.org/officeDocument/2006/relationships/customXml" Target="../ink/ink242.xml"/><Relationship Id="rId97" Type="http://schemas.openxmlformats.org/officeDocument/2006/relationships/image" Target="../media/image247.png"/><Relationship Id="rId96" Type="http://schemas.openxmlformats.org/officeDocument/2006/relationships/customXml" Target="../ink/ink241.xml"/><Relationship Id="rId95" Type="http://schemas.openxmlformats.org/officeDocument/2006/relationships/image" Target="../media/image246.png"/><Relationship Id="rId94" Type="http://schemas.openxmlformats.org/officeDocument/2006/relationships/customXml" Target="../ink/ink240.xml"/><Relationship Id="rId93" Type="http://schemas.openxmlformats.org/officeDocument/2006/relationships/image" Target="../media/image245.png"/><Relationship Id="rId92" Type="http://schemas.openxmlformats.org/officeDocument/2006/relationships/customXml" Target="../ink/ink239.xml"/><Relationship Id="rId91" Type="http://schemas.openxmlformats.org/officeDocument/2006/relationships/image" Target="../media/image244.png"/><Relationship Id="rId90" Type="http://schemas.openxmlformats.org/officeDocument/2006/relationships/customXml" Target="../ink/ink238.xml"/><Relationship Id="rId9" Type="http://schemas.openxmlformats.org/officeDocument/2006/relationships/image" Target="../media/image203.png"/><Relationship Id="rId89" Type="http://schemas.openxmlformats.org/officeDocument/2006/relationships/image" Target="../media/image243.png"/><Relationship Id="rId88" Type="http://schemas.openxmlformats.org/officeDocument/2006/relationships/customXml" Target="../ink/ink237.xml"/><Relationship Id="rId87" Type="http://schemas.openxmlformats.org/officeDocument/2006/relationships/image" Target="../media/image242.png"/><Relationship Id="rId86" Type="http://schemas.openxmlformats.org/officeDocument/2006/relationships/customXml" Target="../ink/ink236.xml"/><Relationship Id="rId85" Type="http://schemas.openxmlformats.org/officeDocument/2006/relationships/image" Target="../media/image241.png"/><Relationship Id="rId84" Type="http://schemas.openxmlformats.org/officeDocument/2006/relationships/customXml" Target="../ink/ink235.xml"/><Relationship Id="rId83" Type="http://schemas.openxmlformats.org/officeDocument/2006/relationships/image" Target="../media/image240.png"/><Relationship Id="rId82" Type="http://schemas.openxmlformats.org/officeDocument/2006/relationships/customXml" Target="../ink/ink234.xml"/><Relationship Id="rId81" Type="http://schemas.openxmlformats.org/officeDocument/2006/relationships/image" Target="../media/image239.png"/><Relationship Id="rId80" Type="http://schemas.openxmlformats.org/officeDocument/2006/relationships/customXml" Target="../ink/ink233.xml"/><Relationship Id="rId8" Type="http://schemas.openxmlformats.org/officeDocument/2006/relationships/customXml" Target="../ink/ink197.xml"/><Relationship Id="rId79" Type="http://schemas.openxmlformats.org/officeDocument/2006/relationships/image" Target="../media/image238.png"/><Relationship Id="rId78" Type="http://schemas.openxmlformats.org/officeDocument/2006/relationships/customXml" Target="../ink/ink232.xml"/><Relationship Id="rId77" Type="http://schemas.openxmlformats.org/officeDocument/2006/relationships/image" Target="../media/image237.png"/><Relationship Id="rId76" Type="http://schemas.openxmlformats.org/officeDocument/2006/relationships/customXml" Target="../ink/ink231.xml"/><Relationship Id="rId75" Type="http://schemas.openxmlformats.org/officeDocument/2006/relationships/image" Target="../media/image236.png"/><Relationship Id="rId74" Type="http://schemas.openxmlformats.org/officeDocument/2006/relationships/customXml" Target="../ink/ink230.xml"/><Relationship Id="rId73" Type="http://schemas.openxmlformats.org/officeDocument/2006/relationships/image" Target="../media/image235.png"/><Relationship Id="rId72" Type="http://schemas.openxmlformats.org/officeDocument/2006/relationships/customXml" Target="../ink/ink229.xml"/><Relationship Id="rId71" Type="http://schemas.openxmlformats.org/officeDocument/2006/relationships/image" Target="../media/image234.png"/><Relationship Id="rId70" Type="http://schemas.openxmlformats.org/officeDocument/2006/relationships/customXml" Target="../ink/ink228.xml"/><Relationship Id="rId7" Type="http://schemas.openxmlformats.org/officeDocument/2006/relationships/image" Target="../media/image202.png"/><Relationship Id="rId69" Type="http://schemas.openxmlformats.org/officeDocument/2006/relationships/image" Target="../media/image233.png"/><Relationship Id="rId68" Type="http://schemas.openxmlformats.org/officeDocument/2006/relationships/customXml" Target="../ink/ink227.xml"/><Relationship Id="rId67" Type="http://schemas.openxmlformats.org/officeDocument/2006/relationships/image" Target="../media/image232.png"/><Relationship Id="rId66" Type="http://schemas.openxmlformats.org/officeDocument/2006/relationships/customXml" Target="../ink/ink226.xml"/><Relationship Id="rId65" Type="http://schemas.openxmlformats.org/officeDocument/2006/relationships/image" Target="../media/image231.png"/><Relationship Id="rId64" Type="http://schemas.openxmlformats.org/officeDocument/2006/relationships/customXml" Target="../ink/ink225.xml"/><Relationship Id="rId63" Type="http://schemas.openxmlformats.org/officeDocument/2006/relationships/image" Target="../media/image230.png"/><Relationship Id="rId62" Type="http://schemas.openxmlformats.org/officeDocument/2006/relationships/customXml" Target="../ink/ink224.xml"/><Relationship Id="rId61" Type="http://schemas.openxmlformats.org/officeDocument/2006/relationships/image" Target="../media/image229.png"/><Relationship Id="rId60" Type="http://schemas.openxmlformats.org/officeDocument/2006/relationships/customXml" Target="../ink/ink223.xml"/><Relationship Id="rId6" Type="http://schemas.openxmlformats.org/officeDocument/2006/relationships/customXml" Target="../ink/ink196.xml"/><Relationship Id="rId59" Type="http://schemas.openxmlformats.org/officeDocument/2006/relationships/image" Target="../media/image228.png"/><Relationship Id="rId58" Type="http://schemas.openxmlformats.org/officeDocument/2006/relationships/customXml" Target="../ink/ink222.xml"/><Relationship Id="rId57" Type="http://schemas.openxmlformats.org/officeDocument/2006/relationships/image" Target="../media/image227.png"/><Relationship Id="rId56" Type="http://schemas.openxmlformats.org/officeDocument/2006/relationships/customXml" Target="../ink/ink221.xml"/><Relationship Id="rId55" Type="http://schemas.openxmlformats.org/officeDocument/2006/relationships/image" Target="../media/image226.png"/><Relationship Id="rId54" Type="http://schemas.openxmlformats.org/officeDocument/2006/relationships/customXml" Target="../ink/ink220.xml"/><Relationship Id="rId53" Type="http://schemas.openxmlformats.org/officeDocument/2006/relationships/image" Target="../media/image225.png"/><Relationship Id="rId52" Type="http://schemas.openxmlformats.org/officeDocument/2006/relationships/customXml" Target="../ink/ink219.xml"/><Relationship Id="rId51" Type="http://schemas.openxmlformats.org/officeDocument/2006/relationships/image" Target="../media/image224.png"/><Relationship Id="rId50" Type="http://schemas.openxmlformats.org/officeDocument/2006/relationships/customXml" Target="../ink/ink218.xml"/><Relationship Id="rId5" Type="http://schemas.openxmlformats.org/officeDocument/2006/relationships/image" Target="../media/image201.png"/><Relationship Id="rId49" Type="http://schemas.openxmlformats.org/officeDocument/2006/relationships/image" Target="../media/image223.png"/><Relationship Id="rId48" Type="http://schemas.openxmlformats.org/officeDocument/2006/relationships/customXml" Target="../ink/ink217.xml"/><Relationship Id="rId47" Type="http://schemas.openxmlformats.org/officeDocument/2006/relationships/image" Target="../media/image222.png"/><Relationship Id="rId46" Type="http://schemas.openxmlformats.org/officeDocument/2006/relationships/customXml" Target="../ink/ink216.xml"/><Relationship Id="rId45" Type="http://schemas.openxmlformats.org/officeDocument/2006/relationships/image" Target="../media/image221.png"/><Relationship Id="rId44" Type="http://schemas.openxmlformats.org/officeDocument/2006/relationships/customXml" Target="../ink/ink215.xml"/><Relationship Id="rId43" Type="http://schemas.openxmlformats.org/officeDocument/2006/relationships/image" Target="../media/image220.png"/><Relationship Id="rId42" Type="http://schemas.openxmlformats.org/officeDocument/2006/relationships/customXml" Target="../ink/ink214.xml"/><Relationship Id="rId41" Type="http://schemas.openxmlformats.org/officeDocument/2006/relationships/image" Target="../media/image219.png"/><Relationship Id="rId40" Type="http://schemas.openxmlformats.org/officeDocument/2006/relationships/customXml" Target="../ink/ink213.xml"/><Relationship Id="rId4" Type="http://schemas.openxmlformats.org/officeDocument/2006/relationships/customXml" Target="../ink/ink195.xml"/><Relationship Id="rId39" Type="http://schemas.openxmlformats.org/officeDocument/2006/relationships/image" Target="../media/image218.png"/><Relationship Id="rId38" Type="http://schemas.openxmlformats.org/officeDocument/2006/relationships/customXml" Target="../ink/ink212.xml"/><Relationship Id="rId37" Type="http://schemas.openxmlformats.org/officeDocument/2006/relationships/image" Target="../media/image217.png"/><Relationship Id="rId36" Type="http://schemas.openxmlformats.org/officeDocument/2006/relationships/customXml" Target="../ink/ink211.xml"/><Relationship Id="rId35" Type="http://schemas.openxmlformats.org/officeDocument/2006/relationships/image" Target="../media/image216.png"/><Relationship Id="rId34" Type="http://schemas.openxmlformats.org/officeDocument/2006/relationships/customXml" Target="../ink/ink210.xml"/><Relationship Id="rId33" Type="http://schemas.openxmlformats.org/officeDocument/2006/relationships/image" Target="../media/image215.png"/><Relationship Id="rId32" Type="http://schemas.openxmlformats.org/officeDocument/2006/relationships/customXml" Target="../ink/ink209.xml"/><Relationship Id="rId316" Type="http://schemas.openxmlformats.org/officeDocument/2006/relationships/slideLayout" Target="../slideLayouts/slideLayout2.xml"/><Relationship Id="rId315" Type="http://schemas.openxmlformats.org/officeDocument/2006/relationships/image" Target="../media/image356.png"/><Relationship Id="rId314" Type="http://schemas.openxmlformats.org/officeDocument/2006/relationships/customXml" Target="../ink/ink350.xml"/><Relationship Id="rId313" Type="http://schemas.openxmlformats.org/officeDocument/2006/relationships/image" Target="../media/image355.png"/><Relationship Id="rId312" Type="http://schemas.openxmlformats.org/officeDocument/2006/relationships/customXml" Target="../ink/ink349.xml"/><Relationship Id="rId311" Type="http://schemas.openxmlformats.org/officeDocument/2006/relationships/image" Target="../media/image354.png"/><Relationship Id="rId310" Type="http://schemas.openxmlformats.org/officeDocument/2006/relationships/customXml" Target="../ink/ink348.xml"/><Relationship Id="rId31" Type="http://schemas.openxmlformats.org/officeDocument/2006/relationships/image" Target="../media/image214.png"/><Relationship Id="rId309" Type="http://schemas.openxmlformats.org/officeDocument/2006/relationships/image" Target="../media/image353.png"/><Relationship Id="rId308" Type="http://schemas.openxmlformats.org/officeDocument/2006/relationships/customXml" Target="../ink/ink347.xml"/><Relationship Id="rId307" Type="http://schemas.openxmlformats.org/officeDocument/2006/relationships/image" Target="../media/image352.png"/><Relationship Id="rId306" Type="http://schemas.openxmlformats.org/officeDocument/2006/relationships/customXml" Target="../ink/ink346.xml"/><Relationship Id="rId305" Type="http://schemas.openxmlformats.org/officeDocument/2006/relationships/image" Target="../media/image351.png"/><Relationship Id="rId304" Type="http://schemas.openxmlformats.org/officeDocument/2006/relationships/customXml" Target="../ink/ink345.xml"/><Relationship Id="rId303" Type="http://schemas.openxmlformats.org/officeDocument/2006/relationships/image" Target="../media/image350.png"/><Relationship Id="rId302" Type="http://schemas.openxmlformats.org/officeDocument/2006/relationships/customXml" Target="../ink/ink344.xml"/><Relationship Id="rId301" Type="http://schemas.openxmlformats.org/officeDocument/2006/relationships/image" Target="../media/image349.png"/><Relationship Id="rId300" Type="http://schemas.openxmlformats.org/officeDocument/2006/relationships/customXml" Target="../ink/ink343.xml"/><Relationship Id="rId30" Type="http://schemas.openxmlformats.org/officeDocument/2006/relationships/customXml" Target="../ink/ink208.xml"/><Relationship Id="rId3" Type="http://schemas.openxmlformats.org/officeDocument/2006/relationships/image" Target="../media/image200.png"/><Relationship Id="rId299" Type="http://schemas.openxmlformats.org/officeDocument/2006/relationships/image" Target="../media/image348.png"/><Relationship Id="rId298" Type="http://schemas.openxmlformats.org/officeDocument/2006/relationships/customXml" Target="../ink/ink342.xml"/><Relationship Id="rId297" Type="http://schemas.openxmlformats.org/officeDocument/2006/relationships/image" Target="../media/image347.png"/><Relationship Id="rId296" Type="http://schemas.openxmlformats.org/officeDocument/2006/relationships/customXml" Target="../ink/ink341.xml"/><Relationship Id="rId295" Type="http://schemas.openxmlformats.org/officeDocument/2006/relationships/image" Target="../media/image346.png"/><Relationship Id="rId294" Type="http://schemas.openxmlformats.org/officeDocument/2006/relationships/customXml" Target="../ink/ink340.xml"/><Relationship Id="rId293" Type="http://schemas.openxmlformats.org/officeDocument/2006/relationships/image" Target="../media/image345.png"/><Relationship Id="rId292" Type="http://schemas.openxmlformats.org/officeDocument/2006/relationships/customXml" Target="../ink/ink339.xml"/><Relationship Id="rId291" Type="http://schemas.openxmlformats.org/officeDocument/2006/relationships/image" Target="../media/image344.png"/><Relationship Id="rId290" Type="http://schemas.openxmlformats.org/officeDocument/2006/relationships/customXml" Target="../ink/ink338.xml"/><Relationship Id="rId29" Type="http://schemas.openxmlformats.org/officeDocument/2006/relationships/image" Target="../media/image213.png"/><Relationship Id="rId289" Type="http://schemas.openxmlformats.org/officeDocument/2006/relationships/image" Target="../media/image343.png"/><Relationship Id="rId288" Type="http://schemas.openxmlformats.org/officeDocument/2006/relationships/customXml" Target="../ink/ink337.xml"/><Relationship Id="rId287" Type="http://schemas.openxmlformats.org/officeDocument/2006/relationships/image" Target="../media/image342.png"/><Relationship Id="rId286" Type="http://schemas.openxmlformats.org/officeDocument/2006/relationships/customXml" Target="../ink/ink336.xml"/><Relationship Id="rId285" Type="http://schemas.openxmlformats.org/officeDocument/2006/relationships/image" Target="../media/image341.png"/><Relationship Id="rId284" Type="http://schemas.openxmlformats.org/officeDocument/2006/relationships/customXml" Target="../ink/ink335.xml"/><Relationship Id="rId283" Type="http://schemas.openxmlformats.org/officeDocument/2006/relationships/image" Target="../media/image340.png"/><Relationship Id="rId282" Type="http://schemas.openxmlformats.org/officeDocument/2006/relationships/customXml" Target="../ink/ink334.xml"/><Relationship Id="rId281" Type="http://schemas.openxmlformats.org/officeDocument/2006/relationships/image" Target="../media/image339.png"/><Relationship Id="rId280" Type="http://schemas.openxmlformats.org/officeDocument/2006/relationships/customXml" Target="../ink/ink333.xml"/><Relationship Id="rId28" Type="http://schemas.openxmlformats.org/officeDocument/2006/relationships/customXml" Target="../ink/ink207.xml"/><Relationship Id="rId279" Type="http://schemas.openxmlformats.org/officeDocument/2006/relationships/image" Target="../media/image338.png"/><Relationship Id="rId278" Type="http://schemas.openxmlformats.org/officeDocument/2006/relationships/customXml" Target="../ink/ink332.xml"/><Relationship Id="rId277" Type="http://schemas.openxmlformats.org/officeDocument/2006/relationships/image" Target="../media/image337.png"/><Relationship Id="rId276" Type="http://schemas.openxmlformats.org/officeDocument/2006/relationships/customXml" Target="../ink/ink331.xml"/><Relationship Id="rId275" Type="http://schemas.openxmlformats.org/officeDocument/2006/relationships/image" Target="../media/image336.png"/><Relationship Id="rId274" Type="http://schemas.openxmlformats.org/officeDocument/2006/relationships/customXml" Target="../ink/ink330.xml"/><Relationship Id="rId273" Type="http://schemas.openxmlformats.org/officeDocument/2006/relationships/image" Target="../media/image335.png"/><Relationship Id="rId272" Type="http://schemas.openxmlformats.org/officeDocument/2006/relationships/customXml" Target="../ink/ink329.xml"/><Relationship Id="rId271" Type="http://schemas.openxmlformats.org/officeDocument/2006/relationships/image" Target="../media/image334.png"/><Relationship Id="rId270" Type="http://schemas.openxmlformats.org/officeDocument/2006/relationships/customXml" Target="../ink/ink328.xml"/><Relationship Id="rId27" Type="http://schemas.openxmlformats.org/officeDocument/2006/relationships/image" Target="../media/image212.png"/><Relationship Id="rId269" Type="http://schemas.openxmlformats.org/officeDocument/2006/relationships/image" Target="../media/image333.png"/><Relationship Id="rId268" Type="http://schemas.openxmlformats.org/officeDocument/2006/relationships/customXml" Target="../ink/ink327.xml"/><Relationship Id="rId267" Type="http://schemas.openxmlformats.org/officeDocument/2006/relationships/image" Target="../media/image332.png"/><Relationship Id="rId266" Type="http://schemas.openxmlformats.org/officeDocument/2006/relationships/customXml" Target="../ink/ink326.xml"/><Relationship Id="rId265" Type="http://schemas.openxmlformats.org/officeDocument/2006/relationships/image" Target="../media/image331.png"/><Relationship Id="rId264" Type="http://schemas.openxmlformats.org/officeDocument/2006/relationships/customXml" Target="../ink/ink325.xml"/><Relationship Id="rId263" Type="http://schemas.openxmlformats.org/officeDocument/2006/relationships/image" Target="../media/image330.png"/><Relationship Id="rId262" Type="http://schemas.openxmlformats.org/officeDocument/2006/relationships/customXml" Target="../ink/ink324.xml"/><Relationship Id="rId261" Type="http://schemas.openxmlformats.org/officeDocument/2006/relationships/image" Target="../media/image329.png"/><Relationship Id="rId260" Type="http://schemas.openxmlformats.org/officeDocument/2006/relationships/customXml" Target="../ink/ink323.xml"/><Relationship Id="rId26" Type="http://schemas.openxmlformats.org/officeDocument/2006/relationships/customXml" Target="../ink/ink206.xml"/><Relationship Id="rId259" Type="http://schemas.openxmlformats.org/officeDocument/2006/relationships/image" Target="../media/image328.png"/><Relationship Id="rId258" Type="http://schemas.openxmlformats.org/officeDocument/2006/relationships/customXml" Target="../ink/ink322.xml"/><Relationship Id="rId257" Type="http://schemas.openxmlformats.org/officeDocument/2006/relationships/image" Target="../media/image327.png"/><Relationship Id="rId256" Type="http://schemas.openxmlformats.org/officeDocument/2006/relationships/customXml" Target="../ink/ink321.xml"/><Relationship Id="rId255" Type="http://schemas.openxmlformats.org/officeDocument/2006/relationships/image" Target="../media/image326.png"/><Relationship Id="rId254" Type="http://schemas.openxmlformats.org/officeDocument/2006/relationships/customXml" Target="../ink/ink320.xml"/><Relationship Id="rId253" Type="http://schemas.openxmlformats.org/officeDocument/2006/relationships/image" Target="../media/image325.png"/><Relationship Id="rId252" Type="http://schemas.openxmlformats.org/officeDocument/2006/relationships/customXml" Target="../ink/ink319.xml"/><Relationship Id="rId251" Type="http://schemas.openxmlformats.org/officeDocument/2006/relationships/image" Target="../media/image324.png"/><Relationship Id="rId250" Type="http://schemas.openxmlformats.org/officeDocument/2006/relationships/customXml" Target="../ink/ink318.xml"/><Relationship Id="rId25" Type="http://schemas.openxmlformats.org/officeDocument/2006/relationships/image" Target="../media/image211.png"/><Relationship Id="rId249" Type="http://schemas.openxmlformats.org/officeDocument/2006/relationships/image" Target="../media/image323.png"/><Relationship Id="rId248" Type="http://schemas.openxmlformats.org/officeDocument/2006/relationships/customXml" Target="../ink/ink317.xml"/><Relationship Id="rId247" Type="http://schemas.openxmlformats.org/officeDocument/2006/relationships/image" Target="../media/image322.png"/><Relationship Id="rId246" Type="http://schemas.openxmlformats.org/officeDocument/2006/relationships/customXml" Target="../ink/ink316.xml"/><Relationship Id="rId245" Type="http://schemas.openxmlformats.org/officeDocument/2006/relationships/image" Target="../media/image321.png"/><Relationship Id="rId244" Type="http://schemas.openxmlformats.org/officeDocument/2006/relationships/customXml" Target="../ink/ink315.xml"/><Relationship Id="rId243" Type="http://schemas.openxmlformats.org/officeDocument/2006/relationships/image" Target="../media/image320.png"/><Relationship Id="rId242" Type="http://schemas.openxmlformats.org/officeDocument/2006/relationships/customXml" Target="../ink/ink314.xml"/><Relationship Id="rId241" Type="http://schemas.openxmlformats.org/officeDocument/2006/relationships/image" Target="../media/image319.png"/><Relationship Id="rId240" Type="http://schemas.openxmlformats.org/officeDocument/2006/relationships/customXml" Target="../ink/ink313.xml"/><Relationship Id="rId24" Type="http://schemas.openxmlformats.org/officeDocument/2006/relationships/customXml" Target="../ink/ink205.xml"/><Relationship Id="rId239" Type="http://schemas.openxmlformats.org/officeDocument/2006/relationships/image" Target="../media/image318.png"/><Relationship Id="rId238" Type="http://schemas.openxmlformats.org/officeDocument/2006/relationships/customXml" Target="../ink/ink312.xml"/><Relationship Id="rId237" Type="http://schemas.openxmlformats.org/officeDocument/2006/relationships/image" Target="../media/image317.png"/><Relationship Id="rId236" Type="http://schemas.openxmlformats.org/officeDocument/2006/relationships/customXml" Target="../ink/ink311.xml"/><Relationship Id="rId235" Type="http://schemas.openxmlformats.org/officeDocument/2006/relationships/image" Target="../media/image316.png"/><Relationship Id="rId234" Type="http://schemas.openxmlformats.org/officeDocument/2006/relationships/customXml" Target="../ink/ink310.xml"/><Relationship Id="rId233" Type="http://schemas.openxmlformats.org/officeDocument/2006/relationships/image" Target="../media/image315.png"/><Relationship Id="rId232" Type="http://schemas.openxmlformats.org/officeDocument/2006/relationships/customXml" Target="../ink/ink309.xml"/><Relationship Id="rId231" Type="http://schemas.openxmlformats.org/officeDocument/2006/relationships/image" Target="../media/image314.png"/><Relationship Id="rId230" Type="http://schemas.openxmlformats.org/officeDocument/2006/relationships/customXml" Target="../ink/ink308.xml"/><Relationship Id="rId23" Type="http://schemas.openxmlformats.org/officeDocument/2006/relationships/image" Target="../media/image210.png"/><Relationship Id="rId229" Type="http://schemas.openxmlformats.org/officeDocument/2006/relationships/image" Target="../media/image313.png"/><Relationship Id="rId228" Type="http://schemas.openxmlformats.org/officeDocument/2006/relationships/customXml" Target="../ink/ink307.xml"/><Relationship Id="rId227" Type="http://schemas.openxmlformats.org/officeDocument/2006/relationships/image" Target="../media/image312.png"/><Relationship Id="rId226" Type="http://schemas.openxmlformats.org/officeDocument/2006/relationships/customXml" Target="../ink/ink306.xml"/><Relationship Id="rId225" Type="http://schemas.openxmlformats.org/officeDocument/2006/relationships/image" Target="../media/image311.png"/><Relationship Id="rId224" Type="http://schemas.openxmlformats.org/officeDocument/2006/relationships/customXml" Target="../ink/ink305.xml"/><Relationship Id="rId223" Type="http://schemas.openxmlformats.org/officeDocument/2006/relationships/image" Target="../media/image310.png"/><Relationship Id="rId222" Type="http://schemas.openxmlformats.org/officeDocument/2006/relationships/customXml" Target="../ink/ink304.xml"/><Relationship Id="rId221" Type="http://schemas.openxmlformats.org/officeDocument/2006/relationships/image" Target="../media/image309.png"/><Relationship Id="rId220" Type="http://schemas.openxmlformats.org/officeDocument/2006/relationships/customXml" Target="../ink/ink303.xml"/><Relationship Id="rId22" Type="http://schemas.openxmlformats.org/officeDocument/2006/relationships/customXml" Target="../ink/ink204.xml"/><Relationship Id="rId219" Type="http://schemas.openxmlformats.org/officeDocument/2006/relationships/image" Target="../media/image308.png"/><Relationship Id="rId218" Type="http://schemas.openxmlformats.org/officeDocument/2006/relationships/customXml" Target="../ink/ink302.xml"/><Relationship Id="rId217" Type="http://schemas.openxmlformats.org/officeDocument/2006/relationships/image" Target="../media/image307.png"/><Relationship Id="rId216" Type="http://schemas.openxmlformats.org/officeDocument/2006/relationships/customXml" Target="../ink/ink301.xml"/><Relationship Id="rId215" Type="http://schemas.openxmlformats.org/officeDocument/2006/relationships/image" Target="../media/image306.png"/><Relationship Id="rId214" Type="http://schemas.openxmlformats.org/officeDocument/2006/relationships/customXml" Target="../ink/ink300.xml"/><Relationship Id="rId213" Type="http://schemas.openxmlformats.org/officeDocument/2006/relationships/image" Target="../media/image305.png"/><Relationship Id="rId212" Type="http://schemas.openxmlformats.org/officeDocument/2006/relationships/customXml" Target="../ink/ink299.xml"/><Relationship Id="rId211" Type="http://schemas.openxmlformats.org/officeDocument/2006/relationships/image" Target="../media/image304.png"/><Relationship Id="rId210" Type="http://schemas.openxmlformats.org/officeDocument/2006/relationships/customXml" Target="../ink/ink298.xml"/><Relationship Id="rId21" Type="http://schemas.openxmlformats.org/officeDocument/2006/relationships/image" Target="../media/image209.png"/><Relationship Id="rId209" Type="http://schemas.openxmlformats.org/officeDocument/2006/relationships/image" Target="../media/image303.png"/><Relationship Id="rId208" Type="http://schemas.openxmlformats.org/officeDocument/2006/relationships/customXml" Target="../ink/ink297.xml"/><Relationship Id="rId207" Type="http://schemas.openxmlformats.org/officeDocument/2006/relationships/image" Target="../media/image302.png"/><Relationship Id="rId206" Type="http://schemas.openxmlformats.org/officeDocument/2006/relationships/customXml" Target="../ink/ink296.xml"/><Relationship Id="rId205" Type="http://schemas.openxmlformats.org/officeDocument/2006/relationships/image" Target="../media/image301.png"/><Relationship Id="rId204" Type="http://schemas.openxmlformats.org/officeDocument/2006/relationships/customXml" Target="../ink/ink295.xml"/><Relationship Id="rId203" Type="http://schemas.openxmlformats.org/officeDocument/2006/relationships/image" Target="../media/image300.png"/><Relationship Id="rId202" Type="http://schemas.openxmlformats.org/officeDocument/2006/relationships/customXml" Target="../ink/ink294.xml"/><Relationship Id="rId201" Type="http://schemas.openxmlformats.org/officeDocument/2006/relationships/image" Target="../media/image299.png"/><Relationship Id="rId200" Type="http://schemas.openxmlformats.org/officeDocument/2006/relationships/customXml" Target="../ink/ink293.xml"/><Relationship Id="rId20" Type="http://schemas.openxmlformats.org/officeDocument/2006/relationships/customXml" Target="../ink/ink203.xml"/><Relationship Id="rId2" Type="http://schemas.openxmlformats.org/officeDocument/2006/relationships/customXml" Target="../ink/ink194.xml"/><Relationship Id="rId199" Type="http://schemas.openxmlformats.org/officeDocument/2006/relationships/image" Target="../media/image298.png"/><Relationship Id="rId198" Type="http://schemas.openxmlformats.org/officeDocument/2006/relationships/customXml" Target="../ink/ink292.xml"/><Relationship Id="rId197" Type="http://schemas.openxmlformats.org/officeDocument/2006/relationships/image" Target="../media/image297.png"/><Relationship Id="rId196" Type="http://schemas.openxmlformats.org/officeDocument/2006/relationships/customXml" Target="../ink/ink291.xml"/><Relationship Id="rId195" Type="http://schemas.openxmlformats.org/officeDocument/2006/relationships/image" Target="../media/image296.png"/><Relationship Id="rId194" Type="http://schemas.openxmlformats.org/officeDocument/2006/relationships/customXml" Target="../ink/ink290.xml"/><Relationship Id="rId193" Type="http://schemas.openxmlformats.org/officeDocument/2006/relationships/image" Target="../media/image295.png"/><Relationship Id="rId192" Type="http://schemas.openxmlformats.org/officeDocument/2006/relationships/customXml" Target="../ink/ink289.xml"/><Relationship Id="rId191" Type="http://schemas.openxmlformats.org/officeDocument/2006/relationships/image" Target="../media/image294.png"/><Relationship Id="rId190" Type="http://schemas.openxmlformats.org/officeDocument/2006/relationships/customXml" Target="../ink/ink288.xml"/><Relationship Id="rId19" Type="http://schemas.openxmlformats.org/officeDocument/2006/relationships/image" Target="../media/image208.png"/><Relationship Id="rId189" Type="http://schemas.openxmlformats.org/officeDocument/2006/relationships/image" Target="../media/image293.png"/><Relationship Id="rId188" Type="http://schemas.openxmlformats.org/officeDocument/2006/relationships/customXml" Target="../ink/ink287.xml"/><Relationship Id="rId187" Type="http://schemas.openxmlformats.org/officeDocument/2006/relationships/image" Target="../media/image292.png"/><Relationship Id="rId186" Type="http://schemas.openxmlformats.org/officeDocument/2006/relationships/customXml" Target="../ink/ink286.xml"/><Relationship Id="rId185" Type="http://schemas.openxmlformats.org/officeDocument/2006/relationships/image" Target="../media/image291.png"/><Relationship Id="rId184" Type="http://schemas.openxmlformats.org/officeDocument/2006/relationships/customXml" Target="../ink/ink285.xml"/><Relationship Id="rId183" Type="http://schemas.openxmlformats.org/officeDocument/2006/relationships/image" Target="../media/image290.png"/><Relationship Id="rId182" Type="http://schemas.openxmlformats.org/officeDocument/2006/relationships/customXml" Target="../ink/ink284.xml"/><Relationship Id="rId181" Type="http://schemas.openxmlformats.org/officeDocument/2006/relationships/image" Target="../media/image289.png"/><Relationship Id="rId180" Type="http://schemas.openxmlformats.org/officeDocument/2006/relationships/customXml" Target="../ink/ink283.xml"/><Relationship Id="rId18" Type="http://schemas.openxmlformats.org/officeDocument/2006/relationships/customXml" Target="../ink/ink202.xml"/><Relationship Id="rId179" Type="http://schemas.openxmlformats.org/officeDocument/2006/relationships/image" Target="../media/image288.png"/><Relationship Id="rId178" Type="http://schemas.openxmlformats.org/officeDocument/2006/relationships/customXml" Target="../ink/ink282.xml"/><Relationship Id="rId177" Type="http://schemas.openxmlformats.org/officeDocument/2006/relationships/image" Target="../media/image287.png"/><Relationship Id="rId176" Type="http://schemas.openxmlformats.org/officeDocument/2006/relationships/customXml" Target="../ink/ink281.xml"/><Relationship Id="rId175" Type="http://schemas.openxmlformats.org/officeDocument/2006/relationships/image" Target="../media/image286.png"/><Relationship Id="rId174" Type="http://schemas.openxmlformats.org/officeDocument/2006/relationships/customXml" Target="../ink/ink280.xml"/><Relationship Id="rId173" Type="http://schemas.openxmlformats.org/officeDocument/2006/relationships/image" Target="../media/image285.png"/><Relationship Id="rId172" Type="http://schemas.openxmlformats.org/officeDocument/2006/relationships/customXml" Target="../ink/ink279.xml"/><Relationship Id="rId171" Type="http://schemas.openxmlformats.org/officeDocument/2006/relationships/image" Target="../media/image284.png"/><Relationship Id="rId170" Type="http://schemas.openxmlformats.org/officeDocument/2006/relationships/customXml" Target="../ink/ink278.xml"/><Relationship Id="rId17" Type="http://schemas.openxmlformats.org/officeDocument/2006/relationships/image" Target="../media/image207.png"/><Relationship Id="rId169" Type="http://schemas.openxmlformats.org/officeDocument/2006/relationships/image" Target="../media/image283.png"/><Relationship Id="rId168" Type="http://schemas.openxmlformats.org/officeDocument/2006/relationships/customXml" Target="../ink/ink277.xml"/><Relationship Id="rId167" Type="http://schemas.openxmlformats.org/officeDocument/2006/relationships/image" Target="../media/image282.png"/><Relationship Id="rId166" Type="http://schemas.openxmlformats.org/officeDocument/2006/relationships/customXml" Target="../ink/ink276.xml"/><Relationship Id="rId165" Type="http://schemas.openxmlformats.org/officeDocument/2006/relationships/image" Target="../media/image281.png"/><Relationship Id="rId164" Type="http://schemas.openxmlformats.org/officeDocument/2006/relationships/customXml" Target="../ink/ink275.xml"/><Relationship Id="rId163" Type="http://schemas.openxmlformats.org/officeDocument/2006/relationships/image" Target="../media/image280.png"/><Relationship Id="rId162" Type="http://schemas.openxmlformats.org/officeDocument/2006/relationships/customXml" Target="../ink/ink274.xml"/><Relationship Id="rId161" Type="http://schemas.openxmlformats.org/officeDocument/2006/relationships/image" Target="../media/image279.png"/><Relationship Id="rId160" Type="http://schemas.openxmlformats.org/officeDocument/2006/relationships/customXml" Target="../ink/ink273.xml"/><Relationship Id="rId16" Type="http://schemas.openxmlformats.org/officeDocument/2006/relationships/customXml" Target="../ink/ink201.xml"/><Relationship Id="rId159" Type="http://schemas.openxmlformats.org/officeDocument/2006/relationships/image" Target="../media/image278.png"/><Relationship Id="rId158" Type="http://schemas.openxmlformats.org/officeDocument/2006/relationships/customXml" Target="../ink/ink272.xml"/><Relationship Id="rId157" Type="http://schemas.openxmlformats.org/officeDocument/2006/relationships/image" Target="../media/image277.png"/><Relationship Id="rId156" Type="http://schemas.openxmlformats.org/officeDocument/2006/relationships/customXml" Target="../ink/ink271.xml"/><Relationship Id="rId155" Type="http://schemas.openxmlformats.org/officeDocument/2006/relationships/image" Target="../media/image276.png"/><Relationship Id="rId154" Type="http://schemas.openxmlformats.org/officeDocument/2006/relationships/customXml" Target="../ink/ink270.xml"/><Relationship Id="rId153" Type="http://schemas.openxmlformats.org/officeDocument/2006/relationships/image" Target="../media/image275.png"/><Relationship Id="rId152" Type="http://schemas.openxmlformats.org/officeDocument/2006/relationships/customXml" Target="../ink/ink269.xml"/><Relationship Id="rId151" Type="http://schemas.openxmlformats.org/officeDocument/2006/relationships/image" Target="../media/image274.png"/><Relationship Id="rId150" Type="http://schemas.openxmlformats.org/officeDocument/2006/relationships/customXml" Target="../ink/ink268.xml"/><Relationship Id="rId15" Type="http://schemas.openxmlformats.org/officeDocument/2006/relationships/image" Target="../media/image206.png"/><Relationship Id="rId149" Type="http://schemas.openxmlformats.org/officeDocument/2006/relationships/image" Target="../media/image273.png"/><Relationship Id="rId148" Type="http://schemas.openxmlformats.org/officeDocument/2006/relationships/customXml" Target="../ink/ink267.xml"/><Relationship Id="rId147" Type="http://schemas.openxmlformats.org/officeDocument/2006/relationships/image" Target="../media/image272.png"/><Relationship Id="rId146" Type="http://schemas.openxmlformats.org/officeDocument/2006/relationships/customXml" Target="../ink/ink266.xml"/><Relationship Id="rId145" Type="http://schemas.openxmlformats.org/officeDocument/2006/relationships/image" Target="../media/image271.png"/><Relationship Id="rId144" Type="http://schemas.openxmlformats.org/officeDocument/2006/relationships/customXml" Target="../ink/ink265.xml"/><Relationship Id="rId143" Type="http://schemas.openxmlformats.org/officeDocument/2006/relationships/image" Target="../media/image270.png"/><Relationship Id="rId142" Type="http://schemas.openxmlformats.org/officeDocument/2006/relationships/customXml" Target="../ink/ink264.xml"/><Relationship Id="rId141" Type="http://schemas.openxmlformats.org/officeDocument/2006/relationships/image" Target="../media/image269.png"/><Relationship Id="rId140" Type="http://schemas.openxmlformats.org/officeDocument/2006/relationships/customXml" Target="../ink/ink263.xml"/><Relationship Id="rId14" Type="http://schemas.openxmlformats.org/officeDocument/2006/relationships/customXml" Target="../ink/ink200.xml"/><Relationship Id="rId139" Type="http://schemas.openxmlformats.org/officeDocument/2006/relationships/image" Target="../media/image268.png"/><Relationship Id="rId138" Type="http://schemas.openxmlformats.org/officeDocument/2006/relationships/customXml" Target="../ink/ink262.xml"/><Relationship Id="rId137" Type="http://schemas.openxmlformats.org/officeDocument/2006/relationships/image" Target="../media/image267.png"/><Relationship Id="rId136" Type="http://schemas.openxmlformats.org/officeDocument/2006/relationships/customXml" Target="../ink/ink261.xml"/><Relationship Id="rId135" Type="http://schemas.openxmlformats.org/officeDocument/2006/relationships/image" Target="../media/image266.png"/><Relationship Id="rId134" Type="http://schemas.openxmlformats.org/officeDocument/2006/relationships/customXml" Target="../ink/ink260.xml"/><Relationship Id="rId133" Type="http://schemas.openxmlformats.org/officeDocument/2006/relationships/image" Target="../media/image265.png"/><Relationship Id="rId132" Type="http://schemas.openxmlformats.org/officeDocument/2006/relationships/customXml" Target="../ink/ink259.xml"/><Relationship Id="rId131" Type="http://schemas.openxmlformats.org/officeDocument/2006/relationships/image" Target="../media/image264.png"/><Relationship Id="rId130" Type="http://schemas.openxmlformats.org/officeDocument/2006/relationships/customXml" Target="../ink/ink258.xml"/><Relationship Id="rId13" Type="http://schemas.openxmlformats.org/officeDocument/2006/relationships/image" Target="../media/image205.png"/><Relationship Id="rId129" Type="http://schemas.openxmlformats.org/officeDocument/2006/relationships/image" Target="../media/image263.png"/><Relationship Id="rId128" Type="http://schemas.openxmlformats.org/officeDocument/2006/relationships/customXml" Target="../ink/ink257.xml"/><Relationship Id="rId127" Type="http://schemas.openxmlformats.org/officeDocument/2006/relationships/image" Target="../media/image262.png"/><Relationship Id="rId126" Type="http://schemas.openxmlformats.org/officeDocument/2006/relationships/customXml" Target="../ink/ink256.xml"/><Relationship Id="rId125" Type="http://schemas.openxmlformats.org/officeDocument/2006/relationships/image" Target="../media/image261.png"/><Relationship Id="rId124" Type="http://schemas.openxmlformats.org/officeDocument/2006/relationships/customXml" Target="../ink/ink255.xml"/><Relationship Id="rId123" Type="http://schemas.openxmlformats.org/officeDocument/2006/relationships/image" Target="../media/image260.png"/><Relationship Id="rId122" Type="http://schemas.openxmlformats.org/officeDocument/2006/relationships/customXml" Target="../ink/ink254.xml"/><Relationship Id="rId121" Type="http://schemas.openxmlformats.org/officeDocument/2006/relationships/image" Target="../media/image259.png"/><Relationship Id="rId120" Type="http://schemas.openxmlformats.org/officeDocument/2006/relationships/customXml" Target="../ink/ink253.xml"/><Relationship Id="rId12" Type="http://schemas.openxmlformats.org/officeDocument/2006/relationships/customXml" Target="../ink/ink199.xml"/><Relationship Id="rId119" Type="http://schemas.openxmlformats.org/officeDocument/2006/relationships/image" Target="../media/image258.png"/><Relationship Id="rId118" Type="http://schemas.openxmlformats.org/officeDocument/2006/relationships/customXml" Target="../ink/ink252.xml"/><Relationship Id="rId117" Type="http://schemas.openxmlformats.org/officeDocument/2006/relationships/image" Target="../media/image257.png"/><Relationship Id="rId116" Type="http://schemas.openxmlformats.org/officeDocument/2006/relationships/customXml" Target="../ink/ink251.xml"/><Relationship Id="rId115" Type="http://schemas.openxmlformats.org/officeDocument/2006/relationships/image" Target="../media/image256.png"/><Relationship Id="rId114" Type="http://schemas.openxmlformats.org/officeDocument/2006/relationships/customXml" Target="../ink/ink250.xml"/><Relationship Id="rId113" Type="http://schemas.openxmlformats.org/officeDocument/2006/relationships/image" Target="../media/image255.png"/><Relationship Id="rId112" Type="http://schemas.openxmlformats.org/officeDocument/2006/relationships/customXml" Target="../ink/ink249.xml"/><Relationship Id="rId111" Type="http://schemas.openxmlformats.org/officeDocument/2006/relationships/image" Target="../media/image254.png"/><Relationship Id="rId110" Type="http://schemas.openxmlformats.org/officeDocument/2006/relationships/customXml" Target="../ink/ink248.xml"/><Relationship Id="rId11" Type="http://schemas.openxmlformats.org/officeDocument/2006/relationships/image" Target="../media/image204.png"/><Relationship Id="rId109" Type="http://schemas.openxmlformats.org/officeDocument/2006/relationships/image" Target="../media/image253.png"/><Relationship Id="rId108" Type="http://schemas.openxmlformats.org/officeDocument/2006/relationships/customXml" Target="../ink/ink247.xml"/><Relationship Id="rId107" Type="http://schemas.openxmlformats.org/officeDocument/2006/relationships/image" Target="../media/image252.png"/><Relationship Id="rId106" Type="http://schemas.openxmlformats.org/officeDocument/2006/relationships/customXml" Target="../ink/ink246.xml"/><Relationship Id="rId105" Type="http://schemas.openxmlformats.org/officeDocument/2006/relationships/image" Target="../media/image251.png"/><Relationship Id="rId104" Type="http://schemas.openxmlformats.org/officeDocument/2006/relationships/customXml" Target="../ink/ink245.xml"/><Relationship Id="rId103" Type="http://schemas.openxmlformats.org/officeDocument/2006/relationships/image" Target="../media/image250.png"/><Relationship Id="rId102" Type="http://schemas.openxmlformats.org/officeDocument/2006/relationships/customXml" Target="../ink/ink244.xml"/><Relationship Id="rId101" Type="http://schemas.openxmlformats.org/officeDocument/2006/relationships/image" Target="../media/image249.png"/><Relationship Id="rId100" Type="http://schemas.openxmlformats.org/officeDocument/2006/relationships/customXml" Target="../ink/ink243.xml"/><Relationship Id="rId10" Type="http://schemas.openxmlformats.org/officeDocument/2006/relationships/customXml" Target="../ink/ink198.xml"/><Relationship Id="rId1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354.xml"/><Relationship Id="rId83" Type="http://schemas.openxmlformats.org/officeDocument/2006/relationships/slideLayout" Target="../slideLayouts/slideLayout2.xml"/><Relationship Id="rId82" Type="http://schemas.openxmlformats.org/officeDocument/2006/relationships/image" Target="../media/image398.png"/><Relationship Id="rId81" Type="http://schemas.openxmlformats.org/officeDocument/2006/relationships/customXml" Target="../ink/ink390.xml"/><Relationship Id="rId80" Type="http://schemas.openxmlformats.org/officeDocument/2006/relationships/image" Target="../media/image397.png"/><Relationship Id="rId8" Type="http://schemas.openxmlformats.org/officeDocument/2006/relationships/image" Target="../media/image361.png"/><Relationship Id="rId79" Type="http://schemas.openxmlformats.org/officeDocument/2006/relationships/customXml" Target="../ink/ink389.xml"/><Relationship Id="rId78" Type="http://schemas.openxmlformats.org/officeDocument/2006/relationships/image" Target="../media/image396.png"/><Relationship Id="rId77" Type="http://schemas.openxmlformats.org/officeDocument/2006/relationships/customXml" Target="../ink/ink388.xml"/><Relationship Id="rId76" Type="http://schemas.openxmlformats.org/officeDocument/2006/relationships/image" Target="../media/image395.png"/><Relationship Id="rId75" Type="http://schemas.openxmlformats.org/officeDocument/2006/relationships/customXml" Target="../ink/ink387.xml"/><Relationship Id="rId74" Type="http://schemas.openxmlformats.org/officeDocument/2006/relationships/image" Target="../media/image394.png"/><Relationship Id="rId73" Type="http://schemas.openxmlformats.org/officeDocument/2006/relationships/customXml" Target="../ink/ink386.xml"/><Relationship Id="rId72" Type="http://schemas.openxmlformats.org/officeDocument/2006/relationships/image" Target="../media/image393.png"/><Relationship Id="rId71" Type="http://schemas.openxmlformats.org/officeDocument/2006/relationships/customXml" Target="../ink/ink385.xml"/><Relationship Id="rId70" Type="http://schemas.openxmlformats.org/officeDocument/2006/relationships/image" Target="../media/image392.png"/><Relationship Id="rId7" Type="http://schemas.openxmlformats.org/officeDocument/2006/relationships/customXml" Target="../ink/ink353.xml"/><Relationship Id="rId69" Type="http://schemas.openxmlformats.org/officeDocument/2006/relationships/customXml" Target="../ink/ink384.xml"/><Relationship Id="rId68" Type="http://schemas.openxmlformats.org/officeDocument/2006/relationships/image" Target="../media/image391.png"/><Relationship Id="rId67" Type="http://schemas.openxmlformats.org/officeDocument/2006/relationships/customXml" Target="../ink/ink383.xml"/><Relationship Id="rId66" Type="http://schemas.openxmlformats.org/officeDocument/2006/relationships/image" Target="../media/image390.png"/><Relationship Id="rId65" Type="http://schemas.openxmlformats.org/officeDocument/2006/relationships/customXml" Target="../ink/ink382.xml"/><Relationship Id="rId64" Type="http://schemas.openxmlformats.org/officeDocument/2006/relationships/image" Target="../media/image389.png"/><Relationship Id="rId63" Type="http://schemas.openxmlformats.org/officeDocument/2006/relationships/customXml" Target="../ink/ink381.xml"/><Relationship Id="rId62" Type="http://schemas.openxmlformats.org/officeDocument/2006/relationships/image" Target="../media/image388.png"/><Relationship Id="rId61" Type="http://schemas.openxmlformats.org/officeDocument/2006/relationships/customXml" Target="../ink/ink380.xml"/><Relationship Id="rId60" Type="http://schemas.openxmlformats.org/officeDocument/2006/relationships/image" Target="../media/image387.png"/><Relationship Id="rId6" Type="http://schemas.openxmlformats.org/officeDocument/2006/relationships/image" Target="../media/image360.png"/><Relationship Id="rId59" Type="http://schemas.openxmlformats.org/officeDocument/2006/relationships/customXml" Target="../ink/ink379.xml"/><Relationship Id="rId58" Type="http://schemas.openxmlformats.org/officeDocument/2006/relationships/image" Target="../media/image386.png"/><Relationship Id="rId57" Type="http://schemas.openxmlformats.org/officeDocument/2006/relationships/customXml" Target="../ink/ink378.xml"/><Relationship Id="rId56" Type="http://schemas.openxmlformats.org/officeDocument/2006/relationships/image" Target="../media/image385.png"/><Relationship Id="rId55" Type="http://schemas.openxmlformats.org/officeDocument/2006/relationships/customXml" Target="../ink/ink377.xml"/><Relationship Id="rId54" Type="http://schemas.openxmlformats.org/officeDocument/2006/relationships/image" Target="../media/image384.png"/><Relationship Id="rId53" Type="http://schemas.openxmlformats.org/officeDocument/2006/relationships/customXml" Target="../ink/ink376.xml"/><Relationship Id="rId52" Type="http://schemas.openxmlformats.org/officeDocument/2006/relationships/image" Target="../media/image383.png"/><Relationship Id="rId51" Type="http://schemas.openxmlformats.org/officeDocument/2006/relationships/customXml" Target="../ink/ink375.xml"/><Relationship Id="rId50" Type="http://schemas.openxmlformats.org/officeDocument/2006/relationships/image" Target="../media/image382.png"/><Relationship Id="rId5" Type="http://schemas.openxmlformats.org/officeDocument/2006/relationships/customXml" Target="../ink/ink352.xml"/><Relationship Id="rId49" Type="http://schemas.openxmlformats.org/officeDocument/2006/relationships/customXml" Target="../ink/ink374.xml"/><Relationship Id="rId48" Type="http://schemas.openxmlformats.org/officeDocument/2006/relationships/image" Target="../media/image381.png"/><Relationship Id="rId47" Type="http://schemas.openxmlformats.org/officeDocument/2006/relationships/customXml" Target="../ink/ink373.xml"/><Relationship Id="rId46" Type="http://schemas.openxmlformats.org/officeDocument/2006/relationships/image" Target="../media/image380.png"/><Relationship Id="rId45" Type="http://schemas.openxmlformats.org/officeDocument/2006/relationships/customXml" Target="../ink/ink372.xml"/><Relationship Id="rId44" Type="http://schemas.openxmlformats.org/officeDocument/2006/relationships/image" Target="../media/image379.png"/><Relationship Id="rId43" Type="http://schemas.openxmlformats.org/officeDocument/2006/relationships/customXml" Target="../ink/ink371.xml"/><Relationship Id="rId42" Type="http://schemas.openxmlformats.org/officeDocument/2006/relationships/image" Target="../media/image378.png"/><Relationship Id="rId41" Type="http://schemas.openxmlformats.org/officeDocument/2006/relationships/customXml" Target="../ink/ink370.xml"/><Relationship Id="rId40" Type="http://schemas.openxmlformats.org/officeDocument/2006/relationships/image" Target="../media/image377.png"/><Relationship Id="rId4" Type="http://schemas.openxmlformats.org/officeDocument/2006/relationships/image" Target="../media/image359.png"/><Relationship Id="rId39" Type="http://schemas.openxmlformats.org/officeDocument/2006/relationships/customXml" Target="../ink/ink369.xml"/><Relationship Id="rId38" Type="http://schemas.openxmlformats.org/officeDocument/2006/relationships/image" Target="../media/image376.png"/><Relationship Id="rId37" Type="http://schemas.openxmlformats.org/officeDocument/2006/relationships/customXml" Target="../ink/ink368.xml"/><Relationship Id="rId36" Type="http://schemas.openxmlformats.org/officeDocument/2006/relationships/image" Target="../media/image375.png"/><Relationship Id="rId35" Type="http://schemas.openxmlformats.org/officeDocument/2006/relationships/customXml" Target="../ink/ink367.xml"/><Relationship Id="rId34" Type="http://schemas.openxmlformats.org/officeDocument/2006/relationships/image" Target="../media/image374.png"/><Relationship Id="rId33" Type="http://schemas.openxmlformats.org/officeDocument/2006/relationships/customXml" Target="../ink/ink366.xml"/><Relationship Id="rId32" Type="http://schemas.openxmlformats.org/officeDocument/2006/relationships/image" Target="../media/image373.png"/><Relationship Id="rId31" Type="http://schemas.openxmlformats.org/officeDocument/2006/relationships/customXml" Target="../ink/ink365.xml"/><Relationship Id="rId30" Type="http://schemas.openxmlformats.org/officeDocument/2006/relationships/image" Target="../media/image372.png"/><Relationship Id="rId3" Type="http://schemas.openxmlformats.org/officeDocument/2006/relationships/customXml" Target="../ink/ink351.xml"/><Relationship Id="rId29" Type="http://schemas.openxmlformats.org/officeDocument/2006/relationships/customXml" Target="../ink/ink364.xml"/><Relationship Id="rId28" Type="http://schemas.openxmlformats.org/officeDocument/2006/relationships/image" Target="../media/image371.png"/><Relationship Id="rId27" Type="http://schemas.openxmlformats.org/officeDocument/2006/relationships/customXml" Target="../ink/ink363.xml"/><Relationship Id="rId26" Type="http://schemas.openxmlformats.org/officeDocument/2006/relationships/image" Target="../media/image370.png"/><Relationship Id="rId25" Type="http://schemas.openxmlformats.org/officeDocument/2006/relationships/customXml" Target="../ink/ink362.xml"/><Relationship Id="rId24" Type="http://schemas.openxmlformats.org/officeDocument/2006/relationships/image" Target="../media/image369.png"/><Relationship Id="rId23" Type="http://schemas.openxmlformats.org/officeDocument/2006/relationships/customXml" Target="../ink/ink361.xml"/><Relationship Id="rId22" Type="http://schemas.openxmlformats.org/officeDocument/2006/relationships/image" Target="../media/image368.png"/><Relationship Id="rId21" Type="http://schemas.openxmlformats.org/officeDocument/2006/relationships/customXml" Target="../ink/ink360.xml"/><Relationship Id="rId20" Type="http://schemas.openxmlformats.org/officeDocument/2006/relationships/image" Target="../media/image367.png"/><Relationship Id="rId2" Type="http://schemas.openxmlformats.org/officeDocument/2006/relationships/image" Target="../media/image358.png"/><Relationship Id="rId19" Type="http://schemas.openxmlformats.org/officeDocument/2006/relationships/customXml" Target="../ink/ink359.xml"/><Relationship Id="rId18" Type="http://schemas.openxmlformats.org/officeDocument/2006/relationships/image" Target="../media/image366.png"/><Relationship Id="rId17" Type="http://schemas.openxmlformats.org/officeDocument/2006/relationships/customXml" Target="../ink/ink358.xml"/><Relationship Id="rId16" Type="http://schemas.openxmlformats.org/officeDocument/2006/relationships/image" Target="../media/image365.png"/><Relationship Id="rId15" Type="http://schemas.openxmlformats.org/officeDocument/2006/relationships/customXml" Target="../ink/ink357.xml"/><Relationship Id="rId14" Type="http://schemas.openxmlformats.org/officeDocument/2006/relationships/image" Target="../media/image364.png"/><Relationship Id="rId13" Type="http://schemas.openxmlformats.org/officeDocument/2006/relationships/customXml" Target="../ink/ink356.xml"/><Relationship Id="rId12" Type="http://schemas.openxmlformats.org/officeDocument/2006/relationships/image" Target="../media/image363.png"/><Relationship Id="rId11" Type="http://schemas.openxmlformats.org/officeDocument/2006/relationships/customXml" Target="../ink/ink355.xml"/><Relationship Id="rId10" Type="http://schemas.openxmlformats.org/officeDocument/2006/relationships/image" Target="../media/image362.png"/><Relationship Id="rId1" Type="http://schemas.openxmlformats.org/officeDocument/2006/relationships/image" Target="../media/image357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47.png"/><Relationship Id="rId98" Type="http://schemas.openxmlformats.org/officeDocument/2006/relationships/customXml" Target="../ink/ink439.xml"/><Relationship Id="rId97" Type="http://schemas.openxmlformats.org/officeDocument/2006/relationships/image" Target="../media/image446.png"/><Relationship Id="rId96" Type="http://schemas.openxmlformats.org/officeDocument/2006/relationships/customXml" Target="../ink/ink438.xml"/><Relationship Id="rId95" Type="http://schemas.openxmlformats.org/officeDocument/2006/relationships/image" Target="../media/image445.png"/><Relationship Id="rId94" Type="http://schemas.openxmlformats.org/officeDocument/2006/relationships/customXml" Target="../ink/ink437.xml"/><Relationship Id="rId93" Type="http://schemas.openxmlformats.org/officeDocument/2006/relationships/image" Target="../media/image444.png"/><Relationship Id="rId92" Type="http://schemas.openxmlformats.org/officeDocument/2006/relationships/customXml" Target="../ink/ink436.xml"/><Relationship Id="rId91" Type="http://schemas.openxmlformats.org/officeDocument/2006/relationships/image" Target="../media/image443.png"/><Relationship Id="rId90" Type="http://schemas.openxmlformats.org/officeDocument/2006/relationships/customXml" Target="../ink/ink435.xml"/><Relationship Id="rId9" Type="http://schemas.openxmlformats.org/officeDocument/2006/relationships/customXml" Target="../ink/ink394.xml"/><Relationship Id="rId89" Type="http://schemas.openxmlformats.org/officeDocument/2006/relationships/image" Target="../media/image442.png"/><Relationship Id="rId88" Type="http://schemas.openxmlformats.org/officeDocument/2006/relationships/customXml" Target="../ink/ink434.xml"/><Relationship Id="rId87" Type="http://schemas.openxmlformats.org/officeDocument/2006/relationships/image" Target="../media/image441.png"/><Relationship Id="rId86" Type="http://schemas.openxmlformats.org/officeDocument/2006/relationships/customXml" Target="../ink/ink433.xml"/><Relationship Id="rId85" Type="http://schemas.openxmlformats.org/officeDocument/2006/relationships/image" Target="../media/image440.png"/><Relationship Id="rId84" Type="http://schemas.openxmlformats.org/officeDocument/2006/relationships/customXml" Target="../ink/ink432.xml"/><Relationship Id="rId83" Type="http://schemas.openxmlformats.org/officeDocument/2006/relationships/image" Target="../media/image439.png"/><Relationship Id="rId82" Type="http://schemas.openxmlformats.org/officeDocument/2006/relationships/customXml" Target="../ink/ink431.xml"/><Relationship Id="rId81" Type="http://schemas.openxmlformats.org/officeDocument/2006/relationships/image" Target="../media/image438.png"/><Relationship Id="rId80" Type="http://schemas.openxmlformats.org/officeDocument/2006/relationships/customXml" Target="../ink/ink430.xml"/><Relationship Id="rId8" Type="http://schemas.openxmlformats.org/officeDocument/2006/relationships/image" Target="../media/image402.png"/><Relationship Id="rId79" Type="http://schemas.openxmlformats.org/officeDocument/2006/relationships/image" Target="../media/image437.png"/><Relationship Id="rId78" Type="http://schemas.openxmlformats.org/officeDocument/2006/relationships/customXml" Target="../ink/ink429.xml"/><Relationship Id="rId77" Type="http://schemas.openxmlformats.org/officeDocument/2006/relationships/image" Target="../media/image436.png"/><Relationship Id="rId76" Type="http://schemas.openxmlformats.org/officeDocument/2006/relationships/customXml" Target="../ink/ink428.xml"/><Relationship Id="rId75" Type="http://schemas.openxmlformats.org/officeDocument/2006/relationships/image" Target="../media/image435.png"/><Relationship Id="rId74" Type="http://schemas.openxmlformats.org/officeDocument/2006/relationships/customXml" Target="../ink/ink427.xml"/><Relationship Id="rId73" Type="http://schemas.openxmlformats.org/officeDocument/2006/relationships/image" Target="../media/image434.png"/><Relationship Id="rId72" Type="http://schemas.openxmlformats.org/officeDocument/2006/relationships/customXml" Target="../ink/ink426.xml"/><Relationship Id="rId71" Type="http://schemas.openxmlformats.org/officeDocument/2006/relationships/image" Target="../media/image433.png"/><Relationship Id="rId70" Type="http://schemas.openxmlformats.org/officeDocument/2006/relationships/customXml" Target="../ink/ink425.xml"/><Relationship Id="rId7" Type="http://schemas.openxmlformats.org/officeDocument/2006/relationships/customXml" Target="../ink/ink393.xml"/><Relationship Id="rId69" Type="http://schemas.openxmlformats.org/officeDocument/2006/relationships/image" Target="../media/image432.png"/><Relationship Id="rId68" Type="http://schemas.openxmlformats.org/officeDocument/2006/relationships/customXml" Target="../ink/ink424.xml"/><Relationship Id="rId67" Type="http://schemas.openxmlformats.org/officeDocument/2006/relationships/image" Target="../media/image431.png"/><Relationship Id="rId66" Type="http://schemas.openxmlformats.org/officeDocument/2006/relationships/customXml" Target="../ink/ink423.xml"/><Relationship Id="rId65" Type="http://schemas.openxmlformats.org/officeDocument/2006/relationships/image" Target="../media/image430.png"/><Relationship Id="rId64" Type="http://schemas.openxmlformats.org/officeDocument/2006/relationships/customXml" Target="../ink/ink422.xml"/><Relationship Id="rId63" Type="http://schemas.openxmlformats.org/officeDocument/2006/relationships/image" Target="../media/image429.png"/><Relationship Id="rId62" Type="http://schemas.openxmlformats.org/officeDocument/2006/relationships/customXml" Target="../ink/ink421.xml"/><Relationship Id="rId61" Type="http://schemas.openxmlformats.org/officeDocument/2006/relationships/image" Target="../media/image428.png"/><Relationship Id="rId60" Type="http://schemas.openxmlformats.org/officeDocument/2006/relationships/customXml" Target="../ink/ink420.xml"/><Relationship Id="rId6" Type="http://schemas.openxmlformats.org/officeDocument/2006/relationships/image" Target="../media/image377.png"/><Relationship Id="rId59" Type="http://schemas.openxmlformats.org/officeDocument/2006/relationships/image" Target="../media/image427.png"/><Relationship Id="rId58" Type="http://schemas.openxmlformats.org/officeDocument/2006/relationships/customXml" Target="../ink/ink419.xml"/><Relationship Id="rId57" Type="http://schemas.openxmlformats.org/officeDocument/2006/relationships/image" Target="../media/image426.png"/><Relationship Id="rId56" Type="http://schemas.openxmlformats.org/officeDocument/2006/relationships/customXml" Target="../ink/ink418.xml"/><Relationship Id="rId55" Type="http://schemas.openxmlformats.org/officeDocument/2006/relationships/image" Target="../media/image425.png"/><Relationship Id="rId54" Type="http://schemas.openxmlformats.org/officeDocument/2006/relationships/customXml" Target="../ink/ink417.xml"/><Relationship Id="rId53" Type="http://schemas.openxmlformats.org/officeDocument/2006/relationships/image" Target="../media/image424.png"/><Relationship Id="rId52" Type="http://schemas.openxmlformats.org/officeDocument/2006/relationships/customXml" Target="../ink/ink416.xml"/><Relationship Id="rId51" Type="http://schemas.openxmlformats.org/officeDocument/2006/relationships/image" Target="../media/image423.png"/><Relationship Id="rId50" Type="http://schemas.openxmlformats.org/officeDocument/2006/relationships/customXml" Target="../ink/ink415.xml"/><Relationship Id="rId5" Type="http://schemas.openxmlformats.org/officeDocument/2006/relationships/customXml" Target="../ink/ink392.xml"/><Relationship Id="rId49" Type="http://schemas.openxmlformats.org/officeDocument/2006/relationships/image" Target="../media/image422.png"/><Relationship Id="rId48" Type="http://schemas.openxmlformats.org/officeDocument/2006/relationships/customXml" Target="../ink/ink414.xml"/><Relationship Id="rId47" Type="http://schemas.openxmlformats.org/officeDocument/2006/relationships/image" Target="../media/image421.png"/><Relationship Id="rId46" Type="http://schemas.openxmlformats.org/officeDocument/2006/relationships/customXml" Target="../ink/ink413.xml"/><Relationship Id="rId45" Type="http://schemas.openxmlformats.org/officeDocument/2006/relationships/image" Target="../media/image420.png"/><Relationship Id="rId44" Type="http://schemas.openxmlformats.org/officeDocument/2006/relationships/customXml" Target="../ink/ink412.xml"/><Relationship Id="rId43" Type="http://schemas.openxmlformats.org/officeDocument/2006/relationships/image" Target="../media/image419.png"/><Relationship Id="rId42" Type="http://schemas.openxmlformats.org/officeDocument/2006/relationships/customXml" Target="../ink/ink411.xml"/><Relationship Id="rId41" Type="http://schemas.openxmlformats.org/officeDocument/2006/relationships/image" Target="../media/image418.png"/><Relationship Id="rId40" Type="http://schemas.openxmlformats.org/officeDocument/2006/relationships/customXml" Target="../ink/ink410.xml"/><Relationship Id="rId4" Type="http://schemas.openxmlformats.org/officeDocument/2006/relationships/image" Target="../media/image401.png"/><Relationship Id="rId39" Type="http://schemas.openxmlformats.org/officeDocument/2006/relationships/image" Target="../media/image417.png"/><Relationship Id="rId38" Type="http://schemas.openxmlformats.org/officeDocument/2006/relationships/customXml" Target="../ink/ink409.xml"/><Relationship Id="rId376" Type="http://schemas.openxmlformats.org/officeDocument/2006/relationships/slideLayout" Target="../slideLayouts/slideLayout2.xml"/><Relationship Id="rId375" Type="http://schemas.openxmlformats.org/officeDocument/2006/relationships/image" Target="../media/image585.png"/><Relationship Id="rId374" Type="http://schemas.openxmlformats.org/officeDocument/2006/relationships/customXml" Target="../ink/ink577.xml"/><Relationship Id="rId373" Type="http://schemas.openxmlformats.org/officeDocument/2006/relationships/image" Target="../media/image584.png"/><Relationship Id="rId372" Type="http://schemas.openxmlformats.org/officeDocument/2006/relationships/customXml" Target="../ink/ink576.xml"/><Relationship Id="rId371" Type="http://schemas.openxmlformats.org/officeDocument/2006/relationships/image" Target="../media/image583.png"/><Relationship Id="rId370" Type="http://schemas.openxmlformats.org/officeDocument/2006/relationships/customXml" Target="../ink/ink575.xml"/><Relationship Id="rId37" Type="http://schemas.openxmlformats.org/officeDocument/2006/relationships/image" Target="../media/image416.png"/><Relationship Id="rId369" Type="http://schemas.openxmlformats.org/officeDocument/2006/relationships/image" Target="../media/image582.png"/><Relationship Id="rId368" Type="http://schemas.openxmlformats.org/officeDocument/2006/relationships/customXml" Target="../ink/ink574.xml"/><Relationship Id="rId367" Type="http://schemas.openxmlformats.org/officeDocument/2006/relationships/image" Target="../media/image581.png"/><Relationship Id="rId366" Type="http://schemas.openxmlformats.org/officeDocument/2006/relationships/customXml" Target="../ink/ink573.xml"/><Relationship Id="rId365" Type="http://schemas.openxmlformats.org/officeDocument/2006/relationships/image" Target="../media/image580.png"/><Relationship Id="rId364" Type="http://schemas.openxmlformats.org/officeDocument/2006/relationships/customXml" Target="../ink/ink572.xml"/><Relationship Id="rId363" Type="http://schemas.openxmlformats.org/officeDocument/2006/relationships/image" Target="../media/image579.png"/><Relationship Id="rId362" Type="http://schemas.openxmlformats.org/officeDocument/2006/relationships/customXml" Target="../ink/ink571.xml"/><Relationship Id="rId361" Type="http://schemas.openxmlformats.org/officeDocument/2006/relationships/image" Target="../media/image578.png"/><Relationship Id="rId360" Type="http://schemas.openxmlformats.org/officeDocument/2006/relationships/customXml" Target="../ink/ink570.xml"/><Relationship Id="rId36" Type="http://schemas.openxmlformats.org/officeDocument/2006/relationships/customXml" Target="../ink/ink408.xml"/><Relationship Id="rId359" Type="http://schemas.openxmlformats.org/officeDocument/2006/relationships/image" Target="../media/image577.png"/><Relationship Id="rId358" Type="http://schemas.openxmlformats.org/officeDocument/2006/relationships/customXml" Target="../ink/ink569.xml"/><Relationship Id="rId357" Type="http://schemas.openxmlformats.org/officeDocument/2006/relationships/image" Target="../media/image576.png"/><Relationship Id="rId356" Type="http://schemas.openxmlformats.org/officeDocument/2006/relationships/customXml" Target="../ink/ink568.xml"/><Relationship Id="rId355" Type="http://schemas.openxmlformats.org/officeDocument/2006/relationships/image" Target="../media/image575.png"/><Relationship Id="rId354" Type="http://schemas.openxmlformats.org/officeDocument/2006/relationships/customXml" Target="../ink/ink567.xml"/><Relationship Id="rId353" Type="http://schemas.openxmlformats.org/officeDocument/2006/relationships/image" Target="../media/image574.png"/><Relationship Id="rId352" Type="http://schemas.openxmlformats.org/officeDocument/2006/relationships/customXml" Target="../ink/ink566.xml"/><Relationship Id="rId351" Type="http://schemas.openxmlformats.org/officeDocument/2006/relationships/image" Target="../media/image573.png"/><Relationship Id="rId350" Type="http://schemas.openxmlformats.org/officeDocument/2006/relationships/customXml" Target="../ink/ink565.xml"/><Relationship Id="rId35" Type="http://schemas.openxmlformats.org/officeDocument/2006/relationships/image" Target="../media/image415.png"/><Relationship Id="rId349" Type="http://schemas.openxmlformats.org/officeDocument/2006/relationships/image" Target="../media/image572.png"/><Relationship Id="rId348" Type="http://schemas.openxmlformats.org/officeDocument/2006/relationships/customXml" Target="../ink/ink564.xml"/><Relationship Id="rId347" Type="http://schemas.openxmlformats.org/officeDocument/2006/relationships/image" Target="../media/image571.png"/><Relationship Id="rId346" Type="http://schemas.openxmlformats.org/officeDocument/2006/relationships/customXml" Target="../ink/ink563.xml"/><Relationship Id="rId345" Type="http://schemas.openxmlformats.org/officeDocument/2006/relationships/image" Target="../media/image570.png"/><Relationship Id="rId344" Type="http://schemas.openxmlformats.org/officeDocument/2006/relationships/customXml" Target="../ink/ink562.xml"/><Relationship Id="rId343" Type="http://schemas.openxmlformats.org/officeDocument/2006/relationships/image" Target="../media/image569.png"/><Relationship Id="rId342" Type="http://schemas.openxmlformats.org/officeDocument/2006/relationships/customXml" Target="../ink/ink561.xml"/><Relationship Id="rId341" Type="http://schemas.openxmlformats.org/officeDocument/2006/relationships/image" Target="../media/image568.png"/><Relationship Id="rId340" Type="http://schemas.openxmlformats.org/officeDocument/2006/relationships/customXml" Target="../ink/ink560.xml"/><Relationship Id="rId34" Type="http://schemas.openxmlformats.org/officeDocument/2006/relationships/customXml" Target="../ink/ink407.xml"/><Relationship Id="rId339" Type="http://schemas.openxmlformats.org/officeDocument/2006/relationships/image" Target="../media/image567.png"/><Relationship Id="rId338" Type="http://schemas.openxmlformats.org/officeDocument/2006/relationships/customXml" Target="../ink/ink559.xml"/><Relationship Id="rId337" Type="http://schemas.openxmlformats.org/officeDocument/2006/relationships/image" Target="../media/image566.png"/><Relationship Id="rId336" Type="http://schemas.openxmlformats.org/officeDocument/2006/relationships/customXml" Target="../ink/ink558.xml"/><Relationship Id="rId335" Type="http://schemas.openxmlformats.org/officeDocument/2006/relationships/image" Target="../media/image565.png"/><Relationship Id="rId334" Type="http://schemas.openxmlformats.org/officeDocument/2006/relationships/customXml" Target="../ink/ink557.xml"/><Relationship Id="rId333" Type="http://schemas.openxmlformats.org/officeDocument/2006/relationships/image" Target="../media/image564.png"/><Relationship Id="rId332" Type="http://schemas.openxmlformats.org/officeDocument/2006/relationships/customXml" Target="../ink/ink556.xml"/><Relationship Id="rId331" Type="http://schemas.openxmlformats.org/officeDocument/2006/relationships/image" Target="../media/image563.png"/><Relationship Id="rId330" Type="http://schemas.openxmlformats.org/officeDocument/2006/relationships/customXml" Target="../ink/ink555.xml"/><Relationship Id="rId33" Type="http://schemas.openxmlformats.org/officeDocument/2006/relationships/customXml" Target="../ink/ink406.xml"/><Relationship Id="rId329" Type="http://schemas.openxmlformats.org/officeDocument/2006/relationships/image" Target="../media/image562.png"/><Relationship Id="rId328" Type="http://schemas.openxmlformats.org/officeDocument/2006/relationships/customXml" Target="../ink/ink554.xml"/><Relationship Id="rId327" Type="http://schemas.openxmlformats.org/officeDocument/2006/relationships/image" Target="../media/image561.png"/><Relationship Id="rId326" Type="http://schemas.openxmlformats.org/officeDocument/2006/relationships/customXml" Target="../ink/ink553.xml"/><Relationship Id="rId325" Type="http://schemas.openxmlformats.org/officeDocument/2006/relationships/image" Target="../media/image560.png"/><Relationship Id="rId324" Type="http://schemas.openxmlformats.org/officeDocument/2006/relationships/customXml" Target="../ink/ink552.xml"/><Relationship Id="rId323" Type="http://schemas.openxmlformats.org/officeDocument/2006/relationships/image" Target="../media/image559.png"/><Relationship Id="rId322" Type="http://schemas.openxmlformats.org/officeDocument/2006/relationships/customXml" Target="../ink/ink551.xml"/><Relationship Id="rId321" Type="http://schemas.openxmlformats.org/officeDocument/2006/relationships/image" Target="../media/image558.png"/><Relationship Id="rId320" Type="http://schemas.openxmlformats.org/officeDocument/2006/relationships/customXml" Target="../ink/ink550.xml"/><Relationship Id="rId32" Type="http://schemas.openxmlformats.org/officeDocument/2006/relationships/image" Target="../media/image414.png"/><Relationship Id="rId319" Type="http://schemas.openxmlformats.org/officeDocument/2006/relationships/image" Target="../media/image557.png"/><Relationship Id="rId318" Type="http://schemas.openxmlformats.org/officeDocument/2006/relationships/customXml" Target="../ink/ink549.xml"/><Relationship Id="rId317" Type="http://schemas.openxmlformats.org/officeDocument/2006/relationships/image" Target="../media/image556.png"/><Relationship Id="rId316" Type="http://schemas.openxmlformats.org/officeDocument/2006/relationships/customXml" Target="../ink/ink548.xml"/><Relationship Id="rId315" Type="http://schemas.openxmlformats.org/officeDocument/2006/relationships/image" Target="../media/image555.png"/><Relationship Id="rId314" Type="http://schemas.openxmlformats.org/officeDocument/2006/relationships/customXml" Target="../ink/ink547.xml"/><Relationship Id="rId313" Type="http://schemas.openxmlformats.org/officeDocument/2006/relationships/image" Target="../media/image554.png"/><Relationship Id="rId312" Type="http://schemas.openxmlformats.org/officeDocument/2006/relationships/customXml" Target="../ink/ink546.xml"/><Relationship Id="rId311" Type="http://schemas.openxmlformats.org/officeDocument/2006/relationships/image" Target="../media/image553.png"/><Relationship Id="rId310" Type="http://schemas.openxmlformats.org/officeDocument/2006/relationships/customXml" Target="../ink/ink545.xml"/><Relationship Id="rId31" Type="http://schemas.openxmlformats.org/officeDocument/2006/relationships/customXml" Target="../ink/ink405.xml"/><Relationship Id="rId309" Type="http://schemas.openxmlformats.org/officeDocument/2006/relationships/image" Target="../media/image552.png"/><Relationship Id="rId308" Type="http://schemas.openxmlformats.org/officeDocument/2006/relationships/customXml" Target="../ink/ink544.xml"/><Relationship Id="rId307" Type="http://schemas.openxmlformats.org/officeDocument/2006/relationships/image" Target="../media/image551.png"/><Relationship Id="rId306" Type="http://schemas.openxmlformats.org/officeDocument/2006/relationships/customXml" Target="../ink/ink543.xml"/><Relationship Id="rId305" Type="http://schemas.openxmlformats.org/officeDocument/2006/relationships/image" Target="../media/image550.png"/><Relationship Id="rId304" Type="http://schemas.openxmlformats.org/officeDocument/2006/relationships/customXml" Target="../ink/ink542.xml"/><Relationship Id="rId303" Type="http://schemas.openxmlformats.org/officeDocument/2006/relationships/image" Target="../media/image549.png"/><Relationship Id="rId302" Type="http://schemas.openxmlformats.org/officeDocument/2006/relationships/customXml" Target="../ink/ink541.xml"/><Relationship Id="rId301" Type="http://schemas.openxmlformats.org/officeDocument/2006/relationships/image" Target="../media/image548.png"/><Relationship Id="rId300" Type="http://schemas.openxmlformats.org/officeDocument/2006/relationships/customXml" Target="../ink/ink540.xml"/><Relationship Id="rId30" Type="http://schemas.openxmlformats.org/officeDocument/2006/relationships/image" Target="../media/image413.png"/><Relationship Id="rId3" Type="http://schemas.openxmlformats.org/officeDocument/2006/relationships/customXml" Target="../ink/ink391.xml"/><Relationship Id="rId299" Type="http://schemas.openxmlformats.org/officeDocument/2006/relationships/image" Target="../media/image547.png"/><Relationship Id="rId298" Type="http://schemas.openxmlformats.org/officeDocument/2006/relationships/customXml" Target="../ink/ink539.xml"/><Relationship Id="rId297" Type="http://schemas.openxmlformats.org/officeDocument/2006/relationships/image" Target="../media/image546.png"/><Relationship Id="rId296" Type="http://schemas.openxmlformats.org/officeDocument/2006/relationships/customXml" Target="../ink/ink538.xml"/><Relationship Id="rId295" Type="http://schemas.openxmlformats.org/officeDocument/2006/relationships/image" Target="../media/image545.png"/><Relationship Id="rId294" Type="http://schemas.openxmlformats.org/officeDocument/2006/relationships/customXml" Target="../ink/ink537.xml"/><Relationship Id="rId293" Type="http://schemas.openxmlformats.org/officeDocument/2006/relationships/image" Target="../media/image544.png"/><Relationship Id="rId292" Type="http://schemas.openxmlformats.org/officeDocument/2006/relationships/customXml" Target="../ink/ink536.xml"/><Relationship Id="rId291" Type="http://schemas.openxmlformats.org/officeDocument/2006/relationships/image" Target="../media/image543.png"/><Relationship Id="rId290" Type="http://schemas.openxmlformats.org/officeDocument/2006/relationships/customXml" Target="../ink/ink535.xml"/><Relationship Id="rId29" Type="http://schemas.openxmlformats.org/officeDocument/2006/relationships/customXml" Target="../ink/ink404.xml"/><Relationship Id="rId289" Type="http://schemas.openxmlformats.org/officeDocument/2006/relationships/image" Target="../media/image542.png"/><Relationship Id="rId288" Type="http://schemas.openxmlformats.org/officeDocument/2006/relationships/customXml" Target="../ink/ink534.xml"/><Relationship Id="rId287" Type="http://schemas.openxmlformats.org/officeDocument/2006/relationships/image" Target="../media/image541.png"/><Relationship Id="rId286" Type="http://schemas.openxmlformats.org/officeDocument/2006/relationships/customXml" Target="../ink/ink533.xml"/><Relationship Id="rId285" Type="http://schemas.openxmlformats.org/officeDocument/2006/relationships/image" Target="../media/image540.png"/><Relationship Id="rId284" Type="http://schemas.openxmlformats.org/officeDocument/2006/relationships/customXml" Target="../ink/ink532.xml"/><Relationship Id="rId283" Type="http://schemas.openxmlformats.org/officeDocument/2006/relationships/image" Target="../media/image539.png"/><Relationship Id="rId282" Type="http://schemas.openxmlformats.org/officeDocument/2006/relationships/customXml" Target="../ink/ink531.xml"/><Relationship Id="rId281" Type="http://schemas.openxmlformats.org/officeDocument/2006/relationships/image" Target="../media/image538.png"/><Relationship Id="rId280" Type="http://schemas.openxmlformats.org/officeDocument/2006/relationships/customXml" Target="../ink/ink530.xml"/><Relationship Id="rId28" Type="http://schemas.openxmlformats.org/officeDocument/2006/relationships/image" Target="../media/image412.png"/><Relationship Id="rId279" Type="http://schemas.openxmlformats.org/officeDocument/2006/relationships/image" Target="../media/image537.png"/><Relationship Id="rId278" Type="http://schemas.openxmlformats.org/officeDocument/2006/relationships/customXml" Target="../ink/ink529.xml"/><Relationship Id="rId277" Type="http://schemas.openxmlformats.org/officeDocument/2006/relationships/image" Target="../media/image536.png"/><Relationship Id="rId276" Type="http://schemas.openxmlformats.org/officeDocument/2006/relationships/customXml" Target="../ink/ink528.xml"/><Relationship Id="rId275" Type="http://schemas.openxmlformats.org/officeDocument/2006/relationships/image" Target="../media/image535.png"/><Relationship Id="rId274" Type="http://schemas.openxmlformats.org/officeDocument/2006/relationships/customXml" Target="../ink/ink527.xml"/><Relationship Id="rId273" Type="http://schemas.openxmlformats.org/officeDocument/2006/relationships/image" Target="../media/image534.png"/><Relationship Id="rId272" Type="http://schemas.openxmlformats.org/officeDocument/2006/relationships/customXml" Target="../ink/ink526.xml"/><Relationship Id="rId271" Type="http://schemas.openxmlformats.org/officeDocument/2006/relationships/image" Target="../media/image533.png"/><Relationship Id="rId270" Type="http://schemas.openxmlformats.org/officeDocument/2006/relationships/customXml" Target="../ink/ink525.xml"/><Relationship Id="rId27" Type="http://schemas.openxmlformats.org/officeDocument/2006/relationships/customXml" Target="../ink/ink403.xml"/><Relationship Id="rId269" Type="http://schemas.openxmlformats.org/officeDocument/2006/relationships/image" Target="../media/image532.png"/><Relationship Id="rId268" Type="http://schemas.openxmlformats.org/officeDocument/2006/relationships/customXml" Target="../ink/ink524.xml"/><Relationship Id="rId267" Type="http://schemas.openxmlformats.org/officeDocument/2006/relationships/image" Target="../media/image531.png"/><Relationship Id="rId266" Type="http://schemas.openxmlformats.org/officeDocument/2006/relationships/customXml" Target="../ink/ink523.xml"/><Relationship Id="rId265" Type="http://schemas.openxmlformats.org/officeDocument/2006/relationships/image" Target="../media/image530.png"/><Relationship Id="rId264" Type="http://schemas.openxmlformats.org/officeDocument/2006/relationships/customXml" Target="../ink/ink522.xml"/><Relationship Id="rId263" Type="http://schemas.openxmlformats.org/officeDocument/2006/relationships/image" Target="../media/image529.png"/><Relationship Id="rId262" Type="http://schemas.openxmlformats.org/officeDocument/2006/relationships/customXml" Target="../ink/ink521.xml"/><Relationship Id="rId261" Type="http://schemas.openxmlformats.org/officeDocument/2006/relationships/image" Target="../media/image528.png"/><Relationship Id="rId260" Type="http://schemas.openxmlformats.org/officeDocument/2006/relationships/customXml" Target="../ink/ink520.xml"/><Relationship Id="rId26" Type="http://schemas.openxmlformats.org/officeDocument/2006/relationships/image" Target="../media/image411.png"/><Relationship Id="rId259" Type="http://schemas.openxmlformats.org/officeDocument/2006/relationships/image" Target="../media/image527.png"/><Relationship Id="rId258" Type="http://schemas.openxmlformats.org/officeDocument/2006/relationships/customXml" Target="../ink/ink519.xml"/><Relationship Id="rId257" Type="http://schemas.openxmlformats.org/officeDocument/2006/relationships/image" Target="../media/image526.png"/><Relationship Id="rId256" Type="http://schemas.openxmlformats.org/officeDocument/2006/relationships/customXml" Target="../ink/ink518.xml"/><Relationship Id="rId255" Type="http://schemas.openxmlformats.org/officeDocument/2006/relationships/image" Target="../media/image525.png"/><Relationship Id="rId254" Type="http://schemas.openxmlformats.org/officeDocument/2006/relationships/customXml" Target="../ink/ink517.xml"/><Relationship Id="rId253" Type="http://schemas.openxmlformats.org/officeDocument/2006/relationships/image" Target="../media/image524.png"/><Relationship Id="rId252" Type="http://schemas.openxmlformats.org/officeDocument/2006/relationships/customXml" Target="../ink/ink516.xml"/><Relationship Id="rId251" Type="http://schemas.openxmlformats.org/officeDocument/2006/relationships/image" Target="../media/image523.png"/><Relationship Id="rId250" Type="http://schemas.openxmlformats.org/officeDocument/2006/relationships/customXml" Target="../ink/ink515.xml"/><Relationship Id="rId25" Type="http://schemas.openxmlformats.org/officeDocument/2006/relationships/customXml" Target="../ink/ink402.xml"/><Relationship Id="rId249" Type="http://schemas.openxmlformats.org/officeDocument/2006/relationships/image" Target="../media/image522.png"/><Relationship Id="rId248" Type="http://schemas.openxmlformats.org/officeDocument/2006/relationships/customXml" Target="../ink/ink514.xml"/><Relationship Id="rId247" Type="http://schemas.openxmlformats.org/officeDocument/2006/relationships/image" Target="../media/image521.png"/><Relationship Id="rId246" Type="http://schemas.openxmlformats.org/officeDocument/2006/relationships/customXml" Target="../ink/ink513.xml"/><Relationship Id="rId245" Type="http://schemas.openxmlformats.org/officeDocument/2006/relationships/image" Target="../media/image520.png"/><Relationship Id="rId244" Type="http://schemas.openxmlformats.org/officeDocument/2006/relationships/customXml" Target="../ink/ink512.xml"/><Relationship Id="rId243" Type="http://schemas.openxmlformats.org/officeDocument/2006/relationships/image" Target="../media/image519.png"/><Relationship Id="rId242" Type="http://schemas.openxmlformats.org/officeDocument/2006/relationships/customXml" Target="../ink/ink511.xml"/><Relationship Id="rId241" Type="http://schemas.openxmlformats.org/officeDocument/2006/relationships/image" Target="../media/image518.png"/><Relationship Id="rId240" Type="http://schemas.openxmlformats.org/officeDocument/2006/relationships/customXml" Target="../ink/ink510.xml"/><Relationship Id="rId24" Type="http://schemas.openxmlformats.org/officeDocument/2006/relationships/image" Target="../media/image410.png"/><Relationship Id="rId239" Type="http://schemas.openxmlformats.org/officeDocument/2006/relationships/image" Target="../media/image517.png"/><Relationship Id="rId238" Type="http://schemas.openxmlformats.org/officeDocument/2006/relationships/customXml" Target="../ink/ink509.xml"/><Relationship Id="rId237" Type="http://schemas.openxmlformats.org/officeDocument/2006/relationships/image" Target="../media/image516.png"/><Relationship Id="rId236" Type="http://schemas.openxmlformats.org/officeDocument/2006/relationships/customXml" Target="../ink/ink508.xml"/><Relationship Id="rId235" Type="http://schemas.openxmlformats.org/officeDocument/2006/relationships/image" Target="../media/image515.png"/><Relationship Id="rId234" Type="http://schemas.openxmlformats.org/officeDocument/2006/relationships/customXml" Target="../ink/ink507.xml"/><Relationship Id="rId233" Type="http://schemas.openxmlformats.org/officeDocument/2006/relationships/image" Target="../media/image514.png"/><Relationship Id="rId232" Type="http://schemas.openxmlformats.org/officeDocument/2006/relationships/customXml" Target="../ink/ink506.xml"/><Relationship Id="rId231" Type="http://schemas.openxmlformats.org/officeDocument/2006/relationships/image" Target="../media/image513.png"/><Relationship Id="rId230" Type="http://schemas.openxmlformats.org/officeDocument/2006/relationships/customXml" Target="../ink/ink505.xml"/><Relationship Id="rId23" Type="http://schemas.openxmlformats.org/officeDocument/2006/relationships/customXml" Target="../ink/ink401.xml"/><Relationship Id="rId229" Type="http://schemas.openxmlformats.org/officeDocument/2006/relationships/image" Target="../media/image512.png"/><Relationship Id="rId228" Type="http://schemas.openxmlformats.org/officeDocument/2006/relationships/customXml" Target="../ink/ink504.xml"/><Relationship Id="rId227" Type="http://schemas.openxmlformats.org/officeDocument/2006/relationships/image" Target="../media/image511.png"/><Relationship Id="rId226" Type="http://schemas.openxmlformats.org/officeDocument/2006/relationships/customXml" Target="../ink/ink503.xml"/><Relationship Id="rId225" Type="http://schemas.openxmlformats.org/officeDocument/2006/relationships/image" Target="../media/image510.png"/><Relationship Id="rId224" Type="http://schemas.openxmlformats.org/officeDocument/2006/relationships/customXml" Target="../ink/ink502.xml"/><Relationship Id="rId223" Type="http://schemas.openxmlformats.org/officeDocument/2006/relationships/image" Target="../media/image509.png"/><Relationship Id="rId222" Type="http://schemas.openxmlformats.org/officeDocument/2006/relationships/customXml" Target="../ink/ink501.xml"/><Relationship Id="rId221" Type="http://schemas.openxmlformats.org/officeDocument/2006/relationships/image" Target="../media/image508.png"/><Relationship Id="rId220" Type="http://schemas.openxmlformats.org/officeDocument/2006/relationships/customXml" Target="../ink/ink500.xml"/><Relationship Id="rId22" Type="http://schemas.openxmlformats.org/officeDocument/2006/relationships/image" Target="../media/image409.png"/><Relationship Id="rId219" Type="http://schemas.openxmlformats.org/officeDocument/2006/relationships/image" Target="../media/image507.png"/><Relationship Id="rId218" Type="http://schemas.openxmlformats.org/officeDocument/2006/relationships/customXml" Target="../ink/ink499.xml"/><Relationship Id="rId217" Type="http://schemas.openxmlformats.org/officeDocument/2006/relationships/image" Target="../media/image506.png"/><Relationship Id="rId216" Type="http://schemas.openxmlformats.org/officeDocument/2006/relationships/customXml" Target="../ink/ink498.xml"/><Relationship Id="rId215" Type="http://schemas.openxmlformats.org/officeDocument/2006/relationships/image" Target="../media/image505.png"/><Relationship Id="rId214" Type="http://schemas.openxmlformats.org/officeDocument/2006/relationships/customXml" Target="../ink/ink497.xml"/><Relationship Id="rId213" Type="http://schemas.openxmlformats.org/officeDocument/2006/relationships/image" Target="../media/image504.png"/><Relationship Id="rId212" Type="http://schemas.openxmlformats.org/officeDocument/2006/relationships/customXml" Target="../ink/ink496.xml"/><Relationship Id="rId211" Type="http://schemas.openxmlformats.org/officeDocument/2006/relationships/image" Target="../media/image503.png"/><Relationship Id="rId210" Type="http://schemas.openxmlformats.org/officeDocument/2006/relationships/customXml" Target="../ink/ink495.xml"/><Relationship Id="rId21" Type="http://schemas.openxmlformats.org/officeDocument/2006/relationships/customXml" Target="../ink/ink400.xml"/><Relationship Id="rId209" Type="http://schemas.openxmlformats.org/officeDocument/2006/relationships/image" Target="../media/image502.png"/><Relationship Id="rId208" Type="http://schemas.openxmlformats.org/officeDocument/2006/relationships/customXml" Target="../ink/ink494.xml"/><Relationship Id="rId207" Type="http://schemas.openxmlformats.org/officeDocument/2006/relationships/image" Target="../media/image501.png"/><Relationship Id="rId206" Type="http://schemas.openxmlformats.org/officeDocument/2006/relationships/customXml" Target="../ink/ink493.xml"/><Relationship Id="rId205" Type="http://schemas.openxmlformats.org/officeDocument/2006/relationships/image" Target="../media/image500.png"/><Relationship Id="rId204" Type="http://schemas.openxmlformats.org/officeDocument/2006/relationships/customXml" Target="../ink/ink492.xml"/><Relationship Id="rId203" Type="http://schemas.openxmlformats.org/officeDocument/2006/relationships/image" Target="../media/image499.png"/><Relationship Id="rId202" Type="http://schemas.openxmlformats.org/officeDocument/2006/relationships/customXml" Target="../ink/ink491.xml"/><Relationship Id="rId201" Type="http://schemas.openxmlformats.org/officeDocument/2006/relationships/image" Target="../media/image498.png"/><Relationship Id="rId200" Type="http://schemas.openxmlformats.org/officeDocument/2006/relationships/customXml" Target="../ink/ink490.xml"/><Relationship Id="rId20" Type="http://schemas.openxmlformats.org/officeDocument/2006/relationships/image" Target="../media/image408.png"/><Relationship Id="rId2" Type="http://schemas.openxmlformats.org/officeDocument/2006/relationships/image" Target="../media/image400.png"/><Relationship Id="rId199" Type="http://schemas.openxmlformats.org/officeDocument/2006/relationships/image" Target="../media/image497.png"/><Relationship Id="rId198" Type="http://schemas.openxmlformats.org/officeDocument/2006/relationships/customXml" Target="../ink/ink489.xml"/><Relationship Id="rId197" Type="http://schemas.openxmlformats.org/officeDocument/2006/relationships/image" Target="../media/image496.png"/><Relationship Id="rId196" Type="http://schemas.openxmlformats.org/officeDocument/2006/relationships/customXml" Target="../ink/ink488.xml"/><Relationship Id="rId195" Type="http://schemas.openxmlformats.org/officeDocument/2006/relationships/image" Target="../media/image495.png"/><Relationship Id="rId194" Type="http://schemas.openxmlformats.org/officeDocument/2006/relationships/customXml" Target="../ink/ink487.xml"/><Relationship Id="rId193" Type="http://schemas.openxmlformats.org/officeDocument/2006/relationships/image" Target="../media/image494.png"/><Relationship Id="rId192" Type="http://schemas.openxmlformats.org/officeDocument/2006/relationships/customXml" Target="../ink/ink486.xml"/><Relationship Id="rId191" Type="http://schemas.openxmlformats.org/officeDocument/2006/relationships/image" Target="../media/image493.png"/><Relationship Id="rId190" Type="http://schemas.openxmlformats.org/officeDocument/2006/relationships/customXml" Target="../ink/ink485.xml"/><Relationship Id="rId19" Type="http://schemas.openxmlformats.org/officeDocument/2006/relationships/customXml" Target="../ink/ink399.xml"/><Relationship Id="rId189" Type="http://schemas.openxmlformats.org/officeDocument/2006/relationships/image" Target="../media/image492.png"/><Relationship Id="rId188" Type="http://schemas.openxmlformats.org/officeDocument/2006/relationships/customXml" Target="../ink/ink484.xml"/><Relationship Id="rId187" Type="http://schemas.openxmlformats.org/officeDocument/2006/relationships/image" Target="../media/image491.png"/><Relationship Id="rId186" Type="http://schemas.openxmlformats.org/officeDocument/2006/relationships/customXml" Target="../ink/ink483.xml"/><Relationship Id="rId185" Type="http://schemas.openxmlformats.org/officeDocument/2006/relationships/image" Target="../media/image490.png"/><Relationship Id="rId184" Type="http://schemas.openxmlformats.org/officeDocument/2006/relationships/customXml" Target="../ink/ink482.xml"/><Relationship Id="rId183" Type="http://schemas.openxmlformats.org/officeDocument/2006/relationships/image" Target="../media/image489.png"/><Relationship Id="rId182" Type="http://schemas.openxmlformats.org/officeDocument/2006/relationships/customXml" Target="../ink/ink481.xml"/><Relationship Id="rId181" Type="http://schemas.openxmlformats.org/officeDocument/2006/relationships/image" Target="../media/image488.png"/><Relationship Id="rId180" Type="http://schemas.openxmlformats.org/officeDocument/2006/relationships/customXml" Target="../ink/ink480.xml"/><Relationship Id="rId18" Type="http://schemas.openxmlformats.org/officeDocument/2006/relationships/image" Target="../media/image407.png"/><Relationship Id="rId179" Type="http://schemas.openxmlformats.org/officeDocument/2006/relationships/image" Target="../media/image487.png"/><Relationship Id="rId178" Type="http://schemas.openxmlformats.org/officeDocument/2006/relationships/customXml" Target="../ink/ink479.xml"/><Relationship Id="rId177" Type="http://schemas.openxmlformats.org/officeDocument/2006/relationships/image" Target="../media/image486.png"/><Relationship Id="rId176" Type="http://schemas.openxmlformats.org/officeDocument/2006/relationships/customXml" Target="../ink/ink478.xml"/><Relationship Id="rId175" Type="http://schemas.openxmlformats.org/officeDocument/2006/relationships/image" Target="../media/image485.png"/><Relationship Id="rId174" Type="http://schemas.openxmlformats.org/officeDocument/2006/relationships/customXml" Target="../ink/ink477.xml"/><Relationship Id="rId173" Type="http://schemas.openxmlformats.org/officeDocument/2006/relationships/image" Target="../media/image484.png"/><Relationship Id="rId172" Type="http://schemas.openxmlformats.org/officeDocument/2006/relationships/customXml" Target="../ink/ink476.xml"/><Relationship Id="rId171" Type="http://schemas.openxmlformats.org/officeDocument/2006/relationships/image" Target="../media/image483.png"/><Relationship Id="rId170" Type="http://schemas.openxmlformats.org/officeDocument/2006/relationships/customXml" Target="../ink/ink475.xml"/><Relationship Id="rId17" Type="http://schemas.openxmlformats.org/officeDocument/2006/relationships/customXml" Target="../ink/ink398.xml"/><Relationship Id="rId169" Type="http://schemas.openxmlformats.org/officeDocument/2006/relationships/image" Target="../media/image482.png"/><Relationship Id="rId168" Type="http://schemas.openxmlformats.org/officeDocument/2006/relationships/customXml" Target="../ink/ink474.xml"/><Relationship Id="rId167" Type="http://schemas.openxmlformats.org/officeDocument/2006/relationships/image" Target="../media/image481.png"/><Relationship Id="rId166" Type="http://schemas.openxmlformats.org/officeDocument/2006/relationships/customXml" Target="../ink/ink473.xml"/><Relationship Id="rId165" Type="http://schemas.openxmlformats.org/officeDocument/2006/relationships/image" Target="../media/image480.png"/><Relationship Id="rId164" Type="http://schemas.openxmlformats.org/officeDocument/2006/relationships/customXml" Target="../ink/ink472.xml"/><Relationship Id="rId163" Type="http://schemas.openxmlformats.org/officeDocument/2006/relationships/image" Target="../media/image479.png"/><Relationship Id="rId162" Type="http://schemas.openxmlformats.org/officeDocument/2006/relationships/customXml" Target="../ink/ink471.xml"/><Relationship Id="rId161" Type="http://schemas.openxmlformats.org/officeDocument/2006/relationships/image" Target="../media/image478.png"/><Relationship Id="rId160" Type="http://schemas.openxmlformats.org/officeDocument/2006/relationships/customXml" Target="../ink/ink470.xml"/><Relationship Id="rId16" Type="http://schemas.openxmlformats.org/officeDocument/2006/relationships/image" Target="../media/image406.png"/><Relationship Id="rId159" Type="http://schemas.openxmlformats.org/officeDocument/2006/relationships/image" Target="../media/image477.png"/><Relationship Id="rId158" Type="http://schemas.openxmlformats.org/officeDocument/2006/relationships/customXml" Target="../ink/ink469.xml"/><Relationship Id="rId157" Type="http://schemas.openxmlformats.org/officeDocument/2006/relationships/image" Target="../media/image476.png"/><Relationship Id="rId156" Type="http://schemas.openxmlformats.org/officeDocument/2006/relationships/customXml" Target="../ink/ink468.xml"/><Relationship Id="rId155" Type="http://schemas.openxmlformats.org/officeDocument/2006/relationships/image" Target="../media/image475.png"/><Relationship Id="rId154" Type="http://schemas.openxmlformats.org/officeDocument/2006/relationships/customXml" Target="../ink/ink467.xml"/><Relationship Id="rId153" Type="http://schemas.openxmlformats.org/officeDocument/2006/relationships/image" Target="../media/image474.png"/><Relationship Id="rId152" Type="http://schemas.openxmlformats.org/officeDocument/2006/relationships/customXml" Target="../ink/ink466.xml"/><Relationship Id="rId151" Type="http://schemas.openxmlformats.org/officeDocument/2006/relationships/image" Target="../media/image473.png"/><Relationship Id="rId150" Type="http://schemas.openxmlformats.org/officeDocument/2006/relationships/customXml" Target="../ink/ink465.xml"/><Relationship Id="rId15" Type="http://schemas.openxmlformats.org/officeDocument/2006/relationships/customXml" Target="../ink/ink397.xml"/><Relationship Id="rId149" Type="http://schemas.openxmlformats.org/officeDocument/2006/relationships/image" Target="../media/image472.png"/><Relationship Id="rId148" Type="http://schemas.openxmlformats.org/officeDocument/2006/relationships/customXml" Target="../ink/ink464.xml"/><Relationship Id="rId147" Type="http://schemas.openxmlformats.org/officeDocument/2006/relationships/image" Target="../media/image471.png"/><Relationship Id="rId146" Type="http://schemas.openxmlformats.org/officeDocument/2006/relationships/customXml" Target="../ink/ink463.xml"/><Relationship Id="rId145" Type="http://schemas.openxmlformats.org/officeDocument/2006/relationships/image" Target="../media/image470.png"/><Relationship Id="rId144" Type="http://schemas.openxmlformats.org/officeDocument/2006/relationships/customXml" Target="../ink/ink462.xml"/><Relationship Id="rId143" Type="http://schemas.openxmlformats.org/officeDocument/2006/relationships/image" Target="../media/image469.png"/><Relationship Id="rId142" Type="http://schemas.openxmlformats.org/officeDocument/2006/relationships/customXml" Target="../ink/ink461.xml"/><Relationship Id="rId141" Type="http://schemas.openxmlformats.org/officeDocument/2006/relationships/image" Target="../media/image468.png"/><Relationship Id="rId140" Type="http://schemas.openxmlformats.org/officeDocument/2006/relationships/customXml" Target="../ink/ink460.xml"/><Relationship Id="rId14" Type="http://schemas.openxmlformats.org/officeDocument/2006/relationships/image" Target="../media/image405.png"/><Relationship Id="rId139" Type="http://schemas.openxmlformats.org/officeDocument/2006/relationships/image" Target="../media/image467.png"/><Relationship Id="rId138" Type="http://schemas.openxmlformats.org/officeDocument/2006/relationships/customXml" Target="../ink/ink459.xml"/><Relationship Id="rId137" Type="http://schemas.openxmlformats.org/officeDocument/2006/relationships/image" Target="../media/image466.png"/><Relationship Id="rId136" Type="http://schemas.openxmlformats.org/officeDocument/2006/relationships/customXml" Target="../ink/ink458.xml"/><Relationship Id="rId135" Type="http://schemas.openxmlformats.org/officeDocument/2006/relationships/image" Target="../media/image465.png"/><Relationship Id="rId134" Type="http://schemas.openxmlformats.org/officeDocument/2006/relationships/customXml" Target="../ink/ink457.xml"/><Relationship Id="rId133" Type="http://schemas.openxmlformats.org/officeDocument/2006/relationships/image" Target="../media/image464.png"/><Relationship Id="rId132" Type="http://schemas.openxmlformats.org/officeDocument/2006/relationships/customXml" Target="../ink/ink456.xml"/><Relationship Id="rId131" Type="http://schemas.openxmlformats.org/officeDocument/2006/relationships/image" Target="../media/image463.png"/><Relationship Id="rId130" Type="http://schemas.openxmlformats.org/officeDocument/2006/relationships/customXml" Target="../ink/ink455.xml"/><Relationship Id="rId13" Type="http://schemas.openxmlformats.org/officeDocument/2006/relationships/customXml" Target="../ink/ink396.xml"/><Relationship Id="rId129" Type="http://schemas.openxmlformats.org/officeDocument/2006/relationships/image" Target="../media/image462.png"/><Relationship Id="rId128" Type="http://schemas.openxmlformats.org/officeDocument/2006/relationships/customXml" Target="../ink/ink454.xml"/><Relationship Id="rId127" Type="http://schemas.openxmlformats.org/officeDocument/2006/relationships/image" Target="../media/image461.png"/><Relationship Id="rId126" Type="http://schemas.openxmlformats.org/officeDocument/2006/relationships/customXml" Target="../ink/ink453.xml"/><Relationship Id="rId125" Type="http://schemas.openxmlformats.org/officeDocument/2006/relationships/image" Target="../media/image460.png"/><Relationship Id="rId124" Type="http://schemas.openxmlformats.org/officeDocument/2006/relationships/customXml" Target="../ink/ink452.xml"/><Relationship Id="rId123" Type="http://schemas.openxmlformats.org/officeDocument/2006/relationships/image" Target="../media/image459.png"/><Relationship Id="rId122" Type="http://schemas.openxmlformats.org/officeDocument/2006/relationships/customXml" Target="../ink/ink451.xml"/><Relationship Id="rId121" Type="http://schemas.openxmlformats.org/officeDocument/2006/relationships/image" Target="../media/image458.png"/><Relationship Id="rId120" Type="http://schemas.openxmlformats.org/officeDocument/2006/relationships/customXml" Target="../ink/ink450.xml"/><Relationship Id="rId12" Type="http://schemas.openxmlformats.org/officeDocument/2006/relationships/image" Target="../media/image404.png"/><Relationship Id="rId119" Type="http://schemas.openxmlformats.org/officeDocument/2006/relationships/image" Target="../media/image457.png"/><Relationship Id="rId118" Type="http://schemas.openxmlformats.org/officeDocument/2006/relationships/customXml" Target="../ink/ink449.xml"/><Relationship Id="rId117" Type="http://schemas.openxmlformats.org/officeDocument/2006/relationships/image" Target="../media/image456.png"/><Relationship Id="rId116" Type="http://schemas.openxmlformats.org/officeDocument/2006/relationships/customXml" Target="../ink/ink448.xml"/><Relationship Id="rId115" Type="http://schemas.openxmlformats.org/officeDocument/2006/relationships/image" Target="../media/image455.png"/><Relationship Id="rId114" Type="http://schemas.openxmlformats.org/officeDocument/2006/relationships/customXml" Target="../ink/ink447.xml"/><Relationship Id="rId113" Type="http://schemas.openxmlformats.org/officeDocument/2006/relationships/image" Target="../media/image454.png"/><Relationship Id="rId112" Type="http://schemas.openxmlformats.org/officeDocument/2006/relationships/customXml" Target="../ink/ink446.xml"/><Relationship Id="rId111" Type="http://schemas.openxmlformats.org/officeDocument/2006/relationships/image" Target="../media/image453.png"/><Relationship Id="rId110" Type="http://schemas.openxmlformats.org/officeDocument/2006/relationships/customXml" Target="../ink/ink445.xml"/><Relationship Id="rId11" Type="http://schemas.openxmlformats.org/officeDocument/2006/relationships/customXml" Target="../ink/ink395.xml"/><Relationship Id="rId109" Type="http://schemas.openxmlformats.org/officeDocument/2006/relationships/image" Target="../media/image452.png"/><Relationship Id="rId108" Type="http://schemas.openxmlformats.org/officeDocument/2006/relationships/customXml" Target="../ink/ink444.xml"/><Relationship Id="rId107" Type="http://schemas.openxmlformats.org/officeDocument/2006/relationships/image" Target="../media/image451.png"/><Relationship Id="rId106" Type="http://schemas.openxmlformats.org/officeDocument/2006/relationships/customXml" Target="../ink/ink443.xml"/><Relationship Id="rId105" Type="http://schemas.openxmlformats.org/officeDocument/2006/relationships/image" Target="../media/image450.png"/><Relationship Id="rId104" Type="http://schemas.openxmlformats.org/officeDocument/2006/relationships/customXml" Target="../ink/ink442.xml"/><Relationship Id="rId103" Type="http://schemas.openxmlformats.org/officeDocument/2006/relationships/image" Target="../media/image449.png"/><Relationship Id="rId102" Type="http://schemas.openxmlformats.org/officeDocument/2006/relationships/customXml" Target="../ink/ink441.xml"/><Relationship Id="rId101" Type="http://schemas.openxmlformats.org/officeDocument/2006/relationships/image" Target="../media/image448.png"/><Relationship Id="rId100" Type="http://schemas.openxmlformats.org/officeDocument/2006/relationships/customXml" Target="../ink/ink440.xml"/><Relationship Id="rId10" Type="http://schemas.openxmlformats.org/officeDocument/2006/relationships/image" Target="../media/image403.png"/><Relationship Id="rId1" Type="http://schemas.openxmlformats.org/officeDocument/2006/relationships/image" Target="../media/image399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27.xml"/><Relationship Id="rId98" Type="http://schemas.openxmlformats.org/officeDocument/2006/relationships/image" Target="../media/image632.png"/><Relationship Id="rId97" Type="http://schemas.openxmlformats.org/officeDocument/2006/relationships/customXml" Target="../ink/ink626.xml"/><Relationship Id="rId96" Type="http://schemas.openxmlformats.org/officeDocument/2006/relationships/image" Target="../media/image631.png"/><Relationship Id="rId95" Type="http://schemas.openxmlformats.org/officeDocument/2006/relationships/customXml" Target="../ink/ink625.xml"/><Relationship Id="rId94" Type="http://schemas.openxmlformats.org/officeDocument/2006/relationships/image" Target="../media/image630.png"/><Relationship Id="rId93" Type="http://schemas.openxmlformats.org/officeDocument/2006/relationships/customXml" Target="../ink/ink624.xml"/><Relationship Id="rId92" Type="http://schemas.openxmlformats.org/officeDocument/2006/relationships/image" Target="../media/image629.png"/><Relationship Id="rId91" Type="http://schemas.openxmlformats.org/officeDocument/2006/relationships/customXml" Target="../ink/ink623.xml"/><Relationship Id="rId90" Type="http://schemas.openxmlformats.org/officeDocument/2006/relationships/image" Target="../media/image628.png"/><Relationship Id="rId9" Type="http://schemas.openxmlformats.org/officeDocument/2006/relationships/customXml" Target="../ink/ink582.xml"/><Relationship Id="rId89" Type="http://schemas.openxmlformats.org/officeDocument/2006/relationships/customXml" Target="../ink/ink622.xml"/><Relationship Id="rId88" Type="http://schemas.openxmlformats.org/officeDocument/2006/relationships/image" Target="../media/image627.png"/><Relationship Id="rId87" Type="http://schemas.openxmlformats.org/officeDocument/2006/relationships/customXml" Target="../ink/ink621.xml"/><Relationship Id="rId86" Type="http://schemas.openxmlformats.org/officeDocument/2006/relationships/image" Target="../media/image626.png"/><Relationship Id="rId85" Type="http://schemas.openxmlformats.org/officeDocument/2006/relationships/customXml" Target="../ink/ink620.xml"/><Relationship Id="rId84" Type="http://schemas.openxmlformats.org/officeDocument/2006/relationships/image" Target="../media/image625.png"/><Relationship Id="rId83" Type="http://schemas.openxmlformats.org/officeDocument/2006/relationships/customXml" Target="../ink/ink619.xml"/><Relationship Id="rId82" Type="http://schemas.openxmlformats.org/officeDocument/2006/relationships/image" Target="../media/image624.png"/><Relationship Id="rId81" Type="http://schemas.openxmlformats.org/officeDocument/2006/relationships/customXml" Target="../ink/ink618.xml"/><Relationship Id="rId80" Type="http://schemas.openxmlformats.org/officeDocument/2006/relationships/image" Target="../media/image623.png"/><Relationship Id="rId8" Type="http://schemas.openxmlformats.org/officeDocument/2006/relationships/image" Target="../media/image589.png"/><Relationship Id="rId79" Type="http://schemas.openxmlformats.org/officeDocument/2006/relationships/customXml" Target="../ink/ink617.xml"/><Relationship Id="rId78" Type="http://schemas.openxmlformats.org/officeDocument/2006/relationships/image" Target="../media/image622.png"/><Relationship Id="rId77" Type="http://schemas.openxmlformats.org/officeDocument/2006/relationships/customXml" Target="../ink/ink616.xml"/><Relationship Id="rId76" Type="http://schemas.openxmlformats.org/officeDocument/2006/relationships/image" Target="../media/image621.png"/><Relationship Id="rId75" Type="http://schemas.openxmlformats.org/officeDocument/2006/relationships/customXml" Target="../ink/ink615.xml"/><Relationship Id="rId74" Type="http://schemas.openxmlformats.org/officeDocument/2006/relationships/image" Target="../media/image620.png"/><Relationship Id="rId73" Type="http://schemas.openxmlformats.org/officeDocument/2006/relationships/customXml" Target="../ink/ink614.xml"/><Relationship Id="rId72" Type="http://schemas.openxmlformats.org/officeDocument/2006/relationships/image" Target="../media/image619.png"/><Relationship Id="rId71" Type="http://schemas.openxmlformats.org/officeDocument/2006/relationships/customXml" Target="../ink/ink613.xml"/><Relationship Id="rId70" Type="http://schemas.openxmlformats.org/officeDocument/2006/relationships/image" Target="../media/image618.png"/><Relationship Id="rId7" Type="http://schemas.openxmlformats.org/officeDocument/2006/relationships/customXml" Target="../ink/ink581.xml"/><Relationship Id="rId69" Type="http://schemas.openxmlformats.org/officeDocument/2006/relationships/customXml" Target="../ink/ink612.xml"/><Relationship Id="rId68" Type="http://schemas.openxmlformats.org/officeDocument/2006/relationships/image" Target="../media/image617.png"/><Relationship Id="rId67" Type="http://schemas.openxmlformats.org/officeDocument/2006/relationships/customXml" Target="../ink/ink611.xml"/><Relationship Id="rId66" Type="http://schemas.openxmlformats.org/officeDocument/2006/relationships/image" Target="../media/image616.png"/><Relationship Id="rId65" Type="http://schemas.openxmlformats.org/officeDocument/2006/relationships/customXml" Target="../ink/ink610.xml"/><Relationship Id="rId64" Type="http://schemas.openxmlformats.org/officeDocument/2006/relationships/image" Target="../media/image615.png"/><Relationship Id="rId63" Type="http://schemas.openxmlformats.org/officeDocument/2006/relationships/customXml" Target="../ink/ink609.xml"/><Relationship Id="rId62" Type="http://schemas.openxmlformats.org/officeDocument/2006/relationships/image" Target="../media/image614.png"/><Relationship Id="rId61" Type="http://schemas.openxmlformats.org/officeDocument/2006/relationships/customXml" Target="../ink/ink608.xml"/><Relationship Id="rId60" Type="http://schemas.openxmlformats.org/officeDocument/2006/relationships/image" Target="../media/image613.png"/><Relationship Id="rId6" Type="http://schemas.openxmlformats.org/officeDocument/2006/relationships/image" Target="../media/image588.png"/><Relationship Id="rId59" Type="http://schemas.openxmlformats.org/officeDocument/2006/relationships/customXml" Target="../ink/ink607.xml"/><Relationship Id="rId58" Type="http://schemas.openxmlformats.org/officeDocument/2006/relationships/image" Target="../media/image612.png"/><Relationship Id="rId57" Type="http://schemas.openxmlformats.org/officeDocument/2006/relationships/customXml" Target="../ink/ink606.xml"/><Relationship Id="rId56" Type="http://schemas.openxmlformats.org/officeDocument/2006/relationships/image" Target="../media/image611.png"/><Relationship Id="rId55" Type="http://schemas.openxmlformats.org/officeDocument/2006/relationships/customXml" Target="../ink/ink605.xml"/><Relationship Id="rId54" Type="http://schemas.openxmlformats.org/officeDocument/2006/relationships/image" Target="../media/image610.png"/><Relationship Id="rId53" Type="http://schemas.openxmlformats.org/officeDocument/2006/relationships/customXml" Target="../ink/ink604.xml"/><Relationship Id="rId52" Type="http://schemas.openxmlformats.org/officeDocument/2006/relationships/image" Target="../media/image609.png"/><Relationship Id="rId51" Type="http://schemas.openxmlformats.org/officeDocument/2006/relationships/customXml" Target="../ink/ink603.xml"/><Relationship Id="rId50" Type="http://schemas.openxmlformats.org/officeDocument/2006/relationships/image" Target="../media/image608.png"/><Relationship Id="rId5" Type="http://schemas.openxmlformats.org/officeDocument/2006/relationships/customXml" Target="../ink/ink580.xml"/><Relationship Id="rId49" Type="http://schemas.openxmlformats.org/officeDocument/2006/relationships/customXml" Target="../ink/ink602.xml"/><Relationship Id="rId48" Type="http://schemas.openxmlformats.org/officeDocument/2006/relationships/image" Target="../media/image607.png"/><Relationship Id="rId477" Type="http://schemas.openxmlformats.org/officeDocument/2006/relationships/slideLayout" Target="../slideLayouts/slideLayout2.xml"/><Relationship Id="rId476" Type="http://schemas.openxmlformats.org/officeDocument/2006/relationships/image" Target="../media/image821.png"/><Relationship Id="rId475" Type="http://schemas.openxmlformats.org/officeDocument/2006/relationships/customXml" Target="../ink/ink815.xml"/><Relationship Id="rId474" Type="http://schemas.openxmlformats.org/officeDocument/2006/relationships/image" Target="../media/image820.png"/><Relationship Id="rId473" Type="http://schemas.openxmlformats.org/officeDocument/2006/relationships/customXml" Target="../ink/ink814.xml"/><Relationship Id="rId472" Type="http://schemas.openxmlformats.org/officeDocument/2006/relationships/image" Target="../media/image819.png"/><Relationship Id="rId471" Type="http://schemas.openxmlformats.org/officeDocument/2006/relationships/customXml" Target="../ink/ink813.xml"/><Relationship Id="rId470" Type="http://schemas.openxmlformats.org/officeDocument/2006/relationships/image" Target="../media/image818.png"/><Relationship Id="rId47" Type="http://schemas.openxmlformats.org/officeDocument/2006/relationships/customXml" Target="../ink/ink601.xml"/><Relationship Id="rId469" Type="http://schemas.openxmlformats.org/officeDocument/2006/relationships/customXml" Target="../ink/ink812.xml"/><Relationship Id="rId468" Type="http://schemas.openxmlformats.org/officeDocument/2006/relationships/image" Target="../media/image817.png"/><Relationship Id="rId467" Type="http://schemas.openxmlformats.org/officeDocument/2006/relationships/customXml" Target="../ink/ink811.xml"/><Relationship Id="rId466" Type="http://schemas.openxmlformats.org/officeDocument/2006/relationships/image" Target="../media/image816.png"/><Relationship Id="rId465" Type="http://schemas.openxmlformats.org/officeDocument/2006/relationships/customXml" Target="../ink/ink810.xml"/><Relationship Id="rId464" Type="http://schemas.openxmlformats.org/officeDocument/2006/relationships/image" Target="../media/image815.png"/><Relationship Id="rId463" Type="http://schemas.openxmlformats.org/officeDocument/2006/relationships/customXml" Target="../ink/ink809.xml"/><Relationship Id="rId462" Type="http://schemas.openxmlformats.org/officeDocument/2006/relationships/image" Target="../media/image814.png"/><Relationship Id="rId461" Type="http://schemas.openxmlformats.org/officeDocument/2006/relationships/customXml" Target="../ink/ink808.xml"/><Relationship Id="rId460" Type="http://schemas.openxmlformats.org/officeDocument/2006/relationships/image" Target="../media/image813.png"/><Relationship Id="rId46" Type="http://schemas.openxmlformats.org/officeDocument/2006/relationships/image" Target="../media/image606.png"/><Relationship Id="rId459" Type="http://schemas.openxmlformats.org/officeDocument/2006/relationships/customXml" Target="../ink/ink807.xml"/><Relationship Id="rId458" Type="http://schemas.openxmlformats.org/officeDocument/2006/relationships/image" Target="../media/image812.png"/><Relationship Id="rId457" Type="http://schemas.openxmlformats.org/officeDocument/2006/relationships/customXml" Target="../ink/ink806.xml"/><Relationship Id="rId456" Type="http://schemas.openxmlformats.org/officeDocument/2006/relationships/image" Target="../media/image811.png"/><Relationship Id="rId455" Type="http://schemas.openxmlformats.org/officeDocument/2006/relationships/customXml" Target="../ink/ink805.xml"/><Relationship Id="rId454" Type="http://schemas.openxmlformats.org/officeDocument/2006/relationships/image" Target="../media/image810.png"/><Relationship Id="rId453" Type="http://schemas.openxmlformats.org/officeDocument/2006/relationships/customXml" Target="../ink/ink804.xml"/><Relationship Id="rId452" Type="http://schemas.openxmlformats.org/officeDocument/2006/relationships/image" Target="../media/image809.png"/><Relationship Id="rId451" Type="http://schemas.openxmlformats.org/officeDocument/2006/relationships/customXml" Target="../ink/ink803.xml"/><Relationship Id="rId450" Type="http://schemas.openxmlformats.org/officeDocument/2006/relationships/image" Target="../media/image808.png"/><Relationship Id="rId45" Type="http://schemas.openxmlformats.org/officeDocument/2006/relationships/customXml" Target="../ink/ink600.xml"/><Relationship Id="rId449" Type="http://schemas.openxmlformats.org/officeDocument/2006/relationships/customXml" Target="../ink/ink802.xml"/><Relationship Id="rId448" Type="http://schemas.openxmlformats.org/officeDocument/2006/relationships/image" Target="../media/image807.png"/><Relationship Id="rId447" Type="http://schemas.openxmlformats.org/officeDocument/2006/relationships/customXml" Target="../ink/ink801.xml"/><Relationship Id="rId446" Type="http://schemas.openxmlformats.org/officeDocument/2006/relationships/image" Target="../media/image806.png"/><Relationship Id="rId445" Type="http://schemas.openxmlformats.org/officeDocument/2006/relationships/customXml" Target="../ink/ink800.xml"/><Relationship Id="rId444" Type="http://schemas.openxmlformats.org/officeDocument/2006/relationships/image" Target="../media/image805.png"/><Relationship Id="rId443" Type="http://schemas.openxmlformats.org/officeDocument/2006/relationships/customXml" Target="../ink/ink799.xml"/><Relationship Id="rId442" Type="http://schemas.openxmlformats.org/officeDocument/2006/relationships/image" Target="../media/image804.png"/><Relationship Id="rId441" Type="http://schemas.openxmlformats.org/officeDocument/2006/relationships/customXml" Target="../ink/ink798.xml"/><Relationship Id="rId440" Type="http://schemas.openxmlformats.org/officeDocument/2006/relationships/image" Target="../media/image803.png"/><Relationship Id="rId44" Type="http://schemas.openxmlformats.org/officeDocument/2006/relationships/image" Target="../media/image605.png"/><Relationship Id="rId439" Type="http://schemas.openxmlformats.org/officeDocument/2006/relationships/customXml" Target="../ink/ink797.xml"/><Relationship Id="rId438" Type="http://schemas.openxmlformats.org/officeDocument/2006/relationships/image" Target="../media/image802.png"/><Relationship Id="rId437" Type="http://schemas.openxmlformats.org/officeDocument/2006/relationships/customXml" Target="../ink/ink796.xml"/><Relationship Id="rId436" Type="http://schemas.openxmlformats.org/officeDocument/2006/relationships/image" Target="../media/image801.png"/><Relationship Id="rId435" Type="http://schemas.openxmlformats.org/officeDocument/2006/relationships/customXml" Target="../ink/ink795.xml"/><Relationship Id="rId434" Type="http://schemas.openxmlformats.org/officeDocument/2006/relationships/image" Target="../media/image800.png"/><Relationship Id="rId433" Type="http://schemas.openxmlformats.org/officeDocument/2006/relationships/customXml" Target="../ink/ink794.xml"/><Relationship Id="rId432" Type="http://schemas.openxmlformats.org/officeDocument/2006/relationships/image" Target="../media/image799.png"/><Relationship Id="rId431" Type="http://schemas.openxmlformats.org/officeDocument/2006/relationships/customXml" Target="../ink/ink793.xml"/><Relationship Id="rId430" Type="http://schemas.openxmlformats.org/officeDocument/2006/relationships/image" Target="../media/image798.png"/><Relationship Id="rId43" Type="http://schemas.openxmlformats.org/officeDocument/2006/relationships/customXml" Target="../ink/ink599.xml"/><Relationship Id="rId429" Type="http://schemas.openxmlformats.org/officeDocument/2006/relationships/customXml" Target="../ink/ink792.xml"/><Relationship Id="rId428" Type="http://schemas.openxmlformats.org/officeDocument/2006/relationships/image" Target="../media/image797.png"/><Relationship Id="rId427" Type="http://schemas.openxmlformats.org/officeDocument/2006/relationships/customXml" Target="../ink/ink791.xml"/><Relationship Id="rId426" Type="http://schemas.openxmlformats.org/officeDocument/2006/relationships/image" Target="../media/image796.png"/><Relationship Id="rId425" Type="http://schemas.openxmlformats.org/officeDocument/2006/relationships/customXml" Target="../ink/ink790.xml"/><Relationship Id="rId424" Type="http://schemas.openxmlformats.org/officeDocument/2006/relationships/image" Target="../media/image795.png"/><Relationship Id="rId423" Type="http://schemas.openxmlformats.org/officeDocument/2006/relationships/customXml" Target="../ink/ink789.xml"/><Relationship Id="rId422" Type="http://schemas.openxmlformats.org/officeDocument/2006/relationships/image" Target="../media/image794.png"/><Relationship Id="rId421" Type="http://schemas.openxmlformats.org/officeDocument/2006/relationships/customXml" Target="../ink/ink788.xml"/><Relationship Id="rId420" Type="http://schemas.openxmlformats.org/officeDocument/2006/relationships/image" Target="../media/image793.png"/><Relationship Id="rId42" Type="http://schemas.openxmlformats.org/officeDocument/2006/relationships/image" Target="../media/image604.png"/><Relationship Id="rId419" Type="http://schemas.openxmlformats.org/officeDocument/2006/relationships/customXml" Target="../ink/ink787.xml"/><Relationship Id="rId418" Type="http://schemas.openxmlformats.org/officeDocument/2006/relationships/image" Target="../media/image792.png"/><Relationship Id="rId417" Type="http://schemas.openxmlformats.org/officeDocument/2006/relationships/customXml" Target="../ink/ink786.xml"/><Relationship Id="rId416" Type="http://schemas.openxmlformats.org/officeDocument/2006/relationships/image" Target="../media/image791.png"/><Relationship Id="rId415" Type="http://schemas.openxmlformats.org/officeDocument/2006/relationships/customXml" Target="../ink/ink785.xml"/><Relationship Id="rId414" Type="http://schemas.openxmlformats.org/officeDocument/2006/relationships/image" Target="../media/image790.png"/><Relationship Id="rId413" Type="http://schemas.openxmlformats.org/officeDocument/2006/relationships/customXml" Target="../ink/ink784.xml"/><Relationship Id="rId412" Type="http://schemas.openxmlformats.org/officeDocument/2006/relationships/image" Target="../media/image789.png"/><Relationship Id="rId411" Type="http://schemas.openxmlformats.org/officeDocument/2006/relationships/customXml" Target="../ink/ink783.xml"/><Relationship Id="rId410" Type="http://schemas.openxmlformats.org/officeDocument/2006/relationships/image" Target="../media/image788.png"/><Relationship Id="rId41" Type="http://schemas.openxmlformats.org/officeDocument/2006/relationships/customXml" Target="../ink/ink598.xml"/><Relationship Id="rId409" Type="http://schemas.openxmlformats.org/officeDocument/2006/relationships/customXml" Target="../ink/ink782.xml"/><Relationship Id="rId408" Type="http://schemas.openxmlformats.org/officeDocument/2006/relationships/image" Target="../media/image787.png"/><Relationship Id="rId407" Type="http://schemas.openxmlformats.org/officeDocument/2006/relationships/customXml" Target="../ink/ink781.xml"/><Relationship Id="rId406" Type="http://schemas.openxmlformats.org/officeDocument/2006/relationships/image" Target="../media/image786.png"/><Relationship Id="rId405" Type="http://schemas.openxmlformats.org/officeDocument/2006/relationships/customXml" Target="../ink/ink780.xml"/><Relationship Id="rId404" Type="http://schemas.openxmlformats.org/officeDocument/2006/relationships/image" Target="../media/image785.png"/><Relationship Id="rId403" Type="http://schemas.openxmlformats.org/officeDocument/2006/relationships/customXml" Target="../ink/ink779.xml"/><Relationship Id="rId402" Type="http://schemas.openxmlformats.org/officeDocument/2006/relationships/image" Target="../media/image784.png"/><Relationship Id="rId401" Type="http://schemas.openxmlformats.org/officeDocument/2006/relationships/customXml" Target="../ink/ink778.xml"/><Relationship Id="rId400" Type="http://schemas.openxmlformats.org/officeDocument/2006/relationships/image" Target="../media/image783.png"/><Relationship Id="rId40" Type="http://schemas.openxmlformats.org/officeDocument/2006/relationships/image" Target="../media/image603.png"/><Relationship Id="rId4" Type="http://schemas.openxmlformats.org/officeDocument/2006/relationships/image" Target="../media/image587.png"/><Relationship Id="rId399" Type="http://schemas.openxmlformats.org/officeDocument/2006/relationships/customXml" Target="../ink/ink777.xml"/><Relationship Id="rId398" Type="http://schemas.openxmlformats.org/officeDocument/2006/relationships/image" Target="../media/image782.png"/><Relationship Id="rId397" Type="http://schemas.openxmlformats.org/officeDocument/2006/relationships/customXml" Target="../ink/ink776.xml"/><Relationship Id="rId396" Type="http://schemas.openxmlformats.org/officeDocument/2006/relationships/image" Target="../media/image781.png"/><Relationship Id="rId395" Type="http://schemas.openxmlformats.org/officeDocument/2006/relationships/customXml" Target="../ink/ink775.xml"/><Relationship Id="rId394" Type="http://schemas.openxmlformats.org/officeDocument/2006/relationships/image" Target="../media/image780.png"/><Relationship Id="rId393" Type="http://schemas.openxmlformats.org/officeDocument/2006/relationships/customXml" Target="../ink/ink774.xml"/><Relationship Id="rId392" Type="http://schemas.openxmlformats.org/officeDocument/2006/relationships/image" Target="../media/image779.png"/><Relationship Id="rId391" Type="http://schemas.openxmlformats.org/officeDocument/2006/relationships/customXml" Target="../ink/ink773.xml"/><Relationship Id="rId390" Type="http://schemas.openxmlformats.org/officeDocument/2006/relationships/image" Target="../media/image778.png"/><Relationship Id="rId39" Type="http://schemas.openxmlformats.org/officeDocument/2006/relationships/customXml" Target="../ink/ink597.xml"/><Relationship Id="rId389" Type="http://schemas.openxmlformats.org/officeDocument/2006/relationships/customXml" Target="../ink/ink772.xml"/><Relationship Id="rId388" Type="http://schemas.openxmlformats.org/officeDocument/2006/relationships/image" Target="../media/image777.png"/><Relationship Id="rId387" Type="http://schemas.openxmlformats.org/officeDocument/2006/relationships/customXml" Target="../ink/ink771.xml"/><Relationship Id="rId386" Type="http://schemas.openxmlformats.org/officeDocument/2006/relationships/image" Target="../media/image776.png"/><Relationship Id="rId385" Type="http://schemas.openxmlformats.org/officeDocument/2006/relationships/customXml" Target="../ink/ink770.xml"/><Relationship Id="rId384" Type="http://schemas.openxmlformats.org/officeDocument/2006/relationships/image" Target="../media/image775.png"/><Relationship Id="rId383" Type="http://schemas.openxmlformats.org/officeDocument/2006/relationships/customXml" Target="../ink/ink769.xml"/><Relationship Id="rId382" Type="http://schemas.openxmlformats.org/officeDocument/2006/relationships/image" Target="../media/image774.png"/><Relationship Id="rId381" Type="http://schemas.openxmlformats.org/officeDocument/2006/relationships/customXml" Target="../ink/ink768.xml"/><Relationship Id="rId380" Type="http://schemas.openxmlformats.org/officeDocument/2006/relationships/image" Target="../media/image773.png"/><Relationship Id="rId38" Type="http://schemas.openxmlformats.org/officeDocument/2006/relationships/image" Target="../media/image503.png"/><Relationship Id="rId379" Type="http://schemas.openxmlformats.org/officeDocument/2006/relationships/customXml" Target="../ink/ink767.xml"/><Relationship Id="rId378" Type="http://schemas.openxmlformats.org/officeDocument/2006/relationships/image" Target="../media/image772.png"/><Relationship Id="rId377" Type="http://schemas.openxmlformats.org/officeDocument/2006/relationships/customXml" Target="../ink/ink766.xml"/><Relationship Id="rId376" Type="http://schemas.openxmlformats.org/officeDocument/2006/relationships/image" Target="../media/image771.png"/><Relationship Id="rId375" Type="http://schemas.openxmlformats.org/officeDocument/2006/relationships/customXml" Target="../ink/ink765.xml"/><Relationship Id="rId374" Type="http://schemas.openxmlformats.org/officeDocument/2006/relationships/image" Target="../media/image770.png"/><Relationship Id="rId373" Type="http://schemas.openxmlformats.org/officeDocument/2006/relationships/customXml" Target="../ink/ink764.xml"/><Relationship Id="rId372" Type="http://schemas.openxmlformats.org/officeDocument/2006/relationships/image" Target="../media/image769.png"/><Relationship Id="rId371" Type="http://schemas.openxmlformats.org/officeDocument/2006/relationships/customXml" Target="../ink/ink763.xml"/><Relationship Id="rId370" Type="http://schemas.openxmlformats.org/officeDocument/2006/relationships/image" Target="../media/image768.png"/><Relationship Id="rId37" Type="http://schemas.openxmlformats.org/officeDocument/2006/relationships/customXml" Target="../ink/ink596.xml"/><Relationship Id="rId369" Type="http://schemas.openxmlformats.org/officeDocument/2006/relationships/customXml" Target="../ink/ink762.xml"/><Relationship Id="rId368" Type="http://schemas.openxmlformats.org/officeDocument/2006/relationships/image" Target="../media/image767.png"/><Relationship Id="rId367" Type="http://schemas.openxmlformats.org/officeDocument/2006/relationships/customXml" Target="../ink/ink761.xml"/><Relationship Id="rId366" Type="http://schemas.openxmlformats.org/officeDocument/2006/relationships/image" Target="../media/image766.png"/><Relationship Id="rId365" Type="http://schemas.openxmlformats.org/officeDocument/2006/relationships/customXml" Target="../ink/ink760.xml"/><Relationship Id="rId364" Type="http://schemas.openxmlformats.org/officeDocument/2006/relationships/image" Target="../media/image765.png"/><Relationship Id="rId363" Type="http://schemas.openxmlformats.org/officeDocument/2006/relationships/customXml" Target="../ink/ink759.xml"/><Relationship Id="rId362" Type="http://schemas.openxmlformats.org/officeDocument/2006/relationships/image" Target="../media/image764.png"/><Relationship Id="rId361" Type="http://schemas.openxmlformats.org/officeDocument/2006/relationships/customXml" Target="../ink/ink758.xml"/><Relationship Id="rId360" Type="http://schemas.openxmlformats.org/officeDocument/2006/relationships/image" Target="../media/image763.png"/><Relationship Id="rId36" Type="http://schemas.openxmlformats.org/officeDocument/2006/relationships/image" Target="../media/image602.png"/><Relationship Id="rId359" Type="http://schemas.openxmlformats.org/officeDocument/2006/relationships/customXml" Target="../ink/ink757.xml"/><Relationship Id="rId358" Type="http://schemas.openxmlformats.org/officeDocument/2006/relationships/image" Target="../media/image762.png"/><Relationship Id="rId357" Type="http://schemas.openxmlformats.org/officeDocument/2006/relationships/customXml" Target="../ink/ink756.xml"/><Relationship Id="rId356" Type="http://schemas.openxmlformats.org/officeDocument/2006/relationships/image" Target="../media/image761.png"/><Relationship Id="rId355" Type="http://schemas.openxmlformats.org/officeDocument/2006/relationships/customXml" Target="../ink/ink755.xml"/><Relationship Id="rId354" Type="http://schemas.openxmlformats.org/officeDocument/2006/relationships/image" Target="../media/image760.png"/><Relationship Id="rId353" Type="http://schemas.openxmlformats.org/officeDocument/2006/relationships/customXml" Target="../ink/ink754.xml"/><Relationship Id="rId352" Type="http://schemas.openxmlformats.org/officeDocument/2006/relationships/image" Target="../media/image759.png"/><Relationship Id="rId351" Type="http://schemas.openxmlformats.org/officeDocument/2006/relationships/customXml" Target="../ink/ink753.xml"/><Relationship Id="rId350" Type="http://schemas.openxmlformats.org/officeDocument/2006/relationships/image" Target="../media/image758.png"/><Relationship Id="rId35" Type="http://schemas.openxmlformats.org/officeDocument/2006/relationships/customXml" Target="../ink/ink595.xml"/><Relationship Id="rId349" Type="http://schemas.openxmlformats.org/officeDocument/2006/relationships/customXml" Target="../ink/ink752.xml"/><Relationship Id="rId348" Type="http://schemas.openxmlformats.org/officeDocument/2006/relationships/image" Target="../media/image757.png"/><Relationship Id="rId347" Type="http://schemas.openxmlformats.org/officeDocument/2006/relationships/customXml" Target="../ink/ink751.xml"/><Relationship Id="rId346" Type="http://schemas.openxmlformats.org/officeDocument/2006/relationships/image" Target="../media/image756.png"/><Relationship Id="rId345" Type="http://schemas.openxmlformats.org/officeDocument/2006/relationships/customXml" Target="../ink/ink750.xml"/><Relationship Id="rId344" Type="http://schemas.openxmlformats.org/officeDocument/2006/relationships/image" Target="../media/image755.png"/><Relationship Id="rId343" Type="http://schemas.openxmlformats.org/officeDocument/2006/relationships/customXml" Target="../ink/ink749.xml"/><Relationship Id="rId342" Type="http://schemas.openxmlformats.org/officeDocument/2006/relationships/image" Target="../media/image754.png"/><Relationship Id="rId341" Type="http://schemas.openxmlformats.org/officeDocument/2006/relationships/customXml" Target="../ink/ink748.xml"/><Relationship Id="rId340" Type="http://schemas.openxmlformats.org/officeDocument/2006/relationships/image" Target="../media/image753.png"/><Relationship Id="rId34" Type="http://schemas.openxmlformats.org/officeDocument/2006/relationships/image" Target="../media/image601.png"/><Relationship Id="rId339" Type="http://schemas.openxmlformats.org/officeDocument/2006/relationships/customXml" Target="../ink/ink747.xml"/><Relationship Id="rId338" Type="http://schemas.openxmlformats.org/officeDocument/2006/relationships/image" Target="../media/image752.png"/><Relationship Id="rId337" Type="http://schemas.openxmlformats.org/officeDocument/2006/relationships/customXml" Target="../ink/ink746.xml"/><Relationship Id="rId336" Type="http://schemas.openxmlformats.org/officeDocument/2006/relationships/image" Target="../media/image751.png"/><Relationship Id="rId335" Type="http://schemas.openxmlformats.org/officeDocument/2006/relationships/customXml" Target="../ink/ink745.xml"/><Relationship Id="rId334" Type="http://schemas.openxmlformats.org/officeDocument/2006/relationships/image" Target="../media/image750.png"/><Relationship Id="rId333" Type="http://schemas.openxmlformats.org/officeDocument/2006/relationships/customXml" Target="../ink/ink744.xml"/><Relationship Id="rId332" Type="http://schemas.openxmlformats.org/officeDocument/2006/relationships/image" Target="../media/image749.png"/><Relationship Id="rId331" Type="http://schemas.openxmlformats.org/officeDocument/2006/relationships/customXml" Target="../ink/ink743.xml"/><Relationship Id="rId330" Type="http://schemas.openxmlformats.org/officeDocument/2006/relationships/image" Target="../media/image748.png"/><Relationship Id="rId33" Type="http://schemas.openxmlformats.org/officeDocument/2006/relationships/customXml" Target="../ink/ink594.xml"/><Relationship Id="rId329" Type="http://schemas.openxmlformats.org/officeDocument/2006/relationships/customXml" Target="../ink/ink742.xml"/><Relationship Id="rId328" Type="http://schemas.openxmlformats.org/officeDocument/2006/relationships/image" Target="../media/image747.png"/><Relationship Id="rId327" Type="http://schemas.openxmlformats.org/officeDocument/2006/relationships/customXml" Target="../ink/ink741.xml"/><Relationship Id="rId326" Type="http://schemas.openxmlformats.org/officeDocument/2006/relationships/image" Target="../media/image746.png"/><Relationship Id="rId325" Type="http://schemas.openxmlformats.org/officeDocument/2006/relationships/customXml" Target="../ink/ink740.xml"/><Relationship Id="rId324" Type="http://schemas.openxmlformats.org/officeDocument/2006/relationships/image" Target="../media/image745.png"/><Relationship Id="rId323" Type="http://schemas.openxmlformats.org/officeDocument/2006/relationships/customXml" Target="../ink/ink739.xml"/><Relationship Id="rId322" Type="http://schemas.openxmlformats.org/officeDocument/2006/relationships/image" Target="../media/image744.png"/><Relationship Id="rId321" Type="http://schemas.openxmlformats.org/officeDocument/2006/relationships/customXml" Target="../ink/ink738.xml"/><Relationship Id="rId320" Type="http://schemas.openxmlformats.org/officeDocument/2006/relationships/image" Target="../media/image743.png"/><Relationship Id="rId32" Type="http://schemas.openxmlformats.org/officeDocument/2006/relationships/image" Target="../media/image600.png"/><Relationship Id="rId319" Type="http://schemas.openxmlformats.org/officeDocument/2006/relationships/customXml" Target="../ink/ink737.xml"/><Relationship Id="rId318" Type="http://schemas.openxmlformats.org/officeDocument/2006/relationships/image" Target="../media/image742.png"/><Relationship Id="rId317" Type="http://schemas.openxmlformats.org/officeDocument/2006/relationships/customXml" Target="../ink/ink736.xml"/><Relationship Id="rId316" Type="http://schemas.openxmlformats.org/officeDocument/2006/relationships/image" Target="../media/image741.png"/><Relationship Id="rId315" Type="http://schemas.openxmlformats.org/officeDocument/2006/relationships/customXml" Target="../ink/ink735.xml"/><Relationship Id="rId314" Type="http://schemas.openxmlformats.org/officeDocument/2006/relationships/image" Target="../media/image740.png"/><Relationship Id="rId313" Type="http://schemas.openxmlformats.org/officeDocument/2006/relationships/customXml" Target="../ink/ink734.xml"/><Relationship Id="rId312" Type="http://schemas.openxmlformats.org/officeDocument/2006/relationships/image" Target="../media/image739.png"/><Relationship Id="rId311" Type="http://schemas.openxmlformats.org/officeDocument/2006/relationships/customXml" Target="../ink/ink733.xml"/><Relationship Id="rId310" Type="http://schemas.openxmlformats.org/officeDocument/2006/relationships/image" Target="../media/image738.png"/><Relationship Id="rId31" Type="http://schemas.openxmlformats.org/officeDocument/2006/relationships/customXml" Target="../ink/ink593.xml"/><Relationship Id="rId309" Type="http://schemas.openxmlformats.org/officeDocument/2006/relationships/customXml" Target="../ink/ink732.xml"/><Relationship Id="rId308" Type="http://schemas.openxmlformats.org/officeDocument/2006/relationships/image" Target="../media/image737.png"/><Relationship Id="rId307" Type="http://schemas.openxmlformats.org/officeDocument/2006/relationships/customXml" Target="../ink/ink731.xml"/><Relationship Id="rId306" Type="http://schemas.openxmlformats.org/officeDocument/2006/relationships/image" Target="../media/image736.png"/><Relationship Id="rId305" Type="http://schemas.openxmlformats.org/officeDocument/2006/relationships/customXml" Target="../ink/ink730.xml"/><Relationship Id="rId304" Type="http://schemas.openxmlformats.org/officeDocument/2006/relationships/image" Target="../media/image735.png"/><Relationship Id="rId303" Type="http://schemas.openxmlformats.org/officeDocument/2006/relationships/customXml" Target="../ink/ink729.xml"/><Relationship Id="rId302" Type="http://schemas.openxmlformats.org/officeDocument/2006/relationships/image" Target="../media/image734.png"/><Relationship Id="rId301" Type="http://schemas.openxmlformats.org/officeDocument/2006/relationships/customXml" Target="../ink/ink728.xml"/><Relationship Id="rId300" Type="http://schemas.openxmlformats.org/officeDocument/2006/relationships/image" Target="../media/image733.png"/><Relationship Id="rId30" Type="http://schemas.openxmlformats.org/officeDocument/2006/relationships/image" Target="../media/image599.png"/><Relationship Id="rId3" Type="http://schemas.openxmlformats.org/officeDocument/2006/relationships/customXml" Target="../ink/ink579.xml"/><Relationship Id="rId299" Type="http://schemas.openxmlformats.org/officeDocument/2006/relationships/customXml" Target="../ink/ink727.xml"/><Relationship Id="rId298" Type="http://schemas.openxmlformats.org/officeDocument/2006/relationships/image" Target="../media/image732.png"/><Relationship Id="rId297" Type="http://schemas.openxmlformats.org/officeDocument/2006/relationships/customXml" Target="../ink/ink726.xml"/><Relationship Id="rId296" Type="http://schemas.openxmlformats.org/officeDocument/2006/relationships/image" Target="../media/image731.png"/><Relationship Id="rId295" Type="http://schemas.openxmlformats.org/officeDocument/2006/relationships/customXml" Target="../ink/ink725.xml"/><Relationship Id="rId294" Type="http://schemas.openxmlformats.org/officeDocument/2006/relationships/image" Target="../media/image730.png"/><Relationship Id="rId293" Type="http://schemas.openxmlformats.org/officeDocument/2006/relationships/customXml" Target="../ink/ink724.xml"/><Relationship Id="rId292" Type="http://schemas.openxmlformats.org/officeDocument/2006/relationships/image" Target="../media/image729.png"/><Relationship Id="rId291" Type="http://schemas.openxmlformats.org/officeDocument/2006/relationships/customXml" Target="../ink/ink723.xml"/><Relationship Id="rId290" Type="http://schemas.openxmlformats.org/officeDocument/2006/relationships/image" Target="../media/image728.png"/><Relationship Id="rId29" Type="http://schemas.openxmlformats.org/officeDocument/2006/relationships/customXml" Target="../ink/ink592.xml"/><Relationship Id="rId289" Type="http://schemas.openxmlformats.org/officeDocument/2006/relationships/customXml" Target="../ink/ink722.xml"/><Relationship Id="rId288" Type="http://schemas.openxmlformats.org/officeDocument/2006/relationships/image" Target="../media/image727.png"/><Relationship Id="rId287" Type="http://schemas.openxmlformats.org/officeDocument/2006/relationships/customXml" Target="../ink/ink721.xml"/><Relationship Id="rId286" Type="http://schemas.openxmlformats.org/officeDocument/2006/relationships/image" Target="../media/image726.png"/><Relationship Id="rId285" Type="http://schemas.openxmlformats.org/officeDocument/2006/relationships/customXml" Target="../ink/ink720.xml"/><Relationship Id="rId284" Type="http://schemas.openxmlformats.org/officeDocument/2006/relationships/image" Target="../media/image725.png"/><Relationship Id="rId283" Type="http://schemas.openxmlformats.org/officeDocument/2006/relationships/customXml" Target="../ink/ink719.xml"/><Relationship Id="rId282" Type="http://schemas.openxmlformats.org/officeDocument/2006/relationships/image" Target="../media/image724.png"/><Relationship Id="rId281" Type="http://schemas.openxmlformats.org/officeDocument/2006/relationships/customXml" Target="../ink/ink718.xml"/><Relationship Id="rId280" Type="http://schemas.openxmlformats.org/officeDocument/2006/relationships/image" Target="../media/image723.png"/><Relationship Id="rId28" Type="http://schemas.openxmlformats.org/officeDocument/2006/relationships/image" Target="../media/image598.png"/><Relationship Id="rId279" Type="http://schemas.openxmlformats.org/officeDocument/2006/relationships/customXml" Target="../ink/ink717.xml"/><Relationship Id="rId278" Type="http://schemas.openxmlformats.org/officeDocument/2006/relationships/image" Target="../media/image722.png"/><Relationship Id="rId277" Type="http://schemas.openxmlformats.org/officeDocument/2006/relationships/customXml" Target="../ink/ink716.xml"/><Relationship Id="rId276" Type="http://schemas.openxmlformats.org/officeDocument/2006/relationships/image" Target="../media/image721.png"/><Relationship Id="rId275" Type="http://schemas.openxmlformats.org/officeDocument/2006/relationships/customXml" Target="../ink/ink715.xml"/><Relationship Id="rId274" Type="http://schemas.openxmlformats.org/officeDocument/2006/relationships/image" Target="../media/image720.png"/><Relationship Id="rId273" Type="http://schemas.openxmlformats.org/officeDocument/2006/relationships/customXml" Target="../ink/ink714.xml"/><Relationship Id="rId272" Type="http://schemas.openxmlformats.org/officeDocument/2006/relationships/image" Target="../media/image719.png"/><Relationship Id="rId271" Type="http://schemas.openxmlformats.org/officeDocument/2006/relationships/customXml" Target="../ink/ink713.xml"/><Relationship Id="rId270" Type="http://schemas.openxmlformats.org/officeDocument/2006/relationships/image" Target="../media/image718.png"/><Relationship Id="rId27" Type="http://schemas.openxmlformats.org/officeDocument/2006/relationships/customXml" Target="../ink/ink591.xml"/><Relationship Id="rId269" Type="http://schemas.openxmlformats.org/officeDocument/2006/relationships/customXml" Target="../ink/ink712.xml"/><Relationship Id="rId268" Type="http://schemas.openxmlformats.org/officeDocument/2006/relationships/image" Target="../media/image717.png"/><Relationship Id="rId267" Type="http://schemas.openxmlformats.org/officeDocument/2006/relationships/customXml" Target="../ink/ink711.xml"/><Relationship Id="rId266" Type="http://schemas.openxmlformats.org/officeDocument/2006/relationships/image" Target="../media/image716.png"/><Relationship Id="rId265" Type="http://schemas.openxmlformats.org/officeDocument/2006/relationships/customXml" Target="../ink/ink710.xml"/><Relationship Id="rId264" Type="http://schemas.openxmlformats.org/officeDocument/2006/relationships/image" Target="../media/image715.png"/><Relationship Id="rId263" Type="http://schemas.openxmlformats.org/officeDocument/2006/relationships/customXml" Target="../ink/ink709.xml"/><Relationship Id="rId262" Type="http://schemas.openxmlformats.org/officeDocument/2006/relationships/image" Target="../media/image714.png"/><Relationship Id="rId261" Type="http://schemas.openxmlformats.org/officeDocument/2006/relationships/customXml" Target="../ink/ink708.xml"/><Relationship Id="rId260" Type="http://schemas.openxmlformats.org/officeDocument/2006/relationships/image" Target="../media/image713.png"/><Relationship Id="rId26" Type="http://schemas.openxmlformats.org/officeDocument/2006/relationships/image" Target="../media/image98.png"/><Relationship Id="rId259" Type="http://schemas.openxmlformats.org/officeDocument/2006/relationships/customXml" Target="../ink/ink707.xml"/><Relationship Id="rId258" Type="http://schemas.openxmlformats.org/officeDocument/2006/relationships/image" Target="../media/image712.png"/><Relationship Id="rId257" Type="http://schemas.openxmlformats.org/officeDocument/2006/relationships/customXml" Target="../ink/ink706.xml"/><Relationship Id="rId256" Type="http://schemas.openxmlformats.org/officeDocument/2006/relationships/image" Target="../media/image711.png"/><Relationship Id="rId255" Type="http://schemas.openxmlformats.org/officeDocument/2006/relationships/customXml" Target="../ink/ink705.xml"/><Relationship Id="rId254" Type="http://schemas.openxmlformats.org/officeDocument/2006/relationships/image" Target="../media/image710.png"/><Relationship Id="rId253" Type="http://schemas.openxmlformats.org/officeDocument/2006/relationships/customXml" Target="../ink/ink704.xml"/><Relationship Id="rId252" Type="http://schemas.openxmlformats.org/officeDocument/2006/relationships/image" Target="../media/image709.png"/><Relationship Id="rId251" Type="http://schemas.openxmlformats.org/officeDocument/2006/relationships/customXml" Target="../ink/ink703.xml"/><Relationship Id="rId250" Type="http://schemas.openxmlformats.org/officeDocument/2006/relationships/image" Target="../media/image708.png"/><Relationship Id="rId25" Type="http://schemas.openxmlformats.org/officeDocument/2006/relationships/customXml" Target="../ink/ink590.xml"/><Relationship Id="rId249" Type="http://schemas.openxmlformats.org/officeDocument/2006/relationships/customXml" Target="../ink/ink702.xml"/><Relationship Id="rId248" Type="http://schemas.openxmlformats.org/officeDocument/2006/relationships/image" Target="../media/image707.png"/><Relationship Id="rId247" Type="http://schemas.openxmlformats.org/officeDocument/2006/relationships/customXml" Target="../ink/ink701.xml"/><Relationship Id="rId246" Type="http://schemas.openxmlformats.org/officeDocument/2006/relationships/image" Target="../media/image706.png"/><Relationship Id="rId245" Type="http://schemas.openxmlformats.org/officeDocument/2006/relationships/customXml" Target="../ink/ink700.xml"/><Relationship Id="rId244" Type="http://schemas.openxmlformats.org/officeDocument/2006/relationships/image" Target="../media/image705.png"/><Relationship Id="rId243" Type="http://schemas.openxmlformats.org/officeDocument/2006/relationships/customXml" Target="../ink/ink699.xml"/><Relationship Id="rId242" Type="http://schemas.openxmlformats.org/officeDocument/2006/relationships/image" Target="../media/image704.png"/><Relationship Id="rId241" Type="http://schemas.openxmlformats.org/officeDocument/2006/relationships/customXml" Target="../ink/ink698.xml"/><Relationship Id="rId240" Type="http://schemas.openxmlformats.org/officeDocument/2006/relationships/image" Target="../media/image703.png"/><Relationship Id="rId24" Type="http://schemas.openxmlformats.org/officeDocument/2006/relationships/image" Target="../media/image597.png"/><Relationship Id="rId239" Type="http://schemas.openxmlformats.org/officeDocument/2006/relationships/customXml" Target="../ink/ink697.xml"/><Relationship Id="rId238" Type="http://schemas.openxmlformats.org/officeDocument/2006/relationships/image" Target="../media/image702.png"/><Relationship Id="rId237" Type="http://schemas.openxmlformats.org/officeDocument/2006/relationships/customXml" Target="../ink/ink696.xml"/><Relationship Id="rId236" Type="http://schemas.openxmlformats.org/officeDocument/2006/relationships/image" Target="../media/image701.png"/><Relationship Id="rId235" Type="http://schemas.openxmlformats.org/officeDocument/2006/relationships/customXml" Target="../ink/ink695.xml"/><Relationship Id="rId234" Type="http://schemas.openxmlformats.org/officeDocument/2006/relationships/image" Target="../media/image700.png"/><Relationship Id="rId233" Type="http://schemas.openxmlformats.org/officeDocument/2006/relationships/customXml" Target="../ink/ink694.xml"/><Relationship Id="rId232" Type="http://schemas.openxmlformats.org/officeDocument/2006/relationships/image" Target="../media/image699.png"/><Relationship Id="rId231" Type="http://schemas.openxmlformats.org/officeDocument/2006/relationships/customXml" Target="../ink/ink693.xml"/><Relationship Id="rId230" Type="http://schemas.openxmlformats.org/officeDocument/2006/relationships/image" Target="../media/image698.png"/><Relationship Id="rId23" Type="http://schemas.openxmlformats.org/officeDocument/2006/relationships/customXml" Target="../ink/ink589.xml"/><Relationship Id="rId229" Type="http://schemas.openxmlformats.org/officeDocument/2006/relationships/customXml" Target="../ink/ink692.xml"/><Relationship Id="rId228" Type="http://schemas.openxmlformats.org/officeDocument/2006/relationships/image" Target="../media/image697.png"/><Relationship Id="rId227" Type="http://schemas.openxmlformats.org/officeDocument/2006/relationships/customXml" Target="../ink/ink691.xml"/><Relationship Id="rId226" Type="http://schemas.openxmlformats.org/officeDocument/2006/relationships/image" Target="../media/image696.png"/><Relationship Id="rId225" Type="http://schemas.openxmlformats.org/officeDocument/2006/relationships/customXml" Target="../ink/ink690.xml"/><Relationship Id="rId224" Type="http://schemas.openxmlformats.org/officeDocument/2006/relationships/image" Target="../media/image695.png"/><Relationship Id="rId223" Type="http://schemas.openxmlformats.org/officeDocument/2006/relationships/customXml" Target="../ink/ink689.xml"/><Relationship Id="rId222" Type="http://schemas.openxmlformats.org/officeDocument/2006/relationships/image" Target="../media/image694.png"/><Relationship Id="rId221" Type="http://schemas.openxmlformats.org/officeDocument/2006/relationships/customXml" Target="../ink/ink688.xml"/><Relationship Id="rId220" Type="http://schemas.openxmlformats.org/officeDocument/2006/relationships/image" Target="../media/image693.png"/><Relationship Id="rId22" Type="http://schemas.openxmlformats.org/officeDocument/2006/relationships/image" Target="../media/image596.png"/><Relationship Id="rId219" Type="http://schemas.openxmlformats.org/officeDocument/2006/relationships/customXml" Target="../ink/ink687.xml"/><Relationship Id="rId218" Type="http://schemas.openxmlformats.org/officeDocument/2006/relationships/image" Target="../media/image692.png"/><Relationship Id="rId217" Type="http://schemas.openxmlformats.org/officeDocument/2006/relationships/customXml" Target="../ink/ink686.xml"/><Relationship Id="rId216" Type="http://schemas.openxmlformats.org/officeDocument/2006/relationships/image" Target="../media/image691.png"/><Relationship Id="rId215" Type="http://schemas.openxmlformats.org/officeDocument/2006/relationships/customXml" Target="../ink/ink685.xml"/><Relationship Id="rId214" Type="http://schemas.openxmlformats.org/officeDocument/2006/relationships/image" Target="../media/image690.png"/><Relationship Id="rId213" Type="http://schemas.openxmlformats.org/officeDocument/2006/relationships/customXml" Target="../ink/ink684.xml"/><Relationship Id="rId212" Type="http://schemas.openxmlformats.org/officeDocument/2006/relationships/image" Target="../media/image689.png"/><Relationship Id="rId211" Type="http://schemas.openxmlformats.org/officeDocument/2006/relationships/customXml" Target="../ink/ink683.xml"/><Relationship Id="rId210" Type="http://schemas.openxmlformats.org/officeDocument/2006/relationships/image" Target="../media/image688.png"/><Relationship Id="rId21" Type="http://schemas.openxmlformats.org/officeDocument/2006/relationships/customXml" Target="../ink/ink588.xml"/><Relationship Id="rId209" Type="http://schemas.openxmlformats.org/officeDocument/2006/relationships/customXml" Target="../ink/ink682.xml"/><Relationship Id="rId208" Type="http://schemas.openxmlformats.org/officeDocument/2006/relationships/image" Target="../media/image687.png"/><Relationship Id="rId207" Type="http://schemas.openxmlformats.org/officeDocument/2006/relationships/customXml" Target="../ink/ink681.xml"/><Relationship Id="rId206" Type="http://schemas.openxmlformats.org/officeDocument/2006/relationships/image" Target="../media/image686.png"/><Relationship Id="rId205" Type="http://schemas.openxmlformats.org/officeDocument/2006/relationships/customXml" Target="../ink/ink680.xml"/><Relationship Id="rId204" Type="http://schemas.openxmlformats.org/officeDocument/2006/relationships/image" Target="../media/image685.png"/><Relationship Id="rId203" Type="http://schemas.openxmlformats.org/officeDocument/2006/relationships/customXml" Target="../ink/ink679.xml"/><Relationship Id="rId202" Type="http://schemas.openxmlformats.org/officeDocument/2006/relationships/image" Target="../media/image684.png"/><Relationship Id="rId201" Type="http://schemas.openxmlformats.org/officeDocument/2006/relationships/customXml" Target="../ink/ink678.xml"/><Relationship Id="rId200" Type="http://schemas.openxmlformats.org/officeDocument/2006/relationships/image" Target="../media/image683.png"/><Relationship Id="rId20" Type="http://schemas.openxmlformats.org/officeDocument/2006/relationships/image" Target="../media/image595.png"/><Relationship Id="rId2" Type="http://schemas.openxmlformats.org/officeDocument/2006/relationships/image" Target="../media/image586.png"/><Relationship Id="rId199" Type="http://schemas.openxmlformats.org/officeDocument/2006/relationships/customXml" Target="../ink/ink677.xml"/><Relationship Id="rId198" Type="http://schemas.openxmlformats.org/officeDocument/2006/relationships/image" Target="../media/image682.png"/><Relationship Id="rId197" Type="http://schemas.openxmlformats.org/officeDocument/2006/relationships/customXml" Target="../ink/ink676.xml"/><Relationship Id="rId196" Type="http://schemas.openxmlformats.org/officeDocument/2006/relationships/image" Target="../media/image681.png"/><Relationship Id="rId195" Type="http://schemas.openxmlformats.org/officeDocument/2006/relationships/customXml" Target="../ink/ink675.xml"/><Relationship Id="rId194" Type="http://schemas.openxmlformats.org/officeDocument/2006/relationships/image" Target="../media/image680.png"/><Relationship Id="rId193" Type="http://schemas.openxmlformats.org/officeDocument/2006/relationships/customXml" Target="../ink/ink674.xml"/><Relationship Id="rId192" Type="http://schemas.openxmlformats.org/officeDocument/2006/relationships/image" Target="../media/image679.png"/><Relationship Id="rId191" Type="http://schemas.openxmlformats.org/officeDocument/2006/relationships/customXml" Target="../ink/ink673.xml"/><Relationship Id="rId190" Type="http://schemas.openxmlformats.org/officeDocument/2006/relationships/image" Target="../media/image678.png"/><Relationship Id="rId19" Type="http://schemas.openxmlformats.org/officeDocument/2006/relationships/customXml" Target="../ink/ink587.xml"/><Relationship Id="rId189" Type="http://schemas.openxmlformats.org/officeDocument/2006/relationships/customXml" Target="../ink/ink672.xml"/><Relationship Id="rId188" Type="http://schemas.openxmlformats.org/officeDocument/2006/relationships/image" Target="../media/image677.png"/><Relationship Id="rId187" Type="http://schemas.openxmlformats.org/officeDocument/2006/relationships/customXml" Target="../ink/ink671.xml"/><Relationship Id="rId186" Type="http://schemas.openxmlformats.org/officeDocument/2006/relationships/image" Target="../media/image676.png"/><Relationship Id="rId185" Type="http://schemas.openxmlformats.org/officeDocument/2006/relationships/customXml" Target="../ink/ink670.xml"/><Relationship Id="rId184" Type="http://schemas.openxmlformats.org/officeDocument/2006/relationships/image" Target="../media/image675.png"/><Relationship Id="rId183" Type="http://schemas.openxmlformats.org/officeDocument/2006/relationships/customXml" Target="../ink/ink669.xml"/><Relationship Id="rId182" Type="http://schemas.openxmlformats.org/officeDocument/2006/relationships/image" Target="../media/image674.png"/><Relationship Id="rId181" Type="http://schemas.openxmlformats.org/officeDocument/2006/relationships/customXml" Target="../ink/ink668.xml"/><Relationship Id="rId180" Type="http://schemas.openxmlformats.org/officeDocument/2006/relationships/image" Target="../media/image673.png"/><Relationship Id="rId18" Type="http://schemas.openxmlformats.org/officeDocument/2006/relationships/image" Target="../media/image594.png"/><Relationship Id="rId179" Type="http://schemas.openxmlformats.org/officeDocument/2006/relationships/customXml" Target="../ink/ink667.xml"/><Relationship Id="rId178" Type="http://schemas.openxmlformats.org/officeDocument/2006/relationships/image" Target="../media/image672.png"/><Relationship Id="rId177" Type="http://schemas.openxmlformats.org/officeDocument/2006/relationships/customXml" Target="../ink/ink666.xml"/><Relationship Id="rId176" Type="http://schemas.openxmlformats.org/officeDocument/2006/relationships/image" Target="../media/image671.png"/><Relationship Id="rId175" Type="http://schemas.openxmlformats.org/officeDocument/2006/relationships/customXml" Target="../ink/ink665.xml"/><Relationship Id="rId174" Type="http://schemas.openxmlformats.org/officeDocument/2006/relationships/image" Target="../media/image670.png"/><Relationship Id="rId173" Type="http://schemas.openxmlformats.org/officeDocument/2006/relationships/customXml" Target="../ink/ink664.xml"/><Relationship Id="rId172" Type="http://schemas.openxmlformats.org/officeDocument/2006/relationships/image" Target="../media/image669.png"/><Relationship Id="rId171" Type="http://schemas.openxmlformats.org/officeDocument/2006/relationships/customXml" Target="../ink/ink663.xml"/><Relationship Id="rId170" Type="http://schemas.openxmlformats.org/officeDocument/2006/relationships/image" Target="../media/image668.png"/><Relationship Id="rId17" Type="http://schemas.openxmlformats.org/officeDocument/2006/relationships/customXml" Target="../ink/ink586.xml"/><Relationship Id="rId169" Type="http://schemas.openxmlformats.org/officeDocument/2006/relationships/customXml" Target="../ink/ink662.xml"/><Relationship Id="rId168" Type="http://schemas.openxmlformats.org/officeDocument/2006/relationships/image" Target="../media/image667.png"/><Relationship Id="rId167" Type="http://schemas.openxmlformats.org/officeDocument/2006/relationships/customXml" Target="../ink/ink661.xml"/><Relationship Id="rId166" Type="http://schemas.openxmlformats.org/officeDocument/2006/relationships/image" Target="../media/image666.png"/><Relationship Id="rId165" Type="http://schemas.openxmlformats.org/officeDocument/2006/relationships/customXml" Target="../ink/ink660.xml"/><Relationship Id="rId164" Type="http://schemas.openxmlformats.org/officeDocument/2006/relationships/image" Target="../media/image665.png"/><Relationship Id="rId163" Type="http://schemas.openxmlformats.org/officeDocument/2006/relationships/customXml" Target="../ink/ink659.xml"/><Relationship Id="rId162" Type="http://schemas.openxmlformats.org/officeDocument/2006/relationships/image" Target="../media/image664.png"/><Relationship Id="rId161" Type="http://schemas.openxmlformats.org/officeDocument/2006/relationships/customXml" Target="../ink/ink658.xml"/><Relationship Id="rId160" Type="http://schemas.openxmlformats.org/officeDocument/2006/relationships/image" Target="../media/image663.png"/><Relationship Id="rId16" Type="http://schemas.openxmlformats.org/officeDocument/2006/relationships/image" Target="../media/image593.png"/><Relationship Id="rId159" Type="http://schemas.openxmlformats.org/officeDocument/2006/relationships/customXml" Target="../ink/ink657.xml"/><Relationship Id="rId158" Type="http://schemas.openxmlformats.org/officeDocument/2006/relationships/image" Target="../media/image662.png"/><Relationship Id="rId157" Type="http://schemas.openxmlformats.org/officeDocument/2006/relationships/customXml" Target="../ink/ink656.xml"/><Relationship Id="rId156" Type="http://schemas.openxmlformats.org/officeDocument/2006/relationships/image" Target="../media/image661.png"/><Relationship Id="rId155" Type="http://schemas.openxmlformats.org/officeDocument/2006/relationships/customXml" Target="../ink/ink655.xml"/><Relationship Id="rId154" Type="http://schemas.openxmlformats.org/officeDocument/2006/relationships/image" Target="../media/image660.png"/><Relationship Id="rId153" Type="http://schemas.openxmlformats.org/officeDocument/2006/relationships/customXml" Target="../ink/ink654.xml"/><Relationship Id="rId152" Type="http://schemas.openxmlformats.org/officeDocument/2006/relationships/image" Target="../media/image659.png"/><Relationship Id="rId151" Type="http://schemas.openxmlformats.org/officeDocument/2006/relationships/customXml" Target="../ink/ink653.xml"/><Relationship Id="rId150" Type="http://schemas.openxmlformats.org/officeDocument/2006/relationships/image" Target="../media/image658.png"/><Relationship Id="rId15" Type="http://schemas.openxmlformats.org/officeDocument/2006/relationships/customXml" Target="../ink/ink585.xml"/><Relationship Id="rId149" Type="http://schemas.openxmlformats.org/officeDocument/2006/relationships/customXml" Target="../ink/ink652.xml"/><Relationship Id="rId148" Type="http://schemas.openxmlformats.org/officeDocument/2006/relationships/image" Target="../media/image657.png"/><Relationship Id="rId147" Type="http://schemas.openxmlformats.org/officeDocument/2006/relationships/customXml" Target="../ink/ink651.xml"/><Relationship Id="rId146" Type="http://schemas.openxmlformats.org/officeDocument/2006/relationships/image" Target="../media/image656.png"/><Relationship Id="rId145" Type="http://schemas.openxmlformats.org/officeDocument/2006/relationships/customXml" Target="../ink/ink650.xml"/><Relationship Id="rId144" Type="http://schemas.openxmlformats.org/officeDocument/2006/relationships/image" Target="../media/image655.png"/><Relationship Id="rId143" Type="http://schemas.openxmlformats.org/officeDocument/2006/relationships/customXml" Target="../ink/ink649.xml"/><Relationship Id="rId142" Type="http://schemas.openxmlformats.org/officeDocument/2006/relationships/image" Target="../media/image654.png"/><Relationship Id="rId141" Type="http://schemas.openxmlformats.org/officeDocument/2006/relationships/customXml" Target="../ink/ink648.xml"/><Relationship Id="rId140" Type="http://schemas.openxmlformats.org/officeDocument/2006/relationships/image" Target="../media/image653.png"/><Relationship Id="rId14" Type="http://schemas.openxmlformats.org/officeDocument/2006/relationships/image" Target="../media/image592.png"/><Relationship Id="rId139" Type="http://schemas.openxmlformats.org/officeDocument/2006/relationships/customXml" Target="../ink/ink647.xml"/><Relationship Id="rId138" Type="http://schemas.openxmlformats.org/officeDocument/2006/relationships/image" Target="../media/image652.png"/><Relationship Id="rId137" Type="http://schemas.openxmlformats.org/officeDocument/2006/relationships/customXml" Target="../ink/ink646.xml"/><Relationship Id="rId136" Type="http://schemas.openxmlformats.org/officeDocument/2006/relationships/image" Target="../media/image651.png"/><Relationship Id="rId135" Type="http://schemas.openxmlformats.org/officeDocument/2006/relationships/customXml" Target="../ink/ink645.xml"/><Relationship Id="rId134" Type="http://schemas.openxmlformats.org/officeDocument/2006/relationships/image" Target="../media/image650.png"/><Relationship Id="rId133" Type="http://schemas.openxmlformats.org/officeDocument/2006/relationships/customXml" Target="../ink/ink644.xml"/><Relationship Id="rId132" Type="http://schemas.openxmlformats.org/officeDocument/2006/relationships/image" Target="../media/image649.png"/><Relationship Id="rId131" Type="http://schemas.openxmlformats.org/officeDocument/2006/relationships/customXml" Target="../ink/ink643.xml"/><Relationship Id="rId130" Type="http://schemas.openxmlformats.org/officeDocument/2006/relationships/image" Target="../media/image648.png"/><Relationship Id="rId13" Type="http://schemas.openxmlformats.org/officeDocument/2006/relationships/customXml" Target="../ink/ink584.xml"/><Relationship Id="rId129" Type="http://schemas.openxmlformats.org/officeDocument/2006/relationships/customXml" Target="../ink/ink642.xml"/><Relationship Id="rId128" Type="http://schemas.openxmlformats.org/officeDocument/2006/relationships/image" Target="../media/image647.png"/><Relationship Id="rId127" Type="http://schemas.openxmlformats.org/officeDocument/2006/relationships/customXml" Target="../ink/ink641.xml"/><Relationship Id="rId126" Type="http://schemas.openxmlformats.org/officeDocument/2006/relationships/image" Target="../media/image646.png"/><Relationship Id="rId125" Type="http://schemas.openxmlformats.org/officeDocument/2006/relationships/customXml" Target="../ink/ink640.xml"/><Relationship Id="rId124" Type="http://schemas.openxmlformats.org/officeDocument/2006/relationships/image" Target="../media/image645.png"/><Relationship Id="rId123" Type="http://schemas.openxmlformats.org/officeDocument/2006/relationships/customXml" Target="../ink/ink639.xml"/><Relationship Id="rId122" Type="http://schemas.openxmlformats.org/officeDocument/2006/relationships/image" Target="../media/image644.png"/><Relationship Id="rId121" Type="http://schemas.openxmlformats.org/officeDocument/2006/relationships/customXml" Target="../ink/ink638.xml"/><Relationship Id="rId120" Type="http://schemas.openxmlformats.org/officeDocument/2006/relationships/image" Target="../media/image643.png"/><Relationship Id="rId12" Type="http://schemas.openxmlformats.org/officeDocument/2006/relationships/image" Target="../media/image591.png"/><Relationship Id="rId119" Type="http://schemas.openxmlformats.org/officeDocument/2006/relationships/customXml" Target="../ink/ink637.xml"/><Relationship Id="rId118" Type="http://schemas.openxmlformats.org/officeDocument/2006/relationships/image" Target="../media/image642.png"/><Relationship Id="rId117" Type="http://schemas.openxmlformats.org/officeDocument/2006/relationships/customXml" Target="../ink/ink636.xml"/><Relationship Id="rId116" Type="http://schemas.openxmlformats.org/officeDocument/2006/relationships/image" Target="../media/image641.png"/><Relationship Id="rId115" Type="http://schemas.openxmlformats.org/officeDocument/2006/relationships/customXml" Target="../ink/ink635.xml"/><Relationship Id="rId114" Type="http://schemas.openxmlformats.org/officeDocument/2006/relationships/image" Target="../media/image640.png"/><Relationship Id="rId113" Type="http://schemas.openxmlformats.org/officeDocument/2006/relationships/customXml" Target="../ink/ink634.xml"/><Relationship Id="rId112" Type="http://schemas.openxmlformats.org/officeDocument/2006/relationships/image" Target="../media/image639.png"/><Relationship Id="rId111" Type="http://schemas.openxmlformats.org/officeDocument/2006/relationships/customXml" Target="../ink/ink633.xml"/><Relationship Id="rId110" Type="http://schemas.openxmlformats.org/officeDocument/2006/relationships/image" Target="../media/image638.png"/><Relationship Id="rId11" Type="http://schemas.openxmlformats.org/officeDocument/2006/relationships/customXml" Target="../ink/ink583.xml"/><Relationship Id="rId109" Type="http://schemas.openxmlformats.org/officeDocument/2006/relationships/customXml" Target="../ink/ink632.xml"/><Relationship Id="rId108" Type="http://schemas.openxmlformats.org/officeDocument/2006/relationships/image" Target="../media/image637.png"/><Relationship Id="rId107" Type="http://schemas.openxmlformats.org/officeDocument/2006/relationships/customXml" Target="../ink/ink631.xml"/><Relationship Id="rId106" Type="http://schemas.openxmlformats.org/officeDocument/2006/relationships/image" Target="../media/image636.png"/><Relationship Id="rId105" Type="http://schemas.openxmlformats.org/officeDocument/2006/relationships/customXml" Target="../ink/ink630.xml"/><Relationship Id="rId104" Type="http://schemas.openxmlformats.org/officeDocument/2006/relationships/image" Target="../media/image635.png"/><Relationship Id="rId103" Type="http://schemas.openxmlformats.org/officeDocument/2006/relationships/customXml" Target="../ink/ink629.xml"/><Relationship Id="rId102" Type="http://schemas.openxmlformats.org/officeDocument/2006/relationships/image" Target="../media/image634.png"/><Relationship Id="rId101" Type="http://schemas.openxmlformats.org/officeDocument/2006/relationships/customXml" Target="../ink/ink628.xml"/><Relationship Id="rId100" Type="http://schemas.openxmlformats.org/officeDocument/2006/relationships/image" Target="../media/image633.png"/><Relationship Id="rId10" Type="http://schemas.openxmlformats.org/officeDocument/2006/relationships/image" Target="../media/image590.png"/><Relationship Id="rId1" Type="http://schemas.openxmlformats.org/officeDocument/2006/relationships/customXml" Target="../ink/ink57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7.png"/><Relationship Id="rId8" Type="http://schemas.openxmlformats.org/officeDocument/2006/relationships/customXml" Target="../ink/ink818.xml"/><Relationship Id="rId7" Type="http://schemas.openxmlformats.org/officeDocument/2006/relationships/image" Target="../media/image826.png"/><Relationship Id="rId6" Type="http://schemas.openxmlformats.org/officeDocument/2006/relationships/customXml" Target="../ink/ink817.xml"/><Relationship Id="rId5" Type="http://schemas.openxmlformats.org/officeDocument/2006/relationships/image" Target="../media/image825.png"/><Relationship Id="rId4" Type="http://schemas.openxmlformats.org/officeDocument/2006/relationships/customXml" Target="../ink/ink816.xml"/><Relationship Id="rId3" Type="http://schemas.openxmlformats.org/officeDocument/2006/relationships/image" Target="../media/image824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834.png"/><Relationship Id="rId24" Type="http://schemas.openxmlformats.org/officeDocument/2006/relationships/customXml" Target="../ink/ink826.xml"/><Relationship Id="rId23" Type="http://schemas.openxmlformats.org/officeDocument/2006/relationships/image" Target="../media/image833.png"/><Relationship Id="rId22" Type="http://schemas.openxmlformats.org/officeDocument/2006/relationships/customXml" Target="../ink/ink825.xml"/><Relationship Id="rId21" Type="http://schemas.openxmlformats.org/officeDocument/2006/relationships/image" Target="../media/image832.png"/><Relationship Id="rId20" Type="http://schemas.openxmlformats.org/officeDocument/2006/relationships/customXml" Target="../ink/ink824.xml"/><Relationship Id="rId2" Type="http://schemas.openxmlformats.org/officeDocument/2006/relationships/image" Target="../media/image823.png"/><Relationship Id="rId19" Type="http://schemas.openxmlformats.org/officeDocument/2006/relationships/image" Target="../media/image831.png"/><Relationship Id="rId18" Type="http://schemas.openxmlformats.org/officeDocument/2006/relationships/customXml" Target="../ink/ink823.xml"/><Relationship Id="rId17" Type="http://schemas.openxmlformats.org/officeDocument/2006/relationships/image" Target="../media/image658.png"/><Relationship Id="rId16" Type="http://schemas.openxmlformats.org/officeDocument/2006/relationships/customXml" Target="../ink/ink822.xml"/><Relationship Id="rId15" Type="http://schemas.openxmlformats.org/officeDocument/2006/relationships/image" Target="../media/image830.png"/><Relationship Id="rId14" Type="http://schemas.openxmlformats.org/officeDocument/2006/relationships/customXml" Target="../ink/ink821.xml"/><Relationship Id="rId13" Type="http://schemas.openxmlformats.org/officeDocument/2006/relationships/image" Target="../media/image829.png"/><Relationship Id="rId12" Type="http://schemas.openxmlformats.org/officeDocument/2006/relationships/customXml" Target="../ink/ink820.xml"/><Relationship Id="rId11" Type="http://schemas.openxmlformats.org/officeDocument/2006/relationships/image" Target="../media/image828.png"/><Relationship Id="rId10" Type="http://schemas.openxmlformats.org/officeDocument/2006/relationships/customXml" Target="../ink/ink819.xml"/><Relationship Id="rId1" Type="http://schemas.openxmlformats.org/officeDocument/2006/relationships/image" Target="../media/image82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830.xml"/><Relationship Id="rId8" Type="http://schemas.openxmlformats.org/officeDocument/2006/relationships/image" Target="../media/image839.png"/><Relationship Id="rId7" Type="http://schemas.openxmlformats.org/officeDocument/2006/relationships/customXml" Target="../ink/ink829.xml"/><Relationship Id="rId6" Type="http://schemas.openxmlformats.org/officeDocument/2006/relationships/image" Target="../media/image838.png"/><Relationship Id="rId5" Type="http://schemas.openxmlformats.org/officeDocument/2006/relationships/customXml" Target="../ink/ink828.xml"/><Relationship Id="rId4" Type="http://schemas.openxmlformats.org/officeDocument/2006/relationships/image" Target="../media/image837.png"/><Relationship Id="rId3" Type="http://schemas.openxmlformats.org/officeDocument/2006/relationships/customXml" Target="../ink/ink827.xml"/><Relationship Id="rId2" Type="http://schemas.openxmlformats.org/officeDocument/2006/relationships/image" Target="../media/image83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40.png"/><Relationship Id="rId1" Type="http://schemas.openxmlformats.org/officeDocument/2006/relationships/image" Target="../media/image8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PT" altLang="en-US"/>
              <a:t>Integrais de Superficie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  <a:sym typeface="+mn-ea"/>
              </a:rPr>
              <a:t>Integral de superficie de campos vetoriais</a:t>
            </a:r>
            <a:endParaRPr lang="en-US" sz="3200"/>
          </a:p>
        </p:txBody>
      </p:sp>
      <p:pic>
        <p:nvPicPr>
          <p:cNvPr id="4" name="Content Placeholder 3" descr="surf_vect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22795" y="1732280"/>
            <a:ext cx="4040505" cy="3185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2009140" y="1410335"/>
              <a:ext cx="321945" cy="410845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2009140" y="1410335"/>
                <a:ext cx="32194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Ink 4"/>
              <p14:cNvContentPartPr/>
              <p14:nvPr/>
            </p14:nvContentPartPr>
            <p14:xfrm>
              <a:off x="2063115" y="1589405"/>
              <a:ext cx="169545" cy="266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2063115" y="158940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Ink 5"/>
              <p14:cNvContentPartPr/>
              <p14:nvPr/>
            </p14:nvContentPartPr>
            <p14:xfrm>
              <a:off x="2419985" y="1410335"/>
              <a:ext cx="62865" cy="47371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2419985" y="1410335"/>
                <a:ext cx="62865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2571750" y="1696085"/>
              <a:ext cx="196850" cy="151765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2571750" y="1696085"/>
                <a:ext cx="1968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2839720" y="1732280"/>
              <a:ext cx="187960" cy="16065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2839720" y="1732280"/>
                <a:ext cx="1879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3089910" y="1776730"/>
              <a:ext cx="98425" cy="1339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3089910" y="177673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2679065" y="1714500"/>
              <a:ext cx="53975" cy="1784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2679065" y="1714500"/>
                <a:ext cx="539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2964815" y="1767840"/>
              <a:ext cx="53975" cy="1517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2964815" y="1767840"/>
                <a:ext cx="539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1536065" y="1249680"/>
              <a:ext cx="2179320" cy="8750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536065" y="1249680"/>
                <a:ext cx="2179320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3340100" y="2115820"/>
              <a:ext cx="36639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3340100" y="2115820"/>
                <a:ext cx="3663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4027805" y="1499870"/>
              <a:ext cx="303530" cy="355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4027805" y="1499870"/>
                <a:ext cx="3035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4108450" y="1517650"/>
              <a:ext cx="80010" cy="2679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4108450" y="1517650"/>
                <a:ext cx="800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4286885" y="1580515"/>
              <a:ext cx="169545" cy="1606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4286885" y="158051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4474845" y="1660525"/>
              <a:ext cx="124460" cy="984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4474845" y="1660525"/>
                <a:ext cx="12446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4653280" y="1526540"/>
              <a:ext cx="116205" cy="23241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4653280" y="1526540"/>
                <a:ext cx="11620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4849495" y="1428750"/>
              <a:ext cx="428625" cy="3568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4849495" y="1428750"/>
                <a:ext cx="4286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5099685" y="1437640"/>
              <a:ext cx="169545" cy="38354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5099685" y="1437640"/>
                <a:ext cx="16954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5332095" y="1660525"/>
              <a:ext cx="116205" cy="1428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5332095" y="1660525"/>
                <a:ext cx="1162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4474845" y="1910715"/>
              <a:ext cx="231775" cy="5181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4474845" y="1910715"/>
                <a:ext cx="23177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4769485" y="2143125"/>
              <a:ext cx="196215" cy="889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4769485" y="214312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4769485" y="2143125"/>
              <a:ext cx="80010" cy="20510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4769485" y="2143125"/>
                <a:ext cx="8001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4787265" y="2232025"/>
              <a:ext cx="169545" cy="355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4787265" y="2232025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4769485" y="2035810"/>
              <a:ext cx="231775" cy="177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769485" y="2035810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5001260" y="2000250"/>
              <a:ext cx="45085" cy="977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5001260" y="2000250"/>
                <a:ext cx="4508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5055235" y="2303780"/>
              <a:ext cx="1778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5055235" y="230378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5171440" y="2009140"/>
              <a:ext cx="205105" cy="3124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5171440" y="2009140"/>
                <a:ext cx="2051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5412105" y="2160905"/>
              <a:ext cx="250190" cy="1066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5412105" y="2160905"/>
                <a:ext cx="25019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1696720" y="2330450"/>
              <a:ext cx="259080" cy="2679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1696720" y="2330450"/>
                <a:ext cx="2590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1902460" y="2499995"/>
              <a:ext cx="169545" cy="1073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1902460" y="2499995"/>
                <a:ext cx="1695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2125345" y="2455545"/>
              <a:ext cx="205740" cy="21399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2125345" y="2455545"/>
                <a:ext cx="20574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2134235" y="2562225"/>
              <a:ext cx="151765" cy="952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2134235" y="2562225"/>
                <a:ext cx="15176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2402205" y="2535555"/>
              <a:ext cx="169545" cy="8953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2402205" y="2535555"/>
                <a:ext cx="1695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2465070" y="2419350"/>
              <a:ext cx="178435" cy="361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2465070" y="2419350"/>
                <a:ext cx="17843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2750820" y="2553335"/>
              <a:ext cx="98425" cy="13398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2750820" y="255333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9458325" y="3223260"/>
              <a:ext cx="36195" cy="177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9458325" y="3223260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9190355" y="3214370"/>
              <a:ext cx="295275" cy="355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9190355" y="3214370"/>
                <a:ext cx="29527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9235440" y="3027045"/>
              <a:ext cx="393065" cy="444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9235440" y="3027045"/>
                <a:ext cx="3930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9163685" y="3027045"/>
              <a:ext cx="98425" cy="16954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9163685" y="3027045"/>
                <a:ext cx="984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9190355" y="3214370"/>
              <a:ext cx="36195" cy="88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9190355" y="3214370"/>
                <a:ext cx="361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9351645" y="2821305"/>
              <a:ext cx="115570" cy="30353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9351645" y="2821305"/>
                <a:ext cx="1155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9726295" y="3178810"/>
              <a:ext cx="3619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9726295" y="3178810"/>
                <a:ext cx="361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10333990" y="2857500"/>
              <a:ext cx="53340" cy="11557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10333990" y="2857500"/>
                <a:ext cx="5334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10235565" y="2866390"/>
              <a:ext cx="35560" cy="3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10235565" y="2866390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2348865" y="4124960"/>
              <a:ext cx="17780" cy="88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2348865" y="41249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2036445" y="4821555"/>
              <a:ext cx="428625" cy="2667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2036445" y="4821555"/>
                <a:ext cx="4286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1911350" y="4839335"/>
              <a:ext cx="142875" cy="21463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911350" y="4839335"/>
                <a:ext cx="1428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2331085" y="4821555"/>
              <a:ext cx="125095" cy="3035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2331085" y="4821555"/>
                <a:ext cx="1250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1902460" y="5170170"/>
              <a:ext cx="347980" cy="355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902460" y="5170170"/>
                <a:ext cx="3479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911350" y="5000625"/>
              <a:ext cx="71120" cy="18732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911350" y="5000625"/>
                <a:ext cx="7112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2286000" y="5045075"/>
              <a:ext cx="62865" cy="10731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2286000" y="5045075"/>
                <a:ext cx="628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2500630" y="4124960"/>
              <a:ext cx="125095" cy="28575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2500630" y="4124960"/>
                <a:ext cx="12509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2080895" y="4339590"/>
              <a:ext cx="419735" cy="4445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2080895" y="4339590"/>
                <a:ext cx="4197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2277110" y="4124960"/>
              <a:ext cx="375285" cy="1841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2277110" y="4124960"/>
                <a:ext cx="37528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2089785" y="4124960"/>
              <a:ext cx="133985" cy="26797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2089785" y="4124960"/>
                <a:ext cx="13398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1964690" y="4384040"/>
              <a:ext cx="142875" cy="77724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1964690" y="4384040"/>
                <a:ext cx="142875" cy="77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2072005" y="4741545"/>
              <a:ext cx="17780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2072005" y="4741545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2331085" y="4330700"/>
              <a:ext cx="213995" cy="85725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2331085" y="4330700"/>
                <a:ext cx="213995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1920240" y="5152390"/>
              <a:ext cx="17780" cy="88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1920240" y="515239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2465070" y="4732655"/>
              <a:ext cx="26670" cy="6223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2465070" y="4732655"/>
                <a:ext cx="266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2509520" y="4598670"/>
              <a:ext cx="17780" cy="8001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2509520" y="4598670"/>
                <a:ext cx="177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2536190" y="4473575"/>
              <a:ext cx="17780" cy="5334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2536190" y="4473575"/>
                <a:ext cx="177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2571750" y="4401820"/>
              <a:ext cx="18415" cy="1778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2571750" y="4401820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2581275" y="4312920"/>
              <a:ext cx="17780" cy="1778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2581275" y="431292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2179320" y="4152265"/>
              <a:ext cx="88900" cy="16954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2179320" y="4152265"/>
                <a:ext cx="8890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2179320" y="4384040"/>
              <a:ext cx="17780" cy="88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17"/>
            </p:blipFill>
            <p:spPr>
              <a:xfrm>
                <a:off x="2179320" y="438404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2143125" y="4455795"/>
              <a:ext cx="17780" cy="5334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2143125" y="4455795"/>
                <a:ext cx="177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2098675" y="4589780"/>
              <a:ext cx="17780" cy="2667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2098675" y="458978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2080895" y="4652010"/>
              <a:ext cx="26670" cy="355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2080895" y="465201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2080895" y="4750435"/>
              <a:ext cx="17780" cy="36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2080895" y="47504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2080895" y="4777105"/>
              <a:ext cx="17780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17"/>
            </p:blipFill>
            <p:spPr>
              <a:xfrm>
                <a:off x="2080895" y="477710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3188335" y="3902075"/>
              <a:ext cx="62865" cy="29464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3188335" y="3902075"/>
                <a:ext cx="6286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3152775" y="3919855"/>
              <a:ext cx="142875" cy="8064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3152775" y="3919855"/>
                <a:ext cx="14287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3340100" y="3955415"/>
              <a:ext cx="169545" cy="17843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3340100" y="395541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3509645" y="4000500"/>
              <a:ext cx="116205" cy="1244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3509645" y="4000500"/>
                <a:ext cx="11620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3706495" y="3812540"/>
              <a:ext cx="196215" cy="31242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3706495" y="3812540"/>
                <a:ext cx="1962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3947795" y="3964305"/>
              <a:ext cx="196215" cy="16954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3947795" y="3964305"/>
                <a:ext cx="1962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4322445" y="3875405"/>
              <a:ext cx="36195" cy="25844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4322445" y="3875405"/>
                <a:ext cx="3619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4215765" y="3928745"/>
              <a:ext cx="187325" cy="1778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4215765" y="3928745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4438650" y="3955415"/>
              <a:ext cx="107315" cy="15176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4438650" y="3955415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4903470" y="3964305"/>
              <a:ext cx="231775" cy="18796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4903470" y="3964305"/>
                <a:ext cx="2317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5198110" y="4000500"/>
              <a:ext cx="17780" cy="13335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5198110" y="4000500"/>
                <a:ext cx="1778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5162550" y="3893185"/>
              <a:ext cx="26670" cy="889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5162550" y="389318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5296535" y="3964305"/>
              <a:ext cx="106680" cy="22352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5296535" y="3964305"/>
                <a:ext cx="1066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5519420" y="3884295"/>
              <a:ext cx="45085" cy="33909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5519420" y="3884295"/>
                <a:ext cx="4508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5457190" y="4036060"/>
              <a:ext cx="133985" cy="1778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5457190" y="403606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5635625" y="4027170"/>
              <a:ext cx="151765" cy="16065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5635625" y="4027170"/>
                <a:ext cx="15176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2000250" y="5348605"/>
              <a:ext cx="125095" cy="11620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2000250" y="534860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2018030" y="5250180"/>
              <a:ext cx="187960" cy="7175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2018030" y="5250180"/>
                <a:ext cx="18796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1705610" y="4830445"/>
              <a:ext cx="89535" cy="21463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1705610" y="4830445"/>
                <a:ext cx="895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1687830" y="4768215"/>
              <a:ext cx="151765" cy="266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1687830" y="4768215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1786255" y="4723765"/>
              <a:ext cx="71120" cy="10668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1786255" y="4723765"/>
                <a:ext cx="7112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2643505" y="4553585"/>
              <a:ext cx="142875" cy="1339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2643505" y="455358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2679065" y="4438015"/>
              <a:ext cx="160655" cy="1778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2679065" y="443801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2804160" y="4392930"/>
              <a:ext cx="62865" cy="8064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2804160" y="4392930"/>
                <a:ext cx="6286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2000250" y="4464685"/>
              <a:ext cx="17780" cy="36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2000250" y="44646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3277870" y="4634230"/>
              <a:ext cx="26670" cy="36639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3277870" y="4634230"/>
                <a:ext cx="2667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3438525" y="4812665"/>
              <a:ext cx="169545" cy="16954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3438525" y="481266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3429635" y="4696460"/>
              <a:ext cx="232410" cy="1841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3429635" y="4696460"/>
                <a:ext cx="23241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3616960" y="4625340"/>
              <a:ext cx="71755" cy="1073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3616960" y="4625340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3662045" y="4830445"/>
              <a:ext cx="178435" cy="16065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3662045" y="483044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3679825" y="4830445"/>
              <a:ext cx="125095" cy="16065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3679825" y="483044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3384550" y="4803775"/>
              <a:ext cx="214630" cy="19685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3384550" y="4803775"/>
                <a:ext cx="21463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3930015" y="4705350"/>
              <a:ext cx="133985" cy="31305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3930015" y="4705350"/>
                <a:ext cx="13398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3930015" y="4643120"/>
              <a:ext cx="222885" cy="2667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3930015" y="4643120"/>
                <a:ext cx="2228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4045585" y="4562475"/>
              <a:ext cx="89535" cy="14287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4045585" y="4562475"/>
                <a:ext cx="895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4260215" y="4669790"/>
              <a:ext cx="26670" cy="47371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4260215" y="4669790"/>
                <a:ext cx="2667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4054475" y="4580890"/>
              <a:ext cx="286385" cy="69596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4054475" y="4580890"/>
                <a:ext cx="286385" cy="695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3206115" y="4455795"/>
              <a:ext cx="357505" cy="83058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3206115" y="4455795"/>
                <a:ext cx="357505" cy="830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4537075" y="4937760"/>
              <a:ext cx="44450" cy="628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4537075" y="4937760"/>
                <a:ext cx="4445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4796155" y="4857750"/>
              <a:ext cx="294640" cy="24955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4796155" y="4857750"/>
                <a:ext cx="29464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4805045" y="4598670"/>
              <a:ext cx="384175" cy="2667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4805045" y="4598670"/>
                <a:ext cx="3841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5117465" y="4518025"/>
              <a:ext cx="151765" cy="19685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5117465" y="4518025"/>
                <a:ext cx="15176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4537075" y="5205730"/>
              <a:ext cx="678815" cy="8953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4537075" y="5205730"/>
                <a:ext cx="6788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4778375" y="5509260"/>
              <a:ext cx="160655" cy="2667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4778375" y="550926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Ink 117"/>
              <p14:cNvContentPartPr/>
              <p14:nvPr/>
            </p14:nvContentPartPr>
            <p14:xfrm>
              <a:off x="4733290" y="5500370"/>
              <a:ext cx="36195" cy="25908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9"/>
            </p:blipFill>
            <p:spPr>
              <a:xfrm>
                <a:off x="4733290" y="5500370"/>
                <a:ext cx="3619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Ink 118"/>
              <p14:cNvContentPartPr/>
              <p14:nvPr/>
            </p14:nvContentPartPr>
            <p14:xfrm>
              <a:off x="4751705" y="5634355"/>
              <a:ext cx="106680" cy="2667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1"/>
            </p:blipFill>
            <p:spPr>
              <a:xfrm>
                <a:off x="4751705" y="5634355"/>
                <a:ext cx="1066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Ink 119"/>
              <p14:cNvContentPartPr/>
              <p14:nvPr/>
            </p14:nvContentPartPr>
            <p14:xfrm>
              <a:off x="4679950" y="5339715"/>
              <a:ext cx="267970" cy="11620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3"/>
            </p:blipFill>
            <p:spPr>
              <a:xfrm>
                <a:off x="4679950" y="5339715"/>
                <a:ext cx="2679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Ink 120"/>
              <p14:cNvContentPartPr/>
              <p14:nvPr/>
            </p14:nvContentPartPr>
            <p14:xfrm>
              <a:off x="3223895" y="5509260"/>
              <a:ext cx="170180" cy="15176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5"/>
            </p:blipFill>
            <p:spPr>
              <a:xfrm>
                <a:off x="3223895" y="5509260"/>
                <a:ext cx="1701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Ink 121"/>
              <p14:cNvContentPartPr/>
              <p14:nvPr/>
            </p14:nvContentPartPr>
            <p14:xfrm>
              <a:off x="3179445" y="5401945"/>
              <a:ext cx="241300" cy="3619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7"/>
            </p:blipFill>
            <p:spPr>
              <a:xfrm>
                <a:off x="3179445" y="5401945"/>
                <a:ext cx="24130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Ink 122"/>
              <p14:cNvContentPartPr/>
              <p14:nvPr/>
            </p14:nvContentPartPr>
            <p14:xfrm>
              <a:off x="3384550" y="5357495"/>
              <a:ext cx="98425" cy="13398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9"/>
            </p:blipFill>
            <p:spPr>
              <a:xfrm>
                <a:off x="3384550" y="5357495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3366770" y="5696585"/>
              <a:ext cx="196850" cy="8064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3366770" y="5696585"/>
                <a:ext cx="1968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3634740" y="5544820"/>
              <a:ext cx="107315" cy="14287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3634740" y="554482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3643630" y="5562600"/>
              <a:ext cx="161290" cy="1073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3643630" y="5562600"/>
                <a:ext cx="1612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3902710" y="5544820"/>
              <a:ext cx="170180" cy="15176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3902710" y="5544820"/>
                <a:ext cx="1701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3893820" y="5438140"/>
              <a:ext cx="214630" cy="266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3893820" y="543814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4045585" y="5401945"/>
              <a:ext cx="62865" cy="10731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4045585" y="5401945"/>
                <a:ext cx="6286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3983355" y="5777230"/>
              <a:ext cx="151765" cy="12509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3983355" y="5777230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4001135" y="5438140"/>
              <a:ext cx="250190" cy="55308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4001135" y="5438140"/>
                <a:ext cx="250190" cy="553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3107690" y="5313045"/>
              <a:ext cx="384175" cy="58928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3107690" y="5313045"/>
                <a:ext cx="38417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Ink 132"/>
              <p14:cNvContentPartPr/>
              <p14:nvPr/>
            </p14:nvContentPartPr>
            <p14:xfrm>
              <a:off x="4429760" y="5634355"/>
              <a:ext cx="26670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9"/>
            </p:blipFill>
            <p:spPr>
              <a:xfrm>
                <a:off x="4429760" y="563435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Ink 133"/>
              <p14:cNvContentPartPr/>
              <p14:nvPr/>
            </p14:nvContentPartPr>
            <p14:xfrm>
              <a:off x="9735185" y="3178810"/>
              <a:ext cx="285750" cy="16954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1"/>
            </p:blipFill>
            <p:spPr>
              <a:xfrm>
                <a:off x="9735185" y="3178810"/>
                <a:ext cx="2857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Ink 134"/>
              <p14:cNvContentPartPr/>
              <p14:nvPr/>
            </p14:nvContentPartPr>
            <p14:xfrm>
              <a:off x="9994265" y="3276600"/>
              <a:ext cx="125095" cy="11620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3"/>
            </p:blipFill>
            <p:spPr>
              <a:xfrm>
                <a:off x="9994265" y="327660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Ink 135"/>
              <p14:cNvContentPartPr/>
              <p14:nvPr/>
            </p14:nvContentPartPr>
            <p14:xfrm>
              <a:off x="10066020" y="3366135"/>
              <a:ext cx="107315" cy="8953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5"/>
            </p:blipFill>
            <p:spPr>
              <a:xfrm>
                <a:off x="10066020" y="3366135"/>
                <a:ext cx="1073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Ink 136"/>
              <p14:cNvContentPartPr/>
              <p14:nvPr/>
            </p14:nvContentPartPr>
            <p14:xfrm>
              <a:off x="9413875" y="3223260"/>
              <a:ext cx="348615" cy="14287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7"/>
            </p:blipFill>
            <p:spPr>
              <a:xfrm>
                <a:off x="9413875" y="3223260"/>
                <a:ext cx="3486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Ink 137"/>
              <p14:cNvContentPartPr/>
              <p14:nvPr/>
            </p14:nvContentPartPr>
            <p14:xfrm>
              <a:off x="9431655" y="3437890"/>
              <a:ext cx="178435" cy="10668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9"/>
            </p:blipFill>
            <p:spPr>
              <a:xfrm>
                <a:off x="9431655" y="3437890"/>
                <a:ext cx="1784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Ink 138"/>
              <p14:cNvContentPartPr/>
              <p14:nvPr/>
            </p14:nvContentPartPr>
            <p14:xfrm>
              <a:off x="9503410" y="3562350"/>
              <a:ext cx="133985" cy="12509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1"/>
            </p:blipFill>
            <p:spPr>
              <a:xfrm>
                <a:off x="9503410" y="3562350"/>
                <a:ext cx="13398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Ink 139"/>
              <p14:cNvContentPartPr/>
              <p14:nvPr/>
            </p14:nvContentPartPr>
            <p14:xfrm>
              <a:off x="9476105" y="3348355"/>
              <a:ext cx="143510" cy="1778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3"/>
            </p:blipFill>
            <p:spPr>
              <a:xfrm>
                <a:off x="9476105" y="3348355"/>
                <a:ext cx="1435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Ink 140"/>
              <p14:cNvContentPartPr/>
              <p14:nvPr/>
            </p14:nvContentPartPr>
            <p14:xfrm>
              <a:off x="9530080" y="3339465"/>
              <a:ext cx="62230" cy="7112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5"/>
            </p:blipFill>
            <p:spPr>
              <a:xfrm>
                <a:off x="9530080" y="3339465"/>
                <a:ext cx="6223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Ink 141"/>
              <p14:cNvContentPartPr/>
              <p14:nvPr/>
            </p14:nvContentPartPr>
            <p14:xfrm>
              <a:off x="9958705" y="3223260"/>
              <a:ext cx="133985" cy="2667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7"/>
            </p:blipFill>
            <p:spPr>
              <a:xfrm>
                <a:off x="9958705" y="322326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Ink 142"/>
              <p14:cNvContentPartPr/>
              <p14:nvPr/>
            </p14:nvContentPartPr>
            <p14:xfrm>
              <a:off x="6403975" y="5535930"/>
              <a:ext cx="222885" cy="14287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9"/>
            </p:blipFill>
            <p:spPr>
              <a:xfrm>
                <a:off x="6403975" y="5535930"/>
                <a:ext cx="2228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Ink 143"/>
              <p14:cNvContentPartPr/>
              <p14:nvPr/>
            </p14:nvContentPartPr>
            <p14:xfrm>
              <a:off x="6421755" y="5419725"/>
              <a:ext cx="285750" cy="3619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1"/>
            </p:blipFill>
            <p:spPr>
              <a:xfrm>
                <a:off x="6421755" y="5419725"/>
                <a:ext cx="28575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Ink 144"/>
              <p14:cNvContentPartPr/>
              <p14:nvPr/>
            </p14:nvContentPartPr>
            <p14:xfrm>
              <a:off x="6663055" y="5375275"/>
              <a:ext cx="88900" cy="1517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3"/>
            </p:blipFill>
            <p:spPr>
              <a:xfrm>
                <a:off x="6663055" y="5375275"/>
                <a:ext cx="889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Ink 145"/>
              <p14:cNvContentPartPr/>
              <p14:nvPr/>
            </p14:nvContentPartPr>
            <p14:xfrm>
              <a:off x="6769735" y="5625465"/>
              <a:ext cx="53975" cy="889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5"/>
            </p:blipFill>
            <p:spPr>
              <a:xfrm>
                <a:off x="6769735" y="5625465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Ink 146"/>
              <p14:cNvContentPartPr/>
              <p14:nvPr/>
            </p14:nvContentPartPr>
            <p14:xfrm>
              <a:off x="6913245" y="5447030"/>
              <a:ext cx="187325" cy="25844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7"/>
            </p:blipFill>
            <p:spPr>
              <a:xfrm>
                <a:off x="6913245" y="5447030"/>
                <a:ext cx="18732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Ink 147"/>
              <p14:cNvContentPartPr/>
              <p14:nvPr/>
            </p14:nvContentPartPr>
            <p14:xfrm>
              <a:off x="7073900" y="5348605"/>
              <a:ext cx="196215" cy="3556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9"/>
            </p:blipFill>
            <p:spPr>
              <a:xfrm>
                <a:off x="7073900" y="5348605"/>
                <a:ext cx="1962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Ink 148"/>
              <p14:cNvContentPartPr/>
              <p14:nvPr/>
            </p14:nvContentPartPr>
            <p14:xfrm>
              <a:off x="7181215" y="5286375"/>
              <a:ext cx="97790" cy="23177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1"/>
            </p:blipFill>
            <p:spPr>
              <a:xfrm>
                <a:off x="7181215" y="5286375"/>
                <a:ext cx="9779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Ink 149"/>
              <p14:cNvContentPartPr/>
              <p14:nvPr/>
            </p14:nvContentPartPr>
            <p14:xfrm>
              <a:off x="7296785" y="5741670"/>
              <a:ext cx="98425" cy="1778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3"/>
            </p:blipFill>
            <p:spPr>
              <a:xfrm>
                <a:off x="7296785" y="574167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Ink 150"/>
              <p14:cNvContentPartPr/>
              <p14:nvPr/>
            </p14:nvContentPartPr>
            <p14:xfrm>
              <a:off x="7305675" y="5669915"/>
              <a:ext cx="161290" cy="889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5"/>
            </p:blipFill>
            <p:spPr>
              <a:xfrm>
                <a:off x="7305675" y="5669915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Ink 151"/>
              <p14:cNvContentPartPr/>
              <p14:nvPr/>
            </p14:nvContentPartPr>
            <p14:xfrm>
              <a:off x="7582535" y="5572125"/>
              <a:ext cx="223520" cy="15176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7"/>
            </p:blipFill>
            <p:spPr>
              <a:xfrm>
                <a:off x="7582535" y="5572125"/>
                <a:ext cx="2235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7627620" y="5410835"/>
              <a:ext cx="232410" cy="9842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7627620" y="5410835"/>
                <a:ext cx="2324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7922260" y="5455920"/>
              <a:ext cx="98425" cy="38354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1"/>
            </p:blipFill>
            <p:spPr>
              <a:xfrm>
                <a:off x="7922260" y="5455920"/>
                <a:ext cx="9842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Ink 154"/>
              <p14:cNvContentPartPr/>
              <p14:nvPr/>
            </p14:nvContentPartPr>
            <p14:xfrm>
              <a:off x="7466965" y="5401945"/>
              <a:ext cx="106680" cy="38417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3"/>
            </p:blipFill>
            <p:spPr>
              <a:xfrm>
                <a:off x="7466965" y="5401945"/>
                <a:ext cx="1066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Ink 155"/>
              <p14:cNvContentPartPr/>
              <p14:nvPr/>
            </p14:nvContentPartPr>
            <p14:xfrm>
              <a:off x="8190230" y="5464810"/>
              <a:ext cx="44450" cy="33020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5"/>
            </p:blipFill>
            <p:spPr>
              <a:xfrm>
                <a:off x="8190230" y="5464810"/>
                <a:ext cx="444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Ink 156"/>
              <p14:cNvContentPartPr/>
              <p14:nvPr/>
            </p14:nvContentPartPr>
            <p14:xfrm>
              <a:off x="8350885" y="5562600"/>
              <a:ext cx="116205" cy="19685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7"/>
            </p:blipFill>
            <p:spPr>
              <a:xfrm>
                <a:off x="8350885" y="5562600"/>
                <a:ext cx="1162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Ink 157"/>
              <p14:cNvContentPartPr/>
              <p14:nvPr/>
            </p14:nvContentPartPr>
            <p14:xfrm>
              <a:off x="8413750" y="5482590"/>
              <a:ext cx="205105" cy="2667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9"/>
            </p:blipFill>
            <p:spPr>
              <a:xfrm>
                <a:off x="8413750" y="5482590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Ink 158"/>
              <p14:cNvContentPartPr/>
              <p14:nvPr/>
            </p14:nvContentPartPr>
            <p14:xfrm>
              <a:off x="8547735" y="5438140"/>
              <a:ext cx="71120" cy="13398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1"/>
            </p:blipFill>
            <p:spPr>
              <a:xfrm>
                <a:off x="8547735" y="5438140"/>
                <a:ext cx="711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Ink 159"/>
              <p14:cNvContentPartPr/>
              <p14:nvPr/>
            </p14:nvContentPartPr>
            <p14:xfrm>
              <a:off x="8672830" y="5464810"/>
              <a:ext cx="71120" cy="37465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3"/>
            </p:blipFill>
            <p:spPr>
              <a:xfrm>
                <a:off x="8672830" y="5464810"/>
                <a:ext cx="7112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Ink 160"/>
              <p14:cNvContentPartPr/>
              <p14:nvPr/>
            </p14:nvContentPartPr>
            <p14:xfrm>
              <a:off x="8931275" y="5581015"/>
              <a:ext cx="205740" cy="24955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5"/>
            </p:blipFill>
            <p:spPr>
              <a:xfrm>
                <a:off x="8931275" y="5581015"/>
                <a:ext cx="20574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Ink 161"/>
              <p14:cNvContentPartPr/>
              <p14:nvPr/>
            </p14:nvContentPartPr>
            <p14:xfrm>
              <a:off x="9128125" y="5705475"/>
              <a:ext cx="107315" cy="15240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7"/>
            </p:blipFill>
            <p:spPr>
              <a:xfrm>
                <a:off x="9128125" y="5705475"/>
                <a:ext cx="10731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Ink 162"/>
              <p14:cNvContentPartPr/>
              <p14:nvPr/>
            </p14:nvContentPartPr>
            <p14:xfrm>
              <a:off x="9333230" y="5607685"/>
              <a:ext cx="161290" cy="24066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9"/>
            </p:blipFill>
            <p:spPr>
              <a:xfrm>
                <a:off x="9333230" y="5607685"/>
                <a:ext cx="16129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Ink 163"/>
              <p14:cNvContentPartPr/>
              <p14:nvPr/>
            </p14:nvContentPartPr>
            <p14:xfrm>
              <a:off x="9351645" y="5438140"/>
              <a:ext cx="133985" cy="3556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1"/>
            </p:blipFill>
            <p:spPr>
              <a:xfrm>
                <a:off x="9351645" y="5438140"/>
                <a:ext cx="1339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Ink 164"/>
              <p14:cNvContentPartPr/>
              <p14:nvPr/>
            </p14:nvContentPartPr>
            <p14:xfrm>
              <a:off x="9449435" y="5429250"/>
              <a:ext cx="62865" cy="8890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3"/>
            </p:blipFill>
            <p:spPr>
              <a:xfrm>
                <a:off x="9449435" y="5429250"/>
                <a:ext cx="628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Ink 165"/>
              <p14:cNvContentPartPr/>
              <p14:nvPr/>
            </p14:nvContentPartPr>
            <p14:xfrm>
              <a:off x="9342120" y="5419725"/>
              <a:ext cx="152400" cy="7175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9342120" y="5419725"/>
                <a:ext cx="152400" cy="717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Definição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vect_eq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6480" y="1543685"/>
            <a:ext cx="10098405" cy="2124710"/>
          </a:xfrm>
          <a:prstGeom prst="rect">
            <a:avLst/>
          </a:prstGeom>
        </p:spPr>
      </p:pic>
      <p:pic>
        <p:nvPicPr>
          <p:cNvPr id="5" name="Picture 4" descr="surf_vect_eq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0" y="5227955"/>
            <a:ext cx="7191375" cy="136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1589405" y="2303780"/>
              <a:ext cx="384175" cy="177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589405" y="2303780"/>
                <a:ext cx="3841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2268220" y="2286000"/>
              <a:ext cx="12509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2268220" y="228600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4805045" y="2240915"/>
              <a:ext cx="902335" cy="177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4805045" y="2240915"/>
                <a:ext cx="9023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4429760" y="2258695"/>
              <a:ext cx="410845" cy="4508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4429760" y="2258695"/>
                <a:ext cx="4108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5528310" y="2598420"/>
              <a:ext cx="313055" cy="622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5528310" y="2598420"/>
                <a:ext cx="31305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5617845" y="2633980"/>
              <a:ext cx="17843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5617845" y="263398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5751830" y="2553335"/>
              <a:ext cx="89535" cy="984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5751830" y="2553335"/>
                <a:ext cx="8953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5501640" y="2607310"/>
              <a:ext cx="339725" cy="355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5501640" y="2607310"/>
                <a:ext cx="3397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5689600" y="2526665"/>
              <a:ext cx="178435" cy="16065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5689600" y="2526665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4983480" y="2562225"/>
              <a:ext cx="276860" cy="895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4983480" y="2562225"/>
                <a:ext cx="2768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7082790" y="2607310"/>
              <a:ext cx="88900" cy="711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7082790" y="2607310"/>
                <a:ext cx="889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6502400" y="2571750"/>
              <a:ext cx="285750" cy="8890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6502400" y="2571750"/>
                <a:ext cx="285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4876800" y="3642995"/>
              <a:ext cx="714375" cy="444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4876800" y="3642995"/>
                <a:ext cx="7143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804160" y="4062730"/>
              <a:ext cx="410845" cy="78549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804160" y="4062730"/>
                <a:ext cx="410845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3027680" y="4124960"/>
              <a:ext cx="366395" cy="66992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3027680" y="4124960"/>
                <a:ext cx="366395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992120" y="4830445"/>
              <a:ext cx="125095" cy="1701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992120" y="4830445"/>
                <a:ext cx="12509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3420745" y="4250055"/>
              <a:ext cx="231775" cy="5537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3420745" y="4250055"/>
                <a:ext cx="23177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3384550" y="4562475"/>
              <a:ext cx="241300" cy="952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3384550" y="4562475"/>
                <a:ext cx="2413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3742055" y="4258945"/>
              <a:ext cx="214630" cy="43751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3742055" y="4258945"/>
                <a:ext cx="21463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018915" y="4321810"/>
              <a:ext cx="241300" cy="4019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018915" y="4321810"/>
                <a:ext cx="24130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4206875" y="4250055"/>
              <a:ext cx="26670" cy="1162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4206875" y="4250055"/>
                <a:ext cx="266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849495" y="4572000"/>
              <a:ext cx="241300" cy="355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849495" y="4572000"/>
                <a:ext cx="2413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4822825" y="4491355"/>
              <a:ext cx="259080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4822825" y="449135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412105" y="4018280"/>
              <a:ext cx="161290" cy="90170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412105" y="4018280"/>
                <a:ext cx="16129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5635625" y="4044950"/>
              <a:ext cx="169545" cy="8305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5635625" y="4044950"/>
                <a:ext cx="169545" cy="830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6153785" y="4196715"/>
              <a:ext cx="142875" cy="5537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6153785" y="4196715"/>
                <a:ext cx="14287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118225" y="4482465"/>
              <a:ext cx="213995" cy="177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118225" y="4482465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439535" y="4438015"/>
              <a:ext cx="89535" cy="3124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439535" y="4438015"/>
                <a:ext cx="895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6591300" y="4491355"/>
              <a:ext cx="178435" cy="1784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6591300" y="4491355"/>
                <a:ext cx="1784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6573520" y="4384040"/>
              <a:ext cx="196215" cy="177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6573520" y="438404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6725285" y="4339590"/>
              <a:ext cx="53975" cy="11620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6725285" y="4339590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6743065" y="4500245"/>
              <a:ext cx="80645" cy="2768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6743065" y="450024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6859270" y="4535805"/>
              <a:ext cx="169545" cy="1606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6859270" y="453580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7073900" y="4660900"/>
              <a:ext cx="26670" cy="10731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7073900" y="4660900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7181215" y="4544695"/>
              <a:ext cx="160655" cy="1606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7181215" y="4544695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7377430" y="4509135"/>
              <a:ext cx="71120" cy="2501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7377430" y="4509135"/>
                <a:ext cx="7112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7475855" y="4366260"/>
              <a:ext cx="151765" cy="4730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7475855" y="4366260"/>
                <a:ext cx="15176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7841615" y="4339590"/>
              <a:ext cx="27305" cy="5270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7841615" y="4339590"/>
                <a:ext cx="2730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8020685" y="4491355"/>
              <a:ext cx="259080" cy="2501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8020685" y="4491355"/>
                <a:ext cx="2590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8038465" y="4330700"/>
              <a:ext cx="285750" cy="4445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8038465" y="4330700"/>
                <a:ext cx="285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8208010" y="4276725"/>
              <a:ext cx="116205" cy="19685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8208010" y="4276725"/>
                <a:ext cx="1162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8199120" y="4759325"/>
              <a:ext cx="223520" cy="14287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8199120" y="4759325"/>
                <a:ext cx="2235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8520430" y="4535805"/>
              <a:ext cx="142875" cy="19685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8520430" y="453580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8520430" y="4553585"/>
              <a:ext cx="116205" cy="2146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8520430" y="4553585"/>
                <a:ext cx="1162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8743950" y="4500245"/>
              <a:ext cx="196850" cy="2679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8743950" y="4500245"/>
                <a:ext cx="1968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8708390" y="4330700"/>
              <a:ext cx="312420" cy="6223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8708390" y="4330700"/>
                <a:ext cx="3124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8869045" y="4295140"/>
              <a:ext cx="125095" cy="18732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8869045" y="429514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8895715" y="4678680"/>
              <a:ext cx="232410" cy="2057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8895715" y="4678680"/>
                <a:ext cx="23241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9253220" y="4223385"/>
              <a:ext cx="62230" cy="72326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9253220" y="4223385"/>
                <a:ext cx="62230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9422765" y="4232275"/>
              <a:ext cx="276860" cy="47307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9422765" y="4232275"/>
                <a:ext cx="27686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681845" y="4473575"/>
              <a:ext cx="160655" cy="2590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681845" y="447357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9860280" y="4410710"/>
              <a:ext cx="53975" cy="35750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9860280" y="4410710"/>
                <a:ext cx="5397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9735185" y="4616450"/>
              <a:ext cx="161290" cy="889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9735185" y="4616450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8869045" y="2589530"/>
              <a:ext cx="285750" cy="34798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8869045" y="2589530"/>
                <a:ext cx="28575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9163685" y="2678430"/>
              <a:ext cx="223520" cy="2679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9163685" y="2678430"/>
                <a:ext cx="2235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9458325" y="2937510"/>
              <a:ext cx="89535" cy="889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9458325" y="2937510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9458325" y="2875280"/>
              <a:ext cx="142875" cy="36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9458325" y="287528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9780270" y="2660650"/>
              <a:ext cx="71120" cy="41084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9780270" y="2660650"/>
                <a:ext cx="7112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9932035" y="2794635"/>
              <a:ext cx="169545" cy="21463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9932035" y="2794635"/>
                <a:ext cx="16954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9923145" y="2696210"/>
              <a:ext cx="250190" cy="1841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9923145" y="2696210"/>
                <a:ext cx="25019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10074910" y="2651760"/>
              <a:ext cx="89535" cy="1517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10074910" y="2651760"/>
                <a:ext cx="895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10003155" y="3027045"/>
              <a:ext cx="205740" cy="12509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10003155" y="3027045"/>
                <a:ext cx="2057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10280015" y="2884170"/>
              <a:ext cx="133985" cy="16954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10280015" y="2884170"/>
                <a:ext cx="13398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10271125" y="2910840"/>
              <a:ext cx="98425" cy="16065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10271125" y="2910840"/>
                <a:ext cx="984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10476865" y="2893060"/>
              <a:ext cx="196215" cy="16954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10476865" y="2893060"/>
                <a:ext cx="1962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10450195" y="2776855"/>
              <a:ext cx="259080" cy="177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10450195" y="277685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10610850" y="2723515"/>
              <a:ext cx="71120" cy="16065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10610850" y="2723515"/>
                <a:ext cx="711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10619740" y="3080385"/>
              <a:ext cx="178435" cy="16954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10619740" y="3080385"/>
                <a:ext cx="178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10986135" y="2723515"/>
              <a:ext cx="71120" cy="54419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10986135" y="2723515"/>
                <a:ext cx="71120" cy="544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11173460" y="2750185"/>
              <a:ext cx="250190" cy="38354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11173460" y="2750185"/>
                <a:ext cx="25019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11414760" y="2919730"/>
              <a:ext cx="160655" cy="27686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11414760" y="2919730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11557635" y="2928620"/>
              <a:ext cx="35560" cy="26797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11557635" y="2928620"/>
                <a:ext cx="355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11360785" y="3080385"/>
              <a:ext cx="223520" cy="177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11360785" y="308038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9056370" y="3419475"/>
              <a:ext cx="170180" cy="14287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9056370" y="3419475"/>
                <a:ext cx="1701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9137015" y="3321685"/>
              <a:ext cx="107315" cy="7112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9137015" y="3321685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9413875" y="3598545"/>
              <a:ext cx="187325" cy="2667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9413875" y="359854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9467215" y="3535680"/>
              <a:ext cx="152400" cy="2667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9467215" y="3535680"/>
                <a:ext cx="1524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9699625" y="3759200"/>
              <a:ext cx="1688465" cy="9842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9699625" y="3759200"/>
                <a:ext cx="16884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9967595" y="3482340"/>
              <a:ext cx="178435" cy="17843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9967595" y="3482340"/>
                <a:ext cx="1784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10146030" y="3598545"/>
              <a:ext cx="125095" cy="12509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10146030" y="3598545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9932035" y="3383915"/>
              <a:ext cx="205105" cy="2667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9932035" y="3383915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10092690" y="3375025"/>
              <a:ext cx="35560" cy="9842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10092690" y="3375025"/>
                <a:ext cx="3556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10369550" y="3535680"/>
              <a:ext cx="133985" cy="10731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10369550" y="3535680"/>
                <a:ext cx="1339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10396220" y="3535680"/>
              <a:ext cx="142875" cy="16065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10396220" y="353568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10628630" y="3526790"/>
              <a:ext cx="259080" cy="18796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10628630" y="3526790"/>
                <a:ext cx="25908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10681970" y="3410585"/>
              <a:ext cx="214630" cy="889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10681970" y="3410585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10789285" y="3366135"/>
              <a:ext cx="98425" cy="15176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10789285" y="3366135"/>
                <a:ext cx="984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10807065" y="3634105"/>
              <a:ext cx="214630" cy="13398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10807065" y="3634105"/>
                <a:ext cx="2146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10003155" y="3910965"/>
              <a:ext cx="45085" cy="3568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10003155" y="3910965"/>
                <a:ext cx="4508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10226675" y="4080510"/>
              <a:ext cx="187325" cy="12509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10226675" y="4080510"/>
                <a:ext cx="1873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10342880" y="4241165"/>
              <a:ext cx="232410" cy="13398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10342880" y="4241165"/>
                <a:ext cx="2324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10699750" y="4178935"/>
              <a:ext cx="125095" cy="14287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10699750" y="4178935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10690860" y="4178935"/>
              <a:ext cx="125095" cy="15176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10690860" y="4178935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10958830" y="4161155"/>
              <a:ext cx="170180" cy="16065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10958830" y="4161155"/>
                <a:ext cx="1701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1083925" y="4312920"/>
              <a:ext cx="133985" cy="13398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1083925" y="4312920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0923270" y="4027170"/>
              <a:ext cx="187960" cy="2667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0923270" y="4027170"/>
                <a:ext cx="1879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10949940" y="4009390"/>
              <a:ext cx="116205" cy="8890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10949940" y="4009390"/>
                <a:ext cx="11620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10244455" y="3982085"/>
              <a:ext cx="196850" cy="889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10244455" y="398208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10387330" y="3946525"/>
              <a:ext cx="62865" cy="9842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10387330" y="3946525"/>
                <a:ext cx="6286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11334115" y="3982085"/>
              <a:ext cx="35560" cy="35750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11334115" y="3982085"/>
                <a:ext cx="3556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6278880" y="6098540"/>
              <a:ext cx="17780" cy="36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6278880" y="60985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6243320" y="6062980"/>
              <a:ext cx="53340" cy="20510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6243320" y="6062980"/>
                <a:ext cx="533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6144895" y="6045200"/>
              <a:ext cx="169545" cy="8890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6144895" y="6045200"/>
                <a:ext cx="16954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6109335" y="6393180"/>
              <a:ext cx="53340" cy="2413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6109335" y="6393180"/>
                <a:ext cx="533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6109335" y="6429375"/>
              <a:ext cx="115570" cy="6223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6109335" y="6429375"/>
                <a:ext cx="1155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6278880" y="6518275"/>
              <a:ext cx="80010" cy="7175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6278880" y="6518275"/>
                <a:ext cx="8001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6412865" y="6482715"/>
              <a:ext cx="160655" cy="13398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6412865" y="648271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6537960" y="6527165"/>
              <a:ext cx="125095" cy="628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6537960" y="6527165"/>
                <a:ext cx="1250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6725285" y="6518275"/>
              <a:ext cx="178435" cy="628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6725285" y="6518275"/>
                <a:ext cx="1784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7047230" y="6322060"/>
              <a:ext cx="26670" cy="27686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7047230" y="6322060"/>
                <a:ext cx="266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6913245" y="6402070"/>
              <a:ext cx="249555" cy="2730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6913245" y="6402070"/>
                <a:ext cx="2495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6136005" y="5295265"/>
              <a:ext cx="330200" cy="13398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6136005" y="5295265"/>
                <a:ext cx="3302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7181215" y="5553710"/>
              <a:ext cx="249555" cy="1841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7181215" y="5553710"/>
                <a:ext cx="24955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7324090" y="5509260"/>
              <a:ext cx="53340" cy="6286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7324090" y="5509260"/>
                <a:ext cx="5334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8368665" y="5491480"/>
              <a:ext cx="214630" cy="2667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8368665" y="549148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8467090" y="5410835"/>
              <a:ext cx="151765" cy="15176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8467090" y="5410835"/>
                <a:ext cx="1517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9003030" y="6045200"/>
              <a:ext cx="607060" cy="9842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9003030" y="6045200"/>
                <a:ext cx="60706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8931275" y="6170295"/>
              <a:ext cx="250190" cy="30353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8931275" y="6170295"/>
                <a:ext cx="2501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9235440" y="6357620"/>
              <a:ext cx="142875" cy="13398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9235440" y="6357620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9458325" y="6214745"/>
              <a:ext cx="214630" cy="27686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9458325" y="6214745"/>
                <a:ext cx="2146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9699625" y="6357620"/>
              <a:ext cx="169545" cy="16065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9699625" y="6357620"/>
                <a:ext cx="169545" cy="1606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vect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52855"/>
            <a:ext cx="11107420" cy="762000"/>
          </a:xfrm>
          <a:prstGeom prst="rect">
            <a:avLst/>
          </a:prstGeom>
        </p:spPr>
      </p:pic>
      <p:pic>
        <p:nvPicPr>
          <p:cNvPr id="5" name="Picture 4" descr="surf_vect_ex_r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70" y="2247900"/>
            <a:ext cx="6143625" cy="314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830580" y="2990850"/>
              <a:ext cx="151765" cy="21463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830580" y="2990850"/>
                <a:ext cx="15176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776605" y="2884170"/>
              <a:ext cx="28575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776605" y="288417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991235" y="2830195"/>
              <a:ext cx="80010" cy="1339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991235" y="2830195"/>
                <a:ext cx="8001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062355" y="3044825"/>
              <a:ext cx="71755" cy="28575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062355" y="3044825"/>
                <a:ext cx="717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232535" y="3053715"/>
              <a:ext cx="169545" cy="20510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232535" y="3053715"/>
                <a:ext cx="1695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464310" y="3196590"/>
              <a:ext cx="8890" cy="13398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464310" y="3196590"/>
                <a:ext cx="88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562735" y="3133725"/>
              <a:ext cx="241300" cy="3219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562735" y="3133725"/>
                <a:ext cx="241300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839595" y="3089275"/>
              <a:ext cx="80645" cy="34861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839595" y="3089275"/>
                <a:ext cx="8064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036445" y="3258820"/>
              <a:ext cx="178435" cy="177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036445" y="325882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2054225" y="3169920"/>
              <a:ext cx="205105" cy="177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2054225" y="316992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456180" y="3071495"/>
              <a:ext cx="312420" cy="2946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456180" y="3071495"/>
                <a:ext cx="31242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813050" y="3169920"/>
              <a:ext cx="98425" cy="19621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813050" y="3169920"/>
                <a:ext cx="9842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027680" y="3053715"/>
              <a:ext cx="232410" cy="3390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027680" y="3053715"/>
                <a:ext cx="2324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3295650" y="3161030"/>
              <a:ext cx="267970" cy="2406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3295650" y="3161030"/>
                <a:ext cx="26797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3563620" y="3205480"/>
              <a:ext cx="116205" cy="21399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3563620" y="3205480"/>
                <a:ext cx="11620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3759835" y="3133725"/>
              <a:ext cx="304165" cy="5181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3759835" y="3133725"/>
                <a:ext cx="30416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242435" y="3258820"/>
              <a:ext cx="71120" cy="1879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242435" y="3258820"/>
                <a:ext cx="7112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4269105" y="3161030"/>
              <a:ext cx="35560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4269105" y="316103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4188460" y="3035935"/>
              <a:ext cx="133985" cy="800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4188460" y="3035935"/>
                <a:ext cx="1339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4528185" y="3330575"/>
              <a:ext cx="259080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4528185" y="3330575"/>
                <a:ext cx="2590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4671060" y="3241040"/>
              <a:ext cx="44450" cy="2324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4671060" y="3241040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4912360" y="3178810"/>
              <a:ext cx="231775" cy="2679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4912360" y="3178810"/>
                <a:ext cx="23177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5233670" y="3124835"/>
              <a:ext cx="598805" cy="32194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5233670" y="3124835"/>
                <a:ext cx="59880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5894705" y="3196590"/>
              <a:ext cx="285750" cy="2768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5894705" y="3196590"/>
                <a:ext cx="2857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6198235" y="3214370"/>
              <a:ext cx="419735" cy="5181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6198235" y="3214370"/>
                <a:ext cx="41973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6859270" y="3267710"/>
              <a:ext cx="241300" cy="5537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6859270" y="3267710"/>
                <a:ext cx="24130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939915" y="3152140"/>
              <a:ext cx="1778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939915" y="31521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6903720" y="3027045"/>
              <a:ext cx="107315" cy="711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6903720" y="3027045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7395210" y="3375025"/>
              <a:ext cx="259080" cy="88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7395210" y="3375025"/>
                <a:ext cx="2590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7564755" y="3267710"/>
              <a:ext cx="27305" cy="21463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7564755" y="3267710"/>
                <a:ext cx="273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7904480" y="3214370"/>
              <a:ext cx="213995" cy="24130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7904480" y="3214370"/>
                <a:ext cx="2139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8199120" y="3357245"/>
              <a:ext cx="285750" cy="1250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8199120" y="3357245"/>
                <a:ext cx="2857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8609965" y="3214370"/>
              <a:ext cx="241300" cy="54483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8609965" y="3214370"/>
                <a:ext cx="24130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9172575" y="3276600"/>
              <a:ext cx="35560" cy="2857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9172575" y="3276600"/>
                <a:ext cx="355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9244330" y="3330575"/>
              <a:ext cx="151765" cy="18732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9244330" y="3330575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9217660" y="3133725"/>
              <a:ext cx="142875" cy="717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9217660" y="3133725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687705" y="3973195"/>
              <a:ext cx="294640" cy="3619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687705" y="3973195"/>
                <a:ext cx="2946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714375" y="3973195"/>
              <a:ext cx="26670" cy="2946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714375" y="3973195"/>
                <a:ext cx="2667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732155" y="4152265"/>
              <a:ext cx="187325" cy="44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732155" y="4152265"/>
                <a:ext cx="1873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615950" y="3768090"/>
              <a:ext cx="294640" cy="9842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615950" y="3768090"/>
                <a:ext cx="2946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1160780" y="3982085"/>
              <a:ext cx="160655" cy="41973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1160780" y="3982085"/>
                <a:ext cx="16065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1330325" y="4143375"/>
              <a:ext cx="151765" cy="16954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1330325" y="4143375"/>
                <a:ext cx="1517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553845" y="4267835"/>
              <a:ext cx="17780" cy="1073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553845" y="4267835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1589405" y="4196715"/>
              <a:ext cx="214630" cy="40195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589405" y="4196715"/>
                <a:ext cx="21463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1857375" y="4384040"/>
              <a:ext cx="89535" cy="16065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857375" y="4384040"/>
                <a:ext cx="895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2036445" y="4196715"/>
              <a:ext cx="213995" cy="24130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2036445" y="4196715"/>
                <a:ext cx="2139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1973580" y="4330700"/>
              <a:ext cx="214630" cy="88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1973580" y="4330700"/>
                <a:ext cx="2146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2241550" y="4133850"/>
              <a:ext cx="178435" cy="4381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2241550" y="4133850"/>
                <a:ext cx="178435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2705735" y="4366260"/>
              <a:ext cx="116205" cy="17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2705735" y="436626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2705735" y="4304030"/>
              <a:ext cx="179070" cy="266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2705735" y="4304030"/>
                <a:ext cx="1790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2768600" y="4196715"/>
              <a:ext cx="160655" cy="2501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2768600" y="4196715"/>
                <a:ext cx="16065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3081020" y="4143375"/>
              <a:ext cx="276860" cy="3390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3081020" y="4143375"/>
                <a:ext cx="27686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3098800" y="4321810"/>
              <a:ext cx="170180" cy="1778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3098800" y="4321810"/>
                <a:ext cx="1701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3036570" y="3990975"/>
              <a:ext cx="276860" cy="2730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3036570" y="3990975"/>
                <a:ext cx="27686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3251200" y="3973195"/>
              <a:ext cx="88900" cy="10731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3251200" y="3973195"/>
                <a:ext cx="889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3491865" y="4170045"/>
              <a:ext cx="179070" cy="43751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3491865" y="4170045"/>
                <a:ext cx="17907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3750945" y="4304030"/>
              <a:ext cx="179070" cy="18732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3750945" y="4304030"/>
                <a:ext cx="1790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3688715" y="4152265"/>
              <a:ext cx="205105" cy="355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3688715" y="4152265"/>
                <a:ext cx="2051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3840480" y="4116070"/>
              <a:ext cx="71120" cy="15176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3840480" y="4116070"/>
                <a:ext cx="711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4001135" y="4321810"/>
              <a:ext cx="53340" cy="2679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4001135" y="4321810"/>
                <a:ext cx="533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4126230" y="4295140"/>
              <a:ext cx="160655" cy="25844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4126230" y="4295140"/>
                <a:ext cx="16065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4340860" y="4473575"/>
              <a:ext cx="44450" cy="14287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4340860" y="447357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4474845" y="4330700"/>
              <a:ext cx="267970" cy="37465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4474845" y="4330700"/>
                <a:ext cx="26797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4813935" y="4357370"/>
              <a:ext cx="62865" cy="30353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4813935" y="4357370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4992370" y="4258945"/>
              <a:ext cx="142875" cy="50927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992370" y="4258945"/>
                <a:ext cx="14287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5323205" y="4580890"/>
              <a:ext cx="160655" cy="2667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5323205" y="458089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5314315" y="4491355"/>
              <a:ext cx="116205" cy="266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5314315" y="4491355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2643505" y="3517900"/>
              <a:ext cx="1322070" cy="16954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2643505" y="3517900"/>
                <a:ext cx="13220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3491865" y="3660775"/>
              <a:ext cx="8890" cy="88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3491865" y="3660775"/>
                <a:ext cx="88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698490" y="4392930"/>
              <a:ext cx="222885" cy="22352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698490" y="4392930"/>
                <a:ext cx="2228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6002020" y="4500245"/>
              <a:ext cx="375285" cy="19621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6002020" y="4500245"/>
                <a:ext cx="3752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6475095" y="4455795"/>
              <a:ext cx="232410" cy="41973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6475095" y="4455795"/>
                <a:ext cx="23241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6984365" y="4553585"/>
              <a:ext cx="53340" cy="17018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6984365" y="4553585"/>
                <a:ext cx="5334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7019925" y="4446905"/>
              <a:ext cx="27305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7019925" y="4446905"/>
                <a:ext cx="273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6975475" y="4295140"/>
              <a:ext cx="125095" cy="8001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6975475" y="4295140"/>
                <a:ext cx="12509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7252335" y="4634230"/>
              <a:ext cx="187325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7252335" y="463423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7341870" y="4544695"/>
              <a:ext cx="26670" cy="21463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7341870" y="4544695"/>
                <a:ext cx="266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5635625" y="3589655"/>
              <a:ext cx="732790" cy="14287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5635625" y="3589655"/>
                <a:ext cx="732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5814060" y="3857625"/>
              <a:ext cx="241300" cy="26733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5814060" y="3857625"/>
                <a:ext cx="24130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5019675" y="3562350"/>
              <a:ext cx="758825" cy="8064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5019675" y="3562350"/>
                <a:ext cx="75882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3251200" y="3687445"/>
              <a:ext cx="249555" cy="16065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3251200" y="3687445"/>
                <a:ext cx="2495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7582535" y="4553585"/>
              <a:ext cx="125095" cy="19685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7582535" y="4553585"/>
                <a:ext cx="12509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7779385" y="4652010"/>
              <a:ext cx="339090" cy="7175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7779385" y="4652010"/>
                <a:ext cx="33909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8190230" y="4491355"/>
              <a:ext cx="187325" cy="21399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8190230" y="4491355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8288655" y="4634230"/>
              <a:ext cx="26670" cy="889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8288655" y="463423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8297545" y="4482465"/>
              <a:ext cx="205105" cy="14287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8297545" y="4482465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8538845" y="4535805"/>
              <a:ext cx="196215" cy="16065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8538845" y="4535805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743950" y="4562475"/>
              <a:ext cx="71755" cy="1612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743950" y="4562475"/>
                <a:ext cx="7175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8833485" y="4518025"/>
              <a:ext cx="259080" cy="47307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8833485" y="4518025"/>
                <a:ext cx="25908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9244330" y="4625340"/>
              <a:ext cx="169545" cy="41973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9244330" y="4625340"/>
                <a:ext cx="16954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9440545" y="4509135"/>
              <a:ext cx="17780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9440545" y="450913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9396095" y="4357370"/>
              <a:ext cx="133985" cy="895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9396095" y="4357370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9708515" y="4750435"/>
              <a:ext cx="196850" cy="266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9708515" y="4750435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9798050" y="4634230"/>
              <a:ext cx="35560" cy="20510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9798050" y="4634230"/>
                <a:ext cx="355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0066020" y="4572000"/>
              <a:ext cx="232410" cy="25844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0066020" y="4572000"/>
                <a:ext cx="23241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0325100" y="4696460"/>
              <a:ext cx="80010" cy="16129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0325100" y="4696460"/>
                <a:ext cx="80010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10485755" y="4518025"/>
              <a:ext cx="213995" cy="30353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10485755" y="4518025"/>
                <a:ext cx="2139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10833735" y="4625340"/>
              <a:ext cx="196850" cy="27686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10833735" y="4625340"/>
                <a:ext cx="1968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11066145" y="4759325"/>
              <a:ext cx="89535" cy="16954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11066145" y="4759325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11209020" y="4652010"/>
              <a:ext cx="241300" cy="46418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11209020" y="4652010"/>
                <a:ext cx="24130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11753850" y="4625340"/>
              <a:ext cx="26670" cy="29464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11753850" y="4625340"/>
                <a:ext cx="2667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11790045" y="4705350"/>
              <a:ext cx="106680" cy="17907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11790045" y="4705350"/>
                <a:ext cx="10668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11727180" y="4482465"/>
              <a:ext cx="116205" cy="9842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11727180" y="4482465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365760" y="4964430"/>
              <a:ext cx="259080" cy="73215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365760" y="4964430"/>
                <a:ext cx="25908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732155" y="5018405"/>
              <a:ext cx="241300" cy="76771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732155" y="5018405"/>
                <a:ext cx="241300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6100445" y="4714875"/>
              <a:ext cx="17780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6100445" y="47148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1187450" y="5276850"/>
              <a:ext cx="125095" cy="23241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1187450" y="5276850"/>
                <a:ext cx="12509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1384300" y="5339715"/>
              <a:ext cx="330200" cy="15176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1384300" y="5339715"/>
                <a:ext cx="3302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1714500" y="5080635"/>
              <a:ext cx="98425" cy="18732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1714500" y="5080635"/>
                <a:ext cx="984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1902460" y="5313045"/>
              <a:ext cx="205105" cy="41973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1902460" y="5313045"/>
                <a:ext cx="20510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2232660" y="5357495"/>
              <a:ext cx="205740" cy="21463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2232660" y="5357495"/>
                <a:ext cx="20574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2465070" y="5410835"/>
              <a:ext cx="80010" cy="17907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2465070" y="5410835"/>
                <a:ext cx="8001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2590165" y="5295265"/>
              <a:ext cx="169545" cy="28575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2590165" y="5295265"/>
                <a:ext cx="1695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2884805" y="5518150"/>
              <a:ext cx="133985" cy="1778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2884805" y="5518150"/>
                <a:ext cx="1339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2920365" y="5455920"/>
              <a:ext cx="26670" cy="15176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2920365" y="5455920"/>
                <a:ext cx="26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3215005" y="5401945"/>
              <a:ext cx="160655" cy="24130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3215005" y="5401945"/>
                <a:ext cx="1606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3465195" y="5518150"/>
              <a:ext cx="267970" cy="13398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3465195" y="5518150"/>
                <a:ext cx="2679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3759835" y="5250180"/>
              <a:ext cx="107315" cy="19685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3759835" y="5250180"/>
                <a:ext cx="10731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3902710" y="5464810"/>
              <a:ext cx="133985" cy="27686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3902710" y="5464810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4179570" y="5535930"/>
              <a:ext cx="196850" cy="21463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4179570" y="5535930"/>
                <a:ext cx="1968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4394200" y="5625465"/>
              <a:ext cx="98425" cy="14287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4394200" y="5625465"/>
                <a:ext cx="984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4563745" y="5509260"/>
              <a:ext cx="169545" cy="36639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4563745" y="5509260"/>
                <a:ext cx="16954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4885690" y="5482590"/>
              <a:ext cx="106680" cy="2139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4885690" y="5482590"/>
                <a:ext cx="1066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5028565" y="5572125"/>
              <a:ext cx="267970" cy="1155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5028565" y="5572125"/>
                <a:ext cx="26797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5296535" y="5339715"/>
              <a:ext cx="97790" cy="16065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5296535" y="5339715"/>
                <a:ext cx="9779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5430520" y="5491480"/>
              <a:ext cx="213995" cy="40195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5430520" y="5491480"/>
                <a:ext cx="21399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5903595" y="5652135"/>
              <a:ext cx="160655" cy="1778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5903595" y="565213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6010910" y="5581015"/>
              <a:ext cx="17780" cy="16954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6010910" y="5581015"/>
                <a:ext cx="1778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6386195" y="5473700"/>
              <a:ext cx="187325" cy="26797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6386195" y="5473700"/>
                <a:ext cx="1873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6591300" y="5634355"/>
              <a:ext cx="62865" cy="12509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6591300" y="5634355"/>
                <a:ext cx="628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6725285" y="5357495"/>
              <a:ext cx="107315" cy="16065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6725285" y="535749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6814820" y="5572125"/>
              <a:ext cx="222885" cy="45529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6814820" y="5572125"/>
                <a:ext cx="22288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7181215" y="5616575"/>
              <a:ext cx="196215" cy="19621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7181215" y="5616575"/>
                <a:ext cx="19621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7458075" y="5652135"/>
              <a:ext cx="115570" cy="18732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7458075" y="5652135"/>
                <a:ext cx="11557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7645400" y="5544820"/>
              <a:ext cx="205105" cy="31305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7645400" y="5544820"/>
                <a:ext cx="20510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7966710" y="5634355"/>
              <a:ext cx="142875" cy="24130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7966710" y="5634355"/>
                <a:ext cx="1428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8172450" y="5750560"/>
              <a:ext cx="366395" cy="8890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8172450" y="5750560"/>
                <a:ext cx="3663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8654415" y="5527040"/>
              <a:ext cx="304165" cy="64325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8654415" y="5527040"/>
                <a:ext cx="304165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1196340" y="4982210"/>
              <a:ext cx="455930" cy="104521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1196340" y="4982210"/>
                <a:ext cx="455930" cy="1045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9065260" y="5366385"/>
              <a:ext cx="161290" cy="67881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9065260" y="5366385"/>
                <a:ext cx="16129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9449435" y="5500370"/>
              <a:ext cx="437515" cy="38417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9449435" y="5500370"/>
                <a:ext cx="4375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10003155" y="5527040"/>
              <a:ext cx="223520" cy="37528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10003155" y="5527040"/>
                <a:ext cx="22352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10271125" y="5687695"/>
              <a:ext cx="267970" cy="46482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10271125" y="5687695"/>
                <a:ext cx="26797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830580" y="5875655"/>
              <a:ext cx="133985" cy="13398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830580" y="5875655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1026795" y="4777105"/>
              <a:ext cx="107315" cy="16065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1026795" y="4777105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1196340" y="4803775"/>
              <a:ext cx="17780" cy="16065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1196340" y="4803775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1241425" y="4812665"/>
              <a:ext cx="17780" cy="16065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1241425" y="4812665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1125220" y="4777105"/>
              <a:ext cx="205105" cy="1778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1125220" y="4777105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330200" y="5839460"/>
              <a:ext cx="89535" cy="12509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330200" y="583946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598170" y="4750435"/>
              <a:ext cx="89535" cy="25019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598170" y="475043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687705" y="4759325"/>
              <a:ext cx="71120" cy="21399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687705" y="4759325"/>
                <a:ext cx="7112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473075" y="4705350"/>
              <a:ext cx="348615" cy="7175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473075" y="4705350"/>
                <a:ext cx="3486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3465195" y="2562225"/>
              <a:ext cx="107315" cy="1841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3465195" y="2562225"/>
                <a:ext cx="107315" cy="184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vect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26515"/>
            <a:ext cx="11375390" cy="780415"/>
          </a:xfrm>
          <a:prstGeom prst="rect">
            <a:avLst/>
          </a:prstGeom>
        </p:spPr>
      </p:pic>
      <p:pic>
        <p:nvPicPr>
          <p:cNvPr id="5" name="Picture 4" descr="surf_vect_ex2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155" y="2106930"/>
            <a:ext cx="3035935" cy="2609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5707380" y="2009140"/>
              <a:ext cx="1035685" cy="355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5707380" y="2009140"/>
                <a:ext cx="10356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633730" y="2714625"/>
              <a:ext cx="232410" cy="3657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633730" y="2714625"/>
                <a:ext cx="23241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883920" y="3071495"/>
              <a:ext cx="205740" cy="133985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883920" y="3071495"/>
                <a:ext cx="2057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214120" y="2973070"/>
              <a:ext cx="27305" cy="361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214120" y="2973070"/>
                <a:ext cx="273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1205230" y="3044825"/>
              <a:ext cx="18415" cy="355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1205230" y="3044825"/>
                <a:ext cx="1841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464310" y="2875280"/>
              <a:ext cx="170180" cy="1784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464310" y="2875280"/>
                <a:ext cx="1701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428750" y="2776855"/>
              <a:ext cx="250190" cy="355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428750" y="277685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589405" y="2750185"/>
              <a:ext cx="71755" cy="977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589405" y="2750185"/>
                <a:ext cx="7175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661160" y="2893060"/>
              <a:ext cx="53340" cy="2590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661160" y="2893060"/>
                <a:ext cx="533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768475" y="2990850"/>
              <a:ext cx="142875" cy="1250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768475" y="2990850"/>
                <a:ext cx="1428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964690" y="3089275"/>
              <a:ext cx="26670" cy="1073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964690" y="3089275"/>
                <a:ext cx="266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2036445" y="3009265"/>
              <a:ext cx="285750" cy="3657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2036445" y="3009265"/>
                <a:ext cx="28575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2331085" y="2884170"/>
              <a:ext cx="107315" cy="3479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2331085" y="2884170"/>
                <a:ext cx="1073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2571750" y="3133725"/>
              <a:ext cx="116205" cy="184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2571750" y="3133725"/>
                <a:ext cx="1162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2562860" y="3071495"/>
              <a:ext cx="205740" cy="1778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2562860" y="3071495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2875915" y="2990850"/>
              <a:ext cx="205105" cy="19685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2875915" y="2990850"/>
                <a:ext cx="2051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3241675" y="3080385"/>
              <a:ext cx="36195" cy="14287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3241675" y="3080385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3251200" y="2955290"/>
              <a:ext cx="26670" cy="177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3251200" y="295529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3215005" y="2803525"/>
              <a:ext cx="160655" cy="1339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3215005" y="280352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3509645" y="3169920"/>
              <a:ext cx="170180" cy="88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3509645" y="316992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3625850" y="3089275"/>
              <a:ext cx="53975" cy="1968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3625850" y="3089275"/>
                <a:ext cx="539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3804920" y="3071495"/>
              <a:ext cx="294640" cy="52705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3804920" y="3071495"/>
                <a:ext cx="29464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4233545" y="3143250"/>
              <a:ext cx="142875" cy="4191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4233545" y="3143250"/>
                <a:ext cx="14287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4349750" y="3009265"/>
              <a:ext cx="2667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4349750" y="30092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4295775" y="2866390"/>
              <a:ext cx="151765" cy="1066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4295775" y="2866390"/>
                <a:ext cx="15176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4599305" y="3232150"/>
              <a:ext cx="223520" cy="177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4599305" y="3232150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4715510" y="3152140"/>
              <a:ext cx="53975" cy="1784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4715510" y="3152140"/>
                <a:ext cx="539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4965700" y="3161030"/>
              <a:ext cx="196850" cy="1784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4965700" y="3161030"/>
                <a:ext cx="19685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5421630" y="3143250"/>
              <a:ext cx="53340" cy="23177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5421630" y="3143250"/>
                <a:ext cx="5334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5457190" y="3143250"/>
              <a:ext cx="125095" cy="19621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5457190" y="3143250"/>
                <a:ext cx="12509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5430520" y="2964180"/>
              <a:ext cx="133985" cy="628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5430520" y="2964180"/>
                <a:ext cx="13398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1312545" y="3696335"/>
              <a:ext cx="223520" cy="7505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1312545" y="3696335"/>
                <a:ext cx="223520" cy="750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1518285" y="3750310"/>
              <a:ext cx="285750" cy="77660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1518285" y="3750310"/>
                <a:ext cx="285750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1911350" y="4062730"/>
              <a:ext cx="285750" cy="2667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1911350" y="406273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1938020" y="4044950"/>
              <a:ext cx="71120" cy="2679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1938020" y="4044950"/>
                <a:ext cx="711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938020" y="4170045"/>
              <a:ext cx="205105" cy="533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938020" y="4170045"/>
                <a:ext cx="2051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884045" y="3902075"/>
              <a:ext cx="223520" cy="10731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884045" y="3902075"/>
                <a:ext cx="22352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2268220" y="4223385"/>
              <a:ext cx="53975" cy="4445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2268220" y="4223385"/>
                <a:ext cx="53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2393315" y="3919855"/>
              <a:ext cx="232410" cy="43751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2393315" y="3919855"/>
                <a:ext cx="23241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2581275" y="4062730"/>
              <a:ext cx="303530" cy="33020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2581275" y="4062730"/>
                <a:ext cx="3035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2741930" y="3884295"/>
              <a:ext cx="231775" cy="10668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2741930" y="3884295"/>
                <a:ext cx="2317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3045460" y="4339590"/>
              <a:ext cx="125095" cy="88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3045460" y="433959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3027680" y="4250055"/>
              <a:ext cx="125095" cy="889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3027680" y="425005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3295650" y="3910965"/>
              <a:ext cx="187325" cy="79438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3295650" y="3910965"/>
                <a:ext cx="187325" cy="7943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3456305" y="3955415"/>
              <a:ext cx="142875" cy="74104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3456305" y="3955415"/>
                <a:ext cx="14287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3742055" y="4178935"/>
              <a:ext cx="276860" cy="1778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3742055" y="4178935"/>
                <a:ext cx="2768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3768725" y="4187825"/>
              <a:ext cx="80645" cy="29464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3768725" y="4187825"/>
                <a:ext cx="806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3688715" y="4295140"/>
              <a:ext cx="241300" cy="444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3688715" y="4295140"/>
                <a:ext cx="241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3750945" y="4018280"/>
              <a:ext cx="321945" cy="177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3750945" y="4018280"/>
                <a:ext cx="3219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3956685" y="3946525"/>
              <a:ext cx="116205" cy="18732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3956685" y="3946525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4045585" y="4384040"/>
              <a:ext cx="36195" cy="2667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4045585" y="4384040"/>
                <a:ext cx="361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4313555" y="4276725"/>
              <a:ext cx="205740" cy="17907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4313555" y="4276725"/>
                <a:ext cx="2057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4313555" y="4071620"/>
              <a:ext cx="151765" cy="7175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4313555" y="4071620"/>
                <a:ext cx="15176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4617720" y="4018280"/>
              <a:ext cx="205105" cy="43751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4617720" y="4018280"/>
                <a:ext cx="20510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4894580" y="4170045"/>
              <a:ext cx="125095" cy="30353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4894580" y="4170045"/>
                <a:ext cx="1250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4322445" y="4044950"/>
              <a:ext cx="53975" cy="8001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4322445" y="4044950"/>
                <a:ext cx="5397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6358890" y="4053840"/>
              <a:ext cx="196850" cy="24130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6358890" y="4053840"/>
                <a:ext cx="196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6403975" y="3857625"/>
              <a:ext cx="116205" cy="1244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6403975" y="3857625"/>
                <a:ext cx="11620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6760845" y="4170045"/>
              <a:ext cx="125095" cy="889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6760845" y="41700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6734175" y="4107180"/>
              <a:ext cx="169545" cy="36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6734175" y="4107180"/>
                <a:ext cx="1695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7056120" y="4133850"/>
              <a:ext cx="88900" cy="952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7056120" y="4133850"/>
                <a:ext cx="889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7011035" y="4143375"/>
              <a:ext cx="170180" cy="88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7011035" y="4143375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7386320" y="3973195"/>
              <a:ext cx="44450" cy="30353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7386320" y="3973195"/>
                <a:ext cx="444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7377430" y="4062730"/>
              <a:ext cx="214630" cy="23241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7377430" y="4062730"/>
                <a:ext cx="2146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7421880" y="3839210"/>
              <a:ext cx="142875" cy="7175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7421880" y="3839210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1241425" y="4919980"/>
              <a:ext cx="410845" cy="3390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1241425" y="4919980"/>
                <a:ext cx="4108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1214120" y="5107305"/>
              <a:ext cx="241300" cy="266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1214120" y="5107305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1294765" y="4705350"/>
              <a:ext cx="366395" cy="4508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1294765" y="4705350"/>
                <a:ext cx="36639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1589405" y="4634230"/>
              <a:ext cx="107315" cy="20510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1589405" y="4634230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1714500" y="5009515"/>
              <a:ext cx="89535" cy="30353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1714500" y="5009515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1884045" y="5089525"/>
              <a:ext cx="205740" cy="20574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1884045" y="5089525"/>
                <a:ext cx="2057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1929130" y="4973320"/>
              <a:ext cx="213995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1929130" y="4973320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2089785" y="4911090"/>
              <a:ext cx="53340" cy="18732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2089785" y="491109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2160905" y="5152390"/>
              <a:ext cx="89535" cy="26733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2160905" y="5152390"/>
                <a:ext cx="8953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2304415" y="5152390"/>
              <a:ext cx="222885" cy="24066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2304415" y="5152390"/>
                <a:ext cx="22288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2616835" y="5205730"/>
              <a:ext cx="285750" cy="32131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2616835" y="5205730"/>
                <a:ext cx="28575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2938145" y="5232400"/>
              <a:ext cx="53975" cy="27686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2938145" y="5232400"/>
                <a:ext cx="539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3089910" y="5053965"/>
              <a:ext cx="98425" cy="55372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3089910" y="5053965"/>
                <a:ext cx="9842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3384550" y="5339715"/>
              <a:ext cx="170180" cy="2667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3384550" y="5339715"/>
                <a:ext cx="1701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3340100" y="5304155"/>
              <a:ext cx="160655" cy="36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3340100" y="5304155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3697605" y="5259070"/>
              <a:ext cx="303530" cy="42862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3697605" y="5259070"/>
                <a:ext cx="30353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4099560" y="5357495"/>
              <a:ext cx="35560" cy="16065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4099560" y="5357495"/>
                <a:ext cx="355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4135120" y="5259070"/>
              <a:ext cx="17780" cy="1778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4135120" y="5259070"/>
                <a:ext cx="1778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4126230" y="5071745"/>
              <a:ext cx="142875" cy="11620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4126230" y="5071745"/>
                <a:ext cx="1428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4358640" y="5401945"/>
              <a:ext cx="196215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4358640" y="5401945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4492625" y="5321935"/>
              <a:ext cx="26670" cy="20510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4492625" y="532193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4697730" y="5295265"/>
              <a:ext cx="259080" cy="20510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4697730" y="5295265"/>
                <a:ext cx="2590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4974590" y="5357495"/>
              <a:ext cx="250190" cy="5537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4974590" y="5357495"/>
                <a:ext cx="25019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5171440" y="5205730"/>
              <a:ext cx="17780" cy="266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5171440" y="5205730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5117465" y="5062855"/>
              <a:ext cx="107315" cy="8064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5117465" y="5062855"/>
                <a:ext cx="10731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2143125" y="5964555"/>
              <a:ext cx="304165" cy="26797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2143125" y="5964555"/>
                <a:ext cx="3041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2125345" y="6143625"/>
              <a:ext cx="187960" cy="88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2125345" y="614362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2277110" y="5830570"/>
              <a:ext cx="294640" cy="2730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2277110" y="5830570"/>
                <a:ext cx="2946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2473960" y="5795010"/>
              <a:ext cx="97790" cy="12509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2473960" y="5795010"/>
                <a:ext cx="977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2599055" y="6205855"/>
              <a:ext cx="26670" cy="355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2599055" y="6205855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2902585" y="5964555"/>
              <a:ext cx="89535" cy="50038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2902585" y="5964555"/>
                <a:ext cx="8953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3036570" y="6188075"/>
              <a:ext cx="107315" cy="889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3036570" y="618807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3304540" y="6080760"/>
              <a:ext cx="53340" cy="20574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3304540" y="6080760"/>
                <a:ext cx="5334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3384550" y="6125210"/>
              <a:ext cx="98425" cy="16129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3384550" y="6125210"/>
                <a:ext cx="9842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3322320" y="6009640"/>
              <a:ext cx="142875" cy="6223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3322320" y="6009640"/>
                <a:ext cx="14287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3572510" y="5982335"/>
              <a:ext cx="116205" cy="47371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3572510" y="5982335"/>
                <a:ext cx="116205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3930015" y="6214745"/>
              <a:ext cx="133985" cy="889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3930015" y="621474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3920490" y="6170295"/>
              <a:ext cx="170180" cy="88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3920490" y="6170295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4215765" y="6161405"/>
              <a:ext cx="125095" cy="17843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4215765" y="6161405"/>
                <a:ext cx="1250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3322320" y="6134100"/>
              <a:ext cx="151765" cy="5397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3322320" y="6134100"/>
                <a:ext cx="1517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7994015" y="1401445"/>
              <a:ext cx="133985" cy="33083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7994015" y="1401445"/>
                <a:ext cx="13398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5403215" y="6276975"/>
              <a:ext cx="142875" cy="9525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5403215" y="6276975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5376545" y="6179185"/>
              <a:ext cx="241300" cy="13398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5376545" y="6179185"/>
                <a:ext cx="2413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5966460" y="5848350"/>
              <a:ext cx="205105" cy="3930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5966460" y="5848350"/>
                <a:ext cx="2051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6002020" y="6071870"/>
              <a:ext cx="125095" cy="889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6002020" y="607187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6216015" y="5911215"/>
              <a:ext cx="36195" cy="25908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6216015" y="5911215"/>
                <a:ext cx="3619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6305550" y="6045200"/>
              <a:ext cx="196850" cy="12509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6305550" y="6045200"/>
                <a:ext cx="1968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6564630" y="6089650"/>
              <a:ext cx="133985" cy="160655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6564630" y="608965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6734175" y="6205855"/>
              <a:ext cx="80645" cy="12509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6734175" y="620585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6922135" y="5964555"/>
              <a:ext cx="35560" cy="69659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6922135" y="5964555"/>
                <a:ext cx="35560" cy="696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7118350" y="6456045"/>
              <a:ext cx="80645" cy="18732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7118350" y="6456045"/>
                <a:ext cx="806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7225665" y="6652260"/>
              <a:ext cx="133985" cy="9842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7225665" y="6652260"/>
                <a:ext cx="13398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7546975" y="6375400"/>
              <a:ext cx="179070" cy="1778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7546975" y="6375400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7546975" y="6313170"/>
              <a:ext cx="151765" cy="2667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7546975" y="631317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7734935" y="6286500"/>
              <a:ext cx="160655" cy="16954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7734935" y="6286500"/>
                <a:ext cx="160655" cy="1695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Interpretação geometrica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sur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25" y="2214880"/>
            <a:ext cx="3695700" cy="2428875"/>
          </a:xfrm>
          <a:prstGeom prst="rect">
            <a:avLst/>
          </a:prstGeom>
        </p:spPr>
      </p:pic>
      <p:pic>
        <p:nvPicPr>
          <p:cNvPr id="7" name="Picture 6" descr="surf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10" y="2214880"/>
            <a:ext cx="3952875" cy="34861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28490" y="3094990"/>
            <a:ext cx="1778000" cy="393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2080895" y="1508760"/>
              <a:ext cx="178435" cy="25019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080895" y="1508760"/>
                <a:ext cx="1784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2107565" y="1374775"/>
              <a:ext cx="250190" cy="89535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2107565" y="1374775"/>
                <a:ext cx="25019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2304415" y="1499870"/>
              <a:ext cx="133985" cy="5003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2304415" y="1499870"/>
                <a:ext cx="133985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2518410" y="1642745"/>
              <a:ext cx="294640" cy="1784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2518410" y="1642745"/>
                <a:ext cx="2946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2875915" y="1750060"/>
              <a:ext cx="17780" cy="1517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2875915" y="1750060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3001010" y="1624965"/>
              <a:ext cx="222885" cy="1873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3001010" y="1624965"/>
                <a:ext cx="2228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3268980" y="1544320"/>
              <a:ext cx="125095" cy="5270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3268980" y="1544320"/>
                <a:ext cx="12509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3491865" y="1838960"/>
              <a:ext cx="179070" cy="2730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3491865" y="1838960"/>
                <a:ext cx="17907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3491865" y="1767840"/>
              <a:ext cx="160655" cy="444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3491865" y="1767840"/>
                <a:ext cx="1606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3822700" y="1624965"/>
              <a:ext cx="205105" cy="2768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3822700" y="1624965"/>
                <a:ext cx="2051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4072890" y="1669415"/>
              <a:ext cx="53340" cy="31242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4072890" y="1669415"/>
                <a:ext cx="533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4215765" y="1704975"/>
              <a:ext cx="205105" cy="1524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4215765" y="1704975"/>
                <a:ext cx="20510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4474845" y="1838960"/>
              <a:ext cx="17780" cy="12509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4474845" y="183896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4563745" y="1723390"/>
              <a:ext cx="179070" cy="1428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4563745" y="1723390"/>
                <a:ext cx="1790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4760595" y="1589405"/>
              <a:ext cx="133985" cy="48196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4760595" y="1589405"/>
                <a:ext cx="13398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5090795" y="1741170"/>
              <a:ext cx="80645" cy="20510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5090795" y="1741170"/>
                <a:ext cx="806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5090795" y="1616075"/>
              <a:ext cx="26670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6"/>
            </p:blipFill>
            <p:spPr>
              <a:xfrm>
                <a:off x="5090795" y="161607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Ink 22"/>
              <p14:cNvContentPartPr/>
              <p14:nvPr/>
            </p14:nvContentPartPr>
            <p14:xfrm>
              <a:off x="5046345" y="1482090"/>
              <a:ext cx="116205" cy="800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8"/>
            </p:blipFill>
            <p:spPr>
              <a:xfrm>
                <a:off x="5046345" y="1482090"/>
                <a:ext cx="11620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Ink 23"/>
              <p14:cNvContentPartPr/>
              <p14:nvPr/>
            </p14:nvContentPartPr>
            <p14:xfrm>
              <a:off x="5349875" y="1812290"/>
              <a:ext cx="178435" cy="177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0"/>
            </p:blipFill>
            <p:spPr>
              <a:xfrm>
                <a:off x="5349875" y="181229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5457190" y="1758950"/>
              <a:ext cx="53340" cy="1962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5457190" y="1758950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5742940" y="1651635"/>
              <a:ext cx="294640" cy="50038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5742940" y="1651635"/>
                <a:ext cx="29464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6162675" y="1598295"/>
              <a:ext cx="98425" cy="40195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6162675" y="1598295"/>
                <a:ext cx="9842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6296660" y="1732280"/>
              <a:ext cx="196215" cy="16065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6296660" y="1732280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6529070" y="1838960"/>
              <a:ext cx="17780" cy="13398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6529070" y="1838960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6626860" y="1714500"/>
              <a:ext cx="205740" cy="1962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6626860" y="1714500"/>
                <a:ext cx="2057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6877050" y="1651635"/>
              <a:ext cx="80645" cy="4552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6877050" y="1651635"/>
                <a:ext cx="8064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7190105" y="1758950"/>
              <a:ext cx="106680" cy="3390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7190105" y="1758950"/>
                <a:ext cx="10668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7315200" y="1669415"/>
              <a:ext cx="17780" cy="36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7315200" y="16694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7225665" y="1624965"/>
              <a:ext cx="89535" cy="5334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7225665" y="1624965"/>
                <a:ext cx="895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7493635" y="1847850"/>
              <a:ext cx="178435" cy="184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7493635" y="1847850"/>
                <a:ext cx="1784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7592060" y="1785620"/>
              <a:ext cx="35560" cy="1695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7592060" y="1785620"/>
                <a:ext cx="355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7832725" y="1678305"/>
              <a:ext cx="259080" cy="2679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7832725" y="1678305"/>
                <a:ext cx="25908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7806055" y="1767840"/>
              <a:ext cx="276860" cy="5334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7806055" y="1767840"/>
                <a:ext cx="2768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8118475" y="1669415"/>
              <a:ext cx="71755" cy="2590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8118475" y="1669415"/>
                <a:ext cx="717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8234680" y="1687195"/>
              <a:ext cx="187960" cy="14287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8234680" y="1687195"/>
                <a:ext cx="1879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8449310" y="1803400"/>
              <a:ext cx="44450" cy="10731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8449310" y="1803400"/>
                <a:ext cx="4445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8609965" y="1696085"/>
              <a:ext cx="160655" cy="2057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8609965" y="1696085"/>
                <a:ext cx="1606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8824595" y="1642745"/>
              <a:ext cx="80010" cy="39306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8824595" y="1642745"/>
                <a:ext cx="800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8717280" y="1732280"/>
              <a:ext cx="35560" cy="9779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8717280" y="1732280"/>
                <a:ext cx="3556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9226550" y="1696085"/>
              <a:ext cx="35560" cy="28575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9226550" y="1696085"/>
                <a:ext cx="355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9253220" y="1767840"/>
              <a:ext cx="213995" cy="2051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9253220" y="1767840"/>
                <a:ext cx="2139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9199245" y="1571625"/>
              <a:ext cx="161290" cy="711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9199245" y="1571625"/>
                <a:ext cx="16129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5162550" y="2830195"/>
              <a:ext cx="259080" cy="25908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5162550" y="2830195"/>
                <a:ext cx="2590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5028565" y="2678430"/>
              <a:ext cx="428625" cy="6286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5028565" y="2678430"/>
                <a:ext cx="42862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Ink 49"/>
              <p14:cNvContentPartPr/>
              <p14:nvPr/>
            </p14:nvContentPartPr>
            <p14:xfrm>
              <a:off x="5439410" y="2607310"/>
              <a:ext cx="97790" cy="1428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2"/>
            </p:blipFill>
            <p:spPr>
              <a:xfrm>
                <a:off x="5439410" y="2607310"/>
                <a:ext cx="977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Ink 50"/>
              <p14:cNvContentPartPr/>
              <p14:nvPr/>
            </p14:nvContentPartPr>
            <p14:xfrm>
              <a:off x="1428750" y="5125085"/>
              <a:ext cx="178435" cy="31305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4"/>
            </p:blipFill>
            <p:spPr>
              <a:xfrm>
                <a:off x="1428750" y="5125085"/>
                <a:ext cx="17843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Ink 51"/>
              <p14:cNvContentPartPr/>
              <p14:nvPr/>
            </p14:nvContentPartPr>
            <p14:xfrm>
              <a:off x="1223645" y="5116195"/>
              <a:ext cx="222885" cy="2857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6"/>
            </p:blipFill>
            <p:spPr>
              <a:xfrm>
                <a:off x="1223645" y="5116195"/>
                <a:ext cx="2228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Ink 52"/>
              <p14:cNvContentPartPr/>
              <p14:nvPr/>
            </p14:nvContentPartPr>
            <p14:xfrm>
              <a:off x="1321435" y="5250180"/>
              <a:ext cx="196850" cy="2667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8"/>
            </p:blipFill>
            <p:spPr>
              <a:xfrm>
                <a:off x="1321435" y="525018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Ink 53"/>
              <p14:cNvContentPartPr/>
              <p14:nvPr/>
            </p14:nvContentPartPr>
            <p14:xfrm>
              <a:off x="1812925" y="5276850"/>
              <a:ext cx="178435" cy="18415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0"/>
            </p:blipFill>
            <p:spPr>
              <a:xfrm>
                <a:off x="1812925" y="5276850"/>
                <a:ext cx="17843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Ink 54"/>
              <p14:cNvContentPartPr/>
              <p14:nvPr/>
            </p14:nvContentPartPr>
            <p14:xfrm>
              <a:off x="1821815" y="5196840"/>
              <a:ext cx="169545" cy="1778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2"/>
            </p:blipFill>
            <p:spPr>
              <a:xfrm>
                <a:off x="1821815" y="519684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Ink 55"/>
              <p14:cNvContentPartPr/>
              <p14:nvPr/>
            </p14:nvContentPartPr>
            <p14:xfrm>
              <a:off x="2134235" y="4759325"/>
              <a:ext cx="259080" cy="11163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4"/>
            </p:blipFill>
            <p:spPr>
              <a:xfrm>
                <a:off x="2134235" y="4759325"/>
                <a:ext cx="259080" cy="1116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Ink 56"/>
              <p14:cNvContentPartPr/>
              <p14:nvPr/>
            </p14:nvContentPartPr>
            <p14:xfrm>
              <a:off x="2491740" y="4830445"/>
              <a:ext cx="125095" cy="10179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6"/>
            </p:blipFill>
            <p:spPr>
              <a:xfrm>
                <a:off x="2491740" y="4830445"/>
                <a:ext cx="125095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Ink 57"/>
              <p14:cNvContentPartPr/>
              <p14:nvPr/>
            </p14:nvContentPartPr>
            <p14:xfrm>
              <a:off x="2759710" y="5009515"/>
              <a:ext cx="187325" cy="43751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8"/>
            </p:blipFill>
            <p:spPr>
              <a:xfrm>
                <a:off x="2759710" y="5009515"/>
                <a:ext cx="18732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Ink 58"/>
              <p14:cNvContentPartPr/>
              <p14:nvPr/>
            </p14:nvContentPartPr>
            <p14:xfrm>
              <a:off x="3045460" y="5062855"/>
              <a:ext cx="232410" cy="41973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0"/>
            </p:blipFill>
            <p:spPr>
              <a:xfrm>
                <a:off x="3045460" y="5062855"/>
                <a:ext cx="23241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Ink 59"/>
              <p14:cNvContentPartPr/>
              <p14:nvPr/>
            </p14:nvContentPartPr>
            <p14:xfrm>
              <a:off x="7573645" y="3973195"/>
              <a:ext cx="98425" cy="2730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2"/>
            </p:blipFill>
            <p:spPr>
              <a:xfrm>
                <a:off x="7573645" y="3973195"/>
                <a:ext cx="984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Ink 60"/>
              <p14:cNvContentPartPr/>
              <p14:nvPr/>
            </p14:nvContentPartPr>
            <p14:xfrm>
              <a:off x="7564755" y="3955415"/>
              <a:ext cx="89535" cy="2667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4"/>
            </p:blipFill>
            <p:spPr>
              <a:xfrm>
                <a:off x="7564755" y="3955415"/>
                <a:ext cx="895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Ink 61"/>
              <p14:cNvContentPartPr/>
              <p14:nvPr/>
            </p14:nvContentPartPr>
            <p14:xfrm>
              <a:off x="7511415" y="3893185"/>
              <a:ext cx="196215" cy="4445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6"/>
            </p:blipFill>
            <p:spPr>
              <a:xfrm>
                <a:off x="7511415" y="3893185"/>
                <a:ext cx="1962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Ink 62"/>
              <p14:cNvContentPartPr/>
              <p14:nvPr/>
            </p14:nvContentPartPr>
            <p14:xfrm>
              <a:off x="7520305" y="3830320"/>
              <a:ext cx="196215" cy="6286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8"/>
            </p:blipFill>
            <p:spPr>
              <a:xfrm>
                <a:off x="7520305" y="3830320"/>
                <a:ext cx="19621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Ink 63"/>
              <p14:cNvContentPartPr/>
              <p14:nvPr/>
            </p14:nvContentPartPr>
            <p14:xfrm>
              <a:off x="7458075" y="3785870"/>
              <a:ext cx="276860" cy="11620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0"/>
            </p:blipFill>
            <p:spPr>
              <a:xfrm>
                <a:off x="7458075" y="3785870"/>
                <a:ext cx="2768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Ink 64"/>
              <p14:cNvContentPartPr/>
              <p14:nvPr/>
            </p14:nvContentPartPr>
            <p14:xfrm>
              <a:off x="7404100" y="3785870"/>
              <a:ext cx="250190" cy="10731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2"/>
            </p:blipFill>
            <p:spPr>
              <a:xfrm>
                <a:off x="7404100" y="3785870"/>
                <a:ext cx="2501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Ink 65"/>
              <p14:cNvContentPartPr/>
              <p14:nvPr/>
            </p14:nvContentPartPr>
            <p14:xfrm>
              <a:off x="7305675" y="3759200"/>
              <a:ext cx="267970" cy="13398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4"/>
            </p:blipFill>
            <p:spPr>
              <a:xfrm>
                <a:off x="7305675" y="3759200"/>
                <a:ext cx="2679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Ink 66"/>
              <p14:cNvContentPartPr/>
              <p14:nvPr/>
            </p14:nvContentPartPr>
            <p14:xfrm>
              <a:off x="7332980" y="3759200"/>
              <a:ext cx="187325" cy="8890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6"/>
            </p:blipFill>
            <p:spPr>
              <a:xfrm>
                <a:off x="7332980" y="3759200"/>
                <a:ext cx="18732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Ink 67"/>
              <p14:cNvContentPartPr/>
              <p14:nvPr/>
            </p14:nvContentPartPr>
            <p14:xfrm>
              <a:off x="7350760" y="3723640"/>
              <a:ext cx="160655" cy="8001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8"/>
            </p:blipFill>
            <p:spPr>
              <a:xfrm>
                <a:off x="7350760" y="3723640"/>
                <a:ext cx="16065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Ink 68"/>
              <p14:cNvContentPartPr/>
              <p14:nvPr/>
            </p14:nvContentPartPr>
            <p14:xfrm>
              <a:off x="7324090" y="3714750"/>
              <a:ext cx="124460" cy="6223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0"/>
            </p:blipFill>
            <p:spPr>
              <a:xfrm>
                <a:off x="7324090" y="3714750"/>
                <a:ext cx="12446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Ink 69"/>
              <p14:cNvContentPartPr/>
              <p14:nvPr/>
            </p14:nvContentPartPr>
            <p14:xfrm>
              <a:off x="7315200" y="3732530"/>
              <a:ext cx="71120" cy="1778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2"/>
            </p:blipFill>
            <p:spPr>
              <a:xfrm>
                <a:off x="7315200" y="3732530"/>
                <a:ext cx="711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Ink 70"/>
              <p14:cNvContentPartPr/>
              <p14:nvPr/>
            </p14:nvContentPartPr>
            <p14:xfrm>
              <a:off x="7305675" y="3642995"/>
              <a:ext cx="125095" cy="355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4"/>
            </p:blipFill>
            <p:spPr>
              <a:xfrm>
                <a:off x="7305675" y="3642995"/>
                <a:ext cx="1250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Ink 71"/>
              <p14:cNvContentPartPr/>
              <p14:nvPr/>
            </p14:nvContentPartPr>
            <p14:xfrm>
              <a:off x="3706495" y="5419725"/>
              <a:ext cx="205105" cy="1841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6"/>
            </p:blipFill>
            <p:spPr>
              <a:xfrm>
                <a:off x="3706495" y="5419725"/>
                <a:ext cx="20510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Ink 72"/>
              <p14:cNvContentPartPr/>
              <p14:nvPr/>
            </p14:nvContentPartPr>
            <p14:xfrm>
              <a:off x="3733165" y="5330825"/>
              <a:ext cx="223520" cy="1778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8"/>
            </p:blipFill>
            <p:spPr>
              <a:xfrm>
                <a:off x="3733165" y="533082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Ink 73"/>
              <p14:cNvContentPartPr/>
              <p14:nvPr/>
            </p14:nvContentPartPr>
            <p14:xfrm>
              <a:off x="4251325" y="4911090"/>
              <a:ext cx="160655" cy="107124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0"/>
            </p:blipFill>
            <p:spPr>
              <a:xfrm>
                <a:off x="4251325" y="4911090"/>
                <a:ext cx="160655" cy="1071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Ink 74"/>
              <p14:cNvContentPartPr/>
              <p14:nvPr/>
            </p14:nvContentPartPr>
            <p14:xfrm>
              <a:off x="4528185" y="4982210"/>
              <a:ext cx="160655" cy="101854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2"/>
            </p:blipFill>
            <p:spPr>
              <a:xfrm>
                <a:off x="4528185" y="4982210"/>
                <a:ext cx="160655" cy="1018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Ink 75"/>
              <p14:cNvContentPartPr/>
              <p14:nvPr/>
            </p14:nvContentPartPr>
            <p14:xfrm>
              <a:off x="4992370" y="5267960"/>
              <a:ext cx="71755" cy="43751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4"/>
            </p:blipFill>
            <p:spPr>
              <a:xfrm>
                <a:off x="4992370" y="5267960"/>
                <a:ext cx="7175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Ink 76"/>
              <p14:cNvContentPartPr/>
              <p14:nvPr/>
            </p14:nvContentPartPr>
            <p14:xfrm>
              <a:off x="5224780" y="5357495"/>
              <a:ext cx="169545" cy="24130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6"/>
            </p:blipFill>
            <p:spPr>
              <a:xfrm>
                <a:off x="5224780" y="5357495"/>
                <a:ext cx="1695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Ink 77"/>
              <p14:cNvContentPartPr/>
              <p14:nvPr/>
            </p14:nvContentPartPr>
            <p14:xfrm>
              <a:off x="5198110" y="5250180"/>
              <a:ext cx="303530" cy="1778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8"/>
            </p:blipFill>
            <p:spPr>
              <a:xfrm>
                <a:off x="5198110" y="5250180"/>
                <a:ext cx="3035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Ink 78"/>
              <p14:cNvContentPartPr/>
              <p14:nvPr/>
            </p14:nvContentPartPr>
            <p14:xfrm>
              <a:off x="5421630" y="5179060"/>
              <a:ext cx="115570" cy="16954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0"/>
            </p:blipFill>
            <p:spPr>
              <a:xfrm>
                <a:off x="5421630" y="5179060"/>
                <a:ext cx="1155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Ink 79"/>
              <p14:cNvContentPartPr/>
              <p14:nvPr/>
            </p14:nvContentPartPr>
            <p14:xfrm>
              <a:off x="5430520" y="5589905"/>
              <a:ext cx="259080" cy="18732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2"/>
            </p:blipFill>
            <p:spPr>
              <a:xfrm>
                <a:off x="5430520" y="5589905"/>
                <a:ext cx="2590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Ink 80"/>
              <p14:cNvContentPartPr/>
              <p14:nvPr/>
            </p14:nvContentPartPr>
            <p14:xfrm>
              <a:off x="5903595" y="5455920"/>
              <a:ext cx="214630" cy="16954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4"/>
            </p:blipFill>
            <p:spPr>
              <a:xfrm>
                <a:off x="5903595" y="5455920"/>
                <a:ext cx="21463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Ink 81"/>
              <p14:cNvContentPartPr/>
              <p14:nvPr/>
            </p14:nvContentPartPr>
            <p14:xfrm>
              <a:off x="5939155" y="5447030"/>
              <a:ext cx="187960" cy="205105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6"/>
            </p:blipFill>
            <p:spPr>
              <a:xfrm>
                <a:off x="5939155" y="5447030"/>
                <a:ext cx="1879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Ink 82"/>
              <p14:cNvContentPartPr/>
              <p14:nvPr/>
            </p14:nvContentPartPr>
            <p14:xfrm>
              <a:off x="6377305" y="5375275"/>
              <a:ext cx="240665" cy="25019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8"/>
            </p:blipFill>
            <p:spPr>
              <a:xfrm>
                <a:off x="6377305" y="5375275"/>
                <a:ext cx="2406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Ink 83"/>
              <p14:cNvContentPartPr/>
              <p14:nvPr/>
            </p14:nvContentPartPr>
            <p14:xfrm>
              <a:off x="6332220" y="5259070"/>
              <a:ext cx="313055" cy="2730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0"/>
            </p:blipFill>
            <p:spPr>
              <a:xfrm>
                <a:off x="6332220" y="5259070"/>
                <a:ext cx="3130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Ink 84"/>
              <p14:cNvContentPartPr/>
              <p14:nvPr/>
            </p14:nvContentPartPr>
            <p14:xfrm>
              <a:off x="6600190" y="5223510"/>
              <a:ext cx="116205" cy="806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2"/>
            </p:blipFill>
            <p:spPr>
              <a:xfrm>
                <a:off x="6600190" y="5223510"/>
                <a:ext cx="1162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Ink 85"/>
              <p14:cNvContentPartPr/>
              <p14:nvPr/>
            </p14:nvContentPartPr>
            <p14:xfrm>
              <a:off x="6582410" y="5196840"/>
              <a:ext cx="89535" cy="13398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4"/>
            </p:blipFill>
            <p:spPr>
              <a:xfrm>
                <a:off x="6582410" y="519684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Ink 86"/>
              <p14:cNvContentPartPr/>
              <p14:nvPr/>
            </p14:nvContentPartPr>
            <p14:xfrm>
              <a:off x="6582410" y="5687695"/>
              <a:ext cx="133985" cy="17018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6"/>
            </p:blipFill>
            <p:spPr>
              <a:xfrm>
                <a:off x="6582410" y="5687695"/>
                <a:ext cx="1339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Ink 87"/>
              <p14:cNvContentPartPr/>
              <p14:nvPr/>
            </p14:nvContentPartPr>
            <p14:xfrm>
              <a:off x="6903720" y="5348605"/>
              <a:ext cx="62865" cy="53594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8"/>
            </p:blipFill>
            <p:spPr>
              <a:xfrm>
                <a:off x="6903720" y="5348605"/>
                <a:ext cx="6286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Ink 88"/>
              <p14:cNvContentPartPr/>
              <p14:nvPr/>
            </p14:nvContentPartPr>
            <p14:xfrm>
              <a:off x="7118350" y="5205730"/>
              <a:ext cx="214630" cy="49974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0"/>
            </p:blipFill>
            <p:spPr>
              <a:xfrm>
                <a:off x="7118350" y="5205730"/>
                <a:ext cx="21463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Ink 89"/>
              <p14:cNvContentPartPr/>
              <p14:nvPr/>
            </p14:nvContentPartPr>
            <p14:xfrm>
              <a:off x="7368540" y="5410835"/>
              <a:ext cx="160655" cy="33083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2"/>
            </p:blipFill>
            <p:spPr>
              <a:xfrm>
                <a:off x="7368540" y="5410835"/>
                <a:ext cx="16065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Ink 90"/>
              <p14:cNvContentPartPr/>
              <p14:nvPr/>
            </p14:nvContentPartPr>
            <p14:xfrm>
              <a:off x="7466965" y="5393055"/>
              <a:ext cx="187325" cy="33083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4"/>
            </p:blipFill>
            <p:spPr>
              <a:xfrm>
                <a:off x="7466965" y="5393055"/>
                <a:ext cx="18732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Ink 91"/>
              <p14:cNvContentPartPr/>
              <p14:nvPr/>
            </p14:nvContentPartPr>
            <p14:xfrm>
              <a:off x="7412990" y="5581015"/>
              <a:ext cx="179070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6"/>
            </p:blipFill>
            <p:spPr>
              <a:xfrm>
                <a:off x="7412990" y="5581015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Ink 92"/>
              <p14:cNvContentPartPr/>
              <p14:nvPr/>
            </p14:nvContentPartPr>
            <p14:xfrm>
              <a:off x="4465320" y="6134100"/>
              <a:ext cx="36195" cy="14287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8"/>
            </p:blipFill>
            <p:spPr>
              <a:xfrm>
                <a:off x="4465320" y="6134100"/>
                <a:ext cx="361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Ink 93"/>
              <p14:cNvContentPartPr/>
              <p14:nvPr/>
            </p14:nvContentPartPr>
            <p14:xfrm>
              <a:off x="4420870" y="6080760"/>
              <a:ext cx="285750" cy="2501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0"/>
            </p:blipFill>
            <p:spPr>
              <a:xfrm>
                <a:off x="4420870" y="6080760"/>
                <a:ext cx="28575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Ink 94"/>
              <p14:cNvContentPartPr/>
              <p14:nvPr/>
            </p14:nvContentPartPr>
            <p14:xfrm>
              <a:off x="7181215" y="5821680"/>
              <a:ext cx="508635" cy="5397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2"/>
            </p:blipFill>
            <p:spPr>
              <a:xfrm>
                <a:off x="7181215" y="5821680"/>
                <a:ext cx="50863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Ink 95"/>
              <p14:cNvContentPartPr/>
              <p14:nvPr/>
            </p14:nvContentPartPr>
            <p14:xfrm>
              <a:off x="7207885" y="5991225"/>
              <a:ext cx="178435" cy="25019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4"/>
            </p:blipFill>
            <p:spPr>
              <a:xfrm>
                <a:off x="7207885" y="5991225"/>
                <a:ext cx="1784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Ink 96"/>
              <p14:cNvContentPartPr/>
              <p14:nvPr/>
            </p14:nvContentPartPr>
            <p14:xfrm>
              <a:off x="7430770" y="6125210"/>
              <a:ext cx="142875" cy="10731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6"/>
            </p:blipFill>
            <p:spPr>
              <a:xfrm>
                <a:off x="7430770" y="6125210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Ink 97"/>
              <p14:cNvContentPartPr/>
              <p14:nvPr/>
            </p14:nvContentPartPr>
            <p14:xfrm>
              <a:off x="7672070" y="5991225"/>
              <a:ext cx="142875" cy="25908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8"/>
            </p:blipFill>
            <p:spPr>
              <a:xfrm>
                <a:off x="7672070" y="5991225"/>
                <a:ext cx="1428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Ink 98"/>
              <p14:cNvContentPartPr/>
              <p14:nvPr/>
            </p14:nvContentPartPr>
            <p14:xfrm>
              <a:off x="7904480" y="6134100"/>
              <a:ext cx="133985" cy="15240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0"/>
            </p:blipFill>
            <p:spPr>
              <a:xfrm>
                <a:off x="7904480" y="6134100"/>
                <a:ext cx="13398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Ink 99"/>
              <p14:cNvContentPartPr/>
              <p14:nvPr/>
            </p14:nvContentPartPr>
            <p14:xfrm>
              <a:off x="7555865" y="6143625"/>
              <a:ext cx="17780" cy="889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2"/>
            </p:blipFill>
            <p:spPr>
              <a:xfrm>
                <a:off x="7555865" y="614362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Ink 100"/>
              <p14:cNvContentPartPr/>
              <p14:nvPr/>
            </p14:nvContentPartPr>
            <p14:xfrm>
              <a:off x="10441305" y="2535555"/>
              <a:ext cx="133985" cy="46482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4"/>
            </p:blipFill>
            <p:spPr>
              <a:xfrm>
                <a:off x="10441305" y="2535555"/>
                <a:ext cx="13398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Ink 101"/>
              <p14:cNvContentPartPr/>
              <p14:nvPr/>
            </p14:nvContentPartPr>
            <p14:xfrm>
              <a:off x="10396220" y="2776855"/>
              <a:ext cx="223520" cy="2667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6"/>
            </p:blipFill>
            <p:spPr>
              <a:xfrm>
                <a:off x="10396220" y="2776855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Ink 102"/>
              <p14:cNvContentPartPr/>
              <p14:nvPr/>
            </p14:nvContentPartPr>
            <p14:xfrm>
              <a:off x="10690860" y="2776855"/>
              <a:ext cx="62865" cy="250190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8"/>
            </p:blipFill>
            <p:spPr>
              <a:xfrm>
                <a:off x="10690860" y="2776855"/>
                <a:ext cx="628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Ink 103"/>
              <p14:cNvContentPartPr/>
              <p14:nvPr/>
            </p14:nvContentPartPr>
            <p14:xfrm>
              <a:off x="10780395" y="2839085"/>
              <a:ext cx="142875" cy="13398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0"/>
            </p:blipFill>
            <p:spPr>
              <a:xfrm>
                <a:off x="10780395" y="283908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Ink 104"/>
              <p14:cNvContentPartPr/>
              <p14:nvPr/>
            </p14:nvContentPartPr>
            <p14:xfrm>
              <a:off x="10977245" y="2937510"/>
              <a:ext cx="35560" cy="11620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2"/>
            </p:blipFill>
            <p:spPr>
              <a:xfrm>
                <a:off x="10977245" y="2937510"/>
                <a:ext cx="355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Ink 105"/>
              <p14:cNvContentPartPr/>
              <p14:nvPr/>
            </p14:nvContentPartPr>
            <p14:xfrm>
              <a:off x="11066145" y="2847975"/>
              <a:ext cx="142875" cy="41084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4"/>
            </p:blipFill>
            <p:spPr>
              <a:xfrm>
                <a:off x="11066145" y="2847975"/>
                <a:ext cx="14287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Ink 106"/>
              <p14:cNvContentPartPr/>
              <p14:nvPr/>
            </p14:nvContentPartPr>
            <p14:xfrm>
              <a:off x="11307445" y="3035935"/>
              <a:ext cx="53340" cy="9779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6"/>
            </p:blipFill>
            <p:spPr>
              <a:xfrm>
                <a:off x="11307445" y="3035935"/>
                <a:ext cx="5334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Ink 107"/>
              <p14:cNvContentPartPr/>
              <p14:nvPr/>
            </p14:nvContentPartPr>
            <p14:xfrm>
              <a:off x="11476990" y="2821305"/>
              <a:ext cx="179070" cy="23241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8"/>
            </p:blipFill>
            <p:spPr>
              <a:xfrm>
                <a:off x="11476990" y="2821305"/>
                <a:ext cx="17907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9" name="Ink 108"/>
              <p14:cNvContentPartPr/>
              <p14:nvPr/>
            </p14:nvContentPartPr>
            <p14:xfrm>
              <a:off x="11450320" y="2919730"/>
              <a:ext cx="232410" cy="889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0"/>
            </p:blipFill>
            <p:spPr>
              <a:xfrm>
                <a:off x="11450320" y="2919730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0" name="Ink 109"/>
              <p14:cNvContentPartPr/>
              <p14:nvPr/>
            </p14:nvContentPartPr>
            <p14:xfrm>
              <a:off x="11780520" y="2741295"/>
              <a:ext cx="107315" cy="490855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2"/>
            </p:blipFill>
            <p:spPr>
              <a:xfrm>
                <a:off x="11780520" y="2741295"/>
                <a:ext cx="107315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1" name="Ink 110"/>
              <p14:cNvContentPartPr/>
              <p14:nvPr/>
            </p14:nvContentPartPr>
            <p14:xfrm>
              <a:off x="10288905" y="2901950"/>
              <a:ext cx="952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4"/>
            </p:blipFill>
            <p:spPr>
              <a:xfrm>
                <a:off x="10288905" y="2901950"/>
                <a:ext cx="95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Ink 111"/>
              <p14:cNvContentPartPr/>
              <p14:nvPr/>
            </p14:nvContentPartPr>
            <p14:xfrm>
              <a:off x="8208010" y="3383915"/>
              <a:ext cx="26670" cy="1778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6"/>
            </p:blipFill>
            <p:spPr>
              <a:xfrm>
                <a:off x="8208010" y="338391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Ink 112"/>
              <p14:cNvContentPartPr/>
              <p14:nvPr/>
            </p14:nvContentPartPr>
            <p14:xfrm>
              <a:off x="9181465" y="3500120"/>
              <a:ext cx="36195" cy="26797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8"/>
            </p:blipFill>
            <p:spPr>
              <a:xfrm>
                <a:off x="9181465" y="3500120"/>
                <a:ext cx="361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Ink 113"/>
              <p14:cNvContentPartPr/>
              <p14:nvPr/>
            </p14:nvContentPartPr>
            <p14:xfrm>
              <a:off x="9137015" y="3500120"/>
              <a:ext cx="187325" cy="10731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0"/>
            </p:blipFill>
            <p:spPr>
              <a:xfrm>
                <a:off x="9137015" y="3500120"/>
                <a:ext cx="1873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Ink 114"/>
              <p14:cNvContentPartPr/>
              <p14:nvPr/>
            </p14:nvContentPartPr>
            <p14:xfrm>
              <a:off x="9315450" y="3696335"/>
              <a:ext cx="71755" cy="13398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2"/>
            </p:blipFill>
            <p:spPr>
              <a:xfrm>
                <a:off x="9315450" y="3696335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Ink 115"/>
              <p14:cNvContentPartPr/>
              <p14:nvPr/>
            </p14:nvContentPartPr>
            <p14:xfrm>
              <a:off x="9297670" y="3660775"/>
              <a:ext cx="17780" cy="8890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4"/>
            </p:blipFill>
            <p:spPr>
              <a:xfrm>
                <a:off x="9297670" y="366077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Ink 116"/>
              <p14:cNvContentPartPr/>
              <p14:nvPr/>
            </p14:nvContentPartPr>
            <p14:xfrm>
              <a:off x="9387205" y="3732530"/>
              <a:ext cx="125095" cy="34798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6"/>
            </p:blipFill>
            <p:spPr>
              <a:xfrm>
                <a:off x="9387205" y="3732530"/>
                <a:ext cx="12509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Ink 117"/>
              <p14:cNvContentPartPr/>
              <p14:nvPr/>
            </p14:nvContentPartPr>
            <p14:xfrm>
              <a:off x="9404985" y="3678555"/>
              <a:ext cx="44450" cy="8890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8"/>
            </p:blipFill>
            <p:spPr>
              <a:xfrm>
                <a:off x="9404985" y="367855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Ink 118"/>
              <p14:cNvContentPartPr/>
              <p14:nvPr/>
            </p14:nvContentPartPr>
            <p14:xfrm>
              <a:off x="9655175" y="3544570"/>
              <a:ext cx="231775" cy="28575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0"/>
            </p:blipFill>
            <p:spPr>
              <a:xfrm>
                <a:off x="9655175" y="3544570"/>
                <a:ext cx="2317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Ink 119"/>
              <p14:cNvContentPartPr/>
              <p14:nvPr/>
            </p14:nvContentPartPr>
            <p14:xfrm>
              <a:off x="9940925" y="3884295"/>
              <a:ext cx="62230" cy="11620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2"/>
            </p:blipFill>
            <p:spPr>
              <a:xfrm>
                <a:off x="9940925" y="3884295"/>
                <a:ext cx="6223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Ink 120"/>
              <p14:cNvContentPartPr/>
              <p14:nvPr/>
            </p14:nvContentPartPr>
            <p14:xfrm>
              <a:off x="9923145" y="3821430"/>
              <a:ext cx="17780" cy="889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4"/>
            </p:blipFill>
            <p:spPr>
              <a:xfrm>
                <a:off x="9923145" y="382143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Ink 121"/>
              <p14:cNvContentPartPr/>
              <p14:nvPr/>
            </p14:nvContentPartPr>
            <p14:xfrm>
              <a:off x="10003155" y="3848100"/>
              <a:ext cx="116205" cy="33972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6"/>
            </p:blipFill>
            <p:spPr>
              <a:xfrm>
                <a:off x="10003155" y="3848100"/>
                <a:ext cx="11620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Ink 122"/>
              <p14:cNvContentPartPr/>
              <p14:nvPr/>
            </p14:nvContentPartPr>
            <p14:xfrm>
              <a:off x="10030460" y="3785870"/>
              <a:ext cx="26670" cy="889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8"/>
            </p:blipFill>
            <p:spPr>
              <a:xfrm>
                <a:off x="10030460" y="378587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Ink 123"/>
              <p14:cNvContentPartPr/>
              <p14:nvPr/>
            </p14:nvContentPartPr>
            <p14:xfrm>
              <a:off x="9351645" y="3410585"/>
              <a:ext cx="196215" cy="5397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0"/>
            </p:blipFill>
            <p:spPr>
              <a:xfrm>
                <a:off x="9351645" y="3410585"/>
                <a:ext cx="19621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Ink 124"/>
              <p14:cNvContentPartPr/>
              <p14:nvPr/>
            </p14:nvContentPartPr>
            <p14:xfrm>
              <a:off x="9431655" y="3375025"/>
              <a:ext cx="71755" cy="12509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2"/>
            </p:blipFill>
            <p:spPr>
              <a:xfrm>
                <a:off x="9431655" y="3375025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Ink 125"/>
              <p14:cNvContentPartPr/>
              <p14:nvPr/>
            </p14:nvContentPartPr>
            <p14:xfrm>
              <a:off x="9413875" y="3366135"/>
              <a:ext cx="107315" cy="13398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4"/>
            </p:blipFill>
            <p:spPr>
              <a:xfrm>
                <a:off x="9413875" y="3366135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Ink 126"/>
              <p14:cNvContentPartPr/>
              <p14:nvPr/>
            </p14:nvContentPartPr>
            <p14:xfrm>
              <a:off x="7770495" y="3249930"/>
              <a:ext cx="26670" cy="3619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6"/>
            </p:blipFill>
            <p:spPr>
              <a:xfrm>
                <a:off x="7770495" y="3249930"/>
                <a:ext cx="266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Ink 127"/>
              <p14:cNvContentPartPr/>
              <p14:nvPr/>
            </p14:nvContentPartPr>
            <p14:xfrm>
              <a:off x="7225665" y="3205480"/>
              <a:ext cx="17780" cy="3556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8"/>
            </p:blipFill>
            <p:spPr>
              <a:xfrm>
                <a:off x="7225665" y="3205480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Ink 128"/>
              <p14:cNvContentPartPr/>
              <p14:nvPr/>
            </p14:nvContentPartPr>
            <p14:xfrm>
              <a:off x="7091680" y="3419475"/>
              <a:ext cx="26670" cy="18415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0"/>
            </p:blipFill>
            <p:spPr>
              <a:xfrm>
                <a:off x="7091680" y="3419475"/>
                <a:ext cx="2667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Ink 129"/>
              <p14:cNvContentPartPr/>
              <p14:nvPr/>
            </p14:nvContentPartPr>
            <p14:xfrm>
              <a:off x="9145905" y="3205480"/>
              <a:ext cx="848360" cy="15176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2"/>
            </p:blipFill>
            <p:spPr>
              <a:xfrm>
                <a:off x="9145905" y="3205480"/>
                <a:ext cx="8483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1" name="Ink 130"/>
              <p14:cNvContentPartPr/>
              <p14:nvPr/>
            </p14:nvContentPartPr>
            <p14:xfrm>
              <a:off x="1178560" y="3839210"/>
              <a:ext cx="53975" cy="4508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4"/>
            </p:blipFill>
            <p:spPr>
              <a:xfrm>
                <a:off x="1178560" y="3839210"/>
                <a:ext cx="5397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2" name="Ink 131"/>
              <p14:cNvContentPartPr/>
              <p14:nvPr/>
            </p14:nvContentPartPr>
            <p14:xfrm>
              <a:off x="1071245" y="3937635"/>
              <a:ext cx="36195" cy="133985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6"/>
            </p:blipFill>
            <p:spPr>
              <a:xfrm>
                <a:off x="1071245" y="3937635"/>
                <a:ext cx="3619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3" name="Ink 132"/>
              <p14:cNvContentPartPr/>
              <p14:nvPr/>
            </p14:nvContentPartPr>
            <p14:xfrm>
              <a:off x="1134110" y="3964305"/>
              <a:ext cx="44450" cy="5397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8"/>
            </p:blipFill>
            <p:spPr>
              <a:xfrm>
                <a:off x="1134110" y="3964305"/>
                <a:ext cx="444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4" name="Ink 133"/>
              <p14:cNvContentPartPr/>
              <p14:nvPr/>
            </p14:nvContentPartPr>
            <p14:xfrm>
              <a:off x="1205230" y="4027170"/>
              <a:ext cx="36195" cy="6223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0"/>
            </p:blipFill>
            <p:spPr>
              <a:xfrm>
                <a:off x="1205230" y="4027170"/>
                <a:ext cx="3619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5" name="Ink 134"/>
              <p14:cNvContentPartPr/>
              <p14:nvPr/>
            </p14:nvContentPartPr>
            <p14:xfrm>
              <a:off x="1232535" y="3973195"/>
              <a:ext cx="71120" cy="4508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2"/>
            </p:blipFill>
            <p:spPr>
              <a:xfrm>
                <a:off x="1232535" y="3973195"/>
                <a:ext cx="711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6" name="Ink 135"/>
              <p14:cNvContentPartPr/>
              <p14:nvPr/>
            </p14:nvContentPartPr>
            <p14:xfrm>
              <a:off x="1339215" y="3928745"/>
              <a:ext cx="36195" cy="17843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4"/>
            </p:blipFill>
            <p:spPr>
              <a:xfrm>
                <a:off x="1339215" y="3928745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7" name="Ink 136"/>
              <p14:cNvContentPartPr/>
              <p14:nvPr/>
            </p14:nvContentPartPr>
            <p14:xfrm>
              <a:off x="9208135" y="5473700"/>
              <a:ext cx="187960" cy="5334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6"/>
            </p:blipFill>
            <p:spPr>
              <a:xfrm>
                <a:off x="9208135" y="5473700"/>
                <a:ext cx="1879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8" name="Ink 137"/>
              <p14:cNvContentPartPr/>
              <p14:nvPr/>
            </p14:nvContentPartPr>
            <p14:xfrm>
              <a:off x="9190355" y="5375275"/>
              <a:ext cx="187960" cy="7175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8"/>
            </p:blipFill>
            <p:spPr>
              <a:xfrm>
                <a:off x="9190355" y="5375275"/>
                <a:ext cx="18796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9" name="Ink 138"/>
              <p14:cNvContentPartPr/>
              <p14:nvPr/>
            </p14:nvContentPartPr>
            <p14:xfrm>
              <a:off x="9163685" y="5330825"/>
              <a:ext cx="142875" cy="5334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0"/>
            </p:blipFill>
            <p:spPr>
              <a:xfrm>
                <a:off x="9163685" y="5330825"/>
                <a:ext cx="1428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0" name="Ink 139"/>
              <p14:cNvContentPartPr/>
              <p14:nvPr/>
            </p14:nvContentPartPr>
            <p14:xfrm>
              <a:off x="9092565" y="5321935"/>
              <a:ext cx="106680" cy="3556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2"/>
            </p:blipFill>
            <p:spPr>
              <a:xfrm>
                <a:off x="9092565" y="5321935"/>
                <a:ext cx="1066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1" name="Ink 140"/>
              <p14:cNvContentPartPr/>
              <p14:nvPr/>
            </p14:nvContentPartPr>
            <p14:xfrm>
              <a:off x="9029700" y="5259070"/>
              <a:ext cx="160655" cy="8953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4"/>
            </p:blipFill>
            <p:spPr>
              <a:xfrm>
                <a:off x="9029700" y="5259070"/>
                <a:ext cx="1606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2" name="Ink 141"/>
              <p14:cNvContentPartPr/>
              <p14:nvPr/>
            </p14:nvContentPartPr>
            <p14:xfrm>
              <a:off x="9449435" y="5500370"/>
              <a:ext cx="107315" cy="16065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6"/>
            </p:blipFill>
            <p:spPr>
              <a:xfrm>
                <a:off x="9449435" y="5500370"/>
                <a:ext cx="1073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3" name="Ink 142"/>
              <p14:cNvContentPartPr/>
              <p14:nvPr/>
            </p14:nvContentPartPr>
            <p14:xfrm>
              <a:off x="9646285" y="5669915"/>
              <a:ext cx="71120" cy="6286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8"/>
            </p:blipFill>
            <p:spPr>
              <a:xfrm>
                <a:off x="9646285" y="5669915"/>
                <a:ext cx="7112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4" name="Ink 143"/>
              <p14:cNvContentPartPr/>
              <p14:nvPr/>
            </p14:nvContentPartPr>
            <p14:xfrm>
              <a:off x="9762490" y="5678805"/>
              <a:ext cx="115570" cy="11620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0"/>
            </p:blipFill>
            <p:spPr>
              <a:xfrm>
                <a:off x="9762490" y="5678805"/>
                <a:ext cx="1155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5" name="Ink 144"/>
              <p14:cNvContentPartPr/>
              <p14:nvPr/>
            </p14:nvContentPartPr>
            <p14:xfrm>
              <a:off x="1589405" y="3848100"/>
              <a:ext cx="26670" cy="4508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2"/>
            </p:blipFill>
            <p:spPr>
              <a:xfrm>
                <a:off x="1589405" y="3848100"/>
                <a:ext cx="2667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6" name="Ink 145"/>
              <p14:cNvContentPartPr/>
              <p14:nvPr/>
            </p14:nvContentPartPr>
            <p14:xfrm>
              <a:off x="1643380" y="3946525"/>
              <a:ext cx="35560" cy="14287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4"/>
            </p:blipFill>
            <p:spPr>
              <a:xfrm>
                <a:off x="1643380" y="3946525"/>
                <a:ext cx="355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7" name="Ink 146"/>
              <p14:cNvContentPartPr/>
              <p14:nvPr/>
            </p14:nvContentPartPr>
            <p14:xfrm>
              <a:off x="1705610" y="3973195"/>
              <a:ext cx="62865" cy="6286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6"/>
            </p:blipFill>
            <p:spPr>
              <a:xfrm>
                <a:off x="1705610" y="3973195"/>
                <a:ext cx="6286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8" name="Ink 147"/>
              <p14:cNvContentPartPr/>
              <p14:nvPr/>
            </p14:nvContentPartPr>
            <p14:xfrm>
              <a:off x="1795145" y="4036060"/>
              <a:ext cx="53340" cy="8890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8"/>
            </p:blipFill>
            <p:spPr>
              <a:xfrm>
                <a:off x="1795145" y="4036060"/>
                <a:ext cx="5334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9" name="Ink 148"/>
              <p14:cNvContentPartPr/>
              <p14:nvPr/>
            </p14:nvContentPartPr>
            <p14:xfrm>
              <a:off x="1884045" y="3982085"/>
              <a:ext cx="18415" cy="10731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0"/>
            </p:blipFill>
            <p:spPr>
              <a:xfrm>
                <a:off x="1884045" y="3982085"/>
                <a:ext cx="184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0" name="Ink 149"/>
              <p14:cNvContentPartPr/>
              <p14:nvPr/>
            </p14:nvContentPartPr>
            <p14:xfrm>
              <a:off x="1884045" y="3955415"/>
              <a:ext cx="80645" cy="19685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2"/>
            </p:blipFill>
            <p:spPr>
              <a:xfrm>
                <a:off x="1884045" y="3955415"/>
                <a:ext cx="8064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1" name="Ink 150"/>
              <p14:cNvContentPartPr/>
              <p14:nvPr/>
            </p14:nvContentPartPr>
            <p14:xfrm>
              <a:off x="866140" y="3500120"/>
              <a:ext cx="71120" cy="21463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4"/>
            </p:blipFill>
            <p:spPr>
              <a:xfrm>
                <a:off x="866140" y="3500120"/>
                <a:ext cx="7112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2" name="Ink 151"/>
              <p14:cNvContentPartPr/>
              <p14:nvPr/>
            </p14:nvContentPartPr>
            <p14:xfrm>
              <a:off x="964565" y="3526790"/>
              <a:ext cx="17780" cy="12509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6"/>
            </p:blipFill>
            <p:spPr>
              <a:xfrm>
                <a:off x="964565" y="352679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3" name="Ink 152"/>
              <p14:cNvContentPartPr/>
              <p14:nvPr/>
            </p14:nvContentPartPr>
            <p14:xfrm>
              <a:off x="1017905" y="3651885"/>
              <a:ext cx="35560" cy="8953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8"/>
            </p:blipFill>
            <p:spPr>
              <a:xfrm>
                <a:off x="1017905" y="3651885"/>
                <a:ext cx="355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4" name="Ink 153"/>
              <p14:cNvContentPartPr/>
              <p14:nvPr/>
            </p14:nvContentPartPr>
            <p14:xfrm>
              <a:off x="1053465" y="3589655"/>
              <a:ext cx="62865" cy="62230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0"/>
            </p:blipFill>
            <p:spPr>
              <a:xfrm>
                <a:off x="1053465" y="3589655"/>
                <a:ext cx="6286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5" name="Ink 154"/>
              <p14:cNvContentPartPr/>
              <p14:nvPr/>
            </p14:nvContentPartPr>
            <p14:xfrm>
              <a:off x="1098550" y="3589655"/>
              <a:ext cx="71120" cy="15176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2"/>
            </p:blipFill>
            <p:spPr>
              <a:xfrm>
                <a:off x="1098550" y="3589655"/>
                <a:ext cx="711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6" name="Ink 155"/>
              <p14:cNvContentPartPr/>
              <p14:nvPr/>
            </p14:nvContentPartPr>
            <p14:xfrm>
              <a:off x="1410970" y="3580765"/>
              <a:ext cx="44450" cy="1778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4"/>
            </p:blipFill>
            <p:spPr>
              <a:xfrm>
                <a:off x="1410970" y="3580765"/>
                <a:ext cx="444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7" name="Ink 156"/>
              <p14:cNvContentPartPr/>
              <p14:nvPr/>
            </p14:nvContentPartPr>
            <p14:xfrm>
              <a:off x="1375410" y="3553460"/>
              <a:ext cx="35560" cy="18415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6"/>
            </p:blipFill>
            <p:spPr>
              <a:xfrm>
                <a:off x="1375410" y="3553460"/>
                <a:ext cx="3556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8" name="Ink 157"/>
              <p14:cNvContentPartPr/>
              <p14:nvPr/>
            </p14:nvContentPartPr>
            <p14:xfrm>
              <a:off x="1294765" y="3437890"/>
              <a:ext cx="62865" cy="26670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8"/>
            </p:blipFill>
            <p:spPr>
              <a:xfrm>
                <a:off x="1294765" y="3437890"/>
                <a:ext cx="628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9" name="Ink 158"/>
              <p14:cNvContentPartPr/>
              <p14:nvPr/>
            </p14:nvContentPartPr>
            <p14:xfrm>
              <a:off x="1232535" y="3473450"/>
              <a:ext cx="35560" cy="1778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0"/>
            </p:blipFill>
            <p:spPr>
              <a:xfrm>
                <a:off x="1232535" y="3473450"/>
                <a:ext cx="355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0" name="Ink 159"/>
              <p14:cNvContentPartPr/>
              <p14:nvPr/>
            </p14:nvContentPartPr>
            <p14:xfrm>
              <a:off x="1393190" y="3473450"/>
              <a:ext cx="116205" cy="9842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2"/>
            </p:blipFill>
            <p:spPr>
              <a:xfrm>
                <a:off x="1393190" y="3473450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1" name="Ink 160"/>
              <p14:cNvContentPartPr/>
              <p14:nvPr/>
            </p14:nvContentPartPr>
            <p14:xfrm>
              <a:off x="1259205" y="3437890"/>
              <a:ext cx="62230" cy="8001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4"/>
            </p:blipFill>
            <p:spPr>
              <a:xfrm>
                <a:off x="1259205" y="3437890"/>
                <a:ext cx="622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2" name="Ink 161"/>
              <p14:cNvContentPartPr/>
              <p14:nvPr/>
            </p14:nvContentPartPr>
            <p14:xfrm>
              <a:off x="9369425" y="5250180"/>
              <a:ext cx="178435" cy="1778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6"/>
            </p:blipFill>
            <p:spPr>
              <a:xfrm>
                <a:off x="9369425" y="525018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3" name="Ink 162"/>
              <p14:cNvContentPartPr/>
              <p14:nvPr/>
            </p14:nvContentPartPr>
            <p14:xfrm>
              <a:off x="9396095" y="5161280"/>
              <a:ext cx="213995" cy="7112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8"/>
            </p:blipFill>
            <p:spPr>
              <a:xfrm>
                <a:off x="9396095" y="5161280"/>
                <a:ext cx="21399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4" name="Ink 163"/>
              <p14:cNvContentPartPr/>
              <p14:nvPr/>
            </p14:nvContentPartPr>
            <p14:xfrm>
              <a:off x="9208135" y="5179060"/>
              <a:ext cx="80645" cy="1778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0"/>
            </p:blipFill>
            <p:spPr>
              <a:xfrm>
                <a:off x="9208135" y="5179060"/>
                <a:ext cx="806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5" name="Ink 164"/>
              <p14:cNvContentPartPr/>
              <p14:nvPr/>
            </p14:nvContentPartPr>
            <p14:xfrm>
              <a:off x="9163685" y="5062855"/>
              <a:ext cx="223520" cy="4445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2"/>
            </p:blipFill>
            <p:spPr>
              <a:xfrm>
                <a:off x="9163685" y="5062855"/>
                <a:ext cx="2235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6" name="Ink 165"/>
              <p14:cNvContentPartPr/>
              <p14:nvPr/>
            </p14:nvContentPartPr>
            <p14:xfrm>
              <a:off x="8806815" y="5267960"/>
              <a:ext cx="169545" cy="1841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4"/>
            </p:blipFill>
            <p:spPr>
              <a:xfrm>
                <a:off x="8806815" y="5267960"/>
                <a:ext cx="16954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7" name="Ink 166"/>
              <p14:cNvContentPartPr/>
              <p14:nvPr/>
            </p14:nvContentPartPr>
            <p14:xfrm>
              <a:off x="8797290" y="5179060"/>
              <a:ext cx="223520" cy="4445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6"/>
            </p:blipFill>
            <p:spPr>
              <a:xfrm>
                <a:off x="8797290" y="5179060"/>
                <a:ext cx="2235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8" name="Ink 167"/>
              <p14:cNvContentPartPr/>
              <p14:nvPr/>
            </p14:nvContentPartPr>
            <p14:xfrm>
              <a:off x="8806815" y="5143500"/>
              <a:ext cx="187325" cy="1778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8"/>
            </p:blipFill>
            <p:spPr>
              <a:xfrm>
                <a:off x="8806815" y="514350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9" name="Ink 168"/>
              <p14:cNvContentPartPr/>
              <p14:nvPr/>
            </p14:nvContentPartPr>
            <p14:xfrm>
              <a:off x="8699500" y="5089525"/>
              <a:ext cx="231775" cy="2667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0"/>
            </p:blipFill>
            <p:spPr>
              <a:xfrm>
                <a:off x="8699500" y="5089525"/>
                <a:ext cx="2317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0" name="Ink 169"/>
              <p14:cNvContentPartPr/>
              <p14:nvPr/>
            </p14:nvContentPartPr>
            <p14:xfrm>
              <a:off x="8601075" y="5053965"/>
              <a:ext cx="44450" cy="2667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2"/>
            </p:blipFill>
            <p:spPr>
              <a:xfrm>
                <a:off x="8601075" y="5053965"/>
                <a:ext cx="444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1" name="Ink 170"/>
              <p14:cNvContentPartPr/>
              <p14:nvPr/>
            </p14:nvContentPartPr>
            <p14:xfrm>
              <a:off x="8547735" y="4946650"/>
              <a:ext cx="231775" cy="44450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4"/>
            </p:blipFill>
            <p:spPr>
              <a:xfrm>
                <a:off x="8547735" y="4946650"/>
                <a:ext cx="2317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2" name="Ink 171"/>
              <p14:cNvContentPartPr/>
              <p14:nvPr/>
            </p14:nvContentPartPr>
            <p14:xfrm>
              <a:off x="8779510" y="5080635"/>
              <a:ext cx="133985" cy="4445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6"/>
            </p:blipFill>
            <p:spPr>
              <a:xfrm>
                <a:off x="8779510" y="5080635"/>
                <a:ext cx="1339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3" name="Ink 172"/>
              <p14:cNvContentPartPr/>
              <p14:nvPr/>
            </p14:nvContentPartPr>
            <p14:xfrm>
              <a:off x="8743950" y="5053965"/>
              <a:ext cx="44450" cy="889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8"/>
            </p:blipFill>
            <p:spPr>
              <a:xfrm>
                <a:off x="8743950" y="505396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4" name="Ink 173"/>
              <p14:cNvContentPartPr/>
              <p14:nvPr/>
            </p14:nvContentPartPr>
            <p14:xfrm>
              <a:off x="8815705" y="5009515"/>
              <a:ext cx="62230" cy="1778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0"/>
            </p:blipFill>
            <p:spPr>
              <a:xfrm>
                <a:off x="8815705" y="5009515"/>
                <a:ext cx="622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5" name="Ink 174"/>
              <p14:cNvContentPartPr/>
              <p14:nvPr/>
            </p14:nvContentPartPr>
            <p14:xfrm>
              <a:off x="9369425" y="5116195"/>
              <a:ext cx="44450" cy="53975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2"/>
            </p:blipFill>
            <p:spPr>
              <a:xfrm>
                <a:off x="9369425" y="5116195"/>
                <a:ext cx="444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6" name="Ink 175"/>
              <p14:cNvContentPartPr/>
              <p14:nvPr/>
            </p14:nvContentPartPr>
            <p14:xfrm>
              <a:off x="9163685" y="5330825"/>
              <a:ext cx="17780" cy="4445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4"/>
            </p:blipFill>
            <p:spPr>
              <a:xfrm>
                <a:off x="9163685" y="5330825"/>
                <a:ext cx="177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7" name="Ink 176"/>
              <p14:cNvContentPartPr/>
              <p14:nvPr/>
            </p14:nvContentPartPr>
            <p14:xfrm>
              <a:off x="8779510" y="5152390"/>
              <a:ext cx="27305" cy="1778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6"/>
            </p:blipFill>
            <p:spPr>
              <a:xfrm>
                <a:off x="8779510" y="5152390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8" name="Ink 177"/>
              <p14:cNvContentPartPr/>
              <p14:nvPr/>
            </p14:nvContentPartPr>
            <p14:xfrm>
              <a:off x="8886825" y="5447030"/>
              <a:ext cx="491490" cy="7112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8"/>
            </p:blipFill>
            <p:spPr>
              <a:xfrm>
                <a:off x="8886825" y="5447030"/>
                <a:ext cx="49149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9" name="Ink 178"/>
              <p14:cNvContentPartPr/>
              <p14:nvPr/>
            </p14:nvContentPartPr>
            <p14:xfrm>
              <a:off x="9297670" y="5205730"/>
              <a:ext cx="232410" cy="34798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0"/>
            </p:blipFill>
            <p:spPr>
              <a:xfrm>
                <a:off x="9297670" y="5205730"/>
                <a:ext cx="23241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80" name="Ink 179"/>
              <p14:cNvContentPartPr/>
              <p14:nvPr/>
            </p14:nvContentPartPr>
            <p14:xfrm>
              <a:off x="10843260" y="3580765"/>
              <a:ext cx="106680" cy="41973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2"/>
            </p:blipFill>
            <p:spPr>
              <a:xfrm>
                <a:off x="10843260" y="3580765"/>
                <a:ext cx="10668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1" name="Ink 180"/>
              <p14:cNvContentPartPr/>
              <p14:nvPr/>
            </p14:nvContentPartPr>
            <p14:xfrm>
              <a:off x="10807065" y="3821430"/>
              <a:ext cx="196850" cy="1778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4"/>
            </p:blipFill>
            <p:spPr>
              <a:xfrm>
                <a:off x="10807065" y="382143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2" name="Ink 181"/>
              <p14:cNvContentPartPr/>
              <p14:nvPr/>
            </p14:nvContentPartPr>
            <p14:xfrm>
              <a:off x="11245215" y="3794760"/>
              <a:ext cx="17780" cy="889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6"/>
            </p:blipFill>
            <p:spPr>
              <a:xfrm>
                <a:off x="11245215" y="379476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3" name="Ink 182"/>
              <p14:cNvContentPartPr/>
              <p14:nvPr/>
            </p14:nvContentPartPr>
            <p14:xfrm>
              <a:off x="11129010" y="3607435"/>
              <a:ext cx="187325" cy="33909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8"/>
            </p:blipFill>
            <p:spPr>
              <a:xfrm>
                <a:off x="11129010" y="3607435"/>
                <a:ext cx="18732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4" name="Ink 183"/>
              <p14:cNvContentPartPr/>
              <p14:nvPr/>
            </p14:nvContentPartPr>
            <p14:xfrm>
              <a:off x="11369675" y="3714750"/>
              <a:ext cx="179070" cy="25844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0"/>
            </p:blipFill>
            <p:spPr>
              <a:xfrm>
                <a:off x="11369675" y="3714750"/>
                <a:ext cx="17907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5" name="Ink 184"/>
              <p14:cNvContentPartPr/>
              <p14:nvPr/>
            </p14:nvContentPartPr>
            <p14:xfrm>
              <a:off x="10208895" y="3714750"/>
              <a:ext cx="312420" cy="196215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2"/>
            </p:blipFill>
            <p:spPr>
              <a:xfrm>
                <a:off x="10208895" y="3714750"/>
                <a:ext cx="31242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6" name="Ink 185"/>
              <p14:cNvContentPartPr/>
              <p14:nvPr/>
            </p14:nvContentPartPr>
            <p14:xfrm>
              <a:off x="8904605" y="3330575"/>
              <a:ext cx="160655" cy="33909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4"/>
            </p:blipFill>
            <p:spPr>
              <a:xfrm>
                <a:off x="8904605" y="3330575"/>
                <a:ext cx="1606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7" name="Ink 186"/>
              <p14:cNvContentPartPr/>
              <p14:nvPr/>
            </p14:nvContentPartPr>
            <p14:xfrm>
              <a:off x="8931275" y="3517900"/>
              <a:ext cx="125095" cy="889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6"/>
            </p:blipFill>
            <p:spPr>
              <a:xfrm>
                <a:off x="8931275" y="351790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8" name="Ink 187"/>
              <p14:cNvContentPartPr/>
              <p14:nvPr/>
            </p14:nvContentPartPr>
            <p14:xfrm>
              <a:off x="9065260" y="3437890"/>
              <a:ext cx="89535" cy="41973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8"/>
            </p:blipFill>
            <p:spPr>
              <a:xfrm>
                <a:off x="9065260" y="3437890"/>
                <a:ext cx="8953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9" name="Ink 188"/>
              <p14:cNvContentPartPr/>
              <p14:nvPr/>
            </p14:nvContentPartPr>
            <p14:xfrm>
              <a:off x="9494520" y="3517900"/>
              <a:ext cx="80010" cy="36639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0"/>
            </p:blipFill>
            <p:spPr>
              <a:xfrm>
                <a:off x="9494520" y="3517900"/>
                <a:ext cx="80010" cy="3663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Integral de superficie de campos escalares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int_surf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5215" y="2239645"/>
            <a:ext cx="7100570" cy="1169670"/>
          </a:xfrm>
          <a:prstGeom prst="rect">
            <a:avLst/>
          </a:prstGeom>
        </p:spPr>
      </p:pic>
      <p:pic>
        <p:nvPicPr>
          <p:cNvPr id="5" name="Picture 4" descr="int_surf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51630"/>
            <a:ext cx="9372600" cy="1314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822700" y="1866265"/>
              <a:ext cx="35560" cy="3835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822700" y="1866265"/>
                <a:ext cx="3556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3768725" y="2152015"/>
              <a:ext cx="151765" cy="1155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3768725" y="2152015"/>
                <a:ext cx="15176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3911600" y="3241040"/>
              <a:ext cx="18415" cy="177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3911600" y="3241040"/>
                <a:ext cx="184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5868035" y="5000625"/>
              <a:ext cx="1875790" cy="1517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5868035" y="5000625"/>
                <a:ext cx="187579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6626860" y="5241290"/>
              <a:ext cx="152400" cy="3308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6626860" y="5241290"/>
                <a:ext cx="15240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8038465" y="5080635"/>
              <a:ext cx="1616710" cy="1073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8038465" y="5080635"/>
                <a:ext cx="16167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009140" y="5232400"/>
              <a:ext cx="1804670" cy="1517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009140" y="5232400"/>
                <a:ext cx="180467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2992120" y="5375275"/>
              <a:ext cx="97790" cy="2590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2992120" y="5375275"/>
                <a:ext cx="977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2920365" y="5330825"/>
              <a:ext cx="151765" cy="8890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2920365" y="5330825"/>
                <a:ext cx="151765" cy="88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int_surf_ex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635" y="1388745"/>
            <a:ext cx="10920730" cy="744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/>
              <p14:cNvContentPartPr/>
              <p14:nvPr/>
            </p14:nvContentPartPr>
            <p14:xfrm>
              <a:off x="6654165" y="1919605"/>
              <a:ext cx="794385" cy="4445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6654165" y="1919605"/>
                <a:ext cx="7943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1250315" y="2214245"/>
              <a:ext cx="80010" cy="889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1250315" y="221424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928370" y="2178685"/>
              <a:ext cx="563245" cy="177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928370" y="2178685"/>
                <a:ext cx="5632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Ink 6"/>
              <p14:cNvContentPartPr/>
              <p14:nvPr/>
            </p14:nvContentPartPr>
            <p14:xfrm>
              <a:off x="1214120" y="2232025"/>
              <a:ext cx="187960" cy="355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9"/>
            </p:blipFill>
            <p:spPr>
              <a:xfrm>
                <a:off x="1214120" y="2232025"/>
                <a:ext cx="1879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Ink 7"/>
              <p14:cNvContentPartPr/>
              <p14:nvPr/>
            </p14:nvContentPartPr>
            <p14:xfrm>
              <a:off x="928370" y="2580640"/>
              <a:ext cx="161290" cy="26733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1"/>
            </p:blipFill>
            <p:spPr>
              <a:xfrm>
                <a:off x="928370" y="2580640"/>
                <a:ext cx="16129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Ink 8"/>
              <p14:cNvContentPartPr/>
              <p14:nvPr/>
            </p14:nvContentPartPr>
            <p14:xfrm>
              <a:off x="848360" y="2473325"/>
              <a:ext cx="294640" cy="177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3"/>
            </p:blipFill>
            <p:spPr>
              <a:xfrm>
                <a:off x="848360" y="2473325"/>
                <a:ext cx="2946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Ink 9"/>
              <p14:cNvContentPartPr/>
              <p14:nvPr/>
            </p14:nvContentPartPr>
            <p14:xfrm>
              <a:off x="1017905" y="2401570"/>
              <a:ext cx="160655" cy="1428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5"/>
            </p:blipFill>
            <p:spPr>
              <a:xfrm>
                <a:off x="1017905" y="2401570"/>
                <a:ext cx="160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Ink 10"/>
              <p14:cNvContentPartPr/>
              <p14:nvPr/>
            </p14:nvContentPartPr>
            <p14:xfrm>
              <a:off x="1169670" y="2625090"/>
              <a:ext cx="71755" cy="37528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7"/>
            </p:blipFill>
            <p:spPr>
              <a:xfrm>
                <a:off x="1169670" y="2625090"/>
                <a:ext cx="7175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Ink 11"/>
              <p14:cNvContentPartPr/>
              <p14:nvPr/>
            </p14:nvContentPartPr>
            <p14:xfrm>
              <a:off x="1312545" y="2669540"/>
              <a:ext cx="133985" cy="2857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9"/>
            </p:blipFill>
            <p:spPr>
              <a:xfrm>
                <a:off x="1312545" y="2669540"/>
                <a:ext cx="1339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Ink 12"/>
              <p14:cNvContentPartPr/>
              <p14:nvPr/>
            </p14:nvContentPartPr>
            <p14:xfrm>
              <a:off x="1527175" y="2875280"/>
              <a:ext cx="35560" cy="977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1"/>
            </p:blipFill>
            <p:spPr>
              <a:xfrm>
                <a:off x="1527175" y="2875280"/>
                <a:ext cx="3556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Ink 13"/>
              <p14:cNvContentPartPr/>
              <p14:nvPr/>
            </p14:nvContentPartPr>
            <p14:xfrm>
              <a:off x="1643380" y="2705100"/>
              <a:ext cx="205105" cy="3663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3"/>
            </p:blipFill>
            <p:spPr>
              <a:xfrm>
                <a:off x="1643380" y="2705100"/>
                <a:ext cx="2051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Ink 14"/>
              <p14:cNvContentPartPr/>
              <p14:nvPr/>
            </p14:nvContentPartPr>
            <p14:xfrm>
              <a:off x="1875155" y="2642870"/>
              <a:ext cx="107315" cy="4108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5"/>
            </p:blipFill>
            <p:spPr>
              <a:xfrm>
                <a:off x="1875155" y="2642870"/>
                <a:ext cx="10731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Ink 15"/>
              <p14:cNvContentPartPr/>
              <p14:nvPr/>
            </p14:nvContentPartPr>
            <p14:xfrm>
              <a:off x="2160905" y="2893060"/>
              <a:ext cx="9842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7"/>
            </p:blipFill>
            <p:spPr>
              <a:xfrm>
                <a:off x="2160905" y="289306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Ink 16"/>
              <p14:cNvContentPartPr/>
              <p14:nvPr/>
            </p14:nvContentPartPr>
            <p14:xfrm>
              <a:off x="2197100" y="2821305"/>
              <a:ext cx="107315" cy="88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9"/>
            </p:blipFill>
            <p:spPr>
              <a:xfrm>
                <a:off x="2197100" y="282130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Ink 17"/>
              <p14:cNvContentPartPr/>
              <p14:nvPr/>
            </p14:nvContentPartPr>
            <p14:xfrm>
              <a:off x="2160905" y="2893060"/>
              <a:ext cx="125095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1"/>
            </p:blipFill>
            <p:spPr>
              <a:xfrm>
                <a:off x="2160905" y="289306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Ink 18"/>
              <p14:cNvContentPartPr/>
              <p14:nvPr/>
            </p14:nvContentPartPr>
            <p14:xfrm>
              <a:off x="2152015" y="2803525"/>
              <a:ext cx="161290" cy="266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3"/>
            </p:blipFill>
            <p:spPr>
              <a:xfrm>
                <a:off x="2152015" y="2803525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Ink 19"/>
              <p14:cNvContentPartPr/>
              <p14:nvPr/>
            </p14:nvContentPartPr>
            <p14:xfrm>
              <a:off x="2625725" y="2750185"/>
              <a:ext cx="241300" cy="2590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5"/>
            </p:blipFill>
            <p:spPr>
              <a:xfrm>
                <a:off x="2625725" y="2750185"/>
                <a:ext cx="24130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Ink 20"/>
              <p14:cNvContentPartPr/>
              <p14:nvPr/>
            </p14:nvContentPartPr>
            <p14:xfrm>
              <a:off x="2938145" y="2794635"/>
              <a:ext cx="89535" cy="2146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7"/>
            </p:blipFill>
            <p:spPr>
              <a:xfrm>
                <a:off x="2938145" y="2794635"/>
                <a:ext cx="895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Ink 21"/>
              <p14:cNvContentPartPr/>
              <p14:nvPr/>
            </p14:nvContentPartPr>
            <p14:xfrm>
              <a:off x="3179445" y="2759075"/>
              <a:ext cx="241300" cy="4730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9"/>
            </p:blipFill>
            <p:spPr>
              <a:xfrm>
                <a:off x="3179445" y="2759075"/>
                <a:ext cx="24130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Ink 22"/>
              <p14:cNvContentPartPr/>
              <p14:nvPr/>
            </p14:nvContentPartPr>
            <p14:xfrm>
              <a:off x="3599180" y="2785745"/>
              <a:ext cx="259080" cy="2324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1"/>
            </p:blipFill>
            <p:spPr>
              <a:xfrm>
                <a:off x="3599180" y="2785745"/>
                <a:ext cx="2590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Ink 23"/>
              <p14:cNvContentPartPr/>
              <p14:nvPr/>
            </p14:nvContentPartPr>
            <p14:xfrm>
              <a:off x="3884930" y="2839085"/>
              <a:ext cx="71755" cy="1879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3"/>
            </p:blipFill>
            <p:spPr>
              <a:xfrm>
                <a:off x="3884930" y="2839085"/>
                <a:ext cx="7175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Ink 24"/>
              <p14:cNvContentPartPr/>
              <p14:nvPr/>
            </p14:nvContentPartPr>
            <p14:xfrm>
              <a:off x="4036695" y="2696210"/>
              <a:ext cx="179070" cy="33972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5"/>
            </p:blipFill>
            <p:spPr>
              <a:xfrm>
                <a:off x="4036695" y="2696210"/>
                <a:ext cx="1790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Ink 25"/>
              <p14:cNvContentPartPr/>
              <p14:nvPr/>
            </p14:nvContentPartPr>
            <p14:xfrm>
              <a:off x="4465320" y="2893060"/>
              <a:ext cx="45085" cy="1606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7"/>
            </p:blipFill>
            <p:spPr>
              <a:xfrm>
                <a:off x="4465320" y="2893060"/>
                <a:ext cx="450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Ink 26"/>
              <p14:cNvContentPartPr/>
              <p14:nvPr/>
            </p14:nvContentPartPr>
            <p14:xfrm>
              <a:off x="4465320" y="2803525"/>
              <a:ext cx="27305" cy="177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9"/>
            </p:blipFill>
            <p:spPr>
              <a:xfrm>
                <a:off x="4465320" y="2803525"/>
                <a:ext cx="273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Ink 27"/>
              <p14:cNvContentPartPr/>
              <p14:nvPr/>
            </p14:nvContentPartPr>
            <p14:xfrm>
              <a:off x="4438650" y="2660650"/>
              <a:ext cx="142875" cy="895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1"/>
            </p:blipFill>
            <p:spPr>
              <a:xfrm>
                <a:off x="4438650" y="2660650"/>
                <a:ext cx="14287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Ink 28"/>
              <p14:cNvContentPartPr/>
              <p14:nvPr/>
            </p14:nvContentPartPr>
            <p14:xfrm>
              <a:off x="4813935" y="3009265"/>
              <a:ext cx="241300" cy="177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3"/>
            </p:blipFill>
            <p:spPr>
              <a:xfrm>
                <a:off x="4813935" y="3009265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Ink 29"/>
              <p14:cNvContentPartPr/>
              <p14:nvPr/>
            </p14:nvContentPartPr>
            <p14:xfrm>
              <a:off x="4983480" y="2919730"/>
              <a:ext cx="17780" cy="18732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5"/>
            </p:blipFill>
            <p:spPr>
              <a:xfrm>
                <a:off x="4983480" y="2919730"/>
                <a:ext cx="1778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Ink 30"/>
              <p14:cNvContentPartPr/>
              <p14:nvPr/>
            </p14:nvContentPartPr>
            <p14:xfrm>
              <a:off x="5296535" y="2821305"/>
              <a:ext cx="231775" cy="2590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7"/>
            </p:blipFill>
            <p:spPr>
              <a:xfrm>
                <a:off x="5296535" y="2821305"/>
                <a:ext cx="2317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Ink 31"/>
              <p14:cNvContentPartPr/>
              <p14:nvPr/>
            </p14:nvContentPartPr>
            <p14:xfrm>
              <a:off x="5626735" y="2919730"/>
              <a:ext cx="116205" cy="1873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9"/>
            </p:blipFill>
            <p:spPr>
              <a:xfrm>
                <a:off x="5626735" y="291973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Ink 32"/>
              <p14:cNvContentPartPr/>
              <p14:nvPr/>
            </p14:nvContentPartPr>
            <p14:xfrm>
              <a:off x="5822950" y="2901950"/>
              <a:ext cx="214630" cy="4197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1"/>
            </p:blipFill>
            <p:spPr>
              <a:xfrm>
                <a:off x="5822950" y="2901950"/>
                <a:ext cx="21463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Ink 33"/>
              <p14:cNvContentPartPr/>
              <p14:nvPr/>
            </p14:nvContentPartPr>
            <p14:xfrm>
              <a:off x="6216015" y="2910840"/>
              <a:ext cx="152400" cy="17843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3"/>
            </p:blipFill>
            <p:spPr>
              <a:xfrm>
                <a:off x="6216015" y="2910840"/>
                <a:ext cx="15240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Ink 34"/>
              <p14:cNvContentPartPr/>
              <p14:nvPr/>
            </p14:nvContentPartPr>
            <p14:xfrm>
              <a:off x="6386195" y="2964180"/>
              <a:ext cx="356870" cy="1073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5"/>
            </p:blipFill>
            <p:spPr>
              <a:xfrm>
                <a:off x="6386195" y="2964180"/>
                <a:ext cx="35687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Ink 35"/>
              <p14:cNvContentPartPr/>
              <p14:nvPr/>
            </p14:nvContentPartPr>
            <p14:xfrm>
              <a:off x="6797040" y="2785745"/>
              <a:ext cx="125095" cy="29464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7"/>
            </p:blipFill>
            <p:spPr>
              <a:xfrm>
                <a:off x="6797040" y="278574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Ink 36"/>
              <p14:cNvContentPartPr/>
              <p14:nvPr/>
            </p14:nvContentPartPr>
            <p14:xfrm>
              <a:off x="7162800" y="2919730"/>
              <a:ext cx="36195" cy="1784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9"/>
            </p:blipFill>
            <p:spPr>
              <a:xfrm>
                <a:off x="7162800" y="2919730"/>
                <a:ext cx="3619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Ink 37"/>
              <p14:cNvContentPartPr/>
              <p14:nvPr/>
            </p14:nvContentPartPr>
            <p14:xfrm>
              <a:off x="6993255" y="2901950"/>
              <a:ext cx="259080" cy="44640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1"/>
            </p:blipFill>
            <p:spPr>
              <a:xfrm>
                <a:off x="6993255" y="2901950"/>
                <a:ext cx="25908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Ink 38"/>
              <p14:cNvContentPartPr/>
              <p14:nvPr/>
            </p14:nvContentPartPr>
            <p14:xfrm>
              <a:off x="7145020" y="2750185"/>
              <a:ext cx="45085" cy="88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3"/>
            </p:blipFill>
            <p:spPr>
              <a:xfrm>
                <a:off x="7145020" y="2750185"/>
                <a:ext cx="450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Ink 39"/>
              <p14:cNvContentPartPr/>
              <p14:nvPr/>
            </p14:nvContentPartPr>
            <p14:xfrm>
              <a:off x="7162800" y="2633980"/>
              <a:ext cx="98425" cy="7112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5"/>
            </p:blipFill>
            <p:spPr>
              <a:xfrm>
                <a:off x="7162800" y="2633980"/>
                <a:ext cx="984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Ink 40"/>
              <p14:cNvContentPartPr/>
              <p14:nvPr/>
            </p14:nvContentPartPr>
            <p14:xfrm>
              <a:off x="7430770" y="3000375"/>
              <a:ext cx="232410" cy="177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7"/>
            </p:blipFill>
            <p:spPr>
              <a:xfrm>
                <a:off x="7430770" y="300037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Ink 41"/>
              <p14:cNvContentPartPr/>
              <p14:nvPr/>
            </p14:nvContentPartPr>
            <p14:xfrm>
              <a:off x="7555865" y="2928620"/>
              <a:ext cx="36195" cy="18732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9"/>
            </p:blipFill>
            <p:spPr>
              <a:xfrm>
                <a:off x="7555865" y="2928620"/>
                <a:ext cx="361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Ink 42"/>
              <p14:cNvContentPartPr/>
              <p14:nvPr/>
            </p14:nvContentPartPr>
            <p14:xfrm>
              <a:off x="7957820" y="2767965"/>
              <a:ext cx="205740" cy="2679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1"/>
            </p:blipFill>
            <p:spPr>
              <a:xfrm>
                <a:off x="7957820" y="2767965"/>
                <a:ext cx="2057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Ink 43"/>
              <p14:cNvContentPartPr/>
              <p14:nvPr/>
            </p14:nvContentPartPr>
            <p14:xfrm>
              <a:off x="8234680" y="2884170"/>
              <a:ext cx="348615" cy="12509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8234680" y="2884170"/>
                <a:ext cx="3486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Ink 44"/>
              <p14:cNvContentPartPr/>
              <p14:nvPr/>
            </p14:nvContentPartPr>
            <p14:xfrm>
              <a:off x="8663305" y="2776855"/>
              <a:ext cx="196850" cy="4819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5"/>
            </p:blipFill>
            <p:spPr>
              <a:xfrm>
                <a:off x="8663305" y="2776855"/>
                <a:ext cx="19685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Ink 45"/>
              <p14:cNvContentPartPr/>
              <p14:nvPr/>
            </p14:nvContentPartPr>
            <p14:xfrm>
              <a:off x="9145905" y="2830195"/>
              <a:ext cx="35560" cy="2590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7"/>
            </p:blipFill>
            <p:spPr>
              <a:xfrm>
                <a:off x="9145905" y="2830195"/>
                <a:ext cx="3556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Ink 46"/>
              <p14:cNvContentPartPr/>
              <p14:nvPr/>
            </p14:nvContentPartPr>
            <p14:xfrm>
              <a:off x="9172575" y="2884170"/>
              <a:ext cx="179070" cy="17843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9"/>
            </p:blipFill>
            <p:spPr>
              <a:xfrm>
                <a:off x="9172575" y="2884170"/>
                <a:ext cx="1790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8" name="Ink 47"/>
              <p14:cNvContentPartPr/>
              <p14:nvPr/>
            </p14:nvContentPartPr>
            <p14:xfrm>
              <a:off x="9208135" y="2696210"/>
              <a:ext cx="98425" cy="5397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1"/>
            </p:blipFill>
            <p:spPr>
              <a:xfrm>
                <a:off x="9208135" y="2696210"/>
                <a:ext cx="984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9" name="Ink 48"/>
              <p14:cNvContentPartPr/>
              <p14:nvPr/>
            </p14:nvContentPartPr>
            <p14:xfrm>
              <a:off x="1009015" y="3321685"/>
              <a:ext cx="169545" cy="54483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3"/>
            </p:blipFill>
            <p:spPr>
              <a:xfrm>
                <a:off x="1009015" y="3321685"/>
                <a:ext cx="16954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0" name="Ink 49"/>
              <p14:cNvContentPartPr/>
              <p14:nvPr/>
            </p14:nvContentPartPr>
            <p14:xfrm>
              <a:off x="1009015" y="3625215"/>
              <a:ext cx="214630" cy="2667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5"/>
            </p:blipFill>
            <p:spPr>
              <a:xfrm>
                <a:off x="1009015" y="3625215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1" name="Ink 50"/>
              <p14:cNvContentPartPr/>
              <p14:nvPr/>
            </p14:nvContentPartPr>
            <p14:xfrm>
              <a:off x="1294765" y="3625215"/>
              <a:ext cx="62865" cy="2139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7"/>
            </p:blipFill>
            <p:spPr>
              <a:xfrm>
                <a:off x="1294765" y="3625215"/>
                <a:ext cx="628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2" name="Ink 51"/>
              <p14:cNvContentPartPr/>
              <p14:nvPr/>
            </p14:nvContentPartPr>
            <p14:xfrm>
              <a:off x="1402080" y="3687445"/>
              <a:ext cx="187325" cy="12509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9"/>
            </p:blipFill>
            <p:spPr>
              <a:xfrm>
                <a:off x="1402080" y="3687445"/>
                <a:ext cx="18732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3" name="Ink 52"/>
              <p14:cNvContentPartPr/>
              <p14:nvPr/>
            </p14:nvContentPartPr>
            <p14:xfrm>
              <a:off x="1634490" y="3768090"/>
              <a:ext cx="35560" cy="10731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1"/>
            </p:blipFill>
            <p:spPr>
              <a:xfrm>
                <a:off x="1634490" y="3768090"/>
                <a:ext cx="3556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4" name="Ink 53"/>
              <p14:cNvContentPartPr/>
              <p14:nvPr/>
            </p14:nvContentPartPr>
            <p14:xfrm>
              <a:off x="1678940" y="3669665"/>
              <a:ext cx="125095" cy="29464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3"/>
            </p:blipFill>
            <p:spPr>
              <a:xfrm>
                <a:off x="1678940" y="366966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5" name="Ink 54"/>
              <p14:cNvContentPartPr/>
              <p14:nvPr/>
            </p14:nvContentPartPr>
            <p14:xfrm>
              <a:off x="1848485" y="3794760"/>
              <a:ext cx="62865" cy="15176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5"/>
            </p:blipFill>
            <p:spPr>
              <a:xfrm>
                <a:off x="1848485" y="3794760"/>
                <a:ext cx="628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6" name="Ink 55"/>
              <p14:cNvContentPartPr/>
              <p14:nvPr/>
            </p14:nvContentPartPr>
            <p14:xfrm>
              <a:off x="2000250" y="3660775"/>
              <a:ext cx="142875" cy="20574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7"/>
            </p:blipFill>
            <p:spPr>
              <a:xfrm>
                <a:off x="2000250" y="366077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7" name="Ink 56"/>
              <p14:cNvContentPartPr/>
              <p14:nvPr/>
            </p14:nvContentPartPr>
            <p14:xfrm>
              <a:off x="1929130" y="3759200"/>
              <a:ext cx="196215" cy="1778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9"/>
            </p:blipFill>
            <p:spPr>
              <a:xfrm>
                <a:off x="1929130" y="375920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8" name="Ink 57"/>
              <p14:cNvContentPartPr/>
              <p14:nvPr/>
            </p14:nvContentPartPr>
            <p14:xfrm>
              <a:off x="2152015" y="3598545"/>
              <a:ext cx="80645" cy="3746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1"/>
            </p:blipFill>
            <p:spPr>
              <a:xfrm>
                <a:off x="2152015" y="3598545"/>
                <a:ext cx="8064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9" name="Ink 58"/>
              <p14:cNvContentPartPr/>
              <p14:nvPr/>
            </p14:nvContentPartPr>
            <p14:xfrm>
              <a:off x="2393315" y="3857625"/>
              <a:ext cx="169545" cy="177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3"/>
            </p:blipFill>
            <p:spPr>
              <a:xfrm>
                <a:off x="2393315" y="385762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0" name="Ink 59"/>
              <p14:cNvContentPartPr/>
              <p14:nvPr/>
            </p14:nvContentPartPr>
            <p14:xfrm>
              <a:off x="2411095" y="3794760"/>
              <a:ext cx="179070" cy="36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5"/>
            </p:blipFill>
            <p:spPr>
              <a:xfrm>
                <a:off x="2411095" y="3794760"/>
                <a:ext cx="1790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1" name="Ink 60"/>
              <p14:cNvContentPartPr/>
              <p14:nvPr/>
            </p14:nvContentPartPr>
            <p14:xfrm>
              <a:off x="2696845" y="3741420"/>
              <a:ext cx="321945" cy="16954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7"/>
            </p:blipFill>
            <p:spPr>
              <a:xfrm>
                <a:off x="2696845" y="3741420"/>
                <a:ext cx="3219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2" name="Ink 61"/>
              <p14:cNvContentPartPr/>
              <p14:nvPr/>
            </p14:nvContentPartPr>
            <p14:xfrm>
              <a:off x="2983230" y="3589655"/>
              <a:ext cx="115570" cy="14287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9"/>
            </p:blipFill>
            <p:spPr>
              <a:xfrm>
                <a:off x="2983230" y="3589655"/>
                <a:ext cx="1155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3" name="Ink 62"/>
              <p14:cNvContentPartPr/>
              <p14:nvPr/>
            </p14:nvContentPartPr>
            <p14:xfrm>
              <a:off x="892810" y="4357370"/>
              <a:ext cx="44450" cy="45529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1"/>
            </p:blipFill>
            <p:spPr>
              <a:xfrm>
                <a:off x="892810" y="4357370"/>
                <a:ext cx="4445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4" name="Ink 63"/>
              <p14:cNvContentPartPr/>
              <p14:nvPr/>
            </p14:nvContentPartPr>
            <p14:xfrm>
              <a:off x="1169670" y="4518025"/>
              <a:ext cx="187960" cy="19685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3"/>
            </p:blipFill>
            <p:spPr>
              <a:xfrm>
                <a:off x="1169670" y="4518025"/>
                <a:ext cx="1879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5" name="Ink 64"/>
              <p14:cNvContentPartPr/>
              <p14:nvPr/>
            </p14:nvContentPartPr>
            <p14:xfrm>
              <a:off x="1151890" y="4401820"/>
              <a:ext cx="232410" cy="889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5"/>
            </p:blipFill>
            <p:spPr>
              <a:xfrm>
                <a:off x="1151890" y="4401820"/>
                <a:ext cx="2324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6" name="Ink 65"/>
              <p14:cNvContentPartPr/>
              <p14:nvPr/>
            </p14:nvContentPartPr>
            <p14:xfrm>
              <a:off x="1384300" y="4366260"/>
              <a:ext cx="44450" cy="7175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7"/>
            </p:blipFill>
            <p:spPr>
              <a:xfrm>
                <a:off x="1384300" y="4366260"/>
                <a:ext cx="4445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7" name="Ink 66"/>
              <p14:cNvContentPartPr/>
              <p14:nvPr/>
            </p14:nvContentPartPr>
            <p14:xfrm>
              <a:off x="1312545" y="4652010"/>
              <a:ext cx="151765" cy="26797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9"/>
            </p:blipFill>
            <p:spPr>
              <a:xfrm>
                <a:off x="1312545" y="4652010"/>
                <a:ext cx="1517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8" name="Ink 67"/>
              <p14:cNvContentPartPr/>
              <p14:nvPr/>
            </p14:nvContentPartPr>
            <p14:xfrm>
              <a:off x="1652270" y="4705350"/>
              <a:ext cx="53340" cy="12509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1"/>
            </p:blipFill>
            <p:spPr>
              <a:xfrm>
                <a:off x="1652270" y="4705350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9" name="Ink 68"/>
              <p14:cNvContentPartPr/>
              <p14:nvPr/>
            </p14:nvContentPartPr>
            <p14:xfrm>
              <a:off x="1643380" y="4589780"/>
              <a:ext cx="106680" cy="21399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3"/>
            </p:blipFill>
            <p:spPr>
              <a:xfrm>
                <a:off x="1643380" y="4589780"/>
                <a:ext cx="1066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0" name="Ink 69"/>
              <p14:cNvContentPartPr/>
              <p14:nvPr/>
            </p14:nvContentPartPr>
            <p14:xfrm>
              <a:off x="1634490" y="4616450"/>
              <a:ext cx="187325" cy="17843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5"/>
            </p:blipFill>
            <p:spPr>
              <a:xfrm>
                <a:off x="1634490" y="4616450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1" name="Ink 70"/>
              <p14:cNvContentPartPr/>
              <p14:nvPr/>
            </p14:nvContentPartPr>
            <p14:xfrm>
              <a:off x="1973580" y="4625340"/>
              <a:ext cx="178435" cy="16065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7"/>
            </p:blipFill>
            <p:spPr>
              <a:xfrm>
                <a:off x="1973580" y="4625340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2" name="Ink 71"/>
              <p14:cNvContentPartPr/>
              <p14:nvPr/>
            </p14:nvContentPartPr>
            <p14:xfrm>
              <a:off x="1911350" y="4500245"/>
              <a:ext cx="267970" cy="2667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9"/>
            </p:blipFill>
            <p:spPr>
              <a:xfrm>
                <a:off x="1911350" y="4500245"/>
                <a:ext cx="2679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3" name="Ink 72"/>
              <p14:cNvContentPartPr/>
              <p14:nvPr/>
            </p14:nvContentPartPr>
            <p14:xfrm>
              <a:off x="2143125" y="4464685"/>
              <a:ext cx="107315" cy="13398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1"/>
            </p:blipFill>
            <p:spPr>
              <a:xfrm>
                <a:off x="2143125" y="4464685"/>
                <a:ext cx="1073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4" name="Ink 73"/>
              <p14:cNvContentPartPr/>
              <p14:nvPr/>
            </p14:nvContentPartPr>
            <p14:xfrm>
              <a:off x="2205990" y="4821555"/>
              <a:ext cx="213995" cy="33083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3"/>
            </p:blipFill>
            <p:spPr>
              <a:xfrm>
                <a:off x="2205990" y="4821555"/>
                <a:ext cx="21399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5" name="Ink 74"/>
              <p14:cNvContentPartPr/>
              <p14:nvPr/>
            </p14:nvContentPartPr>
            <p14:xfrm>
              <a:off x="2625725" y="4509135"/>
              <a:ext cx="53340" cy="46418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5"/>
            </p:blipFill>
            <p:spPr>
              <a:xfrm>
                <a:off x="2625725" y="4509135"/>
                <a:ext cx="5334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6" name="Ink 75"/>
              <p14:cNvContentPartPr/>
              <p14:nvPr/>
            </p14:nvContentPartPr>
            <p14:xfrm>
              <a:off x="2858135" y="4777105"/>
              <a:ext cx="142875" cy="177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7"/>
            </p:blipFill>
            <p:spPr>
              <a:xfrm>
                <a:off x="2858135" y="477710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7" name="Ink 76"/>
              <p14:cNvContentPartPr/>
              <p14:nvPr/>
            </p14:nvContentPartPr>
            <p14:xfrm>
              <a:off x="2858135" y="4705350"/>
              <a:ext cx="125095" cy="952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9"/>
            </p:blipFill>
            <p:spPr>
              <a:xfrm>
                <a:off x="2858135" y="4705350"/>
                <a:ext cx="1250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8" name="Ink 77"/>
              <p14:cNvContentPartPr/>
              <p14:nvPr/>
            </p14:nvContentPartPr>
            <p14:xfrm>
              <a:off x="3152775" y="4652010"/>
              <a:ext cx="241300" cy="13398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1"/>
            </p:blipFill>
            <p:spPr>
              <a:xfrm>
                <a:off x="3152775" y="4652010"/>
                <a:ext cx="2413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9" name="Ink 78"/>
              <p14:cNvContentPartPr/>
              <p14:nvPr/>
            </p14:nvContentPartPr>
            <p14:xfrm>
              <a:off x="3322320" y="4410710"/>
              <a:ext cx="151765" cy="1250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3"/>
            </p:blipFill>
            <p:spPr>
              <a:xfrm>
                <a:off x="3322320" y="4410710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Ink 79"/>
              <p14:cNvContentPartPr/>
              <p14:nvPr/>
            </p14:nvContentPartPr>
            <p14:xfrm>
              <a:off x="3528060" y="4625340"/>
              <a:ext cx="160655" cy="187325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5"/>
            </p:blipFill>
            <p:spPr>
              <a:xfrm>
                <a:off x="3528060" y="4625340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Ink 80"/>
              <p14:cNvContentPartPr/>
              <p14:nvPr/>
            </p14:nvContentPartPr>
            <p14:xfrm>
              <a:off x="3750945" y="4643120"/>
              <a:ext cx="321945" cy="10731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7"/>
            </p:blipFill>
            <p:spPr>
              <a:xfrm>
                <a:off x="3750945" y="4643120"/>
                <a:ext cx="3219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Ink 81"/>
              <p14:cNvContentPartPr/>
              <p14:nvPr/>
            </p14:nvContentPartPr>
            <p14:xfrm>
              <a:off x="4135120" y="4535805"/>
              <a:ext cx="241300" cy="5359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9"/>
            </p:blipFill>
            <p:spPr>
              <a:xfrm>
                <a:off x="4135120" y="4535805"/>
                <a:ext cx="24130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Ink 82"/>
              <p14:cNvContentPartPr/>
              <p14:nvPr/>
            </p14:nvContentPartPr>
            <p14:xfrm>
              <a:off x="2973705" y="4304030"/>
              <a:ext cx="464820" cy="74993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1"/>
            </p:blipFill>
            <p:spPr>
              <a:xfrm>
                <a:off x="2973705" y="4304030"/>
                <a:ext cx="464820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Ink 83"/>
              <p14:cNvContentPartPr/>
              <p14:nvPr/>
            </p14:nvContentPartPr>
            <p14:xfrm>
              <a:off x="3340100" y="4286250"/>
              <a:ext cx="125095" cy="88900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3"/>
            </p:blipFill>
            <p:spPr>
              <a:xfrm>
                <a:off x="3340100" y="4286250"/>
                <a:ext cx="1250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Ink 84"/>
              <p14:cNvContentPartPr/>
              <p14:nvPr/>
            </p14:nvContentPartPr>
            <p14:xfrm>
              <a:off x="3402965" y="3990975"/>
              <a:ext cx="125095" cy="187960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5"/>
            </p:blipFill>
            <p:spPr>
              <a:xfrm>
                <a:off x="3402965" y="3990975"/>
                <a:ext cx="12509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Ink 85"/>
              <p14:cNvContentPartPr/>
              <p14:nvPr/>
            </p14:nvContentPartPr>
            <p14:xfrm>
              <a:off x="3331210" y="3776980"/>
              <a:ext cx="446405" cy="6223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7"/>
            </p:blipFill>
            <p:spPr>
              <a:xfrm>
                <a:off x="3331210" y="3776980"/>
                <a:ext cx="4464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Ink 86"/>
              <p14:cNvContentPartPr/>
              <p14:nvPr/>
            </p14:nvContentPartPr>
            <p14:xfrm>
              <a:off x="3402965" y="3642995"/>
              <a:ext cx="464185" cy="259080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9"/>
            </p:blipFill>
            <p:spPr>
              <a:xfrm>
                <a:off x="3402965" y="3642995"/>
                <a:ext cx="46418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Ink 87"/>
              <p14:cNvContentPartPr/>
              <p14:nvPr/>
            </p14:nvContentPartPr>
            <p14:xfrm>
              <a:off x="4331335" y="3473450"/>
              <a:ext cx="161290" cy="52705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1"/>
            </p:blipFill>
            <p:spPr>
              <a:xfrm>
                <a:off x="4331335" y="3473450"/>
                <a:ext cx="16129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Ink 88"/>
              <p14:cNvContentPartPr/>
              <p14:nvPr/>
            </p14:nvContentPartPr>
            <p14:xfrm>
              <a:off x="4242435" y="3732530"/>
              <a:ext cx="267970" cy="1778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3"/>
            </p:blipFill>
            <p:spPr>
              <a:xfrm>
                <a:off x="4242435" y="3732530"/>
                <a:ext cx="2679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Ink 89"/>
              <p14:cNvContentPartPr/>
              <p14:nvPr/>
            </p14:nvContentPartPr>
            <p14:xfrm>
              <a:off x="4644390" y="3723640"/>
              <a:ext cx="116205" cy="33020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5"/>
            </p:blipFill>
            <p:spPr>
              <a:xfrm>
                <a:off x="4644390" y="3723640"/>
                <a:ext cx="11620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Ink 90"/>
              <p14:cNvContentPartPr/>
              <p14:nvPr/>
            </p14:nvContentPartPr>
            <p14:xfrm>
              <a:off x="4858385" y="3803650"/>
              <a:ext cx="187960" cy="20574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7"/>
            </p:blipFill>
            <p:spPr>
              <a:xfrm>
                <a:off x="4858385" y="3803650"/>
                <a:ext cx="1879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Ink 91"/>
              <p14:cNvContentPartPr/>
              <p14:nvPr/>
            </p14:nvContentPartPr>
            <p14:xfrm>
              <a:off x="4858385" y="3678555"/>
              <a:ext cx="250190" cy="889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9"/>
            </p:blipFill>
            <p:spPr>
              <a:xfrm>
                <a:off x="4858385" y="3678555"/>
                <a:ext cx="2501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Ink 92"/>
              <p14:cNvContentPartPr/>
              <p14:nvPr/>
            </p14:nvContentPartPr>
            <p14:xfrm>
              <a:off x="5028565" y="3625215"/>
              <a:ext cx="115570" cy="16065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1"/>
            </p:blipFill>
            <p:spPr>
              <a:xfrm>
                <a:off x="5028565" y="3625215"/>
                <a:ext cx="1155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Ink 93"/>
              <p14:cNvContentPartPr/>
              <p14:nvPr/>
            </p14:nvContentPartPr>
            <p14:xfrm>
              <a:off x="5162550" y="3875405"/>
              <a:ext cx="71120" cy="22288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3"/>
            </p:blipFill>
            <p:spPr>
              <a:xfrm>
                <a:off x="5162550" y="3875405"/>
                <a:ext cx="7112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Ink 94"/>
              <p14:cNvContentPartPr/>
              <p14:nvPr/>
            </p14:nvContentPartPr>
            <p14:xfrm>
              <a:off x="5305425" y="3839210"/>
              <a:ext cx="160655" cy="17907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5"/>
            </p:blipFill>
            <p:spPr>
              <a:xfrm>
                <a:off x="5305425" y="3839210"/>
                <a:ext cx="16065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Ink 95"/>
              <p14:cNvContentPartPr/>
              <p14:nvPr/>
            </p14:nvContentPartPr>
            <p14:xfrm>
              <a:off x="5510530" y="3955415"/>
              <a:ext cx="53975" cy="10731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7"/>
            </p:blipFill>
            <p:spPr>
              <a:xfrm>
                <a:off x="5510530" y="395541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Ink 96"/>
              <p14:cNvContentPartPr/>
              <p14:nvPr/>
            </p14:nvContentPartPr>
            <p14:xfrm>
              <a:off x="5653405" y="3848100"/>
              <a:ext cx="205740" cy="348615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9"/>
            </p:blipFill>
            <p:spPr>
              <a:xfrm>
                <a:off x="5653405" y="3848100"/>
                <a:ext cx="20574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Ink 97"/>
              <p14:cNvContentPartPr/>
              <p14:nvPr/>
            </p14:nvContentPartPr>
            <p14:xfrm>
              <a:off x="5921375" y="3857625"/>
              <a:ext cx="62865" cy="31242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1"/>
            </p:blipFill>
            <p:spPr>
              <a:xfrm>
                <a:off x="5921375" y="3857625"/>
                <a:ext cx="628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Ink 98"/>
              <p14:cNvContentPartPr/>
              <p14:nvPr/>
            </p14:nvContentPartPr>
            <p14:xfrm>
              <a:off x="6109335" y="3705225"/>
              <a:ext cx="160655" cy="51816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3"/>
            </p:blipFill>
            <p:spPr>
              <a:xfrm>
                <a:off x="6109335" y="3705225"/>
                <a:ext cx="16065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Ink 99"/>
              <p14:cNvContentPartPr/>
              <p14:nvPr/>
            </p14:nvContentPartPr>
            <p14:xfrm>
              <a:off x="6475095" y="3982085"/>
              <a:ext cx="179070" cy="1841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5"/>
            </p:blipFill>
            <p:spPr>
              <a:xfrm>
                <a:off x="6475095" y="3982085"/>
                <a:ext cx="17907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Ink 100"/>
              <p14:cNvContentPartPr/>
              <p14:nvPr/>
            </p14:nvContentPartPr>
            <p14:xfrm>
              <a:off x="6439535" y="3919855"/>
              <a:ext cx="214630" cy="1778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7"/>
            </p:blipFill>
            <p:spPr>
              <a:xfrm>
                <a:off x="6439535" y="3919855"/>
                <a:ext cx="21463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Ink 101"/>
              <p14:cNvContentPartPr/>
              <p14:nvPr/>
            </p14:nvContentPartPr>
            <p14:xfrm>
              <a:off x="2687955" y="3044825"/>
              <a:ext cx="1259840" cy="19621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9"/>
            </p:blipFill>
            <p:spPr>
              <a:xfrm>
                <a:off x="2687955" y="3044825"/>
                <a:ext cx="12598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Ink 102"/>
              <p14:cNvContentPartPr/>
              <p14:nvPr/>
            </p14:nvContentPartPr>
            <p14:xfrm>
              <a:off x="5403215" y="3152140"/>
              <a:ext cx="1223645" cy="13398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1"/>
            </p:blipFill>
            <p:spPr>
              <a:xfrm>
                <a:off x="5403215" y="3152140"/>
                <a:ext cx="122364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Ink 103"/>
              <p14:cNvContentPartPr/>
              <p14:nvPr/>
            </p14:nvContentPartPr>
            <p14:xfrm>
              <a:off x="6948805" y="3723640"/>
              <a:ext cx="241300" cy="68707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3"/>
            </p:blipFill>
            <p:spPr>
              <a:xfrm>
                <a:off x="6948805" y="3723640"/>
                <a:ext cx="241300" cy="68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Ink 104"/>
              <p14:cNvContentPartPr/>
              <p14:nvPr/>
            </p14:nvContentPartPr>
            <p14:xfrm>
              <a:off x="7315200" y="3955415"/>
              <a:ext cx="276860" cy="22352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5"/>
            </p:blipFill>
            <p:spPr>
              <a:xfrm>
                <a:off x="7315200" y="3955415"/>
                <a:ext cx="2768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Ink 105"/>
              <p14:cNvContentPartPr/>
              <p14:nvPr/>
            </p14:nvContentPartPr>
            <p14:xfrm>
              <a:off x="7645400" y="4000500"/>
              <a:ext cx="116205" cy="187325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7"/>
            </p:blipFill>
            <p:spPr>
              <a:xfrm>
                <a:off x="7645400" y="4000500"/>
                <a:ext cx="1162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Ink 106"/>
              <p14:cNvContentPartPr/>
              <p14:nvPr/>
            </p14:nvContentPartPr>
            <p14:xfrm>
              <a:off x="7806055" y="3946525"/>
              <a:ext cx="232410" cy="44640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9"/>
            </p:blipFill>
            <p:spPr>
              <a:xfrm>
                <a:off x="7806055" y="3946525"/>
                <a:ext cx="23241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Ink 107"/>
              <p14:cNvContentPartPr/>
              <p14:nvPr/>
            </p14:nvContentPartPr>
            <p14:xfrm>
              <a:off x="8199120" y="3990975"/>
              <a:ext cx="250190" cy="241300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1"/>
            </p:blipFill>
            <p:spPr>
              <a:xfrm>
                <a:off x="8199120" y="3990975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Ink 108"/>
              <p14:cNvContentPartPr/>
              <p14:nvPr/>
            </p14:nvContentPartPr>
            <p14:xfrm>
              <a:off x="8493760" y="4062730"/>
              <a:ext cx="89535" cy="169545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3"/>
            </p:blipFill>
            <p:spPr>
              <a:xfrm>
                <a:off x="8493760" y="4062730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Ink 109"/>
              <p14:cNvContentPartPr/>
              <p14:nvPr/>
            </p14:nvContentPartPr>
            <p14:xfrm>
              <a:off x="8672830" y="3946525"/>
              <a:ext cx="187325" cy="27686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5"/>
            </p:blipFill>
            <p:spPr>
              <a:xfrm>
                <a:off x="8672830" y="3946525"/>
                <a:ext cx="1873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Ink 110"/>
              <p14:cNvContentPartPr/>
              <p14:nvPr/>
            </p14:nvContentPartPr>
            <p14:xfrm>
              <a:off x="8913495" y="3794760"/>
              <a:ext cx="142875" cy="59817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7"/>
            </p:blipFill>
            <p:spPr>
              <a:xfrm>
                <a:off x="8913495" y="3794760"/>
                <a:ext cx="142875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Ink 111"/>
              <p14:cNvContentPartPr/>
              <p14:nvPr/>
            </p14:nvContentPartPr>
            <p14:xfrm>
              <a:off x="9190355" y="3794760"/>
              <a:ext cx="133985" cy="17843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9"/>
            </p:blipFill>
            <p:spPr>
              <a:xfrm>
                <a:off x="9190355" y="3794760"/>
                <a:ext cx="1339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Ink 112"/>
              <p14:cNvContentPartPr/>
              <p14:nvPr/>
            </p14:nvContentPartPr>
            <p14:xfrm>
              <a:off x="10664190" y="2499995"/>
              <a:ext cx="241300" cy="34798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1"/>
            </p:blipFill>
            <p:spPr>
              <a:xfrm>
                <a:off x="10664190" y="2499995"/>
                <a:ext cx="24130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Ink 113"/>
              <p14:cNvContentPartPr/>
              <p14:nvPr/>
            </p14:nvContentPartPr>
            <p14:xfrm>
              <a:off x="10485755" y="2589530"/>
              <a:ext cx="116205" cy="26797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3"/>
            </p:blipFill>
            <p:spPr>
              <a:xfrm>
                <a:off x="10485755" y="2589530"/>
                <a:ext cx="1162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Ink 114"/>
              <p14:cNvContentPartPr/>
              <p14:nvPr/>
            </p14:nvContentPartPr>
            <p14:xfrm>
              <a:off x="10422890" y="2767965"/>
              <a:ext cx="107315" cy="178435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5"/>
            </p:blipFill>
            <p:spPr>
              <a:xfrm>
                <a:off x="10422890" y="2767965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Ink 115"/>
              <p14:cNvContentPartPr/>
              <p14:nvPr/>
            </p14:nvContentPartPr>
            <p14:xfrm>
              <a:off x="10146030" y="2625090"/>
              <a:ext cx="125095" cy="14287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7"/>
            </p:blipFill>
            <p:spPr>
              <a:xfrm>
                <a:off x="10146030" y="262509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Ink 116"/>
              <p14:cNvContentPartPr/>
              <p14:nvPr/>
            </p14:nvContentPartPr>
            <p14:xfrm>
              <a:off x="11101705" y="2589530"/>
              <a:ext cx="214630" cy="36576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9"/>
            </p:blipFill>
            <p:spPr>
              <a:xfrm>
                <a:off x="11101705" y="2589530"/>
                <a:ext cx="21463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Ink 117"/>
              <p14:cNvContentPartPr/>
              <p14:nvPr/>
            </p14:nvContentPartPr>
            <p14:xfrm>
              <a:off x="11101705" y="2893060"/>
              <a:ext cx="187960" cy="14287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1"/>
            </p:blipFill>
            <p:spPr>
              <a:xfrm>
                <a:off x="11101705" y="2893060"/>
                <a:ext cx="1879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Ink 118"/>
              <p14:cNvContentPartPr/>
              <p14:nvPr/>
            </p14:nvContentPartPr>
            <p14:xfrm>
              <a:off x="11396980" y="2642870"/>
              <a:ext cx="178435" cy="23241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3"/>
            </p:blipFill>
            <p:spPr>
              <a:xfrm>
                <a:off x="11396980" y="2642870"/>
                <a:ext cx="1784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Ink 119"/>
              <p14:cNvContentPartPr/>
              <p14:nvPr/>
            </p14:nvContentPartPr>
            <p14:xfrm>
              <a:off x="11682730" y="2732405"/>
              <a:ext cx="17780" cy="16065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5"/>
            </p:blipFill>
            <p:spPr>
              <a:xfrm>
                <a:off x="11682730" y="2732405"/>
                <a:ext cx="177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Ink 120"/>
              <p14:cNvContentPartPr/>
              <p14:nvPr/>
            </p14:nvContentPartPr>
            <p14:xfrm>
              <a:off x="11727180" y="2741295"/>
              <a:ext cx="17780" cy="15176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7"/>
            </p:blipFill>
            <p:spPr>
              <a:xfrm>
                <a:off x="11727180" y="2741295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Ink 121"/>
              <p14:cNvContentPartPr/>
              <p14:nvPr/>
            </p14:nvContentPartPr>
            <p14:xfrm>
              <a:off x="11512550" y="2705100"/>
              <a:ext cx="339725" cy="952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9"/>
            </p:blipFill>
            <p:spPr>
              <a:xfrm>
                <a:off x="11512550" y="2705100"/>
                <a:ext cx="3397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Ink 122"/>
              <p14:cNvContentPartPr/>
              <p14:nvPr/>
            </p14:nvContentPartPr>
            <p14:xfrm>
              <a:off x="9940925" y="2491105"/>
              <a:ext cx="116205" cy="848360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1"/>
            </p:blipFill>
            <p:spPr>
              <a:xfrm>
                <a:off x="9940925" y="2491105"/>
                <a:ext cx="116205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Ink 123"/>
              <p14:cNvContentPartPr/>
              <p14:nvPr/>
            </p14:nvContentPartPr>
            <p14:xfrm>
              <a:off x="10780395" y="3295015"/>
              <a:ext cx="259080" cy="356870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3"/>
            </p:blipFill>
            <p:spPr>
              <a:xfrm>
                <a:off x="10780395" y="3295015"/>
                <a:ext cx="25908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Ink 124"/>
              <p14:cNvContentPartPr/>
              <p14:nvPr/>
            </p14:nvContentPartPr>
            <p14:xfrm>
              <a:off x="10539095" y="3267710"/>
              <a:ext cx="133985" cy="33083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5"/>
            </p:blipFill>
            <p:spPr>
              <a:xfrm>
                <a:off x="10539095" y="3267710"/>
                <a:ext cx="13398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Ink 125"/>
              <p14:cNvContentPartPr/>
              <p14:nvPr/>
            </p14:nvContentPartPr>
            <p14:xfrm>
              <a:off x="10485755" y="3491230"/>
              <a:ext cx="107315" cy="16954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7"/>
            </p:blipFill>
            <p:spPr>
              <a:xfrm>
                <a:off x="10485755" y="3491230"/>
                <a:ext cx="1073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Ink 126"/>
              <p14:cNvContentPartPr/>
              <p14:nvPr/>
            </p14:nvContentPartPr>
            <p14:xfrm>
              <a:off x="10280015" y="3357245"/>
              <a:ext cx="125095" cy="116205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9"/>
            </p:blipFill>
            <p:spPr>
              <a:xfrm>
                <a:off x="10280015" y="3357245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Ink 127"/>
              <p14:cNvContentPartPr/>
              <p14:nvPr/>
            </p14:nvContentPartPr>
            <p14:xfrm>
              <a:off x="11217910" y="3357245"/>
              <a:ext cx="179070" cy="29464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1"/>
            </p:blipFill>
            <p:spPr>
              <a:xfrm>
                <a:off x="11217910" y="3357245"/>
                <a:ext cx="17907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Ink 128"/>
              <p14:cNvContentPartPr/>
              <p14:nvPr/>
            </p14:nvContentPartPr>
            <p14:xfrm>
              <a:off x="11155680" y="3580765"/>
              <a:ext cx="169545" cy="10668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3"/>
            </p:blipFill>
            <p:spPr>
              <a:xfrm>
                <a:off x="11155680" y="3580765"/>
                <a:ext cx="1695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Ink 129"/>
              <p14:cNvContentPartPr/>
              <p14:nvPr/>
            </p14:nvContentPartPr>
            <p14:xfrm>
              <a:off x="11468100" y="3375025"/>
              <a:ext cx="35560" cy="187325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5"/>
            </p:blipFill>
            <p:spPr>
              <a:xfrm>
                <a:off x="11468100" y="3375025"/>
                <a:ext cx="355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Ink 130"/>
              <p14:cNvContentPartPr/>
              <p14:nvPr/>
            </p14:nvContentPartPr>
            <p14:xfrm>
              <a:off x="11530965" y="3375025"/>
              <a:ext cx="62230" cy="187325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7"/>
            </p:blipFill>
            <p:spPr>
              <a:xfrm>
                <a:off x="11530965" y="3375025"/>
                <a:ext cx="622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Ink 131"/>
              <p14:cNvContentPartPr/>
              <p14:nvPr/>
            </p14:nvContentPartPr>
            <p14:xfrm>
              <a:off x="11388090" y="3339465"/>
              <a:ext cx="267970" cy="3556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9"/>
            </p:blipFill>
            <p:spPr>
              <a:xfrm>
                <a:off x="11388090" y="3339465"/>
                <a:ext cx="2679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Ink 132"/>
              <p14:cNvContentPartPr/>
              <p14:nvPr/>
            </p14:nvContentPartPr>
            <p14:xfrm>
              <a:off x="9932035" y="3232150"/>
              <a:ext cx="62230" cy="34861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1"/>
            </p:blipFill>
            <p:spPr>
              <a:xfrm>
                <a:off x="9932035" y="3232150"/>
                <a:ext cx="6223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Ink 133"/>
              <p14:cNvContentPartPr/>
              <p14:nvPr/>
            </p14:nvContentPartPr>
            <p14:xfrm>
              <a:off x="1232535" y="5384165"/>
              <a:ext cx="142875" cy="652145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3"/>
            </p:blipFill>
            <p:spPr>
              <a:xfrm>
                <a:off x="1232535" y="5384165"/>
                <a:ext cx="142875" cy="652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Ink 134"/>
              <p14:cNvContentPartPr/>
              <p14:nvPr/>
            </p14:nvContentPartPr>
            <p14:xfrm>
              <a:off x="1661160" y="5455920"/>
              <a:ext cx="178435" cy="66040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5"/>
            </p:blipFill>
            <p:spPr>
              <a:xfrm>
                <a:off x="1661160" y="5455920"/>
                <a:ext cx="178435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Ink 135"/>
              <p14:cNvContentPartPr/>
              <p14:nvPr/>
            </p14:nvContentPartPr>
            <p14:xfrm>
              <a:off x="2134235" y="5598795"/>
              <a:ext cx="179070" cy="47307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7"/>
            </p:blipFill>
            <p:spPr>
              <a:xfrm>
                <a:off x="2134235" y="5598795"/>
                <a:ext cx="17907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Ink 136"/>
              <p14:cNvContentPartPr/>
              <p14:nvPr/>
            </p14:nvContentPartPr>
            <p14:xfrm>
              <a:off x="2438400" y="5732780"/>
              <a:ext cx="115570" cy="23177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9"/>
            </p:blipFill>
            <p:spPr>
              <a:xfrm>
                <a:off x="2438400" y="5732780"/>
                <a:ext cx="11557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Ink 137"/>
              <p14:cNvContentPartPr/>
              <p14:nvPr/>
            </p14:nvContentPartPr>
            <p14:xfrm>
              <a:off x="2625725" y="5777230"/>
              <a:ext cx="89535" cy="19621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1"/>
            </p:blipFill>
            <p:spPr>
              <a:xfrm>
                <a:off x="2625725" y="5777230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Ink 138"/>
              <p14:cNvContentPartPr/>
              <p14:nvPr/>
            </p14:nvContentPartPr>
            <p14:xfrm>
              <a:off x="2750820" y="5786120"/>
              <a:ext cx="250190" cy="37528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3"/>
            </p:blipFill>
            <p:spPr>
              <a:xfrm>
                <a:off x="2750820" y="5786120"/>
                <a:ext cx="25019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Ink 139"/>
              <p14:cNvContentPartPr/>
              <p14:nvPr/>
            </p14:nvContentPartPr>
            <p14:xfrm>
              <a:off x="3161665" y="5795010"/>
              <a:ext cx="250190" cy="26797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5"/>
            </p:blipFill>
            <p:spPr>
              <a:xfrm>
                <a:off x="3161665" y="5795010"/>
                <a:ext cx="2501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Ink 140"/>
              <p14:cNvContentPartPr/>
              <p14:nvPr/>
            </p14:nvContentPartPr>
            <p14:xfrm>
              <a:off x="3348990" y="5982335"/>
              <a:ext cx="80645" cy="62865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7"/>
            </p:blipFill>
            <p:spPr>
              <a:xfrm>
                <a:off x="3348990" y="5982335"/>
                <a:ext cx="8064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Ink 141"/>
              <p14:cNvContentPartPr/>
              <p14:nvPr/>
            </p14:nvContentPartPr>
            <p14:xfrm>
              <a:off x="3465195" y="5928995"/>
              <a:ext cx="125095" cy="160655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9"/>
            </p:blipFill>
            <p:spPr>
              <a:xfrm>
                <a:off x="3465195" y="5928995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Ink 142"/>
              <p14:cNvContentPartPr/>
              <p14:nvPr/>
            </p14:nvContentPartPr>
            <p14:xfrm>
              <a:off x="3724275" y="5830570"/>
              <a:ext cx="178435" cy="214630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1"/>
            </p:blipFill>
            <p:spPr>
              <a:xfrm>
                <a:off x="3724275" y="5830570"/>
                <a:ext cx="1784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Ink 143"/>
              <p14:cNvContentPartPr/>
              <p14:nvPr/>
            </p14:nvContentPartPr>
            <p14:xfrm>
              <a:off x="3930015" y="5723890"/>
              <a:ext cx="97790" cy="41973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3"/>
            </p:blipFill>
            <p:spPr>
              <a:xfrm>
                <a:off x="3930015" y="5723890"/>
                <a:ext cx="977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Ink 144"/>
              <p14:cNvContentPartPr/>
              <p14:nvPr/>
            </p14:nvContentPartPr>
            <p14:xfrm>
              <a:off x="4126230" y="5607685"/>
              <a:ext cx="107315" cy="1517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5"/>
            </p:blipFill>
            <p:spPr>
              <a:xfrm>
                <a:off x="4126230" y="5607685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Ink 145"/>
              <p14:cNvContentPartPr/>
              <p14:nvPr/>
            </p14:nvContentPartPr>
            <p14:xfrm>
              <a:off x="4474845" y="5857875"/>
              <a:ext cx="124460" cy="21399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7"/>
            </p:blipFill>
            <p:spPr>
              <a:xfrm>
                <a:off x="4474845" y="5857875"/>
                <a:ext cx="1244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Ink 146"/>
              <p14:cNvContentPartPr/>
              <p14:nvPr/>
            </p14:nvContentPartPr>
            <p14:xfrm>
              <a:off x="4715510" y="5937885"/>
              <a:ext cx="313055" cy="10731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9"/>
            </p:blipFill>
            <p:spPr>
              <a:xfrm>
                <a:off x="4715510" y="5937885"/>
                <a:ext cx="3130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Ink 147"/>
              <p14:cNvContentPartPr/>
              <p14:nvPr/>
            </p14:nvContentPartPr>
            <p14:xfrm>
              <a:off x="5144135" y="5795010"/>
              <a:ext cx="232410" cy="39306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1"/>
            </p:blipFill>
            <p:spPr>
              <a:xfrm>
                <a:off x="5144135" y="5795010"/>
                <a:ext cx="23241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Ink 148"/>
              <p14:cNvContentPartPr/>
              <p14:nvPr/>
            </p14:nvContentPartPr>
            <p14:xfrm>
              <a:off x="5653405" y="5678805"/>
              <a:ext cx="160655" cy="34861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3"/>
            </p:blipFill>
            <p:spPr>
              <a:xfrm>
                <a:off x="5653405" y="5678805"/>
                <a:ext cx="16065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Ink 149"/>
              <p14:cNvContentPartPr/>
              <p14:nvPr/>
            </p14:nvContentPartPr>
            <p14:xfrm>
              <a:off x="5930265" y="5821680"/>
              <a:ext cx="142875" cy="232410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5"/>
            </p:blipFill>
            <p:spPr>
              <a:xfrm>
                <a:off x="5930265" y="5821680"/>
                <a:ext cx="1428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Ink 150"/>
              <p14:cNvContentPartPr/>
              <p14:nvPr/>
            </p14:nvContentPartPr>
            <p14:xfrm>
              <a:off x="6305550" y="5687695"/>
              <a:ext cx="160655" cy="35750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7"/>
            </p:blipFill>
            <p:spPr>
              <a:xfrm>
                <a:off x="6305550" y="5687695"/>
                <a:ext cx="16065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Ink 151"/>
              <p14:cNvContentPartPr/>
              <p14:nvPr/>
            </p14:nvContentPartPr>
            <p14:xfrm>
              <a:off x="6555740" y="5812790"/>
              <a:ext cx="241300" cy="4914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9"/>
            </p:blipFill>
            <p:spPr>
              <a:xfrm>
                <a:off x="6555740" y="5812790"/>
                <a:ext cx="24130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Ink 152"/>
              <p14:cNvContentPartPr/>
              <p14:nvPr/>
            </p14:nvContentPartPr>
            <p14:xfrm>
              <a:off x="1705610" y="6179185"/>
              <a:ext cx="89535" cy="11620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1"/>
            </p:blipFill>
            <p:spPr>
              <a:xfrm>
                <a:off x="1705610" y="6179185"/>
                <a:ext cx="8953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Ink 153"/>
              <p14:cNvContentPartPr/>
              <p14:nvPr/>
            </p14:nvContentPartPr>
            <p14:xfrm>
              <a:off x="1839595" y="5339715"/>
              <a:ext cx="196850" cy="16065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3"/>
            </p:blipFill>
            <p:spPr>
              <a:xfrm>
                <a:off x="1839595" y="5339715"/>
                <a:ext cx="1968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Ink 154"/>
              <p14:cNvContentPartPr/>
              <p14:nvPr/>
            </p14:nvContentPartPr>
            <p14:xfrm>
              <a:off x="2045335" y="5366385"/>
              <a:ext cx="62230" cy="16065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5"/>
            </p:blipFill>
            <p:spPr>
              <a:xfrm>
                <a:off x="2045335" y="5366385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Ink 155"/>
              <p14:cNvContentPartPr/>
              <p14:nvPr/>
            </p14:nvContentPartPr>
            <p14:xfrm>
              <a:off x="2009140" y="5384165"/>
              <a:ext cx="205740" cy="17780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7"/>
            </p:blipFill>
            <p:spPr>
              <a:xfrm>
                <a:off x="2009140" y="5384165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Ink 156"/>
              <p14:cNvContentPartPr/>
              <p14:nvPr/>
            </p14:nvContentPartPr>
            <p14:xfrm>
              <a:off x="1250315" y="6062980"/>
              <a:ext cx="53340" cy="7112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9"/>
            </p:blipFill>
            <p:spPr>
              <a:xfrm>
                <a:off x="1250315" y="6062980"/>
                <a:ext cx="5334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Ink 157"/>
              <p14:cNvContentPartPr/>
              <p14:nvPr/>
            </p14:nvContentPartPr>
            <p14:xfrm>
              <a:off x="1464310" y="5214620"/>
              <a:ext cx="45085" cy="18732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1"/>
            </p:blipFill>
            <p:spPr>
              <a:xfrm>
                <a:off x="1464310" y="5214620"/>
                <a:ext cx="450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Ink 158"/>
              <p14:cNvContentPartPr/>
              <p14:nvPr/>
            </p14:nvContentPartPr>
            <p14:xfrm>
              <a:off x="1527175" y="5241290"/>
              <a:ext cx="53340" cy="21463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3"/>
            </p:blipFill>
            <p:spPr>
              <a:xfrm>
                <a:off x="1527175" y="5241290"/>
                <a:ext cx="5334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Ink 159"/>
              <p14:cNvContentPartPr/>
              <p14:nvPr/>
            </p14:nvContentPartPr>
            <p14:xfrm>
              <a:off x="1366520" y="5214620"/>
              <a:ext cx="285750" cy="889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5"/>
            </p:blipFill>
            <p:spPr>
              <a:xfrm>
                <a:off x="1366520" y="5214620"/>
                <a:ext cx="285750" cy="88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Centro de mass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mass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3660" y="1831975"/>
            <a:ext cx="4043680" cy="1196975"/>
          </a:xfrm>
          <a:prstGeom prst="rect">
            <a:avLst/>
          </a:prstGeom>
        </p:spPr>
      </p:pic>
      <p:pic>
        <p:nvPicPr>
          <p:cNvPr id="5" name="Picture 4" descr="surf_mass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" y="4125595"/>
            <a:ext cx="10897870" cy="1000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5948045" y="553085"/>
              <a:ext cx="259080" cy="15176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5948045" y="553085"/>
                <a:ext cx="2590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6314440" y="615950"/>
              <a:ext cx="80645" cy="889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6314440" y="61595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6278880" y="535305"/>
              <a:ext cx="80010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6278880" y="535305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6529070" y="160655"/>
              <a:ext cx="240665" cy="8394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6529070" y="160655"/>
                <a:ext cx="240665" cy="839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6948805" y="347980"/>
              <a:ext cx="169545" cy="4730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6948805" y="347980"/>
                <a:ext cx="169545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6948805" y="607060"/>
              <a:ext cx="17843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6948805" y="60706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7225665" y="356870"/>
              <a:ext cx="250190" cy="3930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7225665" y="356870"/>
                <a:ext cx="25019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7520305" y="598170"/>
              <a:ext cx="187325" cy="1784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7520305" y="598170"/>
                <a:ext cx="1873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7797165" y="704850"/>
              <a:ext cx="17780" cy="95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7797165" y="704850"/>
                <a:ext cx="1778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7145020" y="838835"/>
              <a:ext cx="518160" cy="8953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7145020" y="838835"/>
                <a:ext cx="5181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7082790" y="946150"/>
              <a:ext cx="169545" cy="2679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7082790" y="94615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7252335" y="1017905"/>
              <a:ext cx="160655" cy="2139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7252335" y="1017905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5832475" y="2839085"/>
              <a:ext cx="178435" cy="3397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5832475" y="2839085"/>
                <a:ext cx="17843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6127115" y="3080385"/>
              <a:ext cx="4445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6127115" y="3080385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6127115" y="2973070"/>
              <a:ext cx="26670" cy="889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6127115" y="297307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6341110" y="2750185"/>
              <a:ext cx="419735" cy="3568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6341110" y="2750185"/>
                <a:ext cx="41973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6797040" y="2946400"/>
              <a:ext cx="97790" cy="18732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6797040" y="2946400"/>
                <a:ext cx="977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6931025" y="3027045"/>
              <a:ext cx="44450" cy="7112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6931025" y="3027045"/>
                <a:ext cx="444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6922135" y="2928620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6922135" y="29286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7028815" y="2847975"/>
              <a:ext cx="152400" cy="2679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7028815" y="2847975"/>
                <a:ext cx="15240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7190105" y="3035935"/>
              <a:ext cx="133985" cy="889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7190105" y="3035935"/>
                <a:ext cx="1339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7324090" y="2830195"/>
              <a:ext cx="365760" cy="3035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7324090" y="2830195"/>
                <a:ext cx="3657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7922260" y="2928620"/>
              <a:ext cx="26670" cy="3302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7922260" y="2928620"/>
                <a:ext cx="2667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7895590" y="3009265"/>
              <a:ext cx="107315" cy="711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7895590" y="3009265"/>
                <a:ext cx="1073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8118475" y="2794635"/>
              <a:ext cx="98425" cy="40195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8118475" y="2794635"/>
                <a:ext cx="9842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8252460" y="3062605"/>
              <a:ext cx="116205" cy="1162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8252460" y="3062605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8404860" y="3080385"/>
              <a:ext cx="178435" cy="895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8404860" y="3080385"/>
                <a:ext cx="1784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8574405" y="3071495"/>
              <a:ext cx="125095" cy="984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8574405" y="3071495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8726170" y="3062605"/>
              <a:ext cx="187325" cy="1073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8726170" y="3062605"/>
                <a:ext cx="1873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9413875" y="2857500"/>
              <a:ext cx="169545" cy="44640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9413875" y="2857500"/>
                <a:ext cx="16954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9690735" y="3115945"/>
              <a:ext cx="133985" cy="3619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9690735" y="3115945"/>
                <a:ext cx="13398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9681845" y="3053715"/>
              <a:ext cx="142875" cy="2667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9681845" y="305371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9940925" y="3035935"/>
              <a:ext cx="366395" cy="5334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9940925" y="3035935"/>
                <a:ext cx="3663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9886950" y="2678430"/>
              <a:ext cx="161290" cy="3035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9886950" y="2678430"/>
                <a:ext cx="1612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10083800" y="2866390"/>
              <a:ext cx="205105" cy="1066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10083800" y="2866390"/>
                <a:ext cx="20510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9886950" y="3071495"/>
              <a:ext cx="205740" cy="26797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9886950" y="3071495"/>
                <a:ext cx="2057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10066020" y="3161030"/>
              <a:ext cx="187325" cy="20510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10066020" y="3161030"/>
                <a:ext cx="1873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2259330" y="4794885"/>
              <a:ext cx="35560" cy="2057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2259330" y="4794885"/>
                <a:ext cx="3556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2214880" y="4768215"/>
              <a:ext cx="98425" cy="5334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2214880" y="4768215"/>
                <a:ext cx="984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3911600" y="2607310"/>
              <a:ext cx="142875" cy="622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3911600" y="2607310"/>
                <a:ext cx="142875" cy="622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</a:t>
            </a:r>
            <a:endParaRPr lang="pt-PT" altLang="en-US" sz="3200" u="sng">
              <a:effectLst/>
            </a:endParaRPr>
          </a:p>
        </p:txBody>
      </p:sp>
      <p:pic>
        <p:nvPicPr>
          <p:cNvPr id="6" name="Content Placeholder 5" descr="int_surf_ex2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11294745" cy="1146810"/>
          </a:xfrm>
          <a:prstGeom prst="rect">
            <a:avLst/>
          </a:prstGeom>
        </p:spPr>
      </p:pic>
      <p:pic>
        <p:nvPicPr>
          <p:cNvPr id="7" name="Picture 6" descr="int_surf_ex2_fi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795" y="3535045"/>
            <a:ext cx="3800475" cy="3190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724275" y="2286000"/>
              <a:ext cx="35560" cy="36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724275" y="2286000"/>
                <a:ext cx="3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Ink 3"/>
              <p14:cNvContentPartPr/>
              <p14:nvPr/>
            </p14:nvContentPartPr>
            <p14:xfrm>
              <a:off x="3733165" y="2312670"/>
              <a:ext cx="1778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6"/>
            </p:blipFill>
            <p:spPr>
              <a:xfrm>
                <a:off x="3733165" y="23126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Ink 4"/>
              <p14:cNvContentPartPr/>
              <p14:nvPr/>
            </p14:nvContentPartPr>
            <p14:xfrm>
              <a:off x="4545965" y="2249805"/>
              <a:ext cx="330835" cy="177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8"/>
            </p:blipFill>
            <p:spPr>
              <a:xfrm>
                <a:off x="4545965" y="2249805"/>
                <a:ext cx="3308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4751705" y="2294890"/>
              <a:ext cx="125095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4751705" y="2294890"/>
                <a:ext cx="1250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803275" y="3205480"/>
              <a:ext cx="223520" cy="25019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803275" y="3205480"/>
                <a:ext cx="22352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1107440" y="3446780"/>
              <a:ext cx="35560" cy="1517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1107440" y="3446780"/>
                <a:ext cx="355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1330325" y="3339465"/>
              <a:ext cx="27305" cy="266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1330325" y="3339465"/>
                <a:ext cx="273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1330325" y="3419475"/>
              <a:ext cx="36195" cy="952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1330325" y="3419475"/>
                <a:ext cx="3619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1741170" y="3232150"/>
              <a:ext cx="170180" cy="2146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1741170" y="3232150"/>
                <a:ext cx="1701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1786255" y="3124835"/>
              <a:ext cx="213995" cy="1841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1786255" y="3124835"/>
                <a:ext cx="2139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1929130" y="3062605"/>
              <a:ext cx="107315" cy="11620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1929130" y="3062605"/>
                <a:ext cx="10731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4206875" y="499745"/>
              <a:ext cx="178435" cy="1428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4206875" y="499745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4411980" y="553085"/>
              <a:ext cx="80645" cy="10731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4411980" y="553085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4483735" y="499745"/>
              <a:ext cx="17780" cy="889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4483735" y="49974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4537075" y="392430"/>
              <a:ext cx="205740" cy="31242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4537075" y="392430"/>
                <a:ext cx="2057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4724400" y="544195"/>
              <a:ext cx="18415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6"/>
            </p:blipFill>
            <p:spPr>
              <a:xfrm>
                <a:off x="4724400" y="5441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4778375" y="633730"/>
              <a:ext cx="98425" cy="711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4778375" y="633730"/>
                <a:ext cx="984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4921250" y="473075"/>
              <a:ext cx="107315" cy="2228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4921250" y="473075"/>
                <a:ext cx="1073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5055235" y="589280"/>
              <a:ext cx="116205" cy="11557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5055235" y="589280"/>
                <a:ext cx="1162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5224780" y="615950"/>
              <a:ext cx="26670" cy="8890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5224780" y="615950"/>
                <a:ext cx="2667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5224780" y="535305"/>
              <a:ext cx="26670" cy="177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5224780" y="535305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5332095" y="589280"/>
              <a:ext cx="89535" cy="1250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5332095" y="58928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5483860" y="589280"/>
              <a:ext cx="142875" cy="1066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5483860" y="589280"/>
                <a:ext cx="1428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5742940" y="642620"/>
              <a:ext cx="80010" cy="88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5742940" y="64262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5742940" y="607060"/>
              <a:ext cx="107315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5742940" y="607060"/>
                <a:ext cx="1073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6136005" y="455295"/>
              <a:ext cx="71120" cy="48196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6136005" y="455295"/>
                <a:ext cx="7112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6377305" y="508635"/>
              <a:ext cx="142875" cy="3486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6377305" y="508635"/>
                <a:ext cx="14287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6626860" y="776605"/>
              <a:ext cx="53975" cy="11620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6626860" y="776605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6903720" y="517525"/>
              <a:ext cx="179070" cy="3397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6903720" y="517525"/>
                <a:ext cx="1790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7181215" y="749935"/>
              <a:ext cx="35560" cy="12509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7181215" y="749935"/>
                <a:ext cx="355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7395210" y="580390"/>
              <a:ext cx="169545" cy="24955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7395210" y="580390"/>
                <a:ext cx="16954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7404100" y="704850"/>
              <a:ext cx="160655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7404100" y="704850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7698740" y="499745"/>
              <a:ext cx="133985" cy="46418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7698740" y="499745"/>
                <a:ext cx="13398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6296660" y="222885"/>
              <a:ext cx="884555" cy="895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6296660" y="222885"/>
                <a:ext cx="88455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2026920" y="3196590"/>
              <a:ext cx="152400" cy="58039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2026920" y="3196590"/>
                <a:ext cx="15240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2313305" y="3267710"/>
              <a:ext cx="151765" cy="34861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2313305" y="3267710"/>
                <a:ext cx="15176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2571750" y="3491230"/>
              <a:ext cx="53975" cy="12509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2571750" y="3491230"/>
                <a:ext cx="539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2759710" y="3366135"/>
              <a:ext cx="196215" cy="22352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2759710" y="3366135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2733040" y="3473450"/>
              <a:ext cx="285750" cy="44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2733040" y="3473450"/>
                <a:ext cx="285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3081020" y="3223260"/>
              <a:ext cx="151765" cy="5448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3081020" y="3223260"/>
                <a:ext cx="15176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2750820" y="3544570"/>
              <a:ext cx="169545" cy="273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2750820" y="3544570"/>
                <a:ext cx="16954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3411855" y="3544570"/>
              <a:ext cx="116205" cy="177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3411855" y="354457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3438525" y="3500120"/>
              <a:ext cx="71120" cy="3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3438525" y="3500120"/>
                <a:ext cx="711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3759835" y="3383915"/>
              <a:ext cx="259080" cy="22352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3759835" y="3383915"/>
                <a:ext cx="25908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4018915" y="3437890"/>
              <a:ext cx="107315" cy="17843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4018915" y="343789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4260215" y="3321685"/>
              <a:ext cx="142875" cy="29464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4260215" y="3321685"/>
                <a:ext cx="1428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4528185" y="3464560"/>
              <a:ext cx="53340" cy="13398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4528185" y="3464560"/>
                <a:ext cx="5334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4519295" y="3348355"/>
              <a:ext cx="17780" cy="2667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4519295" y="334835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4519295" y="3187700"/>
              <a:ext cx="133985" cy="8890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4519295" y="3187700"/>
                <a:ext cx="1339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4706620" y="3517900"/>
              <a:ext cx="223520" cy="355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4706620" y="3517900"/>
                <a:ext cx="2235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4849495" y="3446780"/>
              <a:ext cx="36195" cy="20510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4849495" y="3446780"/>
                <a:ext cx="361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5108575" y="3366135"/>
              <a:ext cx="205740" cy="25019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5108575" y="3366135"/>
                <a:ext cx="20574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5421630" y="3464560"/>
              <a:ext cx="285750" cy="12509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5421630" y="3464560"/>
                <a:ext cx="28575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5760720" y="3286125"/>
              <a:ext cx="107315" cy="3124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5760720" y="3286125"/>
                <a:ext cx="1073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5966460" y="3419475"/>
              <a:ext cx="213995" cy="53594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5966460" y="3419475"/>
                <a:ext cx="21399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6090920" y="3330575"/>
              <a:ext cx="18415" cy="36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6090920" y="333057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6046470" y="3133725"/>
              <a:ext cx="125095" cy="8953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6046470" y="3133725"/>
                <a:ext cx="1250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6332220" y="3526790"/>
              <a:ext cx="196850" cy="266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6332220" y="3526790"/>
                <a:ext cx="1968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6448425" y="3446780"/>
              <a:ext cx="17780" cy="19621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6448425" y="3446780"/>
                <a:ext cx="1778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6725285" y="3383915"/>
              <a:ext cx="232410" cy="26797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6725285" y="3383915"/>
                <a:ext cx="2324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6707505" y="3491230"/>
              <a:ext cx="285750" cy="2667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6707505" y="3491230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7261225" y="3357245"/>
              <a:ext cx="17780" cy="25019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7261225" y="3357245"/>
                <a:ext cx="1778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7279005" y="3429000"/>
              <a:ext cx="133985" cy="20510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7279005" y="3429000"/>
                <a:ext cx="1339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7234555" y="3241040"/>
              <a:ext cx="89535" cy="6286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7234555" y="3241040"/>
                <a:ext cx="895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9592310" y="3830320"/>
              <a:ext cx="116205" cy="88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9592310" y="383032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9655175" y="3776980"/>
              <a:ext cx="44450" cy="8064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9655175" y="377698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8717280" y="2633980"/>
              <a:ext cx="169545" cy="30353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8717280" y="2633980"/>
                <a:ext cx="1695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8547735" y="2732405"/>
              <a:ext cx="106680" cy="231775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8547735" y="2732405"/>
                <a:ext cx="1066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8511540" y="2901950"/>
              <a:ext cx="71755" cy="10731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8511540" y="2901950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8341995" y="2750185"/>
              <a:ext cx="89535" cy="13398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8341995" y="2750185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8931275" y="2723515"/>
              <a:ext cx="170180" cy="23177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8931275" y="2723515"/>
                <a:ext cx="1701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8904605" y="2946400"/>
              <a:ext cx="133985" cy="71755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8904605" y="2946400"/>
                <a:ext cx="13398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9119235" y="2723515"/>
              <a:ext cx="169545" cy="16954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9119235" y="2723515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9360535" y="2776855"/>
              <a:ext cx="26670" cy="12509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9360535" y="2776855"/>
                <a:ext cx="2667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9413875" y="2785745"/>
              <a:ext cx="53340" cy="12509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9413875" y="2785745"/>
                <a:ext cx="5334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9306560" y="2776855"/>
              <a:ext cx="223520" cy="889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9306560" y="2776855"/>
                <a:ext cx="2235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8735060" y="3169920"/>
              <a:ext cx="205740" cy="20510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8735060" y="3169920"/>
                <a:ext cx="2057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8761730" y="3286125"/>
              <a:ext cx="169545" cy="88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8761730" y="328612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8502650" y="3223260"/>
              <a:ext cx="151765" cy="17843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8502650" y="3223260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8440420" y="3339465"/>
              <a:ext cx="107315" cy="10731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8440420" y="3339465"/>
                <a:ext cx="1073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8252460" y="3187700"/>
              <a:ext cx="125095" cy="1428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8252460" y="3187700"/>
                <a:ext cx="12509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8547735" y="6572250"/>
              <a:ext cx="196215" cy="1778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8547735" y="6572250"/>
                <a:ext cx="1962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8743950" y="6536055"/>
              <a:ext cx="35560" cy="5397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8743950" y="6536055"/>
                <a:ext cx="3556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9101455" y="3187700"/>
              <a:ext cx="151765" cy="18732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9101455" y="3187700"/>
                <a:ext cx="1517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9065260" y="3357245"/>
              <a:ext cx="98425" cy="7175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9065260" y="3357245"/>
                <a:ext cx="9842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9413875" y="3187700"/>
              <a:ext cx="17780" cy="178435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9413875" y="3187700"/>
                <a:ext cx="177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9485630" y="3295015"/>
              <a:ext cx="133985" cy="889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9485630" y="32950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9565640" y="3223260"/>
              <a:ext cx="17780" cy="12509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9565640" y="3223260"/>
                <a:ext cx="177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9690735" y="3258820"/>
              <a:ext cx="133985" cy="17907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9690735" y="3258820"/>
                <a:ext cx="1339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9556750" y="5500370"/>
              <a:ext cx="125095" cy="776605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9556750" y="5500370"/>
                <a:ext cx="125095" cy="776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9923145" y="5205730"/>
              <a:ext cx="160655" cy="1000125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9923145" y="5205730"/>
                <a:ext cx="160655" cy="1000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9976485" y="5053965"/>
              <a:ext cx="196850" cy="106235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9976485" y="5053965"/>
                <a:ext cx="196850" cy="1062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8913495" y="5937885"/>
              <a:ext cx="80645" cy="30353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8913495" y="5937885"/>
                <a:ext cx="806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1419860" y="4000500"/>
              <a:ext cx="169545" cy="20510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1419860" y="4000500"/>
                <a:ext cx="1695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1410970" y="3893185"/>
              <a:ext cx="205105" cy="889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1410970" y="3893185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1553845" y="3830320"/>
              <a:ext cx="89535" cy="125095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1553845" y="3830320"/>
                <a:ext cx="8953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Ink 100"/>
              <p14:cNvContentPartPr/>
              <p14:nvPr/>
            </p14:nvContentPartPr>
            <p14:xfrm>
              <a:off x="1589405" y="4098290"/>
              <a:ext cx="89535" cy="294640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5"/>
            </p:blipFill>
            <p:spPr>
              <a:xfrm>
                <a:off x="1589405" y="4098290"/>
                <a:ext cx="895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Ink 101"/>
              <p14:cNvContentPartPr/>
              <p14:nvPr/>
            </p14:nvContentPartPr>
            <p14:xfrm>
              <a:off x="1848485" y="4205605"/>
              <a:ext cx="98425" cy="17780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7"/>
            </p:blipFill>
            <p:spPr>
              <a:xfrm>
                <a:off x="1848485" y="420560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Ink 102"/>
              <p14:cNvContentPartPr/>
              <p14:nvPr/>
            </p14:nvContentPartPr>
            <p14:xfrm>
              <a:off x="1848485" y="4133850"/>
              <a:ext cx="125095" cy="1841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199"/>
            </p:blipFill>
            <p:spPr>
              <a:xfrm>
                <a:off x="1848485" y="4133850"/>
                <a:ext cx="12509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Ink 103"/>
              <p14:cNvContentPartPr/>
              <p14:nvPr/>
            </p14:nvContentPartPr>
            <p14:xfrm>
              <a:off x="2098675" y="4187825"/>
              <a:ext cx="107315" cy="8890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1"/>
            </p:blipFill>
            <p:spPr>
              <a:xfrm>
                <a:off x="2098675" y="4187825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Ink 104"/>
              <p14:cNvContentPartPr/>
              <p14:nvPr/>
            </p14:nvContentPartPr>
            <p14:xfrm>
              <a:off x="2322195" y="4080510"/>
              <a:ext cx="142875" cy="16065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3"/>
            </p:blipFill>
            <p:spPr>
              <a:xfrm>
                <a:off x="2322195" y="408051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Ink 105"/>
              <p14:cNvContentPartPr/>
              <p14:nvPr/>
            </p14:nvContentPartPr>
            <p14:xfrm>
              <a:off x="2527300" y="4143375"/>
              <a:ext cx="303530" cy="11557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5"/>
            </p:blipFill>
            <p:spPr>
              <a:xfrm>
                <a:off x="2527300" y="4143375"/>
                <a:ext cx="30353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Ink 106"/>
              <p14:cNvContentPartPr/>
              <p14:nvPr/>
            </p14:nvContentPartPr>
            <p14:xfrm>
              <a:off x="2902585" y="3990975"/>
              <a:ext cx="133985" cy="295275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7"/>
            </p:blipFill>
            <p:spPr>
              <a:xfrm>
                <a:off x="2902585" y="3990975"/>
                <a:ext cx="13398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Ink 107"/>
              <p14:cNvContentPartPr/>
              <p14:nvPr/>
            </p14:nvContentPartPr>
            <p14:xfrm>
              <a:off x="3260090" y="4196715"/>
              <a:ext cx="71120" cy="14287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09"/>
            </p:blipFill>
            <p:spPr>
              <a:xfrm>
                <a:off x="3260090" y="4196715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Ink 108"/>
              <p14:cNvContentPartPr/>
              <p14:nvPr/>
            </p14:nvContentPartPr>
            <p14:xfrm>
              <a:off x="3313430" y="4080510"/>
              <a:ext cx="26670" cy="889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1"/>
            </p:blipFill>
            <p:spPr>
              <a:xfrm>
                <a:off x="3313430" y="4080510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Ink 109"/>
              <p14:cNvContentPartPr/>
              <p14:nvPr/>
            </p14:nvContentPartPr>
            <p14:xfrm>
              <a:off x="3260090" y="4000500"/>
              <a:ext cx="97790" cy="4445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3"/>
            </p:blipFill>
            <p:spPr>
              <a:xfrm>
                <a:off x="3260090" y="4000500"/>
                <a:ext cx="977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Ink 110"/>
              <p14:cNvContentPartPr/>
              <p14:nvPr/>
            </p14:nvContentPartPr>
            <p14:xfrm>
              <a:off x="3456305" y="4330700"/>
              <a:ext cx="178435" cy="889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5"/>
            </p:blipFill>
            <p:spPr>
              <a:xfrm>
                <a:off x="3456305" y="433070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Ink 111"/>
              <p14:cNvContentPartPr/>
              <p14:nvPr/>
            </p14:nvContentPartPr>
            <p14:xfrm>
              <a:off x="3590290" y="4258945"/>
              <a:ext cx="26670" cy="160655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7"/>
            </p:blipFill>
            <p:spPr>
              <a:xfrm>
                <a:off x="3590290" y="4258945"/>
                <a:ext cx="266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Ink 112"/>
              <p14:cNvContentPartPr/>
              <p14:nvPr/>
            </p14:nvContentPartPr>
            <p14:xfrm>
              <a:off x="3876040" y="4178935"/>
              <a:ext cx="223520" cy="240665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19"/>
            </p:blipFill>
            <p:spPr>
              <a:xfrm>
                <a:off x="3876040" y="4178935"/>
                <a:ext cx="22352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Ink 113"/>
              <p14:cNvContentPartPr/>
              <p14:nvPr/>
            </p14:nvContentPartPr>
            <p14:xfrm>
              <a:off x="4161790" y="4267835"/>
              <a:ext cx="89535" cy="142875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1"/>
            </p:blipFill>
            <p:spPr>
              <a:xfrm>
                <a:off x="4161790" y="4267835"/>
                <a:ext cx="895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Ink 114"/>
              <p14:cNvContentPartPr/>
              <p14:nvPr/>
            </p14:nvContentPartPr>
            <p14:xfrm>
              <a:off x="4394200" y="4178935"/>
              <a:ext cx="169545" cy="28575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3"/>
            </p:blipFill>
            <p:spPr>
              <a:xfrm>
                <a:off x="4394200" y="4178935"/>
                <a:ext cx="1695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Ink 115"/>
              <p14:cNvContentPartPr/>
              <p14:nvPr/>
            </p14:nvContentPartPr>
            <p14:xfrm>
              <a:off x="4796155" y="4330700"/>
              <a:ext cx="17780" cy="13398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5"/>
            </p:blipFill>
            <p:spPr>
              <a:xfrm>
                <a:off x="4796155" y="4330700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Ink 116"/>
              <p14:cNvContentPartPr/>
              <p14:nvPr/>
            </p14:nvContentPartPr>
            <p14:xfrm>
              <a:off x="4679950" y="4473575"/>
              <a:ext cx="116205" cy="28575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7"/>
            </p:blipFill>
            <p:spPr>
              <a:xfrm>
                <a:off x="4679950" y="4473575"/>
                <a:ext cx="11620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Ink 117"/>
              <p14:cNvContentPartPr/>
              <p14:nvPr/>
            </p14:nvContentPartPr>
            <p14:xfrm>
              <a:off x="4760595" y="4366260"/>
              <a:ext cx="71120" cy="41084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29"/>
            </p:blipFill>
            <p:spPr>
              <a:xfrm>
                <a:off x="4760595" y="4366260"/>
                <a:ext cx="7112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Ink 118"/>
              <p14:cNvContentPartPr/>
              <p14:nvPr/>
            </p14:nvContentPartPr>
            <p14:xfrm>
              <a:off x="4796155" y="4223385"/>
              <a:ext cx="35560" cy="53340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1"/>
            </p:blipFill>
            <p:spPr>
              <a:xfrm>
                <a:off x="4796155" y="4223385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Ink 119"/>
              <p14:cNvContentPartPr/>
              <p14:nvPr/>
            </p14:nvContentPartPr>
            <p14:xfrm>
              <a:off x="4733290" y="4098290"/>
              <a:ext cx="161290" cy="125095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3"/>
            </p:blipFill>
            <p:spPr>
              <a:xfrm>
                <a:off x="4733290" y="4098290"/>
                <a:ext cx="16129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Ink 120"/>
              <p14:cNvContentPartPr/>
              <p14:nvPr/>
            </p14:nvContentPartPr>
            <p14:xfrm>
              <a:off x="5135245" y="4419600"/>
              <a:ext cx="223520" cy="36195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5"/>
            </p:blipFill>
            <p:spPr>
              <a:xfrm>
                <a:off x="5135245" y="4419600"/>
                <a:ext cx="2235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Ink 121"/>
              <p14:cNvContentPartPr/>
              <p14:nvPr/>
            </p14:nvContentPartPr>
            <p14:xfrm>
              <a:off x="5251450" y="4357370"/>
              <a:ext cx="62865" cy="178435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7"/>
            </p:blipFill>
            <p:spPr>
              <a:xfrm>
                <a:off x="5251450" y="4357370"/>
                <a:ext cx="628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Ink 122"/>
              <p14:cNvContentPartPr/>
              <p14:nvPr/>
            </p14:nvContentPartPr>
            <p14:xfrm>
              <a:off x="5439410" y="4339590"/>
              <a:ext cx="205105" cy="17843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39"/>
            </p:blipFill>
            <p:spPr>
              <a:xfrm>
                <a:off x="5439410" y="4339590"/>
                <a:ext cx="2051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Ink 123"/>
              <p14:cNvContentPartPr/>
              <p14:nvPr/>
            </p14:nvContentPartPr>
            <p14:xfrm>
              <a:off x="1312545" y="4723765"/>
              <a:ext cx="169545" cy="16065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1"/>
            </p:blipFill>
            <p:spPr>
              <a:xfrm>
                <a:off x="1312545" y="4723765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Ink 124"/>
              <p14:cNvContentPartPr/>
              <p14:nvPr/>
            </p14:nvContentPartPr>
            <p14:xfrm>
              <a:off x="1276985" y="4562475"/>
              <a:ext cx="223520" cy="36195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3"/>
            </p:blipFill>
            <p:spPr>
              <a:xfrm>
                <a:off x="1276985" y="4562475"/>
                <a:ext cx="2235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Ink 125"/>
              <p14:cNvContentPartPr/>
              <p14:nvPr/>
            </p14:nvContentPartPr>
            <p14:xfrm>
              <a:off x="1455420" y="4518025"/>
              <a:ext cx="80645" cy="107315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5"/>
            </p:blipFill>
            <p:spPr>
              <a:xfrm>
                <a:off x="1455420" y="4518025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Ink 126"/>
              <p14:cNvContentPartPr/>
              <p14:nvPr/>
            </p14:nvContentPartPr>
            <p14:xfrm>
              <a:off x="1446530" y="4982210"/>
              <a:ext cx="294640" cy="22352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7"/>
            </p:blipFill>
            <p:spPr>
              <a:xfrm>
                <a:off x="1446530" y="4982210"/>
                <a:ext cx="2946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Ink 127"/>
              <p14:cNvContentPartPr/>
              <p14:nvPr/>
            </p14:nvContentPartPr>
            <p14:xfrm>
              <a:off x="1544955" y="5107305"/>
              <a:ext cx="196215" cy="889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49"/>
            </p:blipFill>
            <p:spPr>
              <a:xfrm>
                <a:off x="1544955" y="510730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Ink 128"/>
              <p14:cNvContentPartPr/>
              <p14:nvPr/>
            </p14:nvContentPartPr>
            <p14:xfrm>
              <a:off x="1848485" y="4937760"/>
              <a:ext cx="169545" cy="1778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1"/>
            </p:blipFill>
            <p:spPr>
              <a:xfrm>
                <a:off x="1848485" y="493776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Ink 129"/>
              <p14:cNvContentPartPr/>
              <p14:nvPr/>
            </p14:nvContentPartPr>
            <p14:xfrm>
              <a:off x="1848485" y="4875530"/>
              <a:ext cx="160655" cy="889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3"/>
            </p:blipFill>
            <p:spPr>
              <a:xfrm>
                <a:off x="1848485" y="487553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Ink 130"/>
              <p14:cNvContentPartPr/>
              <p14:nvPr/>
            </p14:nvContentPartPr>
            <p14:xfrm>
              <a:off x="2447290" y="4785995"/>
              <a:ext cx="44450" cy="27686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5"/>
            </p:blipFill>
            <p:spPr>
              <a:xfrm>
                <a:off x="2447290" y="4785995"/>
                <a:ext cx="444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Ink 131"/>
              <p14:cNvContentPartPr/>
              <p14:nvPr/>
            </p14:nvContentPartPr>
            <p14:xfrm>
              <a:off x="2465070" y="4821555"/>
              <a:ext cx="151765" cy="22352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7"/>
            </p:blipFill>
            <p:spPr>
              <a:xfrm>
                <a:off x="2465070" y="4821555"/>
                <a:ext cx="1517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Ink 132"/>
              <p14:cNvContentPartPr/>
              <p14:nvPr/>
            </p14:nvContentPartPr>
            <p14:xfrm>
              <a:off x="2491740" y="4678680"/>
              <a:ext cx="125095" cy="71755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59"/>
            </p:blipFill>
            <p:spPr>
              <a:xfrm>
                <a:off x="2491740" y="4678680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Ink 133"/>
              <p14:cNvContentPartPr/>
              <p14:nvPr/>
            </p14:nvContentPartPr>
            <p14:xfrm>
              <a:off x="1214120" y="5572125"/>
              <a:ext cx="36195" cy="38354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1"/>
            </p:blipFill>
            <p:spPr>
              <a:xfrm>
                <a:off x="1214120" y="5572125"/>
                <a:ext cx="3619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Ink 134"/>
              <p14:cNvContentPartPr/>
              <p14:nvPr/>
            </p14:nvContentPartPr>
            <p14:xfrm>
              <a:off x="1393190" y="5732780"/>
              <a:ext cx="205105" cy="151765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3"/>
            </p:blipFill>
            <p:spPr>
              <a:xfrm>
                <a:off x="1393190" y="5732780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Ink 135"/>
              <p14:cNvContentPartPr/>
              <p14:nvPr/>
            </p14:nvContentPartPr>
            <p14:xfrm>
              <a:off x="1393190" y="5572125"/>
              <a:ext cx="196215" cy="80010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5"/>
            </p:blipFill>
            <p:spPr>
              <a:xfrm>
                <a:off x="1393190" y="5572125"/>
                <a:ext cx="19621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Ink 136"/>
              <p14:cNvContentPartPr/>
              <p14:nvPr/>
            </p14:nvContentPartPr>
            <p14:xfrm>
              <a:off x="1598295" y="5902325"/>
              <a:ext cx="133985" cy="250190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7"/>
            </p:blipFill>
            <p:spPr>
              <a:xfrm>
                <a:off x="1598295" y="5902325"/>
                <a:ext cx="1339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Ink 137"/>
              <p14:cNvContentPartPr/>
              <p14:nvPr/>
            </p14:nvContentPartPr>
            <p14:xfrm>
              <a:off x="1982470" y="5803900"/>
              <a:ext cx="107315" cy="125095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69"/>
            </p:blipFill>
            <p:spPr>
              <a:xfrm>
                <a:off x="1982470" y="5803900"/>
                <a:ext cx="10731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Ink 138"/>
              <p14:cNvContentPartPr/>
              <p14:nvPr/>
            </p14:nvContentPartPr>
            <p14:xfrm>
              <a:off x="1991360" y="5795010"/>
              <a:ext cx="125095" cy="160655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1"/>
            </p:blipFill>
            <p:spPr>
              <a:xfrm>
                <a:off x="1991360" y="5795010"/>
                <a:ext cx="1250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Ink 139"/>
              <p14:cNvContentPartPr/>
              <p14:nvPr/>
            </p14:nvContentPartPr>
            <p14:xfrm>
              <a:off x="2411095" y="5741670"/>
              <a:ext cx="160655" cy="205105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3"/>
            </p:blipFill>
            <p:spPr>
              <a:xfrm>
                <a:off x="2411095" y="5741670"/>
                <a:ext cx="1606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Ink 140"/>
              <p14:cNvContentPartPr/>
              <p14:nvPr/>
            </p14:nvContentPartPr>
            <p14:xfrm>
              <a:off x="2339975" y="5607685"/>
              <a:ext cx="321310" cy="4445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5"/>
            </p:blipFill>
            <p:spPr>
              <a:xfrm>
                <a:off x="2339975" y="5607685"/>
                <a:ext cx="3213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Ink 141"/>
              <p14:cNvContentPartPr/>
              <p14:nvPr/>
            </p14:nvContentPartPr>
            <p14:xfrm>
              <a:off x="2562860" y="5544820"/>
              <a:ext cx="125095" cy="19685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7"/>
            </p:blipFill>
            <p:spPr>
              <a:xfrm>
                <a:off x="2562860" y="5544820"/>
                <a:ext cx="12509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Ink 142"/>
              <p14:cNvContentPartPr/>
              <p14:nvPr/>
            </p14:nvContentPartPr>
            <p14:xfrm>
              <a:off x="2562860" y="6018530"/>
              <a:ext cx="223520" cy="23177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79"/>
            </p:blipFill>
            <p:spPr>
              <a:xfrm>
                <a:off x="2562860" y="6018530"/>
                <a:ext cx="22352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Ink 143"/>
              <p14:cNvContentPartPr/>
              <p14:nvPr/>
            </p14:nvContentPartPr>
            <p14:xfrm>
              <a:off x="2581275" y="6143625"/>
              <a:ext cx="231775" cy="17780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1"/>
            </p:blipFill>
            <p:spPr>
              <a:xfrm>
                <a:off x="2581275" y="6143625"/>
                <a:ext cx="2317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Ink 144"/>
              <p14:cNvContentPartPr/>
              <p14:nvPr/>
            </p14:nvContentPartPr>
            <p14:xfrm>
              <a:off x="2983230" y="5696585"/>
              <a:ext cx="71120" cy="464820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3"/>
            </p:blipFill>
            <p:spPr>
              <a:xfrm>
                <a:off x="2983230" y="5696585"/>
                <a:ext cx="71120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Ink 145"/>
              <p14:cNvContentPartPr/>
              <p14:nvPr/>
            </p14:nvContentPartPr>
            <p14:xfrm>
              <a:off x="3206115" y="5928995"/>
              <a:ext cx="53975" cy="360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5"/>
            </p:blipFill>
            <p:spPr>
              <a:xfrm>
                <a:off x="3206115" y="5928995"/>
                <a:ext cx="539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Ink 146"/>
              <p14:cNvContentPartPr/>
              <p14:nvPr/>
            </p14:nvContentPartPr>
            <p14:xfrm>
              <a:off x="3197225" y="5920105"/>
              <a:ext cx="116205" cy="8890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7"/>
            </p:blipFill>
            <p:spPr>
              <a:xfrm>
                <a:off x="3197225" y="59201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8" name="Ink 147"/>
              <p14:cNvContentPartPr/>
              <p14:nvPr/>
            </p14:nvContentPartPr>
            <p14:xfrm>
              <a:off x="3215005" y="5866765"/>
              <a:ext cx="133985" cy="8890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89"/>
            </p:blipFill>
            <p:spPr>
              <a:xfrm>
                <a:off x="3215005" y="586676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9" name="Ink 148"/>
              <p14:cNvContentPartPr/>
              <p14:nvPr/>
            </p14:nvContentPartPr>
            <p14:xfrm>
              <a:off x="3518535" y="5732780"/>
              <a:ext cx="98425" cy="276860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1"/>
            </p:blipFill>
            <p:spPr>
              <a:xfrm>
                <a:off x="3518535" y="573278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50" name="Ink 149"/>
              <p14:cNvContentPartPr/>
              <p14:nvPr/>
            </p14:nvContentPartPr>
            <p14:xfrm>
              <a:off x="3474085" y="6125210"/>
              <a:ext cx="17780" cy="1841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3"/>
            </p:blipFill>
            <p:spPr>
              <a:xfrm>
                <a:off x="3474085" y="6125210"/>
                <a:ext cx="177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1" name="Ink 150"/>
              <p14:cNvContentPartPr/>
              <p14:nvPr/>
            </p14:nvContentPartPr>
            <p14:xfrm>
              <a:off x="3992245" y="5000625"/>
              <a:ext cx="44450" cy="1446530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5"/>
            </p:blipFill>
            <p:spPr>
              <a:xfrm>
                <a:off x="3992245" y="5000625"/>
                <a:ext cx="44450" cy="144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2" name="Ink 151"/>
              <p14:cNvContentPartPr/>
              <p14:nvPr/>
            </p14:nvContentPartPr>
            <p14:xfrm>
              <a:off x="4376420" y="5089525"/>
              <a:ext cx="116205" cy="446405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7"/>
            </p:blipFill>
            <p:spPr>
              <a:xfrm>
                <a:off x="4376420" y="5089525"/>
                <a:ext cx="11620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3" name="Ink 152"/>
              <p14:cNvContentPartPr/>
              <p14:nvPr/>
            </p14:nvContentPartPr>
            <p14:xfrm>
              <a:off x="4331335" y="5384165"/>
              <a:ext cx="196850" cy="8890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299"/>
            </p:blipFill>
            <p:spPr>
              <a:xfrm>
                <a:off x="4331335" y="5384165"/>
                <a:ext cx="1968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4" name="Ink 153"/>
              <p14:cNvContentPartPr/>
              <p14:nvPr/>
            </p14:nvContentPartPr>
            <p14:xfrm>
              <a:off x="4617720" y="5313045"/>
              <a:ext cx="88900" cy="24955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1"/>
            </p:blipFill>
            <p:spPr>
              <a:xfrm>
                <a:off x="4617720" y="5313045"/>
                <a:ext cx="8890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5" name="Ink 154"/>
              <p14:cNvContentPartPr/>
              <p14:nvPr/>
            </p14:nvContentPartPr>
            <p14:xfrm>
              <a:off x="4706620" y="5401945"/>
              <a:ext cx="151765" cy="125095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3"/>
            </p:blipFill>
            <p:spPr>
              <a:xfrm>
                <a:off x="4706620" y="5401945"/>
                <a:ext cx="15176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6" name="Ink 155"/>
              <p14:cNvContentPartPr/>
              <p14:nvPr/>
            </p14:nvContentPartPr>
            <p14:xfrm>
              <a:off x="4849495" y="5491480"/>
              <a:ext cx="80645" cy="10731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5"/>
            </p:blipFill>
            <p:spPr>
              <a:xfrm>
                <a:off x="4849495" y="5491480"/>
                <a:ext cx="8064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7" name="Ink 156"/>
              <p14:cNvContentPartPr/>
              <p14:nvPr/>
            </p14:nvContentPartPr>
            <p14:xfrm>
              <a:off x="4965700" y="5348605"/>
              <a:ext cx="142875" cy="35687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7"/>
            </p:blipFill>
            <p:spPr>
              <a:xfrm>
                <a:off x="4965700" y="5348605"/>
                <a:ext cx="14287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8" name="Ink 157"/>
              <p14:cNvContentPartPr/>
              <p14:nvPr/>
            </p14:nvContentPartPr>
            <p14:xfrm>
              <a:off x="5117465" y="5553710"/>
              <a:ext cx="53975" cy="11620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09"/>
            </p:blipFill>
            <p:spPr>
              <a:xfrm>
                <a:off x="5117465" y="5553710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9" name="Ink 158"/>
              <p14:cNvContentPartPr/>
              <p14:nvPr/>
            </p14:nvContentPartPr>
            <p14:xfrm>
              <a:off x="5305425" y="5401945"/>
              <a:ext cx="142875" cy="205740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1"/>
            </p:blipFill>
            <p:spPr>
              <a:xfrm>
                <a:off x="5305425" y="5401945"/>
                <a:ext cx="14287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60" name="Ink 159"/>
              <p14:cNvContentPartPr/>
              <p14:nvPr/>
            </p14:nvContentPartPr>
            <p14:xfrm>
              <a:off x="5278120" y="5491480"/>
              <a:ext cx="187960" cy="17780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3"/>
            </p:blipFill>
            <p:spPr>
              <a:xfrm>
                <a:off x="5278120" y="549148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1" name="Ink 160"/>
              <p14:cNvContentPartPr/>
              <p14:nvPr/>
            </p14:nvContentPartPr>
            <p14:xfrm>
              <a:off x="5403215" y="5295265"/>
              <a:ext cx="179070" cy="446405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5"/>
            </p:blipFill>
            <p:spPr>
              <a:xfrm>
                <a:off x="5403215" y="5295265"/>
                <a:ext cx="17907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2" name="Ink 161"/>
              <p14:cNvContentPartPr/>
              <p14:nvPr/>
            </p14:nvContentPartPr>
            <p14:xfrm>
              <a:off x="5698490" y="5535930"/>
              <a:ext cx="151765" cy="2667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7"/>
            </p:blipFill>
            <p:spPr>
              <a:xfrm>
                <a:off x="5698490" y="5535930"/>
                <a:ext cx="15176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3" name="Ink 162"/>
              <p14:cNvContentPartPr/>
              <p14:nvPr/>
            </p14:nvContentPartPr>
            <p14:xfrm>
              <a:off x="5716270" y="5482590"/>
              <a:ext cx="133985" cy="2667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19"/>
            </p:blipFill>
            <p:spPr>
              <a:xfrm>
                <a:off x="5716270" y="548259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4" name="Ink 163"/>
              <p14:cNvContentPartPr/>
              <p14:nvPr/>
            </p14:nvContentPartPr>
            <p14:xfrm>
              <a:off x="6082030" y="5313045"/>
              <a:ext cx="295275" cy="31242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1"/>
            </p:blipFill>
            <p:spPr>
              <a:xfrm>
                <a:off x="6082030" y="5313045"/>
                <a:ext cx="2952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5" name="Ink 164"/>
              <p14:cNvContentPartPr/>
              <p14:nvPr/>
            </p14:nvContentPartPr>
            <p14:xfrm>
              <a:off x="6090920" y="5447030"/>
              <a:ext cx="330835" cy="5334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3"/>
            </p:blipFill>
            <p:spPr>
              <a:xfrm>
                <a:off x="6090920" y="5447030"/>
                <a:ext cx="3308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6" name="Ink 165"/>
              <p14:cNvContentPartPr/>
              <p14:nvPr/>
            </p14:nvContentPartPr>
            <p14:xfrm>
              <a:off x="4170680" y="6214745"/>
              <a:ext cx="125095" cy="8890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5"/>
            </p:blipFill>
            <p:spPr>
              <a:xfrm>
                <a:off x="4170680" y="621474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7" name="Ink 166"/>
              <p14:cNvContentPartPr/>
              <p14:nvPr/>
            </p14:nvContentPartPr>
            <p14:xfrm>
              <a:off x="4161790" y="6170295"/>
              <a:ext cx="160655" cy="1778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7"/>
            </p:blipFill>
            <p:spPr>
              <a:xfrm>
                <a:off x="4161790" y="617029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8" name="Ink 167"/>
              <p14:cNvContentPartPr/>
              <p14:nvPr/>
            </p14:nvContentPartPr>
            <p14:xfrm>
              <a:off x="4260215" y="6134100"/>
              <a:ext cx="116205" cy="179070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29"/>
            </p:blipFill>
            <p:spPr>
              <a:xfrm>
                <a:off x="4260215" y="6134100"/>
                <a:ext cx="11620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9" name="Ink 168"/>
              <p14:cNvContentPartPr/>
              <p14:nvPr/>
            </p14:nvContentPartPr>
            <p14:xfrm>
              <a:off x="4528185" y="5920105"/>
              <a:ext cx="232410" cy="55372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1"/>
            </p:blipFill>
            <p:spPr>
              <a:xfrm>
                <a:off x="4528185" y="5920105"/>
                <a:ext cx="23241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70" name="Ink 169"/>
              <p14:cNvContentPartPr/>
              <p14:nvPr/>
            </p14:nvContentPartPr>
            <p14:xfrm>
              <a:off x="4501515" y="6241415"/>
              <a:ext cx="187325" cy="360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3"/>
            </p:blipFill>
            <p:spPr>
              <a:xfrm>
                <a:off x="4501515" y="6241415"/>
                <a:ext cx="1873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1" name="Ink 170"/>
              <p14:cNvContentPartPr/>
              <p14:nvPr/>
            </p14:nvContentPartPr>
            <p14:xfrm>
              <a:off x="4912360" y="6152515"/>
              <a:ext cx="71120" cy="26733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5"/>
            </p:blipFill>
            <p:spPr>
              <a:xfrm>
                <a:off x="4912360" y="6152515"/>
                <a:ext cx="7112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2" name="Ink 171"/>
              <p14:cNvContentPartPr/>
              <p14:nvPr/>
            </p14:nvContentPartPr>
            <p14:xfrm>
              <a:off x="5019675" y="6205855"/>
              <a:ext cx="160655" cy="133985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7"/>
            </p:blipFill>
            <p:spPr>
              <a:xfrm>
                <a:off x="5019675" y="620585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3" name="Ink 172"/>
              <p14:cNvContentPartPr/>
              <p14:nvPr/>
            </p14:nvContentPartPr>
            <p14:xfrm>
              <a:off x="5010150" y="6098540"/>
              <a:ext cx="223520" cy="1778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39"/>
            </p:blipFill>
            <p:spPr>
              <a:xfrm>
                <a:off x="5010150" y="6098540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4" name="Ink 173"/>
              <p14:cNvContentPartPr/>
              <p14:nvPr/>
            </p14:nvContentPartPr>
            <p14:xfrm>
              <a:off x="5144135" y="6054090"/>
              <a:ext cx="89535" cy="142875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1"/>
            </p:blipFill>
            <p:spPr>
              <a:xfrm>
                <a:off x="5144135" y="6054090"/>
                <a:ext cx="895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5" name="Ink 174"/>
              <p14:cNvContentPartPr/>
              <p14:nvPr/>
            </p14:nvContentPartPr>
            <p14:xfrm>
              <a:off x="5215890" y="6259195"/>
              <a:ext cx="53340" cy="22352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3"/>
            </p:blipFill>
            <p:spPr>
              <a:xfrm>
                <a:off x="5215890" y="6259195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6" name="Ink 175"/>
              <p14:cNvContentPartPr/>
              <p14:nvPr/>
            </p14:nvContentPartPr>
            <p14:xfrm>
              <a:off x="5394325" y="6170295"/>
              <a:ext cx="187960" cy="28575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5"/>
            </p:blipFill>
            <p:spPr>
              <a:xfrm>
                <a:off x="5394325" y="6170295"/>
                <a:ext cx="1879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7" name="Ink 176"/>
              <p14:cNvContentPartPr/>
              <p14:nvPr/>
            </p14:nvContentPartPr>
            <p14:xfrm>
              <a:off x="5617845" y="6357620"/>
              <a:ext cx="62230" cy="125095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7"/>
            </p:blipFill>
            <p:spPr>
              <a:xfrm>
                <a:off x="5617845" y="6357620"/>
                <a:ext cx="622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8" name="Ink 177"/>
              <p14:cNvContentPartPr/>
              <p14:nvPr/>
            </p14:nvContentPartPr>
            <p14:xfrm>
              <a:off x="5778500" y="6276975"/>
              <a:ext cx="116205" cy="196850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49"/>
            </p:blipFill>
            <p:spPr>
              <a:xfrm>
                <a:off x="5778500" y="6276975"/>
                <a:ext cx="11620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9" name="Ink 178"/>
              <p14:cNvContentPartPr/>
              <p14:nvPr/>
            </p14:nvContentPartPr>
            <p14:xfrm>
              <a:off x="5716270" y="6375400"/>
              <a:ext cx="187325" cy="889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1"/>
            </p:blipFill>
            <p:spPr>
              <a:xfrm>
                <a:off x="5716270" y="6375400"/>
                <a:ext cx="1873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0" name="Ink 179"/>
              <p14:cNvContentPartPr/>
              <p14:nvPr/>
            </p14:nvContentPartPr>
            <p14:xfrm>
              <a:off x="5966460" y="6259195"/>
              <a:ext cx="53340" cy="232410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3"/>
            </p:blipFill>
            <p:spPr>
              <a:xfrm>
                <a:off x="5966460" y="6259195"/>
                <a:ext cx="5334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1" name="Ink 180"/>
              <p14:cNvContentPartPr/>
              <p14:nvPr/>
            </p14:nvContentPartPr>
            <p14:xfrm>
              <a:off x="6064250" y="6098540"/>
              <a:ext cx="160655" cy="51816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5"/>
            </p:blipFill>
            <p:spPr>
              <a:xfrm>
                <a:off x="6064250" y="6098540"/>
                <a:ext cx="160655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2" name="Ink 181"/>
              <p14:cNvContentPartPr/>
              <p14:nvPr/>
            </p14:nvContentPartPr>
            <p14:xfrm>
              <a:off x="6350000" y="6357620"/>
              <a:ext cx="161290" cy="8890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7"/>
            </p:blipFill>
            <p:spPr>
              <a:xfrm>
                <a:off x="6350000" y="6357620"/>
                <a:ext cx="1612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3" name="Ink 182"/>
              <p14:cNvContentPartPr/>
              <p14:nvPr/>
            </p14:nvContentPartPr>
            <p14:xfrm>
              <a:off x="6358890" y="6295390"/>
              <a:ext cx="133985" cy="2667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59"/>
            </p:blipFill>
            <p:spPr>
              <a:xfrm>
                <a:off x="6358890" y="629539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4" name="Ink 183"/>
              <p14:cNvContentPartPr/>
              <p14:nvPr/>
            </p14:nvContentPartPr>
            <p14:xfrm>
              <a:off x="6617970" y="3768090"/>
              <a:ext cx="455930" cy="80010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1"/>
            </p:blipFill>
            <p:spPr>
              <a:xfrm>
                <a:off x="6617970" y="3768090"/>
                <a:ext cx="4559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5" name="Ink 184"/>
              <p14:cNvContentPartPr/>
              <p14:nvPr/>
            </p14:nvContentPartPr>
            <p14:xfrm>
              <a:off x="6635750" y="6161405"/>
              <a:ext cx="277495" cy="27686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3"/>
            </p:blipFill>
            <p:spPr>
              <a:xfrm>
                <a:off x="6635750" y="6161405"/>
                <a:ext cx="27749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6" name="Ink 185"/>
              <p14:cNvContentPartPr/>
              <p14:nvPr/>
            </p14:nvContentPartPr>
            <p14:xfrm>
              <a:off x="6698615" y="6304280"/>
              <a:ext cx="205105" cy="17780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5"/>
            </p:blipFill>
            <p:spPr>
              <a:xfrm>
                <a:off x="6698615" y="6304280"/>
                <a:ext cx="2051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7" name="Ink 186"/>
              <p14:cNvContentPartPr/>
              <p14:nvPr/>
            </p14:nvContentPartPr>
            <p14:xfrm>
              <a:off x="1223645" y="5911215"/>
              <a:ext cx="44450" cy="133985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7"/>
            </p:blipFill>
            <p:spPr>
              <a:xfrm>
                <a:off x="1223645" y="5911215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8" name="Ink 187"/>
              <p14:cNvContentPartPr/>
              <p14:nvPr/>
            </p14:nvContentPartPr>
            <p14:xfrm>
              <a:off x="10191115" y="2321560"/>
              <a:ext cx="88900" cy="360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69"/>
            </p:blipFill>
            <p:spPr>
              <a:xfrm>
                <a:off x="10191115" y="2321560"/>
                <a:ext cx="88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9" name="Ink 188"/>
              <p14:cNvContentPartPr/>
              <p14:nvPr/>
            </p14:nvContentPartPr>
            <p14:xfrm>
              <a:off x="10280015" y="2383790"/>
              <a:ext cx="27305" cy="360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1"/>
            </p:blipFill>
            <p:spPr>
              <a:xfrm>
                <a:off x="10280015" y="2383790"/>
                <a:ext cx="273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90" name="Ink 189"/>
              <p14:cNvContentPartPr/>
              <p14:nvPr/>
            </p14:nvContentPartPr>
            <p14:xfrm>
              <a:off x="982345" y="2750185"/>
              <a:ext cx="267970" cy="8890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3"/>
            </p:blipFill>
            <p:spPr>
              <a:xfrm>
                <a:off x="982345" y="2750185"/>
                <a:ext cx="2679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1" name="Ink 190"/>
              <p14:cNvContentPartPr/>
              <p14:nvPr/>
            </p14:nvContentPartPr>
            <p14:xfrm>
              <a:off x="1107440" y="2830195"/>
              <a:ext cx="44450" cy="36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5"/>
            </p:blipFill>
            <p:spPr>
              <a:xfrm>
                <a:off x="1107440" y="2830195"/>
                <a:ext cx="444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Exemplo - cont.</a:t>
            </a:r>
            <a:endParaRPr lang="pt-PT" altLang="en-US" sz="3200" u="sng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1419860" y="1803400"/>
              <a:ext cx="196215" cy="2768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1419860" y="180340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Ink 4"/>
              <p14:cNvContentPartPr/>
              <p14:nvPr/>
            </p14:nvContentPartPr>
            <p14:xfrm>
              <a:off x="1321435" y="1642745"/>
              <a:ext cx="348615" cy="444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1321435" y="1642745"/>
                <a:ext cx="3486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1652270" y="1598295"/>
              <a:ext cx="88900" cy="1606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1652270" y="1598295"/>
                <a:ext cx="889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1750060" y="1830070"/>
              <a:ext cx="116205" cy="48260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1750060" y="1830070"/>
                <a:ext cx="11620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1946910" y="2009140"/>
              <a:ext cx="169545" cy="19621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1946910" y="2009140"/>
                <a:ext cx="16954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Ink 8"/>
              <p14:cNvContentPartPr/>
              <p14:nvPr/>
            </p14:nvContentPartPr>
            <p14:xfrm>
              <a:off x="2197100" y="2169795"/>
              <a:ext cx="17780" cy="1339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2"/>
            </p:blipFill>
            <p:spPr>
              <a:xfrm>
                <a:off x="2197100" y="2169795"/>
                <a:ext cx="177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Ink 9"/>
              <p14:cNvContentPartPr/>
              <p14:nvPr/>
            </p14:nvContentPartPr>
            <p14:xfrm>
              <a:off x="2322195" y="2018030"/>
              <a:ext cx="303530" cy="46418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4"/>
            </p:blipFill>
            <p:spPr>
              <a:xfrm>
                <a:off x="2322195" y="2018030"/>
                <a:ext cx="30353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Ink 10"/>
              <p14:cNvContentPartPr/>
              <p14:nvPr/>
            </p14:nvContentPartPr>
            <p14:xfrm>
              <a:off x="2715260" y="1892935"/>
              <a:ext cx="88900" cy="4730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6"/>
            </p:blipFill>
            <p:spPr>
              <a:xfrm>
                <a:off x="2715260" y="1892935"/>
                <a:ext cx="8890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Ink 11"/>
              <p14:cNvContentPartPr/>
              <p14:nvPr/>
            </p14:nvContentPartPr>
            <p14:xfrm>
              <a:off x="3009900" y="2152015"/>
              <a:ext cx="133985" cy="8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8"/>
            </p:blipFill>
            <p:spPr>
              <a:xfrm>
                <a:off x="3009900" y="21520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Ink 12"/>
              <p14:cNvContentPartPr/>
              <p14:nvPr/>
            </p14:nvContentPartPr>
            <p14:xfrm>
              <a:off x="3027680" y="2071370"/>
              <a:ext cx="160655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0"/>
            </p:blipFill>
            <p:spPr>
              <a:xfrm>
                <a:off x="3027680" y="207137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3402965" y="1990725"/>
              <a:ext cx="231775" cy="2235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3402965" y="1990725"/>
                <a:ext cx="2317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3822700" y="2044700"/>
              <a:ext cx="44450" cy="20510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3822700" y="2044700"/>
                <a:ext cx="4445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858260" y="1937385"/>
              <a:ext cx="17780" cy="889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858260" y="19373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3804920" y="1785620"/>
              <a:ext cx="142875" cy="984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3804920" y="1785620"/>
                <a:ext cx="1428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4090670" y="2124710"/>
              <a:ext cx="196215" cy="184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4090670" y="2124710"/>
                <a:ext cx="196215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4215765" y="2026920"/>
              <a:ext cx="53340" cy="1962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4215765" y="2026920"/>
                <a:ext cx="533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4519295" y="1981835"/>
              <a:ext cx="303530" cy="5181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4519295" y="1981835"/>
                <a:ext cx="30353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Ink 20"/>
              <p14:cNvContentPartPr/>
              <p14:nvPr/>
            </p14:nvContentPartPr>
            <p14:xfrm>
              <a:off x="4822825" y="2098040"/>
              <a:ext cx="223520" cy="5270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6"/>
            </p:blipFill>
            <p:spPr>
              <a:xfrm>
                <a:off x="4822825" y="2098040"/>
                <a:ext cx="22352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Ink 21"/>
              <p14:cNvContentPartPr/>
              <p14:nvPr/>
            </p14:nvContentPartPr>
            <p14:xfrm>
              <a:off x="5028565" y="1955165"/>
              <a:ext cx="26670" cy="88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8"/>
            </p:blipFill>
            <p:spPr>
              <a:xfrm>
                <a:off x="5028565" y="1955165"/>
                <a:ext cx="266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Ink 22"/>
              <p14:cNvContentPartPr/>
              <p14:nvPr/>
            </p14:nvContentPartPr>
            <p14:xfrm>
              <a:off x="5019675" y="1821180"/>
              <a:ext cx="106680" cy="7175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0"/>
            </p:blipFill>
            <p:spPr>
              <a:xfrm>
                <a:off x="5019675" y="1821180"/>
                <a:ext cx="10668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Ink 23"/>
              <p14:cNvContentPartPr/>
              <p14:nvPr/>
            </p14:nvContentPartPr>
            <p14:xfrm>
              <a:off x="5251450" y="2258695"/>
              <a:ext cx="19685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2"/>
            </p:blipFill>
            <p:spPr>
              <a:xfrm>
                <a:off x="5251450" y="2258695"/>
                <a:ext cx="196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Ink 24"/>
              <p14:cNvContentPartPr/>
              <p14:nvPr/>
            </p14:nvContentPartPr>
            <p14:xfrm>
              <a:off x="5394325" y="2178685"/>
              <a:ext cx="17780" cy="2051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4"/>
            </p:blipFill>
            <p:spPr>
              <a:xfrm>
                <a:off x="5394325" y="2178685"/>
                <a:ext cx="177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Ink 25"/>
              <p14:cNvContentPartPr/>
              <p14:nvPr/>
            </p14:nvContentPartPr>
            <p14:xfrm>
              <a:off x="5742940" y="1972945"/>
              <a:ext cx="160655" cy="5803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6"/>
            </p:blipFill>
            <p:spPr>
              <a:xfrm>
                <a:off x="5742940" y="1972945"/>
                <a:ext cx="160655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Ink 26"/>
              <p14:cNvContentPartPr/>
              <p14:nvPr/>
            </p14:nvContentPartPr>
            <p14:xfrm>
              <a:off x="5975350" y="2089150"/>
              <a:ext cx="62230" cy="2679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8"/>
            </p:blipFill>
            <p:spPr>
              <a:xfrm>
                <a:off x="5975350" y="2089150"/>
                <a:ext cx="6223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Ink 27"/>
              <p14:cNvContentPartPr/>
              <p14:nvPr/>
            </p14:nvContentPartPr>
            <p14:xfrm>
              <a:off x="6171565" y="2276475"/>
              <a:ext cx="21463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0"/>
            </p:blipFill>
            <p:spPr>
              <a:xfrm>
                <a:off x="6171565" y="2276475"/>
                <a:ext cx="2146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Ink 28"/>
              <p14:cNvContentPartPr/>
              <p14:nvPr/>
            </p14:nvContentPartPr>
            <p14:xfrm>
              <a:off x="6305550" y="2187575"/>
              <a:ext cx="26670" cy="2051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2"/>
            </p:blipFill>
            <p:spPr>
              <a:xfrm>
                <a:off x="6305550" y="218757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Ink 29"/>
              <p14:cNvContentPartPr/>
              <p14:nvPr/>
            </p14:nvContentPartPr>
            <p14:xfrm>
              <a:off x="6466205" y="2214245"/>
              <a:ext cx="303530" cy="23241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4"/>
            </p:blipFill>
            <p:spPr>
              <a:xfrm>
                <a:off x="6466205" y="2214245"/>
                <a:ext cx="3035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Ink 30"/>
              <p14:cNvContentPartPr/>
              <p14:nvPr/>
            </p14:nvContentPartPr>
            <p14:xfrm>
              <a:off x="6832600" y="2026920"/>
              <a:ext cx="107315" cy="54483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6"/>
            </p:blipFill>
            <p:spPr>
              <a:xfrm>
                <a:off x="6832600" y="2026920"/>
                <a:ext cx="107315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Ink 31"/>
              <p14:cNvContentPartPr/>
              <p14:nvPr/>
            </p14:nvContentPartPr>
            <p14:xfrm>
              <a:off x="7225665" y="2098040"/>
              <a:ext cx="44450" cy="33972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8"/>
            </p:blipFill>
            <p:spPr>
              <a:xfrm>
                <a:off x="7225665" y="2098040"/>
                <a:ext cx="4445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Ink 32"/>
              <p14:cNvContentPartPr/>
              <p14:nvPr/>
            </p14:nvContentPartPr>
            <p14:xfrm>
              <a:off x="7252335" y="2169795"/>
              <a:ext cx="178435" cy="20510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0"/>
            </p:blipFill>
            <p:spPr>
              <a:xfrm>
                <a:off x="7252335" y="2169795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Ink 33"/>
              <p14:cNvContentPartPr/>
              <p14:nvPr/>
            </p14:nvContentPartPr>
            <p14:xfrm>
              <a:off x="7216775" y="1972945"/>
              <a:ext cx="142875" cy="717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2"/>
            </p:blipFill>
            <p:spPr>
              <a:xfrm>
                <a:off x="7216775" y="1972945"/>
                <a:ext cx="1428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Ink 34"/>
              <p14:cNvContentPartPr/>
              <p14:nvPr/>
            </p14:nvContentPartPr>
            <p14:xfrm>
              <a:off x="1330325" y="2759075"/>
              <a:ext cx="205740" cy="1962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4"/>
            </p:blipFill>
            <p:spPr>
              <a:xfrm>
                <a:off x="1330325" y="2759075"/>
                <a:ext cx="2057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Ink 35"/>
              <p14:cNvContentPartPr/>
              <p14:nvPr/>
            </p14:nvContentPartPr>
            <p14:xfrm>
              <a:off x="1464310" y="2990850"/>
              <a:ext cx="276860" cy="1250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6"/>
            </p:blipFill>
            <p:spPr>
              <a:xfrm>
                <a:off x="1464310" y="2990850"/>
                <a:ext cx="2768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Ink 36"/>
              <p14:cNvContentPartPr/>
              <p14:nvPr/>
            </p14:nvContentPartPr>
            <p14:xfrm>
              <a:off x="1830705" y="3062605"/>
              <a:ext cx="107315" cy="266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8"/>
            </p:blipFill>
            <p:spPr>
              <a:xfrm>
                <a:off x="1830705" y="3062605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Ink 37"/>
              <p14:cNvContentPartPr/>
              <p14:nvPr/>
            </p14:nvContentPartPr>
            <p14:xfrm>
              <a:off x="1830705" y="2981960"/>
              <a:ext cx="151765" cy="889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0"/>
            </p:blipFill>
            <p:spPr>
              <a:xfrm>
                <a:off x="1830705" y="298196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Ink 38"/>
              <p14:cNvContentPartPr/>
              <p14:nvPr/>
            </p14:nvContentPartPr>
            <p14:xfrm>
              <a:off x="1232535" y="2607310"/>
              <a:ext cx="249555" cy="266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2"/>
            </p:blipFill>
            <p:spPr>
              <a:xfrm>
                <a:off x="1232535" y="2607310"/>
                <a:ext cx="2495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Ink 39"/>
              <p14:cNvContentPartPr/>
              <p14:nvPr/>
            </p14:nvContentPartPr>
            <p14:xfrm>
              <a:off x="1375410" y="2553335"/>
              <a:ext cx="116205" cy="11620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4"/>
            </p:blipFill>
            <p:spPr>
              <a:xfrm>
                <a:off x="1375410" y="2553335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Ink 40"/>
              <p14:cNvContentPartPr/>
              <p14:nvPr/>
            </p14:nvContentPartPr>
            <p14:xfrm>
              <a:off x="9297670" y="1946275"/>
              <a:ext cx="214630" cy="3397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6"/>
            </p:blipFill>
            <p:spPr>
              <a:xfrm>
                <a:off x="9297670" y="1946275"/>
                <a:ext cx="21463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Ink 41"/>
              <p14:cNvContentPartPr/>
              <p14:nvPr/>
            </p14:nvContentPartPr>
            <p14:xfrm>
              <a:off x="9020810" y="2026920"/>
              <a:ext cx="187325" cy="2946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8"/>
            </p:blipFill>
            <p:spPr>
              <a:xfrm>
                <a:off x="9020810" y="2026920"/>
                <a:ext cx="1873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Ink 42"/>
              <p14:cNvContentPartPr/>
              <p14:nvPr/>
            </p14:nvContentPartPr>
            <p14:xfrm>
              <a:off x="9038590" y="2258695"/>
              <a:ext cx="116205" cy="17907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0"/>
            </p:blipFill>
            <p:spPr>
              <a:xfrm>
                <a:off x="9038590" y="2258695"/>
                <a:ext cx="11620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Ink 43"/>
              <p14:cNvContentPartPr/>
              <p14:nvPr/>
            </p14:nvContentPartPr>
            <p14:xfrm>
              <a:off x="8627745" y="2143125"/>
              <a:ext cx="142875" cy="13335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2"/>
            </p:blipFill>
            <p:spPr>
              <a:xfrm>
                <a:off x="8627745" y="2143125"/>
                <a:ext cx="1428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Ink 44"/>
              <p14:cNvContentPartPr/>
              <p14:nvPr/>
            </p14:nvContentPartPr>
            <p14:xfrm>
              <a:off x="9726295" y="2169795"/>
              <a:ext cx="276860" cy="32131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4"/>
            </p:blipFill>
            <p:spPr>
              <a:xfrm>
                <a:off x="9726295" y="2169795"/>
                <a:ext cx="2768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Ink 45"/>
              <p14:cNvContentPartPr/>
              <p14:nvPr/>
            </p14:nvContentPartPr>
            <p14:xfrm>
              <a:off x="9735185" y="2437765"/>
              <a:ext cx="151765" cy="8890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6"/>
            </p:blipFill>
            <p:spPr>
              <a:xfrm>
                <a:off x="9735185" y="2437765"/>
                <a:ext cx="15176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Ink 46"/>
              <p14:cNvContentPartPr/>
              <p14:nvPr/>
            </p14:nvContentPartPr>
            <p14:xfrm>
              <a:off x="10057130" y="2196465"/>
              <a:ext cx="196215" cy="22288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8"/>
            </p:blipFill>
            <p:spPr>
              <a:xfrm>
                <a:off x="10057130" y="2196465"/>
                <a:ext cx="1962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Ink 47"/>
              <p14:cNvContentPartPr/>
              <p14:nvPr/>
            </p14:nvContentPartPr>
            <p14:xfrm>
              <a:off x="10271125" y="2286000"/>
              <a:ext cx="179070" cy="14287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0"/>
            </p:blipFill>
            <p:spPr>
              <a:xfrm>
                <a:off x="10271125" y="2286000"/>
                <a:ext cx="1790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Ink 48"/>
              <p14:cNvContentPartPr/>
              <p14:nvPr/>
            </p14:nvContentPartPr>
            <p14:xfrm>
              <a:off x="10217785" y="2223135"/>
              <a:ext cx="348615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2"/>
            </p:blipFill>
            <p:spPr>
              <a:xfrm>
                <a:off x="10217785" y="2223135"/>
                <a:ext cx="3486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Ink 49"/>
              <p14:cNvContentPartPr/>
              <p14:nvPr/>
            </p14:nvContentPartPr>
            <p14:xfrm>
              <a:off x="9601200" y="1356995"/>
              <a:ext cx="187960" cy="20510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4"/>
            </p:blipFill>
            <p:spPr>
              <a:xfrm>
                <a:off x="9601200" y="1356995"/>
                <a:ext cx="18796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Ink 50"/>
              <p14:cNvContentPartPr/>
              <p14:nvPr/>
            </p14:nvContentPartPr>
            <p14:xfrm>
              <a:off x="9262110" y="1258570"/>
              <a:ext cx="187325" cy="33083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6"/>
            </p:blipFill>
            <p:spPr>
              <a:xfrm>
                <a:off x="9262110" y="1258570"/>
                <a:ext cx="18732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Ink 51"/>
              <p14:cNvContentPartPr/>
              <p14:nvPr/>
            </p14:nvContentPartPr>
            <p14:xfrm>
              <a:off x="9163685" y="1499870"/>
              <a:ext cx="125095" cy="2051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8"/>
            </p:blipFill>
            <p:spPr>
              <a:xfrm>
                <a:off x="9163685" y="1499870"/>
                <a:ext cx="1250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Ink 52"/>
              <p14:cNvContentPartPr/>
              <p14:nvPr/>
            </p14:nvContentPartPr>
            <p14:xfrm>
              <a:off x="8895715" y="1348105"/>
              <a:ext cx="169545" cy="1784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100"/>
            </p:blipFill>
            <p:spPr>
              <a:xfrm>
                <a:off x="8895715" y="1348105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Ink 53"/>
              <p14:cNvContentPartPr/>
              <p14:nvPr/>
            </p14:nvContentPartPr>
            <p14:xfrm>
              <a:off x="10003155" y="1294765"/>
              <a:ext cx="205740" cy="3568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2"/>
            </p:blipFill>
            <p:spPr>
              <a:xfrm>
                <a:off x="10003155" y="1294765"/>
                <a:ext cx="20574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Ink 54"/>
              <p14:cNvContentPartPr/>
              <p14:nvPr/>
            </p14:nvContentPartPr>
            <p14:xfrm>
              <a:off x="9940925" y="1580515"/>
              <a:ext cx="241300" cy="13398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4"/>
            </p:blipFill>
            <p:spPr>
              <a:xfrm>
                <a:off x="9940925" y="1580515"/>
                <a:ext cx="24130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Ink 55"/>
              <p14:cNvContentPartPr/>
              <p14:nvPr/>
            </p14:nvContentPartPr>
            <p14:xfrm>
              <a:off x="10333990" y="1374775"/>
              <a:ext cx="160655" cy="22352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6"/>
            </p:blipFill>
            <p:spPr>
              <a:xfrm>
                <a:off x="10333990" y="1374775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Ink 56"/>
              <p14:cNvContentPartPr/>
              <p14:nvPr/>
            </p14:nvContentPartPr>
            <p14:xfrm>
              <a:off x="428625" y="1687195"/>
              <a:ext cx="267970" cy="36639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8"/>
            </p:blipFill>
            <p:spPr>
              <a:xfrm>
                <a:off x="428625" y="1687195"/>
                <a:ext cx="26797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Ink 57"/>
              <p14:cNvContentPartPr/>
              <p14:nvPr/>
            </p14:nvContentPartPr>
            <p14:xfrm>
              <a:off x="696595" y="2053590"/>
              <a:ext cx="106680" cy="20510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10"/>
            </p:blipFill>
            <p:spPr>
              <a:xfrm>
                <a:off x="696595" y="2053590"/>
                <a:ext cx="1066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Ink 58"/>
              <p14:cNvContentPartPr/>
              <p14:nvPr/>
            </p14:nvContentPartPr>
            <p14:xfrm>
              <a:off x="982345" y="1972945"/>
              <a:ext cx="26670" cy="3619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2"/>
            </p:blipFill>
            <p:spPr>
              <a:xfrm>
                <a:off x="982345" y="1972945"/>
                <a:ext cx="266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Ink 59"/>
              <p14:cNvContentPartPr/>
              <p14:nvPr/>
            </p14:nvContentPartPr>
            <p14:xfrm>
              <a:off x="955675" y="2098040"/>
              <a:ext cx="17780" cy="3556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4"/>
            </p:blipFill>
            <p:spPr>
              <a:xfrm>
                <a:off x="955675" y="2098040"/>
                <a:ext cx="177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Ink 60"/>
              <p14:cNvContentPartPr/>
              <p14:nvPr/>
            </p14:nvContentPartPr>
            <p14:xfrm>
              <a:off x="2348865" y="2928620"/>
              <a:ext cx="53340" cy="18732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6"/>
            </p:blipFill>
            <p:spPr>
              <a:xfrm>
                <a:off x="2348865" y="2928620"/>
                <a:ext cx="53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Ink 61"/>
              <p14:cNvContentPartPr/>
              <p14:nvPr/>
            </p14:nvContentPartPr>
            <p14:xfrm>
              <a:off x="2384425" y="2785745"/>
              <a:ext cx="35560" cy="266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8"/>
            </p:blipFill>
            <p:spPr>
              <a:xfrm>
                <a:off x="2384425" y="2785745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Ink 62"/>
              <p14:cNvContentPartPr/>
              <p14:nvPr/>
            </p14:nvContentPartPr>
            <p14:xfrm>
              <a:off x="2348865" y="2714625"/>
              <a:ext cx="107315" cy="889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20"/>
            </p:blipFill>
            <p:spPr>
              <a:xfrm>
                <a:off x="2348865" y="2714625"/>
                <a:ext cx="10731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Ink 63"/>
              <p14:cNvContentPartPr/>
              <p14:nvPr/>
            </p14:nvContentPartPr>
            <p14:xfrm>
              <a:off x="2679065" y="3080385"/>
              <a:ext cx="187960" cy="1778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2"/>
            </p:blipFill>
            <p:spPr>
              <a:xfrm>
                <a:off x="2679065" y="308038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Ink 64"/>
              <p14:cNvContentPartPr/>
              <p14:nvPr/>
            </p14:nvContentPartPr>
            <p14:xfrm>
              <a:off x="2768600" y="3018155"/>
              <a:ext cx="44450" cy="15176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4"/>
            </p:blipFill>
            <p:spPr>
              <a:xfrm>
                <a:off x="2768600" y="3018155"/>
                <a:ext cx="444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Ink 65"/>
              <p14:cNvContentPartPr/>
              <p14:nvPr/>
            </p14:nvContentPartPr>
            <p14:xfrm>
              <a:off x="3126105" y="2955290"/>
              <a:ext cx="44450" cy="25908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6"/>
            </p:blipFill>
            <p:spPr>
              <a:xfrm>
                <a:off x="3126105" y="2955290"/>
                <a:ext cx="4445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Ink 66"/>
              <p14:cNvContentPartPr/>
              <p14:nvPr/>
            </p14:nvContentPartPr>
            <p14:xfrm>
              <a:off x="3170555" y="3018155"/>
              <a:ext cx="142875" cy="16954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8"/>
            </p:blipFill>
            <p:spPr>
              <a:xfrm>
                <a:off x="3170555" y="3018155"/>
                <a:ext cx="14287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Ink 67"/>
              <p14:cNvContentPartPr/>
              <p14:nvPr/>
            </p14:nvContentPartPr>
            <p14:xfrm>
              <a:off x="3161665" y="2821305"/>
              <a:ext cx="98425" cy="53975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0"/>
            </p:blipFill>
            <p:spPr>
              <a:xfrm>
                <a:off x="3161665" y="2821305"/>
                <a:ext cx="984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Ink 68"/>
              <p14:cNvContentPartPr/>
              <p14:nvPr/>
            </p14:nvContentPartPr>
            <p14:xfrm>
              <a:off x="4161790" y="3258820"/>
              <a:ext cx="98425" cy="9842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2"/>
            </p:blipFill>
            <p:spPr>
              <a:xfrm>
                <a:off x="4161790" y="3258820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Ink 69"/>
              <p14:cNvContentPartPr/>
              <p14:nvPr/>
            </p14:nvContentPartPr>
            <p14:xfrm>
              <a:off x="4260215" y="3143250"/>
              <a:ext cx="44450" cy="889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4"/>
            </p:blipFill>
            <p:spPr>
              <a:xfrm>
                <a:off x="4260215" y="3143250"/>
                <a:ext cx="444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Ink 70"/>
              <p14:cNvContentPartPr/>
              <p14:nvPr/>
            </p14:nvContentPartPr>
            <p14:xfrm>
              <a:off x="4849495" y="3133725"/>
              <a:ext cx="179070" cy="1790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6"/>
            </p:blipFill>
            <p:spPr>
              <a:xfrm>
                <a:off x="4849495" y="3133725"/>
                <a:ext cx="17907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Ink 71"/>
              <p14:cNvContentPartPr/>
              <p14:nvPr/>
            </p14:nvContentPartPr>
            <p14:xfrm>
              <a:off x="4787265" y="3009265"/>
              <a:ext cx="303530" cy="5334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8"/>
            </p:blipFill>
            <p:spPr>
              <a:xfrm>
                <a:off x="4787265" y="3009265"/>
                <a:ext cx="3035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Ink 72"/>
              <p14:cNvContentPartPr/>
              <p14:nvPr/>
            </p14:nvContentPartPr>
            <p14:xfrm>
              <a:off x="5010150" y="2955290"/>
              <a:ext cx="71755" cy="12509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0"/>
            </p:blipFill>
            <p:spPr>
              <a:xfrm>
                <a:off x="5010150" y="2955290"/>
                <a:ext cx="7175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Ink 73"/>
              <p14:cNvContentPartPr/>
              <p14:nvPr/>
            </p14:nvContentPartPr>
            <p14:xfrm>
              <a:off x="5028565" y="3276600"/>
              <a:ext cx="259080" cy="39306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2"/>
            </p:blipFill>
            <p:spPr>
              <a:xfrm>
                <a:off x="5028565" y="3276600"/>
                <a:ext cx="25908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Ink 74"/>
              <p14:cNvContentPartPr/>
              <p14:nvPr/>
            </p14:nvContentPartPr>
            <p14:xfrm>
              <a:off x="5367655" y="3312795"/>
              <a:ext cx="125095" cy="1778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4"/>
            </p:blipFill>
            <p:spPr>
              <a:xfrm>
                <a:off x="5367655" y="3312795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Ink 75"/>
              <p14:cNvContentPartPr/>
              <p14:nvPr/>
            </p14:nvContentPartPr>
            <p14:xfrm>
              <a:off x="5376545" y="3258820"/>
              <a:ext cx="133985" cy="36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6"/>
            </p:blipFill>
            <p:spPr>
              <a:xfrm>
                <a:off x="5376545" y="325882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Ink 76"/>
              <p14:cNvContentPartPr/>
              <p14:nvPr/>
            </p14:nvContentPartPr>
            <p14:xfrm>
              <a:off x="5725160" y="3124835"/>
              <a:ext cx="303530" cy="518160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8"/>
            </p:blipFill>
            <p:spPr>
              <a:xfrm>
                <a:off x="5725160" y="3124835"/>
                <a:ext cx="30353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Ink 77"/>
              <p14:cNvContentPartPr/>
              <p14:nvPr/>
            </p14:nvContentPartPr>
            <p14:xfrm>
              <a:off x="5841365" y="3018155"/>
              <a:ext cx="17780" cy="889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50"/>
            </p:blipFill>
            <p:spPr>
              <a:xfrm>
                <a:off x="5841365" y="301815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Ink 78"/>
              <p14:cNvContentPartPr/>
              <p14:nvPr/>
            </p14:nvContentPartPr>
            <p14:xfrm>
              <a:off x="5778500" y="2928620"/>
              <a:ext cx="125095" cy="71755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2"/>
            </p:blipFill>
            <p:spPr>
              <a:xfrm>
                <a:off x="5778500" y="2928620"/>
                <a:ext cx="1250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Ink 79"/>
              <p14:cNvContentPartPr/>
              <p14:nvPr/>
            </p14:nvContentPartPr>
            <p14:xfrm>
              <a:off x="6984365" y="3276600"/>
              <a:ext cx="259080" cy="36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4"/>
            </p:blipFill>
            <p:spPr>
              <a:xfrm>
                <a:off x="6984365" y="3276600"/>
                <a:ext cx="2590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Ink 80"/>
              <p14:cNvContentPartPr/>
              <p14:nvPr/>
            </p14:nvContentPartPr>
            <p14:xfrm>
              <a:off x="7002145" y="3161030"/>
              <a:ext cx="313055" cy="187325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6"/>
            </p:blipFill>
            <p:spPr>
              <a:xfrm>
                <a:off x="7002145" y="3161030"/>
                <a:ext cx="3130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Ink 81"/>
              <p14:cNvContentPartPr/>
              <p14:nvPr/>
            </p14:nvContentPartPr>
            <p14:xfrm>
              <a:off x="7672070" y="3169920"/>
              <a:ext cx="26670" cy="38354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8"/>
            </p:blipFill>
            <p:spPr>
              <a:xfrm>
                <a:off x="7672070" y="3169920"/>
                <a:ext cx="2667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Ink 82"/>
              <p14:cNvContentPartPr/>
              <p14:nvPr/>
            </p14:nvContentPartPr>
            <p14:xfrm>
              <a:off x="7823835" y="3286125"/>
              <a:ext cx="170180" cy="15176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60"/>
            </p:blipFill>
            <p:spPr>
              <a:xfrm>
                <a:off x="7823835" y="3286125"/>
                <a:ext cx="1701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Ink 83"/>
              <p14:cNvContentPartPr/>
              <p14:nvPr/>
            </p14:nvContentPartPr>
            <p14:xfrm>
              <a:off x="7726045" y="3133725"/>
              <a:ext cx="249555" cy="2730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2"/>
            </p:blipFill>
            <p:spPr>
              <a:xfrm>
                <a:off x="7726045" y="3133725"/>
                <a:ext cx="24955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Ink 84"/>
              <p14:cNvContentPartPr/>
              <p14:nvPr/>
            </p14:nvContentPartPr>
            <p14:xfrm>
              <a:off x="7895590" y="3089275"/>
              <a:ext cx="71120" cy="14287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4"/>
            </p:blipFill>
            <p:spPr>
              <a:xfrm>
                <a:off x="7895590" y="3089275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6" name="Ink 85"/>
              <p14:cNvContentPartPr/>
              <p14:nvPr/>
            </p14:nvContentPartPr>
            <p14:xfrm>
              <a:off x="7886700" y="3446780"/>
              <a:ext cx="259080" cy="125095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6"/>
            </p:blipFill>
            <p:spPr>
              <a:xfrm>
                <a:off x="7886700" y="3446780"/>
                <a:ext cx="25908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7" name="Ink 86"/>
              <p14:cNvContentPartPr/>
              <p14:nvPr/>
            </p14:nvContentPartPr>
            <p14:xfrm>
              <a:off x="8190230" y="3339465"/>
              <a:ext cx="142875" cy="16065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8"/>
            </p:blipFill>
            <p:spPr>
              <a:xfrm>
                <a:off x="8190230" y="3339465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8" name="Ink 87"/>
              <p14:cNvContentPartPr/>
              <p14:nvPr/>
            </p14:nvContentPartPr>
            <p14:xfrm>
              <a:off x="8208010" y="3357245"/>
              <a:ext cx="107315" cy="151765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70"/>
            </p:blipFill>
            <p:spPr>
              <a:xfrm>
                <a:off x="8208010" y="3357245"/>
                <a:ext cx="1073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89" name="Ink 88"/>
              <p14:cNvContentPartPr/>
              <p14:nvPr/>
            </p14:nvContentPartPr>
            <p14:xfrm>
              <a:off x="8395335" y="3339465"/>
              <a:ext cx="205740" cy="169545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2"/>
            </p:blipFill>
            <p:spPr>
              <a:xfrm>
                <a:off x="8395335" y="3339465"/>
                <a:ext cx="2057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0" name="Ink 89"/>
              <p14:cNvContentPartPr/>
              <p14:nvPr/>
            </p14:nvContentPartPr>
            <p14:xfrm>
              <a:off x="8359775" y="3205480"/>
              <a:ext cx="294640" cy="1778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4"/>
            </p:blipFill>
            <p:spPr>
              <a:xfrm>
                <a:off x="8359775" y="3205480"/>
                <a:ext cx="2946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1" name="Ink 90"/>
              <p14:cNvContentPartPr/>
              <p14:nvPr/>
            </p14:nvContentPartPr>
            <p14:xfrm>
              <a:off x="8556625" y="3124835"/>
              <a:ext cx="88900" cy="14287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6"/>
            </p:blipFill>
            <p:spPr>
              <a:xfrm>
                <a:off x="8556625" y="3124835"/>
                <a:ext cx="88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2" name="Ink 91"/>
              <p14:cNvContentPartPr/>
              <p14:nvPr/>
            </p14:nvContentPartPr>
            <p14:xfrm>
              <a:off x="8609965" y="3535680"/>
              <a:ext cx="294640" cy="384175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8"/>
            </p:blipFill>
            <p:spPr>
              <a:xfrm>
                <a:off x="8609965" y="3535680"/>
                <a:ext cx="29464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3" name="Ink 92"/>
              <p14:cNvContentPartPr/>
              <p14:nvPr/>
            </p14:nvContentPartPr>
            <p14:xfrm>
              <a:off x="9011920" y="3143250"/>
              <a:ext cx="62230" cy="508635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80"/>
            </p:blipFill>
            <p:spPr>
              <a:xfrm>
                <a:off x="9011920" y="3143250"/>
                <a:ext cx="62230" cy="508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4" name="Ink 93"/>
              <p14:cNvContentPartPr/>
              <p14:nvPr/>
            </p14:nvContentPartPr>
            <p14:xfrm>
              <a:off x="9324340" y="3455670"/>
              <a:ext cx="179070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2"/>
            </p:blipFill>
            <p:spPr>
              <a:xfrm>
                <a:off x="9324340" y="345567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5" name="Ink 94"/>
              <p14:cNvContentPartPr/>
              <p14:nvPr/>
            </p14:nvContentPartPr>
            <p14:xfrm>
              <a:off x="9333230" y="3366135"/>
              <a:ext cx="196850" cy="1778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4"/>
            </p:blipFill>
            <p:spPr>
              <a:xfrm>
                <a:off x="9333230" y="336613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6" name="Ink 95"/>
              <p14:cNvContentPartPr/>
              <p14:nvPr/>
            </p14:nvContentPartPr>
            <p14:xfrm>
              <a:off x="9672955" y="3276600"/>
              <a:ext cx="89535" cy="205740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6"/>
            </p:blipFill>
            <p:spPr>
              <a:xfrm>
                <a:off x="9672955" y="3276600"/>
                <a:ext cx="8953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7" name="Ink 96"/>
              <p14:cNvContentPartPr/>
              <p14:nvPr/>
            </p14:nvContentPartPr>
            <p14:xfrm>
              <a:off x="9628505" y="3571875"/>
              <a:ext cx="26670" cy="4445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8"/>
            </p:blipFill>
            <p:spPr>
              <a:xfrm>
                <a:off x="9628505" y="3571875"/>
                <a:ext cx="266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8" name="Ink 97"/>
              <p14:cNvContentPartPr/>
              <p14:nvPr/>
            </p14:nvContentPartPr>
            <p14:xfrm>
              <a:off x="9628505" y="3321685"/>
              <a:ext cx="169545" cy="222885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90"/>
            </p:blipFill>
            <p:spPr>
              <a:xfrm>
                <a:off x="9628505" y="3321685"/>
                <a:ext cx="16954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99" name="Ink 98"/>
              <p14:cNvContentPartPr/>
              <p14:nvPr/>
            </p14:nvContentPartPr>
            <p14:xfrm>
              <a:off x="1116330" y="3616325"/>
              <a:ext cx="213995" cy="669925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2"/>
            </p:blipFill>
            <p:spPr>
              <a:xfrm>
                <a:off x="1116330" y="3616325"/>
                <a:ext cx="213995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0" name="Ink 99"/>
              <p14:cNvContentPartPr/>
              <p14:nvPr/>
            </p14:nvContentPartPr>
            <p14:xfrm>
              <a:off x="1044575" y="4053840"/>
              <a:ext cx="357505" cy="2667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4"/>
            </p:blipFill>
            <p:spPr>
              <a:xfrm>
                <a:off x="1044575" y="4053840"/>
                <a:ext cx="3575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1" name="Ink 100"/>
              <p14:cNvContentPartPr/>
              <p14:nvPr/>
            </p14:nvContentPartPr>
            <p14:xfrm>
              <a:off x="1527175" y="3982085"/>
              <a:ext cx="133985" cy="348615"/>
            </p14:xfrm>
          </p:contentPart>
        </mc:Choice>
        <mc:Fallback xmlns="">
          <p:pic>
            <p:nvPicPr>
              <p:cNvPr id="101" name="Ink 100"/>
            </p:nvPicPr>
            <p:blipFill>
              <a:blip r:embed="rId196"/>
            </p:blipFill>
            <p:spPr>
              <a:xfrm>
                <a:off x="1527175" y="3982085"/>
                <a:ext cx="13398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2" name="Ink 101"/>
              <p14:cNvContentPartPr/>
              <p14:nvPr/>
            </p14:nvContentPartPr>
            <p14:xfrm>
              <a:off x="1750060" y="4116070"/>
              <a:ext cx="170180" cy="133985"/>
            </p14:xfrm>
          </p:contentPart>
        </mc:Choice>
        <mc:Fallback xmlns="">
          <p:pic>
            <p:nvPicPr>
              <p:cNvPr id="102" name="Ink 101"/>
            </p:nvPicPr>
            <p:blipFill>
              <a:blip r:embed="rId198"/>
            </p:blipFill>
            <p:spPr>
              <a:xfrm>
                <a:off x="1750060" y="4116070"/>
                <a:ext cx="1701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3" name="Ink 102"/>
              <p14:cNvContentPartPr/>
              <p14:nvPr/>
            </p14:nvContentPartPr>
            <p14:xfrm>
              <a:off x="2000250" y="4187825"/>
              <a:ext cx="26670" cy="116205"/>
            </p14:xfrm>
          </p:contentPart>
        </mc:Choice>
        <mc:Fallback xmlns="">
          <p:pic>
            <p:nvPicPr>
              <p:cNvPr id="103" name="Ink 102"/>
            </p:nvPicPr>
            <p:blipFill>
              <a:blip r:embed="rId200"/>
            </p:blipFill>
            <p:spPr>
              <a:xfrm>
                <a:off x="2000250" y="4187825"/>
                <a:ext cx="2667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4" name="Ink 103"/>
              <p14:cNvContentPartPr/>
              <p14:nvPr/>
            </p14:nvContentPartPr>
            <p14:xfrm>
              <a:off x="2098675" y="4098290"/>
              <a:ext cx="169545" cy="401955"/>
            </p14:xfrm>
          </p:contentPart>
        </mc:Choice>
        <mc:Fallback xmlns="">
          <p:pic>
            <p:nvPicPr>
              <p:cNvPr id="104" name="Ink 103"/>
            </p:nvPicPr>
            <p:blipFill>
              <a:blip r:embed="rId202"/>
            </p:blipFill>
            <p:spPr>
              <a:xfrm>
                <a:off x="2098675" y="4098290"/>
                <a:ext cx="16954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5" name="Ink 104"/>
              <p14:cNvContentPartPr/>
              <p14:nvPr/>
            </p14:nvContentPartPr>
            <p14:xfrm>
              <a:off x="2348865" y="4286250"/>
              <a:ext cx="71120" cy="142875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204"/>
            </p:blipFill>
            <p:spPr>
              <a:xfrm>
                <a:off x="2348865" y="4286250"/>
                <a:ext cx="711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6" name="Ink 105"/>
              <p14:cNvContentPartPr/>
              <p14:nvPr/>
            </p14:nvContentPartPr>
            <p14:xfrm>
              <a:off x="2571750" y="4124960"/>
              <a:ext cx="161290" cy="232410"/>
            </p14:xfrm>
          </p:contentPart>
        </mc:Choice>
        <mc:Fallback xmlns="">
          <p:pic>
            <p:nvPicPr>
              <p:cNvPr id="106" name="Ink 105"/>
            </p:nvPicPr>
            <p:blipFill>
              <a:blip r:embed="rId206"/>
            </p:blipFill>
            <p:spPr>
              <a:xfrm>
                <a:off x="2571750" y="4124960"/>
                <a:ext cx="16129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7" name="Ink 106"/>
              <p14:cNvContentPartPr/>
              <p14:nvPr/>
            </p14:nvContentPartPr>
            <p14:xfrm>
              <a:off x="2518410" y="4241165"/>
              <a:ext cx="205740" cy="17780"/>
            </p14:xfrm>
          </p:contentPart>
        </mc:Choice>
        <mc:Fallback xmlns="">
          <p:pic>
            <p:nvPicPr>
              <p:cNvPr id="107" name="Ink 106"/>
            </p:nvPicPr>
            <p:blipFill>
              <a:blip r:embed="rId208"/>
            </p:blipFill>
            <p:spPr>
              <a:xfrm>
                <a:off x="2518410" y="4241165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8" name="Ink 107"/>
              <p14:cNvContentPartPr/>
              <p14:nvPr/>
            </p14:nvContentPartPr>
            <p14:xfrm>
              <a:off x="2741930" y="4062730"/>
              <a:ext cx="151765" cy="375285"/>
            </p14:xfrm>
          </p:contentPart>
        </mc:Choice>
        <mc:Fallback xmlns="">
          <p:pic>
            <p:nvPicPr>
              <p:cNvPr id="108" name="Ink 107"/>
            </p:nvPicPr>
            <p:blipFill>
              <a:blip r:embed="rId210"/>
            </p:blipFill>
            <p:spPr>
              <a:xfrm>
                <a:off x="2741930" y="4062730"/>
                <a:ext cx="15176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09" name="Ink 108"/>
              <p14:cNvContentPartPr/>
              <p14:nvPr/>
            </p14:nvContentPartPr>
            <p14:xfrm>
              <a:off x="2983230" y="4295140"/>
              <a:ext cx="142875" cy="8890"/>
            </p14:xfrm>
          </p:contentPart>
        </mc:Choice>
        <mc:Fallback xmlns="">
          <p:pic>
            <p:nvPicPr>
              <p:cNvPr id="109" name="Ink 108"/>
            </p:nvPicPr>
            <p:blipFill>
              <a:blip r:embed="rId212"/>
            </p:blipFill>
            <p:spPr>
              <a:xfrm>
                <a:off x="2983230" y="429514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0" name="Ink 109"/>
              <p14:cNvContentPartPr/>
              <p14:nvPr/>
            </p14:nvContentPartPr>
            <p14:xfrm>
              <a:off x="3009900" y="4223385"/>
              <a:ext cx="125095" cy="889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14"/>
            </p:blipFill>
            <p:spPr>
              <a:xfrm>
                <a:off x="3009900" y="422338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1" name="Ink 110"/>
              <p14:cNvContentPartPr/>
              <p14:nvPr/>
            </p14:nvContentPartPr>
            <p14:xfrm>
              <a:off x="3304540" y="4107180"/>
              <a:ext cx="294640" cy="25908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216"/>
            </p:blipFill>
            <p:spPr>
              <a:xfrm>
                <a:off x="3304540" y="4107180"/>
                <a:ext cx="2946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2" name="Ink 111"/>
              <p14:cNvContentPartPr/>
              <p14:nvPr/>
            </p14:nvContentPartPr>
            <p14:xfrm>
              <a:off x="3313430" y="4223385"/>
              <a:ext cx="294640" cy="2667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218"/>
            </p:blipFill>
            <p:spPr>
              <a:xfrm>
                <a:off x="3313430" y="4223385"/>
                <a:ext cx="2946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3" name="Ink 112"/>
              <p14:cNvContentPartPr/>
              <p14:nvPr/>
            </p14:nvContentPartPr>
            <p14:xfrm>
              <a:off x="3983355" y="4392930"/>
              <a:ext cx="187325" cy="17780"/>
            </p14:xfrm>
          </p:contentPart>
        </mc:Choice>
        <mc:Fallback xmlns="">
          <p:pic>
            <p:nvPicPr>
              <p:cNvPr id="113" name="Ink 112"/>
            </p:nvPicPr>
            <p:blipFill>
              <a:blip r:embed="rId220"/>
            </p:blipFill>
            <p:spPr>
              <a:xfrm>
                <a:off x="3983355" y="439293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4" name="Ink 113"/>
              <p14:cNvContentPartPr/>
              <p14:nvPr/>
            </p14:nvContentPartPr>
            <p14:xfrm>
              <a:off x="3983355" y="4321810"/>
              <a:ext cx="223520" cy="26670"/>
            </p14:xfrm>
          </p:contentPart>
        </mc:Choice>
        <mc:Fallback xmlns="">
          <p:pic>
            <p:nvPicPr>
              <p:cNvPr id="114" name="Ink 113"/>
            </p:nvPicPr>
            <p:blipFill>
              <a:blip r:embed="rId222"/>
            </p:blipFill>
            <p:spPr>
              <a:xfrm>
                <a:off x="3983355" y="4321810"/>
                <a:ext cx="2235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5" name="Ink 114"/>
              <p14:cNvContentPartPr/>
              <p14:nvPr/>
            </p14:nvContentPartPr>
            <p14:xfrm>
              <a:off x="4179570" y="4276725"/>
              <a:ext cx="98425" cy="170180"/>
            </p14:xfrm>
          </p:contentPart>
        </mc:Choice>
        <mc:Fallback xmlns="">
          <p:pic>
            <p:nvPicPr>
              <p:cNvPr id="115" name="Ink 114"/>
            </p:nvPicPr>
            <p:blipFill>
              <a:blip r:embed="rId224"/>
            </p:blipFill>
            <p:spPr>
              <a:xfrm>
                <a:off x="4179570" y="4276725"/>
                <a:ext cx="9842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6" name="Ink 115"/>
              <p14:cNvContentPartPr/>
              <p14:nvPr/>
            </p14:nvContentPartPr>
            <p14:xfrm>
              <a:off x="4510405" y="3964305"/>
              <a:ext cx="294640" cy="661035"/>
            </p14:xfrm>
          </p:contentPart>
        </mc:Choice>
        <mc:Fallback xmlns="">
          <p:pic>
            <p:nvPicPr>
              <p:cNvPr id="116" name="Ink 115"/>
            </p:nvPicPr>
            <p:blipFill>
              <a:blip r:embed="rId226"/>
            </p:blipFill>
            <p:spPr>
              <a:xfrm>
                <a:off x="4510405" y="3964305"/>
                <a:ext cx="294640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7" name="Ink 116"/>
              <p14:cNvContentPartPr/>
              <p14:nvPr/>
            </p14:nvContentPartPr>
            <p14:xfrm>
              <a:off x="4474845" y="4330700"/>
              <a:ext cx="240665" cy="8890"/>
            </p14:xfrm>
          </p:contentPart>
        </mc:Choice>
        <mc:Fallback xmlns="">
          <p:pic>
            <p:nvPicPr>
              <p:cNvPr id="117" name="Ink 116"/>
            </p:nvPicPr>
            <p:blipFill>
              <a:blip r:embed="rId228"/>
            </p:blipFill>
            <p:spPr>
              <a:xfrm>
                <a:off x="4474845" y="4330700"/>
                <a:ext cx="2406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8" name="Ink 117"/>
              <p14:cNvContentPartPr/>
              <p14:nvPr/>
            </p14:nvContentPartPr>
            <p14:xfrm>
              <a:off x="4939030" y="4241165"/>
              <a:ext cx="116205" cy="366395"/>
            </p14:xfrm>
          </p:contentPart>
        </mc:Choice>
        <mc:Fallback xmlns="">
          <p:pic>
            <p:nvPicPr>
              <p:cNvPr id="118" name="Ink 117"/>
            </p:nvPicPr>
            <p:blipFill>
              <a:blip r:embed="rId230"/>
            </p:blipFill>
            <p:spPr>
              <a:xfrm>
                <a:off x="4939030" y="4241165"/>
                <a:ext cx="1162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19" name="Ink 118"/>
              <p14:cNvContentPartPr/>
              <p14:nvPr/>
            </p14:nvContentPartPr>
            <p14:xfrm>
              <a:off x="5144135" y="4357370"/>
              <a:ext cx="187960" cy="142875"/>
            </p14:xfrm>
          </p:contentPart>
        </mc:Choice>
        <mc:Fallback xmlns="">
          <p:pic>
            <p:nvPicPr>
              <p:cNvPr id="119" name="Ink 118"/>
            </p:nvPicPr>
            <p:blipFill>
              <a:blip r:embed="rId232"/>
            </p:blipFill>
            <p:spPr>
              <a:xfrm>
                <a:off x="5144135" y="4357370"/>
                <a:ext cx="1879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0" name="Ink 119"/>
              <p14:cNvContentPartPr/>
              <p14:nvPr/>
            </p14:nvContentPartPr>
            <p14:xfrm>
              <a:off x="5081905" y="4214495"/>
              <a:ext cx="285750" cy="26670"/>
            </p14:xfrm>
          </p:contentPart>
        </mc:Choice>
        <mc:Fallback xmlns="">
          <p:pic>
            <p:nvPicPr>
              <p:cNvPr id="120" name="Ink 119"/>
            </p:nvPicPr>
            <p:blipFill>
              <a:blip r:embed="rId234"/>
            </p:blipFill>
            <p:spPr>
              <a:xfrm>
                <a:off x="5081905" y="4214495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1" name="Ink 120"/>
              <p14:cNvContentPartPr/>
              <p14:nvPr/>
            </p14:nvContentPartPr>
            <p14:xfrm>
              <a:off x="5278120" y="4152265"/>
              <a:ext cx="107315" cy="124460"/>
            </p14:xfrm>
          </p:contentPart>
        </mc:Choice>
        <mc:Fallback xmlns="">
          <p:pic>
            <p:nvPicPr>
              <p:cNvPr id="121" name="Ink 120"/>
            </p:nvPicPr>
            <p:blipFill>
              <a:blip r:embed="rId236"/>
            </p:blipFill>
            <p:spPr>
              <a:xfrm>
                <a:off x="5278120" y="4152265"/>
                <a:ext cx="10731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2" name="Ink 121"/>
              <p14:cNvContentPartPr/>
              <p14:nvPr/>
            </p14:nvContentPartPr>
            <p14:xfrm>
              <a:off x="5412105" y="4366260"/>
              <a:ext cx="80645" cy="250190"/>
            </p14:xfrm>
          </p:contentPart>
        </mc:Choice>
        <mc:Fallback xmlns="">
          <p:pic>
            <p:nvPicPr>
              <p:cNvPr id="122" name="Ink 121"/>
            </p:nvPicPr>
            <p:blipFill>
              <a:blip r:embed="rId238"/>
            </p:blipFill>
            <p:spPr>
              <a:xfrm>
                <a:off x="5412105" y="4366260"/>
                <a:ext cx="806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3" name="Ink 122"/>
              <p14:cNvContentPartPr/>
              <p14:nvPr/>
            </p14:nvContentPartPr>
            <p14:xfrm>
              <a:off x="5573395" y="4446905"/>
              <a:ext cx="160655" cy="142875"/>
            </p14:xfrm>
          </p:contentPart>
        </mc:Choice>
        <mc:Fallback xmlns="">
          <p:pic>
            <p:nvPicPr>
              <p:cNvPr id="123" name="Ink 122"/>
            </p:nvPicPr>
            <p:blipFill>
              <a:blip r:embed="rId240"/>
            </p:blipFill>
            <p:spPr>
              <a:xfrm>
                <a:off x="5573395" y="4446905"/>
                <a:ext cx="16065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4" name="Ink 123"/>
              <p14:cNvContentPartPr/>
              <p14:nvPr/>
            </p14:nvContentPartPr>
            <p14:xfrm>
              <a:off x="5778500" y="4553585"/>
              <a:ext cx="53975" cy="107315"/>
            </p14:xfrm>
          </p:contentPart>
        </mc:Choice>
        <mc:Fallback xmlns="">
          <p:pic>
            <p:nvPicPr>
              <p:cNvPr id="124" name="Ink 123"/>
            </p:nvPicPr>
            <p:blipFill>
              <a:blip r:embed="rId242"/>
            </p:blipFill>
            <p:spPr>
              <a:xfrm>
                <a:off x="5778500" y="4553585"/>
                <a:ext cx="539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5" name="Ink 124"/>
              <p14:cNvContentPartPr/>
              <p14:nvPr/>
            </p14:nvContentPartPr>
            <p14:xfrm>
              <a:off x="5822950" y="4455795"/>
              <a:ext cx="187960" cy="33909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244"/>
            </p:blipFill>
            <p:spPr>
              <a:xfrm>
                <a:off x="5822950" y="4455795"/>
                <a:ext cx="18796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6" name="Ink 125"/>
              <p14:cNvContentPartPr/>
              <p14:nvPr/>
            </p14:nvContentPartPr>
            <p14:xfrm>
              <a:off x="6064250" y="4384040"/>
              <a:ext cx="53975" cy="26797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246"/>
            </p:blipFill>
            <p:spPr>
              <a:xfrm>
                <a:off x="6064250" y="4384040"/>
                <a:ext cx="5397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7" name="Ink 126"/>
              <p14:cNvContentPartPr/>
              <p14:nvPr/>
            </p14:nvContentPartPr>
            <p14:xfrm>
              <a:off x="6243320" y="4223385"/>
              <a:ext cx="169545" cy="53594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248"/>
            </p:blipFill>
            <p:spPr>
              <a:xfrm>
                <a:off x="6243320" y="4223385"/>
                <a:ext cx="16954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8" name="Ink 127"/>
              <p14:cNvContentPartPr/>
              <p14:nvPr/>
            </p14:nvContentPartPr>
            <p14:xfrm>
              <a:off x="6546850" y="4580890"/>
              <a:ext cx="116205" cy="26670"/>
            </p14:xfrm>
          </p:contentPart>
        </mc:Choice>
        <mc:Fallback xmlns="">
          <p:pic>
            <p:nvPicPr>
              <p:cNvPr id="128" name="Ink 127"/>
            </p:nvPicPr>
            <p:blipFill>
              <a:blip r:embed="rId250"/>
            </p:blipFill>
            <p:spPr>
              <a:xfrm>
                <a:off x="6546850" y="4580890"/>
                <a:ext cx="1162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29" name="Ink 128"/>
              <p14:cNvContentPartPr/>
              <p14:nvPr/>
            </p14:nvContentPartPr>
            <p14:xfrm>
              <a:off x="6582410" y="4526915"/>
              <a:ext cx="133985" cy="889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252"/>
            </p:blipFill>
            <p:spPr>
              <a:xfrm>
                <a:off x="6582410" y="452691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0" name="Ink 129"/>
              <p14:cNvContentPartPr/>
              <p14:nvPr/>
            </p14:nvContentPartPr>
            <p14:xfrm>
              <a:off x="3313430" y="4446905"/>
              <a:ext cx="232410" cy="17780"/>
            </p14:xfrm>
          </p:contentPart>
        </mc:Choice>
        <mc:Fallback xmlns="">
          <p:pic>
            <p:nvPicPr>
              <p:cNvPr id="130" name="Ink 129"/>
            </p:nvPicPr>
            <p:blipFill>
              <a:blip r:embed="rId254"/>
            </p:blipFill>
            <p:spPr>
              <a:xfrm>
                <a:off x="3313430" y="4446905"/>
                <a:ext cx="2324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1" name="Ink 130"/>
              <p14:cNvContentPartPr/>
              <p14:nvPr/>
            </p14:nvContentPartPr>
            <p14:xfrm>
              <a:off x="3304540" y="4482465"/>
              <a:ext cx="250190" cy="35560"/>
            </p14:xfrm>
          </p:contentPart>
        </mc:Choice>
        <mc:Fallback xmlns="">
          <p:pic>
            <p:nvPicPr>
              <p:cNvPr id="131" name="Ink 130"/>
            </p:nvPicPr>
            <p:blipFill>
              <a:blip r:embed="rId256"/>
            </p:blipFill>
            <p:spPr>
              <a:xfrm>
                <a:off x="3304540" y="4482465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2" name="Ink 131"/>
              <p14:cNvContentPartPr/>
              <p14:nvPr/>
            </p14:nvContentPartPr>
            <p14:xfrm>
              <a:off x="6002020" y="2580640"/>
              <a:ext cx="839470" cy="4445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258"/>
            </p:blipFill>
            <p:spPr>
              <a:xfrm>
                <a:off x="6002020" y="2580640"/>
                <a:ext cx="83947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3" name="Ink 132"/>
              <p14:cNvContentPartPr/>
              <p14:nvPr/>
            </p14:nvContentPartPr>
            <p14:xfrm>
              <a:off x="6234430" y="2660650"/>
              <a:ext cx="410845" cy="17780"/>
            </p14:xfrm>
          </p:contentPart>
        </mc:Choice>
        <mc:Fallback xmlns="">
          <p:pic>
            <p:nvPicPr>
              <p:cNvPr id="133" name="Ink 132"/>
            </p:nvPicPr>
            <p:blipFill>
              <a:blip r:embed="rId260"/>
            </p:blipFill>
            <p:spPr>
              <a:xfrm>
                <a:off x="6234430" y="2660650"/>
                <a:ext cx="4108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4" name="Ink 133"/>
              <p14:cNvContentPartPr/>
              <p14:nvPr/>
            </p14:nvContentPartPr>
            <p14:xfrm>
              <a:off x="6868160" y="4419600"/>
              <a:ext cx="45085" cy="241300"/>
            </p14:xfrm>
          </p:contentPart>
        </mc:Choice>
        <mc:Fallback xmlns="">
          <p:pic>
            <p:nvPicPr>
              <p:cNvPr id="134" name="Ink 133"/>
            </p:nvPicPr>
            <p:blipFill>
              <a:blip r:embed="rId262"/>
            </p:blipFill>
            <p:spPr>
              <a:xfrm>
                <a:off x="6868160" y="4419600"/>
                <a:ext cx="450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5" name="Ink 134"/>
              <p14:cNvContentPartPr/>
              <p14:nvPr/>
            </p14:nvContentPartPr>
            <p14:xfrm>
              <a:off x="7065010" y="4572000"/>
              <a:ext cx="196215" cy="26670"/>
            </p14:xfrm>
          </p:contentPart>
        </mc:Choice>
        <mc:Fallback xmlns="">
          <p:pic>
            <p:nvPicPr>
              <p:cNvPr id="135" name="Ink 134"/>
            </p:nvPicPr>
            <p:blipFill>
              <a:blip r:embed="rId264"/>
            </p:blipFill>
            <p:spPr>
              <a:xfrm>
                <a:off x="7065010" y="4572000"/>
                <a:ext cx="1962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6" name="Ink 135"/>
              <p14:cNvContentPartPr/>
              <p14:nvPr/>
            </p14:nvContentPartPr>
            <p14:xfrm>
              <a:off x="7216775" y="4509135"/>
              <a:ext cx="17780" cy="151765"/>
            </p14:xfrm>
          </p:contentPart>
        </mc:Choice>
        <mc:Fallback xmlns="">
          <p:pic>
            <p:nvPicPr>
              <p:cNvPr id="136" name="Ink 135"/>
            </p:nvPicPr>
            <p:blipFill>
              <a:blip r:embed="rId266"/>
            </p:blipFill>
            <p:spPr>
              <a:xfrm>
                <a:off x="7216775" y="4509135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7" name="Ink 136"/>
              <p14:cNvContentPartPr/>
              <p14:nvPr/>
            </p14:nvContentPartPr>
            <p14:xfrm>
              <a:off x="7448550" y="4518025"/>
              <a:ext cx="205740" cy="160655"/>
            </p14:xfrm>
          </p:contentPart>
        </mc:Choice>
        <mc:Fallback xmlns="">
          <p:pic>
            <p:nvPicPr>
              <p:cNvPr id="137" name="Ink 136"/>
            </p:nvPicPr>
            <p:blipFill>
              <a:blip r:embed="rId268"/>
            </p:blipFill>
            <p:spPr>
              <a:xfrm>
                <a:off x="7448550" y="4518025"/>
                <a:ext cx="2057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8" name="Ink 137"/>
              <p14:cNvContentPartPr/>
              <p14:nvPr/>
            </p14:nvContentPartPr>
            <p14:xfrm>
              <a:off x="1089660" y="4964430"/>
              <a:ext cx="249555" cy="883920"/>
            </p14:xfrm>
          </p:contentPart>
        </mc:Choice>
        <mc:Fallback xmlns="">
          <p:pic>
            <p:nvPicPr>
              <p:cNvPr id="138" name="Ink 137"/>
            </p:nvPicPr>
            <p:blipFill>
              <a:blip r:embed="rId270"/>
            </p:blipFill>
            <p:spPr>
              <a:xfrm>
                <a:off x="1089660" y="4964430"/>
                <a:ext cx="249555" cy="88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39" name="Ink 138"/>
              <p14:cNvContentPartPr/>
              <p14:nvPr/>
            </p14:nvContentPartPr>
            <p14:xfrm>
              <a:off x="1661160" y="5027295"/>
              <a:ext cx="88900" cy="919480"/>
            </p14:xfrm>
          </p:contentPart>
        </mc:Choice>
        <mc:Fallback xmlns="">
          <p:pic>
            <p:nvPicPr>
              <p:cNvPr id="139" name="Ink 138"/>
            </p:nvPicPr>
            <p:blipFill>
              <a:blip r:embed="rId272"/>
            </p:blipFill>
            <p:spPr>
              <a:xfrm>
                <a:off x="1661160" y="5027295"/>
                <a:ext cx="88900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0" name="Ink 139"/>
              <p14:cNvContentPartPr/>
              <p14:nvPr/>
            </p14:nvContentPartPr>
            <p14:xfrm>
              <a:off x="1929130" y="5313045"/>
              <a:ext cx="116205" cy="356870"/>
            </p14:xfrm>
          </p:contentPart>
        </mc:Choice>
        <mc:Fallback xmlns="">
          <p:pic>
            <p:nvPicPr>
              <p:cNvPr id="140" name="Ink 139"/>
            </p:nvPicPr>
            <p:blipFill>
              <a:blip r:embed="rId274"/>
            </p:blipFill>
            <p:spPr>
              <a:xfrm>
                <a:off x="1929130" y="5313045"/>
                <a:ext cx="11620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1" name="Ink 140"/>
              <p14:cNvContentPartPr/>
              <p14:nvPr/>
            </p14:nvContentPartPr>
            <p14:xfrm>
              <a:off x="2160905" y="5375275"/>
              <a:ext cx="36195" cy="232410"/>
            </p14:xfrm>
          </p:contentPart>
        </mc:Choice>
        <mc:Fallback xmlns="">
          <p:pic>
            <p:nvPicPr>
              <p:cNvPr id="141" name="Ink 140"/>
            </p:nvPicPr>
            <p:blipFill>
              <a:blip r:embed="rId276"/>
            </p:blipFill>
            <p:spPr>
              <a:xfrm>
                <a:off x="2160905" y="5375275"/>
                <a:ext cx="3619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2" name="Ink 141"/>
              <p14:cNvContentPartPr/>
              <p14:nvPr/>
            </p14:nvContentPartPr>
            <p14:xfrm>
              <a:off x="2322195" y="5535930"/>
              <a:ext cx="160655" cy="17780"/>
            </p14:xfrm>
          </p:contentPart>
        </mc:Choice>
        <mc:Fallback xmlns="">
          <p:pic>
            <p:nvPicPr>
              <p:cNvPr id="142" name="Ink 141"/>
            </p:nvPicPr>
            <p:blipFill>
              <a:blip r:embed="rId278"/>
            </p:blipFill>
            <p:spPr>
              <a:xfrm>
                <a:off x="2322195" y="553593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3" name="Ink 142"/>
              <p14:cNvContentPartPr/>
              <p14:nvPr/>
            </p14:nvContentPartPr>
            <p14:xfrm>
              <a:off x="2402205" y="5473700"/>
              <a:ext cx="45085" cy="116205"/>
            </p14:xfrm>
          </p:contentPart>
        </mc:Choice>
        <mc:Fallback xmlns="">
          <p:pic>
            <p:nvPicPr>
              <p:cNvPr id="143" name="Ink 142"/>
            </p:nvPicPr>
            <p:blipFill>
              <a:blip r:embed="rId280"/>
            </p:blipFill>
            <p:spPr>
              <a:xfrm>
                <a:off x="2402205" y="5473700"/>
                <a:ext cx="450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4" name="Ink 143"/>
              <p14:cNvContentPartPr/>
              <p14:nvPr/>
            </p14:nvContentPartPr>
            <p14:xfrm>
              <a:off x="2562860" y="5473700"/>
              <a:ext cx="214630" cy="178435"/>
            </p14:xfrm>
          </p:contentPart>
        </mc:Choice>
        <mc:Fallback xmlns="">
          <p:pic>
            <p:nvPicPr>
              <p:cNvPr id="144" name="Ink 143"/>
            </p:nvPicPr>
            <p:blipFill>
              <a:blip r:embed="rId282"/>
            </p:blipFill>
            <p:spPr>
              <a:xfrm>
                <a:off x="2562860" y="5473700"/>
                <a:ext cx="21463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5" name="Ink 144"/>
              <p14:cNvContentPartPr/>
              <p14:nvPr/>
            </p14:nvContentPartPr>
            <p14:xfrm>
              <a:off x="2830830" y="5401945"/>
              <a:ext cx="98425" cy="393065"/>
            </p14:xfrm>
          </p:contentPart>
        </mc:Choice>
        <mc:Fallback xmlns="">
          <p:pic>
            <p:nvPicPr>
              <p:cNvPr id="145" name="Ink 144"/>
            </p:nvPicPr>
            <p:blipFill>
              <a:blip r:embed="rId284"/>
            </p:blipFill>
            <p:spPr>
              <a:xfrm>
                <a:off x="2830830" y="5401945"/>
                <a:ext cx="9842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6" name="Ink 145"/>
              <p14:cNvContentPartPr/>
              <p14:nvPr/>
            </p14:nvContentPartPr>
            <p14:xfrm>
              <a:off x="3170555" y="5384165"/>
              <a:ext cx="80645" cy="419735"/>
            </p14:xfrm>
          </p:contentPart>
        </mc:Choice>
        <mc:Fallback xmlns="">
          <p:pic>
            <p:nvPicPr>
              <p:cNvPr id="146" name="Ink 145"/>
            </p:nvPicPr>
            <p:blipFill>
              <a:blip r:embed="rId286"/>
            </p:blipFill>
            <p:spPr>
              <a:xfrm>
                <a:off x="3170555" y="5384165"/>
                <a:ext cx="8064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7" name="Ink 146"/>
              <p14:cNvContentPartPr/>
              <p14:nvPr/>
            </p14:nvContentPartPr>
            <p14:xfrm>
              <a:off x="3411855" y="5544820"/>
              <a:ext cx="187325" cy="160655"/>
            </p14:xfrm>
          </p:contentPart>
        </mc:Choice>
        <mc:Fallback xmlns="">
          <p:pic>
            <p:nvPicPr>
              <p:cNvPr id="147" name="Ink 146"/>
            </p:nvPicPr>
            <p:blipFill>
              <a:blip r:embed="rId288"/>
            </p:blipFill>
            <p:spPr>
              <a:xfrm>
                <a:off x="3411855" y="5544820"/>
                <a:ext cx="18732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48" name="Ink 147"/>
              <p14:cNvContentPartPr/>
              <p14:nvPr/>
            </p14:nvContentPartPr>
            <p14:xfrm>
              <a:off x="3509645" y="5750560"/>
              <a:ext cx="214630" cy="125095"/>
            </p14:xfrm>
          </p:contentPart>
        </mc:Choice>
        <mc:Fallback xmlns="">
          <p:pic>
            <p:nvPicPr>
              <p:cNvPr id="148" name="Ink 147"/>
            </p:nvPicPr>
            <p:blipFill>
              <a:blip r:embed="rId290"/>
            </p:blipFill>
            <p:spPr>
              <a:xfrm>
                <a:off x="3509645" y="5750560"/>
                <a:ext cx="2146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49" name="Ink 148"/>
              <p14:cNvContentPartPr/>
              <p14:nvPr/>
            </p14:nvContentPartPr>
            <p14:xfrm>
              <a:off x="3831590" y="5625465"/>
              <a:ext cx="142875" cy="151765"/>
            </p14:xfrm>
          </p:contentPart>
        </mc:Choice>
        <mc:Fallback xmlns="">
          <p:pic>
            <p:nvPicPr>
              <p:cNvPr id="149" name="Ink 148"/>
            </p:nvPicPr>
            <p:blipFill>
              <a:blip r:embed="rId292"/>
            </p:blipFill>
            <p:spPr>
              <a:xfrm>
                <a:off x="3831590" y="5625465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0" name="Ink 149"/>
              <p14:cNvContentPartPr/>
              <p14:nvPr/>
            </p14:nvContentPartPr>
            <p14:xfrm>
              <a:off x="3858260" y="5643245"/>
              <a:ext cx="89535" cy="142875"/>
            </p14:xfrm>
          </p:contentPart>
        </mc:Choice>
        <mc:Fallback xmlns="">
          <p:pic>
            <p:nvPicPr>
              <p:cNvPr id="150" name="Ink 149"/>
            </p:nvPicPr>
            <p:blipFill>
              <a:blip r:embed="rId294"/>
            </p:blipFill>
            <p:spPr>
              <a:xfrm>
                <a:off x="3858260" y="5643245"/>
                <a:ext cx="895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1" name="Ink 150"/>
              <p14:cNvContentPartPr/>
              <p14:nvPr/>
            </p14:nvContentPartPr>
            <p14:xfrm>
              <a:off x="4054475" y="5634355"/>
              <a:ext cx="187960" cy="133985"/>
            </p14:xfrm>
          </p:contentPart>
        </mc:Choice>
        <mc:Fallback xmlns="">
          <p:pic>
            <p:nvPicPr>
              <p:cNvPr id="151" name="Ink 150"/>
            </p:nvPicPr>
            <p:blipFill>
              <a:blip r:embed="rId296"/>
            </p:blipFill>
            <p:spPr>
              <a:xfrm>
                <a:off x="4054475" y="5634355"/>
                <a:ext cx="18796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2" name="Ink 151"/>
              <p14:cNvContentPartPr/>
              <p14:nvPr/>
            </p14:nvContentPartPr>
            <p14:xfrm>
              <a:off x="3456305" y="5410835"/>
              <a:ext cx="125095" cy="8890"/>
            </p14:xfrm>
          </p:contentPart>
        </mc:Choice>
        <mc:Fallback xmlns="">
          <p:pic>
            <p:nvPicPr>
              <p:cNvPr id="152" name="Ink 151"/>
            </p:nvPicPr>
            <p:blipFill>
              <a:blip r:embed="rId298"/>
            </p:blipFill>
            <p:spPr>
              <a:xfrm>
                <a:off x="3456305" y="541083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3" name="Ink 152"/>
              <p14:cNvContentPartPr/>
              <p14:nvPr/>
            </p14:nvContentPartPr>
            <p14:xfrm>
              <a:off x="3518535" y="5384165"/>
              <a:ext cx="71755" cy="107315"/>
            </p14:xfrm>
          </p:contentPart>
        </mc:Choice>
        <mc:Fallback xmlns="">
          <p:pic>
            <p:nvPicPr>
              <p:cNvPr id="153" name="Ink 152"/>
            </p:nvPicPr>
            <p:blipFill>
              <a:blip r:embed="rId300"/>
            </p:blipFill>
            <p:spPr>
              <a:xfrm>
                <a:off x="3518535" y="5384165"/>
                <a:ext cx="7175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4" name="Ink 153"/>
              <p14:cNvContentPartPr/>
              <p14:nvPr/>
            </p14:nvContentPartPr>
            <p14:xfrm>
              <a:off x="4045585" y="5473700"/>
              <a:ext cx="214630" cy="125095"/>
            </p14:xfrm>
          </p:contentPart>
        </mc:Choice>
        <mc:Fallback xmlns="">
          <p:pic>
            <p:nvPicPr>
              <p:cNvPr id="154" name="Ink 153"/>
            </p:nvPicPr>
            <p:blipFill>
              <a:blip r:embed="rId302"/>
            </p:blipFill>
            <p:spPr>
              <a:xfrm>
                <a:off x="4045585" y="5473700"/>
                <a:ext cx="21463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5" name="Ink 154"/>
              <p14:cNvContentPartPr/>
              <p14:nvPr/>
            </p14:nvContentPartPr>
            <p14:xfrm>
              <a:off x="4064000" y="5830570"/>
              <a:ext cx="312420" cy="276860"/>
            </p14:xfrm>
          </p:contentPart>
        </mc:Choice>
        <mc:Fallback xmlns="">
          <p:pic>
            <p:nvPicPr>
              <p:cNvPr id="155" name="Ink 154"/>
            </p:nvPicPr>
            <p:blipFill>
              <a:blip r:embed="rId304"/>
            </p:blipFill>
            <p:spPr>
              <a:xfrm>
                <a:off x="4064000" y="5830570"/>
                <a:ext cx="3124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6" name="Ink 155"/>
              <p14:cNvContentPartPr/>
              <p14:nvPr/>
            </p14:nvContentPartPr>
            <p14:xfrm>
              <a:off x="4474845" y="5473700"/>
              <a:ext cx="26670" cy="473075"/>
            </p14:xfrm>
          </p:contentPart>
        </mc:Choice>
        <mc:Fallback xmlns="">
          <p:pic>
            <p:nvPicPr>
              <p:cNvPr id="156" name="Ink 155"/>
            </p:nvPicPr>
            <p:blipFill>
              <a:blip r:embed="rId306"/>
            </p:blipFill>
            <p:spPr>
              <a:xfrm>
                <a:off x="4474845" y="5473700"/>
                <a:ext cx="2667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7" name="Ink 156"/>
              <p14:cNvContentPartPr/>
              <p14:nvPr/>
            </p14:nvContentPartPr>
            <p14:xfrm>
              <a:off x="4733290" y="5429250"/>
              <a:ext cx="205740" cy="38354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308"/>
            </p:blipFill>
            <p:spPr>
              <a:xfrm>
                <a:off x="4733290" y="5429250"/>
                <a:ext cx="20574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58" name="Ink 157"/>
              <p14:cNvContentPartPr/>
              <p14:nvPr/>
            </p14:nvContentPartPr>
            <p14:xfrm>
              <a:off x="5028565" y="5669915"/>
              <a:ext cx="259080" cy="178435"/>
            </p14:xfrm>
          </p:contentPart>
        </mc:Choice>
        <mc:Fallback xmlns="">
          <p:pic>
            <p:nvPicPr>
              <p:cNvPr id="158" name="Ink 157"/>
            </p:nvPicPr>
            <p:blipFill>
              <a:blip r:embed="rId310"/>
            </p:blipFill>
            <p:spPr>
              <a:xfrm>
                <a:off x="5028565" y="5669915"/>
                <a:ext cx="2590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59" name="Ink 158"/>
              <p14:cNvContentPartPr/>
              <p14:nvPr/>
            </p14:nvContentPartPr>
            <p14:xfrm>
              <a:off x="5340985" y="5419725"/>
              <a:ext cx="250190" cy="419735"/>
            </p14:xfrm>
          </p:contentPart>
        </mc:Choice>
        <mc:Fallback xmlns="">
          <p:pic>
            <p:nvPicPr>
              <p:cNvPr id="159" name="Ink 158"/>
            </p:nvPicPr>
            <p:blipFill>
              <a:blip r:embed="rId312"/>
            </p:blipFill>
            <p:spPr>
              <a:xfrm>
                <a:off x="5340985" y="5419725"/>
                <a:ext cx="25019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0" name="Ink 159"/>
              <p14:cNvContentPartPr/>
              <p14:nvPr/>
            </p14:nvContentPartPr>
            <p14:xfrm>
              <a:off x="5635625" y="5652135"/>
              <a:ext cx="428625" cy="366395"/>
            </p14:xfrm>
          </p:contentPart>
        </mc:Choice>
        <mc:Fallback xmlns="">
          <p:pic>
            <p:nvPicPr>
              <p:cNvPr id="160" name="Ink 159"/>
            </p:nvPicPr>
            <p:blipFill>
              <a:blip r:embed="rId314"/>
            </p:blipFill>
            <p:spPr>
              <a:xfrm>
                <a:off x="5635625" y="5652135"/>
                <a:ext cx="42862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1" name="Ink 160"/>
              <p14:cNvContentPartPr/>
              <p14:nvPr/>
            </p14:nvContentPartPr>
            <p14:xfrm>
              <a:off x="8395335" y="1294765"/>
              <a:ext cx="259080" cy="1196340"/>
            </p14:xfrm>
          </p:contentPart>
        </mc:Choice>
        <mc:Fallback xmlns="">
          <p:pic>
            <p:nvPicPr>
              <p:cNvPr id="161" name="Ink 160"/>
            </p:nvPicPr>
            <p:blipFill>
              <a:blip r:embed="rId316"/>
            </p:blipFill>
            <p:spPr>
              <a:xfrm>
                <a:off x="8395335" y="1294765"/>
                <a:ext cx="259080" cy="1196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2" name="Ink 161"/>
              <p14:cNvContentPartPr/>
              <p14:nvPr/>
            </p14:nvContentPartPr>
            <p14:xfrm>
              <a:off x="8029575" y="1616075"/>
              <a:ext cx="53340" cy="339090"/>
            </p14:xfrm>
          </p:contentPart>
        </mc:Choice>
        <mc:Fallback xmlns="">
          <p:pic>
            <p:nvPicPr>
              <p:cNvPr id="162" name="Ink 161"/>
            </p:nvPicPr>
            <p:blipFill>
              <a:blip r:embed="rId318"/>
            </p:blipFill>
            <p:spPr>
              <a:xfrm>
                <a:off x="8029575" y="1616075"/>
                <a:ext cx="5334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3" name="Ink 162"/>
              <p14:cNvContentPartPr/>
              <p14:nvPr/>
            </p14:nvContentPartPr>
            <p14:xfrm>
              <a:off x="7931150" y="1633855"/>
              <a:ext cx="312420" cy="366395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320"/>
            </p:blipFill>
            <p:spPr>
              <a:xfrm>
                <a:off x="7931150" y="1633855"/>
                <a:ext cx="31242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4" name="Ink 163"/>
              <p14:cNvContentPartPr/>
              <p14:nvPr/>
            </p14:nvContentPartPr>
            <p14:xfrm>
              <a:off x="6198235" y="5777230"/>
              <a:ext cx="151765" cy="8890"/>
            </p14:xfrm>
          </p:contentPart>
        </mc:Choice>
        <mc:Fallback xmlns="">
          <p:pic>
            <p:nvPicPr>
              <p:cNvPr id="164" name="Ink 163"/>
            </p:nvPicPr>
            <p:blipFill>
              <a:blip r:embed="rId322"/>
            </p:blipFill>
            <p:spPr>
              <a:xfrm>
                <a:off x="6198235" y="577723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5" name="Ink 164"/>
              <p14:cNvContentPartPr/>
              <p14:nvPr/>
            </p14:nvContentPartPr>
            <p14:xfrm>
              <a:off x="6234430" y="5723890"/>
              <a:ext cx="151765" cy="8890"/>
            </p14:xfrm>
          </p:contentPart>
        </mc:Choice>
        <mc:Fallback xmlns="">
          <p:pic>
            <p:nvPicPr>
              <p:cNvPr id="165" name="Ink 164"/>
            </p:nvPicPr>
            <p:blipFill>
              <a:blip r:embed="rId324"/>
            </p:blipFill>
            <p:spPr>
              <a:xfrm>
                <a:off x="6234430" y="5723890"/>
                <a:ext cx="15176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6" name="Ink 165"/>
              <p14:cNvContentPartPr/>
              <p14:nvPr/>
            </p14:nvContentPartPr>
            <p14:xfrm>
              <a:off x="6635750" y="5321935"/>
              <a:ext cx="116205" cy="812165"/>
            </p14:xfrm>
          </p:contentPart>
        </mc:Choice>
        <mc:Fallback xmlns="">
          <p:pic>
            <p:nvPicPr>
              <p:cNvPr id="166" name="Ink 165"/>
            </p:nvPicPr>
            <p:blipFill>
              <a:blip r:embed="rId326"/>
            </p:blipFill>
            <p:spPr>
              <a:xfrm>
                <a:off x="6635750" y="5321935"/>
                <a:ext cx="116205" cy="81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7" name="Ink 166"/>
              <p14:cNvContentPartPr/>
              <p14:nvPr/>
            </p14:nvContentPartPr>
            <p14:xfrm>
              <a:off x="7056120" y="5401945"/>
              <a:ext cx="125095" cy="795020"/>
            </p14:xfrm>
          </p:contentPart>
        </mc:Choice>
        <mc:Fallback xmlns="">
          <p:pic>
            <p:nvPicPr>
              <p:cNvPr id="167" name="Ink 166"/>
            </p:nvPicPr>
            <p:blipFill>
              <a:blip r:embed="rId328"/>
            </p:blipFill>
            <p:spPr>
              <a:xfrm>
                <a:off x="7056120" y="5401945"/>
                <a:ext cx="125095" cy="795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68" name="Ink 167"/>
              <p14:cNvContentPartPr/>
              <p14:nvPr/>
            </p14:nvContentPartPr>
            <p14:xfrm>
              <a:off x="7225665" y="6205855"/>
              <a:ext cx="80010" cy="98425"/>
            </p14:xfrm>
          </p:contentPart>
        </mc:Choice>
        <mc:Fallback xmlns="">
          <p:pic>
            <p:nvPicPr>
              <p:cNvPr id="168" name="Ink 167"/>
            </p:nvPicPr>
            <p:blipFill>
              <a:blip r:embed="rId330"/>
            </p:blipFill>
            <p:spPr>
              <a:xfrm>
                <a:off x="7225665" y="6205855"/>
                <a:ext cx="8001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69" name="Ink 168"/>
              <p14:cNvContentPartPr/>
              <p14:nvPr/>
            </p14:nvContentPartPr>
            <p14:xfrm>
              <a:off x="7198995" y="5276850"/>
              <a:ext cx="125095" cy="161290"/>
            </p14:xfrm>
          </p:contentPart>
        </mc:Choice>
        <mc:Fallback xmlns="">
          <p:pic>
            <p:nvPicPr>
              <p:cNvPr id="169" name="Ink 168"/>
            </p:nvPicPr>
            <p:blipFill>
              <a:blip r:embed="rId332"/>
            </p:blipFill>
            <p:spPr>
              <a:xfrm>
                <a:off x="7198995" y="5276850"/>
                <a:ext cx="12509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0" name="Ink 169"/>
              <p14:cNvContentPartPr/>
              <p14:nvPr/>
            </p14:nvContentPartPr>
            <p14:xfrm>
              <a:off x="6769735" y="6223635"/>
              <a:ext cx="89535" cy="89535"/>
            </p14:xfrm>
          </p:contentPart>
        </mc:Choice>
        <mc:Fallback xmlns="">
          <p:pic>
            <p:nvPicPr>
              <p:cNvPr id="170" name="Ink 169"/>
            </p:nvPicPr>
            <p:blipFill>
              <a:blip r:embed="rId334"/>
            </p:blipFill>
            <p:spPr>
              <a:xfrm>
                <a:off x="6769735" y="6223635"/>
                <a:ext cx="895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1" name="Ink 170"/>
              <p14:cNvContentPartPr/>
              <p14:nvPr/>
            </p14:nvContentPartPr>
            <p14:xfrm>
              <a:off x="6698615" y="5080635"/>
              <a:ext cx="98425" cy="169545"/>
            </p14:xfrm>
          </p:contentPart>
        </mc:Choice>
        <mc:Fallback xmlns="">
          <p:pic>
            <p:nvPicPr>
              <p:cNvPr id="171" name="Ink 170"/>
            </p:nvPicPr>
            <p:blipFill>
              <a:blip r:embed="rId336"/>
            </p:blipFill>
            <p:spPr>
              <a:xfrm>
                <a:off x="6698615" y="5080635"/>
                <a:ext cx="9842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2" name="Ink 171"/>
              <p14:cNvContentPartPr/>
              <p14:nvPr/>
            </p14:nvContentPartPr>
            <p14:xfrm>
              <a:off x="6850380" y="5143500"/>
              <a:ext cx="26670" cy="115570"/>
            </p14:xfrm>
          </p:contentPart>
        </mc:Choice>
        <mc:Fallback xmlns="">
          <p:pic>
            <p:nvPicPr>
              <p:cNvPr id="172" name="Ink 171"/>
            </p:nvPicPr>
            <p:blipFill>
              <a:blip r:embed="rId338"/>
            </p:blipFill>
            <p:spPr>
              <a:xfrm>
                <a:off x="6850380" y="5143500"/>
                <a:ext cx="2667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3" name="Ink 172"/>
              <p14:cNvContentPartPr/>
              <p14:nvPr/>
            </p14:nvContentPartPr>
            <p14:xfrm>
              <a:off x="6894830" y="5170170"/>
              <a:ext cx="18415" cy="88900"/>
            </p14:xfrm>
          </p:contentPart>
        </mc:Choice>
        <mc:Fallback xmlns="">
          <p:pic>
            <p:nvPicPr>
              <p:cNvPr id="173" name="Ink 172"/>
            </p:nvPicPr>
            <p:blipFill>
              <a:blip r:embed="rId340"/>
            </p:blipFill>
            <p:spPr>
              <a:xfrm>
                <a:off x="6894830" y="5170170"/>
                <a:ext cx="1841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1" p14:bwMode="auto">
            <p14:nvContentPartPr>
              <p14:cNvPr id="174" name="Ink 173"/>
              <p14:cNvContentPartPr/>
              <p14:nvPr/>
            </p14:nvContentPartPr>
            <p14:xfrm>
              <a:off x="6805930" y="5152390"/>
              <a:ext cx="142875" cy="26670"/>
            </p14:xfrm>
          </p:contentPart>
        </mc:Choice>
        <mc:Fallback xmlns="">
          <p:pic>
            <p:nvPicPr>
              <p:cNvPr id="174" name="Ink 173"/>
            </p:nvPicPr>
            <p:blipFill>
              <a:blip r:embed="rId342"/>
            </p:blipFill>
            <p:spPr>
              <a:xfrm>
                <a:off x="6805930" y="5152390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3" p14:bwMode="auto">
            <p14:nvContentPartPr>
              <p14:cNvPr id="175" name="Ink 174"/>
              <p14:cNvContentPartPr/>
              <p14:nvPr/>
            </p14:nvContentPartPr>
            <p14:xfrm>
              <a:off x="7377430" y="5589905"/>
              <a:ext cx="133985" cy="401320"/>
            </p14:xfrm>
          </p:contentPart>
        </mc:Choice>
        <mc:Fallback xmlns="">
          <p:pic>
            <p:nvPicPr>
              <p:cNvPr id="175" name="Ink 174"/>
            </p:nvPicPr>
            <p:blipFill>
              <a:blip r:embed="rId344"/>
            </p:blipFill>
            <p:spPr>
              <a:xfrm>
                <a:off x="7377430" y="5589905"/>
                <a:ext cx="13398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176" name="Ink 175"/>
              <p14:cNvContentPartPr/>
              <p14:nvPr/>
            </p14:nvContentPartPr>
            <p14:xfrm>
              <a:off x="7645400" y="5678805"/>
              <a:ext cx="35560" cy="223520"/>
            </p14:xfrm>
          </p:contentPart>
        </mc:Choice>
        <mc:Fallback xmlns="">
          <p:pic>
            <p:nvPicPr>
              <p:cNvPr id="176" name="Ink 175"/>
            </p:nvPicPr>
            <p:blipFill>
              <a:blip r:embed="rId346"/>
            </p:blipFill>
            <p:spPr>
              <a:xfrm>
                <a:off x="7645400" y="5678805"/>
                <a:ext cx="355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7" p14:bwMode="auto">
            <p14:nvContentPartPr>
              <p14:cNvPr id="177" name="Ink 176"/>
              <p14:cNvContentPartPr/>
              <p14:nvPr/>
            </p14:nvContentPartPr>
            <p14:xfrm>
              <a:off x="7841615" y="5795010"/>
              <a:ext cx="214630" cy="26670"/>
            </p14:xfrm>
          </p:contentPart>
        </mc:Choice>
        <mc:Fallback xmlns="">
          <p:pic>
            <p:nvPicPr>
              <p:cNvPr id="177" name="Ink 176"/>
            </p:nvPicPr>
            <p:blipFill>
              <a:blip r:embed="rId348"/>
            </p:blipFill>
            <p:spPr>
              <a:xfrm>
                <a:off x="7841615" y="5795010"/>
                <a:ext cx="21463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9" p14:bwMode="auto">
            <p14:nvContentPartPr>
              <p14:cNvPr id="178" name="Ink 177"/>
              <p14:cNvContentPartPr/>
              <p14:nvPr/>
            </p14:nvContentPartPr>
            <p14:xfrm>
              <a:off x="7948930" y="5732780"/>
              <a:ext cx="26670" cy="169545"/>
            </p14:xfrm>
          </p:contentPart>
        </mc:Choice>
        <mc:Fallback xmlns="">
          <p:pic>
            <p:nvPicPr>
              <p:cNvPr id="178" name="Ink 177"/>
            </p:nvPicPr>
            <p:blipFill>
              <a:blip r:embed="rId350"/>
            </p:blipFill>
            <p:spPr>
              <a:xfrm>
                <a:off x="7948930" y="573278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1" p14:bwMode="auto">
            <p14:nvContentPartPr>
              <p14:cNvPr id="179" name="Ink 178"/>
              <p14:cNvContentPartPr/>
              <p14:nvPr/>
            </p14:nvContentPartPr>
            <p14:xfrm>
              <a:off x="8252460" y="5678805"/>
              <a:ext cx="276860" cy="276860"/>
            </p14:xfrm>
          </p:contentPart>
        </mc:Choice>
        <mc:Fallback xmlns="">
          <p:pic>
            <p:nvPicPr>
              <p:cNvPr id="179" name="Ink 178"/>
            </p:nvPicPr>
            <p:blipFill>
              <a:blip r:embed="rId352"/>
            </p:blipFill>
            <p:spPr>
              <a:xfrm>
                <a:off x="8252460" y="5678805"/>
                <a:ext cx="2768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3" p14:bwMode="auto">
            <p14:nvContentPartPr>
              <p14:cNvPr id="180" name="Ink 179"/>
              <p14:cNvContentPartPr/>
              <p14:nvPr/>
            </p14:nvContentPartPr>
            <p14:xfrm>
              <a:off x="8574405" y="5750560"/>
              <a:ext cx="80010" cy="213995"/>
            </p14:xfrm>
          </p:contentPart>
        </mc:Choice>
        <mc:Fallback xmlns="">
          <p:pic>
            <p:nvPicPr>
              <p:cNvPr id="180" name="Ink 179"/>
            </p:nvPicPr>
            <p:blipFill>
              <a:blip r:embed="rId354"/>
            </p:blipFill>
            <p:spPr>
              <a:xfrm>
                <a:off x="8574405" y="5750560"/>
                <a:ext cx="8001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1" name="Ink 180"/>
              <p14:cNvContentPartPr/>
              <p14:nvPr/>
            </p14:nvContentPartPr>
            <p14:xfrm>
              <a:off x="8797290" y="5669915"/>
              <a:ext cx="205740" cy="267970"/>
            </p14:xfrm>
          </p:contentPart>
        </mc:Choice>
        <mc:Fallback xmlns="">
          <p:pic>
            <p:nvPicPr>
              <p:cNvPr id="181" name="Ink 180"/>
            </p:nvPicPr>
            <p:blipFill>
              <a:blip r:embed="rId356"/>
            </p:blipFill>
            <p:spPr>
              <a:xfrm>
                <a:off x="8797290" y="5669915"/>
                <a:ext cx="2057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2" name="Ink 181"/>
              <p14:cNvContentPartPr/>
              <p14:nvPr/>
            </p14:nvContentPartPr>
            <p14:xfrm>
              <a:off x="8976360" y="5581015"/>
              <a:ext cx="151765" cy="455295"/>
            </p14:xfrm>
          </p:contentPart>
        </mc:Choice>
        <mc:Fallback xmlns="">
          <p:pic>
            <p:nvPicPr>
              <p:cNvPr id="182" name="Ink 181"/>
            </p:nvPicPr>
            <p:blipFill>
              <a:blip r:embed="rId358"/>
            </p:blipFill>
            <p:spPr>
              <a:xfrm>
                <a:off x="8976360" y="5581015"/>
                <a:ext cx="15176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3" name="Ink 182"/>
              <p14:cNvContentPartPr/>
              <p14:nvPr/>
            </p14:nvContentPartPr>
            <p14:xfrm>
              <a:off x="9253220" y="5625465"/>
              <a:ext cx="71120" cy="365760"/>
            </p14:xfrm>
          </p:contentPart>
        </mc:Choice>
        <mc:Fallback xmlns="">
          <p:pic>
            <p:nvPicPr>
              <p:cNvPr id="183" name="Ink 182"/>
            </p:nvPicPr>
            <p:blipFill>
              <a:blip r:embed="rId360"/>
            </p:blipFill>
            <p:spPr>
              <a:xfrm>
                <a:off x="9253220" y="5625465"/>
                <a:ext cx="7112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4" name="Ink 183"/>
              <p14:cNvContentPartPr/>
              <p14:nvPr/>
            </p14:nvContentPartPr>
            <p14:xfrm>
              <a:off x="9521190" y="5768340"/>
              <a:ext cx="125095" cy="116205"/>
            </p14:xfrm>
          </p:contentPart>
        </mc:Choice>
        <mc:Fallback xmlns="">
          <p:pic>
            <p:nvPicPr>
              <p:cNvPr id="184" name="Ink 183"/>
            </p:nvPicPr>
            <p:blipFill>
              <a:blip r:embed="rId362"/>
            </p:blipFill>
            <p:spPr>
              <a:xfrm>
                <a:off x="9521190" y="5768340"/>
                <a:ext cx="12509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5" name="Ink 184"/>
              <p14:cNvContentPartPr/>
              <p14:nvPr/>
            </p14:nvContentPartPr>
            <p14:xfrm>
              <a:off x="9494520" y="5669915"/>
              <a:ext cx="169545" cy="17780"/>
            </p14:xfrm>
          </p:contentPart>
        </mc:Choice>
        <mc:Fallback xmlns="">
          <p:pic>
            <p:nvPicPr>
              <p:cNvPr id="185" name="Ink 184"/>
            </p:nvPicPr>
            <p:blipFill>
              <a:blip r:embed="rId364"/>
            </p:blipFill>
            <p:spPr>
              <a:xfrm>
                <a:off x="9494520" y="5669915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6" name="Ink 185"/>
              <p14:cNvContentPartPr/>
              <p14:nvPr/>
            </p14:nvContentPartPr>
            <p14:xfrm>
              <a:off x="9601200" y="5634355"/>
              <a:ext cx="53975" cy="116205"/>
            </p14:xfrm>
          </p:contentPart>
        </mc:Choice>
        <mc:Fallback xmlns="">
          <p:pic>
            <p:nvPicPr>
              <p:cNvPr id="186" name="Ink 185"/>
            </p:nvPicPr>
            <p:blipFill>
              <a:blip r:embed="rId366"/>
            </p:blipFill>
            <p:spPr>
              <a:xfrm>
                <a:off x="9601200" y="5634355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87" name="Ink 186"/>
              <p14:cNvContentPartPr/>
              <p14:nvPr/>
            </p14:nvContentPartPr>
            <p14:xfrm>
              <a:off x="9592310" y="5893435"/>
              <a:ext cx="205740" cy="97790"/>
            </p14:xfrm>
          </p:contentPart>
        </mc:Choice>
        <mc:Fallback xmlns="">
          <p:pic>
            <p:nvPicPr>
              <p:cNvPr id="187" name="Ink 186"/>
            </p:nvPicPr>
            <p:blipFill>
              <a:blip r:embed="rId368"/>
            </p:blipFill>
            <p:spPr>
              <a:xfrm>
                <a:off x="9592310" y="5893435"/>
                <a:ext cx="20574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88" name="Ink 187"/>
              <p14:cNvContentPartPr/>
              <p14:nvPr/>
            </p14:nvContentPartPr>
            <p14:xfrm>
              <a:off x="9851390" y="5777230"/>
              <a:ext cx="98425" cy="133985"/>
            </p14:xfrm>
          </p:contentPart>
        </mc:Choice>
        <mc:Fallback xmlns="">
          <p:pic>
            <p:nvPicPr>
              <p:cNvPr id="188" name="Ink 187"/>
            </p:nvPicPr>
            <p:blipFill>
              <a:blip r:embed="rId370"/>
            </p:blipFill>
            <p:spPr>
              <a:xfrm>
                <a:off x="9851390" y="577723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89" name="Ink 188"/>
              <p14:cNvContentPartPr/>
              <p14:nvPr/>
            </p14:nvContentPartPr>
            <p14:xfrm>
              <a:off x="9815830" y="5812790"/>
              <a:ext cx="125095" cy="98425"/>
            </p14:xfrm>
          </p:contentPart>
        </mc:Choice>
        <mc:Fallback xmlns="">
          <p:pic>
            <p:nvPicPr>
              <p:cNvPr id="189" name="Ink 188"/>
            </p:nvPicPr>
            <p:blipFill>
              <a:blip r:embed="rId372"/>
            </p:blipFill>
            <p:spPr>
              <a:xfrm>
                <a:off x="9815830" y="5812790"/>
                <a:ext cx="1250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0" name="Ink 189"/>
              <p14:cNvContentPartPr/>
              <p14:nvPr/>
            </p14:nvContentPartPr>
            <p14:xfrm>
              <a:off x="10012045" y="5768340"/>
              <a:ext cx="170180" cy="160655"/>
            </p14:xfrm>
          </p:contentPart>
        </mc:Choice>
        <mc:Fallback xmlns="">
          <p:pic>
            <p:nvPicPr>
              <p:cNvPr id="190" name="Ink 189"/>
            </p:nvPicPr>
            <p:blipFill>
              <a:blip r:embed="rId374"/>
            </p:blipFill>
            <p:spPr>
              <a:xfrm>
                <a:off x="10012045" y="5768340"/>
                <a:ext cx="17018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1" name="Ink 190"/>
              <p14:cNvContentPartPr/>
              <p14:nvPr/>
            </p14:nvContentPartPr>
            <p14:xfrm>
              <a:off x="10020935" y="5616575"/>
              <a:ext cx="133985" cy="26670"/>
            </p14:xfrm>
          </p:contentPart>
        </mc:Choice>
        <mc:Fallback xmlns="">
          <p:pic>
            <p:nvPicPr>
              <p:cNvPr id="191" name="Ink 190"/>
            </p:nvPicPr>
            <p:blipFill>
              <a:blip r:embed="rId376"/>
            </p:blipFill>
            <p:spPr>
              <a:xfrm>
                <a:off x="10020935" y="561657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2" name="Ink 191"/>
              <p14:cNvContentPartPr/>
              <p14:nvPr/>
            </p14:nvContentPartPr>
            <p14:xfrm>
              <a:off x="10119360" y="5598795"/>
              <a:ext cx="80645" cy="125095"/>
            </p14:xfrm>
          </p:contentPart>
        </mc:Choice>
        <mc:Fallback xmlns="">
          <p:pic>
            <p:nvPicPr>
              <p:cNvPr id="192" name="Ink 191"/>
            </p:nvPicPr>
            <p:blipFill>
              <a:blip r:embed="rId378"/>
            </p:blipFill>
            <p:spPr>
              <a:xfrm>
                <a:off x="10119360" y="5598795"/>
                <a:ext cx="8064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3" name="Ink 192"/>
              <p14:cNvContentPartPr/>
              <p14:nvPr/>
            </p14:nvContentPartPr>
            <p14:xfrm>
              <a:off x="10164445" y="5902325"/>
              <a:ext cx="196215" cy="231775"/>
            </p14:xfrm>
          </p:contentPart>
        </mc:Choice>
        <mc:Fallback xmlns="">
          <p:pic>
            <p:nvPicPr>
              <p:cNvPr id="193" name="Ink 192"/>
            </p:nvPicPr>
            <p:blipFill>
              <a:blip r:embed="rId380"/>
            </p:blipFill>
            <p:spPr>
              <a:xfrm>
                <a:off x="10164445" y="5902325"/>
                <a:ext cx="19621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4" name="Ink 193"/>
              <p14:cNvContentPartPr/>
              <p14:nvPr/>
            </p14:nvContentPartPr>
            <p14:xfrm>
              <a:off x="10351770" y="5598795"/>
              <a:ext cx="53340" cy="455295"/>
            </p14:xfrm>
          </p:contentPart>
        </mc:Choice>
        <mc:Fallback xmlns="">
          <p:pic>
            <p:nvPicPr>
              <p:cNvPr id="194" name="Ink 193"/>
            </p:nvPicPr>
            <p:blipFill>
              <a:blip r:embed="rId382"/>
            </p:blipFill>
            <p:spPr>
              <a:xfrm>
                <a:off x="10351770" y="5598795"/>
                <a:ext cx="5334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5" name="Ink 194"/>
              <p14:cNvContentPartPr/>
              <p14:nvPr/>
            </p14:nvContentPartPr>
            <p14:xfrm>
              <a:off x="10628630" y="5768340"/>
              <a:ext cx="205105" cy="178435"/>
            </p14:xfrm>
          </p:contentPart>
        </mc:Choice>
        <mc:Fallback xmlns="">
          <p:pic>
            <p:nvPicPr>
              <p:cNvPr id="195" name="Ink 194"/>
            </p:nvPicPr>
            <p:blipFill>
              <a:blip r:embed="rId384"/>
            </p:blipFill>
            <p:spPr>
              <a:xfrm>
                <a:off x="10628630" y="5768340"/>
                <a:ext cx="2051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Ink 195"/>
              <p14:cNvContentPartPr/>
              <p14:nvPr/>
            </p14:nvContentPartPr>
            <p14:xfrm>
              <a:off x="10896600" y="5581015"/>
              <a:ext cx="187325" cy="347980"/>
            </p14:xfrm>
          </p:contentPart>
        </mc:Choice>
        <mc:Fallback xmlns="">
          <p:pic>
            <p:nvPicPr>
              <p:cNvPr id="196" name="Ink 195"/>
            </p:nvPicPr>
            <p:blipFill>
              <a:blip r:embed="rId386"/>
            </p:blipFill>
            <p:spPr>
              <a:xfrm>
                <a:off x="10896600" y="5581015"/>
                <a:ext cx="1873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97" name="Ink 196"/>
              <p14:cNvContentPartPr/>
              <p14:nvPr/>
            </p14:nvContentPartPr>
            <p14:xfrm>
              <a:off x="11137900" y="5777230"/>
              <a:ext cx="187325" cy="142875"/>
            </p14:xfrm>
          </p:contentPart>
        </mc:Choice>
        <mc:Fallback xmlns="">
          <p:pic>
            <p:nvPicPr>
              <p:cNvPr id="197" name="Ink 196"/>
            </p:nvPicPr>
            <p:blipFill>
              <a:blip r:embed="rId388"/>
            </p:blipFill>
            <p:spPr>
              <a:xfrm>
                <a:off x="11137900" y="5777230"/>
                <a:ext cx="1873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98" name="Ink 197"/>
              <p14:cNvContentPartPr/>
              <p14:nvPr/>
            </p14:nvContentPartPr>
            <p14:xfrm>
              <a:off x="11334115" y="5625465"/>
              <a:ext cx="401955" cy="365760"/>
            </p14:xfrm>
          </p:contentPart>
        </mc:Choice>
        <mc:Fallback xmlns="">
          <p:pic>
            <p:nvPicPr>
              <p:cNvPr id="198" name="Ink 197"/>
            </p:nvPicPr>
            <p:blipFill>
              <a:blip r:embed="rId390"/>
            </p:blipFill>
            <p:spPr>
              <a:xfrm>
                <a:off x="11334115" y="5625465"/>
                <a:ext cx="40195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99" name="Ink 198"/>
              <p14:cNvContentPartPr/>
              <p14:nvPr/>
            </p14:nvContentPartPr>
            <p14:xfrm>
              <a:off x="2741930" y="6062980"/>
              <a:ext cx="17780" cy="8890"/>
            </p14:xfrm>
          </p:contentPart>
        </mc:Choice>
        <mc:Fallback xmlns="">
          <p:pic>
            <p:nvPicPr>
              <p:cNvPr id="199" name="Ink 198"/>
            </p:nvPicPr>
            <p:blipFill>
              <a:blip r:embed="rId392"/>
            </p:blipFill>
            <p:spPr>
              <a:xfrm>
                <a:off x="2741930" y="6062980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0" name="Ink 199"/>
              <p14:cNvContentPartPr/>
              <p14:nvPr/>
            </p14:nvContentPartPr>
            <p14:xfrm>
              <a:off x="2724150" y="6000750"/>
              <a:ext cx="160655" cy="571500"/>
            </p14:xfrm>
          </p:contentPart>
        </mc:Choice>
        <mc:Fallback xmlns="">
          <p:pic>
            <p:nvPicPr>
              <p:cNvPr id="200" name="Ink 199"/>
            </p:nvPicPr>
            <p:blipFill>
              <a:blip r:embed="rId394"/>
            </p:blipFill>
            <p:spPr>
              <a:xfrm>
                <a:off x="2724150" y="6000750"/>
                <a:ext cx="16065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1" name="Ink 200"/>
              <p14:cNvContentPartPr/>
              <p14:nvPr/>
            </p14:nvContentPartPr>
            <p14:xfrm>
              <a:off x="2929255" y="6062980"/>
              <a:ext cx="187960" cy="169545"/>
            </p14:xfrm>
          </p:contentPart>
        </mc:Choice>
        <mc:Fallback xmlns="">
          <p:pic>
            <p:nvPicPr>
              <p:cNvPr id="201" name="Ink 200"/>
            </p:nvPicPr>
            <p:blipFill>
              <a:blip r:embed="rId396"/>
            </p:blipFill>
            <p:spPr>
              <a:xfrm>
                <a:off x="2929255" y="6062980"/>
                <a:ext cx="1879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2" name="Ink 201"/>
              <p14:cNvContentPartPr/>
              <p14:nvPr/>
            </p14:nvContentPartPr>
            <p14:xfrm>
              <a:off x="3232785" y="6205855"/>
              <a:ext cx="89535" cy="17780"/>
            </p14:xfrm>
          </p:contentPart>
        </mc:Choice>
        <mc:Fallback xmlns="">
          <p:pic>
            <p:nvPicPr>
              <p:cNvPr id="202" name="Ink 201"/>
            </p:nvPicPr>
            <p:blipFill>
              <a:blip r:embed="rId398"/>
            </p:blipFill>
            <p:spPr>
              <a:xfrm>
                <a:off x="3232785" y="620585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3" name="Ink 202"/>
              <p14:cNvContentPartPr/>
              <p14:nvPr/>
            </p14:nvContentPartPr>
            <p14:xfrm>
              <a:off x="3223895" y="6134100"/>
              <a:ext cx="125095" cy="27305"/>
            </p14:xfrm>
          </p:contentPart>
        </mc:Choice>
        <mc:Fallback xmlns="">
          <p:pic>
            <p:nvPicPr>
              <p:cNvPr id="203" name="Ink 202"/>
            </p:nvPicPr>
            <p:blipFill>
              <a:blip r:embed="rId400"/>
            </p:blipFill>
            <p:spPr>
              <a:xfrm>
                <a:off x="3223895" y="6134100"/>
                <a:ext cx="12509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4" name="Ink 203"/>
              <p14:cNvContentPartPr/>
              <p14:nvPr/>
            </p14:nvContentPartPr>
            <p14:xfrm>
              <a:off x="3438525" y="6116320"/>
              <a:ext cx="178435" cy="160655"/>
            </p14:xfrm>
          </p:contentPart>
        </mc:Choice>
        <mc:Fallback xmlns="">
          <p:pic>
            <p:nvPicPr>
              <p:cNvPr id="204" name="Ink 203"/>
            </p:nvPicPr>
            <p:blipFill>
              <a:blip r:embed="rId402"/>
            </p:blipFill>
            <p:spPr>
              <a:xfrm>
                <a:off x="3438525" y="6116320"/>
                <a:ext cx="17843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5" name="Ink 204"/>
              <p14:cNvContentPartPr/>
              <p14:nvPr/>
            </p14:nvContentPartPr>
            <p14:xfrm>
              <a:off x="3634740" y="6125210"/>
              <a:ext cx="455930" cy="205740"/>
            </p14:xfrm>
          </p:contentPart>
        </mc:Choice>
        <mc:Fallback xmlns="">
          <p:pic>
            <p:nvPicPr>
              <p:cNvPr id="205" name="Ink 204"/>
            </p:nvPicPr>
            <p:blipFill>
              <a:blip r:embed="rId404"/>
            </p:blipFill>
            <p:spPr>
              <a:xfrm>
                <a:off x="3634740" y="6125210"/>
                <a:ext cx="45593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6" name="Ink 205"/>
              <p14:cNvContentPartPr/>
              <p14:nvPr/>
            </p14:nvContentPartPr>
            <p14:xfrm>
              <a:off x="2964815" y="6429375"/>
              <a:ext cx="223520" cy="356870"/>
            </p14:xfrm>
          </p:contentPart>
        </mc:Choice>
        <mc:Fallback xmlns="">
          <p:pic>
            <p:nvPicPr>
              <p:cNvPr id="206" name="Ink 205"/>
            </p:nvPicPr>
            <p:blipFill>
              <a:blip r:embed="rId406"/>
            </p:blipFill>
            <p:spPr>
              <a:xfrm>
                <a:off x="2964815" y="6429375"/>
                <a:ext cx="22352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07" name="Ink 206"/>
              <p14:cNvContentPartPr/>
              <p14:nvPr/>
            </p14:nvContentPartPr>
            <p14:xfrm>
              <a:off x="3215005" y="6581140"/>
              <a:ext cx="125095" cy="26670"/>
            </p14:xfrm>
          </p:contentPart>
        </mc:Choice>
        <mc:Fallback xmlns="">
          <p:pic>
            <p:nvPicPr>
              <p:cNvPr id="207" name="Ink 206"/>
            </p:nvPicPr>
            <p:blipFill>
              <a:blip r:embed="rId408"/>
            </p:blipFill>
            <p:spPr>
              <a:xfrm>
                <a:off x="3215005" y="658114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08" name="Ink 207"/>
              <p14:cNvContentPartPr/>
              <p14:nvPr/>
            </p14:nvContentPartPr>
            <p14:xfrm>
              <a:off x="3215005" y="6536055"/>
              <a:ext cx="89535" cy="8890"/>
            </p14:xfrm>
          </p:contentPart>
        </mc:Choice>
        <mc:Fallback xmlns="">
          <p:pic>
            <p:nvPicPr>
              <p:cNvPr id="208" name="Ink 207"/>
            </p:nvPicPr>
            <p:blipFill>
              <a:blip r:embed="rId410"/>
            </p:blipFill>
            <p:spPr>
              <a:xfrm>
                <a:off x="3215005" y="6536055"/>
                <a:ext cx="895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09" name="Ink 208"/>
              <p14:cNvContentPartPr/>
              <p14:nvPr/>
            </p14:nvContentPartPr>
            <p14:xfrm>
              <a:off x="3394075" y="6518275"/>
              <a:ext cx="124460" cy="142875"/>
            </p14:xfrm>
          </p:contentPart>
        </mc:Choice>
        <mc:Fallback xmlns="">
          <p:pic>
            <p:nvPicPr>
              <p:cNvPr id="209" name="Ink 208"/>
            </p:nvPicPr>
            <p:blipFill>
              <a:blip r:embed="rId412"/>
            </p:blipFill>
            <p:spPr>
              <a:xfrm>
                <a:off x="3394075" y="6518275"/>
                <a:ext cx="12446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0" name="Ink 209"/>
              <p14:cNvContentPartPr/>
              <p14:nvPr/>
            </p14:nvContentPartPr>
            <p14:xfrm>
              <a:off x="3634740" y="6509385"/>
              <a:ext cx="125095" cy="169545"/>
            </p14:xfrm>
          </p:contentPart>
        </mc:Choice>
        <mc:Fallback xmlns="">
          <p:pic>
            <p:nvPicPr>
              <p:cNvPr id="210" name="Ink 209"/>
            </p:nvPicPr>
            <p:blipFill>
              <a:blip r:embed="rId414"/>
            </p:blipFill>
            <p:spPr>
              <a:xfrm>
                <a:off x="3634740" y="6509385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1" name="Ink 210"/>
              <p14:cNvContentPartPr/>
              <p14:nvPr/>
            </p14:nvContentPartPr>
            <p14:xfrm>
              <a:off x="3796030" y="6553835"/>
              <a:ext cx="187325" cy="116205"/>
            </p14:xfrm>
          </p:contentPart>
        </mc:Choice>
        <mc:Fallback xmlns="">
          <p:pic>
            <p:nvPicPr>
              <p:cNvPr id="211" name="Ink 210"/>
            </p:nvPicPr>
            <p:blipFill>
              <a:blip r:embed="rId416"/>
            </p:blipFill>
            <p:spPr>
              <a:xfrm>
                <a:off x="3796030" y="6553835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2" name="Ink 211"/>
              <p14:cNvContentPartPr/>
              <p14:nvPr/>
            </p14:nvContentPartPr>
            <p14:xfrm>
              <a:off x="4081780" y="6509385"/>
              <a:ext cx="142875" cy="196215"/>
            </p14:xfrm>
          </p:contentPart>
        </mc:Choice>
        <mc:Fallback xmlns="">
          <p:pic>
            <p:nvPicPr>
              <p:cNvPr id="212" name="Ink 211"/>
            </p:nvPicPr>
            <p:blipFill>
              <a:blip r:embed="rId418"/>
            </p:blipFill>
            <p:spPr>
              <a:xfrm>
                <a:off x="4081780" y="6509385"/>
                <a:ext cx="1428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3" name="Ink 212"/>
              <p14:cNvContentPartPr/>
              <p14:nvPr/>
            </p14:nvContentPartPr>
            <p14:xfrm>
              <a:off x="8118475" y="5661025"/>
              <a:ext cx="142875" cy="196850"/>
            </p14:xfrm>
          </p:contentPart>
        </mc:Choice>
        <mc:Fallback xmlns="">
          <p:pic>
            <p:nvPicPr>
              <p:cNvPr id="213" name="Ink 212"/>
            </p:nvPicPr>
            <p:blipFill>
              <a:blip r:embed="rId420"/>
            </p:blipFill>
            <p:spPr>
              <a:xfrm>
                <a:off x="8118475" y="5661025"/>
                <a:ext cx="1428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4" name="Ink 213"/>
              <p14:cNvContentPartPr/>
              <p14:nvPr/>
            </p14:nvContentPartPr>
            <p14:xfrm>
              <a:off x="4831715" y="1080135"/>
              <a:ext cx="250190" cy="250190"/>
            </p14:xfrm>
          </p:contentPart>
        </mc:Choice>
        <mc:Fallback xmlns="">
          <p:pic>
            <p:nvPicPr>
              <p:cNvPr id="214" name="Ink 213"/>
            </p:nvPicPr>
            <p:blipFill>
              <a:blip r:embed="rId422"/>
            </p:blipFill>
            <p:spPr>
              <a:xfrm>
                <a:off x="4831715" y="1080135"/>
                <a:ext cx="25019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5" name="Ink 214"/>
              <p14:cNvContentPartPr/>
              <p14:nvPr/>
            </p14:nvContentPartPr>
            <p14:xfrm>
              <a:off x="4831715" y="1223010"/>
              <a:ext cx="241300" cy="8890"/>
            </p14:xfrm>
          </p:contentPart>
        </mc:Choice>
        <mc:Fallback xmlns="">
          <p:pic>
            <p:nvPicPr>
              <p:cNvPr id="215" name="Ink 214"/>
            </p:nvPicPr>
            <p:blipFill>
              <a:blip r:embed="rId424"/>
            </p:blipFill>
            <p:spPr>
              <a:xfrm>
                <a:off x="4831715" y="1223010"/>
                <a:ext cx="2413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6" name="Ink 215"/>
              <p14:cNvContentPartPr/>
              <p14:nvPr/>
            </p14:nvContentPartPr>
            <p14:xfrm>
              <a:off x="5189220" y="1249680"/>
              <a:ext cx="133985" cy="8890"/>
            </p14:xfrm>
          </p:contentPart>
        </mc:Choice>
        <mc:Fallback xmlns="">
          <p:pic>
            <p:nvPicPr>
              <p:cNvPr id="216" name="Ink 215"/>
            </p:nvPicPr>
            <p:blipFill>
              <a:blip r:embed="rId426"/>
            </p:blipFill>
            <p:spPr>
              <a:xfrm>
                <a:off x="5189220" y="124968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7" name="Ink 216"/>
              <p14:cNvContentPartPr/>
              <p14:nvPr/>
            </p14:nvContentPartPr>
            <p14:xfrm>
              <a:off x="5296535" y="1205230"/>
              <a:ext cx="53340" cy="8890"/>
            </p14:xfrm>
          </p:contentPart>
        </mc:Choice>
        <mc:Fallback xmlns="">
          <p:pic>
            <p:nvPicPr>
              <p:cNvPr id="217" name="Ink 216"/>
            </p:nvPicPr>
            <p:blipFill>
              <a:blip r:embed="rId428"/>
            </p:blipFill>
            <p:spPr>
              <a:xfrm>
                <a:off x="5296535" y="1205230"/>
                <a:ext cx="533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8" name="Ink 217"/>
              <p14:cNvContentPartPr/>
              <p14:nvPr/>
            </p14:nvContentPartPr>
            <p14:xfrm>
              <a:off x="5510530" y="946150"/>
              <a:ext cx="142875" cy="535940"/>
            </p14:xfrm>
          </p:contentPart>
        </mc:Choice>
        <mc:Fallback xmlns="">
          <p:pic>
            <p:nvPicPr>
              <p:cNvPr id="218" name="Ink 217"/>
            </p:nvPicPr>
            <p:blipFill>
              <a:blip r:embed="rId430"/>
            </p:blipFill>
            <p:spPr>
              <a:xfrm>
                <a:off x="5510530" y="946150"/>
                <a:ext cx="14287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19" name="Ink 218"/>
              <p14:cNvContentPartPr/>
              <p14:nvPr/>
            </p14:nvContentPartPr>
            <p14:xfrm>
              <a:off x="5466080" y="1276350"/>
              <a:ext cx="71120" cy="9525"/>
            </p14:xfrm>
          </p:contentPart>
        </mc:Choice>
        <mc:Fallback xmlns="">
          <p:pic>
            <p:nvPicPr>
              <p:cNvPr id="219" name="Ink 218"/>
            </p:nvPicPr>
            <p:blipFill>
              <a:blip r:embed="rId432"/>
            </p:blipFill>
            <p:spPr>
              <a:xfrm>
                <a:off x="5466080" y="1276350"/>
                <a:ext cx="7112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0" name="Ink 219"/>
              <p14:cNvContentPartPr/>
              <p14:nvPr/>
            </p14:nvContentPartPr>
            <p14:xfrm>
              <a:off x="5769610" y="1240790"/>
              <a:ext cx="71755" cy="232410"/>
            </p14:xfrm>
          </p:contentPart>
        </mc:Choice>
        <mc:Fallback xmlns="">
          <p:pic>
            <p:nvPicPr>
              <p:cNvPr id="220" name="Ink 219"/>
            </p:nvPicPr>
            <p:blipFill>
              <a:blip r:embed="rId434"/>
            </p:blipFill>
            <p:spPr>
              <a:xfrm>
                <a:off x="5769610" y="1240790"/>
                <a:ext cx="7175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1" name="Ink 220"/>
              <p14:cNvContentPartPr/>
              <p14:nvPr/>
            </p14:nvContentPartPr>
            <p14:xfrm>
              <a:off x="5885815" y="1339215"/>
              <a:ext cx="160655" cy="116205"/>
            </p14:xfrm>
          </p:contentPart>
        </mc:Choice>
        <mc:Fallback xmlns="">
          <p:pic>
            <p:nvPicPr>
              <p:cNvPr id="221" name="Ink 220"/>
            </p:nvPicPr>
            <p:blipFill>
              <a:blip r:embed="rId436"/>
            </p:blipFill>
            <p:spPr>
              <a:xfrm>
                <a:off x="5885815" y="1339215"/>
                <a:ext cx="1606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2" name="Ink 221"/>
              <p14:cNvContentPartPr/>
              <p14:nvPr/>
            </p14:nvContentPartPr>
            <p14:xfrm>
              <a:off x="6073140" y="1401445"/>
              <a:ext cx="53975" cy="116205"/>
            </p14:xfrm>
          </p:contentPart>
        </mc:Choice>
        <mc:Fallback xmlns="">
          <p:pic>
            <p:nvPicPr>
              <p:cNvPr id="222" name="Ink 221"/>
            </p:nvPicPr>
            <p:blipFill>
              <a:blip r:embed="rId438"/>
            </p:blipFill>
            <p:spPr>
              <a:xfrm>
                <a:off x="6073140" y="1401445"/>
                <a:ext cx="539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3" name="Ink 222"/>
              <p14:cNvContentPartPr/>
              <p14:nvPr/>
            </p14:nvContentPartPr>
            <p14:xfrm>
              <a:off x="6198235" y="1339215"/>
              <a:ext cx="125095" cy="312420"/>
            </p14:xfrm>
          </p:contentPart>
        </mc:Choice>
        <mc:Fallback xmlns="">
          <p:pic>
            <p:nvPicPr>
              <p:cNvPr id="223" name="Ink 222"/>
            </p:nvPicPr>
            <p:blipFill>
              <a:blip r:embed="rId440"/>
            </p:blipFill>
            <p:spPr>
              <a:xfrm>
                <a:off x="6198235" y="1339215"/>
                <a:ext cx="1250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4" name="Ink 223"/>
              <p14:cNvContentPartPr/>
              <p14:nvPr/>
            </p14:nvContentPartPr>
            <p14:xfrm>
              <a:off x="6287770" y="1258570"/>
              <a:ext cx="196215" cy="276860"/>
            </p14:xfrm>
          </p:contentPart>
        </mc:Choice>
        <mc:Fallback xmlns="">
          <p:pic>
            <p:nvPicPr>
              <p:cNvPr id="224" name="Ink 223"/>
            </p:nvPicPr>
            <p:blipFill>
              <a:blip r:embed="rId442"/>
            </p:blipFill>
            <p:spPr>
              <a:xfrm>
                <a:off x="6287770" y="1258570"/>
                <a:ext cx="1962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5" name="Ink 224"/>
              <p14:cNvContentPartPr/>
              <p14:nvPr/>
            </p14:nvContentPartPr>
            <p14:xfrm>
              <a:off x="5448300" y="1276350"/>
              <a:ext cx="178435" cy="9525"/>
            </p14:xfrm>
          </p:contentPart>
        </mc:Choice>
        <mc:Fallback xmlns="">
          <p:pic>
            <p:nvPicPr>
              <p:cNvPr id="225" name="Ink 224"/>
            </p:nvPicPr>
            <p:blipFill>
              <a:blip r:embed="rId444"/>
            </p:blipFill>
            <p:spPr>
              <a:xfrm>
                <a:off x="5448300" y="1276350"/>
                <a:ext cx="17843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6" name="Ink 225"/>
              <p14:cNvContentPartPr/>
              <p14:nvPr/>
            </p14:nvContentPartPr>
            <p14:xfrm>
              <a:off x="5198110" y="1196340"/>
              <a:ext cx="178435" cy="8890"/>
            </p14:xfrm>
          </p:contentPart>
        </mc:Choice>
        <mc:Fallback xmlns="">
          <p:pic>
            <p:nvPicPr>
              <p:cNvPr id="226" name="Ink 225"/>
            </p:nvPicPr>
            <p:blipFill>
              <a:blip r:embed="rId446"/>
            </p:blipFill>
            <p:spPr>
              <a:xfrm>
                <a:off x="5198110" y="1196340"/>
                <a:ext cx="17843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27" name="Ink 226"/>
              <p14:cNvContentPartPr/>
              <p14:nvPr/>
            </p14:nvContentPartPr>
            <p14:xfrm>
              <a:off x="5189220" y="1249680"/>
              <a:ext cx="160655" cy="360"/>
            </p14:xfrm>
          </p:contentPart>
        </mc:Choice>
        <mc:Fallback xmlns="">
          <p:pic>
            <p:nvPicPr>
              <p:cNvPr id="227" name="Ink 226"/>
            </p:nvPicPr>
            <p:blipFill>
              <a:blip r:embed="rId448"/>
            </p:blipFill>
            <p:spPr>
              <a:xfrm>
                <a:off x="5189220" y="1249680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28" name="Ink 227"/>
              <p14:cNvContentPartPr/>
              <p14:nvPr/>
            </p14:nvContentPartPr>
            <p14:xfrm>
              <a:off x="1634490" y="5982335"/>
              <a:ext cx="633730" cy="276860"/>
            </p14:xfrm>
          </p:contentPart>
        </mc:Choice>
        <mc:Fallback xmlns="">
          <p:pic>
            <p:nvPicPr>
              <p:cNvPr id="228" name="Ink 227"/>
            </p:nvPicPr>
            <p:blipFill>
              <a:blip r:embed="rId450"/>
            </p:blipFill>
            <p:spPr>
              <a:xfrm>
                <a:off x="1634490" y="5982335"/>
                <a:ext cx="6337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29" name="Ink 228"/>
              <p14:cNvContentPartPr/>
              <p14:nvPr/>
            </p14:nvContentPartPr>
            <p14:xfrm>
              <a:off x="1804035" y="6125210"/>
              <a:ext cx="26670" cy="133985"/>
            </p14:xfrm>
          </p:contentPart>
        </mc:Choice>
        <mc:Fallback xmlns="">
          <p:pic>
            <p:nvPicPr>
              <p:cNvPr id="229" name="Ink 228"/>
            </p:nvPicPr>
            <p:blipFill>
              <a:blip r:embed="rId452"/>
            </p:blipFill>
            <p:spPr>
              <a:xfrm>
                <a:off x="1804035" y="6125210"/>
                <a:ext cx="266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0" name="Ink 229"/>
              <p14:cNvContentPartPr/>
              <p14:nvPr/>
            </p14:nvContentPartPr>
            <p14:xfrm>
              <a:off x="1929130" y="6214745"/>
              <a:ext cx="97790" cy="8890"/>
            </p14:xfrm>
          </p:contentPart>
        </mc:Choice>
        <mc:Fallback xmlns="">
          <p:pic>
            <p:nvPicPr>
              <p:cNvPr id="230" name="Ink 229"/>
            </p:nvPicPr>
            <p:blipFill>
              <a:blip r:embed="rId454"/>
            </p:blipFill>
            <p:spPr>
              <a:xfrm>
                <a:off x="1929130" y="6214745"/>
                <a:ext cx="9779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1" name="Ink 230"/>
              <p14:cNvContentPartPr/>
              <p14:nvPr/>
            </p14:nvContentPartPr>
            <p14:xfrm>
              <a:off x="2107565" y="6143625"/>
              <a:ext cx="142875" cy="267335"/>
            </p14:xfrm>
          </p:contentPart>
        </mc:Choice>
        <mc:Fallback xmlns="">
          <p:pic>
            <p:nvPicPr>
              <p:cNvPr id="231" name="Ink 230"/>
            </p:nvPicPr>
            <p:blipFill>
              <a:blip r:embed="rId456"/>
            </p:blipFill>
            <p:spPr>
              <a:xfrm>
                <a:off x="2107565" y="6143625"/>
                <a:ext cx="14287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2" name="Ink 231"/>
              <p14:cNvContentPartPr/>
              <p14:nvPr/>
            </p14:nvContentPartPr>
            <p14:xfrm>
              <a:off x="2313305" y="6071870"/>
              <a:ext cx="71120" cy="89535"/>
            </p14:xfrm>
          </p:contentPart>
        </mc:Choice>
        <mc:Fallback xmlns="">
          <p:pic>
            <p:nvPicPr>
              <p:cNvPr id="232" name="Ink 231"/>
            </p:nvPicPr>
            <p:blipFill>
              <a:blip r:embed="rId458"/>
            </p:blipFill>
            <p:spPr>
              <a:xfrm>
                <a:off x="2313305" y="6071870"/>
                <a:ext cx="7112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3" name="Ink 232"/>
              <p14:cNvContentPartPr/>
              <p14:nvPr/>
            </p14:nvContentPartPr>
            <p14:xfrm>
              <a:off x="1393190" y="6161405"/>
              <a:ext cx="169545" cy="26670"/>
            </p14:xfrm>
          </p:contentPart>
        </mc:Choice>
        <mc:Fallback xmlns="">
          <p:pic>
            <p:nvPicPr>
              <p:cNvPr id="233" name="Ink 232"/>
            </p:nvPicPr>
            <p:blipFill>
              <a:blip r:embed="rId460"/>
            </p:blipFill>
            <p:spPr>
              <a:xfrm>
                <a:off x="1393190" y="6161405"/>
                <a:ext cx="1695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234" name="Ink 233"/>
              <p14:cNvContentPartPr/>
              <p14:nvPr/>
            </p14:nvContentPartPr>
            <p14:xfrm>
              <a:off x="1795145" y="4812665"/>
              <a:ext cx="723265" cy="339725"/>
            </p14:xfrm>
          </p:contentPart>
        </mc:Choice>
        <mc:Fallback xmlns="">
          <p:pic>
            <p:nvPicPr>
              <p:cNvPr id="234" name="Ink 233"/>
            </p:nvPicPr>
            <p:blipFill>
              <a:blip r:embed="rId462"/>
            </p:blipFill>
            <p:spPr>
              <a:xfrm>
                <a:off x="1795145" y="4812665"/>
                <a:ext cx="72326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235" name="Ink 234"/>
              <p14:cNvContentPartPr/>
              <p14:nvPr/>
            </p14:nvContentPartPr>
            <p14:xfrm>
              <a:off x="2063115" y="4937760"/>
              <a:ext cx="17780" cy="142875"/>
            </p14:xfrm>
          </p:contentPart>
        </mc:Choice>
        <mc:Fallback xmlns="">
          <p:pic>
            <p:nvPicPr>
              <p:cNvPr id="235" name="Ink 234"/>
            </p:nvPicPr>
            <p:blipFill>
              <a:blip r:embed="rId464"/>
            </p:blipFill>
            <p:spPr>
              <a:xfrm>
                <a:off x="2063115" y="493776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236" name="Ink 235"/>
              <p14:cNvContentPartPr/>
              <p14:nvPr/>
            </p14:nvContentPartPr>
            <p14:xfrm>
              <a:off x="2152015" y="5027295"/>
              <a:ext cx="89535" cy="26670"/>
            </p14:xfrm>
          </p:contentPart>
        </mc:Choice>
        <mc:Fallback xmlns="">
          <p:pic>
            <p:nvPicPr>
              <p:cNvPr id="236" name="Ink 235"/>
            </p:nvPicPr>
            <p:blipFill>
              <a:blip r:embed="rId466"/>
            </p:blipFill>
            <p:spPr>
              <a:xfrm>
                <a:off x="2152015" y="5027295"/>
                <a:ext cx="8953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237" name="Ink 236"/>
              <p14:cNvContentPartPr/>
              <p14:nvPr/>
            </p14:nvContentPartPr>
            <p14:xfrm>
              <a:off x="2304415" y="4955540"/>
              <a:ext cx="169545" cy="267970"/>
            </p14:xfrm>
          </p:contentPart>
        </mc:Choice>
        <mc:Fallback xmlns="">
          <p:pic>
            <p:nvPicPr>
              <p:cNvPr id="237" name="Ink 236"/>
            </p:nvPicPr>
            <p:blipFill>
              <a:blip r:embed="rId468"/>
            </p:blipFill>
            <p:spPr>
              <a:xfrm>
                <a:off x="2304415" y="495554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238" name="Ink 237"/>
              <p14:cNvContentPartPr/>
              <p14:nvPr/>
            </p14:nvContentPartPr>
            <p14:xfrm>
              <a:off x="2536190" y="4902200"/>
              <a:ext cx="133985" cy="116205"/>
            </p14:xfrm>
          </p:contentPart>
        </mc:Choice>
        <mc:Fallback xmlns="">
          <p:pic>
            <p:nvPicPr>
              <p:cNvPr id="238" name="Ink 237"/>
            </p:nvPicPr>
            <p:blipFill>
              <a:blip r:embed="rId470"/>
            </p:blipFill>
            <p:spPr>
              <a:xfrm>
                <a:off x="2536190" y="4902200"/>
                <a:ext cx="13398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239" name="Ink 238"/>
              <p14:cNvContentPartPr/>
              <p14:nvPr/>
            </p14:nvContentPartPr>
            <p14:xfrm>
              <a:off x="901700" y="6107430"/>
              <a:ext cx="116205" cy="8890"/>
            </p14:xfrm>
          </p:contentPart>
        </mc:Choice>
        <mc:Fallback xmlns="">
          <p:pic>
            <p:nvPicPr>
              <p:cNvPr id="239" name="Ink 238"/>
            </p:nvPicPr>
            <p:blipFill>
              <a:blip r:embed="rId472"/>
            </p:blipFill>
            <p:spPr>
              <a:xfrm>
                <a:off x="901700" y="610743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240" name="Ink 239"/>
              <p14:cNvContentPartPr/>
              <p14:nvPr/>
            </p14:nvContentPartPr>
            <p14:xfrm>
              <a:off x="1098550" y="6009640"/>
              <a:ext cx="97790" cy="169545"/>
            </p14:xfrm>
          </p:contentPart>
        </mc:Choice>
        <mc:Fallback xmlns="">
          <p:pic>
            <p:nvPicPr>
              <p:cNvPr id="240" name="Ink 239"/>
            </p:nvPicPr>
            <p:blipFill>
              <a:blip r:embed="rId474"/>
            </p:blipFill>
            <p:spPr>
              <a:xfrm>
                <a:off x="1098550" y="6009640"/>
                <a:ext cx="9779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1" name="Ink 240"/>
              <p14:cNvContentPartPr/>
              <p14:nvPr/>
            </p14:nvContentPartPr>
            <p14:xfrm>
              <a:off x="1321435" y="4785995"/>
              <a:ext cx="89535" cy="160655"/>
            </p14:xfrm>
          </p:contentPart>
        </mc:Choice>
        <mc:Fallback xmlns="">
          <p:pic>
            <p:nvPicPr>
              <p:cNvPr id="241" name="Ink 240"/>
            </p:nvPicPr>
            <p:blipFill>
              <a:blip r:embed="rId476"/>
            </p:blipFill>
            <p:spPr>
              <a:xfrm>
                <a:off x="1321435" y="4785995"/>
                <a:ext cx="89535" cy="16065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Superficies orientadas</a:t>
            </a:r>
            <a:endParaRPr lang="pt-PT" altLang="en-US" sz="3200" u="sng">
              <a:effectLst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Não orientada (Faixa de Mobius)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Orientada</a:t>
            </a:r>
            <a:endParaRPr lang="pt-PT" altLang="en-US"/>
          </a:p>
        </p:txBody>
      </p:sp>
      <p:pic>
        <p:nvPicPr>
          <p:cNvPr id="4" name="Picture 3" descr="mobiu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13780" y="1272540"/>
            <a:ext cx="3119120" cy="1661160"/>
          </a:xfrm>
          <a:prstGeom prst="rect">
            <a:avLst/>
          </a:prstGeom>
        </p:spPr>
      </p:pic>
      <p:pic>
        <p:nvPicPr>
          <p:cNvPr id="5" name="Picture 4" descr="surf_orien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3244850"/>
            <a:ext cx="3265805" cy="3146425"/>
          </a:xfrm>
          <a:prstGeom prst="rect">
            <a:avLst/>
          </a:prstGeom>
        </p:spPr>
      </p:pic>
      <p:pic>
        <p:nvPicPr>
          <p:cNvPr id="6" name="Picture 5" descr="surf_n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85" y="4777105"/>
            <a:ext cx="3295650" cy="1400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5501640" y="4214495"/>
              <a:ext cx="598805" cy="2146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5501640" y="4214495"/>
                <a:ext cx="5988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5662295" y="4107180"/>
              <a:ext cx="410845" cy="4464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5662295" y="4107180"/>
                <a:ext cx="41084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Ink 8"/>
              <p14:cNvContentPartPr/>
              <p14:nvPr/>
            </p14:nvContentPartPr>
            <p14:xfrm>
              <a:off x="9547860" y="4714875"/>
              <a:ext cx="250190" cy="1066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9547860" y="4714875"/>
                <a:ext cx="25019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Ink 9"/>
              <p14:cNvContentPartPr/>
              <p14:nvPr/>
            </p14:nvContentPartPr>
            <p14:xfrm>
              <a:off x="10753725" y="4696460"/>
              <a:ext cx="303530" cy="10731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1"/>
            </p:blipFill>
            <p:spPr>
              <a:xfrm>
                <a:off x="10753725" y="4696460"/>
                <a:ext cx="3035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8306435" y="5071745"/>
              <a:ext cx="125095" cy="10731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3"/>
            </p:blipFill>
            <p:spPr>
              <a:xfrm>
                <a:off x="8306435" y="5071745"/>
                <a:ext cx="12509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Ink 11"/>
              <p14:cNvContentPartPr/>
              <p14:nvPr/>
            </p14:nvContentPartPr>
            <p14:xfrm>
              <a:off x="8270875" y="1651635"/>
              <a:ext cx="53340" cy="177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5"/>
            </p:blipFill>
            <p:spPr>
              <a:xfrm>
                <a:off x="8270875" y="1651635"/>
                <a:ext cx="533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Ink 12"/>
              <p14:cNvContentPartPr/>
              <p14:nvPr/>
            </p14:nvContentPartPr>
            <p14:xfrm>
              <a:off x="8502650" y="1696085"/>
              <a:ext cx="17780" cy="88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7"/>
            </p:blipFill>
            <p:spPr>
              <a:xfrm>
                <a:off x="8502650" y="1696085"/>
                <a:ext cx="177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Ink 13"/>
              <p14:cNvContentPartPr/>
              <p14:nvPr/>
            </p14:nvContentPartPr>
            <p14:xfrm>
              <a:off x="8359775" y="1455420"/>
              <a:ext cx="357505" cy="2679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9"/>
            </p:blipFill>
            <p:spPr>
              <a:xfrm>
                <a:off x="8359775" y="1455420"/>
                <a:ext cx="3575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Ink 14"/>
              <p14:cNvContentPartPr/>
              <p14:nvPr/>
            </p14:nvContentPartPr>
            <p14:xfrm>
              <a:off x="8627745" y="1562100"/>
              <a:ext cx="142875" cy="5397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1"/>
            </p:blipFill>
            <p:spPr>
              <a:xfrm>
                <a:off x="8627745" y="1562100"/>
                <a:ext cx="1428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Ink 15"/>
              <p14:cNvContentPartPr/>
              <p14:nvPr/>
            </p14:nvContentPartPr>
            <p14:xfrm>
              <a:off x="9726295" y="1803400"/>
              <a:ext cx="509270" cy="29464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3"/>
            </p:blipFill>
            <p:spPr>
              <a:xfrm>
                <a:off x="9726295" y="1803400"/>
                <a:ext cx="50927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Ink 16"/>
              <p14:cNvContentPartPr/>
              <p14:nvPr/>
            </p14:nvContentPartPr>
            <p14:xfrm>
              <a:off x="9940925" y="1776730"/>
              <a:ext cx="232410" cy="4197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5"/>
            </p:blipFill>
            <p:spPr>
              <a:xfrm>
                <a:off x="9940925" y="1776730"/>
                <a:ext cx="232410" cy="4197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 sz="3200" u="sng">
                <a:effectLst/>
              </a:rPr>
              <a:t>Superficie fechada</a:t>
            </a:r>
            <a:endParaRPr lang="pt-PT" altLang="en-US" sz="3200" u="sng">
              <a:effectLst/>
            </a:endParaRPr>
          </a:p>
        </p:txBody>
      </p:sp>
      <p:pic>
        <p:nvPicPr>
          <p:cNvPr id="4" name="Content Placeholder 3" descr="surf_fechada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6685" y="1291590"/>
            <a:ext cx="9401810" cy="3900805"/>
          </a:xfrm>
          <a:prstGeom prst="rect">
            <a:avLst/>
          </a:prstGeom>
        </p:spPr>
      </p:pic>
      <p:pic>
        <p:nvPicPr>
          <p:cNvPr id="5" name="Picture 4" descr="surf_fechada_tx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" y="5418455"/>
            <a:ext cx="9886950" cy="136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4903470" y="6062980"/>
              <a:ext cx="786130" cy="533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4903470" y="6062980"/>
                <a:ext cx="7861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Ink 5"/>
              <p14:cNvContentPartPr/>
              <p14:nvPr/>
            </p14:nvContentPartPr>
            <p14:xfrm>
              <a:off x="5242560" y="6143625"/>
              <a:ext cx="509270" cy="266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5242560" y="6143625"/>
                <a:ext cx="5092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Ink 6"/>
              <p14:cNvContentPartPr/>
              <p14:nvPr/>
            </p14:nvContentPartPr>
            <p14:xfrm>
              <a:off x="5448300" y="6170295"/>
              <a:ext cx="384175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8"/>
            </p:blipFill>
            <p:spPr>
              <a:xfrm>
                <a:off x="5448300" y="6170295"/>
                <a:ext cx="3841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Ink 7"/>
              <p14:cNvContentPartPr/>
              <p14:nvPr/>
            </p14:nvContentPartPr>
            <p14:xfrm>
              <a:off x="5323205" y="6125210"/>
              <a:ext cx="384175" cy="273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0"/>
            </p:blipFill>
            <p:spPr>
              <a:xfrm>
                <a:off x="5323205" y="6125210"/>
                <a:ext cx="384175" cy="273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Presentation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Times New Roman</vt:lpstr>
      <vt:lpstr>Office Theme</vt:lpstr>
      <vt:lpstr>Integrais de Superficie</vt:lpstr>
      <vt:lpstr>Interpretação geometrica</vt:lpstr>
      <vt:lpstr>Integral de superficie de campos escalares</vt:lpstr>
      <vt:lpstr>Exemplo</vt:lpstr>
      <vt:lpstr>Centro de mass</vt:lpstr>
      <vt:lpstr>Exemplo</vt:lpstr>
      <vt:lpstr>Exemplo - cont.</vt:lpstr>
      <vt:lpstr>Superficies orientadas</vt:lpstr>
      <vt:lpstr>Superficie fechada</vt:lpstr>
      <vt:lpstr>Integral de superficie de campos vetoriais</vt:lpstr>
      <vt:lpstr>Definição</vt:lpstr>
      <vt:lpstr>Exemplo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</dc:creator>
  <cp:lastModifiedBy>vahid</cp:lastModifiedBy>
  <cp:revision>11</cp:revision>
  <dcterms:created xsi:type="dcterms:W3CDTF">2020-12-01T22:05:09Z</dcterms:created>
  <dcterms:modified xsi:type="dcterms:W3CDTF">2020-12-01T22:05:09Z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