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121 258,'2'0,"-4"-1,2 1,0 0,0 0,0 0,0 0,0 0,0 0,0 0,0 0,0 0,0 0,0 0,0 0,0 0,0 0,0 0,0 0,0 0,0 0,0 0,0 0,0 0,0 0,0 0,0 0,0 0,0 0,0 0,0 0,1 0,-1 0,0 0,1 1,-1-1,0 0,0 0,0 0,1 0,-1 0,0 1,0-1,1 0,-1 0,0 0,1 1,-1-1,0 0,1 0,-1 0,0 0,0 1,0-1,1 0,-1 0,0 0,0 0,1 0,-1 0,0 0,0 0,1 1,-1-1,0 0,0 0,1 0,-1 0,1 0,-1 0,0 0,0 0,1 0,-1 0,0 0,1 0,-1 0,1 0,-1 0,0 0,1 0,-1 0,0 0,1 0,-1 0,0 0,1 0,-1 0,0 0,1 0,-1 0,0 0,1 0,-1 0,0-1,1 1,-1 0,1 0,-1 0,1 0,0 0,-1 0,1 0,0 0,-1 0,1 0,0 0,-1 0,1 0,0 0,-1 0,1 0,0 0,-1 0,1 1,-1-1,1 0,-1 0,1 0,-1 0,1 0,0 1,-1-1,1 0,0 0,-1 1,1-1,0 0,-1 1,1-1,0 0,0 1,-1-1,1 0,0 1,-1-1,1 1,-1-1,1 0,0 1,-1-1,0 0,1 0,-1 1,0-1,0 0,1 0,-1 0,0 0,0 0,0 1,0-1,0 0,0 0,1 0,-1 0,0 0,0 0,0 0,0 0,0 0,0 0,0 0,0 0,0-1,1 1,-1 0,0 0,0-1,0 1,0 0,1 0,-1-1,0 1,1-1,-1 1,0 0,1-1,-1 1,1-1,-1 1,1 0,-1-1,1 1,-1 0,1 0,0-1,-1 1,1 0,-1 0,1-1,0 1,-1 0,1 0,0 0,-1-1,1 1,0 0,-1 0,1 0,0 0,-1-1,1 1,-1 0,0 0,1 0,-1 0,1 0,-1 0,1 0,0 0,-1 0,1 0,0 0,-1 0,1 0,0 0,-1 0,1 0,-1 0,1 0,0 0,-1 0,1 0,-1 0,1 0,-1 0,1 0,-1 0,1 0,-1 0,1 0,-1 0,1 0,-1 0,1 0,0 0,-1 0,1 0,-1 0,1 0,-1 0,1 0,0 0,-1 0,1 0,0 0,0 0,-1 0,1 0,0 0,-1 0,1 0,-1 0,0 0,1 0,-1 0,1 0,-1 0,1 0,-1 0,1 0,-1 0,0 0,1 0,-1 1,1-1,-1 0,1 0,0 0,-1 0,1 0,-1 0,1 0,-1 0,1 0,-1 0,1 0,-1 0,0 0,1 0,-1 0,0 0,1 0,-1 0,1 0,-1 0,0 0,1 0,-1 0,1 0,-1 0,0 0,1 0,-1 0,0 0,1 0,-1 0,0 0,1 0,-1 0,0 0,1 0,-1 0,0 0,1 0,-1 0,1 0,-1 0,0 0,1 0,-1 0,0 0,1 0,-1 0,0-1,1 1,-1 0,0 0,1 0,-1 0,0 0,1 0,-1 0,0 0,1 0,-1 0,0 0,0 0,1 0,-1 0,0 0,0 0,1 0,-1 0,0-1,0 1,0 0,1 0,-1 0,0 0,1 0,-1 0,0 0,0 0,1-1,-1 1,0 0,1 0,-1 0,0 0,0 0,1 0,-1 0,0 0,0-1,1 1,-1 0,0 0,1 0,-1 0,0 0,1-1,-1 1,0 0,0 0,1 0,-1 0,0 0,0 0,0 0,0 0,1 0,-1 0,0 0,0 0,0-1,1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270 342,'2'0,"-4"0,2 0,0 0,0 0,0 0,0 0,0-1,0 1,0 0,0 0,0 0,0 0,0 0,0 0,0 0,0 0,0 0,1 0,-1 0,0 0,0 0,0 0,0 0,0 0,0 0,0 0,0 0,0 0,0 1,0 0,0-1,0 1,-1 0,1 0,0 0,0 0,0 0,0-1,1 1,-1 0,0 0,0 0,0 0,0 0,0 0,0-1,0 1,1 0,-1 1,0-2,0 0,1 1,-1-1,0 0,0 1,0-1,1 0,-1 0,1 0,-1 0,1 0,-1 0,2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480 565,'2'0,"-4"0,2 0,0 0,0 0,0 0,1 0,-1 0,0 0,1 0,-1 1,1-1,-1 0,1 0,-1 0,1 1,0-1,-1 0,1 1,-1-1,1 0,-1 1,0-1,1 0,-1 0,0 0,0 0,0 1,0-1,0 0,1 0,-1 0,0 0,0 0,0 1,0-1,0 0,0 0,-1 1,1-1,0 0,0 1,-1-1,1 0,0 1,0-1,-1 0,1 0,0 1,0-1,0 0,-1 0,1 1,0-1,0 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535 505,'2'0,"-4"0,2 0,0 0,-1 0,1 0,0 0,0 0,0 0,0 0,0 0,0 0,0-1,0 1,0 0,0 0,0-1,0 1,0 0,0 0,0-1,0 1,0-1,-1 1,1-1,0 1,-1 0,1-1,0 1,-1 0,1-1,-1 1,1 0,-1 0,1 0,-1-1,1 1,-1 0,0 0,1 0,-1 0,1 0,-1 0,1 0,-1 1,1-1,-1 0,0 0,1 1,-1-1,1 0,-1 1,1-1,-1 1,1-1,0 0,-1 1,1-1,-1 1,1-1,0 1,0 0,-1-1,1 1,0-1,0 1,0-1,0 1,0-1,0 1,0-1,0 0,0 1,0-1,0 1,0-1,0 0,0 1,0-1,0 1,1-1,-1 1,0-1,0 0,1 1,-1-1,0 0,1 1,-1-1,0 0,0 0,1 0,-1 1,0-1,0 0,1 0,-1 0,0 0,1 0,-1 0,1 0,-1 0,0 0,1 0,-1 0,0 0,1-1,-1 1,1 0,-1-1,1 1,-1 0,1-1,-1 1,1-1,-1 0,1 1,-1-1,1-1,0 1,-1 0,1 0,-1 0,1 0,-1 0,1 0,-1 0,0-1,1 1,-1 0,0 0,1-1,-1 1,0-1,0 1,0 0,0-1,1 1,-1-1,0 1,0 0,0 0,0-1,0 1,1 1,-1-1,0 0,0 1,0-1,0 1,0-1,0 1,0-1,0 1,0 0,0 0,0 0,0-1,0 1,0 0,0 0,0 0,1 1,-1-1,0 1,0 0,0 0,0 0,0 1,0 0,0 0,0 0,0 0,0 0,0 0,0 0,0 0,0 0,0 0,0 0,0-1,0 1,0-1,0 1,0-1,0 1,1-1,-1 0,0 1,0-1,0 0,0 0,0 0,1-1,-1 1,0-1,0 1,0-1,0 0,0 0,0 0,0 1,0-1,0 0,0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555 491,'0'-1,"0"1,0 0,0 0,0 0,0 0,0 0,0 0,0 0,0 0,0 1,0 0,-1 0,1 0,-1 0,1 0,-1 1,1-1,-1 1,0 0,0-1,1 1,-1-1,1 1,-1-1,1 0,-1 1,1-1,-1 0,1 0,-1 0,1 0,0 0,0 0,0-1,0 0,0 1,-1-1,1 0,0 0,0 1,0-1,0 0,0 0,0 0,0 0,0 0,1 0,-1-1,0 1,3-3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548 495,'2'0,"-4"0,2 0,0 0,0 0,0 0,-1 0,1 0,0 0,0 0,0-1,0 1,-1 0,1 0,0 0,0 0,0-1,0 1,0 0,0 0,0 0,0-1,0 1,0 0,0 0,0-1,0 1,0 0,0 0,0 0,0-1,1 1,-1 0,0 0,0 0,0-1,0 1,1 0,-1 0,0 0,0 0,0 0,0 0,1 0,-1 0,0 0,1 0,-1 1,0-1,0 0,1 1,-1-1,0 1,0-1,0 1,0 0,0 0,0 0,0 0,0 0,-1 1,1-1,0 0,-1 0,1 1,0-1,-1 0,1 0,-1 1,0-1,1 0,0 0,-1-1,1 1,-1 0,1-1,0 1,0 0,-1-1,1 0,0 1,0-1,0 1,-1-1,1 0,0 0,0 1,0-1,0 0,0 0,0 0,0 0,0 0,0 0,-1 0,1 0,0 1,0-1,0 0,0 0,0 0,0 0,1-1,-1 1,0 0,0-1,0 1,1-1,-1 0,1 0,-1 0,1 0,-1 0,1 0,0-1,-1 1,1 0,0 0,-1 0,1 0,0 0,-1 0,1 0,-1 0,1 0,-1 1,0-1,1 1,-1 0,0-1,0 1,0 0,0 0,1-1,-1 1,0 0,0 0,0 0,0 0,0 0,0 0,0 0,0 0,0 0,0 0,0 0,0 0,0 0,-1 1,1-1,-1 1,1 0,-1 0,1-1,-1 2,1-1,-1 0,1 0,-1 0,1 0,0 0,-1 1,1-1,0 0,0 0,0 1,1-1,-1 0,0 0,0 0,1 0,-1-1,0 1,1 0,-1-1,1 1,0-1,-1 1,1-1,-1 0,1 0,0 0,0 1,0-1,0 0,0-1,0 1,0 0,0-1,3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591 508,'2'0,"-4"0,2 0,-1-1,1 0,0 1,0-1,0 1,0 0,-1-1,1 1,0 0,0-1,-1 1,1 0,-1 0,0 0,1 0,-1 0,0 0,1 0,-1 0,0 0,1 0,-1 1,0-1,1 0,-1 1,1-1,-1 1,1-1,-1 1,1 0,0 0,-1 0,1-1,0 1,0 0,0-1,0 1,0 0,0-1,0 1,0-1,1 1,-1-1,0 1,0-1,0 0,1 1,-1-1,0 0,0 0,1 0,-1 0,0 0,0 0,1 0,-1 0,0 0,1 0,-1 0,0-1,1 1,-1-1,1 0,0 0,-1 0,1 0,0 0,-1-1,1 1,-1 0,1-1,-1 1,1-1,-1 1,1-1,-1 1,1 0,-1-1,1 1,-1 0,0-1,1 1,-1 0,0 0,1 0,-1 0,0 1,0-1,0 1,1-1,-1 1,0 0,0 0,0 0,0-1,0 1,0 0,0 0,0 0,0 0,0 0,0 1,0-1,0 1,0 0,0 0,0 1,-1-1,1 0,0 0,0 1,0-1,0 1,-1 0,1 0,0 0,0 0,-1-1,1 1,0-1,0 1,0-1,0 0,0 0,0 0,1-1,-1 1,0 0,0-1,0 0,0 0,1 0,-1 0,1-1,-1 1,1-1,0 0,0 0,0 0,-1 0,1 0,0-1,0 1,-1 0,1 0,0 0,-1 0,1 0,-1 0,0 0,1 1,-1-1,0 1,1-1,-1 1,0 0,0-1,0 1,0 0,0 0,0 0,0 0,0 0,0 0,0 0,0 0,0 0,0 0,0 0,0 0,1 1,-1 0,0-1,0 1,0 0,0 0,0 0,0 0,0 0,0 0,0 0,0 0,0-1,0 1,0-1,0 1,1-1,-1 1,0-1,0 0,0 0,1 0,-1 0,1 0,-1 0,1 0,0-1,-1 0,1 1,0-1,0 0,0 0,-1 0,1 0,-1 0,1 1,-1-1,0 0,1 1,-1-1,0 1,0-1,0 1,0 0,1 0,-1 0,0 0,0-1,0 1,0 0,0 0,0 0,0 0,0 1,0-1,0 1,0 1,-1-1,1 0,0 1,0 0,0 0,0 0,0 1,0-1,-1 1,1-1,0 0,0 1,0-1,0 1,-1-1,1 0,0 0,0 0,-1-1,1 1,0-1,-1 0,1 0,0 0,-1-1,1 0,-1 1,1-1,-1 0,0 0,1 0,-1 0,0-1,0 1,0-1,0 0,1 0,-1 0,1 0,0 0,0 0,0 0,0 0,1 0,0 0,-1-1,2 1,-1 0,2 0,-1-1,1 1,0 0,1 0,0-1,0 1,-1 0,1 1,0-1,0 0,-1 1,0-1,0 1,0 0,0 0,0 0,0-1,0 1,-1 0,1 0,2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280 543,'2'0,"-4"0,2 0,0 0,0 0,0 0,0 0,0 0,0 0,0 0,0 0,0 0,0 0,0 0,0 0,0 0,0 0,0 0,0 0,0 0,0 0,0 0,0 0,0 0,0 0,0 0,0 0,0 0,0 0,0 0,1 0,-1 1,0-1,0 0,0 0,0 0,0 0,0 1,0-1,0 0,1 0,-1 0,0 0,0 0,0 0,0 1,0-1,1 0,-1 0,0 0,1 0,-1 0,1 0,0 0,0 0,0 0,0-1,0 1,0 0,1 0,-1 0,0 0,0 0,0-1,0 1,0 0,-1 0,1 0,0 0,0 0,-1 1,1-1,0 0,0 0,-1 1,1-1,0 1,0-1,-1 1,1 0,-1-1,1 1,-1-1,1 1,-1 0,1 0,-1-1,0 1,1 0,-1-1,0 1,0-1,1 0,-1 1,0-1,0 0,0 0,0 0,0 1,0-1,0 0,0 0,1-1,-1 1,0 0,1-1,-1 1,1 0,-1-1,1 0,-1 1,0-1,1 1,-1-1,1 1,-1 0,1-1,-1 1,0 0,1 0,-1 0,0-1,1 1,-1 1,1-1,0 0,0 0,0 1,0 0,0-1,1 1,-1 0,0 0,0 0,1-1,-1 1,0 0,0 0,0 0,1 0,-1 0,0-1,0 1,0-1,0 1,-1-1,1 0,0 1,0-1,-1 0,1 0,0-1,0 1,0 0,1 0,-1-1,0 1,0-1,1 1,-1-1,0 1,0-1,0 0,0 0,1 1,-1-1,0 0,0 0,0 0,0 1,0-1,0 0,0 0,0 1,-1-1,1 1,0-1,-1 1,0 0,1-1,1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317 588,'2'0,"-4"0,2 0,0 0,0-1,0 1,0 0,0-1,0 1,0-1,-1 1,1-1,0 1,0-1,0 1,0-1,0 1,-1-1,1 1,0 0,0 0,-1-1,1 1,-1 0,1 0,-1 0,1 0,-1 0,0 0,1 0,-1 0,1 0,-1 0,1 0,-1 1,1-1,-1 0,1 1,0-1,-1 1,1-1,0 0,-1 1,1 0,0-1,0 1,0-1,0 1,0-1,0 1,0-1,0 1,0-1,0 1,0-1,0 1,0-1,1 0,-1 0,0 1,0-1,0 0,0 0,1 1,-1-1,0 0,0 0,1 1,-1-1,0 0,0 0,1 0,-1 0,0 0,1 0,-1 0,0 0,1 0,-1 0,0-1,1 1,-1 0,1-1,-1 1,0-1,1 1,-1-1,1 0,-1 0,1 0,0 1,-1-1,1-1,-1 1,1 0,-1 0,0 0,1 0,-1 0,1-1,-1 1,0 0,1 0,-1 0,0-1,1 1,-1 0,0 0,0 0,0 0,0 0,0 0,0 1,0-1,0 0,1 1,-1-1,0 1,0-1,0 1,0 0,0 0,0-1,0 1,0 0,0 0,0 0,0 0,0 0,0 0,0 0,0 0,0 0,0 0,0 0,0 0,0 1,0 0,0 0,-1 0,1 0,0 0,0 1,0-1,0 1,0-1,0 1,0 0,0-1,0 1,0-1,0 1,-1-1,1 1,0-1,0 0,0 0,0 1,0-1,1 0,-1 0,0-1,0 1,0-1,0 1,0-1,0 1,0-1,0 0,0 1,0-1,0 0,0 0,0 0,0 0,0 0,0 0,0 1,0-1,0 0,1 0,-1-1,0 1,2-1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339 574,'0'-1,"0"1,0 0,0 0,0 0,0 0,0-1,0 1,0 0,0 0,0 0,0 0,0 0,0 0,0 0,0 0,0 0,0 0,0 0,0 0,0 0,0 0,0 0,0 0,0 1,0-1,-1 1,1 0,0 0,0 0,-1 1,1-1,0 0,-1 1,1-1,0 0,-1 0,1 1,0-1,0 0,-1 0,1 0,0 0,0 0,0 0,0 0,0 0,0-1,0 1,0-1,0 1,0-1,0 0,-1 0,1 1,0-1,0 0,0 0,0 0,0 0,0 0,0 1,0-1,0 0,0 0,0 0,0 0,0 0,0 0,0 0,0 0,0 0,0-1,1 1,-1-1,0 0,0 1,0-1,0 0,1 0,-1 0,0 0,1 0,-1 0,0-1,0 1,1 0,-1 0,0 0,0 0,1 0,-1 1,0-1,0 0,0 0,1 0,-1 0,0 0,0 0,0 0,0 1,0-1,0 0,1 1,-1-1,0 0,0 1,0-1,0 1,0-1,0 1,0-1,1 1,-1 0,0 0,0-1,0 1,0 0,0 0,0 0,0 0,0-1,0 1,0 0,0 0,0 0,0 0,0 0,1 1,-1-1,1 1,-1 0,1 0,-1 0,1 1,-1-1,1 0,-1 0,1 1,-1-1,1 1,-1-1,1 0,-1 1,1-1,-1 0,0 1,1-1,-1 0,0 0,1 0,-1 0,0-1,0 1,0 0,0-1,1 1,-1-1,0 0,0 1,0-1,0 0,0 0,0 0,0 1,0-1,1 0,-1 0,0 0,0 0,0 0,0 0,0 0,0 0,0 0,0 0,0 0,0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345 590,'2'0,"-4"0,2 0,0 0,0 0,0 0,0 0,0 0,0 0,0 0,0 0,0 0,0 0,1-1,-1 1,0 0,0 0,0 0,0 0,0 0,0 0,0 0,0 0,0 0,0 0,0 0,1 0,-1 0,0 0,0 0,0 0,0 0,0-1,0 1,0 0,0 0,0 0,0 0,0 0,0 0,0 0,0 0,0 0,0 0,0 0,0 0,0 0,0 0,1 0,-1 0,0 0,0 0,0 0,0 0,0 0,0 0,0 0,0 0,0 0,0 0,0 0,0 0,0 0,0 0,0 0,0 0,0 0,0 0,0 0,0-1,0 1,0 0,0 0,0 0,0 0,1 0,-1 0,0 0,0 0,0 0,0 0,0 0,0 0,0 0,0 0,0 0,0 0,0 0,0 0,0 0,0 0,0 0,0 0,0 0,0 0,0 0,0 0,0 0,0 0,0 0,1 0,-1 0,0 0,0 0,-1 0,0 0,1 0,-1 0,0 0,0 0,0 0,0 0,0 0,0 0,0 0,0 0,0 0,0 0,0 0,0 0,1 0,-1 0,1 0,0 0,-1 0,1 0,0 0,0 0,0 0,-1 0,1 0,0 0,0 0,0 0,0 0,0 0,0 0,0 0,0 0,1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709 517,'2'0,"-4"0,2 0,0 0,0 0,0 0,0 0,0 0,0 0,0 0,0 0,0 0,0 0,0 0,0 0,0 0,0 0,0 0,0 0,-1 0,0 1,0-1,1 0,-1 0,0 0,0 0,-1 0,1 1,0-1,0 0,0 0,1 0,-1 0,0 1,0-1,1 0,-1 0,0 0,1 0,-1 0,1 0,0 0,-1 0,1 0,0 0,0 0,0 0,-1 0,1 0,0 0,0 0,0 0,0 0,0 0,-1 0,1 0,0 0,0 0,0-1,0 1,2-1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709 510,'2'0,"-4"-1,3 1,-1 0,0 0,0 0,0 0,0 0,0 0,0 0,0 0,0 0,0 0,0 0,0 0,0 0,0 0,0 0,0 0,0 0,0 0,0 0,-1 0,0 0,-1 1,1-1,-1 0,1 0,-1 0,1 1,0-1,-1 0,1 0,0 0,0 0,0 0,0 0,1 0,-1 0,1 0,0 0,-1 0,1 0,0 0,0 0,0 0,-1 0,1 0,0 0,0 0,0 0,0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486 590,'2'0,"-4"0,2-1,0 1,0 0,0 0,0 0,0 0,0 0,0 0,0 0,0 0,-1 0,1 0,0 1,-1-1,1 0,-1 0,1 1,0-1,-1 1,1 0,-1-1,1 1,0 0,-1 0,1 0,0 0,0 0,0 0,0 0,0 0,0 1,1-2,-1 1,0 0,0 0,1 0,-1-1,0 1,1-1,-1 1,0-1,0 1,0-1,1 0,-1 0,0 1,0-1,1 0,-1 0,0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742 489,'2'0,"-4"0,2 0,0 0,1-1,-1 1,0 0,0 0,0-1,0 1,0 0,0 0,1-1,-1 1,0 0,0 0,0 0,0-1,0 1,0 0,1 0,-1 0,0 0,0 0,0 0,0-1,0 1,0 0,0 0,0 0,0 0,0 0,0 0,0 0,0 0,0 0,0 0,0 0,0 0,0 0,0 0,0 0,0 0,0 0,0 0,0 0,0 0,0 0,0 0,0 0,0 0,-1 1,1 0,-1-1,0 1,0 0,1 0,-1 0,0 0,0 0,0 0,0-1,1 1,-1 0,0 0,1 0,-1 0,1-1,0 1,-1-1,1 1,0-1,0 1,0-1,0 0,0 0,0 1,1-1,-1 1,1-1,-1 0,1 0,0 0,0 0,1 0,-1 0,0 0,0 0,0 0,0 0,0 0,0 0,0 0,0-1,-1 1,1 0,-1 0,1 0,-1 0,0 0,0 0,0 0,1 0,-1 0,0 0,0 0,0 0,0 0,0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746 495,'2'0,"-4"0,2-1,0 1,0 0,0 0,0 0,0 0,0 0,0 0,0 0,0 0,0 0,0 0,0 0,0 0,0 0,0 1,0-1,0 1,-1 0,1 0,0 0,0 1,0-1,0 0,0 1,0-1,0 0,0 0,0 0,-1 1,1-1,0 0,0-1,0 1,0 0,0-1,0 1,0-1,0 1,0-1,0 0,0 0,0 1,0-1,0 0,0 0,0 0,0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785 477,'2'0,"-4"0,3 0,-1 0,0 0,0 0,0 0,0 0,0 0,0 0,0 0,-1 0,1 1,-1 0,1 0,-1 0,0 0,0 1,0-1,0 1,-1 0,1 1,0-1,1 0,-1 0,0 1,1-1,0 1,-1-1,1 0,0 1,0-1,1 1,-1-1,0 1,1-1,0 1,0-1,0 0,0 1,0-1,0-1,0 1,-1-1,1 1,0-1,0 0,0 1,-1-1,1 0,-1 0,0 0,1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802 499,'2'0,"-4"0,2 0,0 0,0 0,0 0,0 0,0 0,0 0,0 0,0 0,0 0,0 0,0 0,0 0,0 1,0 0,0 0,1 0,-1 0,0 0,0 1,0-1,0 0,0 1,0-1,0 0,0 0,1 1,-1 0,0-1,0 0,0 0,0 0,0-1,0 1,0-1,0 1,1-1,-1 0,0 1,0-1,0 0,0 0,0 0,0 0,0 0,0 1,0-1,0 0,1-2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813 495,'2'0,"-4"0,2 0,0 0,0 0,0 0,0 0,0 0,0 0,0 0,0 1,0 0,0 0,1 0,-1 1,0-1,0 0,0 1,0-1,0 0,1 1,-1-1,0 1,0-1,0 0,0 0,1 0,-1 0,0 0,0 0,1-1,-1 1,0-1,0 1,0-1,0 0,0 1,0-1,1 0,-1 0,0 0,0 0,0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832 497,'2'0,"-4"0,2 0,0 0,0 0,0 0,0 0,0 0,-1 0,0 0,0 0,-1 0,0 0,0 0,0 0,-1 0,1 0,-1 1,1-1,-1 0,1 0,0 0,0 0,1 0,-1 0,1 0,-1 0,1 0,0 0,0 0,1 0,-1 0,1 0,0 0,-1 0,1 0,0 0,0 0,0 0,0 0,2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843 496,'2'0,"-4"0,2 0,0 0,0 0,0 0,0 0,0 0,0 0,0 0,0 0,0 0,0 1,0-1,-1 2,1-1,-1 0,1 0,-1 1,1-1,-1 1,1 0,-1-1,1 0,0 1,0-1,0 1,0-1,0 1,0-1,0 0,1 0,-1 1,1-1,0-1,-1 1,1 0,0 0,1-1,-1 0,0 1,3-1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856 499,'2'0,"-4"0,2 0,0 0,0 0,0 0,0 0,0 0,0 0,0 0,0 0,0 0,0 0,1 0,-1 0,0 0,1 0,-1 0,0 0,1 0,-1 0,1 0,-1 0,0 1,0-1,1 0,-1 1,0-1,0 0,0 1,0-1,0 1,0-1,0 1,-1-1,1 1,0-1,-1 1,1-1,-1 0,1 1,-1-1,1 0,0 0,-1 1,1-1,0 0,0 0,0 0,0 0,-1 0,1 0,0 0,0 1,0-1,0 0,1 0,-1 0,0 0,1 1,-1-1,0 0,1 0,-1 1,0-1,1 1,-1-1,1 1,-1-1,0 1,0 0,0-1,0 1,0-1,0 1,0 0,-1-1,1 1,-1-1,1 1,-1-1,0 1,0-1,1 0,-1 1,1-1,-1 0,1 0,-1 0,1 0,0 0,-1 0,1 0,0 0,0 0,-1 0,1 0,0 0,0-1,1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872 485,'2'0,"-4"0,2 0,0 0,0 0,0 0,-1 0,1 0,0 0,0 0,0-1,0 1,0 0,0 0,0 0,1 0,-1 0,0 0,0 0,0 0,1 0,-1 0,1 0,-1 0,0 0,1 1,-1-1,0 0,0 1,1 0,-1-1,0 1,0-1,0 1,0 0,0 0,-1-1,1 1,0 0,0-1,0 1,0-1,-1 1,1-1,0 0,0 0,0 1,0-1,0 0,0 0,0 0,1 0,-1 1,1-1,-1 0,1 0,-1 0,1 0,0 0,0 0,-1 0,3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889 500,'2'0,"-4"0,2 0,0 0,0 0,0 0,0 0,0 0,0 0,0 0,0 0,0 0,0 0,0 0,0 0,0 1,0 0,0 0,0 0,0 0,1 0,-1 0,0 0,1 1,-1-1,0 0,0 1,0-1,0 0,0 1,0-1,0 1,0-1,0 1,-1-1,1 0,0 0,-1 0,1 0,0 0,-1 0,1 0,0-1,-1 1,1-1,0 1,-1-1,1 1,0-1,0 0,-1 1,1-1,0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494 590,'2'0,"-4"0,2 0,0 0,1 0,-1 0,0 0,0-1,0 1,0 0,0 0,0 0,0 0,0 0,0 0,0 0,0 0,0 0,0 0,0 0,0 0,0 0,0 0,0 0,0 0,0 0,0 1,-1-1,1 1,0-1,0 1,0 0,0-1,0 1,0 0,0 0,0 0,0 0,0-1,0 1,0 1,0-2,0 1,0-1,0 1,0-1,0 1,0-1,1 0,-1 1,0-1,0 0,0 1,0-1,0 0,1 0,-1 0,0 1,0-1,1 0,-1 0,0 0,0 0,0 0,0 0,1 0,-1 0,0 0,1-1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904 479,'2'0,"-4"0,2-1,0 1,0 0,0 0,0 0,0 0,0 0,1 1,-1-1,1 1,0 0,0 0,0 0,0 0,0 1,0-1,0 1,0 0,0 0,0 0,-1 0,1 0,0 0,-1 0,1 0,-1-1,0 1,0 1,0-1,0 0,0 0,-1 0,1 0,-1 0,0 0,0 0,0 0,0 0,-1 0,1 0,0 0,-1 0,1 0,-1 0,1-1,0 1,0-1,0 0,0 0,0 0,0 0,0-1,1 1,-1-1,0 1,1-1,-1 0,1 0,0 0,-1 0,1 0,-1-2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874 482,'2'0,"-4"0,2 0,0 0,0 0,0 0,0 0,0 0,0 0,0 0,0 0,0 0,0 0,-1 0,1 0,0 0,0 0,0 0,0 0,0 0,0 0,0 0,0 0,0 0,0 0,0 0,0 0,0 0,0 0,0 0,0 0,0 0,0 0,0 0,0 0,0 0,0 0,0 0,0 0,0 0,0 0,0 0,0 0,0 0,0 0,0 0,0 0,0 0,0 0,0 0,0 0,0 0,1 0,-1 1,0-1,1 0,-1 0,0 1,0-1,0 0,1 1,-1-1,0 1,0-1,0 1,0-1,1 1,-1-1,0 1,0 0,0-1,0 1,-1-1,1 1,0 0,0-1,0 1,0-1,-1 1,1-1,0 1,0-1,0 0,0 1,-1-1,1 0,0 0,0 1,0-1,0 0,0 0,0 0,0 0,0 0,0 1,0-1,0 0,-1 0,1 0,0 0,0 0,0 0,0 0,0 0,0 0,0 0,0 0,0 0,0 0,0 0,0 0,0 0,0 0,0 0,0 1,0-1,1 0,-1 0,0 0,1 0,-1 0,0 0,1 0,-1 0,1 0,0 0,-1-1,1 1,-1 0,1 0,-1 0,1 0,-1 0,1 0,-1 0,1-1,-1 1,0 0,1 0,-1 0,0 0,0 0,0 0,0 0,1 0,-1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937 512,'2'0,"-4"0,2 0,0 0,0 0,0 0,0 0,0 0,0 0,0 0,0 0,0 0,1 0,-1 0,1 0,0-1,-1 1,1 0,1 0,-1 0,0-1,0 1,0 0,0 0,0 0,0 0,0-1,0 1,0 0,-1 0,1 0,-1 0,1 0,-1 0,1 0,-1 0,0-1,0 1,1 0,-1 0,0 0,0 0,0-1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945 501,'2'0,"-4"0,2 0,0 0,0 0,0 0,0 0,0 0,0 0,1-1,-1 1,1 0,-1 0,1 0,0-1,0 1,0 0,0 0,0 0,0 0,0-1,0 1,-1 0,1 0,-1 0,0 0,1 0,-1 0,0 0,0 0,1 0,-1 0,0 0,0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980 480,'2'0,"-4"0,2 0,-1 0,1-1,0 1,0 0,0 0,0 0,0 0,0 0,0 0,0 0,0 0,0 0,0 0,0 0,0 0,0 0,0 0,0-1,1 1,-1 0,0 0,1 0,-1 0,1 0,0 0,-1 0,1 0,0 0,-1 1,1-1,-1 0,1 0,-1 1,1-1,-1 0,1 1,-1-1,0 1,0-1,0 1,0-1,0 1,0 0,-1-1,1 1,-1 0,0 0,0-1,0 1,1 0,-2-1,2 1,-1-1,1 0,0 1,-1-1,1 0,0 0,0 0,0 0,0 0,-1 1,1-1,1 0,-1 0,0 0,0 0,1 1,-1-1,1 0,0 0,-1 1,1-1,-1 0,1 1,0 0,-1-1,1 1,-1-1,1 1,-1-1,0 1,0 0,0 0,0 0,0 0,0 0,-1 0,1-1,-1 1,0 0,0 0,0 0,0-1,0 1,0-1,-1 1,1-1,0 1,0-1,0 0,0 0,1 0,-1 0,1 0,0 0,-1 0,1 0,0 0,0-1,0 1,1-1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1020 477,'2'0,"-4"0,2 0,0 0,0 0,0 0,0 0,-1 0,1 1,-1-1,0 1,0 0,-1 0,1 0,-1 0,1 0,-1 0,1 1,0-1,0 0,-1 0,1 1,0-1,0 0,1 0,-1 0,1 1,0-1,-1 0,2 0,-1-1,0 1,0 0,1-1,-1 1,1-1,-1 0,1 1,0-1,-1 0,1 0,0 0,-1 0,1 0,0 0,-1 0,1 0,-1 0,0 0,1-1,-1 1,0 0,0-1,0 1,0-1,0 0,0 1,0-1,0 1,-1-1,1 1,-1-1,1 1,-1 0,1-1,-1 1,0 0,1-1,-1 1,1 0,-1 0,1 0,0 0,0 0,-1 0,1 0,0 0,0 0,-1 0,1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1034 486,'2'0,"-4"0,2 0,1 0,-1 0,0 0,0 0,0 0,0 0,0 0,0 0,0 0,0 0,0 0,0 1,0 0,0-1,0 1,0 0,0 1,0-1,0 0,0 0,0 1,0-1,0 0,0 0,0 1,0-1,0 0,0 0,0 0,0 0,0 0,0-1,0 1,1-1,-1 1,0-1,0 0,0 0,0 0,0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487,'2'0,"-4"0,2 0,0 0,0 0,0 0,0 0,0 0,0 0,0 0,0 0,0 0,0 0,0 1,0-1,0 1,0 0,1 0,-1 0,0 1,0-1,1 0,-1 0,0 0,1 0,-1 0,0 0,1 0,-1-1,0 1,0 0,1-1,-1 1,0-1,0 1,0-1,1 0,-1 0,0 1,0-1,0 0,0 0,0 0,0 0,0 0,1-1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486,'2'0,"-4"0,3-1,-1 1,1 0,1-1,-1 1,1 0,0-1,0 1,0 0,0-1,0 1,0 0,1 0,-1-1,0 1,-1 0,1 0,-1 0,1 0,-1 0,0 0,-1 0,1 0,-1 0,1 0,-1 0,0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1157 486,'2'0,"-4"0,2 0,0 0,0 0,0 0,0 0,0 0,0 0,0 0,0 0,0 0,0 0,0 0,0 0,1 0,0 1,-1 0,1-1,0 1,0 0,0 1,0-1,0 0,0 1,0-1,0 1,0-1,0 1,-1-1,1 0,0 1,-1-1,1 0,-1 0,1 1,-1-1,1 0,-1-1,0 1,1 0,-1-1,0 0,0 1,0-1,0 0,0 1,0-1,1 0,-1 0,0 0,0 0,0 0,1-2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487 593,'2'0,"-4"0,2 0,0 0,0 0,0 0,0 0,0 0,0 0,0 0,0 0,0 0,1 0,-1 0,1 0,0 0,-1-1,1 1,0 0,-1 0,1 0,0 0,-1 0,1 0,-1 0,1 0,-1 0,1 0,-1 0,1 0,0 0,-1 0,0 0,0 0,1 0,-1 0,0 0,1 0,0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486,'2'0,"-4"0,2 0,0 0,0 0,0 0,0 0,0 1,-1-1,1 1,0 0,-1 0,1 0,-1 0,1 1,-1-1,0 0,1 1,-1-1,0 1,0-1,1 0,-1 1,0-1,1 0,-1 1,0-1,1 0,-1 0,1-1,0 1,-1 0,1-1,0 1,0-1,0 0,-1 1,1-1,0 0,0 0,0 0,0 1,0-1,0 0,0 0,1 0,-1 0,0 0,0 0,2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1176 504,'2'0,"-4"0,2 0,0 0,-1 0,0 0,0 1,0-1,-1 0,1 1,0-1,-1 0,1 0,-1 1,1-1,0 0,-1 0,1 0,1 1,-1-1,0 0,1 0,-1 0,1 0,-1 0,1 0,0 0,-1 0,1 0,0 0,0 0,-1 0,-1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1092 513,'2'0,"-4"0,2 0,0 0,0 0,0 0,0 0,-1 1,1-1,0 1,-1-1,1 1,-1 0,1 0,-1-1,1 1,-1-1,1 1,-1-1,1 1,-1-1,1 0,0 1,0-1,-1 0,1 0,0 0,0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1098 494,'2'0,"-4"0,2 0,0 0,0 0,0 0,0 0,0 0,0 0,0 0,0 0,0 0,0-1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510,'2'0,"-5"0,3 1,0-1,0 0,0 0,0 0,0 0,0 0,0 0,0 0,1-1,-1 1,1 0,0 0,-1 0,1 0,0 0,0 0,-1 0,1 0,0 0,0 0,0 0,-1 0,1 0,0 0,-1 0,1 0,-1 0,1 0,-1 0,0 0,1 0,-1 0,0-1,0 1,0 0,0-1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1198 503,'2'0,"-4"0,2 0,0 0,1 0,0 0,0 0,-1 0,1 0,0-1,0 1,-1 0,1 0,0 0,-1 0,1 0,-1 0,1 0,-1 0,0 0,1 0,0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1225 466,'2'0,"-4"0,2 1,-1-1,1 0,-1 1,1-1,-1 1,1 0,-1 0,1 0,0 1,-1-1,1 0,0 1,0 0,0 0,1 0,-1 0,0 0,0 0,0 0,1 0,-1 1,0-1,0 0,1 1,-1-1,0 1,1-1,-1 1,0-1,1 1,-1-1,1 1,-1-1,0 0,0 0,0 0,0 0,0 0,0-1,0 1,0-1,0 0,0 0,-1 0,1 0,0-1,-1 1,1-1,-1 0,1 1,-1-1,0 0,0 0,0 0,0 0,1 0,-1-1,0 1,1 0,-1-1,1 1,0-1,0-2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1249 470,'2'0,"-4"0,2 0,0 0,0 0,0 0,0 0,0 0,0 0,0 0,0 0,0 0,0 0,0 0,0 0,-1 0,0 0,0 1,0-1,0 1,0 0,0 0,0 0,0 0,1 0,-1 0,0 0,0 0,1 1,-1-1,1 1,0 0,-1 0,1 0,0-1,0 1,0 0,0 0,0 1,1-1,-1 0,1 1,-1-1,0 0,1 0,-1 0,0 0,0 1,1-1,-1-1,0 1,0 0,0-1,1 1,-1-1,0 1,0-1,0 1,0-1,0 0,0 1,0-1,0 0,0-1,0 1,0 0,0-1,0 0,0 1,-1-1,1 0,0 0,-1 0,1 1,-1-1,1 0,-1 0,0 0,1 0,-1 0,0-1,1 1,-1 0,1 0,0 0,-1-1,1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1272 505,'2'0,"-4"0,2-1,0 1,0 0,0 0,0-1,0 1,0 0,-1 0,1 0,0-1,-1 1,1 0,-1 0,0 0,1-1,-1 1,0 0,1 0,-1 0,0 0,1 1,-1-1,0 0,1 0,-1 1,1-1,-1 0,1 1,-1-1,0 1,1 0,-1-1,1 1,-1 0,1 0,0-1,-1 1,1 0,0 0,0-1,0 1,-1 0,1-1,0 1,0-1,0 1,0-1,0 1,0 0,1-1,-1 0,0 1,0-1,0 1,0-1,1 0,-1 0,0 1,0-1,0 0,1 0,-1 0,0 1,0-1,1 0,-1 0,0 0,1 0,-1 0,1-1,-1 1,1 0,-1-1,1 1,0-1,-1 1,1-1,0 0,0 0,0 0,-1 0,1 0,0 0,-1 0,1-1,0 1,-1 0,1-1,-1 1,1 0,-1-1,1 1,-1-1,1 0,-1 1,1-1,-1 1,0-1,0 1,1 0,-1 0,0 0,0 0,0 0,0 1,1-1,-1 1,0 0,0-1,0 1,0 0,0 0,0 0,0-1,0 1,0 0,0 0,0 0,0 0,0 1,0 0,0 0,0 1,0-1,-1 0,1 1,0-1,0 1,-1-1,1 1,0 0,0 0,-1 0,1 0,0 0,-1 0,1-1,0 1,0-1,-1 1,1-1,0 0,-1 1,1-1,0 0,0 0,0 0,0 0,-1-1,1 1,0-1,0 1,0-1,0 0,1 0,-1 1,0-1,0 0,0 0,0 0,2-2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1295 489,'2'0,"-4"0,2 0,0 0,0 0,0 0,0 1,0-1,-1 1,1 0,-1 1,1-1,-1 0,0 1,1 0,-1-1,0 1,0 0,1-1,-1 1,1-1,-1 1,1-1,-1 0,1 1,-1-1,1 0,0 0,-1 0,1 0,0 0,0 0,-1 0,1-1,0 1,0-1,0 0,0 1,0-1,0 0,0 1,0-1,0 0,0 0,0 0,0 0,0 0,2-2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509 588,'2'0,"-4"0,2 0,0 0,0 0,0 0,0 0,0 0,0 0,0 0,0 0,0 0,0 0,0 1,0-1,0 1,0 0,1-1,-1 1,0 0,0 0,0 0,0-1,0 1,0 0,0 0,0 0,0 0,0-1,0 1,0 0,0 1,0-2,-1 0,1 1,0-1,0 0,0 1,0-1,0 0,0 0,0 0,0 1,0-1,0 0,0 0,-1 0,1 0,0 0,0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1293 490,'2'0,"-4"0,2 0,0 0,0 0,0 0,0 0,0 0,0 0,0 0,0 0,0 0,0 0,0 1,0-1,0 1,0 0,0 0,0 0,0 1,0-1,0 0,0 1,0-1,1 1,-1-1,0 0,0 1,0-1,0 1,1-1,-1 0,0 1,0-1,1 0,-1 0,0 0,1 0,-1 0,0-1,0 1,1 0,-1-1,0 0,0 1,1-1,-1 0,0 0,0 0,0 0,0 0,0 0,1 0,-1 0,0 0,0 0,0-2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1284 509,'2'0,"-4"0,2 0,0 0,0 0,0 0,0 0,0 0,1 0,0 0,0 0,0 0,0 0,0 0,0 0,0 0,0 0,-1 0,1 0,0 0,-1 0,1 0,-1 0,0 0,1 0,-1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190 664,'2'0,"-4"0,2 0,0 0,0 0,0 0,0 0,0 0,0 0,0 0,0 0,0 0,0 0,0 0,0 0,0 0,0 0,0 0,0 0,0 0,0 0,0 0,0 0,0 0,0 0,0 0,0 0,0 0,0 0,0 0,0 0,1 1,-1-1,0 0,0 0,0 0,0 0,1 0,-1 0,0 0,0 0,0 0,0 0,0 0,1 0,-1 0,0 0,0 0,0 0,0 0,0 0,0 0,0 0,0 0,0 0,0 0,0 0,0 0,0 0,0 0,0 0,0 0,0 0,0 0,0 0,0 0,0 0,-1 0,0 0,1 0,-1 0,0 0,0 0,0 0,0 0,0 1,1-1,-1 0,0 0,1 0,-1 0,0 0,1 0,-1 0,1 0,0 0,0 0,-1 0,1 0,0 0,0 0,0 0,0 0,-1 0,1 0,0 0,0 0,0 0,0 0,0 0,0-1,0 1,0 0,-1 0,1 0,0 0,1 0,-1-1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196 654,'2'0,"-4"0,2 0,0 0,0 0,0 0,0 0,0 0,0 0,0 0,0 0,0 0,0 0,0 0,0 0,0 0,0 0,0 0,0 0,0 0,-1 0,0 1,0-1,0 0,0 0,0 0,0 0,0 1,-1-1,1 0,0 0,0 0,1 0,-1 0,1 0,-1 0,1 0,-1 0,1 0,0 0,0 0,-1 0,1 0,0 0,0 0,0 0,0 0,0 0,0 0,0 0,0 0,0 0,0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218 646,'2'0,"-4"0,2 0,0 0,0 0,0 0,0 0,1 0,-1 0,0 0,0 0,0 0,0 0,0 0,0 0,0 0,0 0,0 0,0 0,0 0,0 0,0 0,0 0,0 0,0 0,0 0,0 0,0 0,0 0,0 0,0 0,0 0,0 0,0 1,0-1,0 0,0 1,0 0,0-1,-1 1,1 0,0 0,0 0,0 0,-1 0,1-1,0 1,0 0,0 0,0-1,0 1,-1-1,1 1,0 0,0-1,0 1,0-1,0 0,0 0,0 0,0 1,0-1,0 0,0 0,0 0,1 0,-1 1,0-1,0 0,1 0,-1 0,1 0,-1 0,1 0,0 0,0 0,0 0,0 0,1-1,-1 1,0 0,1 0,-1-1,0 1,0 0,0 0,0 0,-1 0,0-1,1 1,-1 0,0 0,1 0,-1 0,0 0,0 0,0 0,0 0,0 0,0 0,0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226 653,'2'0,"-4"0,2 0,0 0,0 0,0 0,0 0,0 0,0 0,0 0,0 0,0 0,0 0,0 1,0-1,0 1,0 0,0 0,0 0,0 0,0 0,0 0,0 0,0 1,0-1,0 0,1 0,-1 0,0 0,0 0,0 0,0 0,0 0,0-1,0 1,0 0,0-1,0 1,1-1,-1 0,0 0,0 1,0-1,0 0,0 0,0 1,0-1,0 0,0 0,0 0,0 0,0 0,0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277 622,'2'0,"-4"0,2 0,0 0,0 0,0 0,-1 0,1 1,-1-1,1 0,-1 1,1-1,-1 1,0 0,0-1,1 1,-1 0,0 0,1 0,-1 0,1 1,-1-1,1 0,0 0,-1 1,1-1,0 1,0 0,1 0,-1 0,0 0,1 0,0 0,-1 1,1-1,0 0,-1 0,1 1,0-1,0 0,-1 1,1-1,0 0,-1 0,1 0,-1 0,1 0,-1 0,1 0,-1 1,0-2,1 1,-1 0,0-1,0 1,0-1,0 1,0-1,0 1,0-1,0 0,0 0,0 0,0 0,0 0,0-1,0 1,0 0,-1-1,1 0,0 1,0-1,0 0,-1 0,1 1,0-1,0 0,-1 0,1 0,0 0,0 0,-1 0,0 0,1 0,0 0,0-1,-1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279 729,'2'0,"-4"0,2 0,0 0,0 0,0 0,0 0,0-1,0 1,1 0,-1 0,0 0,0-1,0 1,0 0,1 0,-1-1,1 1,-1 0,0 0,1-1,-1 1,1 0,-1 0,1 0,-1 0,0 0,1-1,-1 1,0 0,1 0,-1 0,0 0,1 0,-1 0,0 0,1 0,-1 0,0 0,1 1,-1-1,0 0,1 0,-1 0,0 0,0 0,1 1,-1-1,0 0,0 0,0 0,0 1,0-1,0 0,0 1,0-1,0 0,0 1,0-1,0 0,0 0,0 1,0-1,0 0,0 1,0-1,-1 0,1 1,0-1,0 0,-1 1,1-1,0 0,-1 0,1 1,0-1,0 0,-1 0,1 0,-1 0,1 0,-1 0,1 0,0 0,-1 0,1 0,0 0,-1 0,1 0,0 0,-1 0,1-1,0 1,0 0,-1-1,1 1,0-1,0 0,0 1,0-1,0 1,1-1,-1 0,0 0,1 0,-1 0,1 0,0 0,2-2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288 615,'2'0,"-4"0,2 0,0 0,0 0,0-1,0 1,0 0,0 0,0 0,0 0,0 0,0 0,0 0,0-1,0 1,0 0,0 0,0 0,0 0,0 0,0 0,0 0,0 0,0-1,0 1,0 0,0 0,0 0,0 0,0 0,0 0,0 0,0 0,0 0,0 0,0 0,0 0,0 0,0 0,0 0,0 0,0 0,0 0,0 0,0 0,0 0,0 0,0 0,0 0,0 0,0 0,0 0,0 0,0 1,0-1,0 1,0 0,0 0,0 0,1 0,-1 0,0 0,0 0,0 0,0 0,0 0,0 0,0-1,0 1,0 0,0-1,0 1,0-1,0 1,0-1,0 0,0 1,0-1,0 0,0 0,0 1,0-1,0 0,0 0,0 0,0 0,0 0,0 0,0 0,0 0,0 1,0-1,1 0,1-1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322 624,'2'0,"-4"0,2 0,-1 0,1 1,-1-1,1 0,-1 1,0-1,1 1,-1 0,0 0,1 0,-1 0,1 0,-1 0,1 0,-1 0,1 1,0-1,0 1,0-1,0 1,0 0,0-1,0 1,1 0,-1 0,1 0,-1 0,1 0,-1 0,1 0,0 0,-1 0,1 0,0 0,-1-1,1 1,-1 0,1-1,-1 1,1 0,-1 0,0-1,1 1,-1-1,0 1,0-1,1 1,-1-1,0 1,0-1,0 1,0-1,0 0,0 1,0-1,0 0,0 1,0-1,0 0,0 0,-1 0,1 0,0 0,0 0,-1-1,1 1,0 0,0-1,-1 0,1 1,0-1,0 0,0 0,-1 0,1 0,0 0,0 0,0 0,-1 0,1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515 571,'2'0,"-4"0,2 0,0 0,0 0,1 1,0-1,-1 1,1-1,0 1,-1-1,1 1,0 0,0 0,0 0,0 0,-1 0,1 0,0 0,-1 0,1 1,-1-1,1 0,-1 0,1 1,-1-1,1 1,-1 0,0-1,0 0,0 0,0 1,-1-1,1 0,0 0,0 0,-1 0,1-1,0 1,-1 0,1-1,-1 1,1-1,0 1,-1-1,1 1,-1-1,1 1,0-1,-1 0,1 0,0 0,0 1,0-1,0 0,-1 0,1 0,0 0,0 0,0 0,0 1,0-1,0 0,0 0,0 0,-1 0,1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328 730,'2'0,"-4"0,2-1,0 1,0 0,-1 0,1 0,0 0,0 0,0-1,0 1,0 0,0 0,0-1,0 1,0 0,1 0,-1-1,0 1,0 0,1 0,-1-1,0 1,1 0,-1 0,1 0,-1-1,1 1,-1 0,1 0,-1 0,1 0,-1 0,1 1,-1-1,0 0,1 0,-1 0,0 0,1 0,-1 1,0-1,0 0,1 0,-1 1,0-1,0 0,0 0,1 1,-1-1,0 0,0 0,0 0,-1 0,1 1,0-1,0 0,0 0,-1 0,1 1,0-1,-1 0,1 0,0 0,-1 0,1 0,-1 0,1 0,0-1,-1 1,1 0,-1 0,1 0,0 0,-1-1,1 1,0 0,-1-1,1 1,0-1,-1 1,1-1,0 1,0-1,0 1,0-1,0 0,0 1,0-1,1 0,-1 0,1 0,-1 0,1 0,0 0,0 0,0 0,2-3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325 619,'2'0,"-4"0,2 0,0 0,0-1,0 1,0 0,0 0,0 0,0-1,0 1,1 0,-1 0,0 0,0 0,1 0,-1 0,1 0,-1 0,1 0,-1 0,1 0,0 0,-1 1,1-1,-1 1,1-1,-1 1,1 0,-1 0,1 0,-1 0,0 0,0 0,0 0,0 0,0 0,0 0,0 0,0 0,-1 0,1 0,-1 0,1-1,-1 1,1-1,0 1,0-1,-1 0,1 1,0-1,0 0,-1 0,1 0,0 0,0 1,0-1,0 0,0 0,0 0,0 0,0 0,0 0,0 0,0 0,0 0,0 0,0 0,0 0,0 0,0 0,1 0,-1 0,1 0,-1 0,1-1,-1 1,1 0,0 0,-1 0,1 0,-1 0,1 0,-1 0,1 0,-1 0,1 1,-1-1,0 0,0 0,1 0,-1 0,0 0,1 0,-1 0,0 0,0 0,1 0,-1 0,0 0,1 0,-1 0,1-1,0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355 625,'2'0,"-4"0,2 0,0 0,0 0,0 0,0 0,0 0,0 1,0-1,0 1,0 0,0 0,0-1,0 1,0 1,0-1,0 0,0 0,0 0,0 0,0 0,0 0,0 0,0-1,1 1,-1 0,0-1,0 1,0-1,0 0,0 1,0-1,0 0,0 0,0 0,0 0,0 0,1 0,-1 0,0-1,1 1,0-3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362 628,'2'0,"-4"0,2 0,0 0,0-1,0 1,0 0,0 0,0 0,0 0,0 0,0 0,0 0,0 0,0 1,0-1,0 1,0-1,0 1,0-1,0 1,0 0,0 0,0 0,1 0,-1 0,0 0,0-1,1 1,-1 0,0 0,0-1,0 1,1-1,-1 0,0 1,0-1,0 0,0 0,0 0,1 1,-1-1,0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343 628,'2'0,"-4"0,2 0,0 0,0-1,1 1,0 0,0 0,0-1,0 1,1 0,0 0,0-1,0 1,1 0,-1-1,0 1,0 0,0-1,0 1,-1 0,0 0,1-1,-2 1,1 0,0 0,0 0,-1 0,0 0,1 0,-1 0,0 0,1 0,-1 0,0 0,0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363 673,'2'0,"-4"0,2 0,0 0,0 0,0 0,0 0,0 0,0 0,0-1,0 1,0 0,0 0,0 0,0 0,0 0,0 0,0 0,0 0,0 0,0 0,0 0,0 0,0 0,0 0,0 0,0 0,0 0,0 0,0 0,0 0,0 0,0 0,0 0,0 0,0 0,0 0,0 0,0-1,0 1,0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1,0-1,0 1,0 0,0-1,0 1,0 0,0 0,0 0,0 0,1 0,-1 0,0 0,0-1,0 1,0 0,0 0,0 0,0-1,0 1,0-1,0 1,0-1,0 1,0-1,0 0,0 1,0-1,0 0,0 0,0 0,0 1,0-1,0 0,0 0,0 0,0 0,0 0,0 0,0 0,0 0,0 0,0 0,1 1,-1-1,0 0,0 0,0 0,0 0,0 0,0 0,0 0,0 0,0-1,0 1,0-1,0 1,0 0,0-1,0 1,0 0,0-1,0 1,0-1,0 0,0 1,0-1,0 0,1 0,-1 0,0 0,1 0,-1 0,0 0,1 0,-1 0,1 0,-1 0,1 0,-1 0,1 0,-1 0,1 0,-1 1,1-1,-1 0,1 1,-1-1,1 1,-1 0,1-1,-1 1,1 0,-1 0,1 0,-1 0,1-1,0 1,-1 1,1-1,0 0,0 0,-1 0,1 0,-1 0,1 1,-1-1,1 0,-1 0,1 0,-1 0,1 1,-1-1,0 0,0 0,3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403 680,'0'-1,"0"1,0 0,0 0,0-1,0 1,0 0,-1-1,1 1,0 0,0 0,-1-1,1 1,-1 0,1 0,-1 0,1-1,-1 1,1 0,-1 0,1 0,0 0,-1 0,1 1,-1-1,1 0,-1 0,1 0,-1 1,1-1,-1 0,1 1,0-1,-1 1,1 0,0-1,0 1,-1-1,1 1,0 0,0-1,0 1,0 0,0 0,0-1,0 1,0 0,0-1,0 1,0-1,0 1,1-1,-1 1,0-1,0 1,0-1,0 0,0 1,1-1,-1 0,0 0,0 1,0-1,0 0,1 0,-1 0,0 0,0 0,0 0,1 0,-1 0,1-1,-1 1,1-1,-1 0,1 0,0 0,-1 0,1 0,-1 0,1 0,-1-1,1 1,0-1,-1 1,1-1,-1 0,1 1,-1-1,1 0,-1 0,1 1,-1-1,0 0,0 1,1 0,-1-1,0 1,0-1,1 1,-1 0,0 0,0 1,0-1,0 1,0-1,0 1,0 0,0-1,0 1,0 0,0 0,0 0,0-1,0 1,0 0,0 0,0 0,0 1,0 0,0 0,0 1,-1-1,1 1,0 0,0 0,0 0,0 1,0-1,0 0,0 0,0 0,0 0,0 0,0-1,0 1,0-1,0 1,0-1,0 1,0-1,1 0,-1 0,0 0,0 0,0 0,1 0,-1-1,0 1,0-1,0 0,0 1,1-1,-1 0,0 0,0 0,0 0,2-1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421 674,'2'0,"-4"0,2 0,0 0,0-1,0 1,0 0,0 0,0 0,0 0,0 0,0 0,0 0,0 0,0 1,-1-1,1 1,0 0,0 0,-1 0,1 0,0 1,0-1,0 0,-1 0,1 0,0 1,0-1,0 0,0 0,0 0,0 0,0 0,0 0,1 0,-1-1,0 1,0 0,1-1,-1 1,0-1,0 1,1-1,-1 0,0 1,0-1,1 0,-1 0,0 0,1 0,-1 0,0 1,1-1,-1-1,1 1,-1 0,1 0,0 0,-1-1,1 1,-1-1,1 0,0 0,-1 0,1 0,-1 0,1 0,-1 0,1 0,-1-1,0 1,0 0,0 0,0-1,0 1,0-1,-1 1,1-1,0 1,-1 0,0 0,1-1,-1 1,0 0,1 0,-1 0,1 1,-1-1,1 1,-1-1,1 1,0 0,0 0,-1 0,1 0,0-1,0 1,-1 1,1-1,0 0,-1 0,1 1,-1-1,1 1,0-1,0 1,-1 0,1 0,0-1,0 1,0 0,0 0,1 0,-1 0,0-1,0 1,1 0,-1-1,0 1,1-1,-1 1,1-1,-1 1,1-1,-1 1,1-1,0 0,-1 0,1 1,0-1,0 0,-1 0,1 0,-1 0,1 0,0 0,-1 0,1 0,0 0,-1 0,1-1,-1 1,0 0,1 0,0-1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457 688,'2'0,"-5"-1,3 1,0 0,0-1,-1 1,1 0,-1-1,1 1,0 0,-1 0,0 0,1 0,-1 0,1 0,-1 0,0 0,1 0,-1 0,1 0,-1 0,1 1,-1-1,1 0,-1 1,1-1,-1 1,1-1,0 1,0-1,-1 1,1-1,0 1,0 0,-1-1,1 1,0 0,0-1,0 1,0 0,1-1,-1 1,0-1,0 1,0 0,1-1,-1 1,0-1,0 0,1 1,-1-1,0 0,0 0,0 1,1-1,-1 0,0 0,1 1,-1-1,0 0,0 0,1 0,-1 0,0 0,0 0,1 0,-1 0,0 0,1 0,-1 0,0 0,1-1,-1 1,1-1,-1 1,0-1,1 1,-1-1,1 0,-1 0,1 0,-1-1,1 1,-1 0,1 0,-1-1,1 1,-1-1,0 1,1-1,-1 0,0 0,1 0,-1 1,0-1,0 0,1 1,-1-1,0 1,0-1,0 1,1-1,-1 1,0 0,0 0,0 0,0 1,0-1,1 1,-1 0,0-1,0 1,0 0,0 0,0-1,0 1,0 0,0 0,0 1,0 0,-1 0,1 1,0-1,0 1,0 0,0 0,-1 0,1 0,0 0,0 0,0 1,0-1,0 0,0-1,0 1,0-1,0 0,0 1,0-1,0 0,1 0,-1 0,0 0,0 0,0-1,0 1,0-1,1 1,-1-1,0 0,0 0,0 1,0-1,0 0,0 0,0 0,0 0,1-1,-1 1,2-2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471 678,'2'0,"-4"0,2 0,0 0,0 0,0 0,0-1,0 1,0 0,0 0,0 1,0-1,0 1,0-1,1 1,-1 0,0 0,0 0,0 0,0 0,0 0,0 0,0 1,0-1,0 0,0 0,0 0,0 0,0 0,0-1,0 1,0-1,-1 1,1-1,0 0,0 1,0-1,0 0,0 0,0 0,0 0,0 0,0 0,0 0,0 0,0-1,0 0,0 0,0-1,0 1,1 0,-1-1,1 1,-1 0,1-1,0 1,0-1,0 1,0-1,0 0,0 1,1 0,-1 0,0 0,1 0,-1 0,1 0,-1 0,0 1,1-1,-1 1,1 0,-1 0,0 0,0 0,0 0,0 1,0-1,0 1,0 0,0-1,0 1,0-1,1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550 594,'2'0,"-4"0,2 0,0 0,0 0,0 0,0 0,0 0,0 0,0 0,0 0,0 0,0 0,0 0,0 0,0 0,0 0,0 0,0 0,0 0,0 0,0 0,0 0,0 0,0 0,0 0,0 0,0 0,0 0,0 0,0 0,0 0,0 0,0 0,0 0,0 0,0 0,0 0,0 0,0 0,0 0,0 0,-1 0,1 0,0 0,0 0,0 0,0 0,0 0,0 0,0 0,0 0,0 0,0 0,0 0,0 0,0 0,0 0,0 0,0 0,0 0,0 0,0 0,0 0,0 0,0 0,0 0,1 0,-1 0,0 0,0-1,0 1,0 0,0 0,1 0,-1 0,0 0,0 0,0 0,1 0,-1 0,0 0,1 0,-1 0,1 0,-1 0,0 0,0 0,0 0,1 0,-1 0,0 0,0 0,0 0,1 0,-1 0,0 0,0 0,0 0,0 0,0 0,0 0,0 0,0 0,0 0,0 0,1 0,-1 0,0 0,0 0,0 0,0 0,0 0,0 0,0 0,0 0,0 0,0 0,0 0,0 0,0 0,0 0,0 0,0 0,0 0,0 0,0 0,0 0,0 0,0 0,0 0,0 0,1 0,-1 0,0 0,0 0,0 0,0 0,0 0,0 0,0 0,0 0,0 0,0 0,0 0,0 0,0 0,0 0,0 0,0 0,0 0,0 0,0 0,0 0,0 0,0 0,0 0,0 0,0 0,0 0,0 0,0 0,0 0,0 0,0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521 701,'2'0,"-4"0,2 0,0 0,0 0,0 0,0 0,-1 0,1 0,-1 0,0 0,0 0,0 0,0 0,0 0,0 0,1 1,-1-1,0 0,0 0,0 0,0 0,0 0,0 0,1 0,-1 0,1 0,-1 0,1 0,-1 0,1 0,0 0,0 0,-1 0,1-1,0 1,0 0,0 0,0-1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519 691,'2'0,"-4"0,2 0,0 0,0 0,0 0,0 0,0 0,0 0,0 0,-1 0,0 0,0 1,-1-1,1 0,-1 0,1 0,0 0,0 0,0 1,0-1,0 0,1 0,-1 0,1 0,0 0,-1 0,1 0,0 0,0 0,0 0,0 0,-1 0,1 0,0 0,0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281 614,'2'0,"-4"0,2 0,0 0,0 0,0 0,0 0,0 0,0 0,0 0,0 0,0 0,0 0,0 0,0 0,0 0,0 0,0 0,0 0,0 0,0 0,0 0,0 0,0 0,0 0,0 0,0 0,0 0,0 0,0 0,0 0,0 0,0 0,0 0,0 0,0 0,0 0,0 0,0 0,0 0,0 0,0 0,0 0,0 0,0 0,0 0,0 0,0 0,0-1,0 1,1 0,-1 0,0 0,0 0,1 0,-1 0,0-1,0 1,1 0,-1 0,0 0,0 0,1 0,-1 0,0 0,0 0,1 0,-1 0,0 0,0 0,1 0,-1 0,0 0,1 0,-1 0,0 1,1-1,-1 0,0 0,1 0,-1 0,0 1,0-1,1 0,-1 0,0 1,0-1,1 1,-1-1,0 1,0-1,0 1,0-1,0 1,0-1,0 1,0-1,0 1,0-1,0 1,0 0,-1-1,1 1,0-1,-1 1,1-1,-1 1,1-1,0 0,-1 1,1-1,-1 1,1-1,-1 0,1 0,0 0,-1 1,1-1,0 0,0 0,0 0,-1 0,1 0,0 0,0 0,0 0,0 0,-1 0,1 0,0 0,0 0,0 0,0 0,0 0,0 0,0 0,0 0,0 0,0 0,0 0,0 0,0 0,0 0,0 0,0 0,0 0,0 0,0 0,-1 0,1 0,0 0,0 0,0 0,1 0,-1 0,1 0,-1 0,0 0,1 0,-1 1,0-1,1 0,-1 0,0 0,1 1,-1-1,0 1,0-1,0 0,0 0,1 1,-1-1,0 1,0-1,0 0,0 1,-1-1,1 0,0 1,0-1,0 1,-1-1,1 0,-1 1,1-1,-1 1,1-1,-1 0,1 0,-1 1,1-1,0 0,-1 0,1 0,0 0,-1 0,1 0,0 0,0 0,-1 0,1 0,0 0,-1 1,1-1,0 0,0 0,0 0,-1 0,1 0,0 0,0 0,0 0,0 0,0 0,0 0,0 0,-1 0,1 0,0 0,0 0,0 0,0 0,0 0,0 0,0 0,0 0,0 0,0 0,0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548 679,'2'0,"-4"0,2 0,0 0,0 0,0 0,-1 0,1 0,0 0,0 0,0 0,0 0,0 0,0 0,0 0,0 0,0 0,0 0,0 0,0 0,0 0,0 0,0 0,0-1,0 1,1 0,-1 0,0 0,1 0,-1 0,1 0,0 0,-1 0,1 0,-1 1,1-1,-1 0,1 0,-1 1,1-1,-1 0,0 1,0-1,1 1,-1-1,0 1,0-1,-1 1,1 0,0-1,0 1,-1 0,1-1,-1 1,0 0,1-1,-1 0,1 1,0-1,-1 0,1 1,0-1,0 0,-1 0,1 0,0 0,0 0,0 0,0 0,0 0,0 0,0 0,0 0,0 0,0 0,0 0,1 0,-1 0,1 0,0 1,-1-1,1 0,0 0,-1 0,1 1,-1-1,1 1,-1-1,1 1,-1-1,1 1,-1-1,0 1,0 0,0-1,0 1,0 0,0-1,0 1,0 0,0-1,-1 1,1 0,-1-1,0 1,1 0,-1-1,1 0,-1 1,0-1,1 0,-1 1,0-1,0 0,1 0,-1 0,1 0,-1 0,1 0,0 0,-1 0,1 0,0 0,-1 0,1 0,0 0,0 0,0 0,0-2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600 672,'2'0,"-4"0,2 0,-1 0,0 0,1 1,-2 0,1-1,0 1,0 0,0 0,-1 0,1 0,0 0,0 0,-1 1,1-1,0 0,0 0,0 1,0-1,1 0,-1 0,1 0,-1 0,1 0,0 0,0-1,0 1,0 0,0-1,0 1,1-1,-1 1,0-1,1 1,-1-1,0 0,1 0,-1 0,0 1,0-1,1 0,-1 0,0 0,1 0,-1 0,0 0,0-1,1 1,-1 0,0-1,-1 1,1-1,0 1,-1-1,0 0,0 1,0-1,1 1,-1-1,0 1,0 0,0-1,1 1,-1 0,0 0,1 0,-1 0,1 0,-1 0,1 0,-1 0,1 0,0 0,0 0,-1 0,1 0,0 0,0 0,0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611 679,'2'0,"-4"0,2 0,0 0,0 0,1 0,-1 0,0 0,0 0,0 0,0 0,0 0,0 1,1 0,-1 0,0 0,0 0,0 0,0 0,0 1,0-1,0 1,1-1,-1 0,0 1,0-1,0 0,0 1,0-1,-1 0,1 0,0-1,0 1,0-1,0 1,0-1,0 0,0 1,0-1,0 0,1 0,-1 0,0 0,1-1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624 682,'2'0,"-4"0,2 0,0 0,0 0,0 0,0 1,-1 0,1 0,0 0,0 0,0 0,0 0,0 1,0-1,0 0,0 0,0 0,0 0,0 0,0 0,0-1,0 1,0 0,0-1,0 0,0 1,0-1,1 0,-1 0,0 1,0-1,0 0,0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602 683,'2'0,"-4"0,2 0,0 0,1-1,-1 1,1 0,0 0,1-1,-1 1,0 0,1 0,-1-1,1 1,0 0,-1 0,1 0,0 0,-1-1,1 1,-1 0,1 0,-1 0,0 0,0 0,-1 0,1 0,0 0,1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74 600,'2'0,"-4"-1,2 1,0 0,0 0,0 0,-1-1,1 1,0 0,0 0,0 0,0-1,0 1,-1 0,1 0,0 0,-1 0,1 0,0 0,-1 0,0 0,1 0,-1 0,0 0,0 1,0-1,0 0,0 1,0-1,0 1,0 0,0 0,1 0,-1 0,0-1,0 2,1-1,-1 0,1 0,0 0,-1 0,1 1,0-1,0 0,1 0,-1 0,0 0,0 0,1 0,-1 0,0 0,1-1,-1 1,1-1,-1 1,1-1,-1 0,1 1,-1-1,1 0,0 0,-1 0,1-1,0 1,0 0,0-1,0 1,0-1,0 1,0-1,0 0,0 1,0-1,-1 1,1-1,0 1,-1 0,1-1,-1 1,1 0,0-1,-1 1,1 0,-1 0,1 0,-1 0,1 0,-1 0,0 0,1 0,-1 0,1 0,-1 1,1-1,-1 0,0 1,0 0,0-1,0 1,0-1,0 1,-1 0,1 0,-1-1,1 1,-1 0,0-1,1 0,-1 1,1-1,-1 0,0 0,1 0,0 0,-1 0,1 0,0 0,-1 0,1 0,0-1,0 1,0-1,0 1,0-1,0 0,1 0,-1 1,1-1,-1 0,1 0,0 1,-1-1,1 0,0 1,1-1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91 613,'2'0,"-4"0,2 0,0 0,0 0,0 0,0 0,0 0,0 0,0 0,0 0,0 0,0 0,0 0,0 0,0 0,0 0,0 0,0 0,0 0,0 0,0 0,0 0,0 0,0 0,0 0,0 0,0 0,0 0,0 0,0 0,0 0,0 0,0 0,0 0,0 0,0 0,0 0,0 0,0 0,0 0,1 0,-1 0,0-1,0 1,0 0,1 0,-1 0,0 0,0-1,1 1,-1 0,0 0,0 0,1 0,-1 0,0 0,1 0,-1 0,0 1,1-1,-1 1,0-1,0 1,0-1,0 1,0 0,0 0,0 0,-1 0,1-1,-1 1,1 0,-1-1,1 1,-1-1,1 0,-1 1,0-1,1 0,-1 0,1 0,0 0,-1 0,1 0,0 0,-1 0,1 0,-1 0,1 0,0-1,0 1,0-1,0 1,0-1,0 0,1 0,-1 0,1 0,0 1,0-1,-1 0,1 0,0 1,-1-1,1 1,0-1,-1 1,1 0,1-1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553 592,'2'0,"-4"0,2 0,0 0,0 0,0 0,0 0,0 0,0 0,0 0,0 0,0 0,0 0,0 0,0 0,0 0,0 0,0 0,0 0,0 0,0 0,0 0,0 0,0 0,0 0,0 0,0 0,0 0,0 0,0-1,0 1,0 0,0 0,0 0,0 0,0 0,0 0,0 0,0 0,0 0,0 0,0 0,0 0,0 0,0 0,0 0,0 0,0 0,0 0,0 0,0 0,0 0,0 0,0 0,0 0,0 0,0 0,0 0,0 0,1 0,-1 0,0 1,0-1,0 0,0 0,0 0,0 0,0 1,0-1,0 0,0 0,0 0,0 1,0-1,0 0,0 0,0 1,-1-1,1 0,0 0,0 0,-1 1,1-1,0 0,-1 0,1 0,0 0,0 0,0 0,0 0,-1 1,1-1,0 0,0 0,0 0,0 0,0 0,0-1,0 1,-1 0,1 0,0 0,0 0,0 0,0 0,0 0,0 0,0-1,0 1,0 0,0 0,1-1,-1 1,0 0,0 0,1-1,-1 1,0 0,1 0,-1 0,0 0,0 0,0 0,1-1,-1 1,0 0,0 0,0 0,0 0,0 0,1 0,-1 0,0 0,0 0,0 0,0 0,1 0,-1 1,0-1,0 0,0 0,0 0,0 0,0 0,0 0,0 0,0 1,0-1,0 0,0 0,0 0,0 0,0 0,0 1,0-1,0 0,0 0,0 0,-1 0,1 0,0 0,0 0,0 0,0 1,0-1,0 0,0 0,0 0,0 0,0 0,-1-1,1 1,0 0,0 0,0 0,0 0,0 0,0 0,0-1,0 1,0 0,0 0,0 0,0 0,0 0,1 0,-1 0,0 0,0 0,0 0,0 0,0 0,0 0,0 0,0 0,0 0,1 0,-1 0,0 0,0 0,0 0,0 0,0 0,0 0,0 0,0 0,0 0,0 0,-1 0,1 0,0 1,0-1,0 0,0 0,0 0,0-1,-1 1,1 0,0 0,0 0,0 0,0 0,0 0,-1 0,1 0,0 0,0 0,0 0,0 0,0 0,0 0,0 0,0 0,0 0,0 0,0 0,0 0,0 0,0 0,0 0,0 0,0 0,0 0,0 0,0 0,0 0,0 0,0 0,0 0,0 0,0 0,0 0,0 0,0 0,0 0,0 0,0 0,0 0,0 0,0 0,0 0,0 0,0 0,0 0,0 0,0 0,0 0,0 0,0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105 608,'2'0,"-4"0,2 0,0 0,0 0,0 1,0-1,0 0,0 1,0-1,0 1,0 0,0 0,0 0,0 0,0 0,0 0,0 0,0 0,0 0,0 0,0 0,0 0,0-1,0 1,0-1,0 1,0-1,0 0,0 0,0 0,0 1,0-1,0 0,0 0,0 0,0 0,0-1,0 1,0-1,0 0,1 0,-1 0,1 0,-1 0,1 0,-1 0,1 0,0 0,0 0,-1 0,1 0,0 1,0-1,-1 1,1-1,0 1,-1 0,1 0,0 0,-1 0,1 0,-1 0,3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130 617,'2'0,"-4"0,2 0,0-1,0 1,0 0,0-1,-1 1,1 0,0 0,0 0,0-1,-1 1,1 0,0 0,-1 0,0 0,1 1,-1-1,0 0,0 1,0-1,1 1,-1-1,0 1,1 0,-1-1,1 1,0-1,-1 1,1 0,0-1,-1 1,1 0,0-1,0 1,0-1,0 1,0-1,0 0,0 1,0-1,0 0,0 0,0 0,0 1,1-1,-1 0,0 0,0 0,0 0,0 0,0 0,0-1,1 1,0-1,-1 0,1 1,-1-1,1-1,-1 1,1 0,0 0,-1-1,1 1,-1-1,1 1,-1-1,1 0,-1 1,1-1,-1 1,0-1,1 1,-1-1,0 1,0 0,0 0,1 0,-1 0,0 0,0 0,0 1,0-1,1 1,-1 0,0-1,0 1,0 0,0 0,0 0,0 0,0 0,0 0,0 0,0 1,0 0,1 0,-1 0,0 1,0-1,0 1,0 0,-1 0,1 0,0 0,0 0,0 0,-1-1,1 1,0 0,0-1,0 1,0-1,-1 0,1 1,0-1,0 0,0 0,0 0,0-1,0 1,0-1,0 0,0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138 626,'2'0,"-4"0,2 0,0 0,0 0,0 0,0 0,0 0,0 0,0 0,0 0,1 0,-1 0,0 0,0 0,0 0,0 0,0 0,0 0,0 0,0 0,0 0,0 0,0 0,0 0,0 0,0 0,0 0,0 0,1 0,-1 0,0 0,0 0,0 0,0 0,0 0,0-1,0 1,0 0,0 0,0 0,1 0,-1 0,0 0,0 0,0 0,0 0,0 0,0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57 648,'2'0,"-4"0,2 0,0 1,0-1,0 1,1 0,-1 1,0-1,0 1,0 0,0 1,0-1,0 1,0-1,0 1,0-1,0 0,0 0,-1 0,1 0,0-1,0 1,0-1,0 0,0 1,0-2,-1 1,1 0,0-1,0 1,0-1,0 0,0 0,0 1,0-1,0 0,0 0,0 0,0 0,0 0,0 0,0-2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46 667,'2'0,"-4"0,2-1,0 1,0 0,1 0,-1-1,0 1,1 0,-1-1,1 1,0-1,0 1,0 0,0-1,1 1,-1 0,0 0,0 0,0 0,0 0,0 0,-1 0,1 1,0-1,-1 0,1 1,-1-1,1 1,-1-1,0 1,0-1,0 1,0 0,0-1,0 1,-1-1,1 1,-1 0,0-1,1 1,-1-1,0 1,0-1,0 0,1 1,-1-1,0 0,1 0,-1 0,1 0,-1 0,1 0,0 0,-1 0,1 0,0 0,0 0,0 0,-1 0,1 0,0 0,0 0,0 0,0 0,0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68 675,'2'0,"-4"0,2 0,0 0,0 0,0 0,0 0,0 0,0 0,0 0,0 0,1 0,-1 0,0 0,1 0,-1 0,1 1,-1-1,0 0,1 0,-1 0,1 0,-1 0,1 1,-1-1,1 0,-1 1,1-1,-1 1,0-1,1 1,-1-1,0 1,0-1,1 1,-1-1,0 1,0 0,-1-1,1 1,0-1,0 1,-1-1,1 1,-1-1,1 1,-1-1,1 0,-1 0,1 1,-1-1,1 0,-1 0,1 0,0 0,-1-1,1 1,0 0,-1 0,1 0,0-1,0 1,0 0,0-1,0 1,0-1,0 1,0-1,0 1,0-1,0 1,1-1,-1 1,0 0,0 0,0-1,1 1,-1 0,0 0,0 0,1 0,-1 0,2-1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80 692,'2'0,"-4"0,2 0,0 1,1-1,-1 0,0 0,0 0,0 0,0 0,0 0,0 0,0-1,1 1,0-1,-1 0,1 0,0 0,-1 0,1 0,0 0,-1-1,1 1,0 0,-1 0,1-1,-1 1,0-1,1 0,-1 0,1 1,-1-1,0 1,0-1,0 1,0 0,0 0,1-1,-2 2,1-1,0 0,0 1,0-1,0 1,0 0,0-1,0 1,0 0,0 0,0 0,0 0,0 0,0 0,0 0,0 0,-1 0,1 1,-1 1,1-1,-1 0,1 0,0 1,-1 0,1-1,0 1,-1 0,1 0,0-1,0 1,0-1,0 1,0-1,0 0,0 1,0-1,0 0,1 2,-1-2,0-1,1 1,-1 0,0-1,0 1,0-1,1 1,-1-1,0 0,0 0,0 1,1-1,-1 0,0 0,1 0,-1 0,0 0,0 0,1 0,-1 1,1-1,-1-1,1 1,-1 0,1 0,-1 0,1 0,-1-1,1 1,-1 0,1-1,-1 1,1 0,-1-1,1 1,-1 0,0-1,1 1,-1-1,0 1,1-1,-1 1,0-1,0 1,0-1,1 1,-1-1,0 1,0 0,0-1,0 1,0 0,0-1,0 1,0 0,0-1,0 1,0 0,0 0,0 0,-1-1,1 1,0 0,0 0,-1 0,1 0,0 0,-1 0,1 0,-1 1,0-1,1 0,-1 1,1-1,-1 0,1 1,0-1,-1 1,1-1,0 1,-1-1,1 0,0 1,0-1,0 0,0 0,0 1,0-1,0 1,0-1,0 0,0 0,0 1,0-1,0 0,0 0,0 0,0 0,0 0,0 0,0 0,0 0,0 0,0 0,1 0,-1 0,1 0,-1 0,0-1,1 1,-1-1,1 1,-1 0,1-1,-1 1,0 0,1-1,-1 1,0 0,0-1,1 1,-1 0,0 0,0 0,0 0,0 0,0 0,0-1,1 1,-1 0,0 0,0 0,0 1,0-1,0 0,1 1,-1-1,0 0,0 1,0 0,0-1,0 1,1-1,-1 1,0-1,0 1,0-1,0 1,0-1,0 1,0-1,1 0,-1 0,0 0,0 1,0-1,0 0,0 0,1 0,-1 0,0 0,1 0,-1-1,0 1,1 0,-1-1,0 1,1-1,-1 1,0-1,1 1,-1-1,0 1,0 0,0-1,0 1,0 0,1 0,-1-1,0 1,0 0,0 0,0 0,0 0,0 0,0-1,0 1,0 0,0 0,0 0,0 0,0 0,0 0,0 0,0 0,0 0,0 0,0 0,1 0,-1 0,0 1,0 0,0-1,0 1,0-1,1 1,-1 0,0-1,0 1,0 0,0-1,0 0,0 1,-1-1,1 0,0 1,0-1,0 0,0 0,0 0,0 0,0 0,0 0,0 0,0 0,0 0,0 0,0 0,1-1,-1 0,0 0,0 1,1-1,-1 0,1 0,0 0,-1 0,1 0,0 0,0 0,0 0,0 0,0 0,1 1,-1-1,0 0,1 1,-1-1,0 1,1 0,-1 0,0 0,0 0,0 0,0 0,0 0,0 1,0-1,1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449 150,'2'0,"-4"0,2-1,1 1,-1 0,0 0,0 0,0 0,0 0,0 0,0 0,0-1,0 1,0 0,0 0,0 0,0 0,0 0,0 0,0 0,0 0,0 0,1 0,-1 0,0 0,0 0,0 0,0 0,0 0,0 0,0 0,0 0,-1 0,1 0,-1 0,1 0,-1 1,1-1,-1 1,1-1,-1 1,1-1,0 1,-1-1,1 1,-1-1,1 1,0 0,-1-1,1 1,0 0,-1 0,1 0,0 0,0 0,0 1,0-1,0 0,0 0,0 1,0-1,1 0,-1 1,0-1,1 0,-1 1,0-1,1 0,-1 1,0-1,1 0,-1 1,0-1,0 0,1 1,-1-1,0 0,0 0,0 1,0-1,1 0,-1 0,0 0,0 0,0 0,0 0,0 0,0 0,0 0,0-1,0 1,0 0,0-1,-1 1,1-1,0 1,0-1,0 1,0-1,0 0,0 1,0-1,-1 0,1 1,0-1,0 0,-1 1,1-1,0 0,0 0,-1 1,1-1,-1 0,1 0,-1 0,1 0,-1 0,1 1,-1-1,1 0,0 0,-1 0,1 0,-1-1,1 1,0 0,-1 0,1 0,0 0,-1 0,0-1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465 168,'2'0,"-4"0,2 0,0 0,0 0,0 0,0 0,0 0,0 0,0 0,0 0,0 0,0 1,0 0,0 0,0 1,0-1,0 0,0 1,0-1,0 0,0 1,0-1,0 0,0 0,0 1,0-1,0 0,0 0,0 0,0-1,0 1,0 0,0-1,0 1,0-1,0 0,0 1,0-1,0 0,0 1,0-1,0 0,1 0,-1 0,0 0,0 0,0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458 165,'2'0,"-4"0,2-1,1 1,-1 0,1 0,0 0,0 0,0 0,0 0,0 0,1 0,-1 0,0 0,0 1,1-1,-1 0,0 0,-1 1,1-1,0 0,-1 1,1-1,-1 0,1 1,-1-1,1 1,-1-1,0 0,1 1,-1-1,0 1,0-1,0 0,0 1,0-1,0 1,-1-1,1 0,0 1,-1-1,0 1,0-1,0 0,0 1,0-1,0 0,0 0,0 0,0 1,1-1,-1 0,1 0,-1 0,1 0,-1 0,1 0,0 0,-1 0,1 0,0 0,0 0,0 0,-1 0,1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578 586,'2'0,"-4"0,2 0,0 0,0 0,0 0,0 0,0 0,0 0,0 0,0 0,0 0,0 0,0 0,0 0,0 0,0 0,0 0,0 0,0 0,0 0,0 0,0 0,0 0,0 0,0 0,0 0,0 1,0-1,0 0,0 1,-1 0,1 0,0-1,0 1,0 0,0-1,0 1,0 0,0 0,0-1,0 1,0 0,0-1,1 1,-1 0,0-1,0 1,0 0,0-1,0 1,0-1,0 1,0 0,1-1,-1 1,0-1,0 0,0 1,0-1,0 0,0 1,0-1,0 0,0 0,0 0,0 0,0 0,0 0,0 1,0-1,0 0,0 0,0 0,0 0,0 0,0 0,0 0,0 0,0 0,0-1,0 1,0-1,0 1,0-1,0 1,0-1,0 0,0 1,0-1,0 0,0 1,0-1,0 0,0 1,0-1,1 0,-1 0,0 1,1-1,-1 0,0 0,0 1,1-1,-1 1,0-1,1 1,-1-1,1 1,-1-1,0 1,1-1,-1 1,1 0,-1-1,1 1,-1 0,0 0,1-1,-1 1,0 0,1 0,-1 0,0 0,0 0,1 0,-1 0,0 0,0-1,0 1,1 0,-1 0,0 1,0-1,1 0,-1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501 184,'2'0,"-4"0,2 0,0-1,0 1,1 0,-1 0,0-1,0 1,-1 0,1 0,0 0,0 0,0 0,0-1,0 1,-1 0,1 0,0 0,0 0,-1 0,0 0,1 0,0 0,-1 0,1 0,-1 0,1 0,-1 0,1 1,-1-1,1 0,-1 1,1-1,0 0,-1 1,1-1,0 0,0 1,0-1,-1 0,1 0,0 1,0-1,0 0,0 1,0-1,0 0,0 1,0-1,0 0,0 1,0-1,0 0,1 0,-1 1,0-1,0 0,0 0,1 1,-1-1,0 0,0 0,0 0,1 0,-1 0,0 0,0 0,0 0,1 0,-1 0,0 0,1 0,-1 0,1-1,-1 1,1-1,-1 1,1-1,-1 0,1 1,0-1,-1 0,1 0,-1 0,1 0,-1 0,1-1,-1 1,1 0,-1 0,1 0,-1 0,1 0,-1-1,0 1,1 0,-1 0,0 0,1 0,-1 1,0-1,0 0,0 1,0 0,0-1,0 1,1 0,-1-1,0 1,0 0,0 0,0 0,0-1,0 1,0 0,0 0,0 0,0 0,0 0,0 0,0 0,0 0,0 0,0 0,0 1,0 0,-1 0,1 1,0-1,0 0,-1 1,1-1,0 1,0-1,-1 0,1 1,0-1,0 1,-1-1,1 0,0 0,0 0,0 0,0 0,0 0,0-1,0 1,0-1,0 1,0-1,0 0,0 0,0 0,0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512 184,'2'0,"-4"0,2 0,0 0,0 0,1 0,-1 0,0 0,0 0,0 0,0 0,0 0,0 0,0 0,0 0,0 0,0 0,0 0,0 0,0-1,0 1,0 0,0 0,0 0,-1 0,1-1,0 1,0 0,0 0,0-1,0 1,0 0,0-1,0 1,0 0,1 0,-1-1,0 1,0 0,0 0,1-1,-1 1,0 0,0 0,0 0,0 0,1 0,-1 0,0 0,0 0,1 0,-1 0,0 1,1-1,-1 1,0-1,1 1,-1 0,0 0,0 0,0 0,0 0,0 0,-1-1,1 1,0 0,0 0,0-1,-1 1,1-1,0 1,0-1,0 0,0 0,0 1,0-1,-1 0,1 0,0 0,0 0,0 0,0 0,0 0,0 0,0 0,0 0,0 0,1-1,-1 1,0-1,1 0,-1 0,1 1,-1-1,1 0,0 0,-1 0,1 0,-1 1,0-1,1 1,-1-1,0 1,1-1,-1 1,0 0,0 0,0-1,1 1,-1 0,0 0,0 0,0 0,0 0,0 0,0 0,0 0,-1 1,1-1,0 1,-1-1,1 1,0 0,-1 0,1 0,0 0,0-1,0 1,-1 0,1 0,0-1,1 1,-1 0,0-1,0 1,1 0,-1-1,0 1,1-1,0 1,-1-1,1 0,-1 1,1-1,0 0,-1 0,1 1,0-1,-1 0,1 0,-1 0,1 0,-1 0,0 0,1 0,-1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542 190,'2'0,"-4"0,2 0,0 0,0 0,0 0,0 0,0 0,0 0,0 0,0 0,0 0,0 0,0 0,0 0,0 0,0 0,0 0,0 0,0 0,0 0,0 0,0 0,0 0,0 0,0 0,0 0,0 0,0 0,0 0,0 0,0 0,0 0,0 0,0 0,0 0,1 0,-1 0,1 0,-1 0,1 0,0 0,-1 0,1 0,0-1,-1 1,1 0,0 0,-1 0,0 0,1 0,-1 0,0 0,0 0,1 0,-1 0,0 0,0 0,0 0,0 0,0 0,0 0,0 0,0 0,0 0,0 0,0 0,0 0,-1 0,1 0,-1 0,1 0,0 0,-1 0,1 0,0 0,0 0,0 0,0 0,-1 0,1 0,0 0,0 0,0 0,0 0,0 0,0 0,0 0,0 0,0 0,0 0,0 0,1-1,-1 1,1 0,0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573 175,'2'0,"-4"0,2-1,1 0,-1 1,1-1,0 0,-1 0,1 0,0 1,1-1,-1 0,0 0,0 1,1-1,-1 1,0-1,1 1,-1-1,0 1,1 0,-1 0,0-1,0 1,0 1,0-1,0 0,0 0,0 0,0 1,-1-1,1 1,0-1,0 1,-1 0,1 0,-1 0,1 0,-1 0,0 0,0 1,0-1,0 0,0 0,0 1,-1-1,1 0,-1 1,1-1,-1 0,0 0,0 1,0-1,0 0,-1 0,1 0,0 0,0-1,-1 1,1-1,-1 1,1-1,0 1,-1-1,1 0,-1 0,1 0,0 0,0 0,0 0,0 0,0 0,0-1,0 1,1 0,-1-1,0 1,1-1,-1 1,0-1,1 0,0 1,-1-1,1 1,0-1,0 0,0 1,0-1,0 0,0 1,0-1,1 0,0-1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585 185,'0'1,"0"-1,1 0,-1 1,0-1,0 1,1-1,-1 1,0 0,1 0,-1 0,1 0,-1 0,1 0,-1-1,1 1,-1 0,0 0,1-1,-1 1,1 0,-1-1,0 1,0-1,1 1,-1-1,0 0,0 0,1 1,-1-1,0 0,0 0,0 0,0 0,0 0,0 0,1 0,0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632 183,'2'0,"-4"0,2-1,0 1,0 0,0-1,0 1,0 0,0 0,-1-1,1 1,0 0,0 0,0 0,-1 0,1 0,0-1,-1 1,1 0,-1 1,0-1,1 0,-1 0,0 0,1 1,-1-1,1 0,-1 1,1-1,-1 1,1 0,-1-1,1 1,0-1,0 1,0 0,-1-1,1 1,0-1,0 1,0 0,0-1,0 0,0 1,0-1,1 0,-1 1,0-1,0 0,0 0,0 1,0-1,1 0,-1 0,0 0,0 0,1 0,-1 0,0 0,1 0,-1 0,1 0,-1 0,1-1,-1 1,1-1,-1 1,1-1,0 0,0 0,0 0,-1 0,1 0,0 0,0 0,-1 0,1-1,0 1,-1 0,1 0,0-1,-1 1,1 0,-1 0,0 0,1 0,-1 0,0 0,1 0,-1 1,0-1,0 1,0-1,0 1,0 0,0 0,0-1,1 1,-1 0,0 0,0 0,0 0,0 0,0 0,0 0,0 0,0 0,-1 1,1 0,0 0,0 0,0 1,-1-1,1 0,0 1,0-1,-1 0,1 1,0-1,0 0,0 1,-1-1,1 0,0 0,0 0,0 0,0 0,0-1,0 1,0-1,0 1,0-1,0 0,0 0,0 0,0 0,0 1,0-1,0 0,1-1,-1 1,1 0,-1-1,1 1,-1-1,1 0,-1 1,1-1,0 0,-1 0,1 1,-1-1,0 0,1 1,-1-1,1 1,-1-1,0 1,0 0,1-1,-1 1,0 0,0 0,0-1,0 1,0 0,0 0,0 0,0 0,0 0,1 0,-1 0,0 0,0 0,0 0,0 0,0 0,0 0,0 0,0 0,0 1,-1-1,1 1,0 0,0 0,0 0,0 0,0 0,0 0,0 0,0-1,0 1,0 0,0 0,0-1,0 1,0-1,1 0,-1 1,0-1,0 0,0 0,1 0,-1 0,0 0,1 0,0 0,-1-1,1 1,-1-1,1 0,0 1,-1-1,0 0,1 1,-1-1,0 1,1-1,-1 1,0 0,0-1,0 1,0 0,1 0,-1 0,0 0,0-1,0 1,0 0,0 0,0 0,0 0,0 1,0-1,-1 1,1 0,0 0,0 0,0 0,-1 0,1 1,0-1,0 1,-1 0,1 0,-1 0,1 0,-1 0,0 0,1 0,-1 0,0 0,1-1,-1 1,0-1,1 0,-1 0,0 0,1 0,-1-1,0 0,1 1,-1-1,0 0,1 0,-1 0,0 0,1 0,-1-1,0 1,1-1,-1 0,0 1,1-1,0 0,0 0,0 0,0 0,0-1,1 1,0 0,0 0,0 0,1 0,0 0,0 0,0 0,0 0,0 0,0 0,1 1,-1-1,0 1,0 0,0-1,0 1,-1 0,1 0,-1 0,1 0,-1 0,1 0,-1 0,0 0,0 0,1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680 192,'2'0,"-4"0,2 0,0 0,0 0,0 0,0 0,0 0,0 0,0 0,1 0,-1 0,1 1,-1-1,1 0,0 0,0 0,1 0,-1 0,0 0,0 0,0 0,0 0,0 0,0 0,0 0,-1 0,1 0,0 0,-1 0,1 0,-1 0,0 0,1 0,-1 0,0 0,0 0,0 0,1 0,-1-1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687 184,'2'0,"-3"0,1 0,1 0,0 0,0 0,0 0,0 0,0 0,0 0,0 0,0 0,0 0,-1 0,1 0,-1 0,1 0,-1 0,0 0,0 0,0 0,1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434 190,'2'0,"-4"0,2 0,0 0,0 0,-1 0,1 0,0 0,0 0,0 0,0 0,0 0,0 0,0 0,0 0,0 0,0 0,0-1,0 1,0 0,0 0,0 0,0 0,0 0,0-1,0 1,1 0,-1-1,0 1,0 0,0 0,1-1,-1 1,1 0,-1-1,0 1,1 0,-1-1,1 1,0 0,-1 0,0-1,1 1,-1 0,1 0,-1 0,1 0,-1 0,1-1,-1 1,0 0,1 0,0 0,-1 0,1 0,-1 0,1 0,0 0,-1 0,1 0,0 0,-1 1,1-1,-1 0,1 0,-1 0,1 0,-1 0,1 0,-1 0,1 1,-1-1,0 0,1 0,-1 0,0 0,1 0,-1 0,0 1,0-1,1 0,-1 0,0 0,0 0,1 1,-1-1,0 0,0 0,0 1,1-1,-1 0,0 0,0 1,0-1,0 0,0 0,0 1,0-1,0 0,0 1,0-1,0 0,0 0,0 1,0-1,0 0,0 0,0 1,-1-1,1 0,0 0,0 1,0-1,0 0,0 0,-1 0,1 0,0 1,0-1,0 0,-1 0,1 0,0 1,0-1,-1 0,1 0,0 0,0 0,-1 0,1 0,0 1,0-1,-1 0,1 0,0 0,-1 0,1 0,0 0,0 1,-1-1,1 0,0 0,-1 0,1 0,0 0,-1 0,1 0,0 0,0 0,-1 0,1 0,-1 0,1 0,0 0,0 0,-1 0,1 0,0 0,0 0,-1 0,1 0,0 0,-1 0,1 0,0 0,-1 0,1 0,0 0,0 0,-1 0,1 0,-1 0,1 0,0 0,0 0,-1 0,1 0,0 0,0-1,0 1,0 0,-1 0,1 0,0 0,0 0,-1 0,1 0,0 0,0 0,0 0,0 0,-1 0,1 0,0 0,0 0,0 0,0-1,-1 1,1 0,0 0,0 0,0 0,0 0,-1 0,1 0,0 0,0-1,0 1,0 0,0 0,-1 0,1 0,0 0,0 0,0 0,0 0,0-1,0 1,-1 0,1 0,0 0,0 0,0 0,0-1,0 1,0 0,0 0,-1 0,1 0,0 0,0-1,0 1,0 0,0 0,0 0,0-1,0 1,0 0,0 0,0-1,0 1,0 0,0 0,0-1,0 1,0 0,0-1,0 1,0 0,0-1,0 1,0 0,0-1,1 1,-1-1,0 1,1 0,-1-1,0 1,1-1,-1 1,1 0,-1-1,0 1,1-1,-1 1,1 0,-1-1,1 1,0 0,1-2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452 226,'2'0,"-4"0,2 0,0 0,0 0,0 0,0 0,0 0,0-1,0 1,0 0,0 0,0 0,0 0,0 0,0 0,0 0,0 0,0 0,0 0,0 0,0 0,0 0,0 0,0 0,0 0,0-1,0 1,0 0,0 0,0 0,0 0,0 0,0 0,0 0,0 0,-1 0,1 0,0 0,-1 0,1 0,0 0,-1 0,1 0,-1 0,1 0,-1 1,1-1,-1 0,1 0,-1 0,1 1,-1-1,1 0,0 1,-1-1,1 0,0 1,-1-1,1 0,0 1,-1-1,1 1,0-1,0 0,0 1,-1-1,1 1,0-1,0 1,0-1,0 1,0-1,0 0,0 1,0-1,0 1,0-1,0 1,0-1,0 0,0 0,0 1,0-1,0 0,0 1,0-1,0 0,0 0,0 1,1-1,-1 0,0 0,0 1,0-1,0 0,1 0,-1 0,0 0,0 0,0 1,1-1,-1 0,0 0,0 0,1 0,-1 0,0 0,1 0,-1 0,0 0,0 0,1 0,-1 0,0 0,1 0,-1 0,0 0,1 0,-1 0,0 0,1 0,-1 0,0 0,1-1,-1 1,0 0,1 0,-1 0,0 0,0-1,0 1,1 0,-1 0,0 0,0 0,0 0,0 0,0 0,0 0,1 0,-1-1,0 1,0 0,0 0,1-1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613 573,'2'0,"-4"0,2 0,0 0,0 0,0 0,0 0,0 0,0 0,0 0,0 0,0 0,0 0,0 0,0 0,0 0,0 0,0 0,0 0,0 0,0 0,0 1,-1-1,1 1,-1-1,1 1,-1 0,1 0,-1-1,1 1,-1-1,1 1,0-1,-1 1,1-1,0 1,0-1,-1 0,1 0,0 0,0 1,0-1,0 0,0 0,0 0,-1 0,1 0,0 0,0 0,0 0,0 1,0-1,0 0,0 0,0 0,0 0,0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749 154,'2'0,"-4"-1,2 1,0 0,0 0,0 0,0 0,0 0,0-1,0 1,0 0,0 0,1 0,-1 0,0 0,-1 0,1 0,0 0,0 0,-1 0,1 0,-1 0,0 1,1-1,-1 1,0-1,0 1,0-1,0 1,0 0,0 0,0 0,0 0,0 0,1 0,-1 0,1 0,-1 0,1 1,-1-1,1 1,0 0,0 0,0 0,0 0,0 1,0-1,1 1,-1-1,1 1,-1-1,0 1,1-1,0 0,-1 0,1 1,-1-1,1 0,-1 0,1-1,-1 1,0 0,1-1,-1 1,0-1,1 1,-1-1,0 1,0-1,0 0,0 0,0 1,0-1,0 0,0 0,0-1,-1 1,1 0,0-1,-1 1,1-1,0 1,-1-1,1 1,0-1,-1 0,1 0,0 0,-1 1,1-1,0 0,0 0,-2-1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767 156,'2'0,"-4"0,2 0,0 0,0 0,0 0,0 0,0 0,0 0,0 0,0 0,-1 0,1 1,-1-1,0 0,1 1,-1-1,0 1,0 0,1-1,-1 1,0 0,1 0,-1 0,0 0,1 1,0-1,0 0,-1 1,1 0,0-1,0 1,0 1,0-1,0 0,0 0,0 0,0 0,0 0,1-1,-1 1,0 0,0 0,1-1,-1 1,1 0,-1-1,1 1,-1 0,1 0,-1-1,1 1,-1 0,1-1,-1 1,0-1,0 0,1 2,-1-2,0 0,0 0,-1 0,1-1,0 1,0 0,-1-1,1 1,0-1,-1 1,1-1,-1 0,1 1,-1-1,1 0,-1 0,1 0,0 0,-1 0,1 0,0 0,-1 0,1 0,-1 0,0-1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742 243,'2'0,"-4"0,2 0,0 0,0 0,0 0,0 0,0 0,0 1,0-1,0 1,0 0,0 0,1 0,-1 0,0 0,0 1,0-1,0 0,0 0,0 0,0 0,0 0,0 0,0 0,0 0,0-1,0 0,0 1,0-1,0 0,0 0,0 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745 240,'2'0,"-4"0,3 0,0 0,0 0,0 0,0 0,0 0,0 0,0 1,0-1,1 0,-1 1,0 0,0-1,0 1,-1 0,1 0,0 0,-1 0,1 0,-1 0,0 0,0 0,0 0,0 0,-1 0,1 1,-1-1,1 0,-1-1,0 1,0 0,-1 0,1 0,0-1,-1 1,1-1,-1 0,1 1,0-1,-1 0,1 0,0 0,0 0,0 0,0 0,1 0,-1 0,0 0,1-1,-1 1,0 0,1 0,-1-1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786 174,'0'-1,"0"1,0 0,0 0,0 0,0 0,0 0,0 0,0 0,0 0,0 0,0 0,0 0,-1 1,0 0,1 0,-1 0,0 0,0 1,-1 0,1 0,0 0,0 0,0 1,0-1,0 0,1 0,-1 0,1 0,0-1,0 1,-1-1,1 0,1 1,-1-1,0 0,0 0,0 0,1 0,-1 0,1 0,-1-1,0 1,1-1,-1 1,0-1,1 0,-1 0,0 0,2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789 197,'2'0,"-4"0,2 0,0 0,0 0,0 0,0 0,0 1,1-1,0 0,0 0,1 0,-1 0,1 0,0-1,-1 1,1 0,0 0,1 0,-1 0,0-1,-1 1,0 0,1 0,-1 0,1 0,-1 0,0-1,-1 1,1 0,-1 0,1 0,-1 0,0 0,1 0,-1 0,0 0,0 0,0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803 179,'2'0,"-4"-1,2 1,1 0,-1 0,0 0,0-1,0 1,0 0,0 0,0 0,0-1,0 1,0 0,0 0,0 0,0 0,0-1,-1 1,1 0,0 0,0 0,-1 0,1 0,-1 0,0 0,1 0,-1 0,0 0,1 1,-1-1,1 0,-1 1,1-1,-1 1,1-1,-1 1,1 0,0-1,0 1,0-1,0 1,0 0,0-1,0 1,0 0,0-1,1 1,-1-1,0 0,0 1,1-1,-1 0,0 0,0 0,0 0,1 1,-1-1,0 0,1 0,-1-1,1 1,-1 0,0 0,1-1,-1 1,1-1,0 0,-1 0,1 0,-1 0,1 0,-1 0,1 0,-1-1,0 1,1 0,-1-1,0 1,0-1,0 1,1 0,-1-1,-1 1,1 0,0 0,0-1,-1 1,1 0,0 0,-1 1,0-1,1 0,-1 1,0-1,1 1,-1-1,0 1,0 0,0-1,0 1,0 0,0 0,0 0,0 0,1 0,-1 0,0 0,0 0,1 0,-1 0,1 1,-1-1,1 0,-1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820 168,'1'-1,"-1"1,0 0,1 0,-1 0,1 0,-1 0,1 0,0 0,-1 0,1 0,-1 0,1 0,0 0,-1 1,1-1,-1 0,1 1,-1-1,1 1,-1-1,1 1,-1 0,0-1,0 1,1 0,-1 0,0 0,0 0,0-1,0 1,-1 0,1 0,0-1,-1 1,1 0,0-1,-1 1,0-1,0 1,1-1,-1 1,0-1,0 1,0-1,0 0,0 0,0 0,0 0,0 0,1 0,-1 0,0-1,0 1,1 0,-1 0,0 0,1-1,-1 1,1-1,-1 1,1 0,-1-1,1 1,0-1,-1 1,1-1,0 0,0 1,0-1,0 1,0-1,0 1,0-1,0 1,1-2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819 177,'2'0,"-4"0,3 1,-1-1,0 1,0-1,1 1,-1-1,0 1,1-1,-1 1,0 0,1-1,-1 1,0-1,0 1,1 0,-1-1,0 1,1-1,-1 1,0-1,0 0,0 1,0-1,1 0,-1 0,0 0,0 0,0 1,0-1,0 0,0 0,0 0,0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804 219,'2'0,"-4"0,2 0,0 0,0-1,0 1,0 0,-1 0,1-1,0 1,0 0,0 0,-1 0,1 0,0 0,-1 0,1 0,0 0,-1 0,0 0,1 0,-1 0,1 0,-1 0,0 1,1-1,0 0,-1 0,1 0,0 1,-1-1,1 0,0 1,0-1,0 0,-1 0,1 1,0-1,0 0,0 1,0-1,0 1,0-1,0 0,0 1,0-1,0 0,1 1,-1-1,0 0,0 1,0-1,0 0,1 0,-1 0,0 1,1-1,-1 0,0 0,1 0,-1 0,0 0,0 0,1 0,0 0,-1-1,1 1,-1 0,1-1,-1 1,1-1,-1 0,1 0,0 0,-1 0,1 0,0 0,-1 0,1 0,-1 0,1 0,-1 0,0 0,0 0,0 0,1 0,-1 0,0 0,-1 0,1 0,0 0,0 0,0 1,-1-1,1 0,0 1,-1-1,1 1,-1-1,1 1,-1 0,1-1,-1 1,0 0,1 0,-1 0,0-1,0 1,1 0,-1 0,1 0,-1 1,0-1,1 0,-1 0,1 0,-1 1,1-1,0 0,-1 0,1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271 327,'2'0,"-4"0,1 0,1 0,0 0,0 0,0 0,0 0,0 0,0 0,0 0,0 0,0 0,0 0,0 0,0 0,0 0,0 0,0 0,0 0,0 0,0 0,0 0,0 0,0 0,0 0,0 0,0 0,0 0,0 0,1 0,-1 1,0-1,0 0,0 0,0 0,0 0,0 1,0-1,0 0,0 0,0 0,0 0,0 0,0 0,0 0,0 0,0 0,0 0,0 0,0 0,0 0,0 0,0 0,0 0,0 0,0 0,0 0,0 0,0 0,0 0,0 0,0 0,0 0,0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598 573,'2'0,"-4"0,2 0,0 0,0 0,0 0,0 0,0 0,0 0,0 0,0 0,-1 0,0 1,0-1,0 0,-1 0,1 0,0 0,0 0,-1 0,1 0,0 0,0 0,0 0,0 0,0 0,0 0,0 0,1 0,-1 0,1 0,0 0,-1 0,1 0,0 0,-1 0,1 0,0 0,-1 0,1 0,0 0,0 0,0 0,0 0,0 0,0 0,0 0,0 0,0 0,0 0,-1 0,1 0,0 0,0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813 219,'2'0,"-4"0,2 0,0 0,0 0,0 0,0-1,1 1,-1 0,0 0,0 0,0-1,0 1,0 0,0 0,0-1,0 1,0 0,0 0,1 0,-1-1,0 1,0 0,0 0,1 0,-1 0,0 0,0 0,1 0,-1 0,0 0,0 0,1 1,-1-1,0 0,0 0,1 1,-1-1,0 1,0 0,0-1,0 1,0 0,0-1,0 1,0 0,0-1,-1 1,1-1,0 1,0-1,0 0,0 1,0-1,0 0,0 0,-1 0,1 0,0 0,0 0,0 0,0 0,0 0,0 0,0 0,1 0,-1-1,0 0,0 0,1 1,-1-1,0 0,1 0,-1 0,0 0,1 1,-1-1,0 1,0-1,1 1,-1-1,0 1,0 0,0-1,0 1,0 0,0 0,0 0,0 0,0 0,0 0,0 0,0 0,0 0,0 0,0 0,0 1,0 0,-1 0,1 0,0-1,0 1,0 0,0 0,0 0,0 0,0 0,0-1,1 1,-1 0,0-1,1 1,-1-1,0 1,1-1,-1 0,0 1,1-1,-1 0,1 0,-1 0,0 0,1 0,-1 0,0 0,1 0,-1 0,1 0,-1 0,2-1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849 201,'2'0,"-4"0,2 0,0 0,0 0,0 0,-1 0,1 0,0 0,0 0,0 0,0 0,0 0,0 0,0 0,0 0,0 0,0 0,0 0,0 0,0 0,0 0,1 0,-1 0,1 0,0 0,-1 0,1 0,0 0,0 0,0 0,0 0,0 0,-1-1,1 1,0 0,-1 0,1 0,-1 0,1 0,-1 0,0 0,1 0,-1 0,0 0,1-1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879 201,'2'0,"-4"0,3 0,0 0,-1 0,2 0,-1 0,0 0,1 0,0 0,1 0,-1 0,1 0,0-1,0 1,0 0,-1 0,1-1,-1 1,0 0,-1 0,0 0,1 0,-1 0,-1 0,1 0,-1 0,1 0,-1-1,1 1,-1 0,0 0,0 0,0 0,0 0,1 0,-1 0,0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896 184,'0'-1,"0"1,0 0,0 0,0-1,0 1,0 0,0 0,0 0,0 0,0-1,0 1,0 0,0 0,0 0,0 0,-1 0,1 0,0 0,-1 0,0 0,1 0,-1 0,1 1,-1-1,0 0,1 1,-1-1,1 0,-1 1,1-1,-1 1,1-1,-1 1,1-1,0 1,0-1,0 1,-1-1,1 0,0 1,1-1,-1 0,0 1,0-1,0 0,1 0,-1 1,1-1,-1 0,1 0,-1 0,1 0,0 0,0 0,0 0,0-1,0 1,0-1,1 1,-1-1,-1 1,1-1,0 0,0 0,0 1,0-1,-1 0,1 0,0 0,-1 0,0 0,1-1,-1 1,0 0,0 0,0 0,0-1,0 1,0 0,-1 0,1-1,-1 1,1 0,-1 0,0 0,1 0,-1 1,0-1,0 0,0 1,1 0,-1-1,0 1,0 0,0 0,0-1,0 1,0 0,0 0,0 1,0-1,1 0,-1 0,0 0,1 0,-1 1,0-1,1 0,0 1,0-1,0 0,-1 1,2-1,-1 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919 166,'2'0,"-4"0,2 0,0 0,0 0,0 0,0 0,0 1,0-1,0 1,0 0,0-1,0 1,0 1,1-1,-1 0,0 0,0 1,0-1,0 1,0-1,0 0,1 1,-1-1,0 0,0 0,0 0,0 0,0 0,0 0,0-1,0 0,0 1,0-1,1 0,-1 0,0 1,0-1,0 0,0 0,0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914 169,'2'0,"-4"0,2-1,1 1,-1 0,1 0,-1 0,1 0,0 0,1 0,-1 0,0 1,0-1,0 0,0 0,0 1,0-1,0 1,0-1,0 0,0 1,-1-1,1 1,-1-1,1 1,-1-1,0 0,0 1,0-1,0 0,0 1,0-1,-1 0,1 1,-1-1,0 0,0 1,0-1,0 0,0 1,0-1,-1 0,1 0,0 0,1 0,-1 1,0-1,1 0,-1 0,0 0,1 0,-1 0,-1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898 232,'2'0,"-4"0,2-1,0 1,0-1,0 1,0 0,0-1,0 1,0-1,0 1,0-1,0 1,-1 0,1-1,0 1,0 0,-1 0,1 0,0-1,-1 1,1 0,0 0,-1 0,0 0,1 0,-1 0,1 1,-1-1,0 0,1 1,-1-1,1 0,0 1,-1 0,1-1,0 1,-1-1,1 1,0-1,0 1,0 0,0-1,0 1,0-1,0 0,0 1,0-1,1 1,-1-1,0 0,0 1,1-1,-1 0,0 0,0 0,1 0,-1 0,0 1,1-1,-1 0,0 0,1-1,0 1,-1 0,1 0,0-1,0 0,-1 1,1-1,0 0,0 0,-1 0,1 0,0 0,-1 0,1-1,-1 1,0 0,0-1,1 1,-1-1,0 1,-1-1,1 1,0 0,-1-1,1 1,-1 0,0 0,1 0,-1 0,0 0,0 0,0 1,0-1,0 1,0-1,0 1,0 0,0 0,1 0,-1-1,1 1,-1 1,1-1,-1 0,1 0,0 0,0 0,-1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911 220,'2'0,"-4"0,2 0,0 0,0 0,0 0,0 0,0 0,0 0,0 0,0 0,0 0,0 0,0 0,0 0,0 0,0 1,0 0,0-1,1 1,-1 0,0-1,0 1,1 0,-1 0,0 0,0-1,1 1,-1-1,0 1,0-1,0 0,1 0,-1 0,0 1,0-1,0 0,1 0,-1-1,1 1,-1 0,1 0,-1-1,1 1,-1-1,1 1,-1-1,1 1,-1-1,0 0,1 1,-1-1,0 1,0 0,0-1,1 1,-1 0,0 0,0-1,0 1,0 0,0 0,0 0,0 0,0 0,0 1,0-1,1 1,-1 0,0 0,-1 0,1 1,0-1,0 1,0-1,0 1,-1 0,1 0,0-1,-1 1,1 0,-1-1,1 1,0-1,-1 1,1-1,-1 0,1 0,-1-1,1 1,-1-1,1 1,0-1,-1 0,1 0,-1 0,0 0,1 0,-1 0,1-1,-1 1,1-1,-1 1,1-1,-1 1,1-1,0 0,0 1,0-1,1 0,-1 0,1 0,0 0,0 0,1 0,-1 1,0-1,1 0,-1 0,1 1,-1-1,1 1,-1 0,0-1,0 1,0 0,0 0,1-1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940 171,'2'0,"-4"0,2 0,1 1,-1-1,1 1,0 0,-1 0,1 0,0 0,0 1,0-1,0 1,0 0,0 0,0 0,0 0,0 0,0 0,-1 0,1 0,-1 0,1 0,-1 0,0 1,-1-1,1 0,0 0,-1 0,1 0,-1 0,0 0,0-1,1 1,-1-1,0 0,0 1,0-1,0 0,0 0,1-1,-1 1,0 0,1-1,0 0,-1 1,1-1,0 0,0 0,0 0,0 0,0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988 196,'2'0,"-4"0,2 0,0 0,0-1,0 1,0 0,0 0,0 0,0 0,0 0,0-1,0 1,0 0,0 0,0 0,0 0,0 0,-1-1,1 1,0 0,0 0,0 0,-1 0,1-1,0 1,-1 0,1 0,0 0,-1 0,1 0,0 0,-1 0,1 0,0 0,-1 0,1 0,-1 1,1-1,0 0,0 0,-1 1,1-1,-1 1,1-1,0 1,-1-1,1 1,0 0,0-1,-1 1,1-1,0 1,0-1,0 1,0-1,0 1,0-1,0 1,0-1,0 1,0-1,0 1,0-1,0 0,0 0,0 1,0-1,0 0,0 1,1-1,-1 0,0 0,0 0,0 1,0-1,0 0,0 0,0 0,1 0,-1 0,0 0,0 0,0 0,0 0,1 0,-1 0,1 0,-1 0,0 0,1-1,-1 1,0 0,1-1,-1 1,1-1,0 0,-1 1,1-1,-1 0,1 0,0 0,-1-1,1 1,0 0,-1 0,1 0,-1-1,1 1,-1 0,1-1,-1 1,1 0,-1 0,0 0,1 0,-1 0,0 0,1 0,-1 0,0 1,0-1,0 1,1-1,-1 0,0 1,0 0,0-1,0 1,0 0,0-1,0 1,0 0,0 0,0 0,0-1,0 1,0 0,0 0,0 0,0 1,0-1,0 1,0 1,0-1,0 0,0 1,-1-1,1 1,0-1,-1 1,1 0,0-1,-1 1,1-1,-1 1,1-1,0 1,-1-1,1 0,0 1,-1-1,1 0,0 0,0 0,0-1,0 1,0 0,0-1,-1 1,1-1,0 0,0 1,0-1,0 0,0 0,0 1,0-1,1 0,-1 0,0 0,1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591 568,'2'0,"-4"0,2 0,0 0,0 0,0 0,1 0,-1 0,1 1,-1-1,1 0,-1 0,1 0,-1 1,1-1,0 0,-1 1,1-1,-1 0,1 0,0 1,-1-1,0 0,1 0,-1 0,0 0,1 1,-1-1,0 0,0 0,0 0,0 0,1 0,-1 0,0 0,0 0,0 0,0 1,-1-1,1 0,0 0,-1 1,1-1,-1 1,1-1,-1 0,1 0,0 1,-1-1,1 0,0 0,0 0,-1 0,1 0,0 1,0-1,0 0,0 0,-1 0,1 0,0 0,0 0,0 0,0 0,0 0,0 0,0 0,-1 1,1-1,0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1018 181,'0'-1,"0"1,0 0,0 0,0 0,0 0,0 0,0 0,0 0,0 0,0 0,0 0,0 0,0 0,0 1,0-1,0 1,-1 0,1 0,0 0,-1 1,1-1,-1 1,1-1,-1 1,0 0,1 0,-1 0,0-1,1 1,-1-1,0 0,1 1,-1-1,1 0,-1 1,1-1,-1 0,1 0,-1 0,1 0,0-1,0 1,0-1,0 1,-1-1,1 0,0 1,0-1,0 0,0 0,0 0,0 0,0 0,0 0,0 0,0 0,0 0,1 0,0-1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1019 185,'2'0,"-4"0,2 0,0 0,0 0,0 0,0 0,0 0,0-1,0 1,0 0,0 0,0 0,0 0,0 0,0 0,0 0,0 0,0 0,0 0,0 0,0 0,0 1,0 0,0 0,0 0,0 0,0 0,0 0,1 0,-1 0,0 1,0-1,1 0,-1 1,0-1,1 0,-1 0,0 0,0 1,1-1,-1 0,0 0,1-1,-1 1,0 0,0 0,1-1,-1 1,0-1,1 1,-1-1,0 0,0 1,0-1,0 0,0 0,0 0,0 0,0 0,0 0,0 0,0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1021 204,'2'0,"-4"0,2 0,0 0,0 0,0 0,0 0,0 0,0 0,0 0,0 0,0 0,0 0,0 0,-1 0,1 0,0 0,0 0,-1-1,0 1,0 0,0 0,0 0,0 0,0 0,0 0,0 0,0 0,0 0,1 0,-1 0,1 0,0 0,-1 0,1 0,0 0,-1 0,1 0,0 0,0 0,0 0,-1 0,1 0,0 0,0 0,0 0,0 0,0 0,0 0,0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781 237,'2'0,"-4"0,2 0,0 0,0 0,0 0,0 0,0 0,0 0,0 0,0-1,0 1,0 0,0 0,0 0,1 0,-1 0,0 0,0 0,0 0,0 0,0 0,0 0,0 0,0 0,0 0,0 0,0 0,0 0,0 0,0 0,0 0,0 0,0-1,0 1,1 0,-1 0,0 1,0-1,1 0,-1 0,0 0,1 0,-1 0,0 0,1 0,-1 0,0 0,1 1,-1-1,1 0,-1 0,1 1,0-1,-1 0,1 1,-1-1,1 0,0 0,-1 1,1-1,0 0,-1 1,1-1,0 0,-1 1,1-1,0 0,-1 1,1-1,0 0,-1 1,1-1,-1 0,1 1,-1-1,1 0,-1 0,0 0,1 1,-1-1,0 0,1 0,-1 0,0 0,1 0,-1 1,0-1,0 0,1 0,-1 0,0 0,0 0,1 0,-1 0,0 0,1 0,-1 0,1 0,-1 0,1-1,-1 1,1 0,-1-1,1 1,-1 0,1-1,0 1,-1 0,1-1,0 1,0-1,0 1,-1 0,1-1,0 1,0 0,0-1,0 1,-1 0,1 0,0 0,0 0,-1 0,1 0,0 0,0 0,0 1,-1-1,1 0,0 1,0-1,0 1,0-1,-1 1,1-1,0 1,-1-1,1 1,-1-1,1 1,-1-1,1 1,-1-1,0 0,1 1,-1-1,0 0,0 0,0 1,0-1,1 0,-1 0,0 0,0 0,0 0,0 0,0 0,0 0,0 0,1 0,-1 0,0-1,0 1,1 0,-1 0,0-1,1 1,-1-1,1 1,-1 0,0-1,1 1,-1 0,1-1,-1 1,1 0,-1 0,1-1,-1 1,1 0,-1 0,1-1,0 1,-1 0,1 0,0 0,-1 0,1 0,0 0,0 0,-1 0,1 0,0 0,0 0,0 0,0 0,0 0,-1 0,1 0,0 0,-1 0,1 0,0 0,-1 0,1 1,0-1,0 0,-1 0,1 0,0 0,-1 0,1 1,0-1,0 0,-1 0,1 1,0-1,0 0,-1 0,1 1,0-1,-1 0,1 1,0-1,-1 0,1 1,0-1,-1 0,1 0,0 1,-1-1,1 0,0 0,-1 1,1-1,0 0,-1 0,1 0,0 0,-1 1,1-1,0 0,0 0,-1 0,1 0,0 0,-1 0,1 0,0 1,-1-1,1 0,-1 0,1 0,0 0,-1 0,1 0,-1 0,1 0,0 0,-1 0,1 1,-1-1,1 0,-1 0,1 0,-1 0,1 0,0 0,-1 0,1 0,-1 0,0 1,1-1,-1 0,1 0,-1 0,0 0,1 0,-1 0,1 0,-1 0,0 0,1 1,-1-1,0 0,1 0,-1 0,0 0,0 0,1 0,-1 0,0 0,1 1,-1-1,0 0,1 0,-1 0,0 0,1 0,-1 0,0 0,0 0,0 0,1 0,-1 0,0 0,0 0,1 0,-1 0,0 0,0 0,1 0,-1 0,0 0,0 0,1 0,-1 0,0 0,0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846 258,'2'0,"-4"0,2 0,0 0,0 0,0 0,0 0,0 0,0 0,0 0,0 0,0 0,0 0,0 0,0 0,0 0,0 0,0 0,0 0,0 0,0 0,0 0,0 0,0 0,0 0,0 0,0 0,0 0,0 0,0 0,0 0,0 0,-1 0,1 1,0-1,0 1,-1-1,1 1,0-1,-1 1,1-1,0 1,0-1,-1 0,1 1,0-1,0 0,0 1,-1-1,1 0,0 0,0 0,0 0,0 0,0 1,0-1,0 0,0 0,0 0,0 0,0 0,0 0,0-1,0 1,0 0,0-1,1 1,-1 0,0-1,0 1,1-1,-1 0,1 1,-1-1,0 1,1-1,-1 1,0-1,1 1,-1-1,0 1,0-1,0 1,1 0,-1 0,0 0,0-1,0 1,0 0,0 0,0 0,0 0,1 0,-1 0,0 0,0 0,0 0,0 0,0 0,0 0,0 0,0 0,0 1,0-1,1 1,-1 0,0 0,0 0,0 0,0 1,0-1,0 0,0 1,0-1,0 0,0 1,0-1,0 0,0 1,0-1,0 0,0-1,0 1,-1 0,1-1,0 0,0 1,0-1,0 0,0 1,0-1,0 0,0 0,0 0,0 1,0-1,0 0,0 0,0 0,0 0,0 0,0 0,0 0,0 0,0 0,0 0,0 0,0 0,0 0,1 0,-1 0,0 0,0-1,1-1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854 260,'2'0,"-4"-1,2 1,0 0,0 0,0 0,0 0,0 0,0-1,0 1,0 0,0 0,0 0,0 0,0 0,0 0,0 0,0 0,0 0,0 0,0 0,0 0,0 0,0 0,0-1,0 1,0 0,0 0,0 0,0 0,0 0,0 0,0 0,0 0,0 0,0 0,0 0,0 0,0 0,0 0,0 0,0 0,0 0,0 1,0-1,0 1,0-1,1 1,-1 0,0 0,0 0,0 1,0-1,0 0,0 0,0 0,1 1,-1-1,0 0,0 0,0 0,0 1,0-2,0 1,0 0,0 0,0-1,0 1,0 0,0-1,0 1,0-1,0 0,0 1,0-1,0 0,0 0,0 1,0-1,0 0,0 0,0 0,0 0,0 0,0 1,0-1,0 0,0 0,0 0,0 0,0 0,0 0,0 0,0 0,0 0,0 0,0 0,0 0,0 0,0 0,0 0,0 1,0-1,0 0,0 0,0 0,0 0,0 0,0 0,0 0,0 0,0 0,0 0,0 0,0 0,0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859 285,'2'0,"-4"0,2 0,0 0,1 0,-1 0,0 0,0 0,0 0,0 0,0 0,0 0,0 0,0 0,0 0,0 0,0 0,0 0,0 0,0 0,0 0,0 0,0 0,0 0,0 0,0 0,0 0,0 0,0 0,1 0,-1 0,0 0,0 0,0 0,0 0,0 0,0 0,0 0,0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850 257,'2'0,"-3"0,1 0,0-1,0 1,0 0,0 0,0 0,0 0,0 0,0 0,0 0,0 0,0 0,0 0,0 0,0 0,0 0,0 0,0 0,0 0,0 0,0 0,0 0,0 0,0 0,0 0,0 0,0 0,0 0,0 1,-1-1,1 1,-1 0,1-1,0 1,-1-1,1 1,-1 0,1-1,-1 1,1-1,0 0,0 0,-1 1,1-1,0 0,0 0,0 1,0-1,0 0,0 0,0 0,0 0,0 0,0 0,0 0,0-1,0 1,0 0,0-1,1 1,-1-1,0 1,1-1,-1 1,1-1,-1 1,0 0,1-1,-1 1,0-1,0 1,1 0,-1 0,0-1,0 1,0 0,0 0,1 0,-1-1,0 1,0 0,0 0,0 0,0 0,0 0,0 0,0 0,0 0,0 0,0 0,0 0,0 0,0 0,1 0,-1 0,0 0,0 1,0-1,0 1,1 0,-1 0,0 0,0 0,0 0,0 0,1 1,-1-1,0 0,0 1,0-1,0 0,0 1,0-1,0 0,0 1,0-1,0 0,0 0,0 0,0 0,-1 0,1 0,0-1,0 1,0 0,0-1,0 1,0-1,0 0,0 1,0-1,0 0,0 1,0-1,0 0,0 0,0 0,0 1,0-1,0 0,0 0,0 0,0 0,0 0,0 0,0 0,0 0,0 0,0 0,0 0,0 0,1 0,-1 0,0 0,0 0,1 0,-1-1,0 1,1 0,-1 0,0 0,0 0,1 0,-1 0,0-1,0 1,1 0,-1 0,0 0,0 0,0 0,0 0,0 0,1 0,-1 0,0 0,0-1,0 1,0 0,0 0,0 0,0 0,0 0,1 0,-1 0,0 0,0 0,0 0,0 0,0 0,0 0,0 0,0 0,-1 0,0 0,0 0,0 0,0 0,0 0,0 0,-1 0,1 0,0 0,0 0,0 0,1 0,-1 0,0 0,1 0,-1 0,1 0,-1 0,1 0,0 0,-1 0,1 0,0 0,0 0,0 0,-1 0,1 0,0 0,0 0,0 0,0 0,0 0,0 0,0 0,0 0,0 0,0 0,0 0,0 0,0-1,1 1,-1 0,0 0,0 0,1 0,-1 0,0 0,0 0,1 0,-1 0,0-1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850 272,'2'0,"-4"0,2 0,0 0,0 0,0 0,0 0,0 0,0 0,0 0,0 0,0 0,1 1,-1-1,0 1,1 0,-1 0,0 1,1-1,-1 0,1 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1061 205,'2'0,"-4"0,2 0,0 0,0 0,0 0,0 0,0 0,0 0,0 0,0 0,0 0,0 0,0 0,0 0,0 0,0 0,0 0,0 0,0 0,0 0,0 0,0 0,0 0,0 0,0 0,0 0,0 0,0 0,0 0,0 0,0 0,0 0,0 0,0 0,0 0,0 0,0 0,0 0,0 0,0 0,0 0,0 0,0 0,0 0,0 0,0 0,-1 0,1 0,0 0,-1 0,1 0,-1 0,1 0,0 0,-1 0,0 0,1 0,-1 0,1 0,-1 0,1 0,-1 0,1 0,-1 0,1 0,0 0,-1 0,1 0,0 0,-1 0,1 0,0 0,-1 0,1 0,0 0,0 0,0 0,0 0,-1 0,1 0,0 0,0 0,0 0,0 0,-1 0,1 0,0 0,0 0,0 0,0 0,0 0,0 0,0 0,0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637 607,'2'0,"-4"0,3 0,-1 0,0 0,0 0,-1 0,1-1,0 1,0 0,0 0,-1-1,1 1,-1 0,1-1,0 1,-1 0,1 0,-1-1,1 1,-1 0,1 0,-1 0,1 0,0-1,-1 1,1 0,-1 0,1 0,0 0,-1 0,1 0,-1 0,1 1,-1-1,1 0,-1 0,1 0,-1 0,1 1,-1-1,1 0,-1 0,1 0,0 1,0-1,-1 0,1 0,0 1,-1-1,1 1,0-1,0 0,-1 0,1 1,0-1,0 0,0 0,0 1,0-1,0 0,-1 1,2-1,-1 0,0 1,0-1,0 1,0-1,0 0,0 0,0 1,0-1,1 0,-1 1,0-1,0 0,0 0,1 1,-1-1,0 0,0 0,1 0,-1 1,0-1,1 0,-1 0,0 0,0 0,0 0,1 0,-1 0,0 0,0 0,1 0,-1 0,0 0,0 0,1 0,-1 0,0 0,1-1,-1 1,0 0,1 0,-1 0,0-1,0 1,1 0,-1-1,1 1,-1-1,0 1,0-1,1 1,-1-1,0 1,1-1,-1 0,1 0,-1 0,0 0,1 0,-1 0,1 0,-1-1,1 1,-1 0,0 0,1 0,-1 0,0 0,1 0,-1 1,0-1,0 0,0 0,1 0,-1 0,0 1,0-1,0 0,0 0,1 0,-1 1,0-1,0 1,0-1,0 0,0 1,0 0,0-1,0 1,0-1,0 1,0 0,0 0,0-1,0 1,0 0,0 0,0 0,1 0,-1 0,0-1,0 1,0 0,0 0,0 0,0 0,0 0,0 0,0 0,0 0,0 0,0 0,0 0,-1 1,1-1,0 1,0 0,-1-1,1 1,0 0,-1 0,1 0,0 0,0 0,-1 0,1 0,0-1,0 1,0 0,0 0,0 0,0 0,0 0,0 0,0 0,0-1,0 1,0 0,0 0,0-1,0 1,0 0,0 0,0 0,0 0,0-1,0 1,0 0,0 0,0-1,0 1,0 0,0-1,0 1,0 0,0-1,0 1,0-1,0 0,0 1,0-1,0 0,0 1,0-1,0 0,1 1,-1-1,0 0,0 0,0 0,0 1,0-1,0 0,0 0,0 0,0 0,0 0,0 0,0 1,0-1,0 0,0 0,1 0,-1-1,0 1,1 0,-1 0,0 0,1-1,-1 1,1-1,0-1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1065 198,'2'0,"-4"0,2 0,0 0,0 0,0 0,0 0,0 0,0 0,0 0,0 0,0 0,0 0,0 0,0 0,-1 0,0 0,0 0,0 0,0 0,0 0,0 0,-1 0,1 0,0 0,0 0,0 0,0 0,1 0,-1 0,1 0,-1 0,1 0,-1 0,1 0,0 0,-1 0,1 0,0 0,0 0,-1 0,1 0,0 0,0 0,0 0,0 0,0 0,0 0,0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1116 164,'2'0,"-4"0,2 0,0 0,0 0,0 0,0-1,0 1,0 0,0 0,0 0,0 0,0 0,0 0,-1 0,1 0,-1 0,1 0,-1 0,0 0,0 0,0 1,0-1,1 0,-1 1,0-1,0 1,0 0,0-1,1 1,-1 0,0 0,1 1,-1-1,1 0,-1 0,1 1,-1 0,1 0,0 0,0 0,-1 0,1 1,0-1,0 0,0 0,0 0,1 0,-1 0,0-1,0 1,0 0,1 0,-1 0,0-1,0 1,1 0,-1-1,0 1,0-1,0 1,0-1,0 1,1-1,-1 0,0 1,0-1,0 0,-1 0,1 1,0-1,0 0,0-1,-1 1,1 0,0 0,-1 0,1-1,-1 1,1 0,-1-1,0 1,1-1,-1 0,1 1,-1-1,0 0,1 0,-1 0,1 0,-1 1,1-1,0-1,-2 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1129 166,'2'0,"-4"0,3 0,-1-1,0 1,0 0,0 0,0 0,0 0,0 0,0 0,0 0,0 0,0 0,0 0,-1 0,1 1,-1-1,0 0,1 0,-1 1,0-1,1 1,-1 0,0-1,0 1,1 0,-1 0,0 0,1 0,-1 0,1 1,0-1,-1 1,1 0,-1 0,1 0,0 0,-1-1,1 1,0 0,0 0,0 0,0 0,0 1,1-1,-1 0,0 0,0-1,0 1,1 0,-1 0,0 0,1 0,-1 0,0-1,1 1,-1-1,0 1,1-1,-1 1,0-1,1 0,-1 0,0 1,0-1,0-1,0 1,0 0,0 0,0-1,0 1,0 0,0-1,0 1,0 0,-1-1,1 1,0-1,0 1,-1-1,1 0,0 1,-1-1,1 0,0 1,0-1,-1 0,1 0,0 0,-1 0,1 0,0 0,-1 0,1 0,0 0,-1 0,1 0,-2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1091 207,'2'0,"-5"0,3 0,0-1,0 1,0 0,0 0,0 0,0 0,0 0,0-1,1 1,-1 0,0-1,1 1,-1-1,1 0,0 1,0-1,0 1,0-1,1 1,-1-1,0 1,1 0,-1-1,0 1,1 0,-1 0,1 0,-1 0,0 0,0 0,1 1,-1-1,0 0,-1 0,1 1,0-1,-1 1,1-1,0 1,-1-1,1 1,-1-1,0 1,1-1,-1 1,0 0,1-1,-1 1,0 0,0 0,0-1,-1 1,1 0,-1 0,1-1,-2 1,1 0,0-1,-1 1,1 0,-1-1,0 0,0 1,0-1,0 0,0 0,1 0,-1 0,0-1,1 1,-1 0,1-1,0 1,-1-1,1 0,0 1,0-1,0 0,1 1,-1-1,1 0,-1 1,1-1,0 1,0-1,0 0,0 1,0-1,0 1,0-1,1 1,-1-1,0 1,1-1,1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1116 265,'2'0,"-4"0,2 0,0 0,0 0,0 0,0 0,0 1,0-1,0 1,0 0,0 0,0 0,0 1,0-1,-1 0,1 1,0-1,0 0,0 1,0-1,0 0,0 1,0-1,0 0,0-1,0 1,0-1,0 1,0-1,0 0,0 0,0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1122 258,'1'0,"0"0,0 0,1 1,-1-1,1 0,-1 0,0 1,0-1,0 1,0 0,0-1,-1 1,1 0,-1 0,0 0,1 0,-1 0,-1 1,1-1,0 0,-1 0,0 1,1-1,-1 0,0 0,0 0,-1 0,1-1,0 1,-1 0,1-1,0 1,-1-1,1 1,-1-1,1 0,-1 0,1 1,0-1,0 0,0 0,0 0,0 0,0 0,0 0,1 0,-1 0,0 0,0-1,-1 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1156 212,'2'0,"-4"0,2 0,0-1,0 1,0 0,0 0,0 0,0 0,0-1,0 1,0 0,0 0,0-1,0 1,0 0,0 0,0-1,0 1,-1 0,1 0,0 0,0-1,-1 1,1 0,0 0,0 0,-1 0,1 0,-1 0,1 0,-1 0,0 0,1 1,0-1,-1 0,1 0,-1 1,1-1,-1 0,1 1,-1-1,1 1,0-1,-1 1,1 0,0-1,0 1,0-1,0 1,0 0,0-1,0 1,0-1,0 1,0-1,0 0,0 1,0-1,0 0,0 1,1-1,-1 0,0 0,0 1,0-1,0 0,1 0,-1 0,0 0,0 0,1 0,-1 1,0-2,1 1,-1 0,1 0,-1 0,1-1,-1 1,1-1,0 1,-1-1,1 0,0 0,0 0,0 0,-1 0,1 0,0 0,0 0,-1 0,1 0,-1 0,1 0,0-1,-1 1,1 0,-1 0,1-1,-1 1,1 0,-1-1,1 1,-1 0,0-1,1 1,-1 0,1 0,-1-1,0 1,0 0,1 1,-1-1,0 0,0 1,0-1,0 1,0 0,0 0,1-1,-1 1,0 0,0 0,0 0,0 0,0 0,0 0,0 0,0 1,0-1,0 2,0-1,-1 0,1 1,0-1,0 1,-1 0,1 0,-1 1,1-1,-1 0,1 0,-1 0,1 0,-1 0,1-1,-1 1,1-1,0 1,-1-1,1 0,0 1,-1-1,1 0,0-1,0 1,0 0,0-1,0 1,0-1,0 0,0 1,0-1,0 0,0 0,0 0,0 0,0 1,0-1,0 0,0 0,2-2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1182 195,'2'0,"-4"0,2 0,0 0,0 0,0 0,0-1,0 1,0 0,0 0,0 0,0 0,0 0,0 0,0 0,0 0,0 0,0 1,0-1,0 1,0 0,0 0,0 0,0 1,0-1,0 0,-1 1,1 0,0 0,-1 0,1 0,0-1,0 1,-1-1,1 0,0 1,0-1,0 0,0 1,0-1,0 0,-1 0,1-1,0 1,0 0,0-1,0 1,0-1,0 0,0 0,1 1,-1-1,0 0,0 0,0 0,0 1,0-1,0 0,0 0,0 0,1-1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1185 196,'2'0,"-4"0,2-1,0 1,0 0,0 0,0 0,0 0,0 0,0 0,0 0,0 0,0 0,0 0,0 0,0 0,0 0,0 0,0 0,0 0,0 0,0 0,0 0,0 0,1 1,-1 0,1 0,-1 0,1 0,-1 0,1 0,0 0,-1 0,1 0,0 0,-1 0,1 0,-1 1,1-1,-1 0,1 0,0 0,-1 0,1-1,-1 1,0 0,1 0,-1-1,0 1,1-1,-1 1,0-1,0 1,0-1,1 1,-1-1,0 0,0 0,0 0,0 1,0-1,1 0,-1 0,0 0,0 0,0 0,0 0,0 0,0 0,0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1196 211,'2'0,"-4"0,2 0,0 0,0 0,0 0,0 0,0 0,-1 0,1 0,0 0,-1 0,1 0,-1 1,0-1,0 0,-1 0,1 0,0 0,0 0,-1 0,1 0,0 0,1 0,-1 0,0 0,1 0,-1 0,1 0,-1 1,1-1,0 0,0 0,-1 0,1 0,0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657 586,'2'0,"-4"0,2 0,0 0,0 0,0 0,0 0,0 0,0-1,0 1,0 0,0 0,0 0,0 0,0 0,0 0,0 0,0 0,0 0,0 0,0 0,0 0,0 0,0 0,0 0,0 0,0 0,0 0,0 1,0-1,-1 2,1-2,0 1,0 0,-1 0,1 0,0-1,0 1,0 2,0-2,0 0,0 0,0 0,0 0,0-1,0 1,0 0,0 0,0-1,1 1,-1-1,0 1,0 0,1-1,-1 1,0-1,0 1,1-1,-1 1,0-1,0 0,0 1,1-1,-1 0,0 0,0 0,0 1,0-1,0 0,0 0,1 0,-1 0,0 0,0 0,0 0,1 0,-1 0,0 0,1 0,0-1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1217 212,'2'0,"-4"0,2 0,0 0,0 0,0 0,0 0,0 0,0 0,0 0,0 0,0 0,0 0,0 1,0-1,1 0,0 0,-1 0,1 0,0 0,0 0,1 0,-1 0,0 0,0 0,0 0,0 0,1 0,-1 0,0 0,0 0,0 0,0 0,-1 0,1 0,0 0,-1 0,1 0,-1-1,0 1,1 0,-1 0,0 0,0 0,1 0,-1 0,0 0,0 0,0 0,0 0,0 0,1 0,-1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1217 206,'2'0,"-4"0,2 0,0 0,0 0,0 0,0 0,0 0,0 0,1 0,-1 0,0 1,1-1,-1 0,1 0,0 0,-1 0,1 0,0 0,0 0,0 0,0 0,1 0,-1 0,0 0,-1 0,1 0,0 0,0 0,-1 0,1 0,-1 0,1 0,-1-1,1 1,-1 0,0 0,1 0,-1 0,0 0,1 0,-1 0,0 0,0 0,0 0,1 0,-1 0,0 0,2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1258 223,'2'0,"-4"0,2 0,0 0,0 0,0 0,1 0,-1-1,0 1,1-1,-1 1,1-1,-1 0,1 0,0 0,0 0,-1 0,1 0,0 0,0-1,0 1,0 0,-1 0,1-1,0 1,0 0,-1 0,1-1,0 1,0 0,-1 0,1 1,-1-1,1 0,-1 1,0-1,1 1,-1 0,0-1,0 1,0 0,1 0,-1 0,0 0,0 0,0 0,0 0,0 0,0 0,0 0,0 0,1 1,0 0,-1 0,1 0,-1 0,1 0,-1 1,1-1,0 1,-1 0,1-1,-1 1,1-1,-1 1,1 0,-1-1,1 1,-1 0,0-1,1 0,-1 0,1 1,-1-1,1 0,-1 0,1 0,-1 0,1 0,-1-1,1 1,-1-1,0 1,0-1,1 0,-1 1,0-1,0 0,0 0,0 0,0 0,0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1286 214,'2'0,"-4"0,2 0,0 0,0 0,0 0,0 0,1 0,-1 0,0 0,0 0,0 0,0 0,0 0,0 0,0 0,0 0,0 0,0 0,-1 0,0 0,-1 1,1-1,0 0,-1 0,0 0,1 0,-1 0,1 0,-1 0,1 1,0-1,0 0,0 0,0 0,1 0,-1 0,1 0,-1 0,1 0,0 0,0 0,0 0,-1 0,1 0,0 0,0 0,0 0,0 0,0 0,0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1260 219,'2'0,"-4"0,2 0,0 0,0 0,0 0,0 0,1 0,-1 0,0 0,0 0,0 0,0 0,0 0,0 0,0 0,0 0,0 0,0 0,0 0,0 0,0 0,0 0,0 0,0 0,0 0,0 0,0 0,0 0,0 0,0 0,0 0,0 0,0 0,0 0,0 0,0 0,0 0,0 0,-1 0,1 1,0 0,0-1,-1 1,1-1,0 1,-1-1,1 1,0-1,-1 1,1 0,0-1,-1 1,1-1,0 1,-1-1,1 1,0-1,-1 1,1-1,0 0,0 0,0 0,0 1,0-1,0 0,-1 0,1 0,0 0,0 1,0-1,0 0,0 0,0 0,0 0,0 0,0 0,0 0,0 0,0 0,0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832 358,'2'0,"-3"0,1 0,0 0,0 0,0 0,0 0,1 0,-1 0,0 0,1 0,-1 0,0 0,1 0,-1 0,1 0,0 0,0 0,0 0,0 1,1-1,-1 0,1 1,0-1,0 1,0-1,0 1,0-1,0 1,1-1,-1 1,0-1,1 0,-1 1,-1-1,1 0,0 0,0 1,-1-1,1 0,0 0,-1 0,1 1,-1-1,0 0,1 0,-1 0,0 0,-1 0,1 0,0 0,-1 1,1-1,-1 0,0 0,1 0,-1 0,0 0,0 0,1 0,-1 0,0 0,0 0,0 0,0 0,0 0,0 0,0 0,0 0,0 0,0 0,1 0,-1 0,-1 0,1-1,-3 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855 357,'2'0,"-4"0,3 0,-1 0,0-1,0 1,0 0,0 0,1 0,-1 0,0 0,0 0,0 0,0 0,0 0,0 0,0 0,0 0,0 0,0 0,0 0,0 0,0 0,0 0,0 0,0 0,0 0,-1 0,0 0,0 0,1 0,-1-1,0 1,0 0,0 0,0 0,0 0,0 0,1 0,-1 0,0 0,1 0,-1 0,1 0,0 0,-1 0,1 0,0 0,0 0,-1 0,1 0,0 0,0 0,0 0,0 0,0 0,0 0,0 0,0 0,-1 0,1 0,0 0,0 0,0 0,0 0,0 0,0 0,0 0,0 0,0 0,0 0,0 0,0 0,0 0,0 0,0 0,0 0,0 0,0 0,-1 0,1 0,0 0,0 0,0 0,0 0,0 0,0 0,0 0,0 0,0 0,0 0,0 0,0 0,0 0,0 0,0 0,0 0,0 0,0 0,0 0,0 0,0 0,0 0,0 0,0 0,0 0,0 0,0 0,0 0,0 0,0 0,0 0,0 0,0 0,0 0,0 0,0 0,0 0,0 0,0 0,0 0,0 0,-1 0,1 0,0 0,0 0,0 0,-1 0,1 0,0 0,0 0,0 0,0 0,0 0,0 0,0 0,-1 0,1 0,0 0,0 0,0 0,0 0,0 0,0 0,0 0,0 0,0 0,0 0,0 0,0 0,0 0,0 0,0 0,0 0,0 0,0 0,0 0,0 0,0 0,0 0,0 0,0 0,0 0,0 0,0 0,0 0,-1 0,1 0,0 0,0 0,0 0,0 0,0 0,0 0,0 0,0 0,0 0,0 0,0 0,0 0,0 0,0 0,0 0,0 0,0 0,0 0,0 0,0 0,0 0,0 0,0 0,0 0,0 0,0 0,0 0,0 0,0 0,0 0,0 0,0 1,0-1,0 0,0 0,1 1,-1-1,0 0,0 0,1 1,-1-1,0 1,1-1,-1 1,0-1,1 1,-1-1,0 1,1-1,-1 0,0 1,0-1,1 1,-1-1,0 0,0 1,1-1,-1 0,0 1,0-1,1 0,-1 1,0-1,0 0,0 0,0 0,0 1,0-1,1 0,-1 0,0 0,0 0,0 0,0 0,0 0,0 0,0 1,0-1,0 0,0 0,0 0,0 0,1 0,-1 0,1-1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257 447,'2'0,"-4"0,2 0,0 0,0 0,0 0,0 0,0 0,0 0,0 0,0 0,0 0,0 0,0 0,0 0,0 0,0 0,0 0,0 0,0 0,0 0,0 0,0 0,0 0,0 0,0 0,0 0,0 0,0 0,0 0,0 0,0 0,0 0,0 0,0 0,0 0,0 0,0 0,0 0,0 0,0 0,0 0,0 0,0 0,0 0,0 0,0-1,0 1,0 0,0 0,0 0,0 0,0 0,0 0,0 0,0 0,0 0,0 0,-1 0,1 0,0 1,-1-1,1 0,0 0,-1 0,1 0,0 0,-1 0,1 0,0 1,-1-1,1 0,-1 0,1 1,0-1,-1 0,1 0,-1 1,1-1,0 1,-1-1,1 0,-1 1,1-1,0 1,-1 0,1-1,0 1,0 0,-1-1,1 1,0 0,0 0,0 0,0 0,0 0,0 0,0 1,0-1,0 0,0 0,0 1,0-1,1 0,-1 1,0-1,0 0,0 1,0-1,1 0,-1 1,0-1,0 0,0 1,0-1,0 0,0 1,0-1,0 0,0 1,-1-1,1 0,0 1,-1-1,1 0,-1 0,0 0,1 0,-1 0,0 0,0 0,0 0,0 0,0-1,0 1,0-1,0 0,0 0,1 1,-1-1,0 0,1-1,-1 1,1 0,-1 0,1 0,0 0,0 0,-1-1,1 1,0 0,0 0,0-1,0 1,0 0,0 0,0-1,0 1,1 0,-1-1,0 1,0 0,0 0,0 0,1 0,-1 0,0 1,1-1,-1 1,1-1,-1 1,1 0,0 0,-1 0,0 1,1-1,-1 0,1 1,-1-1,0 0,0 1,1 0,-1-1,0 1,1 0,-1 0,0 0,0 0,0-1,1 1,-1 0,0-1,0 1,0-1,0 1,0-1,0 1,-1-1,1 0,0 1,0-1,0 0,0 1,0-1,-1 0,1 0,0 0,0 0,-1 0,1 0,0 0,0-1,0 1,0 0,0 0,0-1,0 1,0 0,-1-1,1 1,0 0,0-1,0 1,0-1,0 1,0-1,0 0,0 1,0-1,0 0,0 0,0 0,0 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528 456,'2'0,"-4"0,2 0,0-1,0 1,0 0,0 0,0 0,0 0,0 0,0 0,0 0,0 0,0 0,0 0,0 0,0 0,0 0,-1 0,1 0,-1 0,1 1,0-1,-1 1,1-1,-1 1,1 0,-1 0,1 0,-1 1,1-1,0 0,0 1,0-1,-1 1,1-1,0 1,0-1,0 1,0-1,-1 1,1-1,0 0,0 1,0-1,-1 0,1 0,0-1,-1 1,1 0,0-1,-1 1,1-1,0 0,0 1,-1-1,1 0,0 0,0 0,0 0,0 0,0 1,0-1,0 0,0 0,0 0,0 1,0-1,0 0,1 1,-1 0,0-1,1 1,0 0,-1 1,1-1,-1 0,0 0,1 1,-1-1,0 1,1 0,-1 0,0 0,0 0,0 0,0 0,-1 0,1 1,0-1,0 0,-1 0,1-1,0 1,0 0,0-1,-1 1,1-1,0 1,0-1,0 0,0 1,0-1,0 0,0 0,0-1,0 1,0-1,0 1,0-1,0 0,0 1,0-1,0 0,0 0,0 0,0 0,0 1,0-1,0 0,0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852 454,'2'0,"-4"0,2 0,0-1,0 1,0 0,-1 0,1 0,0 0,0 0,0 0,-1 0,1 0,0-1,-1 1,1 1,-1-1,1 0,-1 0,1 1,-1-1,1 1,-1-1,0 1,1 1,-1-1,1 0,0 1,-1-1,1 1,0-1,0 1,-1 0,1 0,0 0,-1 0,1-1,0 1,-1-1,1 0,-1 1,1-1,-1 0,0 0,0 0,0 0,1 0,-1 0,0-1,0 1,1-1,-1 0,1 1,-1-1,1 0,0 0,-1 1,1-1,0 0,0 0,0 1,1-1,-1 1,0-1,1 1,-1-1,0 1,1 0,-1 0,1 0,-1 0,0 1,1-1,-1 0,0 1,0-1,0 1,0 0,0 0,-1 0,1 0,-1 0,1 1,-1-1,1 0,-1 0,0 0,0 0,1-1,-1 1,0 0,1-1,-1 1,1-1,-1 1,1-1,0 1,-1-1,1 1,0-1,0 0,0 0,0 1,0-1,0-1,-1 1,1 0,1-1,-1 1,0-1,0 1,0-1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661 596,'2'0,"-4"0,2 0,0 0,0 0,0 0,0 0,0 0,0 0,0 0,0 0,0 0,0 0,-1 0,1 0,-1 0,0 0,0 0,1 0,-1 0,0 0,0 0,0 0,0 0,0 0,1 0,-1 0,1 0,-1 0,1 0,-1 0,1 0,0 0,-1 0,1 0,0 0,0 0,-1 0,1 0,0 0,0 0,0 0,-1 0,1 0,0 0,0 0,0 0,0-1,-1 1,1 0,0 0,0 0,0 0,0 0,0 0,0 0,0 0,0 0,0 0,-1 0,1 0,0 0,0 0,0 0,0 0,0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277 453,'2'0,"-4"0,2 0,0 0,0 0,0 0,0 0,0 0,0 0,0-1,0 1,0 0,0 0,0 0,0 0,0 0,0 0,0 0,0 0,0 0,0 0,0 0,0 0,-1 0,1 0,0 0,0 0,0 0,0-1,0 1,0 0,0 0,0 0,0 0,0 0,0 0,0 0,0 0,0 0,0 0,0 0,0 0,0 0,0 0,0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258 515,'2'0,"-4"0,2 0,0 0,0 0,0 0,0 0,0 0,0 0,0 0,0 0,0 0,1-1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469 205,'2'0,"-4"0,2 0,0 0,0-1,0 1,0 0,0 0,0 0,0 0,0 0,0 0,0 0,0 0,0 0,0 0,0 0,0 0,0 0,0 0,0 0,0 0,0 0,0 1,1 0,-1 0,0 0,0 0,1 0,-1 0,0 0,0 0,0 1,1-2,-1 1,0 0,0 0,0-1,0 1,0 0,0-1,1 1,-1-1,0 0,0 1,0-1,0 0,0 0,0 0,0 1,0-1,0 0,0 0,0 0,0 0,0 0,0 0,0 0,0 0,1 0,0-1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472 201,'2'0,"-4"0,2 0,1 0,-1 1,0-1,0 0,1 0,-1 1,0-1,0 0,1 0,-1 0,0 1,0-1,1 0,-1 0,0 0,0 1,0-1,0 0,0 0,1 0,-1 0,0 0,0 0,0 0,0 0,0 0,0 0,0 0,0 0,0 0,-1 0,1 0,-1 0,1-1,-1 1,1 0,-1 0,1 0,-1 0,0 0,1-1,-1 1,1 0,-1 0,1 0,-1 0,0 0,1 0,-1 1,1-1,0 0,-1 0,1 0,0 0,-1 0,1 0,0 0,0 0,0 0,0 0,1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591 211,'-1'-1,"1"1,0 0,0 0,0 0,0 0,0 0,0 0,0 1,0-1,0 1,0 0,0 0,1 0,-1 0,0 0,0 0,0 1,0-1,0 0,1 1,-1-1,0 0,0 0,1 1,-1-1,0 0,0 0,0 0,0 0,1-1,-1 1,0 0,0-1,0 1,0-1,0 0,0 0,0 1,0-1,0 0,0 0,0 0,0 0,0 1,0-1,0 0,0 0,1-1,-1 1,1-1,0-1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595 213,'2'0,"-4"0,2 0,0 0,0 0,0 0,0 0,0 0,0 0,0 0,0 0,0 0,0 0,0 0,1 0,-1 0,0 1,0-1,1 0,-1 1,0-1,0 0,0 0,1 1,-1-1,0 0,0 0,0 1,1-1,-1 0,0 0,0 0,0 0,0 0,0 0,0 0,0 0,0 0,0 0,0 0,0 0,0 0,0 0,0-1,0 1,0-1,-1 1,1 0,0-1,-1 1,1-1,0 1,-1 0,1-1,-1 1,1 0,0-1,-1 1,1 0,-1 0,0 0,1-1,0 1,-1 0,1 0,0 0,-1 0,1 0,-1 0,1 0,0 0,-1 0,1 0,-1 0,1 0,0 1,-1-1,1 0,0 0,0 0,0 0,-1 0,1 0,0 0,0 0,0 1,0-1,0 0,0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294 720,'2'0,"-4"0,2 0,0 0,0 0,0 0,0 0,0 0,0 0,0 0,0 0,0 0,0 0,0 0,0 0,0 0,0 0,0 0,1 0,-1 0,0 0,1 0,0 0,-1 0,1 0,0 0,-1 0,1 0,0 0,0 1,1-1,-1 0,0 0,0 0,0 0,0 0,0 0,0 0,1 0,-1 0,0 0,0 0,0 0,0 0,1 0,-1 1,0-1,0 0,1 0,-1 0,0 0,0 0,1 0,-1 0,0 0,0 0,1 0,-1 0,0 0,0 0,1 0,-1 0,0 0,1 0,-1 1,0-1,1 0,-1 0,0 0,0 0,0 1,0-1,0 0,0 0,-1 0,1 1,0-1,0 0,0 1,0-1,-1 0,1 0,-1 1,1-1,0 0,-1 1,1-1,-1 0,0 1,1-1,-1 0,0 0,0 0,1 0,-1 1,0-1,0 0,0 0,1 0,-1 0,0 0,1 0,-1 0,0 0,1 0,0 0,0 0,0 0,0 0,0 0,1-1,-1 1,0 0,1 0,-1-1,1 1,-1 0,1-1,-1 1,1 0,0 0,-1 0,1 0,0-1,-1 1,1 0,-1 0,1 1,0-1,-1 0,1 0,-1 0,1 0,0 1,-1-1,1 0,-1 0,1 1,0-1,-1 0,1 1,0-1,-1 0,1 0,-1 0,1 1,0-1,-1 0,1 0,-1 0,1 0,-1 0,1 0,-1 0,0 0,1 0,-1-1,0 1,1 0,-1 0,0-1,1 1,0-1,-1 1,1-1,-1 1,1-1,0 1,-1-1,1 1,-1-1,1 1,-1 0,1-1,-1 1,1-1,-1 1,0 0,0 0,0 0,0-1,0 1,0 0,-1 0,1 0,-1 0,1 0,-1 0,1 0,-1 0,0 0,1 0,-1 0,0 0,1 0,-1 0,0 0,1 0,-1 0,0 0,1 0,-1 0,1-1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461 635,'2'0,"-4"0,2-1,0 1,0 0,0 0,0 0,0 0,0 0,0 0,0 0,0 0,0-1,0 1,0 0,0 0,0 0,0 0,0 0,0-1,0 1,0 0,0 0,0 0,0 0,0 0,0 0,0 0,0 0,0 0,0-1,0 1,0 0,0 0,0 0,1 0,-1 0,0 0,0 0,0 0,0 0,0 0,0 0,0 0,0 0,0 0,0 0,0 0,0 0,0 0,0 0,0 0,0 0,0 0,0 0,-1 0,1 1,0-1,0 0,0 1,0-1,0 1,0-1,0 1,-1-1,1 1,0 0,0-1,0 1,0-1,-1 1,1 0,0-1,0 1,0 0,0-1,-1 1,1-1,0 1,0 0,0-1,0 1,-1-1,1 1,0-1,0 1,0-1,0 0,0 1,0-1,0 0,-1 1,1-1,0 0,0 1,0-1,0 0,0 1,0-1,0 0,0 0,0 1,0-1,0 0,0 0,0 0,0 0,-1 1,1-1,0 0,0 0,0 0,0 0,0 0,0 0,0 1,0-1,0 0,0 0,0 0,0 0,0 0,0 0,0 0,0 0,0 0,0 0,0 0,0 0,0 0,0 0,0 0,0 1,0-1,0 0,0 0,0 0,0 0,0 0,0 0,0 0,0 0,0 0,0 0,0 0,0 0,0 0,0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452 647,'2'0,"-4"0,2 0,0 0,0 0,0 0,0 0,0 0,0 0,0 0,0 0,0 0,0 0,0 0,0 0,0 0,0 0,0 0,0 0,0 0,0 0,0 0,0 0,0 0,0 0,0 1,0-1,0 1,0-1,0 0,1 1,-1-1,0 0,0 1,0-1,0 0,0 1,0-1,0 0,0 1,0-1,0 0,0 1,1-1,-1 0,0 1,0-1,0 0,0 0,0 0,0 1,0-1,0 0,0 0,1 0,-1 1,0-1,0 0,0 0,0 0,0 0,0 0,0 0,0 1,0-1,1 0,-1 0,0 0,0 0,0 0,0 0,1 0,-1 0,0 0,0 0,0 0,1-1,-1 1,0 0,0 0,1 0,-1 0,0-1,0 1,0 0,0 0,0 0,1 0,-1-1,0 1,0 0,0 0,0 0,0 0,0 0,0 0,0 0,0 0,0 0,1-1,-1 1,0 0,0 0,0 0,0 0,2-1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674 632,'2'0,"-4"0,2 0,0 0,0 0,-1 0,1 0,0 1,0-1,0 0,-1 1,1-1,0 1,0 0,0-1,0 1,0 0,0-1,0 1,0 0,0 0,0 0,0 0,0 0,0-1,0 1,0 0,0 0,0 0,0-1,0 1,0 0,0-1,0 1,0-1,0 1,0 0,0-1,0 0,0 1,0-1,0 0,0 1,0-1,0 0,0 0,0 0,0 1,0-1,0 0,0 0,0 0,0 0,0 0,0 0,0 0,0 0,0 0,0 0,0 0,0 0,0 1,0-1,0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132 649,'2'0,"-4"0,2 0,0 0,0 0,0 0,0-1,0 1,0 0,0 0,0 0,0 0,0 0,0-1,0 1,-1 0,1 0,0 0,0 0,-1 0,1 0,0 0,-1 0,1 0,-1 0,1 0,-1 0,1 1,-1-1,1 0,-1 1,1-1,-1 1,1-1,-1 1,1 0,-1 0,1 0,-1 0,1 0,0 0,-1 1,1-1,0 0,-1 0,1 1,0-1,0 1,-1-1,1 1,0-1,0 1,0-1,0 1,0-1,0 1,0-1,0 0,0 1,0-1,0 0,0 0,0 1,0-1,0 0,-1 0,1 0,0 1,0-1,0 0,0 0,-1-1,1 1,0 0,0 0,-1-1,1 1,0 0,0-1,0 1,-1-1,1 0,0 1,0-1,-1 0,1 0,0 1,-1-1,1 0,-1 0,1 0,-1 0,0 0,0 0,0 0,1 0,-1 0,0-1,1 1,-1 0,1-1,-1 1,0 0,1-1,0 1,-1-1,1 0,0-1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668 650,'2'0,"-4"0,2 0,0 0,0 0,0 0,0 0,0 0,0 0,0 0,0 1,1-1,-1 1,0-1,0 0,0 1,0-1,1 1,-1-1,0 0,0 1,0-1,0 0,1 0,-1 0,0 1,0-1,0 0,0 0,1 0,-1 0,0 0,0 0,1 0,-1 0,0 0,1-1,-1 1,1-1,-1 1,1-1,0 1,-1-1,1 0,0 1,-1-1,1 0,-1 1,1-1,-1 1,1-1,0 1,-1-1,3-1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881 630,'2'0,"-4"0,2 0,0 0,0 0,0 0,0 0,0 0,0 0,0 0,0 0,0 0,0 0,0 0,0 0,0 0,0 0,0 1,0 0,-1 0,1 0,0 0,0 0,0 0,0 0,-1 0,1 0,0 0,0 1,0-2,-1 1,1 0,0-1,0 1,0 0,0-1,0 1,0-1,0 1,-1-1,1 0,0 1,0-1,0 0,0 0,0 0,0 1,0-1,0 0,0 0,0 0,0 0,0 0,0 0,0 0,0 0,0 0,0 0,0 0,0-1,0 1,-1 0,1 0,0-1,0 1,0 0,0 0,0 0,0 0,0-1,0 1,0 0,0 0,0 0,0 0,0 0,0 0,0 0,0 0,0 0,0 0,0 0,0 0,0 0,0 0,0 0,0 0,0 1,0-1,0 1,0-1,0 0,0 0,0 0,0 1,0-1,0 0,0 0,0 0,0 0,0 0,0 0,0 0,0 0,1 0,-1 0,1-1,0 1,-1-1,1 1,-1 0,1-1,-1 1,1-1,-1 1,1-1,-1 1,1-1,-1 1,1 0,-1-1,1 1,1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1036 627,'2'0,"-4"0,2 0,0 0,0-1,0 1,0 0,0 0,0 0,0 0,0 0,0 0,0 0,0 0,0 0,0 1,0-1,-1 1,1 0,0 0,0 0,0 0,0 1,0-1,0 1,-1-1,1 1,0-1,0 1,0-1,0 1,0-1,0 0,0 0,0 1,0-1,0-1,0 1,0 0,-1-1,1 1,0-1,0 1,0-1,0 0,0 1,0-1,0 0,0 0,0 1,0-1,0 0,0 0,0 0,0 0,0 0,0 0,0 0,0 0,1 0,-1 0,0 0,1-1,-1 1,1-1,-1 1,0 0,0-1,1 1,-1-1,0 1,1-1,-1 1,0 0,0-1,1 1,-1 0,0-1,0 1,0 0,0 0,0-1,0 1,1 0,-1 0,0 0,0 0,0 0,0-1,0 1,0 0,0 0,0 0,0 0,0 0,0 0,-1 0,1 0,0 0,0 0,-1 0,1 1,0-1,-1 0,1 1,-1-1,1 1,-1-1,1 1,0-1,-1 1,1-1,0 0,-1 1,1-1,0 0,0 0,0 0,-1 1,1-1,0 0,0 0,0-1,0 1,0 0,0-1,-1 1,1-1,0 0,0 0,0 1,0-1,-1 0,1 0,0 1,0-1,0 1,0 0,0-1,0 1,0 0,0 0,0-1,0 1,0 0,-1 0,1 0,0 0,0-1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1299 249,'2'0,"-4"0,3 0,-1 0,0 0,0 0,0 0,0 0,0 0,0 0,0 0,0 0,0 0,0 0,1 0,-1 0,0 0,0 0,0 0,0 0,0 0,0 0,0 0,-1-1,1 1,-1 0,0-1,0 1,-1-1,0 1,0-1,1 0,-2 1,1-1,1 1,-1-1,0 1,0-1,1 1,-1-1,1 1,0 0,0 0,0-1,0 1,0 0,1 0,-1 0,1 0,0 0,-1-1,1 1,0 0,-1 0,1 0,0 0,0 0,0 0,0 0,0 0,0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1283 251,'-1'0,"1"0,-1 0,0 0,0 0,0 0,0-1,0 1,1 0,0 0,-1 0,1 0,0 0,-1 0,1 0,0 0,0 0,0 0,-1 0,1 0,0 0,0 0,0 0,0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509 338,'2'0,"-4"0,2 0,0 0,0 0,0 0,0 0,0 0,0 0,0 0,0 0,0 0,0 0,0 0,0 0,0 0,0 0,0 0,0 0,1 0,0 0,1 0,-1 0,0 0,1 0,-1 0,1 0,-1 0,1 0,0 0,0 0,0 0,0 0,-1 0,1 0,-1 0,1 0,-1 0,0 0,-1 0,1 0,-1 0,1 0,-1 0,0 0,1 0,-1 0,0 0,0 0,1 0,-1 0,0 0,0 0,0 0,0 0,0 0,1 0,-1 0,0 0,0 0,0 0,0 0,0 0,0 0,0-1,0 1,0 0,0 0,0-1,0 1,-1 0,1-1,0 1,0 0,0-1,0 1,-1 0,1-1,0 1,0-1,0 1,-1 0,1-1,0 1,0 0,0 0,0 0,0-1,0 1,0 0,0 0,0 0,0 0,0 0,0 0,0 0,0 0,0 1,0-1,1 1,-1-1,1 1,-1-1,0 1,1-1,-1 0,0 1,1-1,-1 0,0 1,0-1,0 0,0 1,0-1,0 0,0 1,0-1,0 0,0 0,0 1,-1-1,1 0,-1 0,1 1,-1-1,1 0,0 0,-1 0,1 0,0 0,0 0,-1 1,1-1,0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353 404,'2'0,"-4"0,2 0,0 0,0 0,0 0,0 0,0 0,0 0,0 0,0 0,0 0,0 1,0 0,-1 0,1 0,0 1,0-1,0 0,0 1,0-1,-1 1,1 0,0 0,0-1,0 1,0-1,-1 1,1-1,0 1,0-1,0 0,0 0,-1 0,1 0,0 0,0-1,0 1,0-1,0 0,0 1,0-1,0 0,0 0,0 0,0 1,0-1,0 0,0 0,0 0,0 0,0 0,1-1,-1 1,1 0,0-1,-1 1,1-1,-1 1,1-1,-1 1,1-1,-1 1,1-1,-1 1,1-1,-1 1,0-1,0 1,1 0,-1-1,0 1,0 0,0 0,0-1,0 1,0 0,1 0,-1 0,0 0,0-1,0 1,0 0,0 0,0 0,0 0,0 0,0 0,0 0,0 0,0 0,0 0,0 0,-1 0,1 0,0 0,-1 1,0-1,1 1,-1-1,1 1,-1 0,0-1,1 1,-1 0,1 0,-1-1,1 1,-1-1,1 1,0-1,-1 0,1 0,0 1,0-1,0 0,0 0,-1 0,1 0,0 0,0 0,-1-1,1 0,-1 0,1 0,-1 0,1 0,0 0,-1 1,1-1,0 0,0 1,-1-1,1 1,0-1,0 1,0-1,0 1,-1 0,1 0,0 0,0 0,0-1,0 1,0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214 264,'2'0,"-4"0,2 0,0 0,0 0,0 0,0 0,0 0,1 0,-1 0,0 0,0 0,0-1,0 1,0 0,0 0,0 0,0 0,0 0,0 0,0 0,0 0,1 0,-1 0,0 0,0 0,0 0,0 0,0 0,0 0,0-1,0 1,0 0,0 0,0 0,0 0,0 0,0 0,0 0,0 0,0 0,1 0,-1 0,0 0,0 0,0 0,0 0,0 0,0 0,0 0,0 0,0 0,0 0,0 0,0 0,0 0,0 0,0 0,0 0,0 0,0 0,0 0,0 0,0 0,0 0,-1 0,1 0,0 1,0-1,0 0,0 0,-1 1,1-1,0 0,0 0,0 1,-1-1,1 0,0 0,0 1,0-1,0 0,-1 1,1-1,0 0,0 1,0-1,-1 1,1-1,0 1,0-1,0 1,0-1,0 1,-1 0,1-1,0 1,0-1,0 1,0 0,0 0,0 0,0-1,0 1,0 0,0-1,0 1,0 0,0 0,0-1,-1 1,1 0,0 0,0-1,0 1,-1 0,1 0,0 0,-1 0,1 0,-1-1,0 1,1 0,-1-1,0 1,0 0,0-1,0 1,1-1,-1 1,0-1,1 0,-1 1,1-1,0 0,-1 0,0 0,1 1,0-1,0 0,0 0,0 0,0 0,0 0,0 0,-1 0,1 0,0 0,0 0,0 0,0 0,0 0,0 0,0 0,0 0,0 0,0 0,0 0,0 0,0 0,0 1,0-1,0 0,0 0,0 0,0 0,0 1,0-1,0 0,1 0,-1 0,0 1,0-1,0 0,0 0,1 1,-1-1,0 0,0 0,0 1,0-1,0 0,1 0,-1 1,0-1,0 0,0 1,0-1,1 1,-1-1,0 0,0 1,0-1,1 1,-1-1,0 1,0-1,0 1,0-1,0 1,0-1,0 1,0-1,1 1,-1-1,0 1,0-1,0 1,0 0,0-1,0 1,-1 0,1-1,0 1,0 0,0 0,0 0,0 0,0-1,0 1,-1 0,1-1,0 1,0 0,0 0,-1 0,1-1,0 1,0 0,0-1,-1 1,1 0,0-1,0 1,0 0,-1-1,1 1,0-1,0 1,-1 0,1-1,0 1,0 0,0-1,0 1,-1 0,1-1,0 1,0-1,0 1,0 0,0-1,-1 1,1-1,0 1,0 0,0-1,0 1,-1-1,1 1,0-1,0 1,0-1,0 1,-1-1,1 1,0-1,0 1,0-1,0 0,0 1,0-1,-1 0,1 1,0-1,0 1,0-1,0 1,0-1,0 1,0-1,0 1,0 0,0-1,1 1,-1-1,0 1,0 0,0-1,0 1,1-1,-1 1,0 0,0-1,0 1,1-1,-1 1,0-1,1 1,-1-1,0 1,0-1,1 1,-1-1,0 0,1 1,-1-1,0 0,0 1,1-1,-1 0,0 1,0-1,1 0,-1 0,0 1,0-1,1 0,-1 0,0 0,0 0,1 0,-1 1,0-1,0 0,1 0,-1 0,2-1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241 280,'2'0,"-4"0,2 0,0 0,0 0,0 0,0 0,0 0,0 0,0 0,0 0,0 0,0 0,0 0,0 0,0 0,0 0,0 0,0 0,0 0,-1-1,1 1,0 0,0-1,0 1,0 0,0-1,0 1,0 0,0-1,0 1,0-1,0 1,0 0,1-1,-1 1,0 0,0 0,0-1,0 1,1 0,-1 0,0-1,0 1,1 0,-1 0,0 0,1 0,-1 0,0 0,1 0,-1 0,1 1,-1-1,1 0,-1 1,1 0,0 0,-1-1,0 1,1 0,-1 0,0 0,0 0,0 0,0 0,0 0,0 0,0-1,0 1,-1 0,1 0,0-1,0 1,-1 0,1-1,0 1,-1-1,1 1,0-1,-1 1,1-1,0 0,0 1,0-1,-1 0,1 0,0 0,0 0,0 1,0-1,0 0,0 0,0 0,0 0,0 0,0 0,0 0,0 0,0 0,0 0,0-1,0 1,1-1,-1 0,1 1,-1-1,1 0,-1 0,1 0,-1 0,1 0,0 0,0 0,-1 0,1 0,0 0,0 0,-1 0,1 0,-1 0,1 1,-1-1,1 0,-1 1,0-1,0 1,1 0,-1-1,0 1,0 0,0 0,0 0,0 0,1-1,-1 1,0 0,0 0,0 0,0 0,0 0,0 1,-1-1,1 0,0 1,-1 0,1 0,-1 0,1 0,0 0,-1 0,1 0,-1 0,1 0,0 0,0 0,0 0,0 0,0-1,0 1,0 0,1 0,-1 0,1 0,-1-1,0 1,1-1,-1 1,1-1,0 0,0 1,0-1,0 0,0 1,0-1,-1 0,1 0,2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284 295,'2'0,"-4"0,2 0,0 0,0 0,0 0,0 0,0 0,0 0,0 0,0 0,0 0,1 1,0-1,0 0,-1 0,1 0,0 0,0 0,-1 0,1 0,0 0,-1 0,1 0,-1 0,1 0,-1 0,1 0,-1 0,0 0,0 0,1 0,-1 0,0 0,0-1,0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139 671,'2'0,"-5"1,3-1,0 1,0 0,0 1,0-1,-1 0,1 0,0 1,0-1,0 0,0 0,0 0,0 0,0-1,0 1,0 0,-1-1,1 1,0 0,0-1,0 0,0 1,0-1,0 0,0 1,0-1,0 0,0 0,0 0,0 0,0 0,0 1,0-1,0 0,0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280 287,'2'0,"-4"0,2 0,0 0,0 0,0 0,0 0,0 0,1 0,0 0,0 0,-1 0,1 1,0-1,0 0,0 0,0 0,0 0,-1 0,1 0,0 0,0 0,0 0,-1 1,1-1,0 0,-1 0,1 0,0 0,-1 0,0 0,0 0,1 0,-1 0,0 0,0 0,1 0,-1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331 287,'2'0,"-4"0,2 0,0 0,0 0,0 0,0 0,0 0,0 0,0 0,0 0,0 0,0-1,0 1,0 0,0-1,0 1,0 0,0-1,0 1,1-1,-1 1,0-1,0 1,0-1,0 1,0-1,0 1,0-1,0 1,-1 0,1 0,0-1,0 1,0 0,0 0,-1-1,1 1,0 0,0 0,-1 0,1 0,-1 0,1 0,-1 0,1 0,-1 0,0 1,1-1,-1 0,0 1,1-1,-1 1,1-1,-1 1,0 0,1-1,0 1,-1 0,1-1,-1 1,1 0,0-1,0 1,0 0,0-1,-1 1,1-1,0 1,0 0,0-1,0 0,0 1,0-1,1 1,-1-1,0 0,0 0,0 1,0-1,1 0,-1 0,0 1,1-1,-1 0,0 0,1 0,-1 0,1 0,0 0,-1-1,1 1,0 0,-1-1,1 1,0-1,0 0,0 1,-1-1,1 0,0 0,-1 1,1-1,-1 1,0-1,1 1,-1-1,0 1,0-1,1 1,-1 0,0 0,0-1,0 1,0 0,0 0,0 0,0 0,1 0,-1-1,0 1,0 0,0 0,0 0,0 0,0 0,0 0,0 0,0 1,0-1,0 1,0-1,0 1,0 0,0 0,0 0,0-1,0 1,1 0,-1 0,0-1,0 1,0 0,0-1,0 1,1-1,-1 1,0-1,0 1,0-1,1 1,-1-1,0 0,0 0,0 0,1 1,-1-1,0 0,1 0,-1 0,0 0,1 0,-1 0,1-1,0 1,-1 0,1-1,-1 1,1-1,0 1,0-1,-1 0,1 0,-1 0,1 1,0-3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396 278,'2'0,"-4"0,2-1,0 1,0 0,0 0,0-1,0 1,0 0,-1-1,1 1,0 0,-1 0,0 0,0 0,-1 0,1 0,0 0,-1 0,1 1,-1-1,1 1,0-1,-1 1,1 0,0 0,-1 0,1-1,0 1,0 0,0 0,1 0,-1-1,0 1,1 0,0-1,-1 1,1-1,0 1,0-1,0 0,0 1,0-1,0 0,1 0,-1 1,1-1,0 0,0 0,0 0,1 0,-1 1,0-1,1 0,-1 0,0 0,1 0,-1 0,0 0,1 0,-1 0,0 0,0 0,1 0,-2 1,1-1,0 0,0 0,-1 1,1-1,-1 0,1 1,-1-1,1 1,-1-1,0 0,0 1,1-1,-1 0,0 1,0-1,0 0,-1 1,1-1,0 0,0 0,-1 1,1-1,-1 0,1 0,0 0,-1 0,1 0,-1 0,1 0,-1 0,0 0,1 0,-1 0,1 0,-1-1,1 1,-1 0,0-1,1 1,-1 0,1-1,-1 1,1-1,0 1,0 0,0-1,0 1,0-2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410 281,'2'0,"-4"0,2 0,0 0,0 0,0 0,0 0,0 0,0 0,0 0,0 0,0 0,0 0,0 0,-1 1,1-1,0 0,-1 1,1-1,0 1,-1-1,1 1,0 0,0-1,0 1,0 0,0 0,1-1,-1 1,0 0,1 0,-1 0,1 0,-1 0,0 0,1 0,-1-1,0 1,0 0,0-1,0 1,0 0,0-1,0 1,0-1,-1 1,1-1,-1 0,1 1,-1-1,0 1,0-1,0 0,1 0,-1 1,0-1,1 0,-1 0,1 0,-1 0,1-1,0 1,-1 0,1 0,0 0,0-1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442 281,'-1'-1,"1"1,0 0,0 0,0 0,0 0,1 0,-1 0,0 0,0 0,0 0,0 0,-1 0,1 1,0 0,0 0,0 0,0 0,-1 0,1 0,0 1,0-1,0 0,0 0,0 1,0-1,0 0,0 0,0 0,0-1,0 1,0 0,0-1,0 0,1 1,-1-1,0 0,0 1,0-1,1 0,-1 0,0 0,1 0,-1 0,1 0,-1 0,1 0,0 0,-1-1,1 1,0-1,-1 1,1-1,0 0,-1 0,1 0,-1 0,1 0,-1 0,0-1,1 1,-1-1,0 1,0 0,-1-1,1 0,0 1,-1 0,1-1,0 1,-1 0,1-1,-1 1,1 0,-1 0,1 1,-1-1,1 1,-1-1,1 1,0 0,-1 0,1 0,0 0,-1 0,1 0,-1 0,1 0,-1 0,1 1,-1-1,1 1,0 0,-1-1,1 1,0 1,0-1,0 0,0 0,0 0,1 0,-1 0,0 0,1 0,0 0,-1 0,1 0,-1-1,1 1,0-1,-1 1,1-1,-1 0,1 1,0-1,-1 0,1 0,-1 0,1 1,0-1,-1 0,0 0,0 0,1 0,-1 0,0 0,1 0,-1 0,0 0,0 0,0 0,0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225 357,'2'0,"-4"-1,2 1,0 0,0 0,0 0,0 0,0 0,0 0,0 0,0 1,0-1,1 0,-1 1,0 0,0 0,1 0,-1 0,0 0,1-1,-1 1,1 0,-1 0,1 0,-1-1,1 1,-1-1,0 0,1 1,-1-1,0 0,1 0,-1 1,0-1,1 0,-1 0,0 0,1-1,-1 1,1 0,-1-1,1 1,-1-1,1 1,-1-1,0 0,1 1,-1-1,0 0,1 1,-1-1,0 1,0-1,0 1,0-1,0 1,0 0,0-1,0 1,0 0,1 0,-1 0,0 0,0 0,0-1,0 1,0 0,0 0,0 1,0-1,0 1,0 0,0 0,0 0,0 0,-1 1,1 0,0 0,0 0,0 1,-1-1,1 0,0 1,-1-1,1 1,0-1,-1 0,1 1,0-1,-1 0,1-1,-1 1,1-1,-1 0,1 0,-1 0,1 0,-1 0,1-1,0 1,-1-1,1 0,-1 0,1 0,-1 0,0 0,1 0,-1-1,0 1,0-1,0 0,1 0,-1 0,1 0,0 1,0-1,0 0,0-1,1 1,-1 0,1 0,0 0,0 0,1 0,-1 0,1 0,0 1,0-1,-1 0,1 1,0-1,0 1,-1 0,1 0,-1 0,0 0,1 0,-1 0,0 0,0 0,0 0,1 0,1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269 385,'2'0,"-4"0,2 0,0 0,0 0,0 0,1 0,0 0,0 0,-1 0,1 0,0 0,0 0,0 0,-1 0,1 0,-1 0,1 0,-1 0,1 0,-1 0,0 0,0 0,1-1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267 376,'2'0,"-4"0,2 0,0 0,0 0,0 0,0 0,0 0,1 0,0 1,0-1,0 0,0 0,0 0,0 0,0 0,-1 0,1 0,0 0,0 0,-1 0,1 0,0 0,0 0,1-1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308 354,'2'0,"-4"0,2 0,0 0,0-1,0 1,0 0,0 0,0 0,0 0,0 0,0 0,0 0,0-1,1 1,-1 0,0 0,0 0,0 0,0 1,0-1,0 1,0 1,0-1,0 0,-1 1,1-1,0 1,0-1,0 1,0 0,0 0,-1-1,1 1,0-1,0 1,0-1,-1 1,1-1,0 0,0 0,-1 0,1 0,0-1,0 1,0-1,0 0,0 1,0-1,-1 0,1 0,0 0,0 0,0 0,0 0,0 0,0 0,1-1,-1 0,0 1,1-1,-1 0,1 1,0-1,0 1,0-1,0 1,0-1,0 1,0 0,-1 0,1 0,0 0,0 0,-1 0,1 0,0 0,0 1,-1-1,1 0,0 1,0 0,-1-1,0 1,1-1,-1 1,0-1,1 1,-1 0,0-1,0 1,0-1,0 1,-1-1,1 1,0-1,-1 0,1 0,-1 1,0-1,0 0,0 0,0 0,0 0,0 0,0 0,-1 0,2 0,-1 0,0 0,0-1,1 1,-1 0,1 0,0 0,-1-1,1 1,0 0,0 0,-1-1,1 1,0 0,0 0,0 0,0 0,0 0,-1 0,1-1,0 1,0 0,0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377 364,'2'0,"-5"0,3 0,-1 0,0 0,0 1,0-1,0 0,-1 0,1 1,0-1,0 0,-1 1,1-1,0 0,0 1,1-1,-1 0,1 1,-1-1,1 0,0 0,0 1,0-1,0 0,0 1,0-1,0 0,1 1,-1 0,1-1,0 1,0 0,0 0,0 0,0-1,0 1,-1 0,1 0,0 0,-1 0,1-1,-1 1,0 0,0-1,1 1,-1 0,0-1,-1 1,1 0,0-1,-1 1,0-1,0 1,0 0,-1-1,1 0,0 1,0-1,0 0,0 0,0 0,0 0,0 0,0-1,1 1,-1 0,0 0,1-1,0 1,-1 0,1-1,0 1,-1 0,1 0,1-1,-1 1,1-2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135 668,'2'0,"-3"0,1 0,0 0,1 0,0-1,-1 1,1 0,0 0,0 0,0 0,-1 0,1 1,0-1,0 0,-1 0,1 1,0-1,-1 0,1 0,-1 1,0-1,1 0,-1 1,0-1,0 0,0 0,0 1,0-1,0 0,0 1,0-1,0 0,-1 1,1-1,-1 1,0-1,1 0,-1 1,0-1,0 0,1 0,-1 0,1 0,-1 0,1 0,-1 0,1 0,0 0,0 0,0 0,-1 0,1 1,0-1,0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377 386,'2'0,"-4"0,3 0,-1 0,0 0,1 0,-1 0,1 0,-1 0,1 0,0 0,-1 0,1 0,0 0,0 0,-1 0,1 0,0 0,0 0,-1 0,1-1,0 1,-1 0,1 0,-1-1,1 1,-1 0,1-1,-1 1,0 0,0-1,0 1,0 0,0 0,0 0,0-1,0 1,0 0,0 0,-1 0,1 0,0-1,-1 1,0 0,1 0,-1 1,0-1,1 0,-1 0,1 0,-1 1,0-1,1 1,-1-1,1 0,0 1,-1 0,1-1,0 1,-1-1,1 0,0 1,0-1,0 1,0-1,0 0,1 0,-1 1,0-1,1 0,0 0,-1 1,1-1,-1 0,1 0,0 0,0-1,-1 1,1 0,-1 0,1-1,-1 1,1 0,-1 0,1-1,-1 1,0 0,1 0,-1 0,0-1,0 1,0 0,0 0,1 0,-1 0,0 0,0 0,0 0,0 0,1 0,-1 0,0 1,0-1,0 0,1 1,-1-1,0 1,0-1,0 1,0 0,1-1,-1 0,0 1,0-1,0 0,0 1,0-1,0 0,0 0,0 0,0 0,0 0,0 0,0 0,0 0,0 0,1-1,-1 1,0-1,1 1,-1-1,0 1,1-1,-1 0,1 1,-1-1,1 1,-1-1,0 1,1 0,-1 0,0-1,0 1,1 0,-1 0,0 0,0 0,1 0,-1 0,1 1,-1-1,1 0,-1 1,1-1,-1 1,0-1,1 1,-1-1,0 1,1-1,-1 1,0-1,0 1,0-1,0 1,0-1,0 0,1 0,-1 0,0 0,0 1,0-1,0 0,0 0,0 0,0-1,2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422 380,'2'0,"-4"0,3 0,-1 0,0 0,0 0,0 0,0 0,0 0,0 0,0-1,0 1,0 0,0 0,0 0,0 0,0 1,0-1,0 0,0 1,0-1,0 0,0 1,0-1,0 1,0-1,0 0,0 1,0-1,0 0,0 1,0-1,0 0,0 0,0 0,0 1,0-1,0 0,0 0,0 0,0 0,0 0,0 0,0 0,0 0,0 1,0-1,0 0,0 0,0 0,0 0,0 0,0 0,0 0,0 0,0 0,0 0,0 0,0 0,0 0,0 0,0 0,0 0,0 0,0 0,0 0,0 0,0 0,0 0,0 0,0 0,0 0,0 0,0-1,0 1,0 0,0 0,0-1,1 1,-1 0,0-1,0 1,0 0,0-1,0 1,0 0,0 0,0-1,0 1,0 0,0-1,0 1,0 0,0 0,0 0,0 0,0-1,0 1,0 0,0 0,0 0,0 0,0 0,0 0,0 0,0 0,0 0,0 0,0 0,0 0,0 1,-1-1,1 1,0 0,0 0,0-1,0 1,0 1,-1-1,1 0,0 0,0 0,0-1,0 1,0 0,1 0,-1 0,0 0,0-1,1 1,-1 0,0-1,1 1,-1-1,1 1,-1-1,1 1,-1-1,1 0,-1 1,1-1,-1 0,1 0,-1 0,1 0,0 0,-1 0,1-1,0 1,-1-1,1 1,0-1,0 0,0 0,-1 0,1 0,-1 0,1-1,-1 1,1-1,-1 0,0 0,0 0,0 0,0 0,0 0,0 0,0 0,-1 1,1-1,0 1,-1-1,1 1,0 0,-1 0,1 0,0 0,-1 0,1 1,0-1,-1 1,1-1,-1 1,1 0,-1-1,1 1,-1 0,0 0,0 0,0 1,0-1,1 1,-1 0,0-1,0 1,0 0,1 0,-1 0,1 1,0-1,0 0,0 0,0 0,0 1,1-1,-1 0,1 0,0 0,-1 0,1 0,0-1,0 1,1 0,-1-1,0 0,1 1,-1-1,1 0,-1 0,1 0,-1 0,0 0,1 0,-1 0,0 0,0 0,-1 0,1 0,-1 0,1 0,-1-1,0 1,0 0,1 0,-1 0,0 0,0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567 347,'2'0,"-4"0,2 0,0 0,0 0,0 0,0 0,0 0,0 1,0 0,0 0,1 0,-1 0,0 0,0 1,1-1,-1 1,0-1,0 0,1 1,-1-1,1 0,-1 0,0 0,1 0,-1 0,1 0,-1 0,1-1,-1 1,0-1,1 1,-1-1,0 0,1 0,-1 0,1 0,-1 0,1 0,0 0,-1-1,1 1,0-1,0 0,0 0,0 0,-1 0,1 0,0-1,-1 1,1 0,-1-1,0 0,1 1,-1-1,0 0,0 1,0-1,-1 1,1-1,0 1,-1-1,1 1,-1 0,1-1,-1 1,1 0,-1 0,0 1,1-1,-1 1,1-1,-1 1,1-1,-1 1,1 0,-1 0,1 0,-1 0,1 0,-1 0,1 0,-1 0,1 0,-1 1,1-1,-1 1,1-1,0 1,0 0,0 0,0 0,0 0,1 0,-1 0,1 0,-1 0,1 1,0-1,0 0,0 0,-1 0,1-1,0 1,0 0,-1-1,1 1,0-1,-1 0,1 1,-1-1,1 0,0 0,-1 0,1 0,0 1,-1-1,1 0,0-1,-1 1,1 0,0 0,-1 0,1 0,-1 0,1 0,-1 0,0-1,0 1,1 0,-1 0,0 0,0 0,0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554 344,'2'0,"-4"0,2 0,0 0,0 0,0 0,0 0,0 0,0 0,0 0,0 0,0 0,-1 1,1-1,-1 1,1 0,-1 0,0 0,0 0,0-1,0 1,0 0,0 0,0-1,0 1,1-1,-1 0,0 1,1-1,-1 0,1 0,0 0,-1 1,1-1,0 0,0 0,0 0,-1 0,1 0,0 0,0 1,0-1,0 0,0 1,1 0,-1 0,1 0,-1 0,1 0,0 0,0 0,-1 0,1 0,0 0,0 0,0 0,0 0,0 0,0 0,-1-1,1 1,-1-1,1 1,-1-1,0 0,0 1,0-1,1 0,-1 0,0 0,0 0,-2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530 369,'2'0,"-4"0,2 1,1-1,-1 1,0 0,1 0,0 0,-1 0,1 0,0 0,0 0,-1 0,1-1,0 1,-1 0,1 0,-1 0,1 0,-1-1,1 1,-1-1,0 0,0 1,0-1,0 0,0 0,1 0,-1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500 355,'2'0,"-4"0,2 0,0 0,0-1,0 1,0 0,0 0,1-1,-1 1,0 0,1 0,0 0,-1-1,1 1,0 0,-1 0,1 0,-1 0,1 0,-1 0,1 0,-1 1,1-1,-1 0,0 0,0 1,1-1,-1 1,0-1,0 1,0-1,0 1,0 0,0-1,0 1,0-1,-1 0,1 1,0-1,0 0,-1 1,1-1,0 0,-1 0,1 0,-1 1,1-1,0 0,-1 0,1-1,-1 1,1 0,-1 0,1 0,0-1,-1 1,1 0,0-1,0 1,0 0,-1-1,1 1,0-1,0 1,0 0,0-1,1 1,-1-1,0 1,1-1,-1 1,0-1,1 1,-1-1,1 1,-1 0,1-1,0 1,3-2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631 343,'2'0,"-4"0,2 0,0 0,0 0,-1 1,1-1,0 1,-1 0,0-1,0 1,0 0,0 0,0 0,-1 0,1 0,0 0,-1 0,1 0,0 0,-1 0,1 0,0-1,0 1,0 0,0-1,0 1,1-1,0 0,-1 0,1 1,0-1,0 0,-1 0,1 0,0 0,0 0,0 1,0-1,1 0,-1 1,1-1,-1 1,1 0,0-1,-1 1,1 0,0 0,0-1,0 1,0 0,0 0,0-1,-1 1,1 0,0-1,0 1,-1 0,1-1,0 1,-1-1,0 0,1 1,-1-1,0 0,0 0,1 1,-1-1,0 0,0 0,0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604 372,'2'0,"-4"0,2 0,0 0,0 0,-1 0,1 0,0 0,0 1,0-1,1 0,-1 1,1-1,-1 0,1 1,0 0,0-1,-1 1,1 0,0-1,0 1,0 0,0-1,-1 1,1-1,0 1,-1-1,1 0,-1 1,0-1,1 0,-1 1,0-1,1 0,-1 0,0 0,0 0,1 0,1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635 348,'2'0,"-4"0,2 0,0-1,0 1,0 0,1-1,-1 1,0 0,0 0,1 0,-1-1,1 1,-1 0,1 0,0 0,-1 0,1 0,0 0,-1 0,1 1,-1-1,1 0,-1 1,1-1,-1 1,1-1,-1 1,0-1,0 1,0 0,0 0,0 0,-1 0,1 0,0 0,-1 0,0 0,1 0,-1 0,1 0,-1 0,1-1,-1 1,1 0,0-1,0 0,-1 1,1-1,0 0,0 0,0 0,0 1,0-1,0 0,0 0,0 0,0 0,0 0,0 0,0 0,1 0,-1 0,1-1,0 1,-1 0,1 0,0 0,0 0,-1 0,1-1,0 1,0 0,0 0,0 0,-1 0,1 0,-1 0,1 0,-1 0,1 0,-1 0,0 0,1 0,-1 0,1 0,-1 0,1 0,-1-1,1 1,1-1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673 348,'2'0,"-4"0,2 0,0 0,0 0,0 0,0 0,0 0,0 0,0 0,0 0,0 0,0 0,0 1,0-1,0 1,0 0,-1 0,1 0,0 0,0 0,0 0,0 0,0 0,-1 1,1-1,0 0,0-1,0 1,0 0,0 0,0-1,0 1,0-1,0 0,1 1,-1-1,0 0,0 0,0 0,0 0,0 0,1 0,-1-1,0 1,1-1,-1 1,2-4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167 678,'2'0,"-4"0,2 0,0 0,0 0,-1 0,1 0,0 0,-1 0,1 0,-1 0,1 0,-1 1,1-1,-1 0,1 1,-1-1,1 0,-1 1,1-1,-1 0,1 1,0-1,-1 0,1 1,0-1,0 0,-1 1,1-1,0 0,0 1,0-1,0 0,0 0,0 1,0-1,0 0,0 1,0-1,0 0,0 0,0 1,0-1,0 0,0 0,0 1,0-1,0 0,1 0,-1 0,0 0,0 0,0 0,0 0,0 0,1 0,-1 0,0 1,0-1,0 0,1-1,-1 1,0 0,1 0,-1 0,0 0,1 0,-1-1,0 1,1 0,-1-1,0 1,1-1,-1 0,1 1,-1-1,1 0,-1 0,1 0,-1 0,1-1,0 1,-1-1,1 1,-1 0,1 0,-1 0,0 0,0-1,1 1,-1 0,0 0,0 1,1-1,-1 0,0 1,0-1,0 1,0-1,0 1,0 0,0-1,0 1,0 0,0 0,0-1,0 1,0 0,0 0,0 0,0 0,0 0,0 0,0 0,0 0,0 0,0 0,0 1,0 0,0 0,0 0,0 0,0 1,0-1,0 0,-1 0,1 0,0 0,0 1,0-1,0 0,0 0,0 0,0 0,0 0,0 0,0 0,0 0,0 0,0-1,0 1,0-1,0 1,0-1,0 0,0 0,0 1,1-1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677 350,'2'0,"-4"0,2 0,0 0,0 0,0 0,0 0,0 0,0 0,0 0,0 0,0 0,-1 0,1 0,0 1,0-1,0 1,0 0,0-1,0 1,0 0,0 0,0 1,0-1,0 0,1-1,-1 1,0 0,0 0,0-1,0 1,0-1,1 1,-1-1,0 1,0-1,0 0,0 0,0 0,0 0,0 0,0 0,0 0,1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665 349,'2'0,"-4"0,3 0,0-1,0 1,1 1,-1-1,1-1,-1 1,1 0,0 0,1 0,-1 0,0 0,1 0,-1 0,0 0,0 0,-1 0,1 0,-1 0,0 0,-1 1,1-1,-1 0,1 0,-1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307 402,'2'0,"-4"0,1 0,1 1,-1-1,1 0,0 0,-1 0,1 0,0 0,-1 0,1 0,0 0,0 0,0 0,-1 0,1 0,0 0,0 0,0 0,0 0,0 0,-1 0,1 0,0 0,0 0,0 0,0 0,0 0,0 0,0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313 405,'2'0,"-5"0,3 0,0 1,-1-1,1 0,-1 0,1 0,-1 1,0-1,1 0,0 0,-1 0,1 0,0 1,-1-1,1 0,0 0,0 0,-1 0,1 0,0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915 315,'-1'0,"1"0,0 0,0 0,0-1,0 1,0 0,0 0,0 0,0 0,0 0,0 0,0 0,-1 0,1 0,0 0,0 0,0-1,0 1,0 0,0 0,0 0,0 0,0 0,0 0,0 0,0 0,0 0,0 0,0 0,0 0,0 0,0-1,0 1,-1 0,1 0,0 0,0 0,0 0,0 0,0 0,0 0,0 0,0 0,0 0,0 0,0 0,0 0,0 0,0 0,0 0,0 0,0-1,0 1,0 0,0 0,0 0,0 0,0 0,0 0,0 0,0 0,0 0,0 0,0-1,0 1,0 0,0 0,0 0,0 0,0-1,0 1,0 0,0 0,1-1,-1 1,0 0,0-1,1 1,-1 0,1-1,-1 1,1-1,-1 1,1 0,0-1,-1 1,1-1,0 1,-1 0,1-1,0 1,0-1,0 1,0 0,0-1,-1 1,1 0,0-1,0 1,0-1,0 1,1 0,-1-1,0 1,0 0,1-1,-1 1,0 0,1-1,-1 1,0 0,1 0,-1 0,1-1,-1 1,1 0,-1 0,1 0,-1-1,1 1,0 0,-1 0,1 0,-1 0,1 0,0 0,-1-1,1 1,-1 0,1 0,-1 0,1 0,-1 0,1 0,-1 0,1 0,-1 1,1-1,0 0,-1 0,1 0,1 0,-1 0,0 0,0 0,0 1,1-1,-1 0,1 0,-1 1,1-1,-1 0,1 1,0-1,-1 0,1 0,-1 1,1-1,-1 0,1 1,-1-1,1 0,0 1,-1-1,1 0,0 1,-1-1,1 0,-1 1,0-1,0 1,0-1,0 0,0 1,0 0,0-1,0 1,2 0,-2 0,0-1,0 1,0 0,-1-1,0 1,1-1,-1 1,0 0,1 0,-1 0,0-1,0 1,0 0,0 0,0 0,0-1,0 1,-1 0,1 0,-1-1,1 1,-1 0,0 0,1-1,-1 1,0 0,0 0,0-1,0 1,0 0,0 0,0 0,0 0,-1 0,1 0,0 0,-1 0,1-1,-1 1,1 0,-1 0,0 0,0 0,0 0,0 0,-1 0,0 0,1 0,0 0,-1-1,1 1,-1 0,0 0,-1 0,1 0,0-1,0 1,0-1,0 1,0 0,-1-1,1 1,0-1,-1 1,1-1,0 0,0 1,0-1,0 0,-1 1,1-1,0 0,0 1,-1-1,1 0,0 1,-1-1,1 0,-1 0,1 1,-1-1,1 0,0 0,0 0,0 0,0 0,-1 1,1-1,0 0,1 0,-1 0,0 0,1 0,-1 0,0 0,1 0,-1 0,1 0,-1 0,0 0,1 0,-1 0,1 0,-1 0,1-1,-1 1,0 0,1 0,-1 0,1 0,-1 0,0 0,1-1,-1 1,1 0,0 0,-1 0,1 0,-1-1,1 1,0 0,-1 0,1 0,0-1,-1 1,1 0,-1 0,1 0,0-1,-1 1,1 0,0 0,0-1,-1 1,1 0,0 0,0-1,-1 1,1 0,0 0,0 0,0-1,0 1,0 0,-1-1,1 1,0 0,0 0,0-1,0 1,-1 0,1-1,0 1,0 0,0 0,0-1,0 1,0 0,0 0,0-1,0 1,1 0,-1 0,0 0,0-1,0 1,0 0,0 0,0-1,1 1,-1 0,0 0,1-1,-1 1,0 0,1 0,-1 0,1 0,-1-1,1 1,-1 0,1 0,-1-1,0 1,0 0,1 0,-1-1,0 1,1 0,-1-1,0 1,1 0,-1 0,0-1,1 1,-1 0,0-1,1 1,-1 0,0-1,1 1,-1 0,0 0,1-1,-1 1,1 0,-1-1,1 1,-1 0,1-1,-1 1,1 0,0 0,-1-1,1 1,-1 0,1 0,0-1,-1 1,1 0,-1-1,1 1,0 0,-1 0,1-1,0 1,0 0,-1-1,1 1,0 0,-1-1,1 1,0 0,0-1,0 1,-1 0,1-1,0 1,0 0,0-1,0 1,0 0,0-1,0 1,0 0,0-1,0 1,0 0,0-1,0 1,0 0,0-1,0 1,0-1,0 1,0-1,0 1,0-1,0 1,1-1,-1 1,0 0,0-1,0 1,0 0,1-1,-1 1,0 0,0-1,0 1,1-1,-1 1,0 0,0 0,0-1,1 1,-1-1,0 1,1 0,-1-1,0 1,1-1,-1 1,0 0,0-1,1 1,-1 0,0 0,1-1,-1 1,0 0,1-1,-1 1,1-1,-1 1,0 0,1 0,-1-1,0 1,1 0,-1 0,0-1,1 1,-1 0,1-1,-1 1,1 0,-1-1,1 1,0 0,-1-1,1 1,-1 0,1 0,-1-1,1 1,-1 0,1 0,-1 0,1-1,0 1,-1 0,1 0,-1 0,1-1,0 1,-1 0,1 0,0 0,-1 0,1-1,0 1,-1 0,1 0,0 0,0 0,-1-1,1 1,0 0,-1 0,1 0,0 0,0 0,-1 0,1-1,0 1,-1 0,1 0,0 0,-1 0,1 0,0 0,-1-1,1 1,0 0,-1 0,1 0,0 0,-1 0,1 0,0 0,-1 0,1-1,0 1,0 0,-1 0,1 0,0 0,-1 0,1 0,-1 0,1 0,0-1,-1 1,1 0,-1 0,1 0,0 0,-1 0,1 0,0-1,-1 1,1 0,0 0,0 0,0 0,0 0,0 0,0 0,-1 0,1-1,0 1,-1 0,1 0,-1 0,1 0,-1 0,0 0,1 0,0 0,-1 0,1 0,0 0,-1 0,1 0,0 0,0 0,0 0,0 1,3-1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989 327,'2'0,"-4"0,2 0,-1 0,1 0,0 0,0 0,0 0,0 0,0 0,0 0,0 0,0 0,0 0,0 0,0 0,0 0,0 0,0 0,0 0,0 0,0 0,0 0,0 0,0 0,1 0,-1 0,0 0,1 1,-1-1,0 0,0 0,0 0,0 0,0 0,0 0,0 1,0-1,0 0,0 0,0 0,0 0,0 0,0 0,0 0,0 0,0 0,0 0,0 0,0 0,0 0,0 0,0 0,0 0,0 0,0 0,0 0,0 0,0 0,0-1,0 1,0 0,0 0,0 0,0 0,0 0,0 0,0 0,0 0,0 0,0 0,0 0,1 1,-1-1,0 0,0 0,0 0,0 0,0 0,0 0,0 0,0 0,0 0,-1 1,1-1,0 0,0 0,0 0,0 0,0 0,0-1,0 1,0 0,0 0,-1 0,1 0,0 0,0 0,0 0,0 0,0 0,0-1,0 1,0 0,0 0,0 0,0 0,0 0,0 0,0 0,0 0,0 0,0 0,0 0,0 0,0 0,0 0,0 0,0 0,0 0,0 0,0 0,0 0,0 0,0 0,0 0,0 0,0 0,0 0,-1 0,1 0,0 0,0-1,0 1,0 0,0 0,0 0,0 0,0 0,0 0,0 0,0 0,1 0,-1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992 326,'2'0,"-4"0,2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0,1 0,-1 0,0 0,1 0,-1 0,0 0,1 0,-1 0,0 0,1 0,-1 0,0 0,1-1,-1 1,0 0,1 0,-1 0,0 0,1 0,-1 0,0 0,1 0,-1 0,1 0,-1 0,0 0,1 0,-1 0,0 0,1 0,-1 0,0 0,1 0,-1 0,0 1,1-1,-1 0,0 0,1 0,-1 0,1 0,-1 0,0 0,1 0,-1 0,0 0,1 0,-1 0,1 0,-1 0,0 0,1 0,0 0,-1 0,0 0,1 0,-1 0,1 0,0 0,-1 0,1 0,0 0,-1 0,1 0,0 0,-1 0,1 0,0 0,-1 0,1 0,-1 0,1 0,-1 0,1 0,-1 0,1 0,-1 0,0 0,1 0,-1 0,0 0,1 0,-1 0,1 0,-1 0,0 1,1-1,-1 0,1 0,-1 0,1 0,0 0,-1 0,1 0,-1 0,1 0,0 0,-1 0,1 0,-1 0,1 0,0 0,-1 0,1 0,0 0,-1 0,1 0,0 0,-1 0,1 0,0 0,0 1,-1-1,1 0,0 0,0 0,-1 0,1 0,0 0,0 0,0 0,-1 0,1 0,0 0,0 0,-1 0,1 0,0 0,-1 0,1 1,0-1,-1 0,1 0,0 0,-1 0,1 0,0 0,-1 0,1 0,0 0,-1 0,1 0,0 0,-1 0,1 0,0 0,-1 0,1 0,0 1,0-1,-1 0,1 0,0 0,-1 0,1 0,0 0,0 0,-1 0,1 0,0 0,-1 0,1 0,0 0,-1 0,1 0,-1 0,1 0,-1 0,1 0,-1 0,1 0,-1 0,1 0,-1 0,0 0,1 0,-1 0,1 0,-1 0,0 0,1 0,-1 0,0 0,1 0,-1 0,1 0,-1 0,1 0,-1 0,1 0,-1 0,1 0,-1 0,1 0,-1-1,1 1,-1 0,1 0,0 0,-1 0,0 0,1 0,-1 0,1 0,-1 0,0 0,1 0,-1 0,0 0,1 0,-1 0,1 0,-1 0,0 0,1 0,-1 0,0 0,0 0,0 0,1 0,-1 0,0 0,0 0,0 0,1 0,-1 0,0 0,0 0,1 0,-1 0,0 0,0 0,1 0,-1 0,0 0,0 0,0 0,0 1,1-1,-1 0,0 0,0 0,0 0,0 0,0 0,0 0,1 0,-1 0,0 0,0 0,0 0,0 0,0 0,1 0,-1 0,0 0,0 0,0 0,0 0,1 0,-1 0,0 0,0 0,0 0,0 0,0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1052 341,'2'0,"-4"0,2 0,0 0,0 0,0 0,0 0,0 0,0 0,1 0,-1 0,0-1,0 1,0 0,0 0,0 0,0 0,0 0,0 0,0 0,-1-1,1 1,0 0,0 0,0 0,-1 0,1-1,0 1,0 0,-1 0,1 0,-1 0,1 0,0 0,0 0,-1 0,1 0,-1 0,1 0,0 0,-1 0,1 0,0 0,-1 0,1 0,-1 1,1-1,-1 0,1 0,0 0,0 0,-1 0,1 1,0-1,0 0,-1 0,1 0,0 1,0-1,0 0,-1 0,1 0,0 1,0-1,0 0,0 0,0 1,0-1,-1 0,1 0,0 0,0 1,0-1,0 0,0 0,0 0,0 0,0 1,0-1,0 0,0 0,0 0,0 0,0 0,0 0,0 0,0 1,0-1,0 0,0 0,1 0,-1 0,0 0,0 0,0 0,1 0,-1-1,0 1,1 0,-1 0,1 0,-1 0,1-1,-1 1,1 0,-1-1,1 1,-1 0,0 0,1-1,-1 1,0 0,1 0,-1-1,0 1,1 0,-1 0,0 0,0-1,1 1,-1 0,0 0,0 0,1 0,-1 0,0 0,0-1,0 1,0 0,0 0,0 0,1 0,-1 0,0 0,0 0,0 0,0 0,0 0,0 0,0 0,0 0,0 0,0 0,0 0,0 1,0-1,0 0,0 0,0 1,0-1,0 1,0-1,0 1,0-1,0 0,0 1,0-1,0 0,0 1,0-1,0 0,0 0,0 1,1-1,-1 0,0 0,0 1,0-1,0 0,1 0,-1 0,0 0,0 0,1 0,-1 0,0 0,1 0,-1 0,0 0,1 0,0-1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989 324,'2'0,"-4"0,2 0,0 0,0 0,0 0,1 0,-1 0,0 0,0 0,0 0,0 0,0 0,0 1,0-1,0 0,0 0,0 0,0 0,1 0,-1 0,0 0,0 0,0 0,0 0,0 0,0 0,0 0,0 0,0 0,0 0,0 0,0 0,0 0,0 0,0 0,0 0,0 0,0 0,0 0,0 0,0 0,1 0,-1 0,0 0,0 0,0 0,0-1,0 1,0 0,0 0,0 0,0 0,0 0,0 0,1 0,-1 0,0 0,0 0,0 0,0-1,0 1,0 0,0 0,0 0,0 0,1 0,-1-1,0 1,0 0,0 0,0 0,0 0,0-1,1 1,-1 0,0 0,0 0,0-1,0 1,0 0,0 0,0-1,1 1,-1 0,0 0,0-1,0 1,0 0,0 0,0-1,0 1,1 0,-1 0,0 0,0-1,0 1,0 0,0 0,0-1,0 1,0 0,0 0,0 0,0-1,0 1,1 0,-1 0,0 0,0-1,0 1,0 0,0 0,0 0,0 0,0-1,0 1,0 0,0 0,0 0,0 0,0-1,0 1,0 0,0 0,0 0,0-1,1 1,-1 0,0 0,0 0,0-1,0 1,0 0,0 0,0 0,0 0,0-1,0 1,0 0,1 0,-1-1,0 1,0 0,0 0,0 0,0 0,0-1,0 1,0 0,0 0,0 0,0-1,1 1,-1 0,0 0,0 0,0-1,0 1,0 0,0 0,0-1,0 1,0 0,1 0,-1-1,0 1,0 0,0 0,0-1,0 1,0 0,0 0,0 0,0-1,0 1,0 0,0 0,0 0,0 0,0-1,1 1,-1 0,0 0,0 0,0 0,0-1,0 1,0 0,0 0,0 0,0-1,0 1,0 0,0 0,0 0,0-1,0 1,0 0,0 0,0 0,0-1,0 1,0 0,0 0,0-1,0 1,0 0,0 0,0 0,0-1,0 1,0 0,0 0,0-1,0 1,1 0,-1 0,0-1,0 1,0 0,0 0,0-1,0 1,0 0,0 0,0 0,0 0,0 0,0-1,0 1,0 0,0 0,0 0,0 0,0 0,0-1,0 1,0 0,0 0,0 0,0 0,0 0,0 0,0 0,0 0,0 0,0 0,0 0,0 0,0 0,0 0,0 0,0 1,0-1,0 1,0-1,0 1,0-1,0 1,0 0,0-1,0 1,0 0,-1 0,1 0,0 0,0 0,0 0,-1 0,1-1,0 1,0 0,0 0,-1 0,1 0,0-1,0 1,0 0,-1-1,1 1,0 0,0-1,0 1,-1-1,1 1,0-1,0 0,0 1,0-1,-1 1,1-1,0 0,0 1,0-1,0 0,-1 1,1-1,0 0,0 0,0 1,0-1,0 0,-1 0,1 1,0-1,0 0,0 0,0 1,0-1,0 0,0 0,0 0,-1 1,1-1,0 0,0 0,0 0,0 1,0-1,0 0,0 0,0 0,0 0,0 1,0-1,0 0,-1 0,1 0,0 0,0 0,0 0,0 0,0 1,0-1,0 0,0 0,0 0,0 0,0 0,0 0,0 0,0 0,0 0,0 0,0 0,0 0,0 0,0 0,0 0,0 0,0 0,0 0,0 0,0 0,0 0,0 0,0 0,0 0,0 1,0-1,0 0,0 0,0 0,0 0,0 0,0 0,0 0,0 0,0 0,0 0,0 0,0 0,0-1,0 1,0 0,-1-1,1 1,0 0,0-1,0 1,0-1,0 1,0-1,0 0,0 1,0-1,0 0,0 1,0-1,1 0,-1 1,0-1,0 0,0 1,0-1,0 0,0 1,0-1,1 1,-1-1,0 0,0 1,1-1,-1 0,0 1,0-1,0 1,1-1,-1 0,0 1,0-1,1 1,-1 0,0-1,0 1,0 0,0-1,1 1,-1 0,0-1,0 1,0 0,0 0,0-1,1 1,-1 0,0 0,0 0,0-1,0 1,0 0,0 0,0 0,0 0,0 0,0-1,0 1,0 0,0 0,0 0,0 0,0 0,0 0,0 0,1-1,-1 1,0 0,0 0,0 0,0 0,0 0,0 0,0 0,0 0,0 0,0 0,0 0,0 0,0 0,0 0,0 0,0 0,0 0,0 1,0-1,0 1,0-1,0 1,0 0,0 0,0 0,-1 0,1 1,0-1,0 0,0 0,-1 0,1 0,0 1,0-1,-1 0,1 0,0 0,-1 0,1 0,0 0,-1 0,1-1,0 1,0 0,0-1,-1 1,1-1,0 1,0 0,0-1,0 0,0 1,-1-1,1 0,0 0,0 1,0-1,0 0,0 0,0 0,0 0,0 0,0 0,0 0,0 0,0 0,0 0,0 0,0 0,0 0,0 0,0 0,0-1,0 1,1-1,-1 0,0 0,0 0,1 0,-1-1,0 1,1 0,-1-1,0 1,0 0,1-1,-1 1,0 0,0 0,1 0,-1 0,0 0,0 1,0-1,0 1,0-1,0 1,0-1,0 1,0 0,0-1,0 1,0 0,0 0,1 0,-2 0,1 0,0-1,0 1,0 0,0 0,0 1,0-1,0 1,-1-1,1 1,-2 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984 301,'2'0,"-4"0,2 0,0 0,0 0,0 0,0 0,0 0,0-1,0 1,0 0,0 0,0 0,0 0,0 0,0 0,0 0,0 0,0 0,0 0,0 0,0 0,0 0,0 0,0 0,0 0,0 0,0 0,0 0,0 0,0 0,0 1,0-1,0 1,0 0,0 0,0-1,-1 1,1 0,0 0,0-1,0 1,-1 0,1 0,0-1,0 1,0-1,0 1,-1-1,1 1,0-1,0 0,0 0,0 1,0-1,0 0,0 0,0 0,-1 1,1-1,0 0,0 0,0 0,0 0,0 0,0 0,0 0,0 0,0 0,0 0,0 0,0 0,0 0,0 0,0 0,0-1,1 1,-1 0,0 0,0 0,1-1,-1 1,0 0,1 0,-1 0,0 0,1 0,-1 0,0 0,1 0,-1 0,0 0,1 0,-1 0,0 0,0 0,1 0,-1 1,0-1,0 0,0 0,0 0,0 0,0 1,0-1,0 0,0 0,0 0,0 0,-1 1,1-1,0 0,0 0,-1 0,1 0,0 0,-1 0,0 1,1-1,0 0,-1 0,1 0,-1 0,1 0,-1 0,1 0,-1 0,1 0,0 0,0 0,-1 0,1 0,0 0,0 0,0 0,-1-1,1 1,0 0,0 0,0 0,0 0,0 0,0 0,0 0,0 0,0 0,0 0,-1 0,1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181 685,'2'0,"-4"0,2 0,0 0,0 0,0 0,0 0,0 0,0 0,0 0,-1 0,1 0,0-1,-1 1,1 0,0 0,0-1,0 1,0 0,0 0,0 0,0-1,0 1,0 0,0 0,0-1,0 1,0 0,0 0,0 0,0 0,1-1,-1 1,0 0,0 0,0 0,0 0,1 0,-1 0,1 1,-1-1,1 0,-1 1,0-1,1 0,-1 1,0-1,0 1,1-1,-1 1,0-1,0 1,0-1,0 1,0-1,0 1,0-1,0 1,0-1,0 0,-1 1,1-1,0 0,0 0,0 0,0 1,0-1,0 0,0 0,0 0,0 0,0 0,0 0,0 0,0 0,0 0,0 0,0 0,0 0,0 0,0 0,0 0,0 0,0-1,0 0,1 1,-1-1,0 0,1 1,-1-1,0 1,1-1,-1 1,0 0,0-1,0 1,1 0,-1 0,0 0,0-1,0 1,0 0,0 0,0 0,0 0,0 0,0 0,0 0,0 0,0 0,-1 1,1-1,0 0,0 1,0 0,0-1,0 1,0-1,0 1,0-1,0 1,1 0,-1-1,1 1,-1-1,1 1,-1-1,1 0,-1 1,1-1,0 0,-1 0,1 0,-1 0,1 0,-1 1,1-1,-1 0,0 0,1-1,1 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1166 298,'2'0,"-4"0,2 0,0 0,0 0,0 0,0 0,0 0,0 0,0 0,0 0,0 0,0 0,0 0,0 0,0 0,0 0,0 0,0 0,0 0,0 0,0 0,0 0,0 0,0 0,0 0,0 1,0-1,0 1,-1 0,1-1,0 1,0 0,0 1,0-1,0 0,-1 0,1 0,0 0,0 0,-1-1,1 1,0 0,0-1,0 1,0 0,0-1,0 1,0-1,0 0,0 1,0-1,0 0,0 0,0 1,-1-1,1 0,0 0,0 0,0 0,0 0,0 0,0 0,1 1,-1-1,0 0,0 0,1-1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1175 298,'2'0,"-4"0,2 0,0 0,0 0,0 0,0 0,0 0,0 0,0-1,0 1,0 0,0 0,0 0,0 0,0 0,0 0,0 0,0 0,0 0,0 0,0 1,0-1,0 1,0-1,0 1,0-1,0 1,0 0,0 0,0 0,0 0,0 0,0 0,0-1,0 1,0 0,0-1,0 1,0 0,0-1,0 1,0-1,0 0,0 1,0-1,0 0,0 0,0 1,0-1,0 0,0 0,0 0,0 0,0 1,0-1,0 0,0 0,0 0,2-1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1191 299,'2'0,"-4"0,2 0,0 0,0 0,0 0,0 0,0 0,-1 0,1 0,-1 0,-1 0,1 0,0 0,-1 0,0 0,0 0,0 0,0 0,0 0,0 0,1 0,-1 0,1 0,-1 0,1-1,-1 1,1 0,0 0,0 0,0 0,1 0,-1 0,1 0,0 0,-1 0,1 0,0 0,0 0,0 0,0 0,0 0,0 0,0 0,-1 0,1 0,0 0,2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1203 309,'2'0,"-4"0,2 0,0 0,0 0,0 0,0 0,0 0,0-1,0 1,0 0,0 0,1 0,-1 0,0 0,0 0,0-1,0 1,-1 0,1 0,0 0,0 0,0-1,0 1,0 0,0 0,-1 0,1 0,0 0,0 0,-1 0,1 0,0 0,-1 0,1-1,0 1,0 1,-1-1,1 0,0 0,-1 0,1 0,0 0,-1 0,1 0,0 1,-1-1,1 1,0-1,-1 0,1 1,0-1,0 1,-1-1,1 1,0 0,0-1,0 1,0-1,0 1,-1-1,1 1,0-1,0 0,0 1,0-1,0 0,0 1,0-1,1 0,-1 0,0 1,0-1,0 0,0 0,0 0,0 0,0 0,0 0,0 1,0-1,1 0,-1 0,0 0,0 0,1-1,-1 1,1 0,-1 0,0-1,1 1,-1-1,1 1,-1 0,0-1,1 1,-1-1,0 1,1 0,-1 0,0-1,0 1,0 0,1 0,-1 0,0-1,0 1,0 0,0 0,0 0,0 0,1 0,-1 0,0 0,0 0,0 0,0 0,0 0,0 0,0 0,0 1,0-1,0 1,0 0,0-1,0 1,0 0,0-1,0 1,0 0,0-1,0 1,0-1,0 1,0-1,1 1,-1-1,0 1,0-1,1 0,-1 1,0-1,0 0,1 0,-1 0,0 0,1 1,-1-1,3-1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1225 297,'2'0,"-4"-1,2 1,0 0,0 0,0 0,0 0,0 0,0 0,0 0,0 0,0 0,0 0,0 0,0 0,0 0,0 1,0-1,0 1,0-1,-1 1,1 1,-1 0,1-1,0 0,-1 0,1 1,0-1,-1 0,1 0,0 0,-1 1,1-1,0-1,-1 1,1 0,0-1,0 1,0-1,0 1,0-1,0 0,0 0,-1 0,1 1,0-1,0 0,0 0,0 0,0 0,0 0,0 0,0 0,1 0,-1 0,1-1,0 1,-1 0,1 0,0-1,-1 1,1 0,0 0,0 0,0 0,-1 0,1 0,0 0,-1 0,1 0,0 0,-1 1,1-1,-1 0,1 1,-1-1,0 1,0-1,1 1,-1-1,0 1,0-1,0 1,0-1,-1 1,1-1,0 1,0-1,-1 0,1 1,-1-1,0 0,0 0,1 0,-1 0,0 0,0 0,1 0,-1 0,0 0,0 0,1-1,-1 1,1 0,-1 0,1-1,-1 1,1 0,0 0,-1 0,1-1,0 1,0 0,-1 0,1 0,0 0,0 0,0-1,0 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112 463,'2'0,"-4"0,2 0,0 0,0 0,0 0,0 0,0 0,0 0,0 0,0 0,0 0,0 0,0 0,0 0,0 0,0 0,0 0,0 0,0 0,0 0,0 0,0 0,0 0,0 0,0 0,0 0,0 0,0 0,0 0,0 0,0 0,0 0,0 0,0 0,0 0,0 0,0 0,0 0,0 0,0 0,0 0,0 0,0 0,0 0,0 0,0 0,0 0,0 0,0 0,0 0,0 0,0 0,0 0,0 0,0 0,0 0,0 0,0 0,0-1,0 1,0 0,0 0,0 0,0 0,0 0,0 0,0-1,0 1,0 0,0 0,0 0,0 0,0-1,0 1,0 0,0 0,0-1,0 1,0 0,0 0,0-1,0 1,0 0,0 0,0 0,0-1,0 1,0 0,0 0,0 0,0-1,0 1,0 0,0 0,0 0,0 0,0 0,0 0,0 0,0 0,0 0,0 0,0 0,0 0,0 0,0 0,0-1,0 1,0 0,0 1,0-1,0 1,0 0,0 0,0 0,0 0,0 0,0 0,-1 1,1-1,0 0,0 0,0 1,0-1,-1 0,1 0,0 0,0-1,0 1,0 0,0-1,0 1,0-1,0 1,0-1,0 0,0 0,0 1,0-1,0 0,0 0,0 0,0 0,0 0,0 0,0 0,0 0,0-1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103 453,'2'0,"-4"0,2-1,0 1,0 0,0-1,1 1,-1 0,1-1,0 1,0-1,0 0,0 1,0-1,1 1,-1 0,1 0,-1-1,1 1,-1 1,1-1,-1 0,0 0,0 1,1-1,-1 1,0-1,0 1,-1-1,1 1,-1-1,1 1,-1-1,0 1,0 0,0-1,0 1,0-1,0 1,0 0,-1-1,1 1,-1-1,0 1,0-1,0 1,0-1,0 0,0 0,0 1,0-1,0 0,0 0,1 0,-1 0,1 0,-1 0,1 0,0 0,-1 0,1 0,0 0,0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134 469,'2'0,"-4"0,2 1,0-1,1 0,-1 0,1 0,0 0,-1 0,1 1,0-1,0 0,0 0,-1 0,1 0,0 0,-1 0,1 0,0 1,-1-1,1 0,-1 0,0 0,0 0,1-1,-1 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139 465,'2'0,"-4"0,2 0,0 0,0 0,0-1,0 1,0 0,1 0,-1 0,1-1,0 1,-1 0,1 0,0 0,0 0,-1 0,1-1,2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144 469,'2'0,"-4"0,2 0,0 0,0 0,0 0,0 0,0 0,0 0,0 0,0 0,0 0,0 0,0 0,0 0,0 0,0 0,0 0,0 0,0 0,0 0,0 0,0 0,0 0,0 0,0 0,0 0,0 0,0 0,0 0,0 0,0 0,0 0,0 0,0 0,0 0,0 0,0 0,0 0,0 0,0 0,0 0,0 0,0 0,0 0,0 0,0 0,0 0,0 0,0 0,0 0,0 0,-1 0,0 0,1 0,-1 0,1 0,-1 0,0 0,1 0,-1 0,1 0,-1 0,0 0,1 0,0 0,-1-1,1 1,0 0,-1 0,1 0,0 0,0 0,0 0,0 0,-1 0,1 0,0 0,0 0,0 0,0 0,0 0,0 0,-1 0,1 0,0 0,0 0,0 0,0-1,0 1,0 0,0 0,1-1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270 316,'2'0,"-4"0,2 0,0 0,0 0,0 0,0 0,0 0,0 0,1 1,-1-1,1 1,-1-1,1 1,-1-1,1 0,-1 1,0-1,1 0,-1 1,0-1,0 0,0 0,1 0,-1 0,0 1,0-1,0 0,0 0,0 0,0 0,0 0,0 0,0 0,0 0,0 0,0 0,-1-1,1 1,0-1,-1 1,1-1,-1 1,1-1,-1 1,1-1,0 1,-1 0,1 0,0-1,0 1,-1 0,1 0,0 0,-1 0,1 0,0 0,0 0,-1 0,1 0,-1 0,1 0,-1 0,0 1,1-1,-1 0,0 1,1-1,-1 0,1 1,-1-1,1 0,0 1,-1-1,1 0,0 0,0 0,0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127 707,'2'0,"-5"0,3 0,0 0,0 0,-1-1,1 1,0 0,0 0,-1 0,1 0,-1 0,1 0,-1 0,1 0,-1 1,0-1,1 0,-1 0,0 0,1 1,-1-1,0 0,1 1,-1-1,1 0,-1 1,1-1,-1 0,1 1,0-1,-1 1,1-1,0 1,-1-1,1 1,0-1,-1 1,1-1,0 1,0-1,0 1,0 0,0-1,0 1,0-1,0 1,0-1,0 1,0-1,0 0,1 1,-1-1,0 0,0 1,1-1,-1 0,1 1,-1-1,1 0,-1 1,1-1,-1 0,1 0,0 0,0 1,-1-1,1 0,0 0,0 0,-1 0,1 0,0 0,0 0,-1 0,1 0,0 0,0 0,0 0,0 0,-1 0,1-1,0 1,-1 0,1 0,-1 0,1-1,-1 1,2-1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142 462,'2'0,"-4"0,2 0,0 0,0 0,1 0,-1 0,0 0,0 0,0 0,0 0,0 0,0 0,1 0,-1 0,0 0,0 0,0 0,0 0,0 0,0 0,0 0,0 0,0 0,0 0,0 0,0 0,0 0,0 0,0 0,-1 0,0 1,1-1,-2 0,2 0,-1 0,0 0,1 0,-1 0,0 0,1 0,0 0,-1 0,1 0,-1 0,1 0,0 0,0 0,-1 0,1 0,0 0,0 0,0 0,0 0,0 0,-1-1,1 1,0 0,0 0,0 0,0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164 466,'2'0,"-4"0,2 0,0 0,0-1,0 1,0 0,0 0,0 0,0 0,0-1,0 1,0 0,0-1,0 1,1 0,-1-1,1 1,-1-1,0 1,1-1,-1 1,1-1,-1 1,1 0,-1-1,1 1,-1 0,1-1,-1 1,1 0,-1 0,1 0,-1 0,1 0,-1-1,1 1,-1 0,0 0,1 0,-1 0,1 1,-1-1,1 0,-1 0,1 0,-1 1,0-1,1 0,-1 1,1-1,-1 1,0-1,1 1,-1-1,0 1,0-1,0 1,1-1,-1 1,0-1,0 1,0-1,0 0,0 1,0-1,0 1,0-1,0 1,-1-1,1 0,0 1,0-1,0 1,0-1,-1 1,1-1,0 0,0 1,-1-1,1 1,0-1,0 0,-1 1,1-1,0 0,0 0,0 1,-1-1,1 0,0 0,0 0,-1 1,1-1,0 0,-1 1,1-1,0 0,-1 0,1 0,0 0,0 1,-1-1,1 0,0 0,0 0,-1 0,1 0,0 0,0 0,-1 1,1-1,0 0,0 0,-1 0,1 0,0 0,-1 0,1 0,0 0,0 0,-1 0,1 0,0 0,0 0,-1 0,1 0,0 0,0 0,-1 0,1 0,0-1,-1 1,1 0,0 0,0 0,-1 0,1 0,0-1,0 1,-1 0,1 0,0 0,0-1,0 1,-1 0,1 0,0 0,0-1,0 1,0 0,0 0,-1 0,1 0,0-1,0 1,0 0,0 0,0-1,0 1,0 0,0 0,0-1,0 1,0 0,0-1,0 1,0 0,0-1,0 1,0 0,0-1,0 1,0 0,0-1,0 1,1 0,-1-1,0 1,0 0,0-1,1 1,-1-1,0 1,0 0,0 0,1-1,-1 1,0-1,0 1,0 0,1 0,-1-1,0 1,0 0,1-1,-1 1,0 0,1-1,0 1,1-2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79 443,'2'0,"-4"0,2 0,0-1,0 1,0 0,0 0,0 0,0 0,0 0,0 0,0 0,0 0,0 0,0 0,0-1,0 1,0 0,0 0,0 0,0 0,0 0,0 0,0 0,0 0,0 0,0 0,-1 0,1 1,0-1,-1 0,1 0,0 0,0 1,-1-1,1 0,0 1,-1 0,1-1,0 1,0 0,0 0,0 1,0-1,0 0,0 1,1-1,-1 2,0-1,1 0,-1 0,0 0,0 1,-1-1,1 0,0 0,-1-1,1 1,-1 0,1-1,-1 1,0 0,0-1,1 0,-1 0,0 0,0 0,0 0,0 0,0 0,1 0,-1-1,0 0,1 1,-1-1,1 0,0 0,-1 0,1 1,0-1,0 0,0 0,0 0,0 0,0 0,0 0,0 0,0 0,0 0,0 0,0 0,0 0,0 0,0 0,0 0,1 0,-1 1,1-1,-1 0,1 1,-1 0,1-1,-1 1,1 0,-1 0,1 0,-1 1,0-1,1 0,-1 1,0 0,0-1,1 1,-1 1,0-1,0 0,0 0,0 0,0 1,0-1,0 0,0 0,0-1,0 1,0-1,0 1,0-1,0 1,0-1,0 0,0 1,0-1,1 0,-1 0,0 0,0-1,0 1,0 0,0-1,1 1,-1-1,0 0,0 1,0-1,0 0,1 0,-1 0,0 0,3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105 530,'2'0,"-4"-1,2 1,0 0,1-1,-1 1,1-1,-1 1,1-1,-1 1,1-1,-1 1,1 0,0-1,-1 1,1 0,-1-1,1 1,0 0,-1 0,1 0,0 0,-1 0,1 0,-1 0,1 1,0-1,0 1,-1-1,1 1,-1 0,1-1,-1 1,1 0,-1 0,1 0,-1 0,0 0,1 0,-1-1,0 1,0 0,0 0,-1 0,1 1,0-1,-1 0,1-1,0 1,-1 0,1 0,-1-1,0 1,1 0,-1 0,0-1,0 1,0 0,0-1,0 1,0-1,0 0,0 1,0-1,0 0,0 0,1 0,-1 0,0 0,0 0,1 0,-1-1,0 1,0 0,1-1,-1 1,1-1,-1 1,1-1,-1 1,1-1,-1 1,1-1,0 0,0 1,-1-1,1 0,0 1,0-1,0 0,0 1,0-1,0 1,1-1,-1 0,0 1,0-1,1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112 538,'2'0,"-4"1,2-1,0 1,1-1,-1 1,0 0,1 0,-1 0,1 0,-1 0,1 0,-1 0,1 0,-1 0,0 0,0 0,1 0,-1-1,0 1,0 0,1-1,-1 1,0-1,0 1,0-1,1 0,-1 1,0-1,0 0,0 1,0-1,0 0,0 0,0 0,0 0,1 0,-1 0,1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142 551,'2'0,"-4"0,1 0,1 0,0 0,0 0,0 0,0 0,0 0,0 0,0 0,0 0,0 0,1 0,-1 0,1 0,-1 0,1 0,0 0,-1 0,1 0,0 0,-1 0,1 0,-1 0,1 0,-1 0,1 0,-1-1,0 1,0 0,1 0,-1 0,0 0,0 0,0 0,0-1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140 543,'2'0,"-4"0,2 0,0 0,0 0,0 0,0 0,0 0,0 0,0 0,1 0,0 0,0 0,-1 0,1 0,0 0,-1 0,1 0,-1-1,1 1,-1 0,1 0,-1 0,0 0,1 0,-1 0,0 0,0 0,1 0,0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175 543,'2'0,"-4"0,2 0,0 0,-1 0,1 0,-1 0,0 0,1 0,0-1,-1 1,1 0,0 0,0-1,-1 1,1 0,0-1,0 1,0 0,0 0,0-1,0 1,1-1,-1 1,0 0,0 0,1-1,0 1,-1 0,1 0,-1 0,1 0,0 0,-1 0,1 0,-1 1,1-1,0 0,-1 1,0-1,1 1,-1 0,1-1,-1 1,0 0,0 0,0-1,0 1,0 0,0 0,0 0,0 0,0-1,-1 1,1 0,0-1,-1 1,1-1,-1 1,1-1,0 0,-1 1,1-1,0 0,0 0,0 0,-1 1,1-1,0 0,0 0,0 0,0 0,0 0,0-1,0 1,1-1,-1 0,1 0,-1 0,1 1,0-1,-1 0,1 0,-1 0,1 0,-1 0,1 1,-1-1,1 0,-1 1,0-1,1 1,-1-1,0 1,0 0,0 0,0-1,0 1,0 0,0 0,0 0,0 0,0 0,0 0,0 0,0 0,0 0,0 0,0 0,-1 0,1 1,-1-1,1 1,-1-1,1 1,0 0,0-1,0 1,0 0,0 0,0 0,0 0,1 0,-1-1,0 1,1-1,-1 1,1 0,0-1,-1 1,1-1,0 1,0-1,-1 0,1 1,0-1,-1 0,1 0,0 0,-1 0,1 0,0 0,-1 0,1 0,-1 0,1-1,1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271 512,'2'0,"-4"0,2 0,0 0,0 0,0 0,0 0,0 0,0 0,0 0,-1 0,0 0,0 0,0 0,-1 0,1 0,-1 0,1 0,-1 0,0 0,1 0,-1 0,1 0,0 0,-1 0,1 0,0 0,0 0,1 0,-1 0,1 0,-1 0,1 0,0 0,-1 0,1 0,0 0,0-1,0 1,0 0,0 0,1-1,2-1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274 503,'2'0,"-4"0,2 0,-1 0,0 1,0-1,0 0,-1 0,1 0,-1 0,1 0,-1 0,1 0,0 0,-1 0,1 0,0 0,1 0,-1 0,0-1,1 1,-1 0,1 0,0 0,0-1,0-1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387 625,'2'0,"-4"0,2 0,0 0,0 0,0 0,0-1,0 1,0 0,0 0,0 0,0 0,0 0,0 0,0 0,0-1,0 1,0 0,-1 0,1 0,0 0,0 0,0 0,0-1,-1 1,1 0,0 0,0 0,-1 0,1 0,-1 0,1 0,0 0,-1 0,1 0,0 0,-1 0,1 0,0 0,-1 0,1 1,0-1,-1 0,1 0,-1 1,1-1,-1 0,1 0,0 1,-1-1,1 0,0 1,0-1,-1 0,1 1,0-1,0 0,0 1,-1-1,1 0,0 0,0 1,0-1,0 0,0 1,0-1,0 0,0 1,0-1,1 0,-1 0,0 1,0-1,0 0,0 0,1 0,-1 0,0 0,0 1,1-1,-1 0,0 0,1 0,-1 0,1-1,-1 1,1 0,-1 0,1 0,0-1,-1 1,1 0,-1-1,0 1,1-1,-1 1,1 0,-1-1,0 1,1-1,-1 1,0 0,0 0,0-1,1 1,-1 0,0 0,0-1,0 1,0 0,0 0,0 0,0 0,0 0,0 0,1-1,-1 1,0 0,0 0,0 0,0 0,0 0,0 0,0 0,0 0,0 0,0 0,0 1,0-1,0 0,0 1,0-1,0 0,0 1,0-1,0 0,1 1,-1-1,0 1,0-1,0 0,0 1,0-1,0 0,1 1,-1-1,0 0,0 0,0 1,0-1,0 0,0 0,0 0,1 1,-1-1,0 0,0 0,1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270 496,'2'0,"-4"0,2 1,1-1,-1 1,1-1,-1 1,1-1,-1 1,1-1,0 1,0 0,0-1,0 1,-1 0,1-1,0 1,-1-1,1 1,-1-1,0 1,1-1,-1 1,0-1,0 0,0 1,-1 0,1-1,-1 1,0 0,0 0,0 0,0 0,0-1,0 1,0 0,0-1,0 1,0-1,1 0,-1 0,1 1,0-1,0 0,-1 0,1 0,1 0,0 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316 489,'2'0,"-4"0,2 0,0 0,0 0,0 0,0 0,-1 0,1 0,0 1,-1-1,0 1,1 0,-1 0,0 1,1-1,-1 1,0 0,0 0,1 0,-2 2,2-3,-1 1,1 0,-1-1,1 0,-1 1,1-1,-1 0,1 0,-1 1,1-1,0-1,0 0,0 1,0-1,-1 0,1 1,0-1,0 0,0 0,0 0,0 0,0 0,0 0,0 0,1 0,-1-1,1 0,-1 0,3-2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316 485,'2'0,"-4"0,2 0,0 0,0 0,0 0,0 0,0 0,0 0,0 0,0 0,0-1,0 1,0 0,0 0,0 0,0 0,0 0,0 1,0-1,1 1,-1 0,1 0,-1 0,1 0,-1 0,1 1,0-1,-1 1,1 0,0 0,-1 0,1 0,-1 0,1-1,-1 1,1-1,-1 0,1 1,-1-1,0 1,1-1,-1 0,1 0,-1 0,0-1,1 1,-1 0,0-1,0 0,1 1,-1-1,0 0,0 0,0 0,0 1,0-1,0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323 508,'2'0,"-4"0,2 0,0 0,0 0,0 0,0 0,0 0,0-1,0 1,0 0,0 0,0 0,-1 0,1 0,-1 0,1 0,-1 0,0 0,0 0,0 0,0-1,-1 1,1 0,0 0,0 0,1 0,-1 0,1 0,-1 0,1 0,0 0,-1 0,1 0,0 0,0 0,-1 0,1 0,0 0,0 0,0 0,0 0,0 0,0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345 508,'2'0,"-4"0,2 0,1 0,-1 0,0 0,1 1,0-1,-1 0,1 0,0 0,0 0,0 1,0-1,0 0,0 0,0 0,0 0,-1 0,1 0,0 0,-1 0,1 0,-1 0,1 0,-1 0,0 0,1 0,-1 0,0 0,0 0,0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350 501,'2'0,"-4"0,2 0,0 0,1 0,-1-1,0 1,1 0,0 0,0 0,-1 0,2 0,-1 0,0 0,0 0,0 0,0 0,0-1,0 1,0 0,0 0,-1 0,1 0,1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418 454,'2'0,"-4"0,2 0,0 0,0 0,0 0,0-1,-1 1,1 0,0 0,-1 0,0 0,1 1,-1-1,0 0,-1 1,1 0,0 0,0-1,0 1,0 1,0-1,0 0,0 1,0 0,0 0,0 0,1 0,-1 0,1 0,0 0,-1 0,1 0,0 0,0 1,1-1,-1 1,0-1,1 1,-1-1,1 1,-1-1,0 1,1 0,-1 0,1-1,-1 1,1 0,-1-1,1 1,-1-1,0 1,1-1,-1-1,0 1,0 0,0-1,0 1,0-1,0 0,0 1,0-1,-1 0,1 0,0 0,-1 0,1-1,-1 1,1-1,-1 1,0-1,0 1,0-1,0 0,1 0,-1 0,0 0,0 0,0 0,1 0,-1 0,1-1,-1 1,1-1,-1 0,1 0,0-3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386 502,'2'0,"-4"0,2-1,0 1,1 0,-1 0,1-1,-1 1,1 0,0 0,0-1,0 1,0 0,0 0,1-1,-1 1,1 0,-1 0,0 1,1-1,-1 0,1 0,-1 1,0-1,1 1,-1-1,0 1,-1-1,1 1,0-1,-1 1,1 0,-1 0,1-1,-1 1,0 0,0-1,0 1,0 0,-1-1,1 1,-1 0,0-1,0 1,0-1,0 1,-1-1,1 0,-1 0,1 0,-1 0,1 0,-1-1,1 1,-1-1,0 1,1-1,0 0,-1 0,1 1,0-1,0 0,0 0,0 1,1-1,-1 0,1 1,-1-1,1 1,0-1,0 0,0 1,0-1,0 1,0-1,0 0,1 1,-1-1,1 1,0-1,0 0,2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427 551,'2'0,"-4"0,2 0,-2 0,1 0,0 0,0 0,0 0,0 0,-1 1,1-1,0 1,1-1,-1 0,0 1,1-1,-1 1,1 0,-1 0,1 0,0 0,0 0,0 0,0 0,0 0,1 0,-1 0,1 0,0-1,0 1,0 0,0 0,0-1,0 1,0-1,0 0,0 0,0 0,1 0,-1 0,0 0,0-1,1 1,-1-1,0 0,0 0,0 0,3-2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423 508,'2'0,"-4"0,2 0,-1 0,1 0,0-1,-1 1,1 0,0 0,0 0,0 0,0-1,0 1,-1 0,1 0,0 0,0-1,0 1,1 0,-1-1,0 1,0 0,0 0,0-1,1 1,-1 0,1 0,-1 0,1-1,-1 1,1 0,0 1,-1-1,1 0,0 0,-1 0,1 1,0-1,-1 1,1-1,-1 1,0-1,1 1,-1 0,0 0,0 0,0 0,0 0,0 0,0 0,0 0,0 0,-1 0,1 0,0 0,-1 0,1-1,0 1,-1-1,1 0,0 1,0-1,0 0,0 0,0 0,-1 1,1-1,0 0,0 0,0 0,0-1,0 1,1-1,-1 1,0-1,1 0,-1 0,1 0,-1 0,1-1,0 1,-1 0,1 0,-1 0,1 0,0-1,-1 1,1 0,-1 1,1-1,-1 0,0 1,0-1,1 1,-1 0,0-1,0 1,0 0,0 0,0 0,0 0,0 0,0 0,0 0,0 0,0 0,0 1,-1-1,1 1,0 0,-1 0,1 0,0 1,-1-1,1 0,0 0,0 0,0 0,0 0,1-1,-1 1,0 0,1 0,0-1,0 1,-1-1,1 1,0-1,1 0,-1 1,0-1,0 0,1 0,2-1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404 518,'2'0,"-4"0,2 0,0 0,0 0,-1 0,1 0,0 0,0 0,0 0,0 0,0 0,0 0,0 0,0 0,0 1,0-1,0 1,0-1,0 1,0 0,0 0,-1 0,1 1,0-1,0 0,0 0,0 0,-1 0,1 1,0-1,0 0,0 0,0 0,0 0,0-1,-1 1,1 0,0 0,0-1,0 1,0-1,0 1,0-1,0 1,0-1,0 0,0 0,0 1,0-1,0 0,0 0,0 0,0 0,0 0,0 1,0-1,0 0,0 0,0 0,0 0,0 0,0-1,0 1,1 0,-1-1,0 1,0-1,1 1,-1-1,1 1,-1 0,1-1,-1 1,1-1,-1 1,1 0,0-1,-1 1,1 0,-1 0,1-1,-1 1,0 0,1 0,-1 0,1 0,-1 0,0 0,1 0,-1 0,0 0,0 1,1-1,-1 0,0 0,0 1,0-1,0 0,0 0,0 1,0 0,0-1,-1 1,1-1,0 1,-1-1,1 1,-1-1,0 1,1-1,-1 0,0 1,1-1,-1 0,1 0,-1 0,1 0,-1 0,1 0,0 0,-1 0,1 0,0 0,-1 0,1 0,0 0,0 0,-1 0,1 0,0 0,0 0,0 0,0 0,0 0,-1-1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474 512,'0'-1,"0"1,0 0,0-1,0 1,0 0,1-1,-1 1,0 0,0-1,0 1,0 0,0-1,-1 1,1 0,0-1,0 1,0 0,-1-1,1 1,-1 0,1 0,-1-1,0 1,0 0,0 0,1 0,-1 1,0-1,0 0,1 0,-1 0,0 1,1-1,-1 1,1-1,-1 0,1 1,-1-1,1 0,0 1,-1-1,1 1,0-1,0 1,-1-1,1 0,0 1,0-1,0 1,0-1,0 1,0-1,0 1,0-1,0 0,0 1,0-1,0 0,0 1,0-1,0 0,0 0,0 1,0-1,0 0,0 0,0 1,1-1,-1 0,0 0,0 0,0 0,0 1,0-1,1 0,-1 0,0 0,0 0,0 0,1 0,-1 0,0 0,0 1,0-1,1 0,-1 0,0 0,0 0,1-1,-1 1,1 0,-1 0,0 0,1-1,-1 1,1-1,0 0,-1 0,1 0,-1 0,1 0,0 0,-1 0,1-1,0 1,-1-1,1 0,-1 0,1 0,-1 0,1 0,-1 1,0-1,1 1,-1-1,0 1,1 0,-1 0,0-1,0 1,1 1,-1-1,0 1,0-1,0 1,0-1,0 1,0 0,1 0,-1 0,0 0,0 0,0 0,0 0,0 0,0 1,0 0,0 0,0 0,0 1,0-1,0 1,0 0,0 0,-1 0,1 0,0 1,0-1,0-1,0 1,0 0,0 0,-1-1,1 1,0-1,0 1,0-1,0 0,0 0,0-1,0 1,1 0,-1-1,0 1,0-1,1 1,-1-1,0 1,0-1,1 0,-1 0,0 0,0 0,2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493 502,'2'0,"-4"0,2-1,0 1,0 0,0 0,0 0,0 0,0 0,0 0,0 0,0 0,0 0,0 0,1 1,-1-1,0 1,0-1,1 1,-1 0,0 0,0 0,1 0,-1 0,0 0,1 1,-1-1,1 0,-1 0,0-1,1 1,-1 0,0-1,1 1,-1-1,1 1,-1-1,0 0,1 0,-1 0,1 0,-1 0,1 0,-1 0,1-1,-1 1,1-1,0 0,-1 1,1-1,-1 0,0 1,1-1,-1 1,0-1,0 1,0-1,1 1,-1 0,0 0,0-1,0 1,0 0,0 0,0 0,0 0,0 0,0 0,0 0,0 0,0 1,1 0,-1 0,0 0,0 0,0 1,0 0,0 0,1 0,-1 0,0 1,0-1,0 0,1 1,-1-1,-1 0,1 1,0-2,0 1,-1-1,1 1,-1-1,0 0,1 0,-1-1,0 0,1 1,-1-1,0 0,0 0,0-1,0 1,1-1,-1 0,0 0,0 0,1 0,-1 0,1 0,0 0,0-1,0 1,1 0,-1 0,2-1,0 1,0 0,1 0,-1 0,1 0,-1 0,1 0,0 1,0-1,-1 1,0 0,0-1,0 1,0 0,-1 1,0-1,0 0,2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557 522,'2'0,"-4"0,2 0,0 0,0 0,0 0,0 0,0 0,1 0,-1 0,0 0,0 0,0 0,0 0,0 0,0 0,1 0,-1 0,0 0,0 0,0 0,0 0,0 0,0 0,1 0,-1 0,0 0,0 0,0 0,0 0,0 0,0 0,0 0,0 0,0 0,0 0,0 0,0 0,1 0,-1 0,0 0,0 0,0 0,0 0,0 0,0 0,0 0,-1 0,1-1,-1 1,0 0,0 0,0 0,0 0,0-1,0 1,0 0,1 0,-1 0,0 0,0 0,1 0,0 0,-1 0,1 0,-1 0,1 0,0 0,0 0,-1-1,1 1,0 0,0 0,0 0,0 0,0 0,0 0,0 0,0 0,0 0,0 0,0 0,0 0,0 0,0 0,0 0,0 0,0 0,2-1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563 513,'2'0,"-4"0,2 0,0 0,0 0,0 0,0 0,0 0,0 0,0 0,0 0,0 0,0 0,0 0,1 0,-1 0,0 0,-1 0,1 0,-1 0,-1 0,1 0,0 0,0 0,-1 0,1 0,0 0,0 0,0 0,0 0,0 0,1 0,-1 0,1 0,0 0,-1 0,1 0,0-1,0 1,-1 0,1 0,0 0,0 0,0 0,0 0,0 0,0 0,0 0,0 0,0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600 476,'2'0,"-4"0,2 0,0-1,0 1,0 0,0 0,0 0,0 0,0 0,0 0,0 0,0 0,0-1,0 1,-1 0,1 0,0 0,0 0,-1 0,1 0,0 1,-1-1,1 0,-1 0,1 1,-1-1,1 1,-1 0,0 0,1 0,-1 1,1-1,-1 0,0 2,1-2,0 1,0-1,0 1,0 0,0 0,0 1,0-1,0 0,1 1,-1-1,0 1,0-1,1 0,-1 1,1-1,-1 1,1 0,-1-1,1 1,-1 0,1-1,-1 1,1-1,0 1,-1-1,0 0,1 0,-1 0,0-1,0 0,0 1,0-1,0 1,0-1,0 0,0 0,0 0,0 0,0-1,-1 1,1 0,0-1,-1 1,1-1,-1 1,0-1,1 0,-1 0,0 1,1-1,-1 0,0 0,1 0,-1 0,0 0,1 0,-1-1,1 1,-1 0,1 0,0 0,0 0,-1-1,1 1,1-1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603 577,'2'0,"-4"0,2 0,0 0,0 0,0 0,0 0,0 0,0 0,0 0,0 0,0 0,0 0,0 0,0 0,0 0,0 0,0 0,0 0,0 0,0 0,0 0,0 0,0 0,0 0,-1 0,1 0,0 0,0 0,0 0,0 0,0 0,0-1,0 1,0 0,0 0,0 0,0 0,0 0,0 0,0 0,1 0,-1 0,0 0,0 0,0-1,0 1,0 0,0 0,0 0,0 0,0 0,0 0,0 0,0 0,0 0,0 0,0 0,0 0,0 0,0 0,0 0,0 0,0 0,0 0,0 0,0 0,0 0,0 0,0 0,0 0,0 0,0 0,0 0,0 0,0 0,0 0,0 0,0 0,0 0,0-1,0 1,0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617 520,'2'0,"-4"0,2 0,0 0,0 0,0 0,0 0,0 0,0 0,0 0,0 0,0 0,0 0,0 0,0 0,0 0,-1 0,1 0,0 0,0-1,0 1,0 0,0 0,0 0,-1-1,1 1,0 0,0 0,0-1,0 1,0 0,0-1,0 1,0-1,0 1,0 0,0-1,0 1,0 0,0-1,0 1,0 0,1 0,-1-1,0 1,0 0,0 0,1 0,-1 0,1 0,-1 0,1 0,-1 0,1 0,0 1,-1-1,1 0,-1 1,1-1,-1 1,0-1,1 1,-1 0,0 0,0 0,0 0,0 0,0-1,0 1,0 0,0 0,0 0,-1 0,1 0,-1 0,1 0,-1 0,1 0,-1 0,1-1,0 1,-1-1,1 1,0-1,0 0,0 0,-1 1,1-1,0 0,0 0,0 0,0 0,0 0,0 1,0-1,0 0,0 0,0 0,0 0,0 0,0 0,0 0,0 0,0 0,0-1,1 1,-1-1,1 1,-1-1,1 0,0 0,0 0,-1 0,1 0,0 0,-1 0,1 0,0 0,-1 0,1 0,-1 1,0-1,1 0,-1 1,0-1,1 0,-1 1,0-1,0 1,0-1,0 1,0 0,1 0,-1-1,0 1,0 0,0 0,0 0,0 0,0-1,0 1,0 0,0 0,0 0,0 0,0 0,0 0,0 0,0 0,0 1,0-1,-1 1,1 0,-1-1,1 2,0-1,0 0,-1 0,1 0,0 0,0 0,0 1,0-1,0-1,0 1,0 0,0 0,0-1,1 1,-1 0,0-1,1 1,-1-1,1 1,-1-1,1 1,-1-1,1 0,-1 1,1-1,0 0,-1 0,0 0,1 0,-1 0,0 0,1 0,1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665 514,'2'0,"-4"0,2 0,0 0,0 0,0 0,0 0,0 0,0 0,0 0,0 0,0 1,0 0,0-1,0 1,0 0,0 0,0 0,0 1,0-1,0 0,0 0,0 0,0 0,0 0,0-1,0 1,1 0,-1-1,0 1,0-1,1 1,-1-1,0 0,0 1,0-1,0 0,1 0,-1 0,0 0,0 0,1 0,-1 0,0-1,1 1,-1 0,0-1,1 0,-1 1,1-1,-1 0,1 0,-1 0,0 0,1 0,-1 0,0 1,0-1,0 1,0-1,0 1,1 0,-1-1,0 1,0 0,0 0,0 0,0-1,0 1,0 0,0 0,0 0,0 0,0 1,0-1,0 1,0 0,0 0,0 0,0 1,0-1,0 0,0 1,-1 0,1-1,0 1,0 0,-1 0,1 0,0 0,0 0,-1-1,1 1,-1-1,1 1,0-1,-1 0,1 0,-1 0,1 0,-1 0,1 0,0-1,-1 0,1 1,-1-1,1 0,-1 0,1 0,0 1,-1-2,0 1,1 0,-1 0,1-1,-1 1,1-1,-1 0,1 0,0 0,0 0,0 0,0 0,1 0,0 0,0 0,0 0,0-1,1 1,0 0,0 0,-1 0,1 0,-1 0,0 1,1-1,-1 1,0-1,0 1,0-1,0 1,1-2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699 495,'2'0,"-4"0,2 0,0 0,0 0,0-1,0 1,0 0,0 0,0 0,0 0,0 0,0 0,0 0,0 0,0-1,0 1,0 0,0 0,0 0,0 1,0-1,0 1,-1 0,0 0,1 0,-1 0,0 0,1 0,-1 0,0 0,1 0,-1-1,0 1,1 0,0-1,-1 1,1-1,0 0,0 1,-1-1,1 0,0 0,0 0,0 1,0-1,0 0,0 0,0 0,0 0,0 0,0 0,0 0,0 0,1 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700 519,'2'0,"-4"0,2 0,0 0,0-1,0 1,0 0,0 0,0 0,0-1,0 1,0 0,0 0,0 0,0 0,0 0,0 0,0 0,0 0,0 0,-1 0,0 1,1 0,-1-1,0 1,0 0,1 0,-1 0,0 0,0 0,0 0,1 0,-1 0,1 0,-1 0,1 1,-1-1,1 0,0 0,0 0,0 0,0 0,0-1,0 1,0 0,0-1,0 1,0-1,1 1,-1 0,0-1,1 1,-1-1,0 0,1 1,-1-1,1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204 688,'2'0,"-4"0,2 0,0 0,0 0,0 0,0 0,0 0,0 0,0 0,0 0,0 0,0 0,0 0,0 0,0 0,1 0,-1 0,1 0,0 0,0 0,0 0,0 0,-1-1,1 1,0 0,0 0,0 0,-1 0,1 0,0 0,-1 0,1-1,-1 1,0 0,1 0,-1 0,0 0,0 0,1 0,-1 0,0 0,0 0,0 0,1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721 523,'2'0,"-4"0,2 0,0 0,0 0,0 0,0 0,0 0,0 0,0 0,0-1,0 1,0 0,0 0,0 0,0 0,0 0,0 0,0 0,0 0,0-1,0 1,0 0,0 0,0 0,0 0,0 0,0 0,0 0,0-1,0 1,0 0,0 0,0 0,0 0,0 0,0-1,0 1,0 0,0 0,0 0,0 0,0-1,0 1,0 0,0 0,0 0,0 0,0 0,0 0,0 0,0 0,0 0,0 0,0 0,0 0,0 0,0 0,0 0,0 0,0 0,0 0,0 1,0 0,0-1,1 1,-1 0,0 0,0 0,0 0,0 0,1 0,-1 0,0 1,0-1,0 0,0 0,0 0,0 0,0 0,0 0,-1 0,1 0,0-1,0 1,0 0,-1 0,1-1,-1 1,1 0,0-1,-1 1,1-1,-1 1,0-1,1 1,0-1,0 0,-1 0,1 0,0 0,0 0,0 0,0 0,0 1,-1-1,1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633 476,'2'0,"-4"0,2-1,0 1,1 0,-1-1,0 1,0 0,0 0,0-1,0 1,0 0,0 0,0 0,0-1,1 1,-1 0,0 0,0 0,0 0,0 0,0 0,0-1,0 1,0 0,0 0,0 0,0 0,0 0,0 0,0 0,0 0,0 0,0 0,0 0,0 0,0 1,0-1,1 1,-1 0,0 0,0 0,0 0,0 1,-1-1,1 0,0 0,0 1,0-1,0 0,0 0,-1 1,1-1,0 0,0 0,-1 0,1-1,0 1,0 0,0-1,0 1,-1-1,1 1,0-1,0 1,0-1,0 0,0 1,0-1,0 0,0 0,0 0,0 0,0 0,0 1,0-1,0 0,0 0,0 0,0 0,0 0,0 0,0 0,0 0,0 0,0 0,0 0,0 0,0 0,0 0,0 0,0 0,0 0,0 0,1-1,-1 1,0 0,0-1,1 1,-1-1,0 1,1-1,-1 1,0-1,0 0,1 1,-1-1,0 1,0-1,0 1,0-1,1 1,-1 0,0 0,0-1,0 1,0 0,0 0,0 0,0-1,0 1,0 0,0 0,0 0,0 0,0 0,0 0,0 0,0 0,0 0,0 1,0-1,0 1,-1 0,1 0,0 0,-1 0,1 0,0-1,0 1,-1 0,1-1,0 1,0 0,0-1,-1 1,1-1,0 0,0 1,0-1,0 0,0 0,0 1,0-1,0 0,0 0,0 0,0 0,0 0,0 0,0 0,-1-1,1 1,-1 0,1-1,0 1,-1-1,1 1,-1-1,1 1,0-1,-1 1,1-1,0 1,-1 0,1 0,0-1,0 1,0 0,0 0,-1-1,1 1,0 0,0 0,0 0,0 0,0 0,0 0,0 0,0 0,0 0,0 0,0 0,0 0,0 0,0 0,0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603 435,'2'0,"-4"0,2 0,0 0,0 0,0 0,0 0,0 0,1 0,-1 1,0-1,0 0,0 0,0 0,0 0,0 0,0 0,0 0,0-1,0 1,0 0,0 0,0-1,0 1,0 0,0 0,0-1,1 1,-2 0,1 0,0-1,0 1,0 0,0 0,0-1,0 1,0 0,-1 0,1 0,0 0,-1-1,1 1,0 0,-1 0,1 0,0 0,-1 0,1 0,0 0,-1 0,1 1,-1-1,1 0,-1 0,1 1,-1-1,1 1,-1-1,1 0,-1 1,1 0,0-1,-1 1,1-1,0 1,-1-1,1 1,0-1,-1 1,1-1,0 1,0-1,0 0,0 1,-1-1,1 0,0 0,0 1,0-1,0 0,0 0,0 1,0-1,0 0,0 0,1 0,-1 0,0 1,0-1,0 0,0 0,0 0,1 0,-1 0,0 0,1 0,-1 0,0 0,1-1,-1 1,1 0,-1 0,1 0,-1-1,1 1,-1 0,1-1,-1 1,1 0,-1-1,1 1,-1-1,0 1,1 0,-1-1,0 1,0 0,1-1,-1 1,0 0,0-1,1 1,-1 0,0 0,0 0,0-1,0 1,0 0,0 0,1 0,-1 0,0 0,0 0,0 0,0-1,0 1,0 0,0 0,0 0,0 0,0 0,0 1,0-1,0 0,0 1,0-1,0 1,0-1,0 1,0 0,0-1,0 1,0 0,0-1,0 1,0 0,0-1,0 1,0-1,0 1,0-1,1 1,-1-1,0 1,0-1,0 0,0 0,0 1,0-1,0 0,0 0,0 1,0-1,0 0,1 0,-1 0,0 0,0 0,0 0,0 1,0-1,0 0,0 0,0 0,0 0,1 0,-1 0,0 0,0 0,0 0,0 0,0 0,0 0,0 0,0 0,0 0,1 0,-1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635 435,'2'0,"-4"0,2 0,0 0,0 0,0 0,0 0,0 0,0 0,0 0,0 0,0 0,0 0,0 0,0-1,0 1,0 0,0 0,0 0,0-1,0 1,0 0,0 0,0 0,0-1,0 1,0 0,-1 0,1 0,-1 0,1-1,-1 1,0 0,1 0,-1 0,0 0,0 0,0 1,0-1,0 0,0 1,0-1,0 1,0-1,0 1,1 0,-1-1,0 1,0 0,1 0,-1 0,1-1,-1 1,1 0,0 0,0-1,0 1,-1 0,1-1,0 1,0-1,0 1,1-1,-1 0,0 1,0-1,0 0,0 0,1 1,-1-1,0 0,1 0,0 0,-1 0,1 0,0 0,-1 0,1 0,0-1,0 1,0 0,0 0,0 0,0-1,0 1,0 0,0 0,0 0,-1 0,1 0,0 0,-1 0,1 0,0 0,-1 0,1 0,-1 0,0 0,1 0,-1 1,0-1,0 0,0 0,0 1,0-1,0 0,0 1,0-1,0 0,0 1,-1-1,1 0,0 1,-1-1,0 0,1 0,-1 0,1 0,-1 0,1 0,-1 0,1 0,-1 0,1 0,0 0,-1 0,1 0,0-1,0 1,0 0,0-1,0 1,0 0,0-1,0 1,1-1,0 1,-1-1,1 0,0 1,0-1,1 1,1-2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651 439,'2'0,"-4"0,2 0,0 0,0 0,1 0,-1 0,0 0,0 0,0 0,0 0,0 0,-1 0,1 0,0 0,-1 0,1 0,0 0,-1 1,1-1,0 0,0 0,-1 0,1 1,0-1,0 0,0 1,0-1,0 1,0-1,0 1,1 0,-1-1,0 1,0 0,0 0,0 0,0-1,0 1,0 0,0-1,0 1,-1 0,1-1,0 1,-1-1,1 1,0-1,-1 0,0 1,1-1,-1 0,0 0,1 0,-1 0,1 0,-1 0,0 0,1 0,0 0,-1 0,1 0,0 0,0-1,-1 1,1 0,0 0,0-1,1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656 444,'2'0,"-4"0,2 0,1-1,-1 1,0 0,0-1,0 1,0 0,0-1,1 1,-1 0,0-1,0 1,0 0,0 0,0-1,0 1,0 0,0 0,0 0,0 0,0 0,0 0,0 0,0 1,0-1,0 1,-1 0,1 0,0 0,0 0,-1 0,1 0,0 0,0 0,0 0,-1 0,1 0,0 0,0 0,0-1,0 1,1 0,-1-1,0 1,0-1,0 1,1-1,-1 1,0-1,1 0,-1 1,0-1,0 0,1 0,-1 0,1 0,-1 0,1 0,-1 0,1-1,0 1,-1 0,1-1,0 0,0 1,-1-1,1 0,0 0,0 0,-1 0,1 0,0-1,-1 1,1 0,-1 0,1-1,-1 1,0 0,0-1,0 1,0-1,0 1,0 0,0 0,-1 0,1 0,0 0,-1 1,1-1,0 1,-1-1,1 1,0 0,-1-1,1 1,0 0,0 0,-1 0,1 0,0 0,0 0,-1 0,1 0,-1 0,1 0,0 0,-1 1,1-1,-1 1,1-1,0 1,-1-1,1 1,0 0,0-1,0 1,-1 0,1 0,0-1,0 1,0 0,1-1,-1 1,0 0,0-1,0 1,1-1,-1 1,0-1,0 0,1 1,-1-1,0 0,1 0,-1 0,1 1,-1-1,1 0,-1 0,1 0,-1 0,0 0,1 0,-1 0,0 0,1 0,-1 0,0 0,0 0,1 0,-1 0,1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808 543,'2'0,"-4"0,2 0,0 0,0 0,0 0,0 0,0 0,0 0,0 0,0 0,0 0,0 0,0 0,0 0,0 0,0 0,0 0,0 0,-1-1,0 1,0 0,0 0,0 1,-1-1,1 0,0 0,0 0,1 0,-1 0,0 0,0 0,0 0,1 0,-1 0,1 0,-1 0,1 0,-1 0,1 0,0 0,0 0,-1 0,1 0,0 0,0 0,0 0,0 0,0 0,0-1,0 1,1-1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809 536,'2'0,"-4"0,2 0,0 0,1 0,-1 0,-1-1,1 1,-1 0,0 0,0 0,0 0,-1 0,1 0,0 1,-1-1,1 0,0 0,0 0,0 0,1 0,-1 0,1 0,-1 0,1 0,0 0,-1 0,1 0,0 0,0 0,0 0,0 0,-1 0,1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832 500,'2'0,"-4"0,2 0,0-1,0 1,0 0,0 0,0 0,0 0,-1 0,1-1,0 1,0 0,0 0,-1 0,1 0,-1 0,1 0,-1 0,1 1,-1-1,0 0,1 1,-1 0,0-1,1 1,-1 0,1 0,-1 0,1 1,0-1,0 0,0 1,0-1,0 1,0 0,1 0,-1 0,0 0,0 1,1-1,-1 0,1 0,-1 0,1 1,-1-1,1 1,-1-1,1 0,-1 1,1 0,-1-1,0 1,1-1,-1 1,1-1,-1 1,1-1,-1 1,1-1,-1 0,0-1,1 1,-1-1,0 1,0-1,0 0,0 1,0-1,0 0,0 0,0 0,0 0,-1 0,1 0,0 0,0-1,-1 1,1-1,0 1,-1-1,1 1,-1-1,1 1,-1-1,1 0,0 0,-1 0,1 1,0-1,0 0,-1 0,1 0,0 0,0 0,-1 0,1 0,0 0,0-1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857 541,'2'0,"-4"0,2 0,0-1,0 1,0-1,0 1,0 0,1-1,-1 1,0 0,0-1,0 1,-1 0,1-1,0 1,0 0,0 0,0-1,0 1,-1 0,1 0,0 0,-1 0,1 0,0 0,-1 0,1 0,-1 0,0 0,1 0,-1 0,1 0,-1 1,1-1,-1 0,0 0,1 1,-1-1,1 1,0-1,-1 1,1-1,-1 1,1-1,0 1,-1-1,1 1,0-1,0 1,0-1,0 1,0-1,-1 1,1-1,0 0,0 1,0-1,0 0,0 1,1-1,-1 0,0 0,0 1,0-1,0 0,0 0,0 0,0 0,0 1,1-1,-1 0,0 0,0 0,1 0,-1 0,1-1,0 1,-1 0,1 0,-1-1,1 1,-1-1,1 1,0 0,-1-1,1 1,-1-1,1 1,-1-1,0 1,1-1,-1 1,0-1,1 1,-1 0,0 0,0-1,0 1,0 0,0 0,0 0,1 0,-1 0,0 0,0 0,0-1,0 1,0 0,0 0,0 0,0 0,0 0,0 0,0 1,0-1,0 0,0 1,0 0,0-1,0 1,0 0,0 0,0-1,0 1,0 0,0 0,0-1,0 1,0 0,0-1,1 1,-1 0,0-1,0 1,0-1,0 0,1 1,-1-1,0 0,0 1,1-1,-1 0,0 0,0 0,1 0,0 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214 682,'2'0,"-4"0,2 1,-1-1,1 1,0 0,0-1,0 1,0 0,0 0,0 0,0 0,0 0,0-1,1 1,-1 0,0-1,0 1,0-1,0 1,0-1,0 0,0 0,0 1,0-1,0 0,0 0,0 0,0 0,2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899 530,'2'0,"-4"0,2-1,0 1,0 0,-1-1,1 1,0 0,0 0,-1 0,0-1,0 1,0 0,0 1,-1-1,1 0,0 0,-1 1,1-1,0 1,0 0,-1-1,1 1,0 0,0 0,0-1,1 1,-1 0,0 0,1 0,0-1,-1 1,1 0,0 0,0-1,0 1,0 0,0-1,0 1,0-1,0 1,0-1,1 1,-1-1,1 0,-1 0,1 1,0-1,0 0,1 0,-1 0,0 0,0 0,1 0,-1 0,0-1,1 1,-1 0,0 0,0 0,0 0,0 0,0-1,0 1,0 0,0 0,-1 0,1 0,0 1,-1-1,1 0,-1 0,0 0,1 0,-1 1,0-1,0 0,0 1,1-1,-1 1,0-1,-1 0,1 1,0-1,0 1,-1-1,1 1,-1-1,1 0,-1 1,0-1,1 0,-1 0,0 0,1 1,-1-1,0 0,0-1,1 1,-1 0,1 0,-1 0,1 0,0-1,-1 1,1 0,0-1,0 1,0 0,0-1,1 1,-1-1,1 0,0 1,2-3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918 536,'2'0,"-4"0,2 0,0 0,0 0,0 0,0 0,-1 0,1 0,-1 0,1 0,-1 0,1 1,-1-1,1 0,0 0,-1 0,1 0,0 1,0-1,0 0,0 1,0-1,0 0,0 1,0 0,0-1,0 1,0 0,1 0,-1 0,0 0,1-1,-1 1,0 0,0 0,0-1,0 1,0 0,0-1,0 1,-1 0,1-1,0 1,-1-1,1 0,-1 1,0-1,0 1,0-1,0 0,1 0,-1 0,0 0,1 0,0 0,-1-2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933 533,'2'0,"-4"0,2 0,0 0,0 0,0 1,0-1,0 0,0 1,-1 0,1-1,0 1,0 0,0 0,0 0,0 1,-1-1,1 0,0 0,0 0,1 0,-1-1,0 1,0 0,0-1,0 1,1 0,-1-1,0 0,1 1,-1-1,0 0,0 0,1 0,-1 1,1-2,-1 1,1 0,-1 0,1-1,0 1,0-1,0 0,0 0,-1 0,1-1,0 1,-1 0,1-1,-1 0,1 0,-1 0,0 0,0 0,0 0,0 0,0 0,0 1,0-1,-1 1,1 0,0-1,-1 1,1 0,-1 1,1-1,-1 1,1-1,0 1,-1 0,0-1,1 1,-1 0,0 0,1 0,-1 1,0-1,0 0,1 1,-1 0,0 0,0 0,0 0,0 1,1-1,0 0,0 1,0-1,0 0,0 0,0 0,1 0,-1 0,1-1,-1 1,1-1,0 1,0-1,0 1,0-1,0 1,0-1,0 0,0 0,-1 0,1 0,0 1,0-2,0 1,-1 0,3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997 535,'2'0,"-4"0,1 0,1-1,0 1,0 0,0 0,0 0,0 0,0 0,0 0,0 0,0 0,0 0,0 0,0 0,0 0,0 0,0 0,0 0,0 0,0 0,0-1,0 1,0 0,0 0,0 0,0 0,0 0,0 1,0-1,0 0,0 1,1-1,-1 1,0 0,0 0,1 0,-1 0,0 0,1-1,-1 1,0 0,1 0,-1-1,0 1,1-1,-1 1,1-1,-1 1,0-1,0 1,1-1,-1 0,0 0,0 0,0 0,1 0,-1 0,0 0,1 0,-1 0,0 0,1-1,-1 1,1-1,-1 1,0-1,1 1,-1-1,0 0,1 0,-1 0,0 1,0-1,1 0,-1 1,0-1,0 1,0-1,0 1,0 0,0-1,0 1,0 0,0 0,1 0,-1-1,0 1,0 0,0 0,0 0,0 1,0-1,0 1,1 0,-1 0,0 0,0 0,1 1,-1-1,0 1,0 0,0 0,0 0,0 0,0 0,0 0,0-1,0 1,0 0,0 0,-1-1,1 1,0-1,-1 0,1 0,0 1,-1-1,1-1,0 1,-1 0,1-1,-1 1,1-1,-1 1,1-1,-1 0,0 0,1 0,-1 0,1 0,-1 0,0 0,1-1,-1 1,1-1,0 1,-1-1,1 1,0-1,0 0,0 0,1 0,-1 0,1-1,0 1,0 0,0 0,1 0,0 0,-1 0,1 0,-1 0,0 0,1 0,-1 1,0-1,0 0,0 1,-1-1,2-1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1034 513,'2'0,"-4"0,2 0,0-1,0 1,0 0,0 0,0 0,0 0,0 1,-1-1,1 1,-1-1,1 1,-1 0,1 0,-1 0,0 0,0 1,0-1,0 0,1 0,-1 0,0 0,1 0,-1 0,1 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1038 534,'2'0,"-4"0,2 0,0 0,0-1,0 1,1 0,-1 0,0 0,0-1,0 1,0 0,0 0,0 0,0 0,0 0,0 0,0 0,-1 0,1 0,0 1,-1 0,1 0,-1-1,0 2,1-1,-1 0,0 0,1 0,-1 1,0-1,1 1,-1-1,1 0,-1 1,1-1,0 1,-1-1,1 0,0 1,0-1,0 0,0 0,0 1,0-1,1-1,-1 1,0 0,1-1,-1 1,1-1,-1 1,1-1,-1 1,1-1,-1 0,2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1049 534,'2'0,"-4"0,2 0,0-1,0 1,0 0,0 0,0 0,0 0,0 0,0-1,0 1,0 0,0 0,0 0,0 0,0 0,0 0,0 0,0 0,0 0,0 0,0 1,0-1,-1 1,1 0,0 0,0 0,-1 0,1 1,0-1,-1 0,1 1,0-1,0 0,0 0,-1 1,1-1,0 0,0 0,0 1,0-1,0-1,0 1,0 0,0-1,0 1,1 0,-1-1,0 1,0-1,0 0,1 1,-1-1,0 0,0 0,1 0,-1 0,0 0,1 0,-1 0,0 0,2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1038 549,'2'0,"-4"0,2 0,0 0,1 0,-1 0,1 0,0 0,0-1,-1 1,1 0,0 0,0 0,0 0,0 0,0 0,0 0,-1 0,1 0,0 0,-1 0,1 0,-1 0,2-1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1059 533,'2'0,"-4"0,2 0,0 0,0 0,1 1,-1-1,1 0,-1 1,1 0,-1-1,1 1,-1 0,1 1,-1-1,1 0,-1 1,0-1,1 1,-1-1,0 1,0-1,0 1,-1-1,1 1,0-1,-1 1,1-1,-1 0,0 1,1-1,-1 0,0 1,0-1,1 0,-1-1,1 1,-1-1,1 0,-1 1,1-1,0 0,0 0,-1 1,1-1,0 0,0 0,0 0,0 0,0 0,0 0,0 0,0 0,-1 0,1 0,0 0,0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1087 556,'2'0,"-4"0,2 0,0 0,0 0,0 0,0 0,0 0,0 0,1 0,-1 0,0 0,0 0,0 0,0-1,0 1,0 0,0 0,0-1,1 1,-1-1,0 1,0-1,0 1,0-1,0 1,0 0,-1-1,1 1,0 0,0 0,0-1,0 1,-1 0,1 0,0-1,-1 1,1 0,0 0,-1 0,1 0,0 0,-1 0,1 0,0 0,-1 0,1 0,-1 0,1 1,-1-1,1 0,-1 1,1-1,-1 1,1-1,0 1,0 0,-1-1,1 1,0 0,0-1,0 1,0 0,0-1,0 1,0-1,0 1,0-1,0 1,0-1,0 0,0 1,0-1,0 0,0 0,1 1,-1-1,0 0,0 0,0 0,0 0,1 0,-1 0,0 0,1 0,-1 0,1 0,0-1,-1 1,1-1,0 0,0 1,0-1,-1 0,1 0,0 0,0 0,0 0,-1-1,1 1,0 0,0-1,-1 1,1 0,0-1,-1 0,1 1,0-1,-1 1,1-1,-1 1,1 0,-1 0,0-1,1 1,-1 0,0 1,1-1,-1 0,0 1,0-1,0 1,0-1,1 1,-1 0,0 0,0 0,0-1,0 1,0 0,0 0,0 0,0 0,0 1,0-1,0 1,-1 0,1 1,0-1,-1 0,1 1,-1 0,0 0,1 0,-1-1,1 1,-1 0,0 0,1-1,-1 1,1-1,-1 1,1-1,0 0,-1 1,1-1,0 0,0 0,-1 1,1-1,0-1,0 1,0 0,0-1,0 1,0 0,0-1,0 0,0 1,0-1,1 0,-1 0,0 0,0 1,1-1,-1 0,0-1,1 1,0 0,0-1,0 1,-1-1,1 0,0 0,0 0,2-2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236 678,'2'0,"-4"0,3-1,-1 1,0-1,1 1,-1-1,1 1,0 0,-1-1,1 1,0 0,0-1,0 1,-1 0,1 0,0 0,0 0,0 0,0 0,-1 1,1-1,0 0,0 1,-1-1,1 1,0 0,-1-1,1 1,-1 0,1 0,-1 0,0 0,0 0,1 0,-1 0,0 0,-1 0,1 0,0 0,-1 0,1 0,-1 0,1 0,-1-1,0 1,0 0,0 0,1-1,-1 1,0-1,0 0,0 1,0-1,0 0,0 1,0-1,0 0,0 0,0 1,0-1,0 0,0 0,0 0,1 0,-1 0,0 0,0 0,1-1,-1 1,0 0,1 0,0 0,-1-1,1 1,-1 0,1-1,0 1,0-1,0 1,0-3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977 511,'2'0,"-4"0,2 0,0 0,0 0,0 0,0 0,0 0,0 0,0 0,0 0,0 0,0 0,0 0,0 0,0 0,0 0,0 0,0 0,0 0,0 0,0 0,0 1,0-1,0 0,0 0,0 0,0 0,0 0,0 0,1 0,-1 0,0 0,0 0,0 0,0 0,0 0,0 0,0 0,0 0,0 0,0 0,1 0,-1 0,0 0,0 0,0 0,1 0,-1-1,0 1,0 0,0 0,0-1,0 1,0 0,0-1,0 1,1 0,-1-1,0 1,0-1,0 1,0-1,0 1,0-1,1 0,-1 1,0-1,0 1,0-1,0 1,0-1,1 1,-1-1,0 1,0-1,0 1,0-1,1 1,-1 0,0-1,0 1,1 0,-1-1,0 1,0 0,1 0,-1-1,0 1,0 0,1 0,-1-1,0 1,0 0,1 0,-1 0,0 0,0-1,1 1,-1 0,0 0,0 0,1 0,-1 0,1 0,-1 0,0 0,0 0,1 0,-1 0,0 0,1 0,-1 0,0 0,0 0,1 0,-1 0,0 0,0 0,0 0,1 1,-1-1,0 0,0 0,1 0,-1 0,0 0,0 0,1 0,-1 0,0 0,1 1,-1-1,0 0,0 0,1 0,-1 0,0 0,1 0,-1 0,0 0,0 0,1 0,-1 0,0 0,0 0,0 0,1 0,-1 0,0 1,0-1,1 0,-1 0,0 0,0 0,1 0,-1 0,0 0,0 0,1-1,-1 1,0 0,0 0,1 0,-1 0,0 0,0 0,1 0,-1 0,0 0,0 0,1-1,-1 1,0 0,0 0,1 0,-1-1,0 1,0 0,0 0,0-1,1 1,-1-1,0 1,0 0,0-1,0 1,0 0,0-1,0 1,0 0,0 0,0-1,0 1,0 0,0 0,0 0,0 0,0-1,0 1,0 0,0 0,0 0,0 0,0 0,0 0,0 0,0 0,0 0,0 0,0 0,0 0,0 0,0 0,0 0,0 0,0 0,0 0,0 0,0 0,0 0,0 0,0 0,0 0,0 0,1 0,-1 0,0 0,0 0,1 0,-1 0,0 1,1-1,-1 0,0 0,0 0,1 0,-1 0,0 1,0-1,1 0,-1 0,0 0,0 0,1 1,0-1,-1 0,0 0,1 1,-1-1,0 0,1 0,-1 0,1 0,-1 1,1-1,-1 0,1 0,0 0,-1 0,1 1,-1-1,1 0,0 0,-1 0,1 0,-1 1,1-1,0 0,-1 0,0 0,1 0,-1 0,1 0,-1 0,1 0,0 0,0 0,-1 0,1 0,0 0,-1 0,1-1,0 1,0 0,-1 0,1 0,0 0,0 0,0 0,0-1,0 1,-1 0,1 0,0 0,0 0,0-1,0 1,-1 0,1 0,0 0,-1 0,1 0,0 0,0 0,-1 0,1 0,0 0,-1 0,1 0,-1 0,0 0,1 0,-1 0,1 0,0 0,-1 0,1 1,-1-1,1 0,-1 0,0 1,1-1,-1 0,0 0,1 1,-1-1,0 0,0 0,1 0,-1 0,0 0,0 1,1-1,-1 0,0 0,0 0,0 0,0 0,1 0,-1 0,0 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976 436,'2'0,"-4"0,2 0,0 0,0 0,1 0,-1 0,0 0,0 0,0 0,0-1,0 1,0 0,0 0,0 0,0 0,0 0,0 0,0 0,0 0,0 0,0 0,0 0,0 0,0 0,0 0,0 0,0 1,0-1,0 1,0-1,0 1,-1 0,1 0,0 0,0 0,0 0,0 1,-1-1,1 0,0 1,0-1,-1 0,1 1,0-1,0 0,0 0,0 1,-1-1,1 0,0 0,0 0,0 0,0-1,0 1,-1-1,1 1,0 0,0-1,0 1,0-1,0 0,0 0,0 1,0-1,0 0,-1 0,1 0,0 1,0-1,0 0,0 0,0 0,0 0,0 0,0 0,0 0,0 0,0 0,0 0,0 0,0 0,0 0,0 0,0 0,0 0,0 0,1 0,-1 0,0-1,1 1,-1-1,0 1,1-1,-1 1,1-1,-1 1,1-1,-1 1,1-1,-1 1,1-1,0 1,0-1,0 1,0-1,-1 1,1-1,0 1,-1 0,1 0,0-1,0 1,-1 0,1 0,-1 0,1 0,-1 0,1 0,-1 0,0 0,1 1,-1-1,0 0,0 0,1 1,-1-1,0 1,0-1,1 1,-1 0,0-1,0 1,0-1,0 1,-1-1,1 1,0-1,0 1,0-1,-1 1,1-1,-1 0,1 1,-1-1,0 0,1 1,-1-1,0 0,0 0,0 0,0 0,0 0,0 0,1 0,-1 0,1 0,-1 0,1 0,-1-1,1 1,0 0,-1 0,1 0,0 0,0 0,0 0,-1 0,1 0,0 0,0 0,0 0,0 0,0 0,0 0,0 0,0 0,-1 0,1 0,0 0,0 0,0 0,0 0,0 0,0-1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1024 454,'2'0,"-4"0,2-1,0 1,0 0,0 0,1-1,-1 1,0 0,0 0,0-1,0 1,0 0,0 0,0-1,0 1,-1 0,1-1,0 1,-1 0,1 0,-1 0,1 0,-1 0,0 0,1 0,-1 0,0 0,0 0,1 0,-1 0,0 0,0 1,0-1,1 0,-1 1,0-1,1 1,-1-1,1 0,-1 1,1-1,0 1,-1-1,1 1,0-1,0 0,0 1,0-1,0 1,0-1,0 1,0-1,0 0,0 1,1-1,-1 0,1 1,-1-1,1 1,0-1,-1 0,1 1,0-1,0 0,0 1,-1-1,1 0,0 0,-1 1,1-1,-1 0,1 0,-1 0,1 0,-1 1,1-1,-1 0,1 0,-1 0,0 0,1 1,-1-1,0 0,0 0,1 0,-1 1,0-1,0 0,0 0,0 1,0-1,0 0,0 1,0-1,0 0,0 0,0 1,0-1,0 0,0 1,0-1,-1 0,1 0,0 0,-1 0,1 0,0 0,-1 0,1 0,0 0,-1 0,1 0,0 0,-1 0,1 0,0 0,0 0,0-1,0 1,0 0,0 0,0-1,0 1,0 0,0-1,0 1,1 0,-1-1,1 1,1-2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1037 458,'2'0,"-4"0,2 0,0 0,0 0,0 0,0 0,0 0,0 0,0 0,0 0,0 0,0 0,0 0,0 0,0 0,0 0,0 0,0 0,0 0,0 0,0 0,0 0,-1 0,1 0,0 0,0 1,0-1,0 0,0 1,0-1,0 0,0 1,0-1,0 1,0 0,0-1,0 1,0-1,0 1,0 0,0-1,0 1,0 0,0-1,0 1,0-1,0 1,0-1,0 1,-1-1,1 0,0 1,-1-1,1 1,-1-1,1 0,-1 0,0 1,1-1,-1 0,0 0,1 0,-1 0,1 0,0 0,-1 0,1 0,0-1,0 1,0 0,1-1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1047 458,'2'0,"-4"0,2 0,0 0,0 0,0 0,0 0,1 0,-1 0,0 0,0 0,0 1,0-1,0 1,0-1,0 1,0-1,0 1,0 0,0 0,0-1,0 1,0 0,0 0,0-1,0 1,0-1,0 1,0-1,1 1,-1-1,0 0,0 0,0 1,0-1,0 0,1 0,-1 0,0 0,0 0,1 0,-1 0,1 0,0-1,-1 1,1-1,0 0,-1 0,1 0,0 0,-1 0,1 0,-1-1,1 1,-1-1,1 1,-1-1,1 0,-1 1,0-1,0 1,0-1,0 1,0 0,0 0,-1-1,1 2,0-1,0 0,-1 0,1 1,0-1,0 1,-1 0,1-1,0 1,0 0,-1 0,1 0,0 0,-1 0,0 0,1 0,-1 0,0 1,1-1,-1 1,0 0,1-1,-1 1,1 0,-1 0,1 0,-1 0,1 0,-1 1,1-1,0 0,0 0,0-1,0 1,1 0,-1-1,0 1,1-1,-1 1,1-1,-1 1,1-1,-1 1,1-1,0 0,-1 1,1-1,0 0,0 0,0 0,0 0,-1 1,1-1,-1 0,1 0,-1 0,1 0,-1 0,1-1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833 609,'2'0,"-4"0,2 0,0 0,0 0,0 0,0 0,0 0,0 0,0 0,0 0,0 0,0 0,0 0,0 0,0 0,-1 0,1 0,0 0,0 0,0 0,0 0,0 0,0 0,0-1,0 1,1 0,-1 0,0-1,0 1,0 0,0 0,1-1,-1 1,0 0,0 0,1 0,-1-1,0 1,0 0,1 0,-1 0,0 0,0 0,1 0,-1 0,0-1,1 1,-1 0,0 0,1 0,-1 1,0-1,1 0,-1 0,0 0,1 0,-1 0,0 0,0 0,1 1,-1-1,0 0,0 0,1 1,-1-1,0 0,0 0,0 1,0-1,1 0,-1 0,0 1,0-1,0 0,0 1,0-1,0 0,0 1,0-1,0 1,-1-1,1 0,0 1,0-1,0 0,0 0,-1 1,1 0,0-1,-1 0,1 1,0-1,0 0,-1 0,1 1,0-1,0 0,-1 1,1-1,0 0,0 0,-1 0,1 0,0 1,0-1,0 0,-1 0,1 0,0 0,0 0,0 0,-1 0,1 0,0 0,0 0,0 0,-1 0,1 0,0 0,0 0,0 0,-1 0,1 0,0 0,0 0,0 0,-1-1,1 1,0 0,0 0,0 0,0 0,0 0,0-1,-1 1,1 0,0 0,0 0,0 0,0 0,0-1,0 1,0 0,0 0,0 0,-1 0,1-1,0 1,0 0,0 0,0 0,0-1,0 1,1 0,-1-1,0 1,0 0,0 0,0-1,0 1,1 0,-1-1,0 1,1-1,-1 1,0 0,1-1,0 1,-1-1,1 1,-1 0,1-1,0 1,-1 0,1-1,-1 1,0 0,1 0,-1-1,0 1,0 0,0 0,1 0,-1 0,1-1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832 480,'2'0,"-4"0,2 0,0 0,0 0,-1 0,1 0,0 0,0-1,0 1,0 0,0 0,0 0,0 0,0 0,0 0,1 0,-1-1,0 1,0 0,0 0,1 0,-1 0,1 0,-1 0,1 0,-1 0,1 0,0 0,-1 0,1 0,-1 0,1 0,-1 0,1 1,-1-1,1 1,-1-1,1 1,-1-1,0 1,0-1,0 1,0 0,0 0,0 0,0 0,0 0,-1 0,1 0,-1 0,1 0,-1 0,0 0,1-1,-1 1,0 0,1-1,-1 1,1-1,0 1,-1-1,1 0,0 1,-1-1,1 0,0 0,0 0,0 0,0 0,0 0,-1 0,1 0,0 0,0 0,0 0,0 0,0 0,0 0,0 0,1 0,-1 0,0 0,0-1,1 1,-1 0,0 0,1-1,-1 1,1 0,0 0,-1 0,1 0,-1-1,1 1,-1 0,1 1,-1-1,1 0,-1 0,0 0,1 0,-1 0,1 1,-1-1,0 0,1 0,-1 1,0-1,1 0,-1 0,0 0,0 0,1 1,-1-1,1 0,-1 0,0 0,1 0,-1 0,1 0,-1 0,1-1,0 1,-1 0,1-1,0 1,-1 0,1-1,-1 1,1-1,-1 1,1-1,-1 0,1 1,-1-1,1 1,-1-1,0 1,0-1,1 1,-1 0,0-1,0 1,0 0,0 0,1-1,-1 1,0 0,0 0,0 0,0 0,0 0,0 0,0 0,0 0,0 0,0 0,0 0,0 0,0 0,0 0,0 0,0 1,0-1,0 1,0 0,0-1,0 1,0 0,0 0,0 0,0 0,0 0,0 0,0 0,0-1,0 1,0-1,0 1,0-1,0 1,0-1,0 0,0 0,0 1,0-1,0 0,0 0,0 0,0 0,0 0,0 0,0 0,0 0,1-2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865 489,'2'0,"-4"0,2 0,0 0,0 0,0 0,0 0,0 0,0 0,0 0,0 0,0 0,0 0,0 0,0 0,0 0,0 0,0 1,0 0,0 0,0-1,0 1,0 0,0 0,0 0,0 0,0 0,0 0,0-1,0 1,0 0,0 0,0-1,0 1,0-1,0 0,0 0,0 1,0-1,0 0,0 0,0 0,0 0,0 0,0 0,0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849 486,'2'0,"-4"0,2 0,0 0,1 0,0 1,1-1,-1 0,0 0,0 1,1-1,-1 0,1 0,0 1,-1-1,1 0,0 0,-1 0,1 0,-1 0,0 1,0-1,0 0,0 0,0 0,-1 0,1 0,-1 0,1 0,-1 0,0 0,0 0,0 0,1 0,-1 0,0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267 651,'2'0,"-4"0,2 0,0 0,0 0,0 0,0 0,0 0,0 0,0 0,0 0,0 0,0 0,0 0,0 0,0 0,0 0,0 0,0 0,0 0,0 0,0 0,0 0,0 0,0 0,0 0,1 0,-1 0,0 0,0 0,0 0,0 0,0 0,0 0,-1 0,1 0,-1 0,0 0,0 0,0 0,0 0,0 0,1 0,-1 0,0 0,0 0,1 0,-1 0,1 0,-1 0,1 0,-1 0,1 0,-1 0,1 0,0 0,0 0,-1 1,1-1,0 0,0 0,0 0,0 0,0 0,0-1,0 1,0 0,1-1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241 687,'2'0,"-4"0,2 0,0 0,0 1,0-1,1 1,-1-1,0 1,0 0,1 0,-1 0,0 0,0-1,1 1,-1 0,0-1,0 1,1 0,-1-1,0 1,0-1,1 1,-1-1,0 1,0-1,0 0,1 0,-1 1,0-1,0 0,0 0,1 1,-1-1,0 0,0 0,0 0,2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275 642,'2'0,"-4"0,2 0,0 0,0 0,0 0,0 0,0 0,0 0,0 0,0 0,1 0,-1 0,0 0,0 1,0-1,-1 0,0 0,0 0,-1 0,1 0,-1 0,1 0,-1 0,1 0,-1 0,1 1,0-1,0 0,0 0,0 0,1 0,-1 0,1 0,-1 0,1-1,0 1,-1 0,1 0,0 0,0 0,0 0,-1 0,1 0,0 0,0 0,0 0,0 0,0 0,0 0,0 0,0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327 617,'0'-1,"0"1,0 0,0 0,0 0,0 0,0 0,1 0,-1 0,0 0,0 0,0 0,0-1,0 1,0 0,0 0,0 0,0 0,0 0,0 0,0 0,0 0,0 0,0 0,-1 0,1 0,-1 1,1-1,-1 1,1-1,-1 1,1 0,-1 0,1 0,-1 1,1-1,0 0,-1 0,1 1,0-1,0 1,0 0,0-1,0 1,0 0,0 0,0 0,0 0,1-1,-1 1,0-1,0 1,0-1,1 0,-1 1,0-1,0 0,1 1,-1-1,0 0,1 0,-1 0,0 0,0 0,1 0,-1 0,0 0,1 0,-1 0,0 0,0-1,1 1,-1 0,0-1,0 1,0-1,0 1,0-1,1 1,-1-1,0 1,0-1,0 0,0 1,0-1,0 1,0-1,0 1,0-1,0 0,0 0,1 1,-1-1,0 0,0 0,0 1,0-1,0 0,0 0,0 0,0 1,0-1,0 0,0 0,0 1,0-1,0 1,0-1,0 1,0-1,0 1,0-1,0 1,0-1,0 1,0-1,0 1,0 0,0 0,0 0,0 0,-1 0,1 0,0-1,0 1,0 0,-1 0,1 0,0 0,0 0,0 0,-1 0,1-1,0 1,-1 0,1-1,0 1,-1 0,1-1,-1 1,1-1,-1 0,1 1,-1-1,0 0,0 0,0 0,0 0,1 0,-1 0,0 0,0-1,1 1,-1 0,1 0,0 0,-1-1,1 1,0 0,-1 0,1-1,0 1,0 0,0-1,0 0,0 1,1-2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304 655,'2'0,"-4"0,2 0,0 0,0-1,0 1,0 0,0 0,0 0,0 0,-1-1,1 1,0 0,0 0,0-1,0 1,0 0,-1 0,1-1,0 1,0 0,-1 0,1-1,0 1,0 0,0 0,-1 0,1 0,0-1,-1 1,1 0,0 0,0 0,-1 0,0 1,1-1,-1 0,1 0,-1 1,1-1,0 0,-1 1,1-1,-1 1,1-1,0 1,-1 0,1-1,0 1,0-1,-1 1,1 0,0-1,0 1,0 0,0-1,0 1,0-1,0 1,0-1,0 0,0 0,0 1,0-1,0 0,0 0,0 0,0 1,0-1,0 0,0 0,0 0,0 0,1 0,-1 0,0 0,0 0,1 0,-1-1,1 1,-1 0,1-1,-1 1,1 0,-1-1,1 1,-1-1,1 1,-1-1,0 1,1-1,-1 1,0-1,1 1,-1 0,0-1,0 1,0 0,0-1,1 1,-1 0,0 0,0 0,0 0,0-1,0 1,0 0,0 0,0 0,0 0,0 0,0 0,0 0,0 0,0 0,0 0,0 0,1 1,-1-1,0 1,0 0,0-1,0 1,0 0,1 0,-1 0,0-1,0 1,0 0,1 0,-1-1,0 1,0-1,1 1,-1-1,0 1,1-1,-1 1,0-1,1 0,-1 0,0 1,1-1,-1 0,0 0,1 0,-1 1,1-1,0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346 711,'2'0,"-4"0,2 0,0 0,-1 0,1 0,0-1,0 1,0 0,0 0,0-1,0 1,0 0,0-1,0 1,1 0,-1 0,0-1,0 1,0 0,1 0,-1 0,0-1,1 1,-1 0,1 0,-1 0,1 0,-1 0,0 0,1 0,-1 0,0 0,1 0,-1 0,1 0,-1 0,0 0,1 1,-1-1,0 0,0 0,1 0,-1 1,0-1,0 0,0 1,1-1,-1 0,0 1,0-1,0 0,0 1,0-1,0 0,0 1,-1-1,1 1,0-1,0 0,-1 1,1-1,0 0,0 0,-1 0,1 1,0-1,-1 0,1 0,-1 0,1 0,0 0,0 0,-1 0,1 0,0 0,-1 0,1 0,0 0,0 0,-1-1,1 1,0 0,-1-1,1 1,0 0,0 0,0-1,0 1,0 0,-1-1,1 1,0-1,0 1,0-1,1 1,-1-1,0 1,0-1,1 1,-1-1,0 1,1-1,-1 1,1-1,-1 1,1 0,-1-1,1 1,0-1,-1 1,1 0,1-2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341 606,'2'0,"-4"0,2 0,0 0,0 0,0 0,0 0,0 0,0 0,0 0,0 0,0 0,0 0,0 0,0 0,0 0,0 0,1 0,-1-1,0 1,1 0,-1 0,1 0,-1 0,1 0,-1 0,1 1,0-1,-1 0,0 1,1-1,-1 1,1-1,-1 1,0-1,1 1,-1 0,0 0,0 0,0 0,0-1,0 1,0 0,-1 0,1 0,0 0,-1-1,1 1,0-1,0 1,-1-1,1 1,-1-1,1 0,0 1,-1-1,1 0,0 0,0 0,0 0,0 0,0 0,0 0,-1 1,1-1,0 0,0 0,0 0,0 0,0 0,0 0,0 0,0 0,0-1,1 1,-1 0,0 0,1 0,-1 0,0 0,1 0,-1 0,1 1,-1-1,0 0,1 0,-1 1,1-1,-1 0,0 0,1 0,-1 1,0-1,0 0,1 0,-1 0,0 1,0-1,1 0,-1 0,0 0,0 0,1 0,-1 0,1 0,-1 0,1 0,-1 0,1 0,0-1,-1 1,1 0,0-1,-1 1,1-1,0 0,1-1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365 619,'2'0,"-4"0,3-1,-1 1,0-1,1 1,-1 0,0 0,0-1,0 1,0 0,0 0,0 0,1 0,-1 0,0 0,0-1,0 1,0 0,0 0,0 0,0 0,0 0,0 0,0 0,0 0,0 0,0 0,0 0,0 1,1-1,-1 1,0-1,0 1,0-1,0 1,0 0,0 0,0-1,0 1,1 0,-1 0,0 0,0-1,0 1,0-1,0 1,0-1,0 1,0-1,0 0,0 0,0 1,0-1,0 0,0 0,0 0,0 0,0 0,0 0,0 0,0 0,0-1,1 1,-1-1,0 0,1 0,-1 0,0 0,1 0,-1 0,0 0,0 1,0-1,0 1,0-1,0 0,0 1,0 0,0-1,1 1,-1 0,0 0,0 0,0-1,0 1,0 0,0 0,0 0,0 0,0 0,0 0,0 0,0 0,0 1,0-1,0 1,1 0,-1 0,0 0,0 0,0 0,1 0,-1 0,0 1,0-2,0 1,1 0,-1 0,0-1,0 1,0 0,0-1,0 1,0-1,0 0,0 0,0 1,1-1,-1 0,0 0,0 0,0 0,0 0,0 0,0 0,-1-1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359 613,'2'0,"-4"0,2 0,1 0,-1 0,1 0,0-1,1 1,-1 0,1 0,0 0,0 0,0-1,-1 1,1 0,0 0,-1 0,1-1,0 1,-1 0,0 0,0 0,0 0,-1 0,1 0,-1 0,0 0,1 0,-1 0,0 0,0 0,1 0,-1 0,0 0,0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277 639,'2'0,"-4"0,3 0,-1 0,0 0,0 0,0 0,0-1,0 1,0 0,0 0,0 0,0 0,0 0,0 0,0 0,0 0,0 0,0 0,0 0,0 0,0 0,0 0,0 0,0 0,0 0,0 1,0-1,0 1,0-1,1 1,-1 0,0 0,0 0,1 0,-1 0,0 1,0-1,0 0,0 0,0 1,0-1,0 0,0 0,0 0,0 0,0 0,0 0,0-1,0 1,0 0,0-1,0 1,0-1,0 0,0 1,0-1,0 0,0 0,0 1,0-1,0 0,0 0,0 0,0 0,0 0,0 0,0 0,0 1,0-1,0 0,0 0,0 0,0 0,0 0,0 0,0 0,0-1,0 1,0 0,1-1,-1 1,0-1,1 0,-1 1,0-1,1 1,-1 0,0-1,1 1,-1 0,0-1,0 1,1 0,-1 0,0 0,0-1,0 1,0 0,1 0,-1 0,0 0,0 0,0 0,0 0,0 0,1 0,-1 0,0 0,1 1,-1-1,0 0,0 0,0 1,0-1,1 0,-1 1,0-1,0 0,0 0,-1 1,1-1,0 1,0-1,0 0,0 1,-1-1,1 0,0 0,-1 1,0-1,1 0,-1 0,1 1,-1-1,1 0,-1 0,1 0,-1 0,1 0,0 0,-1 0,1 0,0 0,-1 0,1 0,0 0,0 0,0 0,-1 0,1 0,0 0,0 0,0 0,0 0,0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382 663,'2'0,"-4"0,2 0,0 0,0 0,0 0,0 0,0 0,0 0,0 0,0 0,0 0,1 0,-1 0,0 0,0-1,0 1,0 0,0 0,0 0,0 0,0 0,0 0,0 0,0 0,0-1,0 1,0 0,-1-1,1 1,0 0,0 0,-1-1,1 1,-1 0,1 0,-1 0,1-1,-1 1,1 0,-1 0,1 0,-1 0,0 0,1 0,-1 0,0 0,1 1,-1-1,0 0,1 1,-1-1,1 1,-1-1,1 1,-1-1,1 1,-1-1,1 1,-1 0,1-1,0 1,0 0,-1-1,1 1,0-1,0 1,0-1,0 1,0-1,0 1,1-1,-1 0,0 0,0 1,0-1,1 0,-1 0,1 0,-1 1,1-1,0 0,-1 0,1 0,0 0,0 0,1 0,-1-1,0 1,0 0,0 0,0 0,0 0,0 0,0-1,0 1,0 0,0 0,0 0,-1 0,1 0,0 0,-1 0,0 1,1-1,-1 0,1 0,-1 0,0 0,0 1,1-1,-1 0,0 0,0 1,0-1,0 0,-1 1,1-1,0 0,-1 1,1-1,-1 1,1-1,-1 0,0 0,1 0,-1 0,1 0,-1 0,1 0,-1 0,1 0,0 0,0 0,-1 0,1-1,0 1,0 0,0 0,1-1,-1 0,1 0,2-1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405 663,'2'0,"-4"0,2 0,0 0,0 0,0 0,0 0,0 0,0 0,0 0,0 0,-1 1,1-1,-1 0,1 0,0 1,0-1,0 0,0 1,0-1,0 1,0-1,0 1,0-1,1 1,-1 0,0-1,0 1,1-1,-1 1,0-1,1 1,-1 0,0-1,0 1,0-1,1 1,-1-1,0 1,0 0,-1-1,1 1,0-1,-1 1,1-1,-1 0,0 1,1-1,-1 1,0-1,0 1,0-1,0 0,1 0,-1 0,1 0,0 0,-1 0,1 0,0 0,-1 0,1 0,0-2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278 691,'2'0,"-4"0,2 0,0 0,0 0,0 0,0 0,0-1,0 1,-1 0,1 0,0 0,-1 0,1 0,-1 0,1 0,-1 0,0 0,1 0,-1 1,1-1,-1 0,1 0,0 0,-1 1,1-1,-1 0,1 1,-1-1,1 0,0 1,0-1,-1 0,1 1,0-1,0 0,0 0,0 1,0-1,-1 0,1 1,0-1,0 0,0 0,0 1,0-1,0 0,1 1,-1-1,0 0,0 0,0 0,0 0,0 0,0 1,0-1,0 0,1 0,-1 0,0 0,0 0,0 0,1 0,-1 0,0 0,1-1,-1 1,0 0,1 0,-1-1,0 1,1-1,-1 1,1-1,-1 0,0 1,1-1,-1 0,1 0,-1 0,1 0,-1 0,1 0,-1 0,0 0,1 0,-1 0,1-1,-1 1,1 0,-1 0,0 1,0-1,1 0,-1 0,0 1,0-1,0 0,0 1,0-1,0 1,1 0,-1-1,0 1,0 0,0 0,0 0,0-1,0 1,0 0,0 0,0 0,0 0,0 0,0 0,0 0,0 0,0 1,0 0,0 0,0 0,0 0,0 0,0 0,0 0,0 1,0-1,0 0,-1 0,1 0,0 1,0-1,0 0,0 0,0 0,0 0,-1-1,1 2,0-2,0 0,0 1,0-1,0 0,0 0,1 1,-1-1,0 0,0 0,0 0,0 0,1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413 636,'2'0,"-4"0,2 0,0 0,0 0,0 0,0 0,0 0,0 0,0 0,0 0,0 0,0-1,0 1,0 0,0 0,1 0,-1 0,0 0,1 0,-1 0,1 0,0 0,-1 0,1 0,-1 1,0-1,1 0,-1 1,0-1,1 0,-1 1,0-1,0 1,0 0,0-1,0 1,-1-1,1 1,0 0,0-1,-1 1,1-1,0 1,0-1,0 1,0-1,-1 0,1 0,0 0,0 1,0-1,0 0,0 0,1 0,-1 0,1 0,-1 0,1 1,0-1,0 0,0 0,-1 0,1 0,0 0,-1 0,1 0,1 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430 669,'2'0,"-4"0,2 0,0 0,0 0,0 0,0 0,0 0,0 0,0 0,0 0,0 0,0 1,0-1,-1 1,1-1,0 1,0 0,0 0,-1 0,1 0,0 0,0 0,0 0,0-1,0 1,0 0,0-1,0 1,0 0,0-1,0 1,0-1,0 1,1-1,-1 0,0 0,0 0,0 1,0-1,0 0,0 0,1 0,-1-1,1 1,-1 0,1-1,-1 1,1-1,-1 1,1-1,-1 0,1 0,-1 0,1 0,-1 0,0-1,1 1,-1-1,0 0,0 1,0-1,0 0,0 1,0-1,0 1,-1 0,1-1,0 1,-1 0,1 0,0 0,-1 0,1 1,0-1,-1 1,1-1,0 1,0 0,-1-1,1 1,0 0,0 0,-1 0,0 0,1 1,-1-1,0 1,1-1,-1 1,1 0,0 0,-1 0,1 0,0 0,0-1,0 1,0 0,0 0,0 0,0-1,0 1,1 0,-1-1,0 1,1-1,0 1,0-1,0 1,0-1,0 1,1-1,-1 0,0 1,0-1,0 0,0 0,0 0,0 0,-1 0,1 0,-1 0,0 0,1 0,0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754 531,'2'0,"-4"0,3 0,-1 0,0 0,0 0,0 0,0 0,0 0,0 0,0 0,0 0,0 0,0-1,0 1,0 0,0 0,1 0,-1 0,0 0,0 0,0 0,0 0,0-1,0 1,0 0,0 0,0 0,0 0,1 0,-1 0,0-1,0 1,0 0,0 0,0 0,0 0,0 0,0-1,1 1,-1 0,0 0,0 0,0 0,0 0,0 0,0-1,0 1,0 0,1 0,-1 0,0 0,0 0,0 0,0-1,0 1,0 0,0 0,0 0,0 0,0 0,0 0,0 0,1 0,-1 0,0 0,0 0,0 0,0 0,0-1,0 1,0 0,0 0,0 0,0 0,0 0,0 0,0 0,0 0,0 0,0 0,0 0,0 0,0 0,0 0,0 0,0 0,0 0,0 0,0 0,0 0,0 0,0 0,0 0,0 0,0 0,0 0,0 0,0 0,0 0,0 0,0 0,0 0,0 0,0 0,0 0,0 0,0-1,0 1,1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705 534,'2'0,"-4"0,2 0,0 0,0 0,0 0,0 0,0 0,0 0,0 0,0 0,0 0,0 0,0 0,0 0,0 0,0 0,0 0,0 0,0 0,0 0,0 0,0 1,0-1,-1 1,1-1,0 1,0 0,0-1,0 1,0 0,0-1,0 1,0 0,0-1,0 1,0-1,0 0,0 1,0-1,0 0,0 1,0-1,0 0,0 0,0 1,0-1,0 0,1 0,-1 0,0 0,0 0,0 0,0 0,0 0,0 0,1 0,-1 0,0 0,1 0,-1-1,1 1,-1-1,1 1,-1-1,1 1,-1-1,1 0,-1 1,1-1,-1 0,1 0,-1 0,0 0,1 0,-1 0,0-1,0 1,0 0,0 0,0-1,0 1,0 0,0 0,0 0,0 0,0 0,0 0,-1 1,1-1,0 0,0 1,0-1,-1 1,1 0,0-1,0 1,0 0,0-1,0 1,-1 0,1 0,0 0,0-1,0 1,-1 0,1 0,0 0,0 0,-1 0,1 0,-1 0,1 1,0-1,-1 0,1 0,0 1,-1-1,1 1,0-1,-1 1,1-1,0 1,-1 0,1-1,0 1,0-1,0 1,0 0,0-1,0 1,0-1,0 1,0-1,1 0,-1 1,0-1,0 0,1 1,-1-1,0 0,1 0,-1 1,0-1,1 0,-1 0,1 0,-1 0,1 1,0-1,-1 0,1 0,0 0,-1 0,1 0,-1 0,1 0,-1 0,1 0,-1 0,1 0,-1 0,0 0,1 0,-1 0,2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740 527,'2'0,"-4"0,2 0,0 0,0 0,0 0,0 0,0 0,0 0,0 0,0 0,0 1,0-1,0 1,0-1,0 1,0 0,-1 0,1 0,0-1,0 1,0 0,0-1,-1 1,1 0,0-1,0 1,0 0,0-1,0 1,0 0,0-1,0 0,0 1,0-1,0 0,0 1,0-1,0 0,0 0,0 0,0 1,1-1,-1 0,0 0,0 0,0 0,1 0,-1 0,1 0,0 0,-1-1,1 1,0-1,0 1,0-1,0 1,-1-1,1 0,0 0,0 0,0 0,0 0,0 1,-1-1,1 0,0-1,-1 1,1 0,-1 0,0 0,1 0,-1-1,0 1,0 0,1 0,-1 0,0 0,0 0,0 0,0 1,0-1,0 1,0-1,0 1,0 0,0-1,0 1,0 0,-1 0,1-1,0 1,0 0,0 0,-1 0,1 0,0 0,-1 0,1 0,-1 0,1 0,-1 1,0-1,1 0,-1 1,1-1,-1 1,1-1,-1 1,1-1,-1 1,1-1,-1 1,1-1,0 1,0 0,0-1,-1 1,1-1,0 1,0 0,0-1,0 1,1-1,-1 0,0 1,0-1,0 0,1 1,-1-1,1 0,-1 0,1 1,-1-1,1 0,-1 0,1 0,0 1,-1-1,1 0,0 0,-1 0,1 0,0 0,-1 0,1 0,0 0,-1 0,1 0,-1 0,1 0,-1 0,0 0,1 0,-1 0,0 0,0 0,2-1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1109 553,'2'0,"-4"0,2 0,0 0,0 0,0 0,0-1,0 1,0 0,0 0,0 0,0 0,0 0,0 0,0 0,0 0,0 0,0 0,0 0,0 0,0 0,0 1,-1-1,1 1,0-1,0 1,-1 0,1 0,-1 0,1 0,-1 0,1 0,0 0,-1 0,1 0,0 0,0-1,0 1,0 0,-1-1,1 1,0 0,0-1,0 1,0-1,1 1,-1-1,0 1,0-1,0 0,0 0,0 1,1-1,-1 0,0 0,0 0,1 0,-1 0,0 0,1 0,-1 0,1 0,0-1,0 1,0-1,-1 0,1 1,0-1,0 0,0 0,-1-1,1 1,0 0,-1-1,1 1,-1 0,0-1,1 1,-1-1,0 1,0-1,0 1,0-1,-1 1,1 0,0 0,0 0,0 1,-1-1,1 1,0-1,-1 1,1-1,-1 1,1 0,-1 0,1 0,-1-1,0 1,1 1,-1-1,0 0,1 0,-1 1,0-1,0 1,0 0,1 0,-1-1,0 1,1 0,-1 0,1 0,0 0,0 0,0 0,0 0,0 0,0-1,0 1,0 0,1-1,-1 1,1-1,0 1,-1 0,1-1,0 0,0 1,0-1,0 0,0 1,0-1,0 0,0 0,-1 0,1 0,-1 0,1-1,0 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466 677,'2'0,"-4"0,2 0,0 0,0 0,0 0,0 0,0 0,0 0,0 0,0 0,0 0,0 0,0 0,0 0,0 0,0 0,0 0,0-1,0 1,0 0,0 0,1-1,-1 1,0-1,0 1,0 0,0-1,0 1,0-1,-1 1,1 0,0-1,0 1,-1-1,1 1,-1 0,1 0,0-1,-1 1,1 0,-1 0,1 0,-1 0,1 0,-1 0,1 0,-1 1,0-1,1 0,-1 0,0 1,1-1,-1 1,1-1,-1 1,1-1,0 1,-1-1,1 1,0 0,0-1,0 1,0-1,0 1,0-1,0 1,0-1,0 1,0-1,0 0,0 1,1-1,-1 0,0 1,0-1,0 0,1 0,-1 1,0-1,0 0,1 0,-1 0,0 0,0 0,1 0,-1 0,1 0,-1 0,1 0,0 0,-1-1,1 1,0-1,-1 0,1 1,0-1,0 0,-1 0,1 0,0 0,-1 0,1-1,0 1,-1 0,1 0,-1-1,0 1,1-1,-1 1,0 0,1 0,-1-1,0 1,1 0,-1 0,0 0,0 0,0 1,0-1,0 1,1-1,-1 1,0 0,0-1,0 1,0 0,0 0,0 0,0 0,0 0,0 0,0 0,0 0,0 1,0 0,0 0,0 1,0-1,0 0,0 1,0-1,0 1,0-1,0 1,-1-1,1 0,0 1,0-1,0 0,0 1,0-1,-1 0,1-1,1 1,-1-1,0 1,0-1,0 1,0-1,0 0,0 0,1 0,-1 0,1 0,-1-1,1 0,0 1,0-1,0 0,0-1,0 1,0 0,0 0,-1 0,1 0,0 0,-1 0,1 0,-1 0,0 1,1-1,-1 1,0-1,0 1,0 0,0 0,0 0,0-1,0 1,0 0,0 0,0 0,1 0,-1 0,0 0,0 0,0 0,-1 0,1 1,0-1,0 2,0-1,0 0,-1 0,1 0,0 0,0 1,0-1,0 0,-1 0,1 0,0 0,0 0,0 0,0 0,0-1,0 1,1-1,-1 1,0-1,0 0,0 1,0-1,0 0,1 0,-1 0,1 0,-1 0,1 0,0-1,0 1,0-1,0 0,-1 0,1 0,0 0,0 0,0 0,-1 0,1-1,0 1,-1-1,1 1,-1-1,0 0,0 0,0 1,0 0,0-1,0 1,-1 0,1 0,-1 0,1 0,-1 0,1 0,0 1,-1 0,1-1,0 1,0 0,-1 0,1 0,0-1,0 1,-1 1,1-1,0 0,0 1,-1-1,1 1,0 0,0 0,0 0,0 0,0 0,0 0,0 0,1 0,-1 1,1-1,-1 0,1 0,-1-1,1 1,-1 0,1-1,-1 1,1-1,-1 1,1-1,0 0,-1 1,1-1,0 0,-1 0,1 0,0 0,0 0,1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536 679,'2'0,"-4"0,2 0,0 0,0 0,0 0,0 0,0 0,0 0,0 0,0 0,0 0,0 0,0 0,0 0,0 0,0 0,0 0,0 0,0 0,0 0,0 0,0 0,0 0,1 0,0 0,0 0,0 0,-1 0,1 0,0 0,0 0,0 0,0 0,0 0,-1 0,1 0,0 0,-1 0,1 0,-1-1,1 1,-1 0,0 0,1 0,-1 0,0 0,0 0,0 0,0 0,0 0,1 0,-1 0,0 0,0 0,0 0,0 0,0 0,0 0,-1 0,0 0,0 1,0-1,0 0,0 0,0 0,1 0,-1 0,0 0,1 0,-1 0,1 0,-1 0,1 0,-1 0,1 0,0 0,-1 0,1 0,0 0,0 0,0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558 668,'2'0,"-4"0,2 0,0 0,0 0,0 0,0 0,-1 0,0 0,-1 0,1 0,-1 0,1 0,0 0,-1 0,1 1,-1-1,1 0,0 0,0 0,0 0,0 0,0 0,1 0,0 0,-1 0,1 0,0 0,0 0,-1 0,1 0,0 0,0 0,0 0,0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593 654,'2'0,"-4"-1,2 1,0 0,-1 0,1 0,0 0,0 0,0 0,0 0,0-1,0 1,0 0,0 0,0 0,0 1,0-1,0 1,0 0,0 0,0 0,0 0,0 1,0-1,0 0,0 1,0-1,0 1,0-1,0 0,0 1,0-1,0 0,0 0,0 0,0 0,0 0,0 0,0 0,0-1,0 0,0 1,0-1,0 0,0 1,1-1,-1 0,0 0,0 0,0 0,0 0,1 0,-1 0,0-1,3-2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290 687,'0'-1,"0"1,0 0,0 0,0 0,1 0,-1 0,0 0,0 0,0 0,0 0,0 0,0 0,0 0,0 0,0 0,0 0,0 0,0 1,0-1,0 1,0-1,1 1,-1-1,0 1,0-1,0 0,0 1,0-1,0 0,1 0,-1 0,0 1,0-1,0 0,0 0,0 0,0 0,1 0,-1 0,0-1,0 1,1 0,-1-1,0 1,1-1,-1 1,0 0,0-1,1 1,-1 0,0 0,0-1,0 1,0 0,0 0,0 0,0 0,0 0,0 0,0 0,0 0,0 0,0 0,0 0,1 0,-1 0,0 1,0 0,0 0,0 0,0 0,0 0,1 1,-1-1,0 0,0 1,0-1,0 0,0 1,0-1,-1 1,1-1,0 0,0 0,-1 0,1 0,0 0,-1-1,1 1,0-1,-1 1,1-1,0 0,0 0,-1 0,1 0,-1 0,1 0,-1 0,1-1,-1 1,1-1,-1 1,1-1,0 1,0-1,0 1,0-1,0 0,0 0,0 1,1-1,0 0,0 0,-1 0,1 0,0 0,1 1,-1-1,0 0,0 1,0-1,0 1,0 0,-1-1,1 1,2-1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611 655,'2'0,"-4"0,2 0,0 0,0 0,0 0,0 0,0 0,0 0,0 0,0 0,0 0,0 0,0 1,0-1,0 1,0 0,0 0,0 0,1 1,-1-1,0 0,0 1,0-1,0 0,0 1,0-1,0 0,0 0,0 0,0 0,0 0,0 0,0 0,0-1,0 1,0-1,0 1,0-1,0 0,0 0,1 1,-1-1,0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637 653,'2'0,"-4"0,2-1,0 1,0 0,0 0,0 0,0 0,0 0,0 0,0 0,-1 0,0 0,0 0,0 0,-1 0,0 0,-1 0,0 0,0 0,0 0,0 0,-1 0,0 0,0 0,0-1,1 1,1 0,0 0,0 0,0 0,1 0,0 0,0 0,0 0,0 0,1 0,-1 0,1 0,0 0,-1 0,1 0,0 0,0 0,0 0,0 0,0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655 672,'2'0,"-4"-1,2 1,0 0,0-1,0 1,1 0,-1-1,0 1,0-1,0 1,0-1,0 1,0-1,0 1,0-1,0 1,0 0,0-1,-1 1,1 0,0 0,0-1,-1 1,1 0,-1 0,0-1,1 1,-1 0,0 0,1 0,-1 1,0-1,0 0,1 0,-1 1,0-1,0 1,1-1,-1 1,0-1,1 1,-1 0,1-1,-1 1,1-1,0 1,0 0,-1-1,1 1,0-1,0 1,0 0,0-1,0 1,0-1,0 0,0 1,0-1,0 0,0 0,0 1,0-1,1 0,-1 0,0 0,0 0,1 0,-1 0,1 0,-1 0,1 0,0 0,-1-1,1 1,-1 0,1-1,0 0,-1 0,1 1,0-1,0 0,-1 0,1 0,-1 1,1-1,-1 0,0 1,0 0,1-1,-1 1,0 0,0 0,0-1,0 1,0 0,0 0,0 0,0 0,0 0,0 0,0 0,0 0,0 1,1-1,-1 1,0 0,-1 0,1-1,0 1,0 0,0 0,0 0,0 0,0 0,0-1,0 1,0 0,0-1,1 1,-1-1,0 1,0-1,1 1,-1-1,0 0,0 0,1 0,-1 0,1 0,-1 0,1 0,0 0,0-1,0 1,0-1,0 0,0-1,4-3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683 646,'2'0,"-4"-1,2 1,0 0,0 0,0-1,0 1,0 0,0 0,0 0,0 0,0 0,0 0,0 0,0 0,0 0,0 0,0 1,0 0,0 0,0 0,0 0,0 0,0 1,-1-1,1 1,0 0,-1 0,1-1,-1 1,1-1,-1 1,1-1,-1 1,1-1,-1 0,1 0,-1 0,1 0,0-1,-1 1,1-1,0 0,0 0,0 1,0-1,0 0,0 0,0 0,0 0,0 0,0-1,0 1,1-1,0 0,0 0,0 0,0 1,0-1,0 1,1-1,-1 1,1-1,-1 1,1 0,-1 0,1 0,-1 0,0 1,0-1,0 1,0-1,0 1,-1-1,1 1,-1 0,0 0,0 0,0 0,-1 0,0 0,1-1,-2 1,1 0,-1 0,1-1,-1 1,0-1,0 0,0 0,1 0,-1 0,0 0,1 0,0 0,-1-1,1 1,0 0,1-1,-1 1,1 0,-1-1,1 1,0 0,0 0,-1-1,1 1,0 0,0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86,'2'0,"-4"0,2 0,0 0,0 0,0 0,0 0,0 0,0 0,0 0,0 0,0 0,0 0,0 0,0-1,0 1,0 0,0 0,1 0,-1 0,0 0,0-1,1 1,-1 0,0 0,1-1,-1 1,1 0,-1-1,1 1,-1 0,1-1,-1 1,1 0,-1-1,1 1,0-1,-1 1,1 0,0-1,0 1,-1-1,1 1,0-1,0 1,0-1,0 1,0-1,0 1,0-1,0 1,0-1,1 1,-1-1,0 1,0-1,0 1,0-1,1 1,-1-1,0 1,0-1,0 1,1 0,-1-1,0 1,0 0,1-1,-1 1,1 0,-1 0,1-1,0 1,-1 0,1 0,0 0,0-1,0 1,0 0,0 0,0 0,1 0,-1 0,0 0,0 0,0 0,1 0,-1 0,1 0,-1 0,1 0,0 0,-1 0,1 0,-1 0,1 0,-1 0,0 0,1 0,-1 0,0 0,-1 1,1-1,0 0,0 1,0-1,1 0,-1 1,0-1,-1 1,1-1,0 1,0-1,0 1,0 0,0-1,0 1,0 0,0-1,0 1,0 0,0 0,0-1,-1 1,1 0,-1 0,1-1,-1 1,0 0,0 0,1 0,-1-1,0 1,0 0,0 0,-1 0,1-1,0 2,0-1,-1 0,1-1,-1 1,1 0,-1-1,1 1,-1 0,0 0,1 0,-1 0,0-1,0 1,0 0,0 0,0 0,0 0,0 0,0 0,0-1,0 1,0 0,-1 0,1 0,0-1,-1 2,0-1,0 0,1 0,-1 0,0 0,0 0,1 0,-1 0,0 0,0 0,-1 0,1 0,0 0,-1 0,0 0,0 0,0 0,0 0,0 0,-1 0,1-1,0 1,-1 0,1 0,0 0,-1-1,1 1,0 0,0-1,0 1,-1 0,1-1,0 1,0-1,0 1,-1 0,1-1,-1 1,1-1,0 0,-1 1,1-1,0 1,-1-1,1 0,0 1,0-1,0 0,0 0,0 0,0 0,0 1,0-1,0 0,0 0,0 0,0 0,1 0,-1 0,0 0,0 1,0-1,0 0,0 0,0 0,0 0,0 0,0 0,1 0,-1 0,0 0,1 0,-1 0,0 0,1 0,-1 0,1 0,0 0,-1-1,0 1,1 0,0 0,-1 0,1 0,-1 0,1 0,-1 0,1 0,0 0,0-1,-1 1,1 0,0 0,0 0,-1 0,1-1,0 1,-1 0,1 0,0 0,-1-1,1 1,0 0,0 0,0 0,-1-1,1 1,0 0,0 0,0-1,0 1,0 0,1-1,-1 1,0 0,0 0,1 0,-1-1,0 1,0 0,1-1,-1 1,0 0,1 0,-1-1,0 1,1 0,-1 0,0-1,1 1,-1 0,1-1,-1 1,1 0,-1 0,1-1,-1 1,1 0,-1 0,1-1,0 1,-1 0,1 0,0-1,-1 1,1 0,0-1,-1 1,1 0,0 0,-1-1,1 1,0 0,0-1,-1 1,1 0,0-1,0 1,-1 0,1-1,0 1,0 0,0-1,0 1,-1 0,1-1,0 1,0 0,0-1,0 1,0 0,0-1,0 1,0 0,-1-1,1 1,0-1,0 1,0-1,0 1,0 0,0-1,0 1,0-1,0 1,0 0,1-1,-1 1,0-1,0 1,0-1,0 1,0-1,1 1,-1-1,0 1,0 0,0-1,0 1,1-1,-1 1,0-1,1 1,-1-1,0 1,1-1,-1 1,0-1,1 1,-1-1,0 1,1-1,-1 1,0 0,1-1,-1 1,0-1,1 1,-1 0,0-1,1 1,-1-1,1 1,-1 0,0-1,0 1,1 0,-1 0,0-1,0 1,1 0,-1-1,0 1,0 0,1 0,-1-1,0 1,1 0,-1-1,0 1,1 0,-1 0,0-1,0 1,1 0,-1 0,0-1,1 1,-1 0,0 0,0-1,1 1,-1 0,0 0,1-1,-1 1,1 0,-1-1,1 1,-1 0,1-1,-1 1,1-1,-1 1,1 0,0-1,-1 1,1-1,-1 1,1 0,0-1,-1 1,1 0,-1-1,1 1,-1 0,1 0,-1-1,0 1,1 0,-1-1,1 1,-1 0,1-1,-1 1,0 0,1-1,-1 1,1 0,-1 0,1-1,-1 1,0 0,1 0,-1-1,1 1,-1 0,1-1,-1 1,1 0,-1-1,1 1,0-1,0 1,0-1,0 1,0-1,1 1,-1-1,0 1,0 0,1-1,-1 1,1 0,-1-1,0 1,2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397 115,'2'0,"-4"0,2 0,0 0,0 0,0 0,0 0,0 0,0 0,0 0,0 0,0 0,0 0,0 0,0 0,0 0,0 0,0 0,1 1,-1-1,0 0,0 0,0 0,0 0,1 0,-1 0,0 0,0 1,0-1,0 0,0 0,0 0,0 0,1 0,-1 0,0 0,0 0,0 0,0 0,0 0,0 0,0 0,0 0,0 0,0 0,0 0,0 0,0 0,0 0,0 0,0 0,1 1,-1-1,0 0,0 0,0 0,0 0,0 0,0 0,0 0,0 0,-1 0,1 0,0 0,-1 0,1 0,0 0,-1 0,1 0,0 0,0 0,-1 0,1 0,0 0,0 0,0 0,-1 0,1 0,0 0,0 0,0 0,0 0,0 0,0 0,0 0,0 0,0 0,-1 0,1 0,0 0,0 0,0 0,0 0,0 0,0 0,1 0,-1 0,1 0,0 0,0 0,-1 0,1 0,-1 0,1 0,-1 0,0 0,1 0,-1 0,0 0,1 0,-1 0,0 0,0 0,0 0,-1 0,0 0,0 1,0-1,-1 0,1 0,0 0,-1 1,1-1,0 0,-1 0,1 0,0 0,0 1,0-1,0 0,0 0,0 0,0 0,1 0,0 0,-1 0,1 0,0 0,0 0,-1 0,1 0,0 0,0 0,0 0,0 0,1 0,0 0,-1 0,1-1,0 1,0 0,-1 0,1 0,0 0,-1 0,1 0,-1 0,0-1,0 1,1 0,-1 0,0 0,0 0,0 0,0 0,0 0,0 0,1 0,-1 0,0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615 101,'2'0,"-4"0,2 0,0 0,1 0,-1 0,0 0,0 0,0 0,0 0,0 0,0 0,0 0,0 0,1 0,-1 0,0 0,0 0,0 0,0 0,0 0,0 0,-1 0,0 0,0 0,0 0,-1 0,1 0,0 0,1-1,-1 1,0 0,0 0,1 0,-1 0,1 0,0 0,0 0,-1 0,1 0,0 0,0 0,0 0,0 0,-1 0,1 0,0 0,0 0,0 0,0 0,0-1,0 1,0 0,0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610 93,'2'0,"-5"0,3-1,0 1,-1-1,1 1,-1-1,1 0,-1 1,0-1,0 0,0 0,0 0,1 0,-1 0,0 1,0-1,0 0,0 0,-1 0,1 0,0 1,0-1,0 0,0 0,-1 0,1 0,0 1,-1-1,1 0,0 0,-4-1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420 131,'2'0,"-4"0,2 0,0 0,0 0,0 0,0 0,0 0,0 0,0 0,0 0,0 0,0 0,0 0,0 0,0 1,0-1,0 0,0 0,0 0,0 1,0-1,0 0,0 0,0 1,0-1,0 0,1 0,-1 0,0 0,0 1,0-1,0 0,0 0,0 0,0 0,0 0,0 0,0 0,0 1,0-1,0 0,0 0,0 0,0 0,0 0,0 0,0 0,0 0,0 0,0 0,0 0,0 0,0 0,0 0,0 0,0 0,0 0,0 0,0-1,0 1,0-1,0 1,0 0,0-1,1 1,-1-1,0 0,0 0,0 0,0 0,0 0,1 0,-1 0,0 0,0-1,1 1,-1 0,0-1,1 1,-1 0,0-1,1 1,-1 0,1 0,-1-1,0 1,1 0,-1-1,1 1,-1 0,0 0,1-1,-1 1,0 0,0 0,0 1,1-1,-1 0,0 1,0-1,0 0,0 1,1-1,-1 0,0 1,0-1,0 0,0 1,0-1,0 0,0 1,1-1,-1 0,0 1,0-1,0 0,0 1,1-1,-1 0,0 0,0 0,0 1,1-1,-1 1,0-1,0 1,0 0,0-1,0 1,1 0,-1-1,0 1,0 0,0 0,0-1,0 1,0 0,0 0,0-1,1 1,-1 0,0 0,0 0,0 0,0 0,0 0,0 0,0-1,0 1,0 0,0 0,0 0,0 0,0 0,0 0,0 0,0 0,0 0,0 0,0 0,0 0,0 1,0 0,0 0,0 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447 142,'2'0,"-4"0,1 0,1 0,0 0,0 0,0 0,0 0,0 0,0 0,0 0,0 0,0 0,0 0,0 0,0 0,0-1,0 1,1-1,-1 1,0 0,0-1,0 1,0-1,0 0,0 1,0-1,0 1,0-1,0 0,0 1,0-1,1 0,-1-1,0 0,0 1,0 0,1 0,-1-1,0 1,0-1,0 1,0-1,0 0,0 0,0 0,0 0,0 0,0-1,1 1,-1 0,0 0,0 0,0 0,0 0,0 0,0 1,0-1,0 1,0 0,0-2,0 2,0 0,0 0,1 0,-1 0,0 1,0-1,0 0,0 1,0-1,0 1,0-1,0 1,0 0,0-1,0 1,0 0,0 0,0 0,0 0,0 0,0 0,0 0,0 0,0 0,0 0,0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309 694,'2'0,"-4"0,2 0,0 0,0 0,0 0,0 0,0 0,0 0,0 0,0 0,0 0,0 0,0 0,1 0,0 0,0 0,0 0,1-1,-1 1,0 0,0 0,0 0,0 0,0-1,0 1,-1 0,1 0,-1 0,0 0,1 0,-1 0,0 0,0 0,1 0,-1 0,0 0,0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467 150,'2'0,"-4"0,2 0,1 0,-1 0,0 0,0 0,0 0,0 0,0 0,0-1,1 1,-1 0,0-1,0 0,1 0,-1 0,0-1,1 1,-1-1,0-1,1 1,-1 0,0-1,1 0,-1 1,0-1,0 0,1 0,-1 1,0-1,1 0,-1 0,0 0,0 0,1 0,-1 1,0-1,1 0,-1 0,0 1,0-1,1 1,-1 1,0-1,1 1,-1 0,1 0,-1 0,0 0,0 0,1 1,-1-1,0 1,0-1,0 1,0 0,0 0,0 0,0-1,0 1,0 0,0 0,0 0,0 1,0-1,0 1,0 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496 152,'0'-1,"0"1,0 0,1-1,-1 0,0-1,1 1,-1-1,1 0,-1 0,1 0,0-1,0 0,0 0,0-1,0 1,0 0,0 0,-1 0,1 0,0 1,0-1,0 0,0 0,-1 1,1-1,0 1,-1 1,0-1,1 0,-1 1,1 0,-1-1,0 1,1 0,-1 0,0 0,1 1,-1-1,0 1,0 0,0-1,0 1,0 0,0 0,0 0,0 0,0 0,0 0,0 0,0 0,0 0,-1 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528 145,'2'0,"-4"0,2-1,1 0,-1 0,0 0,1-1,-1 1,1-2,0 1,0-1,0 1,0-1,0 0,0 0,1-1,-1 1,0 0,0 1,0-1,0 0,0 1,0-1,0 0,0 1,0-1,0 1,0-1,0 1,0 0,0 1,0-1,-1 1,1 0,-1 0,1 0,-1 1,1-1,-1 1,0-1,0 1,0 0,0 0,1 0,-1 0,0 0,0 0,0 0,0 0,0 0,0 0,0 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571 133,'2'0,"-4"0,2-1,1 0,-1 0,1-1,-1 1,1-1,0 0,0 0,0 0,0 0,0 0,0 0,0 0,0 0,-1 0,1 1,0-1,-1 1,1-1,0 1,-1 0,1 0,0-1,-1 1,1 0,-1 0,1 1,-1-1,0 1,1-1,-1 1,0-1,1 1,-1-1,0 1,0 0,0 0,0-1,0 1,1 0,-1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335 243,'2'0,"-4"0,2 0,0-1,0 1,0 0,0 0,0 0,0-1,0 1,0 0,0 0,0 0,0 0,0-1,1 1,-1 0,0 0,0-1,0 1,0 0,0 0,0 0,0-1,0 1,0 0,0 0,0 0,0-1,0 1,0 0,0 0,0 0,0 0,0-1,0 1,0 0,0 0,0 0,1 0,-1 0,0 0,0 0,0 0,0 0,0 0,0 1,0-1,0 1,0 0,1 0,-1 0,0 0,0 0,1 0,-1 1,0-1,0 0,0 0,0 1,0-1,0 0,1 0,-1 0,-1 1,1-1,0 0,0-1,0 1,0 0,0 0,0-1,0 1,0 0,0 0,0-1,0 1,0-1,0 1,0-1,0 1,0-1,0 0,0 0,0 1,0-1,0 0,0 0,0 0,0 0,0 1,0-1,0 0,0 0,0 0,0 0,0 0,0 0,0 0,0 0,0 0,0 0,1 0,-1 0,0-1,0 1,1 0,-1 0,0-1,0 1,1-1,-1 1,0 0,1-1,-1 1,0-1,0 1,1-1,-1 1,0-1,0 1,0-1,1 1,-1 0,0-1,0 1,0 0,0 0,0-1,0 1,0 0,1 0,-1 0,0-1,0 1,0 0,0 0,0 0,0 0,0 0,0-1,0 1,0 0,0 0,0 0,0 0,0 0,0 0,0 0,0 0,0 0,0 0,0 0,0 0,0 1,0-1,0 1,0-1,0 0,0 1,0-1,0 1,0 0,0-1,-1 1,1-1,0 0,0 1,0-1,0 0,0 1,0-1,-1 0,1 0,0 0,0 0,0 0,0 0,0 0,0 0,-1 0,1 0,-1 0,1 0,0-1,-1 1,1 0,0-1,-1 1,1 0,0-1,-1 1,1 0,0 0,-1-1,1 1,0 0,0 0,-1 0,1-1,0 1,0 0,0 0,0 0,0 0,0 0,-1 0,1 0,0 0,0 0,0-1,0 1,0 0,0 0,0 0,0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323 329,'2'0,"-4"0,2 0,0 0,0 0,0 0,0 0,0 0,0 0,0 0,0-1,0 1,0 0,0 0,0 0,0 0,0 1,0-1,0 1,1 0,-1 0,0 0,0 0,0 0,0 1,0-1,0 0,0 1,0-1,0 0,0 0,0 1,0-1,0 0,0 0,-1 0,1-1,0 1,0 0,0-1,0 1,0-1,0 1,0-1,0 0,0 1,0-1,0 0,0 0,0 1,0-1,0 0,0 0,0 0,0 0,0 0,0 0,0 0,0 0,0 0,0 0,0 0,0 0,0 0,0 0,0 0,0 0,0 0,1 0,-1-1,0 1,1 0,-1-1,0 1,1-1,-1 1,0-1,1 1,-1 0,0-1,0 1,0 0,0-1,0 1,1 0,-1 0,0-1,0 1,0 0,0 0,0 0,0-1,0 1,0 0,0 0,0 0,0 0,0 0,0 0,0 0,0 0,0 0,0 0,0 0,0 0,0 0,0 1,-1-1,1 1,0-1,0 1,0-1,-1 0,1 1,0-1,0 0,0 1,0-1,0 0,-1 0,1 1,0-1,0 0,0 0,0 0,0 0,0 0,-1 0,1 0,0 0,-1-1,1 1,0 0,-1 0,1-1,0 1,-1 0,1-1,0 1,-1 0,1-1,0 1,0 0,0 0,0 0,0 0,0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405 169,'2'0,"-4"0,2 0,0 0,0 0,0 0,0 0,0 0,0 0,0 0,0 0,0 0,0 0,0 0,-1 0,1 0,0 0,0 0,0 0,0 0,0 0,0 0,0 0,0 0,0 0,0 0,0 0,0 0,0 0,0 0,0 0,0 0,0 0,0 0,0 0,0 0,0 0,0 0,0 0,0 0,0 0,0 0,0 0,0 0,0 0,0 0,0 0,0 0,0 0,0 0,0 0,0 0,1 0,-1 0,0 0,0-1,0 1,0 0,0 0,0-1,1 1,-1 0,0 0,0-1,0 1,0 0,1-1,-1 1,0 0,0 0,0-1,0 1,1 0,-1 0,0 0,0-1,0 1,0 0,0 0,0 0,1 0,-1 0,0 0,0 0,0-1,0 1,0 0,0 0,0 0,0 0,1 0,-1 0,0 0,0 0,1 0,-1 0,0 0,1 0,-1 0,0 0,1 0,-1 0,0 0,1 0,-1 0,0 0,1 0,-1 0,0 0,1 0,-1 0,0 0,1 0,-1 0,0 0,1 0,-1 0,0 0,0 0,1 1,-1-1,1 0,-1 0,0 0,1 0,-1 0,0 0,1 0,-1 0,0 0,1 0,-1 0,0 0,1 0,-1 0,0 0,1 0,-1-1,0 1,1 0,-1 0,0 0,1 0,-1 0,0 0,1 0,-1 0,0 0,1 0,-1-1,0 1,1 0,-1 0,0 0,1 0,-1 0,0 0,0 0,1 0,-1 0,0 0,0 0,0 0,1 0,-1 0,0 0,1 0,-1 0,0 0,1 0,-1 0,0 0,1 1,-1-1,0 0,0 0,1 0,-1 0,0 0,0 0,1 0,-1 0,0 0,0 0,0 0,1 0,-1 0,0 0,1 0,0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903 208,'2'0,"-4"0,2 0,0 0,0 0,1 0,-1 0,0 0,1 0,-1 0,0 0,1 0,-1 0,0 0,1 0,-1 0,1 0,-1 0,1 0,0 0,0 0,-1 0,1 0,0 0,0 0,0 0,0 0,1 0,-1 0,0 0,0 0,0 0,0 0,1-1,-1 1,0 0,0 0,1 0,-1 0,0 0,1 0,-1 0,0 0,1 0,-1 0,0 0,1 0,-1 0,0 0,0 0,0 0,0 0,0 0,0 0,0 1,0-1,0 0,0 0,0 0,0 0,-1 0,1 0,0 0,-1 0,1 0,0 0,-1 1,1-1,0 0,-1 0,1 0,0 0,0 0,-1 0,1 0,0 0,-1 0,1 0,0 0,-1 0,1 0,0 0,0 0,-1 0,1 0,0 0,-1 0,1 0,0 0,-1 0,1 0,-1 0,1 0,0 0,0 0,-1 0,1-1,0 1,1 0,-1 0,0 0,-1 0,1 0,0 0,0 0,0 0,-1 0,1 0,0 0,0 0,-1 0,1 0,0 0,0 0,0 0,0 0,0 0,1-1,-1 1,0 0,0 0,1 0,-1 0,0 0,1 0,-1 0,0 0,1 0,-1 0,0 0,1 0,-1 0,0 0,1-1,-1 1,0 0,1 0,-1 0,0 0,0 0,0 0,0 0,0 0,0 0,0 0,0 0,-1 0,1 0,0 0,0 0,0 0,0 0,0 0,-1 0,1 0,0 0,0 0,0 0,0 0,0 0,0 0,-1 0,1 0,0 0,0 0,0 0,-1 0,1 1,0-1,0 0,0 0,0 0,0 0,0 0,0 0,1 0,-1 0,0 0,0 0,0-1,0 1,0 0,0 0,0 0,0 0,0 0,0 0,0 0,-1 0,1 0,0 0,-1 0,1 0,0 0,0 0,-1 0,1 0,0 0,0 0,-1 0,1 0,0 0,0 0,-1 0,1 0,0 0,0 0,-1 0,1 0,0 0,-1 0,1 0,0-1,-1 1,1 0,-1 0,1 0,0 0,-1 0,1 0,0 0,-1 0,1 0,0 0,-1 0,1 0,0 0,-1 0,1 0,0 0,-1 0,1 0,0 0,-1 0,1 0,0 0,-1 0,1 0,0 0,-1 0,1 0,-1 0,1 0,0 0,-1 0,1 0,-1 0,1 0,-1 0,1 0,0 0,-1-1,1 1,-1 0,1 0,-1 0,1 0,-1 0,1 0,-1 0,1 0,-1 0,1 0,-1 0,1 0,-1 0,1 0,0 0,-1 0,1 0,-1 0,1 0,-1 0,0 0,1 0,0 0,-1 0,0 0,1 0,-1 0,0 0,1 0,-1 0,1 0,0 0,-1 0,0 0,1 0,-1 0,0 0,1 0,-1 0,1 0,-1 0,1 0,-1 0,1 0,0 0,-1 0,1 0,0 0,-1 0,1 0,-1 0,0 0,1 0,-1-1,0 1,1 0,-1 0,0 0,1 0,-1 0,1 0,-1 0,0 0,1 0,-1 0,0 0,1 0,-1 0,0-1,1 1,-1 0,1 0,-1 0,0 0,1 0,-1 0,1 0,-1 0,1 0,-1 0,1 0,-1 0,1 0,-1 0,0 0,1 0,-1 0,1 0,-1 0,0 0,1 0,-1 0,0 0,1 0,-1 0,0 0,1 0,-1 0,1 0,-1 0,0 0,1 0,-1 0,1 0,-1 0,1 0,-1 0,1 0,-1 0,1 0,-1-1,1 1,0 0,-1 0,1 0,-1 0,0 0,1 0,-1 0,1 0,-1 0,1 0,-1 0,1 0,0 0,0 0,-1 0,1 0,-1 0,1 0,0 0,-1 0,1 0,0 0,-1 0,1 0,-1 1,1-1,0 0,-1 0,1 0,0 0,-1 0,1 0,0 0,-1 0,1 0,0 0,-1 0,1 0,0 0,-1 0,1 0,-1 0,1 0,0 0,-1 0,1 0,0 0,0 0,-1 0,1 0,0 0,-1 0,1 0,0 0,-1 0,1 1,0-1,0 0,-1 0,1 0,0 0,-1 0,1 0,-1 0,1 0,0 0,-1 0,1 0,-1 0,1 0,-1 0,1 1,0-1,-1 0,1 0,-1 0,1 0,0 0,-1 0,1 0,0 0,-1 0,1 0,0 0,-1 0,1 0,0 1,-1-1,1 0,0 0,0 0,-1 0,1 0,0 0,0 0,-1 1,1-1,0 0,0 0,0 0,0 0,1 1,-1-1,-1 0,1 0,0 0,0 0,-1 0,1 0,0 1,0-1,-1 0,1 0,0 0,0 0,0 0,-1 0,1 1,0-1,-1 0,1 0,0 0,-1 0,1 0,0 0,-1 0,1 0,-1 0,1 1,0-1,-1 0,1 0,-1 0,1 0,-1 0,0 0,1 0,-1 0,0 0,1 0,-1 0,1 0,-1 0,0 0,0 0,1 0,-1 0,0 0,0 0,1 0,-1 0,0 0,0 0,1 0,-1 0,0 0,0 0,0 0,0 0,0 0,0 0,0 0,0 0,0 0,0 0,0 0,1 0,-1 0,0 0,0 0,0 0,0 0,0 0,0 0,0 0,0 0,0 0,0 0,0 0,0 0,0 0,0 0,0 0,0 0,0 0,0 0,0 0,0 0,1-1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1156 517,'0'-1,"-1"1,1 0,-1 0,0 0,0 0,0 0,0 0,0 0,0-1,0 1,0 0,0 0,-1 0,1 0,0 0,0 0,-1 0,1 0,0 0,-1 0,1 0,0 0,-1 0,1 0,-1 0,1 0,-1 0,1 0,0 0,-1 0,1 0,-1 0,1 1,-1-1,1 0,0 0,-1 0,1 0,0 1,-1-1,1 0,0 0,-1 1,1-1,0 0,-1 1,1-1,0 1,-1-1,1 0,0 1,0-1,-1 0,1 1,0-1,0 1,-1-1,1 1,-1-1,1 0,-1 1,1-1,-1 1,1-1,0 1,-1-1,1 1,-1-1,1 0,0 1,-1-1,1 1,0-1,-1 1,1-1,0 1,0-1,-1 1,1-1,0 1,0-1,0 0,1 1,-1-1,0 1,0-1,1 0,-1 1,0-1,0 1,1-1,-1 1,0-1,0 1,1 0,-1-1,0 1,0 0,0-1,0 1,0 0,0 0,0-1,1 1,-4 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955 687,'2'0,"-4"0,2 0,0 0,0 0,0 0,0 0,0 0,0 0,0 0,0 0,0 0,0 0,0 0,1 0,0-1,-1 1,1 0,0 0,-1 0,1 0,0 0,0 0,0 0,0 0,1 0,-1 0,0 0,1 0,-1 0,1 0,-1 0,1 0,-1 0,1 0,-1 0,1 0,-1 0,0 0,1 0,-1 0,1 1,-1-1,1 0,-1 0,1 0,-1 0,1 1,-1-1,0 0,1 0,-1 0,0 0,1 1,-1-1,0 0,0 0,0 0,0 0,0 0,0 0,0 0,-1 0,1 0,0 0,-1 0,1 0,-1 0,1 0,-1 0,0 0,1 0,-1 0,0 0,1 0,-1 0,0-1,1 1,-1 0,0 0,0 0,1 0,-1 0,1 0,-1 0,0 0,1 0,-1 0,0 0,1 0,-1 0,1 0,-1 0,0 0,1-1,-1 1,1 0,-1 0,0 0,1 0,-1 0,0 0,1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310 352,'2'0,"-4"0,2 0,0 0,0 0,0 0,0 0,0 0,0 0,0 0,0 0,0-1,0 1,0 0,0 0,0 0,0 0,0 0,0 0,0 0,0 0,0 0,0 0,0 0,0 0,0 0,0 0,0 0,0 0,0 0,0 0,0 0,0 0,0 0,0 0,0 0,0 0,0 0,0 0,0 0,0 0,1 0,-1 0,1-1,-1 1,1 0,0 0,0 0,1 0,-1-1,0 1,0 0,1 0,-1 0,0 0,1 0,-1 0,0 0,0 0,0 0,0 0,0 0,0 0,0 0,0 0,-1 0,1 0,-1 0,1 0,0 0,-1 0,1 0,-1 0,0 0,1 0,-1 0,0 0,0 0,0-1,0 1,0 0,1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319 685,'2'0,"-4"0,2 0,0 1,0-1,0 0,-1 1,1 0,0-1,0 1,0 0,0 0,0-1,0 1,0 0,0 0,0-1,0 1,0-1,0 1,0-1,0 1,0-1,0 0,0 1,0-1,0 0,0 0,0 1,0-1,0 0,0 0,1 0,0 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425 134,'-1'0,"1"0,0 0,0 0,0 0,0-1,0 1,0 0,0 0,0 0,0 0,0 0,-1-1,1 1,0 0,0 0,0 0,0 0,0 0,0 0,0 0,0 0,0 0,0 0,0 0,0 0,0 0,0 0,0 0,0 0,-1 1,1 0,0 0,0 0,0 0,0 0,0 0,0 0,0 0,0 0,0-1,0 1,0 0,0-1,0 1,0 0,0-1,0 1,0-1,0 1,0-1,0 0,0 0,0 1,0-1,0 0,0 0,0 1,0-1,0 0,1 0,-1 0,0 0,0 0,0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416 130,'1'0,"-1"0,1-1,1 1,-1 0,0-1,1 1,-1 0,1 0,-1 0,1 0,0 0,-1 0,0 0,1 1,-1-1,0 0,0 0,0 1,-1-1,1 0,0 1,-1-1,0 0,1 1,-1-1,0 0,0 0,0 1,0-1,0 0,0 1,0-1,-1 1,0-1,1 1,-1-1,-1 1,1-1,0 0,-1 0,1 1,-1-1,1 0,-1 0,1 0,0 0,-1 0,1 0,0 0,1 0,-1-1,0 1,1 0,-1 0,1 0,0 0,-1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516 156,'2'0,"-4"0,2 0,0 0,-1 0,1 0,0 0,0 0,0 0,0 0,0 0,0 0,0 0,0 0,0 0,0 0,0 0,0 0,0 0,0 0,0 0,0 0,0 0,0 0,0 0,0 0,0 0,0 0,0 0,0 0,0 0,0 0,0 0,1 0,-1 0,1-1,-1 1,1 0,-1-1,1 1,-1-1,1 1,0 0,-1-1,1 1,-1-1,1 1,-1 0,1-1,-1 1,1 0,-1 0,1 0,-1-1,0 1,0 0,1 0,-1 0,1 0,0 0,-1 0,1 1,0-1,-1 0,1 1,-1-1,1 0,0 1,-1-1,1 0,-1 1,0-1,1 0,-1 0,0 0,0 1,1-1,-1 0,0 0,1 0,-1 0,0 0,1 0,-1 0,1 0,-1 0,1 0,-1-1,1 1,0 0,-1 0,1 0,-1-1,1 1,-1 0,1 0,0 0,-1 0,1-1,-1 1,1 0,-1 0,0 0,1 0,-1 0,0 0,1 0,-1 0,1 0,0 0,-1 1,1-1,0 0,-1 0,1 0,-1 1,1-1,-1 0,1 0,-1 0,1 0,-1 0,1 1,-1-1,0 0,1 0,0 0,-1 0,0 0,1 0,-1-1,1 1,-1 0,0 0,1 0,-1 0,0 0,1 0,-1 0,1 0,-1 0,0 0,1 0,-1 0,0 0,1 0,-1 0,1 0,-1 0,1 1,-1-1,1 0,-1 0,0 0,1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522 123,'2'0,"-4"0,2-1,0 1,0-1,1 1,-1-1,0 0,1 0,0 0,-1 0,1 0,0 0,0 0,1 0,-1 0,0 1,1-1,-1 0,1 1,-1-1,1 1,-1-1,1 1,-1 0,1 0,-1 0,0 1,1-1,-1 0,0 1,0-1,0 1,0 0,0-1,-1 1,1 0,0 0,-1 0,0 0,0 0,1 0,-1 0,0 1,-1-1,1 0,0 0,-1 0,1 0,-1 0,0-1,0 1,1 0,-1-1,0 1,-1-1,1 0,0 1,0-1,-1 0,1 0,0 0,0 0,0 0,0-1,0 1,0 0,0 0,1-1,-1 1,0-1,0 1,0-1,0 1,0-1,1 1,-1-1,1 1,0-1,-1 1,1-1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537 124,'2'0,"-4"0,3 1,-1-1,0 1,1-1,-1 1,1 0,0 0,-1-1,0 1,1-1,-1 1,1 0,-1-1,0 1,1 0,-1-1,1 1,-1-1,0 1,1-1,-1 1,0-1,1 1,-1-1,0 1,0-1,0 0,0 0,0 0,1 1,-1-1,0 0,0 0,0 0,0 0,0 0,0 0,0 0,0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121 287,'2'0,"-4"0,2 0,0-1,0 1,0 0,0 0,0 0,0 0,-1 0,1 0,0 0,0-1,-1 1,1 1,-1-1,1 0,-1 0,0 1,1-1,-1 1,0 0,0 0,0 0,1 0,-1 1,1-1,-1 1,1 1,-1-1,1 0,0 1,0-1,0 1,1-1,-1 1,0 0,1-1,-1 1,0-1,1 0,-1 1,1-1,-1 0,0 0,1 0,-1-1,0 1,0-1,1 1,-1-1,0 1,0-1,0 0,1 0,-1 0,-1 0,1 0,0 0,0 0,0-1,-1 1,1 0,-1-1,0 1,0-1,0 1,1-1,-1 0,0 0,0 0,0 0,0 0,1 0,-1 0,1-1,-1 1,1-1,0 0,0-2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135 296,'2'0,"-4"-1,1 1,1 0,0 0,0 0,0 0,-1 0,1 0,0 0,-1 1,1-1,-1 0,1 0,-1 1,1-1,-1 1,1 0,0 0,-1 0,1 1,0-1,0 1,0 0,0 1,1-1,-1 1,0-1,1 1,0-1,-1 1,1-1,-1 1,1-1,0 0,-1 1,1-1,-1 0,1-1,-1 1,1 0,-1-1,0 1,0 0,0-1,1 1,-2-1,1 1,0-1,0 0,0 1,-1-1,1 0,-1 0,1-1,-1 1,1-1,-1 1,1-1,-1 1,0-1,1 0,-1 0,0 0,1 0,-1 0,1 0,-1-1,0 1,0-2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122 376,'2'0,"-4"0,2 0,0 0,0 0,0 0,0 1,0 0,0 0,0 0,1 0,-1 0,0 1,0-1,0 1,0-1,0 1,1-1,-1 1,0-1,0 1,0-1,0 1,0-1,1 0,-1 0,0 0,0 0,0-1,0 1,0-1,0 0,0 1,1-1,-1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118 377,'1'0,"-1"0,2-1,-1 1,1 0,0 0,0 0,1 0,-1 0,0 1,-1-1,1 1,-1-1,1 1,-1 0,0 0,1-1,-1 1,-1 0,1 0,-1 0,1 0,-1 0,0 0,-1 0,1-1,-1 1,-1 1,0-1,0-1,0 1,0 0,1-1,-1 1,0-1,0 0,0 0,1 1,0-1,-1 0,1 0,1 0,-1-1,0 1,1 0,0 0,-1 0,1 0,0 0,-1 0,1 0,0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165 318,'2'0,"-4"0,2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0,0-1,0 1,0 0,0 0,1 0,-1 0,0 0,1 0,-1 0,0 0,0 0,1 0,-1 0,0 0,1 0,-1 0,1 1,-1-1,0 0,0 0,1 1,-1-1,0 1,0-1,0 1,0 0,0-1,0 1,0 0,0-1,-1 1,1-1,-1 1,1 0,-1-1,0 1,1-1,-1 1,1-1,-1 0,1 0,-1 1,1-1,0 0,-1 0,1 0,0 0,0 0,0 0,0 0,0 0,0 0,0 0,0 0,0 0,0 0,0 0,1 0,0 0,0 0,-1 0,1 0,0 0,-1 1,1-1,0 0,-1 1,1-1,0 1,-1-1,1 1,-1 0,0-1,1 1,-1-1,0 1,0-1,0 1,0-1,0 1,-1-1,1 1,0-1,-1 0,1 1,-1-1,0 0,1 0,-1 0,0 0,1 0,-1 0,0 0,1 0,-1 0,1-1,0 1,-1-2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340 682,'2'0,"-4"0,2 0,0 0,0 0,0 0,0 0,0 0,0 1,1-1,-1 1,0 0,0 0,0 0,0 0,1 0,-1 0,0 0,0 1,0-1,0 0,0-1,0 1,0 0,0-1,0 1,0 0,0-1,0 1,0-1,0 0,0 1,0-1,0 0,0 1,0-1,0 0,0 0,0 1,0-1,0 0,0 0,0 0,0 0,0 0,0 0,0 0,0 0,0 0,0 0,0 0,0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182 320,'2'0,"-4"0,2 0,0 0,0 0,0 0,0 0,0 0,0 0,0 0,1 0,-1 1,0-1,0 1,1-1,-1 1,1 0,-1-1,0 1,1 0,0-1,-1 1,1-1,-1 1,1-1,-1 1,1-1,-1 0,0 0,1 1,-1-1,0 0,1 0,-1 0,0 0,1-1,-1 1,0 0,1 0,-1-1,0 1,1-1,-1 0,0 1,0-1,0 1,0-1,0 1,0 0,0 0,0-1,1 1,-1 0,0 0,0 0,0 0,0-1,0 1,0 0,0 0,0 0,0 1,0-1,0 1,0 0,0 0,0 1,0-1,0 1,0 1,1-1,-1 1,0-1,1 1,-1-1,1 1,-1 0,0-1,1 1,-1-1,0 0,0 0,0 0,0-1,0 0,0 0,0 0,0 0,-1 0,1-1,0 1,-1-1,0 0,1 0,-1 0,0 0,-1 0,1 0,0-1,0 0,0 1,0-1,0 0,0 0,0 1,1-1,-1 0,1 0,0 0,0 0,0 0,0 0,1 0,-1 0,1 0,1 0,1-2,-1 2,0 0,-1 1,1-1,-1 0,1 1,-1 0,1-1,-1 1,0 0,0-1,0 1,0 0,0 0,0 0,-1 0,1 0,0 0,1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227 338,'2'0,"-4"0,2 0,0 0,0 0,0 0,0 0,0 0,0 0,0 0,0 0,1 0,0 0,0 0,0 0,0 1,0-1,-1 0,1 0,0 0,0 0,-1 0,1 0,-1 0,1 0,-1 0,1 0,-1 0,0 0,1 0,-1 0,0 0,0 0,1 0,-1 0,0 0,0 0,0 0,0 0,0 0,0 0,0 0,-1 0,0 0,0 0,0 0,-1 0,1 0,0 0,0 0,0 0,0 0,0 0,0 0,1 0,-1 0,1 0,0 0,-1 0,1 0,0 0,0 0,-1 0,1 0,0 0,0 0,0 0,0 0,-1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253 333,'2'0,"-4"0,2 0,0 0,0 0,0 0,0 0,0 0,0 0,0 0,-1-1,1 1,0 0,0 0,0 0,0 0,0 0,0 0,0 0,0 0,0 0,0 0,0 0,0-1,-1 1,1 0,0 0,0 0,0-1,0 1,0 0,0 0,0-1,1 1,-1 0,0-1,0 1,1-1,-1 1,1 0,-1-1,1 1,-1 0,1 0,0 0,-1-1,0 1,1 0,-1 0,1 0,-1 1,1-1,-1 0,1 1,0-1,-1 0,1 1,-1 0,0-1,1 1,-1 0,1 0,-1 0,0 0,0 0,0 0,0-1,0 1,0 0,0 0,-1-1,1 1,0-1,0 1,-1-1,1 1,-1-1,1 1,-1-1,1 0,0 0,-1 1,1-1,0 0,0 0,-1 0,1 0,0 0,0 0,-1 0,1 0,0 0,0 0,0 0,0 0,0 0,0 0,0 0,-1 0,1 0,0 0,0 0,0 0,1 0,-1 0,0 0,1 0,-1 1,1-1,0 0,0 0,-1 0,1 1,0-1,-1 0,1 0,-1 0,1 1,0-1,-1 0,1 0,-1 0,1 0,0 0,-1 0,1 0,-1 0,1 0,0-1,-1 1,1-1,0 1,0-1,0 0,0 0,0 1,-1-1,1 0,-1 0,1 0,0 0,-1 0,0 1,1-1,-1 0,0 1,1-1,-1 1,0-1,0 1,0 0,0-1,0 1,0 0,1 0,-1 0,0-1,0 1,0 0,0 0,0 0,0 0,0 0,0 0,0 1,0-1,0 1,0-1,0 1,0 0,1 0,-1 0,0-1,0 1,1 0,-1 0,1-1,-1 1,1 0,-1-1,1 1,-1-1,1 0,-1 0,0 0,1 0,-1 0,1 0,0-1,-1 1,1-1,-1 0,1 1,-1-1,1 0,-1 1,0-1,0 0,0 1,1-1,-1 1,0-1,0 1,0 0,0-1,0 1,0 0,0 0,0 0,0 0,0 0,0 0,0 0,0 0,1 0,-1 1,0 0,0 0,1 0,-1 1,1 0,-1 0,1 0,0 0,-1 0,1 1,0-1,-1 1,1-1,0 1,-1 0,1-1,-1 1,0 0,1-1,-1 1,-1-1,1-1,0 1,0-1,-1 0,1 0,-1-1,1 1,-1-1,0 1,0-1,-1 0,1 0,-1 0,1-1,-1 1,1-1,-1-1,0 1,1 0,0-1,0 1,0-1,1 1,0-1,0 0,0 0,1 0,0 0,0 0,1 0,0 0,1 0,-1 1,1-1,-1 1,1 0,-1 0,1 0,-1 1,-1-1,1 1,-1 0,4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322 315,'2'0,"-4"0,2 0,-1 0,1 0,0 0,0 0,0 0,0 0,0 0,0 0,0 0,0-1,0 1,0 0,0 0,0 0,0 0,1 1,-1-1,1 1,0-1,0 1,0 1,0-1,0 1,0 0,1 0,-1 1,0-1,0 1,0-1,-1 1,1 0,-1 0,0 1,0-1,-1 2,0-2,0 1,-1 0,0 0,-1 1,1-2,-2 1,1-1,0 0,0 0,-1-1,1 0,-1 0,0 0,1-1,-1 0,1 0,-5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171 296,'2'0,"-4"-1,2 1,0 0,1 0,-1 0,0 0,0 0,0 0,0 0,0 0,0 0,0 0,0 0,0 0,0 0,0 0,0 0,0 0,-1 0,1 1,-1 0,0 0,1 0,-1 1,0 0,0 0,0 0,0 1,0-1,1 2,-1-1,0 1,1 0,0 0,0-1,0 0,1 0,0 1,0-1,1 1,0 0,0 0,1 0,1 0,-1 0,1-1,-1 1,1-1,0 0,-1-1,1 1,4 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351 350,'2'0,"-4"0,2 0,0-1,1 1,-1 0,0 0,0-1,0 1,1-1,-1 1,0-1,0 1,1-1,-1 1,0-1,0 0,0 1,0-1,0 1,1-1,-1 1,0-1,-1 1,1 0,0-1,0 1,0 0,0 0,-1 0,1-1,0 1,-1 0,1 0,-1 0,0 0,1 0,-1 0,0 0,1 0,-1 0,1 0,-1 1,0-1,1 0,-1 1,1-1,-1 0,1 1,-1-1,1 0,-1 1,1-1,-1 1,1-1,0 0,-1 1,1-1,0 1,0-1,-1 1,1-1,0 0,0 1,0-1,0 0,0 1,0-1,0 0,0 1,0-1,0 0,0 1,0-1,0 0,0 0,0 1,0-1,0 0,0 0,1 1,-1-1,0 0,0 0,0 0,1 0,-1 0,0 1,0-1,1 0,-1 0,0 0,0 0,1 0,-1 0,0 0,1 0,-1-1,1 1,-1 0,0 0,1 0,-1-1,1 1,-1-1,1 1,-1 0,1-1,-1 0,1 0,-1 1,1-1,0 0,-1 0,1 0,-1 0,1 0,-1 0,1 0,-1 0,1 0,-1-1,1 1,-1 0,0 0,1-1,-1 1,1 0,-1-1,0 1,0 0,1-1,-1 1,0 0,0-1,0 1,0 0,0 0,0 0,0 1,0-1,0 0,0 1,0-1,0 1,0-1,0 1,0 0,1 0,-1 0,0-1,0 1,0 0,-1 0,1 0,0 0,0 0,0 0,0 0,0 0,0 1,0 0,0 0,0 0,0 1,-1 0,1 0,0 1,0-1,-1 0,1 1,0-1,0 0,0 0,-1-1,1 1,0-1,0 1,0-1,0 0,0 0,0 1,0-2,0 1,0 0,0-1,0 1,0-1,0 0,1 0,-1 1,0-1,0 0,0 0,0 0,0 0,2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383 320,'2'0,"-4"0,2 0,0 0,0 0,0 0,0 0,0 0,0 0,0 1,0-1,0 2,-1-1,1 0,0 0,-1 1,1 0,-1 0,1-1,-1 1,1-1,0 1,-1-1,1 1,0-1,-1 1,1-1,0 1,0-1,-1 0,1 0,0 0,0 0,0-1,0 1,0-1,0 1,0-1,0 0,0 1,0-1,0 0,0 0,0 0,2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385 321,'2'0,"-4"0,2 0,0 0,0 0,0 0,0-1,0 1,0 0,0 0,0 0,0 0,0 0,0 0,0 0,0 0,0 1,0-1,1 1,-1 0,0 0,0 0,1 1,-1 0,0-1,1 1,-1 0,1 0,-1-1,1 1,-1 0,1-1,-1 0,1 1,-1-1,1 1,0-1,-1 0,1 0,-1 1,1-1,-1 0,1 0,-1-1,1 1,-1 0,1-1,-1 1,0-1,1 0,-1 1,0-1,0 0,0 0,0 0,0 0,0 0,0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385 343,'2'0,"-4"0,2 0,0 0,0 0,0-1,1 1,-1 0,0 0,0 0,1 0,-1 0,1 0,-1-1,0 1,1 0,-1 0,0 0,1 0,-1 0,0 0,0 0,1 0,-1 0,0 0,0 0,1 0,-1-1,0 1,0 0,0 0,0 0,0 0,0 0,0 0,0 0,0 0,0 0,-1 0,0 0,0 0,0 0,0 0,0 0,0 0,0 0,0 0,0 0,0 0,0 0,0 0,1 0,-1 0,1 0,0 0,-1 1,1-2,0 1,0 0,-1 0,1 0,0 0,0 0,0 0,0 0,2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428 348,'2'0,"-4"0,2 0,0 0,0 0,0 0,0 0,0 0,0 0,0 0,0 0,0 0,0 0,0 0,0 0,0 0,0 0,0 0,0 0,1 0,-1 0,0 0,0 0,0 0,0 0,0 0,0 0,0 0,0 0,0 0,0 0,0 0,0 0,0 0,0 0,0 0,0 0,0 0,0 0,0 0,0 0,0 0,0 0,0 0,0 0,0 0,0 0,0 0,0 0,0 0,0 0,0 0,0 0,0 0,-1 0,-1 0,1 0,0 0,-1 0,1 0,0 0,0 0,0 0,0 0,0 0,0 0,0 0,0 0,1 0,-1 0,1 0,-1 0,1 0,0 0,-1 0,1 0,0 0,0 0,-1 0,1 0,0 0,0 0,0 0,0 0,0 0,0 0,0 0,-1 0,1 0,0 0,0 0,0 0,0 0,0 0,1-1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342 672,'2'0,"-4"0,2 0,1 0,-1 0,0 0,1-1,-1 1,1 0,-1 0,1 0,0 0,-1 0,1 0,0 0,-1 0,1 0,0 0,-1 1,1-1,-1 1,1-1,-1 1,1-1,-1 1,0-1,0 1,0 0,0 0,0 0,0 0,-1 0,1 0,0-1,-1 1,0-1,1 1,-1 0,0-1,1 1,-1-1,1 0,-1 1,1-1,-1 0,1 0,0 0,-1 0,1 0,0 1,0-1,0 0,0 0,-1 0,1 0,0 0,0 0,0 0,0 0,0 0,0 0,0 0,0 0,0 0,0 0,0 0,0 0,1 0,-1 1,1-1,0 1,0-1,0 1,0 0,0-1,0 1,0 0,0-1,0 1,0-1,0 1,-1-1,1 1,0-1,-1 0,1 1,0-1,-1 0,1 0,-1 0,0 1,1-1,-1 0,0 0,1 0,-1 0,0 0,0 1,1-1,-1 0,0 0,0 0,0 0,0 0,0 0,0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428 341,'2'0,"-4"0,2 0,0 0,0 0,0 0,0 0,1 0,-1 0,0 0,0 0,0 0,0 0,0 0,0 0,0 0,0 0,0 0,0 0,0 0,0 0,0 0,0 0,0 0,0 0,-1 0,0 0,0 0,0 0,-1 0,1 0,-1 0,1 0,-1 0,0 0,1 0,0 0,-1 0,1 0,0 0,0 0,1 0,-1 0,1 0,0 0,0 0,-1 0,1 0,0 0,0 0,0 0,0 0,0 0,0 0,0 0,0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482 307,'2'0,"-4"0,2 0,0 0,0 0,0 0,0-1,0 1,0 0,0 0,0 0,0 0,0 0,0 0,0 0,0 0,0 0,0 0,0 0,0 0,0 0,0 0,-1 0,1 0,0 0,-1 0,1 0,-1 1,1-1,-1 0,1 1,-1 0,1-1,-1 1,1 0,-1 0,1 0,-1 0,1 2,0-2,0 1,0-1,0 1,0 0,0 0,0 0,1 0,-1 0,0 0,1 0,-1 0,1 0,-1 0,0 0,1 0,-1 0,1 0,-1 0,0 0,1 0,-1 0,0 0,1-1,-1 1,0 0,1 0,-1 0,0-1,0 1,1-1,-1 0,0 1,0-1,0 0,0 0,0 0,0 0,0-1,0 1,-1-1,1 1,0-1,0 1,-1-1,1 0,0 0,-1 1,1-1,-1 0,0 0,1 0,-1 0,0-1,-1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494 307,'2'0,"-4"0,2 0,0 0,0 0,0-1,0 1,0 0,0 0,0 0,1 0,-1 0,0 0,0 0,0 0,0 0,0 0,0 0,0 0,0 0,0 0,0 0,0 0,0 0,0 0,0 0,-1 1,1-1,0 1,-1 0,1 0,0 0,-1 0,1 0,0 1,-1-1,1 1,0-1,0 1,0 0,0 0,-1 0,1 0,0 0,0-1,1 1,-1 0,0 0,0 0,0-1,0 1,0 0,1 0,-1 0,0 0,1-1,-1 1,0 0,1 0,-1-1,0 1,1 0,-1 0,1-1,-1 1,0 0,1 0,-1 0,1 0,-1 0,0 0,1 0,-1-1,0 1,1 0,-1-1,0 0,0 0,0 1,0-1,0 0,0-1,0 1,0 0,0-1,0 1,0-1,0 0,-1 0,1 1,0-1,-1 0,1 0,-1 0,0 0,1 0,-1 0,0-1,1 1,-1 0,1-1,-2-1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508 340,'2'0,"-4"0,2 0,0 0,-1-1,1 1,0 0,0 0,0 0,0 0,0 0,0 0,0 0,0 0,0 0,0 0,0 0,0 0,0 0,0 0,0 0,0 0,0 0,0 0,0 0,0 0,0 0,0 0,0 0,0 0,0 0,0 0,0 0,0 0,0 0,0 0,0 0,1 1,-1-1,0 1,0-1,1 1,-1 0,0-1,1 1,-1 0,1-1,-1 1,0-1,1 1,-1 0,1-1,-1 1,1-1,-1 1,0-1,1 1,-1-1,0 0,0 0,1 1,-1-1,0 0,0 0,1 0,-1 0,0 0,0 0,1 0,-1 0,0-1,1 1,-1 0,0-1,0 1,0-1,1 1,-1-1,0 0,0 1,0-1,0 1,0-1,0 1,0-1,0 1,0-1,0 1,0 0,0 0,0-1,0 1,0 0,0 0,0 0,0 0,0-1,0 1,0 0,0 0,1 0,-1 0,0 0,0 0,0 0,0 1,0-1,0 1,0 0,0 0,0 0,0 0,1 1,-1-1,0 0,0 1,0-1,0 1,1 0,-1 0,0-1,0 1,0 0,0-1,0 1,0-1,0 1,0-1,0 0,0 1,0-1,0 0,0 0,0 0,-1 0,1 0,0 0,0-1,-1 1,1-1,-1 1,1-1,0 1,-1-1,1 1,-1-1,0 0,1 0,-1 0,1 0,-1 0,1 0,-1 0,1 0,-1 0,1-1,-1 1,1-1,-1 1,1-1,0 1,-1-1,1 0,0 0,0 0,0-1,0 1,1 0,-1 0,1 0,-1-1,1 1,0 0,0 0,0 0,1-1,-1 1,1 0,-1 0,1 0,0 0,0 0,0 1,0-1,-1 0,1 1,0 0,-1-1,1 1,-1 0,1 0,-1-1,0 1,0 0,0 0,-1 0,1 0,-1 0,1 0,-1 0,0 0,1 0,-1 0,0 0,1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560 357,'2'0,"-4"0,2 0,0 0,0 0,0 0,0 0,1-1,-1 1,0 0,0 0,0-1,1 1,-1-1,0 1,1-1,-1 1,0-1,0 1,0-1,0 1,0-1,0 1,0-1,0 1,0-1,0 1,0-1,-1 1,1 0,-1-1,1 1,-1 0,1 0,-1-1,1 1,-1 0,0 0,1 0,-1 0,1 0,-1 0,0 1,1-1,-1 0,1 0,-1 1,1-1,0 1,-1-1,1 1,0-1,-1 1,1-1,0 1,0 0,0-1,0 1,0 0,0 0,1 0,-1 0,0-1,0 1,1 0,-1-1,0 1,0-1,1 0,-1 1,0-1,1 0,-1 0,0 1,0-1,0 0,1 0,-1 0,0 0,1 0,-1 0,1-1,-1 1,1 0,-1-1,1 0,0 0,-1 0,1 0,0 0,-1-1,1 1,0-1,-1 0,1 0,-1 0,1 0,-1 0,1 0,-1 0,0 0,1 1,-1-1,0 0,0 1,0-1,0 1,0-1,0 1,0 0,0 0,0 0,0 0,0 1,0-1,0 1,0-1,0 1,0 0,0-1,0 1,0 0,0 0,0 0,0 1,0 0,0 0,0 1,0-1,0 2,0-1,0 0,0 1,-1-1,1 1,0-1,0 0,0 1,-1-1,1 0,0-1,0 1,0-1,-1 1,1-1,0 1,0-1,0 0,0 0,0 0,0-1,0 1,0-1,0 1,0-1,0 0,0 0,0 1,0-1,1 0,-1 0,3-2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593 326,'2'0,"-4"0,2 0,0 0,0 0,0 0,0 0,0 0,0 0,0 0,0 0,0 0,0 1,-1 1,1-1,0 1,-1-1,1 2,-1-1,1 0,-1 0,0 0,0 0,1-1,-1 1,0 0,1 0,-1-1,1 1,-1-1,1 0,0 0,-1 0,1 0,0-1,0 1,0-1,0 1,0-1,0 0,0 0,0 0,2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594 326,'2'0,"-4"0,2 0,0 0,0 0,0-1,0 1,1 1,-1-1,0 1,0 0,1 0,-1 0,1 0,-1 1,0-1,1 1,-1 0,0-1,1 1,-1 0,0-1,0 1,0 0,1-1,-1 1,0-1,0 1,1-1,-1 0,0 0,1 0,-1-1,0 1,0-1,1 1,-1-1,0 0,0 0,0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591 348,'2'0,"-4"0,3 0,0 0,0 0,0 0,0-1,0 1,1 0,-1 0,0 0,0 0,0 0,-1 0,1-1,0 1,-1 0,1 0,-1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490 406,'2'0,"-4"0,2 0,0 0,0 0,0 0,0 0,0 0,0 1,0 0,0 0,0 0,0 0,0 1,0-1,0 0,1 1,-1-1,0 1,0-1,0 1,0-1,1 1,-1-1,0 0,0 1,0-1,0 0,0-1,0 1,1-1,-1 1,0-1,0 0,0 1,0-1,0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483 408,'2'0,"-3"0,1 0,1 0,0 0,0-1,0 1,1 0,-1 0,1 0,-1 0,1 1,-1-1,1 0,-1 1,1 0,-1-1,0 1,0 0,0 0,0 0,0 0,0 0,-1 0,0 0,1 0,-1 0,-1 2,0-2,0-1,0 1,0 0,0 0,-1-1,0 1,0-1,-1 1,1-1,0 0,0 0,0 0,0 0,0 0,1 0,-1 0,1-1,0 1,0 0,0-1,1 1,-1-1,1 1,-1-3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382 696,'2'0,"-4"0,2 0,0-1,0 1,0 0,0 0,0 0,0 0,0 0,0-1,0 1,0 0,0 0,0-1,0 1,0 0,0 0,0-1,0 1,0 0,-1 0,1 0,0-1,0 1,0 0,-1 0,1 0,0 0,-1 0,1 0,-1 0,1 0,-1 0,1 0,-1 0,1 0,-1 1,1-1,-1 0,1 0,0 0,-1 1,1-1,0 0,0 0,-1 1,1-1,0 0,0 1,-1-1,1 1,0 0,0-1,0 0,0 1,0-1,0 0,0 1,0-1,0 0,0 1,0-1,0 0,0 0,0 1,0-1,0 0,0 0,0 1,1-1,-1 0,0 0,0 0,0 1,1-1,-1 0,0 0,0 0,1 0,-1 0,0 0,0 0,1 0,-1 0,0 0,1 0,-1-1,1 1,-1 0,1-1,-1 1,1-1,-1 1,1-1,-1 0,1 1,0-1,-1 0,1 0,-1 0,1 0,-1 0,1 0,0 0,-1 0,1 0,-1-1,1 1,-1 0,0 0,1 0,-1 0,0 0,0 0,1 0,-1 0,0 0,0 1,0-1,0 0,0 0,1 1,-1-1,0 0,0 1,0 0,0-1,0 1,0 0,0 0,0 0,0-1,0 1,0 0,0 0,0 0,0 0,0 1,0 0,0 0,0 0,0 0,0 0,-1 1,1-1,0 1,0-1,0 0,0 1,0-1,0 2,0-2,0 1,0-1,0 0,0 0,0 0,0 0,0 0,0-1,0 1,0-1,0 1,0-1,0 0,0 1,0-1,0 0,0 0,0 0,0 1,0-1,0 0,0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456 357,'2'0,"-4"0,3-1,-1 1,1 0,0 0,0-1,1 1,-1 0,1-1,-1 1,1 0,0 0,0 0,0 0,0 0,0 1,0-1,0 0,-1 1,1-1,-1 1,1-1,-1 1,0-1,0 1,-1-1,1 0,-1 1,1-1,-1 1,0-1,1 0,-1 1,0-1,-1 1,1-1,-1 1,0-1,0 1,-1 0,0-1,-1 1,1-1,-1 1,0-1,0 0,0 1,0-1,0 0,0-1,1 1,0 0,0-1,0 1,1 0,0-1,0 1,0-1,1 1,-1-1,1 1,0 0,0-1,0 1,0-1,0 1,1-2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103 324,'2'0,"-5"0,3 0,0 0,0 0,0 0,0 0,0 0,0 0,0 0,0 0,1 0,-1 0,1 0,0-1,0 1,1 0,0-1,0 1,0 0,1-1,0 1,0 0,-1 0,1 0,0 0,0 0,-1 0,0 1,0-1,0 0,-1 1,1-1,-1 1,1 0,-1-1,0 1,0 0,-1 0,1-1,0 1,-1 0,0 0,0 0,0 0,0 0,-1 0,1 0,-1 0,-1 0,0 0,0 0,0 0,0 0,-1 0,0-1,1 1,-1-1,0 1,0-1,0 0,0 0,0 0,1-1,-1 1,0-1,1 0,0 1,1-1,0 1,-1-1,1 0,0 1,1-1,-1 1,1-1,-1 1,1 0,0-1,0 1,0-1,1-1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120 462,'2'0,"-4"0,2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1,1-1,-1 1,0 0,1 0,-1 0,0 0,1 1,-1-1,0 0,1 0,-1 1,0-1,1 0,-1 1,0-1,1 0,-1 0,0 0,0 1,0-2,0 1,1 0,-1 0,0-1,0 1,0-1,0 1,0-1,0 0,0 1,0-1,0 0,0 0,0 0,0 1,0-1,0 0,0 0,0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112 466,'2'0,"-4"0,2-1,1 0,0 1,0-1,0 0,0 0,0 0,1 0,-1 0,1 1,0-1,1 0,-1 0,0 0,0 1,0-1,0 1,0 0,0 0,-1 0,1 0,0 1,-1-1,1 1,-1-1,2 2,-2-1,1 0,-1 0,0 0,-1 0,1 0,0 0,-1 0,1 0,-1 0,0 0,0 1,0-1,-1 0,1 0,-1 0,0 0,0 0,0 0,0 0,0 0,-1 0,0 0,0 0,1 0,-1 0,0-1,1 1,-1-1,1 0,0 1,-1-1,1 0,0 0,0 1,0-1,0 0,1 0,-1 0,1 0,-1 0,1 0,-1 0,1 0,0 0,-1 0,1 0,0 0,-1 0,1-1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187 475,'2'0,"-4"0,2 0,0 0,0 0,0 0,0 0,0 0,0 0,0 0,0 0,0 0,0 0,0 0,0 0,-1 0,0 0,0 1,0-1,0 0,1 0,-1 0,0 0,0 0,1 0,-1 1,1-1,-1 0,1 0,0 0,-1 0,1 0,0 0,-1 0,1 0,0 0,0 0,-1 0,1 0,0 0,0 0,0 0,0 0,0 0,0-2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193 465,'2'0,"-4"0,2 0,-1 0,0 0,1 0,-2 0,2 0,-2 0,1 1,0-1,0 0,0 0,0 0,0 1,0-1,1 0,-1 0,1 0,-1 0,1 0,-1 0,1 0,0 0,0 0,0 0,0 0,-1 0,1 0,0 0,0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231 425,'2'0,"-4"0,2 0,0 0,0 0,0 0,0 0,0 0,0 0,0 0,0 0,0 0,0-1,-1 2,1-1,0 0,-1 0,1 1,-1-1,0 0,1 1,-1-1,1 1,0-1,-1 1,1-1,-1 1,1 0,-1-1,1 1,0 0,0 0,0 0,0 0,0 0,0 0,1 1,-1-1,0 0,1 0,-1 1,0-1,1 0,-1 1,0-1,0 0,0 1,0-1,0 1,0-1,0 0,0 1,-1-1,1 0,0 0,-1 1,0-1,1-1,-1 1,1 0,-1-1,1 1,-1-1,1 1,-1-1,1 0,0 0,0 0,-1 0,1 0,0 0,0 0,0 0,0 0,0 0,0 0,0 0,0 0,0 0,0 0,0 0,1 0,-1 0,1 0,-1 0,1 0,-1 0,1 1,0-1,-1 0,1 1,0 0,-1 0,1 0,0 0,0 0,0 0,0 0,-1 1,1-1,0 1,0-1,-1 1,1 0,0-1,-1 1,1-1,-1 1,1 0,0-1,-1 1,1-1,-1 0,1 1,-1-1,0 0,1 0,-1 0,1-1,-1 1,0-1,0 1,1-1,-1 1,0-1,0 0,1 1,-1-1,0 0,1 0,1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253 449,'0'-1,"0"1,0 0,0 0,0 0,0 0,0 0,0 0,0 0,0 0,0 0,0 0,0 0,0 0,0 1,0-1,-1 1,1 1,-1-1,1 0,-1 0,1 1,-1 0,1 0,-1 0,1-1,0 1,0 0,0 0,1 0,-1 0,1-1,-1 1,1-1,0 0,-1 1,1-1,0 0,0 0,0-1,0 1,0 0,-1-1,1 1,0-1,0 0,-1 0,1 0,0 0,1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270 463,'2'0,"-4"0,2 0,0-1,0 1,0 0,0 0,0 0,0 0,0 0,0 0,0 0,0 0,0 0,0 0,0 0,0 0,0 0,0 0,0 0,1 1,-1-1,0 1,0-1,0 1,1 0,-1-1,0 1,0 0,0 0,1 0,-1 0,0 0,0 0,0-1,0 1,1 0,-1-1,0 1,0-1,0 1,0-1,0 0,0 0,0 1,0-1,0 0,0 0,0 0,0 0,0 0,0 0,0 0,0 0,0 0,0 0,0-1,0 1,0-1,0 1,0-1,0 1,0-1,0 0,0 0,1 1,-1-1,0 0,0 1,1-1,-1 0,0 1,1-1,-1 0,0 1,1-1,-1 1,1 0,-1-1,0 1,1 0,0-1,-1 1,1 0,-1 0,1 0,-1 0,0 0,1 0,-1 0,0 0,1 0,-1 0,1 0,-1 0,0 0,0 0,2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291 472,'2'0,"-4"0,2 1,0-1,0 0,0 0,0 1,0-1,0 0,0 1,0-1,0 1,0 0,0-1,0 1,0 0,0 0,0 0,0 0,0 0,-1 0,1 0,0-1,0 1,-1 0,1-1,0 1,-1-1,1 1,0-1,0 1,0-1,0 0,0 0,0 0,0 0,0 0,0 0,0 0,0-1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403 681,'2'0,"-4"0,2 0,0 0,0 0,0 0,0 0,0 0,0 0,0 0,0 0,0 0,0 0,0 0,0 0,0 0,1 0,-1 0,1 0,0 1,-1-1,1 0,-1 1,0-1,1 1,-1 0,0-1,0 1,0-1,0 1,0 0,0 0,0-1,0 1,0 0,0-1,-1 1,1 0,0-1,0 1,0-1,0 1,0-1,0 1,0-1,0 0,0 1,0-1,0 0,0 0,0 1,0-1,0 0,1 0,-1 1,0-1,0 0,0 0,1 0,-1 0,0 0,1 1,-1-1,0 0,1 0,-1 0,1 0,-1-1,1 1,0 0,-1 0,1 0,-1 0,1-1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302 464,'2'0,"-4"0,2-1,1 1,-1 0,0 0,0 0,0 0,0 0,0 0,0 1,0-1,0 1,0-1,0 1,0 0,0 0,0 0,0 0,1 0,-1 0,0 0,0 0,1 0,-1 0,0-1,0 1,1-1,-1 1,0-1,0 0,1 1,-1-1,0 0,0 0,1 1,-1-1,0 0,1-1,-1 1,0 0,1 0,-1-1,1 1,-1-1,1 0,-1 1,1-1,-1 0,1 0,-1-1,1 1,-1 0,0 0,0 0,0 0,1 0,-1 0,0 0,0 0,-1 0,1 1,0-1,0 0,0 1,0-1,-1 1,1-1,0 1,-1-1,1 1,-1 0,1 0,-1-1,1 1,-1 0,1 0,-1 0,1 0,-1 0,0 1,1-1,-1 0,1 0,-1 1,1-1,-1 0,1 1,0-1,-1 1,1-1,0 1,0-1,0 1,0-1,0 1,0-1,0 1,0-1,0 1,1-1,-1 1,0-1,1 1,-1-1,1 0,0 1,-1-1,1 0,0 0,-1 0,1 1,0-1,-1 0,1 0,0 0,-1 0,1 0,-1-1,1 1,-1 0,2-1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327 443,'2'0,"-4"0,2 0,0 0,0 0,0 0,1 1,-1-1,0 1,1 0,0-1,-1 1,1 0,0 1,-1-1,1 1,0 0,0 0,0 0,0 1,0-1,0 0,-1 1,0-1,1 1,-1-1,0 1,0-1,0 0,0 0,-1 0,1-1,-1 1,1-1,-1 1,0-1,1 0,-1 0,0 0,1 0,-1-1,1 1,-1-1,1 0,-1 1,1-1,0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360 446,'0'-1,"0"1,0 0,0 0,0 0,0 0,0 0,0 0,0 0,0 0,0 0,0-1,0 1,0 0,0 0,0 0,0 0,0 0,0-1,0 1,0 0,0 0,0 0,0 0,0-1,1 1,-1 0,0 0,0 0,0 0,0-1,0 1,0 0,0 0,0 0,0 0,0-1,1 1,-1 0,0 0,0 0,0 0,0 0,0-1,0 1,0 0,0 0,0 0,0 0,0 0,0 0,0 0,0 0,0 0,0-1,0 1,0 0,0 0,0 0,0 0,0 0,0 0,0 0,0 0,0 0,0 0,0 0,0 0,0 0,0 0,0 0,0 0,0 0,0 0,0 0,0 0,0 0,0 0,0 0,0 0,0 1,0-1,-1 1,1-1,0 1,0 0,-1-1,1 1,-1 0,1 0,-1 1,1-1,-1 0,1 0,-1 0,1 0,0 1,-1-1,1 0,-1 0,1 1,0-1,0 0,-1 1,1-1,0 0,0 0,0 0,0 1,-1-1,1 0,0 0,0 1,0-1,0 0,0 0,0 0,0 0,0 0,0 0,0 0,0 0,0 0,0 0,0 0,0 0,0 0,0 0,0 0,0 0,0-1,0 1,0 0,0-1,0 1,0 0,0-1,0 1,0 0,0-1,0 1,0 0,-1-1,1 1,0 0,0-1,0 1,0 0,0 0,0-1,0 1,0 0,0 0,0 0,0-1,0 1,0 0,0-1,0 1,0 0,0 0,0-1,0 1,0 0,0-1,0 1,0 0,0-1,-1 1,1 0,0-1,0 1,0 0,0-1,0 1,0 0,0-1,0 1,0-1,0 1,0-1,0 1,0-1,0 1,0-1,-1 1,1-1,0 0,0 1,0-1,0 0,0 1,0-1,0 0,0 1,0-1,0 0,0 0,0 1,0-1,0 0,0 0,0 0,0 1,0-1,0 0,0 0,0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434 486,'2'0,"-4"0,2 0,0 0,0 0,0-1,0 1,0 0,0 0,0 0,0 0,0 0,0 0,0 0,0 0,0 0,0 0,0 0,0 0,0 0,0 0,0 0,0 0,0 0,0 0,0 0,0 0,0 0,0 0,0 0,0 0,0 0,0 0,0 0,0 0,0 0,0 1,0-1,0 0,0 1,0 0,1-1,-1 1,0 0,0 0,0 0,1 1,-1-1,0 0,0 0,0 0,0 0,0 0,0 0,0-1,0 1,0 0,0 0,0 0,0-1,0 0,0 1,0-1,0 0,0 1,0-1,0 0,0 0,0 0,0 0,0 0,0 0,0 0,0 0,0 0,0 0,0 0,0 0,0 0,0 0,0-1,0 0,0 1,0-1,0 0,0 0,0 0,0 0,0 0,0 0,0 0,1 0,-1 0,0 0,1 0,-1 0,0 0,1 1,-1-1,1 0,0 0,-1 0,1 1,0-1,-1 0,1 1,-1-1,1 1,-1 0,1-1,-1 1,1 0,-1 0,1 0,-1-1,1 1,-1 0,1 0,0 0,-1 0,1 1,0-1,-1 0,1 0,-1 0,2 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481 478,'2'0,"-4"0,2 0,0 0,0 0,0 0,0 0,0 0,0 0,0 0,1 0,-1 0,0 0,0 0,0 0,0 0,0 0,0 0,-1 0,1 1,-1 0,0 0,1 0,-1 0,-1 0,1 1,0-1,0 0,0 0,0 0,0 0,-1 0,1 0,0 0,0 0,0 0,0-1,1 1,-1-1,1 1,0-1,-1 0,1 1,0-1,0 0,0 0,-1 0,1 0,0 1,0-1,0 0,1 0,-1 1,0-1,1 0,-1 1,1-1,0 1,0 0,0-1,0 1,0 0,0-1,0 1,0-1,0 1,0-1,0 1,-1-1,1 1,0-1,0 0,-1 1,1-1,-1 0,1 0,-1 1,0-1,1 0,-1 0,0 0,0 0,0 0,0 0,0 0,0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460 506,'2'0,"-4"0,2 0,0 0,0 0,0 0,0 0,0 0,0 0,0 0,0 0,0 0,0 0,0 1,1-1,-1 0,1 1,-1-1,1 1,0 0,0 0,-1-1,1 1,0 0,0 0,0 0,0-1,0 1,0 0,0-1,0 1,0-1,-1 1,1-1,-1 0,1 1,-1-1,1 0,-1 1,0-1,1 0,-1 0,0 0,0 0,0 0,1 0,-1 0,0 0,0 0,1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499 489,'2'0,"-4"0,2 0,0 0,0 0,0 0,0 0,0 0,0 0,0-1,0 1,0 0,0 0,0 0,0 0,0 0,0 0,0 0,0 0,0 0,0 0,0 0,0 0,0 0,0 0,0 0,0 0,0 1,-1 0,1-1,0 1,-1-1,1 1,-1 0,1 0,0-1,-1 1,1-1,0 1,-1 0,1-1,0 0,0 1,0-1,0 0,0 0,0 1,0-1,0 0,0 0,1 1,0-1,0 0,0 0,0 0,0 0,1 0,-1 0,0-1,1 1,-1 0,0 0,0-1,0 1,0 0,-1 0,1 0,-1 0,0 0,1 0,-1 0,0 0,0 0,0 0,0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507 491,'2'0,"-4"0,2 0,-1 0,1-1,0 1,0 0,0 0,0 0,0 0,0 0,0 0,0 0,0 0,0 0,0 0,0 0,0 0,0 0,0 0,0 0,0 0,0 1,0-1,0 1,0 0,0 0,0 0,0 0,0 0,0 0,0 0,0 1,0-1,0 0,0 0,0 0,0 0,0-1,0 1,0 0,0-1,0 1,0-1,0 1,0-1,0 1,1-1,-1 0,0 0,0 0,0 1,0-1,0 0,0 0,0 0,0 0,0 0,0 0,0 0,0 0,0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425 476,'2'0,"-4"-1,2 1,0 0,0 0,1 0,-1 0,0 0,0 0,0 0,0 0,0 0,0 0,0 0,-1 0,1 1,-1-1,0 1,0 0,-1 0,0 1,0-1,0 0,0 1,0-1,0 1,0-1,0 0,1 1,-1-1,1 0,0-1,-1 1,1 0,0 0,1-1,-1 1,1-1,-1 0,1 1,0-1,0 0,-1 0,1 0,0 0,0 1,0-1,0 0,0 0,0 0,0 0,0 0,0 1,1-1,-1 1,1-1,0 1,0 0,0 0,0-1,1 1,-1 0,0 0,1 0,-1-1,0 1,1 0,-1 0,1 0,-1 0,0 0,0 0,1-1,-1 1,0 0,-1-1,1 1,0-1,-1 1,1-1,-1 1,0-1,1 0,-1 0,0 1,0-1,0 0,0 0,-3 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388 518,'2'0,"-4"0,2 0,0 0,0 0,0 0,0 1,0-1,0 0,1 1,-1-1,1 1,-1 0,1 0,0 0,0-1,0 1,0 0,-1 0,1 0,0 0,0-1,0 1,0 0,-1-1,1 1,0-1,-1 1,1-1,-1 0,0 1,1-1,-1 0,0 0,0 0,0 0,1 0,-1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414 690,'2'0,"-4"0,2 0,-1 0,1 0,-1 1,0-1,0 0,0 0,0 0,1 0,-1 0,0 0,1 1,-1-1,0 0,1 0,-1 0,1 0,-1 0,1 0,0 0,0 0,-1 0,1 0,0 0,0 0,-1 0,1 0,0 0,0 0,0 0,0 0,-1 0,1 1,0-1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373 489,'2'0,"-4"0,2 0,0-1,0 1,0 0,0 0,0 0,0 0,0 0,0 0,0 0,0 0,0 0,0 0,0 0,-1 0,1 0,0 1,-1-1,1 1,-1-1,1 0,0 1,-1-1,1 0,0 0,0 1,-1-1,1 0,0 0,0 0,0 0,0 1,0-1,0 0,0 0,0 0,0 0,0 0,0-1,0 1,0 0,1-1,-1 1,0-1,1 1,-1-1,1 1,-1-1,0 0,1 1,-1 0,0-1,1 1,-1 0,0-1,0 1,0 0,1 0,-1 0,0 0,0 0,0 0,0 0,0 0,0 0,0 0,0 0,1 0,-1 1,0-1,0 1,0 0,1 0,-1 0,0 0,0 0,0 0,0 1,1-1,-1 0,0 0,0 0,0 0,0 0,0 0,0-1,0 1,0-1,0 1,0-1,0 0,0 1,0-1,0 0,0 0,0 0,0 0,0 1,0-1,0 0,0 0,0 0,0 0,0 0,0 0,0 0,0 0,0 0,1 0,-1 1,0-1,0 0,1 0,-1 0,0 0,0 0,1 0,-1 0,0 0,0 0,1 0,-1 0,0 0,0 0,0 0,0 0,0 0,0 0,1 0,-1 0,0 0,0 0,0 0,0 0,0 0,0 0,0 0,0 0,0 0,-1 0,0 0,-1 0,1 0,-1 0,1 0,0 0,-1 0,1 0,0 0,0 0,0 0,1 0,-1 0,1 0,-1 0,1 0,0 0,0 0,-1 0,1 0,0 0,0 0,0 0,0 0,0 0,-1 0,1 0,0 0,0 0,0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1039 657,'2'0,"-4"0,2 0,1 0,-1 0,0 0,0 0,0 0,0 0,0 0,0 0,0 0,0 0,0 0,0 0,0 0,0 0,0 0,0 0,0 0,0 0,0 0,0 0,0 0,0 0,0 0,0 0,0 0,0 0,0 0,0 0,0 0,0 1,1-1,-1 0,0 0,0 0,0 0,0 0,0 0,0 0,0 0,0 0,0 0,0 0,0 0,0 0,0 0,0 0,0 0,0 0,0 0,0 0,-1-1,1 1,0 0,-1-1,1 1,-1 0,1-1,-1 1,1 0,-1-1,1 1,-1-1,1 1,-1-1,1 1,-1-1,0 1,1-1,-1 1,0-1,1 0,-1 1,0-1,1 1,-1-1,0 1,1-1,-1 1,0-1,1 1,-1-1,0 1,1-1,-1 1,0-1,0 1,1-1,-1 1,1 0,-1-1,1 1,-1-1,0 1,1-1,-1 1,1 0,-1-1,1 1,-1 0,1-1,-1 1,1-1,-1 1,1 0,-1-1,1 1,-1-1,1 1,-1 0,0-1,1 1,0 0,-1-1,1 1,-1 0,1-1,-1 1,1 0,0 0,-1-1,1 1,0 0,-1 0,1-1,-1 1,1 0,-1-1,1 1,0 0,-1 0,1-1,0 1,-1 0,1-1,-1 1,1 0,-1-1,1 1,-1-1,1 1,-1 0,1 0,-1-1,1 1,0 0,-1-1,0 1,1 0,-1-1,1 1,0 0,-1 0,1 0,0-1,-1 1,1 0,-1-1,1 1,0 0,-1 0,1-1,0 1,-1 0,1 0,-1-1,1 1,0 0,-1 0,1 0,0-1,-1 1,1 0,0 0,-1 0,1 0,0 0,0-1,-1 1,1 0,0 0,-1 0,1 0,0-1,-1 1,1 0,-1 0,1 0,0-1,-1 1,1 0,0 0,-1 0,1-1,0 1,-1 0,1 0,0 0,0 0,-1 0,1-1,0 1,0 0,0 0,-1 0,1 0,0 0,0 0,0 0,0 0,0 0,0 0,0 0,0 0,0 0,0 0,0 0,0 0,-1 0,1-1,0 1,0 0,0 0,0 0,0 0,0 0,0 0,0 0,0 0,0 0,0 0,0 0,0 0,0 0,0 0,0 0,0 0,0 0,0 0,0 0,0 0,0 0,0 0,0 0,0 0,0 0,0 0,0 0,0 0,0 0,0 0,0 0,0 0,0 0,0 0,0 0,0 0,0 0,1 1,-1-1,1 0,-1 0,0 0,0 0,1 1,-1-1,1 0,-1 0,1 0,-1 1,1-1,-1 0,0 0,1 0,-1 1,1-1,-1 0,0 0,2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979 610,'2'0,"-4"0,2 0,0 0,0 0,0 0,0 0,0 0,0-1,0 1,0 0,0 0,0 0,0 0,1 0,-1 0,0 0,0 0,0 0,0 0,0 0,0 0,0 0,0 0,0 0,0 0,1 0,-1 0,0 0,0 0,0 0,0 0,0 0,0 0,0 0,0 0,0 0,0 0,0 0,0 0,0 0,-1 0,0 0,1 0,-1 0,1 0,-1 0,1 0,-1 0,1 0,0 0,0 0,0 0,-1 0,1 0,0 0,0 0,0 0,0 0,0 0,0 0,0 0,0 0,-1 0,1 0,0 0,0 1,0-1,0 0,0 0,0 0,0 1,0-1,0 0,0 1,1-1,-1 1,0-1,0 1,0 0,1-1,-1 1,0-1,0 1,1-1,-1 0,0 1,0-1,0 0,1 0,-1 1,0-1,0 0,0 0,1 0,-1 1,0-1,2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1037 648,'2'0,"-4"0,2 0,0 0,0 0,0 0,0 0,0 0,0 0,0 0,0 0,0 0,0-1,0 1,0 0,-1 0,1 0,0 0,0 0,0 0,0 0,0 0,0 0,0-1,0 1,0 0,0 0,0 0,0 0,0 0,0 0,0 0,0 0,0 0,0 0,0-1,0 1,0 0,0 0,0 0,0 0,0 0,0 0,0 0,-1 0,1-1,0 1,0 0,0 0,0 0,0 0,0 0,0 0,0 0,0 0,0 0,0 0,0 0,0 0,0 0,0 0,0 0,0 0,1 1,-1-1,0 0,0 1,0-1,1 0,-1 1,0-1,0 0,0 0,0 1,0-1,1 0,-1 1,0-1,0 0,0 0,0 1,0-1,0 0,0 0,1 0,-1 0,0 1,0-1,0 0,0 0,0 0,0 0,0 0,0 0,-1 0,1 0,-1 0,1 0,-1 0,0 0,1 0,-1 0,0 0,0 0,1 0,-1 0,1 0,-1 0,1 0,0 0,-1 0,1 0,0 0,-1 0,1 0,0 0,0 0,0 0,0 0,0 0,0 0,0 0,-1 0,1 0,0 0,0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549 512,'2'0,"-4"0,2 0,-1 0,1-1,0 1,0 0,0 0,0 0,0 0,0 0,0 0,0 0,0 0,0 0,0 0,0 0,0 0,0 0,0 0,0 0,0 0,0 0,0 0,0 1,0-1,0 1,0-1,0 1,0-1,-1 1,1 0,0 0,-1 0,1 0,-1 0,1 0,0-1,-1 1,1 0,-1 0,1-1,-1 1,1-1,-1 1,1-1,0 0,-1 0,1 1,0-1,0 0,0 0,0 0,-1 0,1 0,0 1,0-1,0 0,0 0,0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657 501,'2'0,"-4"0,2 0,0 0,0 0,0 0,0 0,0 0,0 0,0 0,0 0,0 0,0 0,0 0,0 0,0 1,0 0,0 0,0 0,0 0,0 0,0 0,0 0,0 1,0-1,0 0,0 0,0 1,1-1,-1 0,0 0,0 0,1 0,-1 0,0 0,0 0,1-1,-1 1,0-1,0 1,1-1,-1 0,0 0,0 1,1-1,-1 0,0 0,0 0,0 0,1 0,-1-1,1 1,-1-1,1 1,-1-1,1 0,0 0,0 0,-1 0,1-1,-1 1,1 0,0-1,-1 1,1-1,-1 0,1 0,-1 0,0 1,1-1,-1 0,0 1,0-1,0 0,0 0,0 1,0-1,-1 1,1-1,0 1,0 0,-1-1,1 1,0 0,0 0,-1 1,1-1,0 1,-1-1,1 1,0 0,-1 0,1-1,0 1,0 0,-1 0,1 1,0-1,-1 0,1 1,0-1,0 1,-1 0,1 1,0-1,0 0,0 0,0 1,1-1,-1 0,1 0,-1 0,1 0,-1 0,1 0,-1 0,1 0,0-1,-1 1,1-1,0 0,-1 1,1-1,0 0,-1 0,1 0,0 1,0-1,-1 0,1 0,0 0,0 0,-1 0,0 0,1 0,-1 0,0 0,1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648 499,'2'0,"-4"0,2 0,0 0,0 0,0-1,0 1,0 0,0 0,0 0,0 0,0 0,0 0,0 0,0 0,0 1,-1-1,0 1,1 0,-1 0,0 0,0 0,0 0,-1 0,1 1,0-1,0 1,0-1,0 0,0 0,0 0,0 0,0-1,1 1,-1-1,1 1,0-1,-1 0,1 1,0-1,0 0,0 0,0 0,0 1,0-1,0 0,0 0,0 1,0-1,1 1,-1-1,1 1,0-1,-1 1,1 0,0 0,0 0,0 0,0 0,0-1,-1 1,1 0,0 0,0 0,-1-1,1 1,-1-1,1 1,-1 0,1-1,-1 0,1 1,-1-1,0 0,0 0,0 1,0-1,0 0,0 0,0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629 531,'2'0,"-4"0,2 0,0 0,0 0,0 0,0 0,0 0,0 0,0 0,0 0,0 1,0-1,0 1,1 0,-1 0,1 0,-1 0,1 0,-1 0,1 0,0 0,-1 0,1 1,-1-2,1 1,-1 0,1 0,-1-1,1 1,-1-1,0 0,0 1,0-1,0 0,1 0,-1 0,0 0,0 0,0 0,-2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582 523,'2'0,"-4"0,1 0,1 0,0-1,0 1,0 0,0 0,1-1,-1 0,0 1,1-1,-1 0,1 1,0-1,0 0,0 0,0 1,0-1,0 0,-1 1,1 0,0-1,0 1,-1 0,1 0,0-1,-1 1,1 0,-1 0,1 0,-1 0,1 0,0 1,-1-1,1 0,-1 1,0-1,1 0,-1 1,1 0,-1-1,0 1,0 0,1 0,-1-1,0 1,0 0,-1-1,1 1,0 0,0-1,-1 1,1 0,-1 0,0-1,1 1,-1-1,0 1,0-1,1 0,-1 1,0-1,0 0,1 0,-1 0,0 0,0 0,1-1,-1 1,1 0,-1-1,0 1,1 0,0-1,-1 0,1 1,0-1,0 0,0 1,0-1,0 0,0 0,0 0,0 0,1 0,-1 0,1 0,-1 0,1 0,0 0,-1 0,1 0,0 1,-1-1,1 1,-1-1,1 0,-1 1,1 0,1-1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730 495,'2'0,"-4"0,2 0,0 0,0 0,0 0,0 0,0 0,-1 1,0-1,0 1,0 0,-1 0,0 1,-1-1,1 1,0-1,-1 1,1 0,-1-1,1 1,0-1,0 0,0 0,1 0,0-1,0 1,0 0,0-1,0 0,1 0,0 1,-1-1,1 0,0 0,0 0,0 0,-1 0,1 0,0 0,1 0,-1 1,0-1,1 0,0 0,0 1,0-1,0 1,1-1,-1 1,0-1,1 1,-1-1,1 1,-1 0,1-1,-1 1,0-1,0 1,1 0,-1-1,0 1,-1-1,1 1,0-1,-1 1,1-1,-1 0,0 0,0 1,1-1,-1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434 697,'2'0,"-4"0,2 0,0 0,0 0,0 0,0 0,0 0,0 0,0 0,0 0,0 0,0 0,0 0,1-1,-1 1,2 0,-1 0,0 0,0 0,0 0,0 0,0 0,0 0,0 0,-1 0,1 0,0-1,-1 1,0 0,0 0,1 0,-1 0,0 0,0 0,0 0,1 0,-1 0,0 0,0 0,0 0,0 0,0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688 532,'2'0,"-4"0,2 0,0 0,0 0,-1 0,1 0,0 0,0 0,0 0,0 0,0 0,0 0,0 1,1-1,-1 0,1 0,-1 1,1-1,0 1,0-1,1 1,-1 0,1-1,-1 1,1-1,-1 1,1 0,-1-1,1 1,-1-1,1 1,-1-1,0 1,1-1,-1 1,0-1,-1 0,1 0,-1 0,1 1,-1-1,0 0,1 0,-1 0,0 0,0 0,0-1,1 1,0-1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739 505,'2'0,"-4"0,2 0,0 0,0 0,0 0,0 0,0 0,0 0,0-1,0 1,1 0,-1 0,0 0,0-1,0 1,1 0,-1 0,0-1,1 1,-1 0,1 0,0-1,-1 1,0 0,1 0,-1 0,1 0,-1 0,0 0,1 0,-1 1,1-1,-1 0,1 1,-1 0,0-1,1 1,-1 0,0 1,0-1,-1 0,1 0,-1 0,1 0,-1 0,0 0,1 0,-1 0,0 0,0-1,1 1,-1-1,0 1,1-1,-1 0,1 1,-1-1,1 0,0 0,0 1,-1-1,1 0,0 0,0 0,0 0,0 0,0 0,0 0,0 0,0 0,0 0,0 0,0 0,1 0,-1 0,1 0,-1-1,0 1,1 0,-1 0,0 0,0 0,1 1,-1-1,0 0,1 0,-1 0,0 0,0 0,1 0,-1 0,0 0,0 0,0 0,1 0,-1 0,0 0,0 0,0 0,0 0,0 0,0 0,0 0,0 0,0 0,0 0,0 0,0 0,0 0,0 0,1 0,-1 0,0 0,0 0,0 0,0 0,0 0,0 0,0 0,0 0,0 0,0 0,0 0,0 0,0 0,0 0,0 0,0 0,0 0,0 0,0 0,0 0,0 0,0 0,0 0,0 0,0 0,0 0,0 0,0 0,0 0,0 0,0 0,0 0,0 0,0 0,0 0,0 0,0 0,0 0,0 0,0 0,1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744 502,'2'0,"-4"0,2-1,0 1,0 0,0 0,0 0,0 0,0 0,0 0,0-1,0 1,0 0,0 0,0 0,0 0,0 0,0 0,0 0,0-1,0 1,0 0,0 0,0 0,0 0,0 0,0 0,0 0,0 0,0 0,0 0,0 0,0 0,0 0,0 0,0-1,0 1,0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1,0 0,0-1,0 1,-1 0,1 0,0 0,0 1,0-1,-1 0,1 0,0 1,-1-1,1 0,-1 0,1 0,0 1,-1-1,1 0,0 0,-1 0,1-1,0 1,0 0,-1-1,1 1,0-1,0 0,0 0,0 1,0-1,0 0,0 0,0 0,0 0,0 1,0-1,0 0,0 0,0 0,0 0,0 0,0 0,0 0,0 0,0 0,0 0,0 0,0 0,0 0,1 0,-1-1,1 1,1-2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761 498,'2'0,"-4"0,2 0,0 0,0 0,0 0,0 0,0 0,0 0,0 0,0 0,0 0,0 0,0 0,0 0,0 0,0 0,0 1,0-1,0 2,0-1,0 0,0 0,0 1,0-1,-1 1,1-1,0 0,0 1,0-1,0 1,0-1,-1 0,1 0,0 0,0 0,0 0,0-1,0 1,0-1,0 1,0-1,0 0,0 0,0 1,0-1,0 0,0 0,0 0,0 0,0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774 499,'2'0,"-4"0,2 0,1 0,-1 0,0 0,1 0,-1 0,0 0,1 0,-1 0,0 0,1 0,-1 0,0 0,1 0,-1 0,0 0,0 0,1 0,-1 0,0 0,1 0,-1 0,0 0,0 0,0 0,0 0,0 0,0 0,0 0,0 0,0 0,0 0,0 0,0-1,-1 1,-1 0,0 0,0 0,0 0,-1 0,0 0,-1 0,1 0,0 0,0 0,0 0,0 0,0 0,1 0,-1 0,2 0,-1 0,1 0,0 0,1 0,-1 0,1 0,-1 0,1 0,0 0,-1 0,1 0,0 0,0 0,0 0,0 0,0 0,0 0,0 0,0 0,3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808 474,'2'0,"-4"0,2 0,0 0,0 0,0 0,0 0,0 0,0 0,0 0,0 0,0 0,0 0,0 0,0 0,-1 0,1 0,0 0,0 0,0 0,0 0,0 0,0 0,0 0,0 0,0 0,0 0,0 0,0 0,0 0,0 0,0-1,0 1,0 0,0 0,0 0,0 0,0 0,0 0,0 0,0 0,0 0,0 0,0 0,0 0,0 0,0 0,0 0,0 0,0 0,0 0,0 0,0 0,0-1,0 1,0 0,0 0,0 0,0 0,0 0,0 0,0 0,0 0,0 0,0 0,0 0,0 0,0 0,0 0,0 0,0 0,0 0,0 0,0 0,0 0,0 0,0 0,0 0,0 0,0 0,0 0,0 0,1 0,-1 0,0 0,0 0,0 0,0 0,1 0,-1 0,0 0,1 0,-1 0,0 0,1 0,-1 0,1 0,-1 1,1-1,-1 0,1 0,-1 1,1-1,-1 1,1-1,-1 1,0-1,1 1,-1 0,0-1,1 1,-1 0,0 1,1-1,-1 0,0 0,0 0,0 0,0 0,0 1,-1-1,1 0,0 0,-1 1,1-1,-1 0,1 0,-1 1,1-1,-1 0,1 0,-1 0,1 0,-1 0,1 0,0 0,0 0,0-1,0 1,0 0,0 0,0-1,0 1,1-1,-1 1,0 0,1-1,-1 0,1 1,-1-1,1 1,0-1,-1 0,1 0,-1 0,1 1,0-1,-1 0,1 0,-1 0,0 0,0 0,1 0,-1 0,0 0,0 0,1 0,-1 0,0 0,0 0,0 0,0 0,0 0,0 0,-1 0,1 0,-1 0,0 1,0-1,1 1,-1-1,0 1,0 0,1-1,-1 1,1 0,-1 0,1 0,-1 0,1 1,0-1,0 0,-1 0,1 1,0-1,1 1,-1-1,0 1,0 0,1 0,-1 0,1 0,-1 0,1 0,-1 0,0-1,1 1,-1-1,0 1,1 0,-1-1,0 1,0-1,0 0,1 0,-1 1,-1-1,1 0,0-1,0 1,-1 0,1-1,-1 1,1-1,-1 1,1-1,-1 0,0 1,1-1,-1 0,0 0,1 0,0 0,0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854 299,'2'0,"-4"0,2 0,1 0,-1 0,0-1,0 1,0 0,0 0,0 0,0 0,0 0,0 0,0 0,0 0,0 0,0-1,0 1,0 0,0 0,0 0,0 0,0 0,-1 0,1 0,0 0,-1 0,1 0,0 0,-1 1,1-1,-1 0,1 0,-1 1,1-1,0 1,-1-1,1 1,0 0,-1-1,1 1,0 1,0-1,0 0,1 1,-1-1,0 0,1 1,-1-1,0 1,1-1,-1 1,0-1,1 1,-1-1,0 1,0-1,0 1,0-1,0 1,0-1,0 0,-1 1,1-1,-1 0,0 0,1 0,-1 0,0 0,0 0,0-1,0 1,0-1,0 0,0 1,1-1,-1 0,1 0,-1 0,1 0,-1 0,1 0,0 0,0 0,0 0,0 0,0 0,0 0,0-1,0 1,0 0,0 0,0 0,0 0,1 0,-1 0,0 0,1 0,-1 0,0 0,1 0,-1 0,1 0,-1 0,1 0,0 1,-1-1,0 0,1 1,-1-1,1 1,-1-1,0 1,1-1,-1 1,0 0,0-1,1 1,-1 0,0 1,0-1,0 0,0 0,0 0,0 0,0 0,-1 1,1-1,0 0,0 1,-1 0,1 0,0 0,-1 0,1 0,-1 0,1-1,0 1,0 0,-1-1,1 1,0-1,-1 1,1-1,0 1,0-1,0 1,-1-1,1 0,0 1,0-1,0 0,0 0,0 0,0 0,0 0,0 0,0 0,0-1,0 1,1-1,-1 1,0-1,0 1,0-1,0 0,0 1,0-1,0 0,1 0,-1 0,0 1,0-1,0 0,0 0,0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882 303,'2'0,"-4"0,2 0,0 0,0 0,0 0,0 0,0 0,0 0,0 0,0 0,0 0,0 0,0 0,0 0,0 0,0 0,0 0,0 0,0 0,0 0,0 0,0 0,0 0,0 0,0 0,0 0,0 0,0 0,0 0,0 0,0 0,0 0,0 0,0 0,0 0,0 0,0-1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880 306,'2'0,"-4"0,2 0,0 0,0 0,0 0,0 0,0 0,0 0,0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873 311,'2'0,"-4"0,2 0,0 0,0 0,0 0,0 0,0 0,-1 0,1 0,0 0,0 0,0 0,0 0,0 0,0 0,0 0,0-1,0 1,0 0,0 0,0 0,0 0,0 0,0 0,0-1,0 1,0 0,0 0,0 0,1-1,-1 1,0 0,0-1,0 1,0 0,0 0,0-1,0 1,1 0,-1 0,0-1,0 1,0 0,1-1,-1 1,0 0,1-1,-1 1,0 0,1 0,-1 0,0 0,1 0,-1 0,0-1,1 1,-1 0,0 0,1 0,-1 0,0 0,1 1,-1-1,0 0,1 0,-1 0,1 0,-1 1,0-1,1 0,-1 1,1-1,-1 1,0-1,1 1,-1-1,0 1,1 0,-1-1,0 1,0 0,0 1,0-1,0 0,0 0,0 0,0-1,0 1,-1 0,1 0,0-1,0 1,-1 0,1-1,0 1,0-1,-1 1,1-1,0 1,0-1,0 0,-1 1,1-1,0 0,0 1,0-1,-1 0,1 0,0 0,0 0,0 1,0-1,0 0,0 0,0 0,0 0,0 0,0 0,0 0,0 0,0 0,0 0,0 0,0 0,0-1,0 1,0-1,0 1,1-1,-1 0,1 1,-1-1,1 0,-1 0,1 0,0 0,-1 0,1 0,0 0,-1 0,1 0,-1 0,1 0,-1 1,0-1,1 0,-1 1,0-1,1 1,-1-1,0 1,0-1,0 1,1 0,-1-1,0 1,0 0,0 0,0 0,0 0,0 0,0-1,0 1,0 0,0 0,0 0,0 0,0 0,0 0,0 0,0 0,0 1,-1-1,1 0,0 2,0-2,-1 1,1 0,0 0,0 0,0 0,0 0,1 0,-1 0,0 0,0 0,1-1,-1 1,0 0,1-1,-1 1,1-1,-1 1,1-1,-1 1,1-1,-1 1,1-1,0 0,-1 1,1-1,0 0,0 0,-1 0,1 0,2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431 689,'2'0,"-4"0,2 0,0 0,0 0,0 0,1 0,0 0,0 0,0 0,0 0,0-1,0 1,0 0,0 0,0 0,0 0,-1 0,1 0,0 0,-1 0,1-1,-1 1,1 0,-1 0,1 0,-1 0,0 0,0 0,1 0,-1 0,0 0,0 0,0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921 317,'2'0,"-4"0,2 0,0 0,0 0,0 0,0 0,0 0,0 0,0 0,0 0,0 0,1 0,-1 0,1 0,0 0,-1 0,1 0,-1 0,1 0,0 0,-1 0,1 0,0 0,-1 0,1-1,-1 1,1 0,-1 0,0 0,1 0,-1 0,0 0,0 0,1 0,-1 0,0 0,0 0,0 0,0 0,0 0,0 0,0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916 309,'2'0,"-4"0,2 0,0 0,0 0,0 0,0 0,0 0,0 0,0 0,0 0,1 0,-1 0,1-1,0 1,-1 0,1 0,0 0,0 0,-1 0,1 0,0 0,0 0,-1 0,1-1,0 1,0 0,-1 0,1 0,-1 0,1 0,-1 0,1 0,-1 0,0 0,0 0,1 0,-1 0,0 0,0 0,0 0,0 0,1-1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958 301,'2'0,"-4"0,2 0,0 0,0 0,0 0,0 0,0 0,0 0,0 0,0 0,0 0,0 0,0 0,0 0,0 0,0 0,0 0,0 0,0 0,0 0,0 1,0 0,0-1,0 1,0 0,0 0,0 0,0 1,0-1,0 0,0 0,0 1,0-1,0 0,0 0,0 1,0-1,0 0,-1 0,1-1,0 1,0 0,0-1,0 1,0-1,0 1,0-1,0 0,0 1,0-1,0 0,0 0,0 0,0 0,0 1,0-1,0 0,0 0,0 0,0 0,0 0,0 0,0 0,0-1,0 1,0 0,0-1,0 0,0 1,0-1,0 0,0 0,0 0,0 0,0 0,1-1,-1 1,0 0,0 0,0-1,1 1,-1 0,0-1,1 1,-1 0,1 0,-1-1,1 1,0 0,0-1,0 1,0 0,0 0,0 0,0 0,0 0,0 0,0 1,0-1,0 1,0-1,-1 1,1 0,0 0,0 0,-1 0,1 0,0 1,0-1,0 0,0 1,-1-1,1 1,0-1,1 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1020 297,'2'0,"-4"0,2 0,0-1,0 1,0 0,-1 0,1 0,0-1,0 1,-1 0,1 0,-1 0,0 0,-1 0,1 0,0 1,-1-1,1 1,0-1,-1 1,1 0,0-1,0 1,0 0,0 1,0-1,0 0,0 0,0 0,1 1,-1-1,1 0,-1 0,1 0,0 0,0 0,0 0,0 0,0-1,1 1,-1 0,1-1,-1 1,1-1,0 1,0-1,1 1,-1-1,0 0,0 0,0 0,1 0,-1 0,0 0,0 0,0 0,1 0,-1 0,0 0,0 0,-1-1,1 1,0 0,-1 0,1 1,0-1,-1 0,1 0,-1 0,1 0,-1 0,0 1,1-1,-1 0,0 0,0 1,1-1,-1 0,0 1,0-1,0 1,-1-1,1 1,0-1,-1 1,1-1,0 0,-1 0,1 1,0-1,-1 0,1 0,0 0,-1 0,1 0,-1 0,1 0,-1 0,1 0,-1 0,1-1,-1 1,1 0,0-1,0 1,0-1,0 1,0-1,0 0,1-2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1037 306,'2'0,"-4"0,2-1,0 1,0 0,0 0,0 0,0 0,0 0,0 0,0 0,0 0,0 0,0 0,0 0,0 0,0 0,0 0,0 0,0 1,0-1,0 1,0-1,0 1,0 0,0 0,0 0,0 0,0 0,1 1,-1-1,0 0,0 0,1 1,-1-1,0 0,0 0,0 0,0 0,-1-1,1 1,0 0,0-1,-1 1,1-1,-1 1,1-1,-1 1,0-1,1 0,-1 1,0-1,1 0,0 0,-1 0,1 0,0-1,0 1,0 0,0-1,0 0,3-2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1049 312,'2'0,"-4"0,2 0,0 0,1 0,-1 1,0-1,0 0,1 1,-1 0,0-1,0 1,0 0,0 0,1 0,-1 0,0 0,0 0,1 0,-1 0,0-1,1 1,-1 0,1-1,-1 1,0-1,1 0,-1 1,1-1,-1 0,1 0,-1 1,0-1,1 0,-1 0,1-1,0 1,-1 0,1-1,0 0,0 1,-1-1,1 0,0-1,0 1,-1 0,1-1,-1 1,1-1,-1 1,0-1,1 1,-1-1,0 1,0 0,0-2,-1 2,1-1,-1 1,1 0,-1 0,1 1,-1-1,1 0,-1 1,1 0,-1-1,1 1,0 0,-1 0,1 0,0 0,-1 0,1 0,0 0,-1 0,1 1,0-1,-1 1,1-1,0 1,0 0,0 0,0 0,0 0,0-1,0 1,1 0,-1 0,1 0,-1 0,1 0,-1-1,1 1,-1-1,1 1,-1-1,1 1,-1-1,1 0,0 0,0 1,0-1,0 0,0 0,1 1,-1-1,0 0,-1 0,1 0,-1 0,1 0,-1 0,1 0,-1 0,0 0,0 0,1 0,-1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877 368,'2'0,"-4"0,2 0,1 0,-1 0,0 0,0 0,0 0,0 0,0 0,0 0,0 0,0 1,0-1,0 1,1 0,-1 0,0 0,1 0,-1 0,1-1,-1 1,1 0,-1 0,1 0,-1-1,1 1,-1-1,1 1,-1-1,1 1,-1-1,1 0,0 0,-1 1,1-1,-1 0,0 0,1 0,-1-1,1 1,-1 0,1-1,-1 1,0-1,1 1,-1-1,0 0,1 1,-1-1,0 0,0 1,0-1,0 0,0 0,0 1,0-1,0 1,0 0,0-1,0 1,0 0,0 0,0-1,0 1,1 0,-1 0,0 0,0 0,0 0,0 0,0 0,0 1,0-1,0 1,0 0,0 0,-1 0,1 1,0-1,0 1,0-1,0 1,0 0,-1-1,1 1,0 0,0 0,0 0,-1 1,1-1,0 0,-1 1,1-1,0 0,-1 0,1-1,0 1,-1-1,1 1,-1-1,1 0,-1 0,1 0,-1 0,1-1,-1 1,1-1,-1 0,1 0,-1 1,0-1,1 0,-1 0,1-1,-1 1,0 0,1-1,-1 1,1-1,0 1,0-1,0 0,0 0,0 0,0 0,1 0,0 0,0 0,0-1,0 1,0 0,1 0,0 0,-1 0,1 0,0 0,-1 0,1 1,0-1,-1 1,1-1,-1 1,1 0,-1-1,0 1,1 0,-1 0,0-1,0 1,0 0,0 0,2-1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921 393,'2'0,"-4"0,2 0,-1 0,1 0,0 0,0 0,0 0,0 0,0 0,0 0,0 0,0 0,0 0,0 0,0 0,1 0,-1 0,1 0,0 0,0 0,-1 0,1 0,0 0,-1 0,1 0,0 0,-1 0,1 0,0 0,-1 0,1 0,-1 0,1 0,-1 0,0 0,0 0,1 0,-1 0,0 0,0 0,1 0,-1 0,0 0,0 0,0 0,0 0,0 0,0 0,0 0,0 0,0 0,0 0,0 0,-1 0,1 0,0-1,-1 1,1 0,-1 0,1 0,0 0,-1 0,0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932 385,'2'0,"-4"0,2 0,0 0,0 0,0 0,1 0,-1 0,0 0,0 0,0 0,-1 0,1 0,0 0,-1 1,0-1,0 0,0 0,-1 0,1 0,0 0,0 0,0 0,0 0,0 0,0 0,0 0,0 0,0 0,1 0,-1 0,1 0,0 0,-1 0,1 0,0 0,0 0,0 0,-1 0,1 0,0 0,0 0,0 0,0 0,0 0,0 0,0 0,0 0,0 0,0-1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952 381,'2'0,"-4"-1,2 1,0 0,0 0,0 0,0 0,0 0,0 0,0 0,0 0,0 0,0 0,0 0,0 0,0 0,0 1,0-1,0 1,0-1,0 1,1 0,-1 0,0 0,0 0,0 0,0 0,0 0,0 0,0 0,0 0,0 0,0 0,0-1,0 1,0 0,0-1,0 1,0 0,0-1,0 0,0 1,0-1,0 0,0 1,0-1,0 0,0 0,0 0,0 0,0 0,0 0,0 0,0 0,0 0,0-1,0 1,0-1,0 0,0 0,0 0,0 0,1-1,-1 1,0 0,1 0,-1-1,1 1,-1 0,1-1,0 1,0 0,-1-1,1 1,1 0,-1 0,0 0,0 0,0 0,1 0,-1 0,1 1,-1-1,0 1,1-1,-1 1,0 0,0 0,0 0,-1 0,1 1,0-1,-1 0,1 0,0 1,-1-1,1 1,-1-1,0 0,1 1,0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499 664,'2'0,"-4"0,2 0,0 0,0 0,-1 0,1 0,0-1,0 1,0 0,0 0,0 0,0 0,0 0,0 0,0 0,0 0,-1 0,1 0,0 0,0 0,0 0,-1 1,1-1,0 0,-1 0,1 0,0 0,0 0,-1 1,1-1,0 0,0 0,-1 1,1-1,0 0,0 1,-1-1,1 1,0-1,-1 1,1-1,0 1,0-1,-1 1,1 0,0-1,0 1,0-1,0 1,-1 0,1-1,0 1,0 0,0-1,0 1,0 0,0-1,0 1,0-1,0 1,0 0,0-1,0 1,0 0,0-1,-1 1,1 0,0-1,0 1,0 0,0-1,0 1,0 0,0 0,0-1,0 1,0 0,0-1,0 1,0 0,0-1,0 1,0 0,0-1,0 1,0 0,0-1,0 1,0 0,0-1,1 1,-1-1,0 1,0 0,0 0,0-1,1 1,-1 0,0 0,1 0,-1 0,0 0,0 0,1 0,-1 0,0 0,0 0,1 0,-1 0,0-1,0 1,1 0,-1 0,0 0,0-1,0 1,0 0,0-1,0 1,0 0,0-1,0 1,0-1,0 1,0-1,0 1,0-1,0 1,0-1,0 1,0-1,0 0,0 1,-1-1,1 0,0 0,0 1,0-1,-1 0,1 0,0 1,-1-1,1 0,-1 0,1 0,-1 0,1 0,0 1,-1-1,1 0,-1 0,1 0,-1-1,0 1,1 0,-1 0,1 0,0 0,-1-1,1 1,0-1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1023 377,'-1'0,"1"0,-1 0,1 1,-1-1,0 0,1 1,-1-1,0 1,1 0,-1-1,1 1,0-1,-1 1,1-1,1 1,-1-1,0 1,1-1,-1 1,1-1,0 1,0 0,0-1,0 1,0 0,0 0,0-1,0 1,-1-1,1 1,-1-1,0 1,1-1,-1 1,0-1,0 1,0 0,0-1,-1 1,1-1,-1 1,0-1,0 1,-1-1,1 1,0-1,-1 0,0 0,1 1,0-1,-1 0,1 0,0 0,0 0,0 0,0-1,1 1,0 0,-1 0,1 0,0-1,0 1,2-2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1036 394,'1'0,"-1"0,0 0,0 0,0 0,1-1,0 1,-1 0,1-1,0 1,-1 0,1-1,-1 1,0-1,1 1,-1-1,0 1,1 0,-1 0,0-1,0 1,0 0,0 0,0 0,0 0,0 0,0 0,0 0,-1 0,1 0,0 0,-1 0,0 0,1 1,-1-1,0 1,1-1,-1 1,1-1,-1 1,1-1,0 1,-1-1,1 1,0-1,0 1,0 0,0-1,0 1,1-1,-1 1,1-1,-1 1,1-1,0 0,-1 0,1 0,0 0,-1 0,1 0,0 0,-1 0,1-1,-1 1,1-1,-1 1,1-1,-1 1,0-1,1 1,-1 0,0-1,0 1,1 0,-1-1,0 1,0 0,0 0,0 0,0-1,0 1,0 0,0 0,1 0,-1 0,0 0,0 0,0 0,0 0,0 1,0-1,1 1,-1 0,0-1,0 1,0-1,0 1,0 0,0-1,1 1,-1 0,0-1,0 0,0 1,0-1,0 0,0 0,0 1,0-1,0 0,0 0,0 0,0-1,0 1,0 0,1-1,-1 1,0-1,0 0,1 1,-1-1,0 0,1 1,-1-1,1 1,-1-1,1 1,-1-1,0 1,1-1,-1 1,1 0,-1 0,1-1,-1 1,0 0,1 0,-1 0,1 1,-1-1,1 0,-1 0,0 1,1-1,-1 1,1-1,-1 1,0-1,1 1,-1-1,0 1,0 0,1-1,-1 1,0-1,0 0,0 1,0-1,0 0,1 1,-1-1,0 0,0 0,1 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385,'2'0,"-4"0,2-1,0 1,0 0,0 0,0 0,0 0,0 0,-1 0,1 1,0-1,0 1,-1 0,1 0,0 0,0 0,0 0,0 0,0 0,1 0,-1 0,0 1,0-1,1 0,-1 0,1-1,-1 1,0 0,1-1,-1 1,1-1,-1 0,0 1,1-1,-1 0,1 1,-1-1,0 0,1 0,0 0,-1-1,1 1,0-1,0 1,-1-1,1 0,0 0,0-1,-1 1,1 0,-1-1,1 0,-1 0,0 0,0 0,0 0,0 0,-1 1,0-1,1 1,-1-1,0 1,0 0,0 0,1 0,-1 0,0 1,0 0,0-1,1 1,-1 0,0 0,1 0,-1 0,1 0,-1 1,1-1,0 1,-1-1,1 1,0 0,0 1,1-1,-1 0,0 0,1 0,0 1,-1-1,1 0,0 0,0 0,0 0,0-1,1 1,-1 0,0-1,0 1,1-1,-1 0,0 1,1-1,-1 0,0 0,0 0,2-1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119 639,'2'0,"-4"0,2 0,0 0,0 0,0 0,0 0,0 0,0 0,0 0,0 0,0 0,0 0,0 0,0 0,0 0,0 0,0 0,0 0,0 0,0 0,-1 0,1 0,-1 0,0 0,-1 0,1 0,0 0,0 0,-1 0,1 0,0 0,0 0,-1 0,1 0,1 0,-1 0,0 0,1 0,0 0,-1 0,1 0,-1 0,1 0,0 0,0 0,-1 0,1 0,0 0,0 0,0 0,0-1,-1 1,1 0,1 0,-1 0,0 0,2-2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125 631,'2'0,"-4"0,2 0,0 0,0 0,0 0,0 0,0 0,0 0,0 0,0 0,0 0,0 0,0 0,-1 0,0 1,0-1,-1 0,1 0,0 0,-1 0,1 0,-1 0,1 0,0 0,0 0,-1 0,1 0,1 0,-1 0,1 0,-1 0,1 0,-1 0,1 0,0 0,-1 0,1-1,0 1,0 0,0 0,0 0,0 0,2-1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186 573,'2'0,"-4"0,2 0,0 0,-1 0,1-1,0 1,0 0,0 0,-1 0,1 0,-1 0,1 0,-1 1,0-1,0 0,0 1,1 0,-1-1,0 1,0 0,1 0,-1 1,0-1,1 0,-1 1,1 0,0 1,-1-1,1 0,0 1,0-1,0 1,0 0,0-1,1 1,-1 0,0 0,1 1,-1-1,1 1,-1-1,1-1,-1 1,0-1,1 1,-1 0,0-1,1 1,-1 0,0-1,0 1,0-1,0 0,0 0,0-1,0 1,0-1,0 1,0-1,-1 1,1-1,0 0,-1 0,1 0,0 0,-1 0,0 0,1-1,-1 1,1-1,-1 0,0 1,1-1,-1 0,0 0,1 0,-1 0,0 0,1-1,-1 1,0 0,1-1,-1 1,1 0,-1-1,1 0,0 1,0-1,0 1,0-2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189 681,'2'0,"-4"0,2 0,0-1,0 1,0 0,0 0,0 0,0 0,0 0,0 0,0 0,0 0,0 0,0 0,0 0,0 0,0 0,0 0,0 0,0 0,0 0,0-1,0 1,0 0,0 0,0 0,0 0,0 0,0 1,-1-1,1 0,0 1,0-1,-1 0,1 0,0 1,0-1,0 0,-1 0,1 0,0 0,0 1,0-1,0 0,0 0,0 0,0 0,0 0,0 0,0 0,0 0,0 0,0 0,0 0,0 0,0-1,0 1,0-1,0 1,0 0,0-1,0 1,1 0,-1-1,0 1,0 0,0 0,0-1,0 1,0 0,0 0,1 0,-1 0,0-1,0 1,0 0,0 0,0 0,0 0,0 0,0 1,0-1,0 1,1-1,-1 1,0 0,0 0,0 0,0 0,0 0,0 0,0 0,0 0,0 0,0 0,0-1,0 1,0 0,0-1,0 1,0 0,0-1,0 1,0-1,0 1,0-1,0 0,0 1,0-1,0 0,0 1,0-1,0 0,0 0,0 1,0-1,0 0,0 0,0 0,0 0,0 1,0-1,0 0,1 0,-1 0,0 0,0 0,0 0,0 0,0 0,0 0,0 1,0-1,0 0,0 0,0 0,0 0,0 0,0 0,0 0,0 0,0 0,0 0,0 0,0 0,0 0,0 0,0 0,0 0,0 0,1 0,-1 0,0 0,0 1,0-1,0 0,0 0,0 0,0 0,0 0,0 0,0 0,0 0,0 0,0 0,0 0,0 0,0 0,0 0,0 0,0 0,0 0,0 0,0 0,0 0,0 0,0 0,0 0,-1-1,0 1,1 0,-1 0,1 0,0 0,-1 0,1 0,0 0,0 0,0 0,-1 0,1 0,0 0,0-1,0 1,0 0,0 0,0 0,-1 0,1 0,0 0,0 0,0 0,0 0,0 0,0 0,0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199 559,'2'0,"-4"0,2 0,0 0,0 0,0 0,0 0,0 0,0-1,0 1,0 0,0 0,0 0,0 0,0 0,0 0,0 0,0 0,0 0,0 0,0 0,0 0,0 0,0 0,0 0,0 0,0 0,0 0,0 0,0 0,0 0,-1 1,1 0,0-1,0 1,-1 0,1 0,-1 0,1 0,-1 1,1-1,-1 0,1 0,0-1,-1 1,1 0,0-1,0 1,0-1,0 1,0-1,-1 1,1-1,1 0,-1 0,0 1,0-1,0 0,1 0,-1 0,1 1,0-1,0 0,1 0,-1-1,0 1,0 0,0 0,0 0,-1 0,1 0,0-1,-1 1,1 0,-1 0,1 0,-1 0,0 0,0 0,1 0,-1 0,0 0,0 0,0 0,0 0,0 0,0 0,0-1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206 568,'2'0,"-5"0,3 0,0 0,0 0,0 0,0 0,0 0,0 0,0 0,0-1,0 1,0 0,0 0,0 0,0 0,0 0,0 0,0 0,0 0,0 0,0 0,0 0,0 0,0 0,0 0,0 1,-1-1,1 0,0 0,0 1,0-1,0 1,-1-1,1 1,0 0,0 0,0 0,-1 0,1 0,0 0,0 0,0 0,0 0,0 0,0 0,0 0,0-1,0 1,0 0,0-1,0 1,0-1,0 1,0-1,0 1,0-1,0 0,0 0,0 1,0-1,0 0,0 0,0 0,0 0,0 0,0 0,0 0,0 1,0-1,0 0,0 0,0 0,0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266 579,'2'0,"-4"0,2 0,0 0,0 0,0 0,-1 0,1 0,0 0,-1 0,1 1,-1-1,1 0,-1 1,1-1,-1 1,0 0,1 0,-1 0,1 0,-1 0,1 0,0 0,-1 0,1 1,0-1,0 0,0 1,0 0,0-1,0 1,0 0,1 0,-1 0,0 0,0 0,0 0,0 0,1 0,-1 0,0 0,0-1,0 1,0-1,0 1,0 0,0 0,0-1,0 1,0 0,0-1,0 1,0 0,1-1,-1 1,0-1,0 1,0-1,-1 1,1-1,0 1,0 0,0 0,0-1,-1 1,1-1,0 1,0-1,0 0,-1 1,1-1,0 0,0 0,-1 0,1 0,0 0,0-1,-1 1,1-1,0 1,-1-1,1 1,0-1,-1 1,1-1,-1 0,1 1,-1-1,1 0,-1 0,1 0,-1 1,1-1,0 0,-1 0,1 0,0 0,-1 0,1 0,-1-1,1 1,0 0,-1 0,1 0,0 0,0 0,0-1,0 1,-1 0,2-1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512 684,'2'0,"-4"0,2 0,0 0,0 0,0 0,0 0,0 0,0 0,0 0,0 0,0 1,1-1,-1 1,0 0,0 0,0 0,0 0,0 0,0 0,0 0,0 0,0 0,0 0,0 0,0 0,1 0,-1-1,0 1,0 0,0-1,0 1,0-1,0 1,0-1,0 0,0 1,0-1,0 0,0 0,0 1,0-1,0 0,0 0,1 1,-1-1,0 0,0 0,0 0,0 0,0 0,0 0,0 0,0 0,0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254 707,'2'0,"-4"0,2-1,0 1,0 0,0 0,1-1,-1 0,0 1,0-1,0 1,0-1,1 1,-1-1,0 1,1-1,-1 1,0-1,1 1,-1 0,0 0,1-1,-1 1,1 0,0 0,-1 0,1 0,-1 0,0-1,1 1,-1 0,0 0,1 0,-1 1,1-1,-1 0,0 0,0 0,0 0,1 1,-1-1,0 1,0-1,0 0,0 1,0 0,0-1,0 1,0-1,-1 1,1-1,0 1,-1 0,1-1,0 0,0 1,-1-1,1 1,0-1,-1 0,1 1,0-1,-1 0,1 0,0 0,-1 1,1-1,-1 0,1 0,0 0,-1 0,1 0,0 0,-1 0,1 0,0 0,-1 0,1 0,-1 0,1 0,0 0,-1-1,1 1,0 0,-1 0,1-1,0 1,-1 0,1-1,0 1,0 0,0-1,-1 1,1-1,0 0,0 1,0-1,0 1,0-1,0 1,0-1,0 0,0 0,1 1,-1-1,1 0,-1 0,1 0,0 0,0 0,0 0,0 0,-1 1,1-1,0 0,0 0,2-1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274 575,'2'0,"-4"0,2 0,0 0,0 0,0 0,0 0,0 0,0 0,0 0,0 0,0 0,0 0,0 0,0 0,0 0,0 0,0 0,0 0,0 0,-1 0,1 0,0 1,0 0,0 0,0 0,0 0,0 0,0 0,0 1,-1-1,1 1,0-1,0 0,-1 1,1-1,0 0,0 0,-1 0,1 0,0 0,0 0,0-1,0 1,0-1,0 0,0 1,0-1,-1 0,1 0,0 0,0 1,0-1,0 0,0 0,0 0,0 0,0 0,0 0,0 0,1 0,-1-1,1 1,-1-1,2-1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279 578,'2'0,"-4"0,2 0,0 0,0 0,0 0,0-1,0 1,0 0,0 0,0 0,0 0,0 0,0 0,0 0,0 0,0 1,0-1,0 1,0 0,0 0,0 0,-1 0,1 0,0 1,0-1,0 0,0 1,0-1,-1 0,1 0,0 1,0-1,0-1,0 1,0 0,0 0,0-1,0 1,0-1,0 1,0-1,0 0,0 0,0 1,0-1,0 0,0 0,0 0,0 0,0 0,0 0,0 0,0 0,1-1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263 575,'2'0,"-4"0,2 0,0 0,0 0,0 0,0 0,0 0,0 0,0 0,0 0,0 0,0 0,0 0,0 0,0 0,0 0,0 0,0 0,1 0,-1-1,1 1,0 0,1 0,-1 0,0 0,1 0,-1 0,1 0,0-1,-1 1,1 0,-1 0,1 0,-1 0,1 0,-1 0,0-1,-1 1,1 0,-1 0,1 0,-1 0,0 0,0 0,1 0,-1 0,0 0,0 0,0 0,0 0,1 1,-1-1,2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307 620,'2'0,"-4"0,2-1,0 1,0 0,1 0,-1 0,0 0,0-1,0 1,0 0,0 0,0 0,0 0,0-1,0 1,0 0,0 0,0 0,0 0,1 0,-1 0,0 0,0 0,0 0,0 0,0 0,0 0,0 0,-1 0,1 0,-1 1,0 0,0 0,0 0,1 0,-1 0,0 0,0 0,0 1,0-1,0 1,0 0,0 0,1 0,-1 0,1 0,0 0,0 0,-1 0,2 0,-1 1,0-1,0 0,1 0,0 0,-1 0,1-1,-1 1,1-1,0 1,-1-1,1 0,-1 0,1 0,-1 1,1-2,-1 1,1 0,-1 0,0-1,1 1,-1-1,0 0,1 1,-1-1,0 0,0 1,0-1,1 0,-1 0,0 0,1 1,-1-1,0 0,2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317 642,'2'0,"-4"0,2 0,0 0,0 0,0 0,0 0,0 0,0 0,0 0,0 0,0 0,0 0,-1 0,1 0,0 0,0 0,0 0,0 0,0 0,0 0,0 0,1 0,-1 1,0 0,0 0,0 0,1 0,-1 0,0 0,0 0,0 0,0 0,0 0,0 0,0 0,0 0,0 0,0 0,0-1,0 1,0 0,0-1,0 1,0-1,0 1,0-1,0 0,0 0,0 1,0-1,0 0,0 0,0 0,0 0,0 0,0 0,0 0,0 0,0 0,0 0,0 0,0 0,0 0,0-1,0 0,-1 0,2 0,-1 0,0 0,0 0,1 0,-1 0,1-1,-1 1,1 0,-1 0,1 0,0 0,-1 1,1-1,-1 0,1 1,-1-1,1 1,-1 0,1-1,-1 1,1 0,0 0,-1-1,1 1,0 0,-1 0,1 0,0 0,0 0,-1 0,1 0,0 0,0 0,-1 0,1 0,0 1,-1-1,1 0,0 0,-1 0,1 1,1-1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360 643,'2'0,"-4"-1,2 1,0 0,0 0,0 0,0 0,0 0,0 0,0 0,0 0,0 0,-1-1,1 1,0 0,-1 0,0 0,1 0,-1 0,0 1,0-1,1 0,-1 0,0 0,1 0,-1 0,1 1,-1-1,1 0,0 0,0 0,-1 0,1 0,0 1,0-1,0 0,0 0,1 1,-1-1,1 1,-1-1,1 1,0-1,0 1,-1 0,1-1,0 1,-1 0,1-1,0 1,-1 0,1-1,-1 1,0-1,1 1,-1-1,0 1,0 0,0-1,0 1,0-1,0 1,0-1,-1 1,1-1,-1 1,1-1,-1 1,0-1,0 1,0-1,0 0,0 0,0 1,0-1,0 0,0 0,1 0,-1 0,0 0,1 0,-1 0,0-1,1 1,0 0,-1 0,1 0,0 0,-1-1,1 1,0 0,0 0,0 0,0-1,0 1,0 0,2-2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372 654,'2'0,"-4"0,2 0,1 0,-1 1,0-1,0 0,0 0,0 0,0 0,0 0,0 0,0 0,0 0,1 0,-1 0,0 0,0 0,1 0,-1 0,0 0,1 0,-1 0,1 0,0 0,-1 0,1-1,-1 1,0 0,1-1,-1 1,0 0,1-1,-1 1,0 0,0 0,0-1,0 1,1 0,-1-1,0 1,0 0,-1-1,1 1,0 0,0 0,0 0,0-1,0 1,-1 0,1 0,0 0,0 0,-1 0,1 0,0 0,-1 0,1 0,-1 0,1 1,0-1,-1 0,1 1,0-1,-1 1,1-1,0 1,0 0,-1-1,1 1,0-1,0 1,0 0,0-1,0 1,0 0,0-1,0 1,0-1,0 1,0-1,0 0,1 1,-1-1,0 0,0 1,0-1,1 0,-1 0,0 0,0 0,1 0,-1 0,0 0,0 0,0 0,1 0,-1 0,0 0,1-1,-1 1,0 0,0 0,1-1,-1 1,0 0,1 0,-1-1,0 1,0 0,1 0,-1 0,0-1,0 1,0 0,1 0,-1 0,0 0,0 0,1 0,-1 0,0 0,0 0,1 0,-1 0,0 0,1 0,-1 0,0 0,1 1,-1-1,0 0,0 0,0 1,1-1,-1 0,0 0,0 1,0-1,0 0,0 1,0-1,0 0,1 0,-1 0,0 1,0-1,0 0,0 0,0 0,0 0,0 0,0 0,0 0,0 0,0 0,0-1,0 1,0-1,0 0,0 1,0-1,0 0,1 1,-1-1,0 1,0-1,1 1,-1 0,0-1,0 1,1 0,-1 0,0 0,0-1,1 1,-1 0,0 0,1 0,-1 0,0 1,1-1,-1 0,1 0,-1 1,1-1,-1 1,0-1,1 1,-1-1,0 1,1 0,-1-1,0 1,0 0,1-1,-1 1,0-1,0 0,0 1,0-1,0 0,1 0,-1 1,0-1,0 0,0-1,1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410 648,'2'0,"-3"0,1 0,0-1,0 1,0 0,0 0,0 0,0 0,0 0,0 0,0 0,0 0,0 0,0 0,0 0,0 0,0 1,0-1,0 1,0 0,1 0,-1 0,0 0,0 0,0 0,0 0,1 1,-1-1,0 0,0 0,0-1,1 1,-1 0,0 0,1-1,-1 1,0-1,1 1,-1-1,0 1,1-1,-1 0,0 0,0 0,1 0,-1 1,0-1,1 0,-1-1,0 1,1 0,-1 0,1-1,-1 1,1-1,-1 0,1 0,-1 0,1 0,-1 0,0 0,1 0,-1 0,0 0,0-1,0 1,0 0,0-1,0 1,0 0,-1 0,1-1,-1 1,1 0,-1 0,1 0,-1 0,1 1,-1-1,1 1,-1 0,1-1,0 1,-1 0,1 0,0 0,-1 0,1 0,0 0,0 0,-1 0,1 0,0 1,-1-1,1 1,0 0,0 0,0 0,0 0,1 0,-1 0,0 0,1 0,-1 0,1 0,-1 0,1 0,0-1,-1 1,1-1,-1 1,1-1,-1 1,1-1,-1 0,1 1,-1-1,0 0,1 0,-1 0,1 0,-1 0,0 0,1 0,1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443 627,'2'0,"-5"0,3 0,0 0,0 0,0 0,0 0,1 0,-1 0,1 1,0 0,-1 0,1 0,0 0,0 1,-1-1,1 1,0 0,0 0,0 0,0 1,0-1,-1 0,1 0,-1 0,0 0,0 1,0-1,0 0,0 0,-1-1,1 1,-1 0,1 0,-1-1,0 1,0-1,0 0,0 0,0 0,0 0,0 0,0 0,0-1,0 1,1-1,-1 0,1 1,0-1,-1 0,1 0,0 0,0 0,-1 0,1 0,0 0,0 0,0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328 340,'2'0,"-4"0,2 0,-1 0,1 0,0 0,0 0,0 0,0 0,0 0,0 0,0 0,0 0,0 0,0 0,0 0,0 0,0 0,0 0,0 0,0 1,0-1,0 1,0 0,0 0,0 0,0 0,1 0,-1 0,0 0,0 0,0 0,0 0,0-1,0 1,0 0,0 0,0 0,0-1,0 1,1-1,-1 1,0 0,0-1,0 1,0-1,0 0,0 1,0-1,0 0,0 1,0-1,0 0,0 0,2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512 686,'2'0,"-4"0,2 0,0 0,0 0,0 0,0 0,0 0,0 0,0 0,0 0,0 0,0 0,0 0,0 0,0 0,0 0,0 0,0 0,0 0,0 0,0-1,1 1,-1 0,1 0,-1-1,1 1,-1 0,1 0,-1 0,1 0,0-1,-1 1,1 0,0 0,-1 0,1 0,0 0,-1 0,1 0,-1 1,1-1,-1 0,1 0,-1 0,1 1,-1-1,1 0,-1 1,1-1,-1 1,0-1,1 0,-1 1,0-1,0 0,0 1,0-1,0 0,1 1,-2-1,1 1,0-1,0 1,-1-1,1 0,-1 1,0-1,0 1,0-1,0 1,0-1,1 0,-1 0,0 0,0 0,1 0,-1 0,0 0,1 0,-1 0,1 0,0 0,-1 0,1 0,0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483 648,'2'0,"-4"0,2 0,0 0,0 0,0 0,0 0,0 0,0 0,0 0,0 0,0 0,0 0,0 0,0 0,0 0,0 0,0 0,0 0,0 0,0 0,0-1,0 1,0 0,0 0,0 0,0 0,0 0,0 0,0 1,0-1,0 0,0 1,0-1,0 1,0-1,0 1,0-1,0 1,0 0,0 0,0 0,0 0,0 0,0 0,0 0,0 0,0 0,0-1,0 1,0 0,0-1,0 1,0-1,0 1,0-1,0 1,0-1,0 0,0 1,0-1,0 0,0 0,0 0,-1 1,1-1,0 0,0 0,0 0,0 0,0 0,0 0,0 0,0 0,0 0,0 0,0 0,0 0,0 0,0 0,0 0,0-1,0 1,0-1,0 0,1 1,-1-1,0 0,0 0,0 0,0 0,1 0,-1 0,0 0,1 0,-1 1,0-1,1 1,-1-1,0 0,1 1,-1-1,0 1,1 0,-1-1,1 1,-1 0,1 0,-1-1,1 1,-1 0,1 0,-1 0,1 0,0 0,-1 0,1 0,0 0,-1 0,1 0,-1 0,1 0,-1 0,1 0,-1 0,0 0,1 0,-1 0,0 0,1 0,-1 0,0 0,0 0,1 0,-1 0,0 0,0 0,0 0,1 0,-1 0,0 0,0 0,2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520 658,'2'0,"-4"0,2 0,0 0,0 0,0 0,0 0,0 1,0-1,0 0,0 0,0 0,0 0,1 0,-1 0,0 0,0 0,0 0,0 0,0 0,1 0,-1 0,0 0,0 0,1-1,-1 1,1 0,-1 0,0 0,0 0,1-1,-1 1,0 0,0 0,0-1,1 1,-1-1,0 1,0 0,0 0,0-1,0 1,-1 0,1-1,0 1,0-1,-1 1,1 0,0-1,0 1,-1 0,1 0,0 0,-1 0,1 0,0-1,-1 1,1 0,0 0,-1 0,1 0,-1 0,1 1,-1-1,1 0,-1 0,0 1,1-1,-1 0,1 1,-1-1,1 1,0-1,-1 1,1-1,0 1,-1 0,1-1,0 1,0-1,-1 1,1 0,0-1,0 1,0 0,0-1,0 1,0-1,0 1,0-1,0 1,0-1,0 1,0-1,0 0,0 0,0 1,0-1,0 0,0 1,0-1,0 0,0 0,0 0,0 0,0 1,0-1,1 0,-1 0,0 0,0 0,0 0,0 0,1 0,-1 0,0 0,1 0,-1 0,0 0,1 0,-1 0,1-1,-1 1,1 0,-1-1,1 1,-1-1,1 1,-1-1,1 1,-1-1,1 0,-1 0,1 0,0 0,-1 0,1 0,-1 0,0 0,1-1,-1 1,1 0,-1 0,1 0,-1-1,0 1,1 0,-1-1,0 1,0 0,1 0,-1 0,0 0,1 0,-1 0,0 0,0 0,0 0,1 0,-1 1,0-1,0 1,0 0,0-1,0 1,0 0,0 0,0 0,0-1,0 1,0 0,1 0,-1 0,0 0,0 0,0 0,0 0,0 0,0 0,0 0,0 1,0 0,0 0,-1 1,1-1,0 0,0 1,0-1,-1 0,1 1,0-1,0 1,0-1,-1 1,1-1,0 1,0-1,0 1,0-1,0 0,0 1,0-1,0 0,0 0,0-1,0 1,0 0,0-1,0 1,0-1,0 0,0 0,0 1,0-1,0 0,0 0,0 1,0-1,0 0,0 0,0 0,0 0,0 0,0 0,0 0,1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542 649,'2'0,"-4"0,2 0,0 0,0 0,0 0,0 0,0 0,0 0,0 0,0 0,-1 1,1-1,0 1,0 0,-1 1,1-1,0 0,0 0,-1 0,1 1,0-1,0 0,0 0,0 0,0 1,0-1,-1 0,1-1,1 1,-1 0,0-1,0 1,0-1,0 1,0-1,1 1,-1-1,0 0,0 0,1 1,-1-1,1 0,-1 0,1 0,-1 0,1 0,0 0,0 0,-1-1,1 1,0-1,-1 1,1-1,0 0,0 1,-1-1,1 0,0 0,0 0,-1-1,1 1,-1 0,0 0,1 0,-1-1,0 1,0-1,0 1,0-1,0 1,0-1,-1 1,1 0,0 0,-1-1,1 1,0 0,-1 0,1 1,0-1,-1 1,1-1,0 1,0-1,-1 1,1 0,0 0,0-1,-1 1,1 0,0 0,0 0,-1 0,1 0,-1 0,1 1,-1-1,0 1,1 0,-1-1,1 1,-1 0,1 1,0-1,0 0,-1 0,1 0,1 1,-1-1,0 0,0 0,0 0,0 0,1 0,-1-1,1 1,-1 0,0-1,1 1,-1-1,1 0,-1 1,0-1,1 0,0 0,-1 1,1-1,0 0,0 0,-1 0,1 0,0 0,-1 0,1 0,0 0,-1 0,1 0,-1-1,1 1,-1 0,0 0,0 0,1 0,0-1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585 657,'2'0,"-4"0,2-1,0 1,-1 0,1 0,0 0,0 0,0 0,0 0,-1 0,1 0,-1 0,0 0,1 0,-1 0,0 0,1 1,-1-1,1 0,-1 0,1 1,-1-1,1 1,-1-1,1 1,-1-1,1 1,0-1,-1 1,1-1,0 1,0 0,-1-1,1 1,0-1,0 1,0 0,0-1,0 1,0 0,0-1,0 1,0-1,0 0,1 1,-1-1,0 1,0-1,0 0,1 1,-1-1,0 0,0 1,0-1,0 0,1 0,-1 0,0 0,0 1,1-1,-1 0,0 0,0 0,1 0,-1 0,0 0,1 0,-1 0,1-1,-1 1,0 0,1-1,-1 1,1-1,-1 1,1-1,-1 1,1-1,-1 0,1 0,0 0,-1 0,1 0,-1 0,1 0,-1 0,1 0,-1-1,0 1,1 0,-1-1,1 1,-1-1,1 1,0 0,-1-1,1 1,-1-1,1 1,-1 0,0-1,1 1,-1 0,0 0,1 0,-1 1,0-1,0 0,0 1,0 0,1-1,-1 1,0 0,0 0,0-1,0 1,0 0,0 0,0 0,0 0,0 0,0 0,0 0,0 0,0 0,0 1,0-1,0 1,0 0,0 0,-1 1,1-1,0 1,0-1,0 1,-1-1,1 1,-1 0,1 0,0 0,-1-1,1 1,0 0,-1-1,1 1,0-1,0 1,-1-1,1 1,0-1,0 0,0 0,0 0,0 0,0 0,0 0,0-1,1 1,-1-1,0 1,0-1,0 0,0 0,0 1,1-1,-1 0,0 0,0 0,1 0,-1 0,0 0,3-1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606 656,'2'0,"-4"0,2 0,0 0,0 0,0 0,0 0,0 0,0-1,1 1,-1 0,0 0,0 1,0-1,0 1,0 0,0 0,0-1,0 2,0-1,0 0,-1 0,1 1,0-1,0 0,0 0,0 0,-1 1,1-1,0 0,0-1,0 1,0 0,-1-1,1 1,0-1,0 0,0 1,0-1,0 0,0 0,0 0,0 1,0-1,0 0,0 0,0-1,0 1,0-1,1 0,-1 0,0 0,1 0,-1 0,1 0,-1-1,1 1,0 0,0-1,-1 1,1 0,0 0,0 0,0-1,0 1,1 0,-1 0,0 1,1-1,-1 0,1 1,-1-1,1 1,-1-1,1 1,-1 0,1 0,-1 0,0 1,-1-1,1 0,0 1,-1-1,1 0,-1 1,0 0,0-1,1 1,-1 0,0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543 688,'2'0,"-4"0,2 0,0 0,0-1,0 1,0 0,0 0,0 0,0 0,0 0,0 0,0 0,0 0,0 0,0 0,0 0,0 0,0 1,0-1,-1 0,1 1,0-1,0 0,0 0,0 0,-1 0,1 0,0 1,0-1,0 0,0 0,0 0,0 0,0 0,0 0,0 0,0 0,0 0,0 1,0-1,0 0,0 0,0 0,0 0,0 0,0 0,-1 0,1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1,0-1,0 1,0 0,0 0,0 0,0 0,0 0,0 0,0 0,0 0,0 0,0 0,0 0,0 0,0 0,0 0,0 0,0 0,0 0,0 0,0 0,1 0,-1 0,0 0,0 0,0 0,0 0,0 0,0 0,0 0,0 0,0 0,0-1,0 1,0 0,0 0,0 0,0 0,0 0,0 0,0 0,0 0,0 0,0 0,0 0,0 0,0 0,0 0,0 0,0-1,0 1,0 0,0 0,0 0,0 0,0 0,0 0,0 0,0 0,0 0,-1 1,1-1,-1 0,1 1,-1-1,1 1,-1-1,1 1,0 0,-1-1,1 1,0 0,-1 0,1 0,0 0,0 0,0 0,0 0,0 0,0 0,0 0,0 0,0-1,0 1,0 0,1 0,-1-1,0 1,0 0,0-1,1 1,-1-1,0 1,1 0,-1-1,0 1,0-1,0 0,1 1,-1-1,0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552 691,'2'0,"-4"0,2 0,0 0,0 0,0 0,0 0,0 0,0 0,0 0,0 0,0 1,0-1,0 1,0 0,0-1,0 1,0 0,0 0,0 0,0-1,0 1,0 0,0 0,0-1,0 1,0-1,0 1,0-1,0 1,0-1,0 0,0 0,0 1,0-1,0 0,0 0,0 0,0 0,0 0,0 0,0 0,0 0,0 0,0 0,0 0,0 0,0 0,0 0,0 0,0 0,0 0,0-1,0 0,0 1,0-1,0 0,1 1,-1-1,0 0,0 1,1-1,-1 1,0-1,1 0,-1 1,0-1,1 1,-1-1,1 1,-1 0,0-1,1 1,-1 0,1-1,-1 1,0 0,1 0,-1 0,0 0,1-1,-1 1,0 0,1 0,-1 0,2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565 682,'2'0,"-4"0,2 0,0 0,0 0,0 0,0 0,0 0,0 0,0 0,0 0,-1 0,0 0,0 0,-1 0,1 0,0 0,0 0,0 0,0 0,0 0,0 0,0 0,0 0,1 0,-1 0,1 0,-1 0,0 0,1 0,0 0,-1 0,1 0,0 0,0 0,-1 0,1 0,0 0,0 0,0 0,0 0,0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559 676,'2'0,"-4"0,3 0,-1 0,1 0,-1 0,1 0,0 1,-1-1,1 0,-1 0,1 1,-1-1,1 0,-1 0,0 0,1 1,-1-1,0 0,0 0,1 0,-1 1,0-1,0 0,0 0,0 1,0 0,-1-1,1 0,0 1,-1-1,1 0,0 1,0-1,-1 0,1 0,-1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568 696,'2'0,"-4"0,2 0,0 0,0 0,0 0,0 0,0 0,0 0,0 0,0 0,-1 0,1 1,-1 0,1-1,-1 1,1 0,-1 0,1 0,-1-1,1 1,0 0,0 0,-1 0,1 0,0 0,0-1,0 1,0 0,0-1,0 1,0 0,0-1,0 1,0 0,1-1,-1 1,0-1,0 0,2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571 694,'2'0,"-4"0,2 0,0 0,0 0,0-1,0 1,0 0,0 0,0 0,0 0,0 0,0 0,0 0,0 0,0 0,0 0,0 0,0 0,0 0,0 0,0 0,0 0,0 0,0 0,0 1,0-1,0 1,0 0,0-1,0 1,0 0,0 0,0-1,0 1,0 0,-1 0,1-1,1 1,-1 0,0-1,0 1,0 0,0-1,0 0,0 1,0-1,0 0,0 1,0-1,0 0,0 0,0 1,0-1,0 0,0 0,0 0,1 0,-1 0,0 1,0-1,0 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568 701,'2'0,"-4"0,2 0,0 0,-1 0,1 0,0 0,0 0,0 0,0 0,0 0,1-1,-1 1,1 0,0 0,-1 0,0 0,0 0,1 0,0 0,-1 0,1 0,-1 0,0 0,1 0,-1 0,0 0,1 0,-1 0,0 0,1 0,-1 0,1 0,-1 0,2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582 690,'2'0,"-4"0,2 0,0 0,0 0,0 0,0 0,0 0,0 0,0 0,0 0,0 0,0 0,0 1,0-1,1 1,-1-1,1 1,-1 0,0-1,1 1,-1 0,0-1,1 1,-1 0,0 0,0 0,0-1,1 1,-1 0,0-1,0 1,0 0,0-1,0 1,0-1,0 1,0-1,0 1,0-1,0 0,0 1,0-1,-1 0,1 0,0 1,0-1,0 0,0 0,0 0,0 0,0 0,0 1,0-1,0 0,0 0,0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589 680,'2'0,"-4"0,2 0,0 1,1-1,-1 1,1 0,0 0,0-1,-1 1,1 0,0 0,-1 1,1-1,0 0,-1 0,1 0,-1 1,1-1,-1 0,0 1,1-1,-1 0,0 1,0-1,0 0,0 1,0-1,0 0,-1 0,1 0,0 0,-1 0,1 0,0 0,-1-1,1 1,-1-1,1 1,-1-1,1 1,-1-1,1 0,0 1,-1-1,1 0,0 0,0 0,0 1,-1-1,1 0,0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359 342,'2'0,"-4"0,2 0,0-1,0 1,1 0,-1 0,0-1,0 1,0 0,0 0,1 0,-1-1,0 1,0 0,0 0,0 0,0 0,0 0,0 0,0 0,0 0,0 0,0 0,0 0,0 0,0 0,0 0,1 0,-1 0,0 1,1-1,-1 1,0-1,1 1,-1-1,0 1,1 0,-1-1,0 1,1-1,-1 1,1 0,-1-1,0 1,1-1,-1 1,1-1,-1 1,1-1,-1 0,1 1,-1-1,0 0,1 0,-1 1,0-1,1 0,-1 0,0 0,1 0,-1 0,0-1,1 1,0 0,-1-1,0 1,1 0,-1-1,0 0,1 1,-1-1,0 1,0-1,0 0,0 1,0-1,1 0,-1 0,0 1,0-1,0 1,0-1,0 1,0-1,0 1,0 0,0-1,0 1,0 0,0 0,0 0,0-1,0 1,0 0,0 0,0 0,0 0,0 1,0 0,0 0,0 0,0 0,1 1,-1-1,0 1,1 0,0 0,-1 1,1-1,-1 1,1-1,-1 1,1-1,0 2,0-1,0 0,-1 1,1-2,-1 1,1-1,-1 1,0-1,0-1,0 1,0-1,0 1,0-1,0 0,0 0,-1 0,1 0,0 0,-1-1,1 1,-1-1,0 0,0 0,0 0,0 0,-1-1,1 1,0-1,-1 0,1 0,-1 0,1 0,0 0,0 0,0 0,0 0,0 0,0-1,0 1,1 0,0 0,-1 0,1 0,0-1,0 1,0 0,1 0,-1 0,1 0,-1 0,1 0,0 0,0 0,0-1,0 2,1-2,0 1,0 0,0 0,0 0,-1 1,1-1,0 0,0 1,-1-1,1 1,-1 0,0-1,0 1,0 0,0-1,-1 1,1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1006 171,'2'0,"-4"0,2-1,0 1,0 0,0 0,0 0,0 0,0 0,1 0,-1 0,0 0,0-1,0 1,0 0,0 0,0 0,0 0,0 0,0 0,0 0,0 0,0 0,0 0,0 0,0 0,0 0,1 1,-1-1,0 1,0-1,1 1,-1 0,0 0,0 0,1 1,-1-1,0 0,0 0,0 1,0-1,0 0,0 1,0-1,0 0,1 0,-1 0,0-1,0 1,0 0,0-1,0 1,0-1,0 0,0 0,0 1,0-1,0 0,0 0,0 0,0 0,0 0,0 1,0-1,0 0,0 0,0 0,0 0,0 0,0 0,0 0,0 0,1-1,-1 1,1 0,-1 0,0-1,1 1,-1-1,1 1,-1-1,0 1,1 0,-1-1,0 1,0 0,0-1,1 1,-1 0,0 0,0 0,0-1,0 1,1 0,-1 0,0 0,0 0,0 0,0 0,0 0,0 0,0 0,0 0,0 0,0 0,0 0,0 1,0-1,0 0,0 1,0-1,0 1,0-1,0 1,-1-1,1 0,0 1,0-1,0 0,0 0,0 0,-1 1,1-1,0 0,0 0,-1 0,1 0,0 0,-1 0,1 0,-1 0,1-1,-1 1,1 0,0 0,-1 0,1-1,0 1,0 0,-1 0,1 0,0 0,0 0,0 0,-1 0,1 0,0-1,0 1,0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1094 167,'2'0,"-5"0,3 0,0 0,0 0,0 0,0-1,0 1,0 0,0 0,0 0,0 0,0 0,0 0,0 0,0 0,0 0,0 0,0 0,0 0,0 0,0 0,0 1,1-1,-1 1,0 0,0 0,0 1,0-1,0 0,0 1,0-1,0 0,0 1,0-1,0 0,0 0,0 0,0 1,0-1,0 0,0-1,0 1,0-1,0 1,0-1,0 1,0-1,1 0,-1 0,0 0,0 1,0-1,0 0,0 0,0 0,0 0,0 0,0 0,0 0,1 0,-1 0,0 0,1-1,-1 1,0 0,1 0,-1-1,0 1,0 0,0 0,1 0,-1-1,0 1,0 0,0 0,1-1,-1 1,0 0,0 0,0 0,0 0,0 0,0 0,0 0,0 0,0 0,0 0,0 0,0 1,0-1,0 1,0-1,-1 0,1 1,0-1,0 0,0 1,0-1,-1 0,1 0,0 0,0 1,0-1,0 0,-1 0,1 0,0 0,0 0,0 0,-1 0,1 0,0 0,-1 0,1 0,0 0,-1 0,1-1,-1 1,1 0,-1 0,1-1,0 1,-1 0,1 0,0-1,0 1,-1 0,1 0,0 0,0-1,-1 1,1 0,0 0,0 0,0-1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1208 165,'2'0,"-4"0,2 0,0 0,0 0,0 0,0 0,0 0,0 0,0 0,0 0,0 0,1 1,-1-1,0 1,1 0,-1 1,0-1,0 1,1-1,-1 0,0 1,0 0,0-1,0 1,0-1,0 1,0-1,0 0,0 0,0 1,0-1,0-1,0 1,1 0,-1-1,0 1,0-1,0 0,0 0,0 1,0-1,0 0,0 0,0 0,0 0,0 0,0 0,0 0,1 0,-1 0,1-1,-1 1,0-1,1 0,-1 1,1-1,-1 0,1 0,-1 1,0-1,1 1,-1-1,0 0,0 1,0 0,1-1,-1 1,0 0,0 0,0 0,0 0,0 0,0 0,0 0,0 0,0 0,0 0,0 0,0 0,0 0,-1 1,1-1,0 1,-1 0,1-1,0 1,-1-1,1 1,0-1,0 0,-1 1,1-1,0 0,-1 1,1-1,-1 0,1 0,-1 0,1 0,-1 0,0 0,0 0,1 0,-1-1,1 1,-1 0,0-1,1 1,-1 0,1-1,-1 1,1-1,-1 1,1 0,0-1,-1 1,1 0,0 0,0-1,0 1,0 0,-1 0,1 0,0 0,0-1,0 1,0 0,0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908 363,'0'1,"0"0,0-1,0 1,0 1,0-1,0 0,0 1,0-1,0 0,0 1,0-1,0 1,0-1,0 0,0 1,0-1,0 0,0 0,1 0,-1 0,0 0,0-1,0 1,0-1,0 1,0-1,0 1,0-1,0 0,0 1,1-1,-1 0,0 0,0 0,0 1,0-1,0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906 361,'2'0,"-3"-1,1 1,1 0,0 0,0 0,0 0,0 0,0 0,0 0,0 0,0 1,0-1,0 0,-1 0,1 1,0-1,-1 1,1-1,-1 1,1-1,-1 0,0 1,0-1,1 1,-1-1,0 0,0 1,-1-1,1 0,0 1,-1-1,0 1,1-1,-1 1,0-1,0 0,0 0,0 1,0-1,1 0,-1 0,1 0,-1 0,1 0,-1 0,1 0,0 0,-1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940 365,'2'0,"-4"0,2 0,1 0,-1 0,0 0,0 0,0 0,-1 0,1 0,0 0,-1 1,0 0,0 0,0 0,0 0,0 0,0 0,1 0,-1 0,0 1,0-1,0 1,0-1,1 1,-1 0,1-1,0 1,-1-1,1 0,0 1,0-1,1 1,-1-1,0 1,1-1,-1 0,0 0,1 0,0 0,-1 0,1 0,0-1,1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943 381,'2'0,"-4"0,2 0,0 0,-1 0,1-1,0 1,0 0,0 0,-1 0,1 0,0-1,0 1,0 0,0 0,0 0,0 0,0-1,0 1,0 0,0 0,0 0,1-1,-1 1,0 0,0 0,0 0,1 0,-1 0,0 0,0 0,1 0,-1 0,1 0,-1 0,0 1,1-1,-1 1,0-1,1 1,-1-1,0 1,0 0,0 0,0 0,0 0,-1 0,1 0,0 0,-1 0,1 0,-1-1,1 1,-1 0,1-1,0 0,0 1,-1-1,1 0,0 0,0 0,0 1,0-1,0 0,0 0,0 0,0 0,0 0,0 0,0 0,0 0,0 0,0-1,0 1,1-1,-1 1,0-1,1 1,-1-1,1 1,-1-1,0 0,1 1,-1-1,1 1,-1-1,0 0,1 1,-1-1,0 1,0-1,1 1,-1 0,0 0,0-1,0 1,0 0,0 0,0 0,0 0,0 0,0 0,0 0,0 0,0 0,0 0,0 0,0 0,-1 0,1 1,-1-1,1 1,0-1,-1 1,1-1,0 1,-1-1,1 1,0-1,0 1,0 0,0-1,0 1,1-1,-1 1,1-1,-1 0,1 1,-1-1,1 0,0 1,-1-1,3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960 390,'2'0,"-4"0,2 0,0 0,0 0,0 0,0 0,0 0,0 0,0 0,0 0,0 0,0 0,1 1,-1-1,0 0,0 1,-1 0,1-1,0 1,0 0,-1-1,1 1,-1 0,1 0,-1-1,1 1,-1-1,1 1,0-1,-1 0,1 1,0-1,0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969 381,'2'0,"-4"0,2 0,0 0,0 0,0 0,0 0,0 0,0 0,0 0,0 0,0 0,0 0,0 0,0 0,0 0,0 0,0 1,0-1,0 1,1-1,-1 1,0-1,0 0,0 1,0-1,1 0,-1 1,0-1,0 0,0 0,1 0,-1 0,0 0,0 1,0-1,1 0,-1-1,0 1,0 0,1 0,-1 0,0 0,0-1,0 1,1 0,-1-1,0 1,0 0,0 0,0-1,0 1,1 0,-1 0,0 0,0-1,0 1,0 0,0 0,0 0,0 0,0 0,0 0,0 0,0 0,0 0,0 1,0-1,0 1,0 0,0 0,0 0,0 0,0 0,0 1,0-1,0 0,0 1,0-1,0 1,0-1,-1 1,1 0,0-1,-1 1,1-1,0 1,0-1,-1 0,1-1,0 1,-1-1,1 1,0-1,0 0,-1 1,1-1,0 0,0 0,-1-1,0 1,1 0,-1 0,1-1,0 1,0-1,-1 1,1-1,0 1,0-1,0 1,0-1,0 1,1-1,-1 1,0-1,1 1,-1-1,1 1,0-1,0 1,0-1,0 1,0-1,1 1,-1-1,0 1,3-1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993 392,'2'0,"-4"0,2 0,0 0,0 0,0 0,0 0,0 0,0-1,0 1,0 0,0 0,0 0,0 0,0 0,0 1,0-1,0 0,0 1,1 0,-2-1,1 1,0-1,0 1,0 0,0-1,0 1,-1 0,1-1,0 1,-1-1,1 1,0-1,-1 0,1 1,0-1,0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423 354,'2'0,"-5"0,3 0,-1 0,1 0,0 0,0-1,0 1,0 0,0-1,0 1,1 0,-1-1,0 1,0-1,0 1,0-1,0 1,1 0,-1 0,0-1,0 1,0 0,0 0,0-1,0 1,0 0,0 0,0 0,0 0,0 0,0 0,0 0,0 0,1 0,-1 0,0 1,0 0,1 0,-1 0,0 0,1 0,-1 1,0-1,0 1,1 0,-1 0,0 0,1 0,-1-1,0 1,1 0,-1 0,1 1,-1-1,0 1,1-1,-1 0,1 0,-1 0,0 0,1-1,-1 1,0-1,0 0,0 0,0 0,0 0,0 0,0 0,0-1,0 1,0-1,-1 0,1 1,0-1,0 0,-1 0,0 0,1 0,-1 0,0 0,0-1,1 1,-1-1,0 0,1 1,-1-1,1 1,0-1,-1 0,1 1,0-1,0 0,1 0,-1 0,1 0,-1 0,1 0,0 0,0 0,-1 0,1 0,0 0,0 0,-1 1,1-1,-1 0,1 1,-1-1,2-3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998 379,'2'0,"-4"0,2 0,0 0,0 0,-1 0,1 0,0 0,0 0,0 0,0 0,0 0,0 0,1 0,-1 0,0 0,0 0,0 0,1 0,-1 0,0 0,1 0,-1 0,0 1,0-1,1 0,-1 0,0 1,0-1,1 1,-1-1,0 1,0-1,0 1,0 0,0-1,0 1,0 0,0-1,0 1,0 0,-1-1,1 1,0 0,0-1,0 1,0 0,0-1,0 1,0-1,0 0,0 1,0-1,0 0,0 1,0-1,0 0,0 0,0 0,1 1,-1-1,0 0,1 0,-1 1,1-1,0 0,-1 0,1 0,-1 0,0 0,1 0,-1 0,0 0,1 0,-1 0,0 0,1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995 388,'2'0,"-4"0,2 0,0 0,0 0,0 0,0 0,0 0,0 0,0 0,0 0,0 0,0 0,1 0,-1 0,1 0,-1 0,1 0,0 0,-1 0,1 0,0 0,-1 0,1 0,0 0,-1 0,1 0,-1 0,1 0,-1 0,1 0,2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1025 370,'2'0,"-4"0,2 0,0 0,1 1,-1-1,1 1,-1 0,1-1,-1 1,1 0,-1 1,1-1,-1 0,0 0,1 1,-1-1,0 0,0 1,0 0,0-1,-1 1,1 0,-1 1,1-1,-1 0,0 0,0 0,0 0,0 0,0-1,0 1,0-1,0-1,0 1,0 0,0-1,1 1,-1-1,1 0,0 0,-1 0,1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615 701,'2'0,"-4"0,2 0,0 0,0 0,0 0,0 0,0 0,0 0,0 0,0 0,0 0,0 0,0 0,0 0,0 0,0 0,0 0,0 0,0 0,0 0,0 0,0 0,0 0,0 0,0 0,0 0,0 0,0 0,0 0,0 0,0 0,0 0,0 0,0 0,0 0,0 0,0 0,0 0,0 0,0 0,0 0,0 0,0 0,0 0,0 0,0 0,0 0,0 0,0 0,0 0,0 0,0 0,0 0,0 0,-1 0,1 0,-1 0,1 0,0 0,0 0,0 0,0 0,0 0,0 0,0 0,0 0,0 0,0 0,0 0,0 0,0 0,0 0,0 0,0 0,-1 0,1 0,0 0,0 0,0 0,0 0,0 0,0 0,0 0,0 0,0 0,0 0,0 0,0 0,0 0,0 0,1 0,-1 0,0 0,1 0,-1 0,0 0,0 1,0-1,0 0,0 0,0 0,0 0,0 0,0 0,0 0,0 1,0-1,0 0,-1 0,1 0,0 0,0 0,0 0,0 0,0 0,0 0,0 0,0 0,0 0,0 0,0 0,0 0,0 0,0 0,0 0,-1-1,1 1,0 0,0 0,0 0,0 0,0 0,1 0,-1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0,0-1,-1 1,1 0,0 0,0 0,0-1,0 1,0 0,-1-1,1 1,0 0,0-1,0 1,0 0,0-1,0 1,0 0,0-1,1 1,-1 0,0-1,0 1,0 0,1-1,-1 1,0 0,1-1,-1 1,0 0,1-1,0 1,-1 0,1 0,-1 0,1-1,-1 1,1 0,0 0,-1 0,1 0,-1 0,1 0,-1 0,1 0,-1 0,1 0,-1 0,0 0,0 0,1 1,-1-1,0 0,1 1,-1-1,0 0,0 1,0-1,1 1,-1-1,0 1,0-1,0 1,0-1,0 1,0-1,0 1,-1-1,1 1,0-1,0 1,0-1,-1 1,1-1,0 1,0-1,0 0,0 1,-1-1,1 0,0 1,0-1,0 0,0 0,-1 1,1-1,0 0,0 0,0 1,0-1,0 0,0 0,-1 0,1 0,0 1,0-1,0 0,0 0,0 0,0 0,0 0,0 0,0 0,0 0,0 0,0 0,0 0,0 0,0 0,0 0,0 0,0 0,0 0,0 0,0 0,0 0,0 0,0-1,0 1,1-1,-1 1,0 0,1-1,-1 0,0 1,1-1,-1 1,0-1,1 0,-1 1,0-1,1 0,-1 1,0-1,1 1,-1-1,0 0,1 1,-1-1,0 1,1-1,-1 1,0 0,0-1,0 1,1 0,-1 0,0-1,0 1,0 0,0 0,0 0,0 0,0-1,0 1,0 0,0 0,0 0,0 0,0 0,0 0,0 0,1 0,-1 0,0 0,0 0,0 0,0 0,0 0,0 0,-1 0,1 0,0 1,-1 0,1-1,0 1,-1-1,1 1,0-1,0 0,-1 1,1 0,0-1,0 1,0-1,0 1,-1-1,1 0,1 1,-1-1,0 1,0-1,0 1,0-1,1 1,-1 0,0-1,0 1,1-1,-1 0,0 1,0-1,0 0,1 1,-1-1,0 0,0 0,1 0,-1 1,0-1,0 0,1 0,-1 0,0 0,0 1,1-1,-1 0,0 0,1 0,-1 0,1 0,-1 0,1-1,0 1,-1 0,2-1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656 671,'2'0,"-4"0,2 0,0 0,0 0,0 0,0 0,0 0,0 0,0 0,0 0,0 0,0 0,0 0,0 0,0 0,0 0,0 0,0 0,0 0,0 0,0 0,0 0,0 0,0 0,0 0,0 0,0 0,0 0,0 0,0 0,0 1,-1 0,1-1,-1 1,1 0,0-1,-1 1,1-1,-1 1,1-1,-1 1,1-1,0 1,-1-1,1 0,0 1,0-1,-1 0,1 0,0 0,0 0,0 1,0-1,0 0,0 0,0 0,0 0,-1 0,1 0,0 0,0 0,0 0,0 0,0 0,0 0,0 0,0 1,0-1,0 0,0 0,0 0,0 0,0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675 698,'2'0,"-4"0,2 0,0 0,0 0,0 0,0 0,0 0,0 0,0 0,0 0,0-1,0 1,0 0,0 0,0 0,0 0,0 0,0 0,0 0,0 0,0 0,0 0,0 0,0 0,0 0,0 0,0 0,0-1,0 1,-1 0,1 0,0 0,0 0,-1-1,1 1,0 0,0 0,-1 0,1 0,-1 0,1 0,0 0,-1 0,0 0,1 0,-1 0,1 0,-1 0,1 0,0 0,-1 1,1-1,-1 0,1 0,-1 1,0-1,1 0,-1 1,1-1,0 0,-1 0,1 1,0-1,0 0,-1 0,1 1,0-1,0 0,0 0,0 1,-1-1,1 0,0 1,0-1,0 0,0 0,0 1,0-1,0 0,0 1,0-1,0 0,1 1,-1-1,0 0,0 1,0-1,0 0,0 1,0-1,1 0,-1 0,0 0,0 1,0-1,1 0,-1 0,0 1,0-1,0 0,1 0,-1 0,0 0,0 0,0 0,1 0,-1 0,0 0,0 0,0 0,1 0,-1 0,0 0,1 0,-1 0,0-1,1 1,-1 0,0-1,1 1,-1-1,0 1,1-1,-1 1,0-1,1 0,-1 0,1 0,-1 0,0 0,1 0,-1 0,0 0,1 0,-1 0,0 0,0 0,1-1,-1 1,0 0,1 0,-1 0,0 0,0 0,1-1,-1 1,0 0,0 1,0-1,0 0,1 0,-1 1,0-1,0 0,0 1,0-1,0 1,0-1,0 1,0 0,0 0,0-1,0 1,0 0,1 0,-1 0,0 0,0 0,0 0,0 0,0 0,0 0,0 0,0 0,0 0,0 0,0 1,0 0,-1 0,1 0,0 0,0 0,0 0,0 0,0 0,0 1,0-1,-1 0,1 0,0 0,0 1,0-1,0 0,0 0,0 0,0 0,0 0,0 0,0 0,0-1,0 1,0 0,0 0,0 0,0-1,0 1,0 0,0-1,0 1,0-1,0 1,0-1,1 1,-1-1,0 1,0-1,0 0,0 0,0 1,0-1,1 0,-1 1,0-1,0 0,0 0,1 0,-1 1,0-1,0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721 704,'2'0,"-4"0,2 0,0 0,0 0,0 0,0 0,0 0,0 0,0 0,0 0,0 0,0 0,0 0,0 0,0 0,0 0,0 0,0-1,1 1,-1 0,0 0,0 0,0 0,0 0,0 0,0 0,0 0,0 0,0 0,0 0,1 0,-1 0,1 0,0-1,0 1,0 0,0 0,0 0,0-1,0 1,0 0,0 0,0 0,0 0,0 0,0-1,0 1,0 0,0 0,-1 0,1 0,-1 0,1 0,-1 0,1 0,-1 0,0 0,0 0,0 0,1 0,-1 0,0 0,1 0,-1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739 692,'2'0,"-4"0,2 0,0 0,0 0,0 0,0 0,0 0,-1 0,1 1,0-1,0 0,0 0,0 0,0 1,0-1,0 1,0-1,0 1,0-1,0 1,0 0,0-1,0 1,0 0,0-1,0 1,0 0,0-1,0 1,0-1,0 1,0 0,0-1,0 0,0 1,0-1,0 0,0 0,0 1,0-1,0 0,0 0,0 1,0-1,0 0,0 0,0 0,0 0,0 0,0 0,0 1,0-1,0 0,0 0,0 0,0 0,0 0,0 0,0 0,0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761 690,'0'-1,"0"1,1 0,-1-1,0 1,0-1,1 0,-1 1,1-1,0 0,-1 0,1 0,0 1,0-1,1 0,-1 1,0-1,0 1,0-1,1 1,-1 0,0 0,0-1,-1 1,1 1,0-1,0 0,0 0,0 1,0-1,0 1,0 0,0-1,0 1,0 0,0 0,0 0,-1 0,1-1,-1 1,1 0,-1 0,0 0,1 0,-1 0,0 0,0 0,0 0,0 0,-1 0,1-1,0 1,-1 0,1 0,-1 0,1 0,-1-1,0 1,1-1,-1 1,0 0,0-1,0 1,0-1,-1 0,1 1,0-1,0 0,0 0,0 0,0 0,0 0,0 0,1 0,-1 0,0 0,1 0,-1 0,0-1,0 1,1 0,-1-1,0 1,1-1,-1 1,1-1,-1 1,1-1,0 1,0-1,-1 1,1-1,0 1,0-1,0 0,1-1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775 693,'2'0,"-4"0,2 0,1 1,-1 0,0-1,1 1,-1 0,0 0,1 0,-1 0,1 0,-1 0,0 0,1 0,-1-1,1 1,-1 0,0 0,1 0,-1-1,1 1,-1 0,0-1,1 1,-1-1,1 1,-1-1,0 1,1-1,-1 1,1-1,-1 0,0 1,0-1,0 0,0 0,0 0,0 0,0 0,0 0,0 0,0 0,1 0,-1 0,0 1,0-1,0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419 328,'2'0,"-4"0,2 0,0 0,0 0,0 0,0 0,0 0,0 0,0 0,0 0,0 0,0 0,0 0,0 0,0 0,0 0,0 0,0 0,0 0,0 0,0 0,1 1,-1-1,0 0,0 0,0 0,1 0,-1 0,0 0,0 0,0 0,0 0,0 0,0 1,0-1,0 0,0 0,0 0,0 0,0 0,0 0,0 0,0 0,0 0,0 0,0 0,0 0,0 0,0 0,0 0,0 0,0 0,0 0,0 0,0 0,0 0,0 0,0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815 693,'2'0,"-4"0,2 0,0 0,0 0,0-1,0 1,0 0,0 0,0 0,0-1,0 1,0 0,0 0,0 0,0 0,0 0,0 0,0 0,0 0,0 0,0 0,0 0,0 0,0 0,0 0,0 0,0 0,0 0,0 1,0 0,0-1,0 1,0 0,1-1,-1 1,0 0,0-1,0 1,0-1,1 1,-1-1,0 1,0-1,0 0,0 0,0 1,0-1,1 0,-1 0,0 0,0 0,0 0,0 0,0 0,0 0,0 0,1 0,-1 0,1-1,-1 1,0 0,1-1,-1 1,0-1,1 1,-1-1,0 1,0 0,0-1,1 1,-1-1,0 1,0 0,0 0,0 0,0-1,0 1,0 0,0 0,0 0,0 0,0 0,0 0,0 0,0 0,1 0,-1 0,0 1,0 0,0 0,0 0,0 0,0 0,0 0,0 1,0-1,0 0,0 1,0-1,0 0,0 0,-1 1,1-1,0 0,0 0,0 0,0 0,0-1,-1 1,1 0,0-1,0 1,-1-1,1 0,0 1,0-1,0 0,0 0,-1 1,1-1,0 0,0 0,-1 0,1 0,0 0,-1 0,1-1,0 1,-1 0,1 0,0-1,0 1,0-1,0 1,0-1,0 1,0-1,0 0,0 1,1-1,-1 0,1 1,0-1,0 0,-1 0,1 0,0 1,0-1,0 1,0-1,0 1,0-1,0 1,0 0,-1-1,1 1,0-1,2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842 672,'2'0,"-4"0,2 0,0 0,0 0,0 0,-1 0,1 1,-1-1,0 1,1 0,-1-1,1 1,-1 0,0 0,1-1,-1 1,1-1,0 1,-1-1,1 0,0 1,0-1,-1 0,1 0,0 0,0 0,0 1,0-1,0 0,0 0,0 0,0 0,0 0,0 0,1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859 702,'0'-1,"-1"1,1 0,0 0,0-1,0 1,0 0,-1 0,1 0,0 0,0-1,-1 1,1 0,0 0,-1 0,1 0,0 0,-1 0,0 0,1 0,-1 0,1 1,0-1,-1 0,1 0,-1 0,1 1,0-1,-1 0,1 1,0-1,0 0,0 1,-1-1,1 1,0-1,0 1,0-1,0 1,0 0,0-1,0 0,0 1,0-1,0 0,0 1,0-1,0 0,0 0,0 1,0-1,0 0,0 0,0 0,0 0,0 0,0 0,0 0,0 1,0-1,1 0,-1 0,0 0,0 0,0 0,0 0,1 0,-1 0,0-1,1 1,-1 0,0 0,1-1,-1 1,1-1,-1 1,1-1,-1 1,1-1,-1 1,1-1,-1 0,1 0,-1 0,1 0,-1 0,1 0,-1 0,1-1,-1 1,1 0,-1 0,1 0,-1 0,0 0,1-1,-1 1,0 0,0 0,1 0,-1 1,0-1,0 0,0 1,1-1,-1 1,0-1,0 0,0 1,1-1,-1 1,0 0,0-1,0 1,0 0,0 0,0-1,0 1,0 0,0 0,0 0,1 0,-1 0,0 0,0 0,0-1,0 1,0 0,0 0,0 0,0 1,0 0,0 0,0 0,0 0,0 0,-1 0,1 0,0 1,0-1,-1 0,1 1,0-1,0 0,-1 0,1 1,0-1,-1 1,1-1,0 0,0 0,0 0,0-1,0 1,-1 0,1-1,0 2,0-2,0 1,0-1,0 0,0 1,0-1,0 0,1 1,-1-1,0 0,0 0,0 1,0-1,0 0,0 0,1 0,-1 0,0 0,0 0,0 0,1 0,-1 0,1-1,0 1,1-1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880 686,'2'0,"-4"0,2 0,0 0,0-1,0 1,0 0,0 0,0 0,0 0,0 0,0 0,0 0,0 0,0 0,0 1,0-1,0 1,-1 0,1 0,0 0,0 0,0 0,0 0,-1 0,1 0,0 1,0-1,0 0,0 0,-1 0,1 0,0 0,0 0,0-1,0 1,0 0,0-1,0 1,0-1,0 1,0-1,0 0,0 1,0-1,0 0,0 0,0 0,0 1,1-1,-1 0,0 0,0 0,0 0,0 0,0 0,2-1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872 696,'2'0,"-4"0,2 0,0 0,0 0,0 0,0 0,0 0,0 0,0 0,0 0,0 0,1 0,0 0,0 0,0 1,-1-1,1 0,0 0,-1 0,1 0,0 0,-1 0,1 0,-1 0,0 0,1 0,-1 0,0 0,1 1,-1-1,1 0,-1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886 705,'2'0,"-4"0,2 0,0 0,0 0,0 0,0 0,0 0,0 0,0 0,0 0,0 0,1 0,0 0,0 0,0 0,1 0,-1 0,0 0,0 0,1 0,-1 0,0 0,0 0,0 0,0 0,0 0,0 0,0 0,-1 0,1 0,-1 0,0 0,1 0,-1 0,0 0,0 0,0 0,1 0,-1 0,0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896 699,'2'0,"-4"0,2 0,0 0,0 0,0 0,0 0,0 0,0 0,0 0,0 0,0 0,0 0,0 0,0 0,0 0,0 0,0 0,0 0,0 0,0 0,0 0,-1 0,1 0,0 0,0 0,0 1,0 0,0-1,0 0,-1 1,1 0,0-1,0 1,0 0,0 0,0-1,0 1,-1 0,1 0,0 0,0-1,0 1,0-1,0 1,0 0,0-1,0 1,0-1,0 0,0 1,0-1,0 0,0 0,0 1,0-1,0 0,0 0,0 0,0 1,0-1,0 0,0 0,0 0,0 0,0 0,0 0,0 0,0 1,0-1,0 0,0 0,0 0,0 0,0 0,0 0,0 0,0 0,0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937 687,'2'0,"-4"0,2 0,0 0,0 0,0 0,0 0,0 0,0 0,0 1,0-1,0 1,0 0,0 0,0 0,0 0,0 1,0-1,0 0,0 1,0-1,0 0,0 0,0 1,-1-1,1-1,0 1,0 0,0 0,0-1,0 1,0-1,0 1,0-1,0 0,0 1,0-1,0 0,0 0,0 0,0 1,0-1,0 0,0 0,0 0,0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938 684,'2'0,"-4"0,3 0,-1-1,1 1,-1 0,1 0,0-1,0 1,0 0,0 0,0 0,0-1,-1 1,1 0,0 0,0 0,-1 1,1-1,0 0,-1 0,1 1,0-1,-1 0,1 1,-1 0,0-1,1 1,-1 0,0 0,0 0,0 0,0 1,-1-1,1 0,-1 0,0 0,0 0,1 0,-1 0,0-1,0 1,0-1,0 1,0-1,0 0,1 0,-1 1,1-1,-1 0,0 0,1 0,0-1,-1 1,1 0,-1 0,1 0,0 0,0 0,0 0,0 0,-1 0,1 0,0-1,0 1,0 0,0 0,0 0,0 0,0 0,0 1,1-1,-1 1,1 0,0-1,0 1,0 0,-1 0,1 0,0 0,0-1,0 1,0 0,0 0,0 0,-1-1,1 1,0-1,-1 1,1-1,-1 1,1-1,-1 0,0 0,1 0,-1 1,0-1,0 0,0 0,0 0,1 0,-1 0,0 0,0 0,0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979 690,'2'0,"-4"0,2 0,0 0,0 0,0 0,0 0,0 0,0 0,0 0,0 0,1-1,-1 1,0 0,0 0,0 0,1 0,-1 0,0 0,1 0,-1 0,0 0,1 0,0 0,-1 0,1 0,-1 0,1 1,-1-1,0 0,1 0,-1 0,0 1,1-1,-1 0,0 1,1-1,-1 1,0-1,0 1,0-1,0 1,0 0,0-1,0 1,-1 0,1 0,0 0,-1 0,1-1,0 1,-1 0,1 0,-1 0,1 0,0-1,-1 1,1-1,0 1,0-1,-1 1,1-1,0 1,0-1,0 0,-1 1,1-1,0 0,0 0,0 0,0 1,0-1,0 0,0 0,0 0,0 0,0 1,0-1,1 0,-1 0,0 0,1 1,-1-1,1 0,-1 0,1 0,-1 0,1 1,0-1,-1 0,1 0,-1 0,0 0,1 0,-1 0,0 0,1 0,-1 0,0 0,1 0,-1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420 313,'2'0,"-4"0,2 0,0 0,0 0,0 0,0 0,0 0,0 0,1 0,-1 0,0 0,1 1,-1-1,0 0,1 0,-1 1,0-1,0 0,0 0,0 0,1 1,-1-1,0 0,0 0,0 0,0 0,0 0,0 0,0 0,0 0,0 0,0 0,0 0,-1-1,1 1,0 0,-1-1,1 1,0 0,0 0,0-1,-1 1,1 0,0 0,-1 0,1-1,0 1,-1 0,1 0,0 0,-1 0,1 0,0-1,-1 1,1 0,-1 1,0-1,1 0,-1 0,1 0,0 0,-1 0,1 0,-1 1,1-1,0 0,-1 0,1 0,0 1,-1-1,1 0,0 1,-1-1,1 0,0 1,-1-1,0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977 702,'2'0,"-3"0,2 0,0 0,0 0,0 0,-1 0,1 0,0 0,0 0,-1 0,1 0,-1 0,1 0,-1 0,1 0,-1 0,0 0,0 0,1 0,-1 0,0 0,1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671,'2'0,"-4"0,2 0,0 0,0 0,-1 0,1 1,0-1,0 1,-1-1,1 1,-1-1,1 1,0-1,-1 1,1-1,0 1,-1-1,1 0,0 1,0-1,0 0,-1 0,1 1,0-1,0 0,0 0,0 0,0 0,0 0,0 0,0 1,1-1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1005 695,'2'0,"-4"0,2 0,0 0,0 0,0 0,0 0,0 0,0 0,0 0,0 0,0 1,0-1,-1 1,0 0,1 0,-1-1,0 1,0 0,1 0,-1 0,0 0,1-1,-1 1,1 0,-1-1,1 1,0 0,-1-1,1 1,0-1,0 1,0 0,0-1,-1 1,1-1,0 1,0-1,0 1,0-1,0 0,0 1,0-1,0 0,0 1,0-1,0 0,1 0,-1 1,0-1,0 0,0 0,0 1,1-1,-1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1011 696,'2'0,"-4"0,2 0,0 0,0 0,0 0,0 0,0 0,0 0,0 0,0 0,0 0,0 0,0 0,0 0,0 0,0 0,0 0,0 0,0 0,0 0,0 0,0 1,0 0,0-1,0 1,0 0,0 0,0-1,0 1,0 0,0 0,-1 0,1 0,0 0,0 0,0-1,0 1,0 0,0-1,0 1,0 0,0-1,0 1,0-1,0 1,0-1,0 1,0-1,0 0,0 1,0-1,0 0,0 1,0-1,0 0,0 0,1 1,-1-1,0 0,0 0,0 0,1 0,-1 0,0 0,0 1,1-1,-1 0,0 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1006 706,'2'0,"-4"0,2 0,0 0,0 0,0 0,0 0,0 0,0 0,0 0,0 0,0 0,0 0,1 0,0 0,0 0,0 0,-1 0,1 0,0 0,-1 0,1 0,-1 0,1 0,-1 0,1 0,-1 0,1 0,-1 0,0 1,1-1,-1 0,0 0,0 0,1-1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1024 696,'2'0,"-4"1,2-1,1 0,-1 1,0 0,1-1,-1 1,0 0,0-1,1 1,-1 0,0 0,0 0,1 0,-1 0,0 0,0 0,0 0,0 0,-1 0,1 0,0-1,0 1,0 0,-1-1,1 1,-1 0,1-1,0 0,-1 1,1-1,0 0,0 1,-1-1,1 0,0 0,0 0,0 0,-1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703,'2'0,"-4"0,2 0,0 0,-1 0,1 0,0 0,-1 0,1-1,-1 1,1 0,-1 0,1 1,-1-1,1 0,-1 0,1 0,-1 0,1 0,-1 1,1-1,-1 0,1 1,-1-1,1 0,-1 1,1-1,0 1,0-1,-1 0,1 1,0-1,0 0,0 1,0-1,0 0,0 1,0-1,0 0,0 0,0 1,0-1,0 1,0-1,0 0,0 1,0-1,0 0,0 0,0 1,1-1,-1 0,0 0,0 0,0 0,0 1,0-1,1 0,-1 0,0 0,0 0,0 0,0 0,0 0,1 0,-1 0,0 0,1 0,-1 0,0 0,0-1,1 1,-1 0,1-1,-1 1,0 0,1-1,-1 0,1 1,-1-1,1 0,-1 0,1 0,-1 0,1 0,-1 0,1 0,-1-1,0 1,1 0,-1 0,1-1,-1 1,0 0,0 0,1-1,-1 1,0 0,0 0,0 0,0 0,0 1,0-1,0 0,0 1,0-1,0 1,0 0,0-1,0 1,0 0,0-1,0 1,0 0,0 0,0 0,0-1,0 1,0 0,0 0,0 0,0 0,0 0,0 0,0 0,0 0,0 0,0 1,0-1,0 1,0 0,-1 0,1 0,0 1,0-1,-1 0,1 1,0-1,0 0,-1 1,1-1,0 0,0 0,-1 1,1-1,0 0,0 0,0 0,0 0,0 0,-1 0,1 0,0-1,0 1,0 0,0-1,0 1,0-1,0 1,0-1,0 0,1 1,-1-1,0 0,0 1,0-1,0 0,1 0,-1 1,0-1,0 0,1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1070 688,'2'0,"-4"0,2 0,0 0,0 0,0 0,0 0,0 0,0 0,0 0,0 0,0 0,0 0,0 0,0 0,0 0,0 0,0 0,0 0,0 0,0 1,0 0,0 0,0 0,0 0,0 0,0 0,0 0,-1 0,1 0,0 0,0-1,0 1,0 0,0 0,0 0,-1 0,1-1,0 1,0 0,0-1,0 1,0 0,0-1,0 1,0 0,-1-1,1 1,0-1,0 0,0 1,0-1,0 0,0 1,0-1,0 0,0 0,0 1,0-1,1 0,-1 0,0 0,0 0,0 1,0-1,1 0,-1 0,0 0,0 0,1 0,-1 0,0 0,0 0,1 0,-1 0,1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703,'2'0,"-4"0,2 0,0 0,0 0,0 0,-1 0,0 0,0 0,0 0,0 0,-1 0,1 0,1 0,-1 0,0-1,1 1,-1 0,0 0,1 0,-1 0,1 0,0 0,-1 0,1 0,0 0,0 0,0-1,0 1,-1 0,1 0,0 0,0 0,0 0,0 0,0 0,0 0,0 0,0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684 613,'2'0,"-4"0,2 0,0 0,0 0,0 0,0 0,0 0,0 0,0 0,0 0,0 0,1 0,-1-1,1 1,-1 0,1 0,-1 0,1 0,0 0,0 0,0 0,-1 0,1 0,1 0,-1 0,0 1,0-1,1 1,-1 0,0-1,0 1,0 0,1 1,-1-1,0 0,0 0,0 0,0 0,0 1,-1-1,1 0,-1 0,1 0,-1 1,0-1,1 0,-1 0,0 0,0 0,0 0,0-1,0 1,0 0,0-1,0 1,0 0,0-1,0 1,0-1,0 1,0-1,0 0,0 1,0-1,0 0,0 0,0 0,0 1,0-1,0 0,0 0,0 0,0 0,0 0,0 0,0 0,0 1,0-1,0 0,0 0,0 0,0 0,0 0,0 0,0 0,0 0,0 0,0 0,0 0,0 0,0 0,0 0,1 0,-1-1,1 1,0-1,-1 1,0-1,1 1,-1-1,1 1,-1 0,0-1,1 1,-1-1,0 1,0 0,1-1,-1 1,0 0,0 0,0 0,0-1,0 1,0 0,0 0,1 0,-1 0,0 0,0 0,0-1,0 1,0 0,0 0,0 0,0 0,0 0,0 0,0 0,0 1,0-1,0 1,-1-1,1 1,0 0,-1 0,1-1,0 1,-1 0,1-1,0 1,-1-1,1 1,0-1,0 0,-1 0,1 1,0-1,0 0,0 0,-1 0,1 1,0-1,0 0,0-1,-1 1,1 0,-1 0,1-1,-1 1,1 0,-1-1,1 1,-1 0,1-1,-1 1,1 0,-1-1,1 1,0 0,-1-1,1 1,0 0,0 0,-1 0,1 0,0 0,0 0,0-1,0 1,0 0,-1 0,1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452 361,'2'0,"-4"0,2 0,0 0,0 0,0 0,0 0,0 0,0 0,0 0,0 0,0 0,0 0,1 0,-1 0,1 0,-1-1,1 1,0 0,1 0,-1-1,0 1,1 0,-1-1,1 1,-1 0,1-1,-1 1,1 0,-1 0,0-1,1 1,-1 0,0 0,0 0,-1 0,1 0,-1 0,0 0,1 0,-1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701 608,'2'0,"-4"0,2 0,0 0,1 0,-1 0,0 0,0 0,0 0,0 0,0 0,0 0,0 0,0 0,0 0,0 0,0 0,0 0,0 0,0 0,0 0,0 0,0 0,0 0,0 0,0 0,0 0,0 0,0 0,-1 0,0 0,-1 0,1 0,0 0,0 0,0 1,0-1,0 0,0 0,0 0,1 0,-1 0,1 0,0 0,-1 0,1 0,0 0,0 0,-1 0,1 0,0 0,0 0,0 0,0 0,0 0,-1 0,1 0,0 0,0 0,0 0,0 1,0-1,0 0,0 0,1 1,-1-1,1 1,-1 0,1 0,0-1,0 1,0 0,-1 0,1 0,0 0,0 0,-1-1,1 1,-1-1,1 1,-1-1,1 1,-1-1,0 1,0-1,1 1,-1-1,0 0,0 0,0 1,0-1,1 0,-1 0,0 0,0 0,0 0,0 1,0-1,0 0,1 0,-1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611 457,'2'0,"-4"0,2 0,0 0,0 0,0 0,0 0,0 0,0 0,0 0,0 0,0 0,0 0,0 0,0 0,0 0,0 0,0 0,0 0,0 0,0 0,0 0,0 1,1-1,-2 1,1-1,0 1,0-1,0 1,0 0,-1-1,1 1,0-1,-1 1,1-1,0 0,-1 1,1-1,0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617 442,'2'0,"-4"0,2 0,0 0,0 0,0 0,0 0,0 0,0 0,0 0,0 0,0 0,0 0,0 0,0 0,0 0,0 0,0 0,0 0,0 0,0 0,0 0,0 0,0 0,0 0,0 0,0 0,0 0,0-1,0 1,0 0,2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651 448,'2'0,"-4"0,2 0,0 0,0 0,0 0,0 0,0-1,0 1,0 0,0 0,0 0,0 0,0 0,0 1,0-1,0 1,0 0,1-1,-1 2,0-1,0 0,0 0,0 1,1-1,-1 0,0 1,0-1,0 0,-1 0,1 0,0-1,0 1,0-1,0 1,0-1,0 0,0 0,0 1,0-1,0 0,0 0,0 0,0 0,0 0,0 0,0-1,0 1,0-1,0 0,0 1,0-1,0 0,0 0,0 0,0 0,1-1,-1 1,0 0,1 0,-1 0,1 0,0 0,0 0,0 1,0-1,0 0,0 1,0-1,0 1,0 0,0 0,-1-1,1 1,0 0,0 0,-1 0,1 0,0 0,0 0,-1 0,1 0,1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685 433,'2'0,"-4"0,2 0,0 0,0-1,1 1,-1 0,0 0,0 0,0 0,0 0,0 0,0 0,0 0,0 0,0 0,0 0,0 0,-1 1,1-1,0 0,0 1,-1-1,1 1,-1-1,1 1,-1-1,1 1,-1-1,0 1,1-1,-1 1,1-1,-1 0,1 1,0-1,0 0,-1 0,1 0,0 0,0 0,0 1,0-1,0 0,0 0,0 0,0 0,0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668 433,'2'0,"-4"0,2 0,0 0,-1 0,1 0,0 0,-1 0,0 0,1 0,-2 1,1-1,0 0,0 0,-1 0,1 0,0 0,0 0,0 0,0 0,0 0,0 0,0 0,0 0,1 0,-1 0,1-1,-1 1,1 0,-1 0,1 0,0 0,-1 0,1 0,0 0,0-1,0 1,0 0,2-1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664 427,'2'0,"-4"0,2 0,0 0,1 0,-1 0,0 0,0 0,0 1,1-1,-1 0,0 0,0 0,1 0,-1 1,0-1,0 0,1 1,-1-1,1 0,-1 1,0-1,1 0,-1 1,0-1,0 0,1 0,-1 1,0-1,0 0,0 0,0 1,0-1,0 0,0 1,0-1,-1 1,1-1,-1 0,1 1,0-1,-1 0,1 1,0-1,-1 0,1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695 467,'2'0,"-4"0,2 0,-1 0,1 0,0 0,0 0,0 0,0 0,0 0,0 0,0 0,0 0,0 0,0 0,0 0,0 0,0 0,0 0,0 0,0 0,0 0,0 0,0 0,1 0,-1 0,1 0,-1 0,1 0,-1 0,1-1,-1 1,1 0,0 0,-1 0,1 0,-1 0,1 0,-1 0,0 0,1 0,-1 0,0 0,0 0,1 0,-1 0,0 0,0 0,0-1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695 460,'2'0,"-4"0,2 0,-1 0,1 0,0 0,0 0,0 0,0-1,1 1,-1 0,1 0,-1 0,1 0,-1 0,1 0,0 0,0 0,-1 0,1-1,0 1,0 0,-1 0,1 0,0 0,-1 0,1 0,0 0,1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725 458,'2'0,"-4"0,2 0,-1-1,1 1,-1 0,1 0,-1 0,1 0,0 0,0-1,-1 1,1 0,0-1,0 1,0 0,0 0,0-1,0 1,0 0,0-1,0 1,0 0,0 0,0-1,1 1,-1 0,0 0,0 0,1 0,-1 0,0 0,1 0,-1 0,1 0,-1 0,0 1,1-1,-1 1,1-1,-1 1,0 0,1 0,-1-1,0 1,1 0,-1 0,0 1,0-1,0 0,0 0,0 0,-1 0,1 0,0-1,0 1,-1 0,1-1,0 1,0-1,-1 0,1 1,0-1,0 0,0 0,0 0,-1 1,1-1,0 0,0 0,0 0,0 0,0 0,0 0,0 0,0 0,0 0,0 0,0 0,0-1,0 1,1-1,-1 0,0 1,1-1,-1 0,1 0,-1 0,1 0,-1 1,1-1,-1 0,0 0,1 1,-1-1,1 0,-1 0,0 1,1-1,-1 1,0-1,0 1,0-1,0 1,1 0,-1 0,0-1,0 1,0 0,0 0,0 0,0-1,0 1,0 0,0 0,0 0,0 0,0 0,0 0,0 0,0 0,0 0,0 0,0 0,-1 1,1-1,-1 1,1-1,0 1,-1 0,1-1,0 1,0 0,-1 0,1-1,0 1,0 0,0-1,0 1,0 0,1-1,-1 1,0-1,1 1,-1-1,0 1,1-1,-1 1,1-1,0 0,-1 1,1-1,-1 0,1 0,-1 0,1 0,-1 0,2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390 253,'2'0,"-4"0,2 0,0 0,0 0,0 0,0 0,0 0,0 0,0-1,0 1,0 0,0 0,0 0,0 0,0 0,0 0,0 0,0 0,0 0,0 0,0 0,0 0,0 0,0 0,0 0,-1 0,1 0,0 0,0 0,0 0,0 0,0 0,0-1,0 1,0 0,0 0,0 0,0 0,0 0,1 0,-1 0,0 0,0 0,0 0,0 0,0-1,0 1,0 0,0 0,0 0,0 0,0 0,1 0,-1 0,0 0,0-1,0 1,1 0,-1 0,0 0,1 0,-1 0,0 0,1-1,-1 1,0 0,0 0,1 0,-1 0,1 0,-1-1,0 1,1 0,0 0,-1-1,1 1,-1 0,1 0,0 0,-1-1,1 1,0 0,-1 0,1 0,0-1,-1 1,1 0,-1 0,1 0,0 0,-1-1,1 1,0 0,0 0,0 0,-1 0,1 0,0 0,-1-1,1 1,0 0,-1 0,1 0,0 0,0 0,0 0,0 0,-1 0,1 0,0 0,0 0,0 0,-1 0,1 0,0 0,0 0,-1 0,1 0,0 0,-1 0,1 0,0 0,-1 0,1 0,0 0,-1 0,1 0,-1 0,1 0,0 0,0 0,-1 0,1 0,0 0,0 0,-1 1,1-1,0 0,0 0,0 0,0 0,0 0,0 0,-1 0,1 0,1 1,-2-1,1 0,0 0,-1 0,1 0,0 1,0-1,-1 0,1 0,0 0,1 1,-1-1,-1 0,1 1,0-1,0 0,0 0,-1 0,1 1,0-1,0 0,-1 0,1 0,0 1,-1-1,1 0,0 0,-1 0,1 1,0-1,-1 0,1 0,0 0,-1 0,1 1,0-1,-1 0,1 0,0 0,0 1,-1-1,1 0,0 0,-1 0,1 0,0 1,-1-1,1 0,0 0,-1 0,1 0,0 1,-1-1,1 0,-1 0,1 0,0 1,-1-1,1 0,0 0,-1 0,1 0,0 1,0-1,0 0,-1 0,1 1,0-1,-1 0,1 0,0 0,0 0,-1 1,1-1,0 0,0 0,0 1,0-1,-1 0,1 0,0 0,-1 1,1-1,0 0,0 0,-1 0,1 0,0 0,0 1,-1-1,1 0,0 0,-1 0,1 0,0 0,-1 0,1 0,-1 0,1 1,-1-1,1 0,-1 0,0 0,1 0,-1 0,0 0,1 0,-1 0,0 0,1 0,-1 0,0 0,1 0,-1 0,0 0,0 0,0 0,0 0,1 0,-1 0,0 0,0 0,0 0,0 0,0 0,1-1,-1 1,0 0,0 0,0 0,0 0,1 0,-1 0,0 0,0-1,0 1,1 0,-1 0,0 0,0 0,0-1,0 1,1 0,-1 0,0 0,0 0,1-1,-1 1,0 0,0 0,0-1,1 1,-1 0,0 0,0 0,0 0,1-1,-1 1,0 0,0 0,1 0,-1-1,0 1,0 0,1 0,-1 0,0-1,0 1,0 0,1 0,-1 0,0 0,0 0,0-1,1 1,-1 0,0 0,0 0,1 0,-1-1,0 1,0 0,1 0,-1 0,0-1,0 1,1 0,-1 0,0 0,0 0,1 0,-1-1,0 1,0 0,1 0,-1 0,0 0,1 0,-1-1,1 1,-1 0,1 0,-1 0,0-1,1 1,-1 0,1 0,-1 0,0 0,1-1,-1 1,0 0,1 0,-1 0,0 0,1 0,-1 0,0-1,1 1,-1 0,0 0,1 0,-1 0,1 0,-1-1,1 1,-1 0,1 0,-1 0,1 0,-1 0,1-1,-1 1,0 0,1 0,-1 0,1 0,-1 0,1 0,0 0,-1-1,0 1,1 0,-1 0,1 0,-1 0,0 0,1 0,-1 0,1 0,-1 0,1 0,-1 0,1 0,-1 0,1 0,-1 0,1 0,0 0,-1 0,1 0,-1 0,1 0,0 0,-1 0,1 0,0 0,0 0,-1 0,1 0,0 0,-1 0,1 0,0 0,-1 1,1-1,0 0,-1 0,1 0,0 0,0 0,0 0,-1 0,1 0,0 0,0 1,-1-1,1 0,0 0,-1 0,1 0,0 0,0 0,-1 0,1 0,0 0,0 0,0 0,-1 1,1-1,0 0,0 0,0 0,0 0,-1 0,1 0,0 0,0 0,-1 0,1 0,0 0,-1 0,1 1,0-1,0 0,-1 0,1 0,0 0,0 0,-1 0,1 0,0 0,0 0,-1 0,1 0,0 1,0-1,-1 0,1 0,0 0,-1 0,1 0,0 0,-1 0,1 0,0 0,0 0,-1 0,1 0,0 0,-1 1,1-1,0 0,-1 0,1 0,0 0,0 0,-1 0,1 0,0 0,-1 0,1 0,-1 0,1 0,-1 1,1-1,0 0,-1 0,0 0,1 0,-1 0,1 0,-1 0,1 0,0 0,-1 0,1 0,-1 0,1 0,-1 1,1-1,-1 0,1 0,0 0,-1 0,1 0,-1 0,1 0,-1 0,1 0,0 0,-1 0,1 0,-1 0,2 0,-2 0,1 0,0 0,-1 0,1 0,-1 0,0 0,1 0,0 0,-1 1,1-1,-1 0,1 0,-1 0,1 0,0 0,-1 0,1 0,-1 0,1 0,0 0,-1 0,1 1,-1-1,1 0,0 0,-1 0,1 0,0 0,-1 0,1 0,0 0,-1 0,1 0,-1 0,0 0,1 0,0 0,-1 0,1 0,-1 0,1 0,-1 0,1 0,0 0,-1 0,0 0,1 0,0 0,-1 0,1 0,-1 0,1 0,-1 0,1 0,-1 0,0 0,1 0,-1 0,1 0,-1 0,1 0,-1 0,1 0,-1 0,1 0,-1 0,1 0,-1 0,0 0,1 0,-1 0,1 0,-1 0,1 0,-1 0,1 0,-1 0,1 0,-1-1,0 1,1 0,-1 0,1 0,-1 0,0 0,1 0,-1 0,0 0,1 0,-1 0,1 0,-1 0,0 0,1 0,-1 0,0 0,1 0,-1 0,0-1,1 1,-1 0,1 0,-1 0,0 0,1 0,-1 0,0 0,1 0,-1 0,0 0,1 0,-1 0,1 0,-1-1,0 1,1 0,-1 0,0 0,1 0,-1 0,0 0,1 0,-1 0,0-1,1 1,-1 0,0 0,1 0,-1 0,0 0,0 0,0 0,1 0,-1-1,0 1,0 0,0 0,0 0,1 0,-1 0,0 0,0 0,0 0,0 0,1-1,-1 1,0 0,0 0,0 0,0 0,0 0,0 0,1 0,-1-1,0 1,0 0,0 0,0 0,0 0,0 0,1 0,-1-1,0 1,0 0,1 0,-1 0,0-1,0 1,1 0,-1 0,0-1,1 1,0 0,-1-1,0 1,1 0,-1 0,0-1,1 1,-1 0,0 0,1 0,0-1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462 349,'2'0,"-4"0,2 0,0 0,0 0,0 0,0 0,0 0,1 0,-1 0,0 0,0 0,0 0,0-1,0 1,0 0,0 0,0 0,0 0,0 0,0 0,0 0,0 0,0 0,0 0,0 0,0 0,0 0,0 0,1 0,-1 0,0 0,0 0,0 0,0 0,0 0,0 0,0 0,0 0,0 0,0 0,0 0,0 0,0 0,0 0,0 0,0 0,0 0,0 0,0 0,0 0,0 0,0 0,0 0,0 1,1-1,-1 1,0-1,0 1,0 0,0 0,1 0,-1 1,0-1,0 0,0 0,1 0,-1 0,0 1,0-1,0 0,1-1,-1 1,0 0,0 0,0-1,0 1,0-1,0 1,0-1,0 0,0 0,0 1,0-1,0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750 434,'2'0,"-4"0,2-1,0 1,0 0,0 0,0 0,0 1,0-1,0 0,0 1,-1 0,1-1,0 1,-1 0,1 0,-1 0,1 0,0 0,-1-1,1 1,-1 0,1-1,0 1,0-1,-1 0,1 1,0-1,0 0,0 0,0 1,0-1,0 0,0 0,0 0,0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764 466,'2'0,"-4"0,2 0,0 0,0 0,0 0,0 0,0 0,0 0,0 0,0 0,0 0,0 0,0 0,0-1,1 1,-1 0,0 0,0 0,0 0,0-1,0 1,1 0,-1 0,0 0,0 0,0-1,0 1,0 0,0 0,0 0,0 0,0 0,0 0,0-1,0 1,0 0,0 0,-1 0,1 0,0 0,0 0,-1 0,1 0,0 0,-1 0,1 0,0 0,-1 0,1 0,0 0,-1 0,1 0,0 0,-1 0,1 1,0-1,-1 0,1 0,0 0,0 0,-1 0,1 0,0 0,0 0,0 0,0 0,-1 1,1-1,0 0,0 0,0 0,0 0,0 0,0 0,0 0,0 0,0 0,0 0,-1 0,1 0,0 0,0 0,0 1,0-1,0 0,0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0,1 0,-1 0,0 0,0 0,0 0,0 0,0 0,0 0,0 0,0 0,0-1,0 1,0 0,0 0,0 0,0 0,1 0,-1 0,0 0,0 0,0 0,0 0,0 0,0 0,0 0,0 0,0 0,0 0,0 0,0 0,0 0,0 0,0 0,0 0,0 0,0 0,0 0,0 0,0 0,0 0,0 0,0 0,0 0,0 0,0 0,0 0,0 0,0 0,0 0,0 0,0 0,0 0,0 0,0 0,0 0,0 0,0 0,0 0,0 0,0 0,0 0,0 0,0 0,0 0,0 0,0 0,0 0,0 0,0 0,0 0,0 0,0 0,1 0,-1 0,0 0,0 0,0 0,0 0,0-1,0 1,0 0,0 0,0 0,0-1,0 1,0 0,1 0,-1-1,0 1,0 0,0-1,0 1,0 0,0 0,0-1,0 1,0 0,0 0,0 0,1-1,-1 1,0 0,0 0,0 0,0 0,0 0,0 0,0 0,0 0,0 0,0 0,0 0,0 0,0 0,0 0,0 0,0 0,0 0,0 1,0 0,0-1,0 1,-1 0,1 0,0 0,0 0,0 0,0-1,0 1,1 0,-1 0,0-1,0 1,0 0,0-1,0 1,0-1,1 1,-1-1,0 0,0 0,0 1,0-1,1 0,-1 0,0 0,0 0,2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766 448,'2'0,"-4"0,2 0,0 0,0 0,0 0,0 0,0 0,0 0,0 0,0 0,0 0,0 0,0 0,0 0,0 0,0 0,0 0,0 0,0 0,0 0,0 0,0 0,0 0,0 0,0 0,0 0,0 0,0 0,0 0,0 0,0 0,0 0,0 0,0 0,0 0,0 0,0 0,0 0,0 0,0 0,0 0,0 0,0 0,0 0,0 0,0 0,0 0,0 0,0 0,0 0,0 0,0 0,0 0,0 0,0 0,0 0,0 0,0 1,0-1,0 0,0 0,0 0,0 0,0 0,-1 0,1 0,0 0,0 0,0 0,0 0,0 0,0 0,0 0,0 0,0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769 437,'2'0,"-4"0,2 0,0 0,0 0,0 0,0 0,0 0,0 0,1 0,-1 1,0-1,0 0,0 1,1-1,-1 1,0-1,0 0,0 1,0-1,0 0,0 0,1 1,-1-1,0 0,0 0,0 0,0 0,0 0,0 0,0 0,0 0,0 0,0 0,0 0,0 0,0 0,-1-1,1 1,0-1,0 1,0 0,-1-1,1 1,0 0,0 0,0-1,0 1,0 0,0 0,-1 0,1 0,0 0,0 0,0 0,0 0,-1 0,1 0,-1 0,1 1,0-1,-1 1,1-1,-1 1,1-1,-1 1,1-1,-1 0,1 1,0-1,-1 1,1-1,0 0,0 0,0 1,-1-1,1 0,0 0,1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792 470,'2'0,"-4"0,2 0,0 0,0 0,0 0,0 0,0 0,0 0,1 0,-1 0,0 0,1 0,-1 0,1 0,-1 0,1 0,0 0,0-1,-1 1,1 0,0 0,0 0,-1 0,1 0,0 0,-1 0,1 0,-1 0,1 0,-1 0,0 0,1-1,-1 1,0 0,0 0,1 0,-1 0,0 0,0-1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802 459,'2'0,"-4"0,2 0,0 0,0 0,0 0,0 0,0 0,0 0,0 0,0 0,0 1,0-1,0 1,0-1,0 1,0-1,0 1,0 0,0 0,0 0,0 1,1-1,-1 0,0 0,0 0,0-1,0 1,0 0,0-1,0 1,0-1,0 1,1-1,-1 0,0 0,0 0,0 1,2-2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817 459,'2'0,"-4"0,2 0,0 0,0 0,0 0,0 0,0 0,0 0,0 0,0 0,0 0,0 0,0 1,1-1,-1 1,0-1,0 1,0-1,1 1,-1-1,0 1,0-1,1 1,-1-1,1 0,-1 1,0-1,1 0,-1 0,0 0,0 0,1 0,-1 0,0 0,1 0,-1 0,0 0,1-1,-1 1,0 0,1-1,-1 1,0 0,1-1,-1 1,0 0,0-1,1 1,-1 0,0 0,0 0,0 0,0 0,0 0,0 0,0 0,0 0,0 0,0 0,0 0,0 1,0-1,0 1,0 0,0 0,0 0,0 0,0 0,0 1,0-1,-1 1,1-1,0 1,0 0,0 1,0-1,0-1,0 1,-1-1,1 1,0 0,-1 0,1 0,-1-1,1 0,0 0,-1 0,1-1,0 1,-1-1,1 0,-1 1,1-1,0 0,-1 0,1 0,-1 0,1 0,-1 0,0-1,1 1,-1 0,1-1,0 0,-1 1,1-1,0 0,0 1,0-1,0 0,1 0,-1 0,1 0,0 0,0 0,0 1,0-1,0 0,0 1,0-1,1 1,-1-1,0 1,0-1,1 1,-1 0,0-1,0 1,0 0,0 0,1-1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847 442,'2'0,"-4"0,2 0,0 0,0 0,0 0,0 0,0 0,0 0,0 0,0-1,0 1,0 0,0 0,0 0,0 0,0 0,0 0,0 0,0 0,0 0,0 0,0 0,0 0,0 0,0 0,0 0,0 0,0 0,0 0,0 1,-1-1,1 1,-1-1,1 1,-1 0,0 0,1 0,-1 0,0 0,0-1,1 1,-1 0,1-1,0 1,-1-1,1 0,0 1,-1-1,1 0,0 0,0 1,0-1,0 0,0 0,0 0,-1 0,1 0,0 0,0 0,0 0,0 1,2-1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863 473,'2'0,"-4"0,2 0,0 0,0 0,0 0,0 0,0 0,0 0,0 0,0 0,0 0,0-1,0 1,1-1,-1 1,0 0,1-1,-1 1,1-1,-1 1,1-1,-1 1,1-1,-1 1,0-1,1 1,-1-1,0 1,1 0,-1 0,0-1,0 1,0 0,0 0,0 0,0 0,0 0,0 0,0 0,0 0,0 0,0 0,1 0,-1 0,0 1,0 0,0-1,0 1,0 0,0 1,-1-1,1 0,0 0,0 1,0-1,0 1,0-1,0 1,-1-1,1 1,0-1,0 1,-1-1,1 1,0 0,0 0,-1 0,1 0,0 0,0-1,0 1,0 0,0-1,-1 1,1-1,0 1,-1-1,1 0,0-1,-1 1,1 0,0-1,-1 1,1-1,-1 0,1 0,0 0,-1 0,-1 0,1-1,0 0,1 1,-1-1,0 0,1 0,-1 0,1 0,0 0,0 0,0 0,1 0,-1 0,1 0,0 0,-1 0,1 0,1 0,-1 0,0 0,1 0,-1 0,1 0,-1 1,1-1,-1 0,0 1,1-1,-1 0,0 1,0-1,1-1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871 458,'2'0,"-4"0,2 0,0 0,0 0,0 0,0 0,0 0,0 0,0 0,0 0,0 0,0 0,0 0,0 0,-1 0,1-1,0 1,0 0,0 0,0 0,0 0,0 0,0 0,0 0,0 0,0 0,0 0,0 0,0 0,0 0,0 0,0 0,0 0,0 0,0 0,0 0,0 0,0 0,0 0,0 0,1 1,-1-1,0 0,0 0,0 0,0 0,0 0,0 0,0 0,0 0,0 0,0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500 345,'2'0,"-4"0,3 0,-1 0,0 0,0-1,0 1,1 0,-1-1,1 1,-1-1,1 1,-1 0,1-1,0 1,-1 0,1 0,-1-1,1 1,0 0,0 0,-1 0,1 0,0 0,0 1,0-1,0 0,0 1,0-1,1 0,-1 1,0-1,-1 0,1 0,0 0,0 1,-1-1,1 0,0 0,-1 0,0 0,1 0,-1 0,0-1,1 1,-1 0,0 0,0 0,1 0,-1 0,0 0,0 0,0 0,0 0,0 0,-1 0,1 0,0 0,-1 0,1 0,-1 0,0 0,1 1,-1-1,0 1,0 0,0 0,0 0,0 0,0 0,0 0,0 0,0 0,0 1,0 0,0 0,0-1,0 1,0-1,0 1,1-1,-1 0,0 1,0-1,1 0,-1 0,0 0,0-1,1 1,-1 0,0-1,1 0,-1 1,1-1,0 0,-1 0,1 0,0 0,0 0,0 0,0 0,0 0,-1 0,1 0,0 0,0 0,0 0,0 0,0 0,0 0,0 0,0 0,0 0,0 0,0-1,1 1,-1 0,0 0,1 0,-1 0,1 0,0 0,0 0,0 1,0-1,0 0,1 0,-1 0,0 0,0 0,1 0,-1 0,0 0,0 0,1 0,-1 0,0 0,0 0,0 0,-1-1,1 1,0 0,0 0,0-1,0 1,-1 0,1-1,-1 1,1 0,-1 0,0 0,1-1,-1 1,0 0,0 0,0-2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874 446,'2'0,"-4"0,2 0,0 0,0 0,0 0,1 0,-1 1,0-1,1 0,-1 0,0 1,0-1,0 0,1 0,-1 1,0-1,0 0,0 0,0 0,0 0,0 0,0 0,0 0,0 0,0 0,0 0,0 0,0 0,0 0,0 0,1 0,-1 0,0-1,0 1,-1-1,1 1,0 0,0 0,0-1,0 1,0 0,0 0,0-1,-1 1,1 0,0 0,0 0,0 0,0 0,-1 0,1 0,-1 1,1-1,-1 0,1 1,-1-1,1 0,-1 1,1-1,-1 0,1 0,0 1,0-1,0 0,-1 0,1 0,0 1,0-1,0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886 478,'2'0,"-4"0,2 0,1 0,-1-1,0 1,1 0,-1 0,1 0,0 0,0 0,0 0,0-1,0 1,1 0,-1 0,1 0,-1 0,0 0,1-1,-1 1,0 0,0 0,-1 0,1 0,0 0,-1 0,0 0,1 0,-1 0,0 0,0 0,0 0,1 0,-1 0,0 0,0 0,0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902 467,'2'0,"-4"0,2 0,0 0,0 0,0 0,0 0,-1 0,1 0,0 0,0 0,0 0,0 0,0 0,0 0,0 0,0 0,0 0,0 0,0 0,0 0,0 0,0 0,0 0,-1 0,1 0,0 1,0-1,0 1,0-1,0 1,-1-1,1 1,0 0,0 0,0 0,1 0,-1 0,0-1,0 1,0 0,0 0,0-1,0 1,0 0,0-1,0 1,0 0,0-1,0 1,0-1,0 1,0-1,0 0,1 1,-1-1,0 0,0 0,0 0,0 0,0 0,0 1,0-1,0 0,0 0,0 0,0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925 461,'2'0,"-4"0,2-1,0 1,0 0,0 0,0 0,0 0,0 0,1-1,-1 1,0 0,0 0,1 0,-1 0,0 0,1 0,-1 0,1 0,-1 0,1 0,0 0,-1 0,1 0,0 0,0 1,0-1,-1 0,1 1,0-1,0 1,0-1,0 0,-1 1,1-1,-1 0,1 0,-1 1,1-1,-1 0,0 0,1 0,-1 0,0 0,0 0,1 0,-1 0,0 0,0 0,0 1,0-1,1 0,-1 0,0 0,0 0,0 0,0 0,0 0,0 0,0 0,0 0,0 1,0-1,-1 1,1-1,-1 1,1 0,-1 0,0 0,0 0,0 0,0 0,0 1,0-1,-1 0,1 0,0 0,0 0,0-1,0 1,0 0,1-1,-1 1,1-1,0 0,-1 1,1-1,0 0,-1 0,1 0,0 0,0 0,0 0,0 0,0 0,0 0,0 0,0 0,0 0,0 0,0 0,1 0,-1 0,1 0,-1 0,1 0,0 0,-1 0,1 0,0 0,0 0,-1 0,1 0,0 0,0 0,0 1,0-1,0 0,0 0,1 0,-1 0,0 0,-1 0,1 0,0 0,0 0,0 0,0 0,0 0,0 0,-1 0,1 0,0-1,0 1,-1 0,1 0,-1 0,1-1,0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931 474,'2'0,"-4"0,2 0,0 0,0 0,0 0,0 0,0 0,0 0,0 0,0 0,0 0,0 0,1 0,0 0,0 0,0 0,0 0,0 0,0-1,0 1,1 0,-1 0,0 0,0 0,0 0,0 0,0 0,0 0,-1-1,1 1,0 0,0 0,-1 0,1-1,1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971 445,'2'0,"-4"0,2 0,0 0,0 0,-1 1,1-1,-1 1,0-1,0 1,0 0,0 0,0 0,1 0,-1 0,0-1,0 1,1-1,-1 1,1-1,0 1,-1-1,1 0,0 1,0-1,0 0,0 0,0 0,0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994 458,'2'0,"-4"0,2-1,0 1,0 0,1 0,-1 0,0 0,0-1,0 1,0 0,0 0,0 0,0 0,0 0,0 0,0 0,0 0,0 0,0 0,0 1,0 0,0 0,0 0,-1 0,1 1,0-1,0 1,-1-1,1 1,-1-1,1 1,-1-1,1 0,0 1,-1-1,1 0,-1 0,1 0,0 0,0 0,0-1,-1 1,1-1,0 0,0 1,0-1,0 0,0 0,0 1,0-1,1 0,-1 0,0 0,0 0,2-1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464,'2'0,"-4"0,2 0,0 0,0 0,0 0,0 0,0 0,0 0,0 0,0 0,0 0,-1 1,0-1,0 1,0-1,0 1,0-1,0 1,1-1,-1 1,0-1,0 0,0 1,1-1,-1 0,1 0,0 0,-1 0,1 1,0-1,0 0,-1 0,1 0,0 0,0 0,0 0,0 0,0 0,-1 0,1 0,0 0,0 0,0 1,0-1,0 0,0 0,0 1,1-1,-1 1,0 0,1-1,0 1,-1 0,1 0,0 0,-1-1,1 1,0 0,-1-1,1 1,0-1,-1 1,1-1,-1 1,1-1,-1 1,1-1,-1 0,1 1,-1-1,0 0,1 0,-1 0,0 0,2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1006 449,'2'0,"-4"0,2 0,0 0,0 0,0 0,0 1,0-1,0 0,0 1,0-1,0 0,0 1,0-1,0 0,0 0,0 1,0-1,0 0,0 0,0 0,0 1,0-1,0 0,0 0,0 0,0 0,0 0,0 0,0 0,0-1,0 1,0-1,-1 1,1 0,0 0,0-1,0 1,0 0,-1 0,1-1,0 1,0 0,-1 0,1 0,0 0,0 0,-1 0,1 0,-1 0,1 0,-1 0,1 1,0-1,-1 0,1 0,0 0,-1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666 417,'2'0,"-4"0,2 0,0 0,0 0,0 0,0 0,0 0,0 0,0 0,0 0,0 0,0 0,0 0,0 0,0 0,0 0,0 0,0 0,0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519 357,'2'0,"-4"0,2 0,0 0,0 0,0 0,0 0,0 0,0 0,0 0,0 0,0 0,-1 0,0 0,0 0,0 0,0 1,-1-1,1 0,0 0,0 0,-1 0,1 1,1-1,-1 0,0 0,1 0,-1 0,1 0,-1 0,1 0,0 0,0 0,-1 0,1 0,0 0,0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1080 256,'2'0,"-4"0,2 0,0 0,0 0,0 0,0 0,0 0,0 0,0 0,0 0,0 0,0 0,0 0,0 0,0 0,0 0,0 0,1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888 666,'2'0,"-4"0,2 0,0 0,0 0,0 0,0 0,0 0,0 1,0-1,0 0,0 0,0 0,0 0,0 0,0 0,0 0,0 0,0 0,0 0,0 0,0 0,0 0,0 0,0 0,0 0,0 0,0 0,0 0,0 0,0 0,0 0,0 0,0 0,0 0,0 0,0 0,0 0,0 0,0 0,0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898 644,'2'0,"-4"0,2 0,0 0,0 0,0 0,0 1,0-1,0 1,1 0,-1 0,0 0,0 1,-1-1,1 0,0 1,0-1,0 0,0 0,-1 1,1-1,0 0,0 0,0 0,-1-1,1 1,0 0,0-1,0 1,0-1,0 1,0-1,0 0,-1 0,1 0,0 1,0-1,0 0,0 0,0 0,1 0,-1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899 663,'2'0,"-4"0,1 1,1-1,0 1,-1 0,1 0,-1-1,1 1,0 0,-1-1,1 1,0-1,-1 0,1 1,0-1,0 0,0 0,0 0,-1 1,1-1,0 0,0 0,0 0,0-1,0 1,-1 0,1 0,-1-1,1 1,0-1,-1 1,1-1,0 0,-1 1,1-1,0 0,-1 1,1-1,0 1,-1-1,1 1,0-1,0 1,0 0,0 0,0-1,0 1,-1 0,1 0,0 0,0 0,0-1,0 1,0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697 683,'2'0,"-4"0,2 0,0 0,0 0,0 0,0-1,0 1,0 0,0 0,0 0,0 0,0 0,0 0,0 0,0 0,0 0,0 0,1 0,-1 0,0 0,0 0,0 0,0 0,0 0,0 0,0 0,-1 0,1 1,0-1,0 1,0-1,0 1,0-1,0 1,0 0,-1-1,1 1,0 0,0 0,0 0,0-1,0 1,0 0,0-1,0 1,-1 0,1-1,0 1,0 0,0-1,0 1,0-1,-1 1,1 0,0-1,0 1,0-1,0 1,0-1,0 0,0 1,0-1,0 1,0-1,0 1,0-1,-1 0,1 1,0-1,0 0,0 0,0 1,0-1,0 0,0 1,0-1,0 0,1 0,-1 0,0 0,0 0,0 0,1 1,-1-1,0 0,1 0,-1 0,0 0,1-1,1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703 689,'2'0,"-4"0,2 0,1 0,-1 0,0 0,0 0,0 0,0 0,0 0,0 0,0 0,0 0,0 0,0 0,0 0,0 0,0 0,0 0,0 0,0 0,0 0,0 0,0 0,0 0,0 0,0 1,-1-1,0 0,-1 1,1-1,-1 0,1 0,0 0,-1 1,1-1,0 0,0 0,1 0,-1 0,0 0,1 0,-1 0,1 0,-1 0,1 0,0 0,-1 0,1 0,0 0,0 0,0 0,-1 0,1 0,0 0,0 0,0 0,0 0,0 0,0 0,0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31 674,'2'0,"-4"0,2 0,0-1,0 1,0 0,0 0,0 0,0 0,0 0,0 0,0 0,0 0,0 0,0 0,0 0,0 0,0 0,0 0,0 0,0 0,0 0,0 0,0 0,0 0,0 0,0 0,0 0,0 0,1 0,0 0,0 0,0 0,2 0,-2 0,0 0,1 0,-1 0,1 0,-1 0,1 0,-1 0,0 0,1 0,-1 0,1 0,-1 0,1 0,-1 0,1 0,0 1,0-1,-1 0,0 0,-1 0,1 0,0 0,-1 1,1-1,0 0,-1 0,0 0,1 0,-1 0,1 0,-1 0,1 0,-1 1,0-1,1 0,-1 0,0 0,1 0,-1 0,0 0,0 0,0 0,1 0,-1 0,0 0,0 0,0 0,0 0,0 0,0 0,0 0,0 0,0 0,0 0,0 0,0 0,1 0,-1 0,0 0,0 0,0 0,0 0,0 0,0 0,0 0,0 0,0 0,0 0,0 0,0 0,0 0,0 0,0 0,-1 0,1-1,0 1,0 0,-1-1,1 1,0 0,-1-1,1 1,-1 0,1-1,0 1,-1 0,1 0,0-1,0 1,-1 0,1 0,0 0,0-1,0 1,0 0,0 0,-1 0,1 0,0 0,0 0,0 0,0 0,0 0,0 0,0 0,0 0,0 0,-1-1,1 1,0 0,0 0,0 0,0 0,0 0,0 0,0 0,0 0,0 0,0 0,0 1,0-1,1 1,-1-1,0 1,1-1,-1 1,1-1,-1 1,0-1,1 1,-1-1,1 1,-1-1,0 0,1 1,-1-1,0 0,1 1,-1-1,0 0,0 1,1-1,-1 0,0 1,0-1,0 0,0 0,0 1,0-1,0 0,0 0,-1 1,1-1,0 1,-1-1,1 0,-1 1,1-1,-1 0,1 1,0-1,-1 0,1 0,0 0,0 0,-1 1,1-1,0 0,0 0,0 0,0 0,-1 0,1 0,0 0,0 0,0 0,0 0,0 1,0-1,0 0,0 0,0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276 602,'2'0,"-4"0,2-1,0 1,0 0,0 0,0 0,0 0,0 0,0 0,0 0,0 0,1 0,-1 0,0 0,0 0,0-1,0 1,0 0,0 0,0 0,0 0,-1 0,1 0,0 0,-1 0,-1 0,1-1,-1 1,1 0,-1 0,-1 0,1 0,0 0,-1-1,1 1,-1 0,1-1,-1 1,0 0,0 0,0-1,1 1,-1 0,0 0,1 0,0 0,1 0,-1 0,1-1,0 1,0 0,0 0,1 0,-1 0,1 0,-1 0,1 0,0 0,0 0,-1 0,1 0,0 0,0 0,0 0,0 0,0 0,0 0,0 0,0 0,0 0,0 0,0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275 611,'2'0,"-4"0,2 0,-1 0,-1 0,-3 0,4 0,-1 0,0 0,0 0,-2 0,2 0,1 0,-1 0,1 0,-1-1,1 1,0 0,0 0,0 0,0 0,1 0,-1 0,1 0,0 0,-1 0,1 0,0 0,-1 0,1 0,0 0,0 0,0 0,0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442 245,'2'0,"-4"0,2 0,0 0,0 0,0 0,0 0,0 0,0 0,0 0,0 0,0 0,0 0,0 0,0 0,0 0,0 0,0 0,-1-1,-1 1,1 0,-1 0,0 0,-1 0,0 0,0 0,1 0,-1 1,0-1,1 0,-1 0,1 0,0 0,1 0,-1 1,1-1,0 0,0 0,0 0,1 0,-1 0,1 0,-1 0,1 0,0 0,0 0,0 0,-1 0,1 0,0 0,0 0,0 0,0 0,0 0,2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553 344,'2'0,"-4"0,2 0,0 0,0 0,0 0,0 0,1 0,-1 0,0 1,0 0,0 0,0 0,0 0,0 0,0 1,0-1,0 0,0 1,0-1,0 0,0 0,-1 1,1-1,0 0,0-1,0 1,0 0,0-1,0 1,0-1,0 1,0-1,-1 0,1 0,0 1,0-1,0 0,0 0,0 0,1-1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439 257,'2'0,"-4"0,1 0,-1 0,1 0,-1 0,1 0,-1 1,0-1,1 0,-1 0,0 0,1 0,-1 0,1 0,0 0,0 0,0 0,0 0,1 0,-1 0,1 0,-1 0,1 0,0 0,0 0,-1 0,1 0,0 0,0 0,0 0,2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595 243,'2'0,"-5"0,2 1,-2-1,1 0,-1 1,1-1,-1 0,0 1,0-1,0 1,1-1,-1 0,0 1,1-1,-2 1,2-1,0 0,1 1,0-1,0 0,0 0,1 0,-1 0,1 0,-1 0,1 1,0-1,0 0,0 0,0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578 251,'2'0,"-5"0,2 0,0 0,0 0,-1 0,1 0,0 0,0 0,0 0,0 0,0 0,1 0,0 0,-1 0,1 0,0 0,0 0,0 0,0 0,0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710 238,'2'0,"-5"0,3 0,-2 1,1-1,-1 0,0 1,-1-1,1 0,-1 1,1-1,-1 1,1-1,0 1,0-1,1 0,-1 1,1-1,-1 0,1 1,0-1,0 0,0 0,1 0,-1 0,1 0,-1 0,1 1,0-1,0 0,0 0,-1 0,1 0,0 0,0 0,2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704 244,'2'0,"-5"0,3 0,-1 1,0-1,0 0,0 0,0 0,1 0,-1 0,0 1,0-1,1 0,-1 0,1 0,-1 0,1 0,0 0,-1 0,1 0,0 0,0 0,0 0,0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1145 383,'2'0,"-4"0,2 0,0 0,0 0,0 0,0 0,0 0,0 0,0 0,0 0,0 0,0 0,0 0,0 0,0 0,0 0,0 0,0 0,0 0,0 0,0 0,0 0,0 0,1 0,-1 0,0 0,0-1,0 1,1 0,-1 0,0 0,0 0,1-1,-1 1,0 0,0 0,1 0,0-1,0 1,-1 0,1-1,0 1,0-1,0 1,1 0,-1-1,0 1,0-1,0 1,0-1,0 1,0-1,1 1,-1-1,0 1,0-1,0 1,1-1,-1 1,0-1,0 1,0 0,0-1,0 1,0-1,0 1,0 0,0-1,0 1,1-1,-1 1,0-1,0 1,0-1,0 1,0 0,0-1,0 1,0 0,-1-1,1 1,0 0,-1 0,1-1,-1 1,1 0,-1 0,1 0,-1 0,0-1,1 1,-1 0,0 0,0 0,1 0,-1 0,0 0,0 0,0 0,0 0,0-1,1 1,-1 0,0 0,0 0,0 0,0 0,0 1,-1-1,1 0,-1 1,0 0,-1-1,-2 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1159 395,'2'0,"-4"0,2 0,0 0,0 1,0-1,0 0,0 0,0 0,0 0,0 0,0 0,0 0,0 0,0 0,0 0,0 0,0 0,0 0,0 0,0 0,0 0,0 0,0 0,0 0,0 0,0 0,1 0,-1-1,1 1,0 0,-1 0,1-1,0 1,1 0,-1-1,0 0,1 1,0-1,0 0,0 0,0 0,1-1,-1 1,0 0,0 0,1 0,-2 0,1 0,0 0,-1 1,0-1,0 0,0 1,0-1,0 1,0 0,-1 0,1-1,-1 1,0 0,0 0,1 0,-1 0,0 0,0 0,0 0,0 0,0-1,0 1,1 0,-1 0,0 0,0 0,0 0,0 0,0 0,0 0,0 0,0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1104 490,'2'0,"-4"0,2 0,0 0,0 0,0-1,0 1,0 0,0 0,0 0,0 0,0 0,0 0,0 0,0-1,0 1,0 0,0 0,0 0,0 0,0 0,0 0,0 0,0 0,0 0,0 0,-1 0,1 0,-1 0,1 0,-1 0,0 0,1 1,-1-1,0 0,1 1,-1-1,0 1,0-1,1 1,-1 0,0 0,1 0,-1 0,0 0,1 0,-1 0,1 0,0 1,0-1,-1 0,1 0,0 1,0-1,0 0,0 1,0-1,0 1,0-1,0 0,0 1,0-1,0 1,0-1,0 1,0 0,1-1,-1 1,0 0,0 0,0 0,1 0,-1 0,0 0,0 0,1 0,-1 0,0 0,0-1,0 1,0-1,1 0,-1 0,0 0,0 0,-1 0,1-1,0 1,0-1,0 1,0-1,0 0,0 1,-1-1,1 0,0 0,0 0,-1 1,1-1,0 0,-1 0,1 0,0 0,-1 0,1 0,0-1,-1 1,1 0,0 0,-1-1,1 1,0-1,-1 1,1-1,0 1,0-3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1112 521,'2'0,"-4"0,2 0,0 0,0 0,1 0,-1 0,1 0,1-1,-1 1,1 0,-1 0,1 0,-1-1,1 1,0 0,-1 0,1-1,-1 1,0 0,1 0,-1 0,-1 0,1 0,-1 0,1 0,-1 0,1 0,-1 0,0 0,0 0,0 0,1 0,-1 0,0 0,0 1,0-1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1118 521,'2'0,"-4"0,2 0,-1 0,1 0,0 0,0 0,0 0,0 0,0 0,0 0,0 0,0 0,0 0,-1 0,1 1,0-1,0 0,0 1,0-1,0 1,-1-1,1 1,0 0,0 0,0 0,-1-1,1 1,0 0,0 0,0 0,0 0,-1 0,1-1,0 1,0 0,0-1,0 1,0-1,0 1,0-1,0 0,0 0,0 1,0-1,0 0,0 0,0 0,0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564 351,'2'0,"-4"0,2 0,0 0,0 0,0 0,-1 1,0-1,1 0,-1 1,0-1,1 0,-1 1,0-1,1 0,-1 1,1-1,-1 0,1 0,0 0,0 0,-1 1,1-1,0 0,0 0,0 0,0 0,-1 0,1 0,0 0,0 0,0 0,0 0,0 0,0 0,0 1,0-1,0 0,1 0,-1 1,0-1,1 0,0 1,-1 0,1-1,0 1,2 1,-2-2,0 1,0-1,-1 1,1-1,0 0,0 0,-1 0,1 1,-1-1,1 0,-1 0,1 0,-1 0,0 0,1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1114 528,'2'0,"-4"0,2 0,0 0,0 0,0 0,0 0,0 0,0 0,0 0,0 0,0 0,0 0,0 0,1 0,-1 0,0 0,0 0,1 0,0 0,-1 0,1-1,-1 1,1 0,0 0,-1 0,1 0,0 0,0 0,-1 0,1 0,0 0,-1 0,1 0,-1 0,0 0,1 0,-1 0,1 0,-1 0,0 0,0 0,1 0,-1-1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1153 497,'2'0,"-4"0,2 0,0 0,0 0,0 0,-1 0,1 0,0 1,-1-1,1 1,-1-1,0 1,1 0,-1-1,0 1,1-1,-1 1,1-1,-1 1,1-1,0 0,0 1,-1-1,1 0,0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1149 524,'2'0,"-4"0,2 0,0 0,0 0,0 0,-1 0,1 1,-1-1,1 1,-1 0,1-1,-1 1,1 0,-1 0,1 0,-1 0,1 0,0 0,-1 0,1 0,1 0,-1 0,0-1,0 1,1 0,-1-1,1 1,-1 0,1-1,-1 0,2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1152 535,'2'0,"-4"0,2-1,0 1,0 0,0-1,0 1,0 0,1-1,-1 1,0 0,0-1,0 1,1-1,-1 1,0-1,1 1,-1-1,0 1,1 0,-1-1,0 1,1 0,-1 0,0 0,0 0,1 0,-1 0,0 0,0 0,0 0,1 0,-1 0,0 1,0-1,0 1,0-1,0 1,0 0,0 0,0 0,0 0,-1-1,1 1,0 0,-1-1,1 1,0 0,0-1,-1 1,1-1,0 0,0 0,0 1,0-1,0 0,0 0,0 0,0 0,0 0,0 0,1-1,-1 1,1-1,0 0,0 0,-1 1,1-1,0 0,0 0,-1 0,1 1,-1-1,1 1,-1-1,0 1,0 0,1-1,-1 1,0 0,0 0,0 0,0 0,0 0,0 0,0 0,0 0,0 0,0 0,-1 1,1-1,0 1,0-1,-1 1,1-1,0 1,0-1,0 1,0-1,0 1,1-1,-1 0,0 1,1-1,-1 0,0 1,1-1,0 0,-1 0,1 0,-1 0,1 0,1-1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1176 519,'2'0,"-4"0,2 0,0 0,0 0,0 0,0 0,0 0,0 0,0 0,0 1,1 0,-1 0,0 0,0 0,1 0,-1 1,0-1,0 0,0 0,0 1,-1-1,1 0,0 1,-1-1,1 0,0 0,-1 0,1 0,0-1,-1 1,1-1,0 1,-1-1,1 0,0 1,0-1,-1 0,1 0,0 0,0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1201 534,'2'0,"-4"0,2-1,0 1,0 0,0 0,-1-1,1 1,0 0,0 0,0 0,-1 0,1 0,0 0,0 0,-1 0,1 0,-1 0,1 0,-1 1,1-1,-1 1,1-1,-1 1,1-1,-1 1,1-1,-1 1,1-1,0 1,0-1,-1 1,1-1,0 1,0-1,0 0,0 1,0-1,0 0,0 0,0 1,0-1,0 0,0 0,0 0,1 0,-1 0,0 0,0 0,1 0,-1 0,0 0,1 0,0-1,-1 1,1-1,-1 1,1-1,0 0,0 0,-1 0,1 0,0 0,0 0,-1-1,1 1,0 0,-1-1,1 1,0-1,0 1,0-1,-1 1,1-1,-1 1,1 0,-1 0,1 0,-1 0,0 0,1 0,-1 0,0 1,0-1,0 1,1 0,-1-1,0 1,0 0,0 0,0 0,0 0,0 0,-1 1,1 0,0 0,-1 0,1 0,-1 1,1 0,-1 0,0 0,1 0,-1-1,1 1,-1-1,1 1,0-1,-1 0,1 1,0-1,0 0,0 0,-1 0,1 0,0 0,0 0,0-1,1 0,-1 1,0-1,0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1215 537,'2'0,"-4"0,2 0,1 0,-1 0,0 0,0 0,0 0,0 0,-1-1,1 1,0 0,0 0,0 0,0-1,0 1,0 0,0 0,0-1,0 1,0 0,0-1,0 1,1 0,-1-1,0 1,0 0,0 0,0 0,0-1,1 1,-1 0,0 0,0 0,0 0,0 0,0 0,1 0,-1 0,0 0,0 1,0-1,0 1,0-1,0 1,0 0,0-1,0 1,-1 0,1 0,0 0,-1 0,1-1,0 1,-1-1,1 1,0-1,0 1,-1-1,1 0,0 1,0-1,0 0,0 0,0 0,0 0,0 0,1-1,-1 1,1-1,0 0,0 0,-1 0,1 0,0 1,0-1,0 0,-1 0,1 0,0 0,0-1,0 1,-1 1,0-1,1 1,-1-1,0 1,0 0,0-1,1 1,-1 0,0 0,0 0,0 0,0 0,0 0,0 0,-1 0,1 1,0-1,-1 1,1 0,-1-1,0 1,1 0,-1 0,1 0,0-1,-1 1,1 0,0 0,0-1,0 1,0 0,1 0,-1-1,1 1,-1 0,1 0,0 0,0-1,0 1,0 0,1-1,-1 1,1 0,-1-1,4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1249 547,'2'0,"-4"0,2 0,0 0,0 0,0 0,0 0,0 0,0 0,-1 0,1 0,0-1,0 1,0 0,0 0,0 0,0 0,0 0,1 0,-1 0,0 0,1 0,-1 0,1 0,0 0,-1 0,1 0,-1 0,1 0,-1 0,1 0,-1 0,0 0,1 0,-1 0,0 0,0-1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1247 542,'2'0,"-4"0,2 0,0-1,0 1,1 0,-1 0,1 0,0 0,0 0,0-1,0 1,0 0,0 0,0 0,0 0,0 0,0-1,-1 1,1 0,0 0,-1 0,2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1298 520,'2'0,"-4"0,2 0,-1 0,0-1,1 1,-1 0,0 0,0 1,0-1,0 0,0 0,0 0,0 0,0 1,0-1,1 0,-1 0,1 1,-1-1,1 1,-1 0,1 0,-1 0,1 0,0 0,-1 0,1 1,0-1,-1 0,1 1,0-1,-1 0,1 0,0 1,0-1,-1 0,1 0,0 0,0 0,0 0,0 0,-1 0,1 0,0-1,0 1,0-1,0 0,0 1,0-1,0 0,0 1,0-1,1 0,-1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1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560 321,'2'0,"-4"0,2 0,0 0,0 0,0 0,0 0,0 0,0 0,0 0,0 0,0 0,0 0,0 0,0 0,0 0,0 0,0 0,0 0,0 0,0 0,0 0,0 0,0 0,0 0,0 0,0 0,0 0,0 0,0 1,0-1,0 0,1 0,-1 0,0 0,0 1,0-1,0 0,1 0,-1 1,0-1,0 0,0 0,1 1,-1-1,0 0,0 1,1-1,-1 0,0 0,0 1,0-1,0 0,0 0,1 0,-1 0,0 1,0-1,0 0,0 0,0 0,0 0,0 0,0 0,0 0,0 0,0 0,0 0,0 0,0 0,0 0,0 0,0 0,0 0,0 0,0 0,0 0,0 0,0 0,0 0,0-1,0 1,0 0,-1-1,1 1,0 0,0 0,0-1,-1 1,1 0,0-1,0 1,-1 0,1-1,0 1,0 0,0 0,-1-1,1 1,0 0,0-1,0 1,-1 0,1 0,0 0,0 0,0-1,0 1,0 0,0 0,0 0,0 0,0 0,-1 0,1 0,0 0,0 0,0 0,0 0,0 0,0 0,-1 0,1 0,0 0,-1 0,1 1,0-1,0 0,-1 0,1 1,0-1,0 0,-1 0,1 1,0-1,0 0,0 0,0 0,-1 1,1-1,0 0,0 0,0 0,0 1,0-1,0 0,-1 0,1 0,0 0,0 0,0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1281 538,'2'0,"-4"0,2 0,0 0,0 0,0 0,0 0,1 0,-1 0,1-1,0 1,-1 0,1 0,0 0,1 0,-1 0,0 0,0 0,0 0,0 0,0 0,-1 0,1-1,0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1308 534,'2'0,"-4"0,2 0,0 0,-1 1,1-1,-1 1,0-1,0 1,0 0,0-1,0 1,1 0,-1 0,0 0,0 0,0 0,0 0,1 0,-1 0,1 0,-1 0,1 0,-1 0,1 0,0 0,0 0,0-1,0 1,1 0,-1-1,0 1,1-1,-1 1,0-1,1 0,1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1307 550,'2'0,"-4"-1,2 1,0 0,0 0,0 0,0 0,0 0,0-1,0 1,0 0,0 0,0-1,0 1,0 0,0 0,0-1,1 1,-1 0,0 0,0-1,0 1,1 0,-1 0,0-1,0 1,1 0,-1 0,0 0,1 0,-1 0,0 0,0 0,0 0,1 0,-1 0,0 0,0 0,0 1,0-1,0 0,0 1,0 0,0-1,0 1,-1 0,1 0,-1-1,1 1,0 0,-1-1,1 1,0-1,0 0,-1 1,1-1,0 0,0 0,0 0,0 0,0 0,0 0,0 0,0 0,0 0,1 0,-1 0,1-1,0 1,0-1,-1 0,1 1,0-1,0 0,-1 1,1-1,-1 1,0 0,1-1,-1 1,0 0,0 0,0 0,0 0,0 0,0 0,0 0,0 0,0 0,0 0,0 0,0 0,-1 0,1 1,-1-1,1 1,0 0,-1-1,1 1,0 0,-1-1,1 1,0 0,0-1,0 1,1-1,-1 1,0 0,0-1,1 1,-1-1,1 0,-1 1,1-1,0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1325 541,'2'0,"-4"0,2 0,0 0,0 1,0 0,0-1,0 1,1 0,-1 0,0 0,0 0,0 0,0 0,-1 0,1 0,0 0,0 0,-1-1,1 1,0 0,0 0,-1-1,1 1,-1-1,1 1,0-1,-1 1,1-1,0 0,-1 1,1-1,0 0,0 0,-1 0,1 1,0-1,0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1151 498,'2'0,"-4"0,2 0,0 0,0 0,0 0,0 0,0 0,0 0,0 0,0-1,0 1,0 0,0 0,0 0,0 0,0 0,0 0,0 0,0 0,0 0,0 0,0 0,0 0,0 0,0 0,0 0,0 0,0 0,0 0,0 0,0 0,0 0,0 0,0 0,0 0,0 0,0 0,0 0,0 0,0 0,0 0,0 0,0 0,0 0,0 0,0 0,0 0,0 0,0 0,0 0,0 0,0 0,0 0,0 0,0 0,0 0,0 0,0 0,-1 0,1 0,0 0,0 1,0-1,-1 0,1 0,0 0,0 1,-1-1,1 0,0 0,0 1,-1-1,1 0,-1 1,1-1,0 0,-1 1,1-1,0 0,0 0,-1 1,1-1,0 0,0 0,-1 1,1-1,0 0,0 0,0 0,0 0,0 0,0 1,-1-1,1 0,0 0,0 0,0 0,0 0,0 0,0 0,0 0,0 0,0 0,0 0,0 0,0 0,0 0,0 0,0 0,0 0,0 0,0 0,0 0,0 0,0 0,0 0,0 0,0 0,0 0,0 0,0 0,0 0,0 0,0 0,0 0,1 0,-1 0,0-1,1 1,-1 0,0 0,0 0,0 0,1-1,-1 1,0 0,0 0,0 0,1 0,-1-1,0 1,0 0,0 0,0 0,0 0,1 0,-1-1,0 1,0 0,0 0,0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1034 438,'2'0,"-4"0,2 0,0 0,-1 0,1 0,0 0,0 0,-1 0,1 0,-1 0,1 0,0-1,-1 1,1 0,0 0,-1-1,1 1,-1 0,1-1,-1 1,1-1,-1 1,1-1,0 1,-1-1,1 1,0-1,-1 0,1 1,0-1,-1 1,1-1,0 0,0 1,0-1,0 0,0 1,0-1,0 1,0-1,0 0,0 0,0 1,0-1,1 0,-1 0,0 0,1 0,-1 0,1 0,-1 0,0 1,1-1,-1 0,3-1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150 370,'2'0,"-4"-1,2 1,0 0,0 0,0 0,0 0,0-1,1 1,-1 0,0 0,0 0,0 0,0-1,0 1,1 0,-1 0,0 0,0 0,1-1,-1 1,0 0,1 0,-1 0,0 0,0 0,1-1,0 1,0 0,-1 0,1 0,-1 0,1 0,-1 0,1 0,-1 0,1 0,-1 0,0 0,1 0,-1-1,0 1,0 0,0 0,1 0,-1 0,0 0,0 0,0 0,0 0,-1 0,0 0,0 0,-1 0,1 0,-1 0,1 0,-1 0,1 0,0 0,-1 0,1 0,0 0,-1 0,1 0,0 0,1-1,-1 1,0 0,1 0,0 0,-1 0,1 0,0 0,-1 0,1 0,0 0,0 0,0 0,-1 0,1 0,0 0,0 0,-1 1,1-1,0 0,-1 1,1 0,0 0,-1 0,1 1,-1-1,1 1,0 0,-1-1,1 1,0 0,0-1,0 1,0-1,0 1,0-1,0 0,0 0,0 0,0 0,0 0,0 0,0-1,0 1,0-1,1 0,-1 1,0-1,0 0,0 1,0-1,0 0,0 0,0 0,0 0,1-1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151 379,'2'0,"-4"0,3 0,-1 0,1 0,-1-1,1 1,-1 0,1 0,-1 0,0 0,1 0,-1 0,0 0,0 0,1-1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158 376,'2'0,"-4"0,2 0,0 0,0 0,0 0,0 0,0 0,0 0,0 0,0 0,0 0,0 0,0 1,-1-1,1 0,-1 0,0 0,0 1,0-1,0 0,0 0,0 0,-1 1,1-1,0 0,-1 0,1 0,0 0,0 0,0 0,1 0,-1 0,1 0,-1 0,1 0,-1 0,1 1,0-1,-1 0,1-1,0 1,0 0,0 0,0 0,0 0,-1 0,1 0,0 0,0 0,0 0,0 0,0 0,-1-1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163 347,'2'0,"-4"0,2 0,0 0,0 0,0 0,0 0,0 0,0 0,0 0,0 0,0 0,0 0,-1 1,0-1,0 0,0 0,0 0,-1 0,1 0,0 0,0 0,0 0,0 1,0-1,0 0,0 0,0 0,1 0,-1 0,1 0,-1 0,1 0,-1 0,1 0,0 0,-1 0,1 0,-1 0,1 0,0-1,0 1,0 0,0 0,0-2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234 240,'2'0,"-4"0,2 0,0 0,0 0,0 0,0 0,0 0,0 0,0 0,0 0,0 0,0 0,0 0,0 0,0 0,0 0,0 0,0 0,0 0,0 0,0 0,0 0,0 0,0 0,0 0,0 0,0 0,0 0,0 0,0 0,0 0,0 0,0 0,0 0,0 0,1 0,-1 0,0 0,0 1,1-1,-1 0,0 0,0 0,1 0,-1 0,0 1,1-1,-1 0,0 0,1 0,-1 0,0 0,0 0,1 1,-1-1,0 0,0 0,1 0,-1 0,0 0,1 0,-1 0,0 0,1 0,-1 0,0 0,1-1,-1 1,0 0,1 0,-1 0,0 0,1 0,-1-1,0 1,1 0,-1 0,0 0,1 0,-1 0,1-1,-1 1,0 0,1 0,-1 0,1 0,0 0,-1 0,1 0,-1 0,1 0,-1 0,1 0,-1 1,1-1,-1 0,0 0,1 0,-1 0,0 0,0 0,1 0,-1 0,0 0,0 0,0 0,0 0,1 0,-1 0,0 0,0 0,1 0,-1 0,1 0,-1 0,0-1,0 1,1 0,-1 0,0 0,1 0,-1 0,0 0,1-1,-1 1,1 0,-1 0,1 0,-1 0,1 0,-1 1,1-1,-1 0,1 0,0 0,-1 0,1 0,0 0,-1 1,1-1,-1 0,1 0,-1 0,1 0,-1 0,0 0,1 0,-1 0,0 1,0-1,1 0,-1 0,0 0,1 0,-1 0,0 0,0 0,0 0,0 0,1 0,-1 0,0 0,0 0,0 0,0 0,0 0,0 0,0 0,1 0,-1 0,0 0,0 0,0 0,0 0,2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167 342,'2'0,"-3"1,1-1,0 0,0 0,1 0,-1 0,0 0,0 1,0-1,0 0,1 0,-1 0,0 0,0 0,0 0,0 1,0-1,-1 0,1 1,0-1,-1 0,0 1,1-1,-1 1,0-1,0 1,1-1,-1 0,0 1,1-1,-1 0,1 1,-1-1,1 0,-1 0,1 1,0-1,0 0,-1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175 390,'2'0,"-4"0,2 0,0 0,0 0,0 0,0 0,0 0,0 0,0 0,0 0,0 0,0 0,0 0,0 0,0 0,0 0,1 0,-1 0,1 0,0-1,0 1,-1 0,1 0,0 0,0-1,-1 1,1 0,0 0,-1 0,1 0,-1 0,0-1,1 1,-1 0,1 0,-1 0,0 0,1 0,-1 0,0 0,0 0,0 0,1 0,-1 0,0 0,0 0,0-1,0 1,0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173 380,'2'0,"-4"0,2 0,0 0,0 0,0 0,0 0,0 0,0 0,0 0,0 0,0 0,0 0,0 0,0 0,0 0,1-1,-1 1,1 0,1 0,-2 0,1 0,0 0,-1-1,1 1,0 0,0 0,-1 0,1 0,0 0,-1 0,1-1,-1 1,1 0,-1 0,0 0,1 0,-1 0,0 0,0 0,1 0,-1 0,0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235 368,'2'0,"-4"0,2 0,0 0,0 0,0 0,0 0,-1 0,0 0,0 0,0 0,-1 1,1-1,-1 0,1 0,-1 0,1 0,0 0,-1 1,1-1,0 0,0 0,-1 0,2 0,-2 0,2 0,-1 0,1 0,0 0,-1 0,1 0,0 0,-1 0,1 0,0 0,0 1,-1-1,1 0,0 0,0 1,-1-1,1 1,0-1,-1 1,1 0,0 0,0 0,0 0,-1 0,1 1,0-1,0 0,0 0,0 0,0 0,1 0,-1 0,0 0,0 0,1-1,-1 1,0 0,0 0,1-1,-1 1,0 0,1-1,-1 1,0-1,1 1,-1-1,0 0,0 0,1 1,-1-1,0 0,0 0,1 0,-1 1,0-1,1 0,-1 0,0 0,1 0,-1 0,1-1,0 1,-1 0,1-1,0 0,0 0,0 1,0-1,0-1,-1 1,1 0,0 0,0 0,0-1,0 1,-1-1,1 1,0 0,0-1,-1 1,1 0,0 0,-1 0,0 0,1-1,-1 2,0-1,1 1,-1-1,0 1,0 0,0 0,0-1,0 1,0 0,0 0,0 0,0 0,0 0,0 0,1-1,-1 1,0 0,0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254 369,'2'0,"-4"0,2 0,0 0,0 0,0 0,1 0,-1 0,1 0,-1-1,1 1,0 0,-1 0,1 0,-1-1,1 1,-1 0,0 0,1-1,-1 1,0 0,0-1,1 1,-1 0,0-1,0 1,0-1,1 1,-1 0,0-1,0 1,0 0,0 0,0-1,-1 1,1 0,0 0,0-1,0 1,0 0,0 0,-1 0,1 0,0 0,0 0,-1 0,1 0,0 0,-1 0,1 1,-1-1,1 1,-1-1,0 1,1 0,-1 0,0 0,1 0,-1 0,1 0,0 0,-1 0,1 0,0 1,-1-1,1 0,0 2,0-2,0 0,-1 1,1-1,0 0,0 1,0-1,0 0,0 0,0 1,0-1,0 0,0 1,0-1,0 0,1 0,-1 1,0-1,0 0,0 1,1-1,-1 0,0 1,0-1,1 0,-1 0,0 0,0 0,0 0,0 0,0-1,0 1,0 0,0-1,0 0,0 1,0-1,0 0,0 1,0-1,-1 0,1 0,0 0,0 0,-1 1,1-1,0 0,0 0,-1-1,0 1,1-1,-1 1,-1-2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257 382,'2'0,"-4"0,2 0,0 0,0 0,0 0,0 0,0 0,0 0,0 0,0 0,0 0,0 0,0 0,0 0,0 0,0 0,0 0,0 0,-1 0,-1 0,1 1,0-1,0 0,0 0,-1 0,2 0,-1 0,0 0,0 0,1 0,-1 0,1 0,0 0,-1 0,1 0,0 1,0-1,-1 0,1 0,0 0,0 0,0 0,0 0,0 0,0 0,0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165 343,'2'0,"-4"0,2 0,0 0,0 0,0 0,0-1,0 1,-1 0,1 0,0 0,0 0,0 0,0 0,0-1,0 1,0 0,0 0,0 0,0 0,0 0,0 0,-1-1,1 1,0 0,0 0,0 0,0 0,0 0,0 0,0-1,0 1,0 0,0 0,-1 0,1 0,0 0,0 0,0 0,0 0,0 0,0 0,0 0,0 0,0 0,0 0,0-1,0 1,0 0,0 0,0 0,0 0,0 0,0 0,0 0,0 0,0 0,0 0,0 0,0 0,0 1,0-1,1 0,-1 1,0-1,1 0,-1 0,0 1,1-1,-1 0,0 1,1-1,-1 0,0 0,0 1,0-1,1 0,-1 0,0 0,0 0,0 1,1-1,-1 0,0 0,0 0,0 1,0-1,0 0,0 0,1 0,-1 0,0 0,0 0,0 0,0 0,0 1,0-1,0 0,0 0,0 0,0 1,-1-1,1 0,0 0,0 1,0-1,-1 0,1 1,0-1,-1 1,1-1,0 0,0 0,-1 1,1-1,0 0,-1 1,1-1,0 0,0 0,0 0,0 0,0 0,-1 1,1-1,0 0,0 0,0 0,0 0,0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164 344,'2'0,"-4"0,2 1,0-1,0 0,0 0,0 0,0 0,0 0,0 0,1 0,-1 0,0 0,0 0,0 0,0 0,0 0,0 0,0 0,0 0,0 0,0 0,0 0,0 0,0 0,-1 0,1 0,0 0,0 1,-1-1,1 0,-1 0,0 0,0 0,0 1,0-1,-1 0,1 0,0 0,-1 0,1 1,0-1,0 0,0 0,0 0,0 0,0 0,1 0,-1 0,1 0,-1 0,1 0,-1 0,1 0,0 0,-1 0,1 0,0 0,0 0,-1 0,1 0,0 0,0 0,0 0,0 0,-1 0,1 0,0 0,0 0,0 0,0 0,0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145 457,'2'0,"-4"0,2 0,0 0,0 0,0 0,-1 0,1 0,0 0,0 0,-1 0,1 0,0 0,-1 0,1 0,-1 0,0 0,1 1,-1-1,1 1,-1-1,0 1,0 0,0 0,0 0,1 0,-1 0,0 0,1 0,-1 0,0 1,1-1,-1 1,1 0,-1-1,0 1,1 0,0 0,-1-1,1 1,0 0,-1 0,1 0,0 0,0 0,-1 0,1 0,0-1,0 1,-1 0,1 0,0 1,0-1,0 0,0 0,0 0,-1 1,1-1,0 0,0 0,-1 0,1-1,0 1,-1 0,1-1,-1 1,1-1,-1 0,1 0,-1 0,0 0,1 0,-1 0,0 0,0 0,0-1,0 1,0-1,0 1,0-1,0 0,-1 0,1 0,0 0,-1 0,1 0,0-1,0 1,-1-1,1 1,0-1,0 1,0-1,0 1,1-1,-1 1,1-1,-1 1,1-1,-1 0,1 1,1-3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174 492,'2'0,"-4"0,2 0,1 0,-1 0,0 0,0 0,0 0,0 0,0 0,0 0,0 0,-1 0,1 0,-1 0,0 0,0 0,0 0,0 0,0 0,0 0,0 0,0 0,0 0,1 0,-1 0,1 0,0 0,-1 0,1 0,0 0,-1 0,1 0,0 0,-1 0,1 0,0 0,-1 0,1 0,0 0,-1 0,1 1,0-1,-1 1,0 0,1 0,-1 0,1 0,-1 1,1-1,-1 0,1 1,0-1,-1 1,1 0,0-1,-1 1,1-1,0 1,0-1,0 0,0 1,0-1,0 0,0 0,0 0,0 0,0-1,1 1,-1-1,0 1,0 0,0-1,0 0,0 0,0 0,0 0,0 1,0-1,0 0,0 0,0 0,0-1,1-1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140 426,'2'0,"-3"0,1 0,0 0,0 0,0 0,0 0,0 0,0 0,0 0,0 0,0 0,0 0,0 0,0 0,0 0,0 0,0 0,0 0,0 0,0 0,0 0,0 0,0 0,0 0,0 0,0 0,0 0,0 0,0 0,0 0,0 0,0 0,0 0,0 0,0 0,0 0,0 0,0 0,0 0,0 0,0 0,0 0,0 0,0 0,0 0,0 0,0 0,0 0,0 0,0 0,0 0,0 0,0 0,0 0,0 0,0 0,0 0,0 0,0 0,0 0,0 0,1 0,-1 0,0 0,0 0,0-1,0 1,0 0,0 0,0 0,0 0,-1-1,1 1,0 0,0 0,-1 0,1-1,0 1,0 0,-1 0,1-1,-1 1,1 0,-1 0,1 0,-1 0,1-1,-1 1,1 0,0 0,-1 0,1 0,0 0,-1 0,1 0,0 0,-1 0,1 0,0 0,-1 0,1 1,0-1,-1 0,1 0,0 0,-1 0,1 1,0-1,0 0,-1 0,1 1,0-1,0 0,-1 0,1 1,0-1,0 1,-1-1,1 0,0 1,0-1,0 0,0 0,0 1,-1-1,1 1,0-1,0 0,0 0,0 1,0-1,0 0,1 1,-1-1,0 0,0 0,0 1,0-1,0 0,0 1,0-1,0 0,1 0,-1 0,0 1,0-1,0 0,0 0,0 0,1 0,-1 0,0 1,0-1,0 0,0 0,1 0,-1 0,0 0,0 0,0 0,0 0,0 1,1-1,-1 0,0 0,0 0,0 0,1 0,-1 0,0 0,1-1,-1 1,0 0,1 0,-1 0,0 0,0-1,0 1,1 0,-1-1,0 1,1-1,-1 1,0-1,0 1,1 0,-1-1,0 1,0-1,0 0,1 1,-1-1,0 1,0 0,0-1,0 1,1-1,-1 1,0-1,0 0,0 1,0-1,0 1,0-1,1 1,-1 0,0-1,0 1,0 0,0-1,0 1,0 0,0-1,0 1,0 0,0-1,0 1,0 0,0-1,0 1,0 0,0 0,0-1,0 1,0-1,0 1,0 0,0 0,1-1,-1 1,0 0,0 0,0 0,0-1,0 1,0 0,0 0,0 0,0 0,0-1,0 1,0 0,0 0,0 0,0 0,0 0,0 0,0 0,0-1,0 1,0 0,0 0,0 0,0 0,0 0,0 0,0 0,0 0,0-1,0 1,0 0,0 0,0 0,0 0,0 0,0 0,0 0,0 0,0 0,0 0,0-1,0 1,0 0,0 0,0 0,0 0,0 0,0-1,0 1,1 0,-1 0,0-1,0 1,0 0,0 0,0-1,0 1,0 0,0-1,0 1,0 0,0-1,0 1,0 0,0-1,0 1,0-1,0 1,0 0,0-1,0 1,0-1,0 1,0 0,-1-1,1 1,0 0,0-1,0 1,0 0,0-1,0 1,0 0,0-1,0 1,0 0,0 0,0 0,0-1,0 1,0 0,0 0,0 0,0 0,0 0,0 0,0-1,0 1,0 0,0 0,0 0,0 0,0 0,0 0,0 0,0 0,0 0,0 0,0 0,0 0,0 0,0 0,0 0,0 0,0 0,0 0,0 0,0 0,0 1,0-1,0 1,0 0,1-1,-1 1,0-1,0 1,0 0,0 0,0 0,0 0,1 0,-1 0,0-1,0 1,0 0,0 0,0 0,1 0,-1 0,0-1,0 1,0 0,0-1,0 1,0 0,0-1,0 1,0 0,0 0,0-1,1 1,-1-1,0 1,0-1,0 1,0-1,0 0,0 1,0-1,0 0,0 1,0-1,0 1,0-1,0 0,0 0,0 1,0-1,0 0,0 0,1 1,-1-1,0 0,0 0,0 1,0-1,0 0,0 0,0 0,0 0,0 0,0 1,0-1,0 0,0 0,0 0,0 0,0 0,0 0,0 0,0 0,0 0,0 0,0 0,0 0,0 1,1-1,-1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151 507,'2'0,"-4"0,2 0,0 0,-1 0,1 0,0 0,0 0,0 0,0 0,1 0,-1 0,1-1,0 1,0 0,1-1,-1 1,0-1,1 1,-1-1,1 1,-1 0,0-1,0 1,0 0,0-1,-1 1,1 0,-1 0,1 0,-1 0,0-1,1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181 478,'2'0,"-4"0,2 0,0 0,0 0,0 0,0 0,0 0,0 0,0 0,-1 0,0 0,0 1,0-1,-1 0,1 0,0 1,-1-1,1 0,-1 0,1 0,0 0,-1 1,1-1,0 0,0 0,0 0,0 0,0 0,1 0,-1 0,0 0,1 0,0 0,-1 0,1 0,0 0,0 0,0-1,1-1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169 468,'2'0,"-4"0,3 0,-1 0,1 0,0 1,-1-1,1 0,-1 1,1-1,0 0,-1 0,1 1,-1-1,1 0,0 1,-1-1,1 0,-1 1,0-1,0 0,1 0,-1 0,0 0,0 1,0-1,0 0,0 0,0 1,0-1,-1 1,1-1,0 0,-1 1,1-1,-1 0,1 1,-1-1,1 0,0 1,-1-1,1 0,0 0,0 1,-1-1,1 0,0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187 518,'2'0,"-4"0,2 0,0 0,0 0,0 0,0 0,0 0,0 0,0 0,0 0,0 0,0 0,0 0,0 0,0 0,0 0,0 0,0 0,0 0,0 0,0 0,0 0,0 0,0 0,0 0,0 1,0-1,0 0,-1 0,1 0,0 0,0 0,0 0,0 0,0 0,-1 0,1 0,0 0,0 0,0 0,0 0,-1 0,1 0,0 0,0 0,0 0,0 0,0-1,0 1,0 0,0 0,0 0,0 0,0 0,0 0,0 0,0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218 509,'2'0,"-4"0,2 0,0-1,-1 1,1 0,0 0,-1-1,1 1,0 0,-1 0,0 0,0 0,0 0,0 0,0 1,0-1,0 0,0 1,1-1,-1 0,0 1,0-1,1 1,-1-1,1 1,-1 0,1-1,0 1,-1-1,1 1,0 0,0-1,-1 1,1 0,0-1,0 1,0 0,0-1,0 1,0-1,0 1,0-1,0 1,0-1,1 0,-1 1,0-1,0 0,0 0,1 1,-1-1,0 0,0 0,0 0,1 0,-1 0,0 0,1 0,-1 0,0 0,1 0,-1 0,0 0,1 0,-1 0,1-1,-1 1,1-1,0 1,-1-1,1 1,-1-1,1 0,-1 1,1-1,0 0,-1 0,1 0,-1 0,1 0,-1 0,1 0,-1 0,0 0,1-1,-1 1,1 0,-1-1,0 1,0 0,1-1,-1 1,0 0,0-2,1 1,-1 1,0 0,0-1,0 1,0 0,0 0,0 0,0 0,1 0,-1 0,0 0,0 1,0-1,0 1,0-1,0 1,0 0,0 0,0 0,0 0,0-1,0 1,0 0,0 0,0 0,0 1,0-1,-1 1,1 0,0 0,-1 0,1 1,0-1,-1 0,1 1,0 0,-1 0,1-1,0 1,-1 0,1 0,0 0,0-1,-1 1,1 0,0-1,0 1,0-1,0 1,0-1,0 0,0 0,0 0,0 0,0 0,0 0,0-1,1 1,-1-1,0 1,0-1,0 0,0 1,0-1,0 0,0 0,0 0,0 0,0 0,0 0,2-1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228 505,'2'0,"-4"0,2 0,0 0,0 0,0 0,0 0,0 0,0 0,0 0,0 0,0 0,0 0,0 0,0 0,0 0,0 0,0 0,0 1,0 0,0 0,0 0,0 0,0 1,0-1,0 0,0 1,-1-1,1 0,0 1,0-1,0 0,0 0,0 0,0-1,0 1,0-1,-1 0,1 1,0-1,0 0,0 0,0 0,0 0,0 0,0 0,0-1,0 0,0 0,1 0,-1-1,0 1,0 0,1-1,-1 1,1-1,-1 1,1 0,-1-1,1 1,0 0,-1 0,1 0,-1 0,1 1,-1-1,1 1,-1-1,0 1,1 0,-1-1,0 1,1 0,-1 0,1 0,-1 0,1 0,-1 0,1 0,0 0,-1 0,1 0,-1 1,3-1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247 484,'2'0,"-4"0,2 0,0 0,0 0,0 0,0 0,0 0,-1 0,0 0,0 0,0 0,0 0,0 0,-1 0,1 0,0 0,0 1,-1-1,1 0,0 0,0 0,0 0,0 0,1 0,-1 0,0 0,1 0,0 0,-1 0,1 0,0 0,-1 0,1 0,0 0,0 0,0 0,0 0,0 0,0 0,0 0,0-1,3-1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241 473,'2'0,"-4"0,2 0,0 0,0 0,0 0,0 0,0 0,1 1,-1-1,1 0,-1 0,1 1,-1-1,1 1,-1-1,1 0,-1 1,1-1,0 1,-1-1,1 0,-1 1,0-1,1 0,-1 0,0 0,0 0,1 1,-1-1,0 0,0 0,0 0,0 1,0-1,0 0,-1 0,1 1,-1-1,1 1,-1-1,1 0,-1 1,0-1,1 0,-1 0,1 1,-1-1,1 0,0 0,-1 0,1 0,0 0,0 0,-1 0,1 1,0-1,0 0,-1 0,1 0,0 0,-1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124 560,'2'0,"-4"0,2 0,0 0,1 0,-1 0,0 0,0 0,0 0,0 0,0 0,0-1,0 1,0 0,0 0,0 0,0 0,0 0,0 0,0 0,-1 0,1 0,0 0,0 0,-1 0,1 0,-1 0,1 0,-1 0,0 0,1 0,-1 0,0 0,1 0,-1 0,0 1,1-1,-1 0,1 0,-1 0,0 1,1-1,-1 0,1 1,-1-1,1 1,-1-1,1 1,-1-1,1 1,-1-1,1 1,-1 0,1 0,-1-1,1 1,0-1,-1 1,1-1,0 1,0-1,0 1,0-1,-1 1,1-1,0 1,0-1,0 0,0 1,0-1,0 1,0-1,0 0,0 0,0 1,0-1,0 0,0 1,1-1,-1 0,0 1,0-1,0 0,0 0,1 1,-1-1,0 0,1 0,-1 0,0 0,1 0,-1 0,0 0,1 0,-1 0,0 0,1 0,0 0,-1 0,1 0,0 0,-1 0,1 0,0-1,-1 1,1 0,-1 0,1 0,-1 0,1-1,-1 1,0 0,1 0,0 0,-1-1,1 1,-1 0,0 0,1 0,-1 0,0 0,1-1,-1 1,0 0,0 0,1 0,-1 0,0-1,0 1,1 0,-1 0,0 0,0 0,0 0,0 0,1 0,-1 0,0-1,0 1,0 0,0 0,0 0,0 0,0 0,0 0,1 0,-1 0,0 0,0 0,0 0,0 0,0 0,0 0,0 0,0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268 525,'2'0,"-4"0,2 0,-1 1,1-1,0 0,0 0,0 0,0 0,0 0,0 0,0 0,0 0,0 0,0 0,0 0,0 0,0 0,0 0,0 0,0 0,0 0,1 0,-1 0,1-1,0 1,0 0,-1 0,1 0,-1 0,1 0,0 0,0 0,-1 0,1-1,0 1,-1 0,1 0,-1 0,1 0,-1 0,1 0,-1 0,0 0,1 0,-1 0,0 0,0 0,0 0,0 0,1 0,-1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153 412,'2'0,"-4"0,2 0,0 0,0 0,0 0,0 0,0 0,0 0,0 1,0-1,1 0,-1 1,0 0,0-1,1 1,-1-1,0 1,0 0,1 0,-1 0,0-1,0 1,0 0,1 0,-1 0,0-1,0 1,0 0,0-1,0 1,0-1,0 1,1-1,-1 0,0 1,0-1,0 0,0 0,0 1,0-1,0 0,0 0,0 0,0 0,0 0,0 0,0 0,0 0,0 0,0 0,0 0,0 0,0 0,0 0,0 0,0 0,0 0,0-1,0 0,0 1,0-1,0 0,0 0,0 0,0 1,0-1,0 0,0 0,0 0,0 1,0-1,1 0,-1 0,0 0,0 1,0-1,1 1,-1-1,0 1,0-1,0 1,1-1,-1 1,0 0,0-1,0 1,0 0,1 0,-1 0,0-1,0 1,1 0,-1 0,0 0,0 0,1 0,-1-1,0 1,1 0,-1 0,0 0,1 0,-1 0,0 0,0 0,1 0,-1 0,1 0,-1 0,0 1,1-1,0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271 519,'2'0,"-4"0,2 0,0 0,0 0,0 0,0 0,0 0,0 0,0 0,0-1,0 1,0 0,0 0,0 0,0 0,0 0,0 0,0 0,1 0,-1 0,1 0,-1 0,1 0,0 0,0 0,0 0,0-1,0 1,0 0,-1 0,1 0,0 0,0 0,-1 0,1 0,-1 0,1 0,-1 0,1 0,-1 0,0 0,0 0,1-1,-1 1,0 0,0 0,2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335 465,'2'0,"-5"0,3 0,-1 1,1-1,-1 1,0 0,0 0,0 0,1 0,-1 0,0 0,0 0,1 1,-1-1,1 0,-1 1,0 0,1 0,-1 0,1 0,-1 0,1 1,-1-1,1 0,-1 3,1-3,0 1,0-1,0 1,0-1,0 1,0-1,0 0,1 1,-1-1,0-1,0 1,1 0,-1 0,0 0,0 0,1 0,-1-1,1 2,-1-1,0-1,0 1,1 0,-1-1,0 0,0 1,0-1,0 0,-1 0,1 0,0 0,-1 0,1-1,-1 1,0 0,1-1,-1 1,0-1,0 1,0-1,0 0,0 0,0 0,0 0,1 0,-1 0,0 0,0-1,1 1,-1 0,1-1,-1 0,1 0,0 1,-1-1,2-1,0-1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364 507,'2'0,"-4"0,2 0,0 0,0 0,0 0,-1 0,0 0,0 1,0-1,-1 0,1 0,0 1,-1-1,1 0,0 0,0 1,0-1,0 0,1 0,-1 0,1 0,-1 0,1 0,0 0,0 0,-1 0,1 0,0 0,-1 0,1 0,0 1,0-1,-1 0,1 0,0 1,0-1,-1 1,1 0,0-1,0 1,0 0,0 0,0 1,0-1,0 0,0 0,0 1,0-1,1 0,-1 0,0 0,0 1,1-1,-1-1,0 1,0 0,1-1,-1 1,0 0,1-1,-1 1,0-1,0 0,0 1,1-1,-1 0,0 0,0 0,0 0,0 0,0 1,0-1,0 0,0 0,1 0,-1 0,0-1,1 1,0 0,-1-1,1 0,0 1,-1-1,1 0,0 0,0-1,0 1,0 0,-1-1,1 1,0 0,0-1,0 1,-1 0,1-1,0 1,-1 0,1 0,-1-1,1 1,-1 0,1 0,-1 1,0-1,1 0,-1 1,0-1,0 1,0 0,0 0,0 0,0-1,0 1,1 0,-1 0,0 0,0 0,0 0,0 0,0 0,0 0,0 0,1-1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361 498,'2'0,"-4"0,2 0,0 0,1 0,-1 0,0 0,0 0,0 0,0 0,0 0,0 0,0 0,0 0,0 0,0 0,0 0,0 0,0 0,0 0,0 0,-1 0,0 0,-1 0,1 0,0 1,-1-1,1 0,0 0,0 0,0 0,0 0,0 0,0 0,1 0,-1 0,1 0,-1 0,1 0,-1 0,1 0,0 0,0 0,0 0,-1 0,1 0,0 0,0 0,0 0,0 0,2-1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358 491,'2'0,"-4"0,2 0,0 0,0 0,0 0,0 0,0 0,0 0,0 0,0 0,0 0,0 0,1 0,-1 0,0 1,1-1,-1 0,0 0,0 1,1-1,-1 0,0 0,0 1,0-1,1 1,-1-1,0 0,0 1,0-1,0 0,0 1,0-1,-1 0,1 1,0-1,-1 1,1-1,0 0,0 1,-1-1,1 0,0 0,0 0,0 1,-1-1,1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391 509,'2'0,"-3"0,1-1,1 1,-1 0,1 0,-1-1,1 1,0-1,-1 1,1-1,0 1,-1-1,1 1,0-1,-1 0,1 1,-1-1,0 0,1 0,-1 1,0-1,0 1,0-1,0 0,0 1,0 0,0-1,0 1,0 0,0-1,-1 1,1 0,0 0,0-1,0 1,-1 0,1 0,0 0,-1 0,1 0,-1 0,0 1,0-1,1 0,-1 1,0-1,1 1,-1 0,0 0,0 0,0 0,1 0,-1 0,1 1,-1-1,1 0,-1 1,1-1,0 1,-1-1,1 1,0-1,0 1,0 0,0 0,-1-1,1 1,0-1,0 1,0-1,0 1,0-1,0 1,0-1,0 0,0 0,0 1,0-1,0 0,-1 0,1 0,0 0,0-1,0 1,-1-1,1 1,0-1,0 1,-1-1,1 0,0 0,0 1,-1-1,1-1,-1 1,-1-1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388 523,'2'0,"-4"0,1 0,1 0,-1 0,0 0,0 0,0 0,1 0,-1 0,1 0,-1 0,1 0,-1 0,1 0,0 0,0 0,-1 0,1 0,0 0,0 0,0 0,0 0,-1 0,1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411 530,'2'0,"-4"0,2 0,0 0,0 0,0 0,0 0,0 0,0 0,0 0,0 0,0 0,0 0,0 0,0 0,0 0,0 0,0 0,0 0,0 0,0 0,0 0,0 0,1 0,-1 0,0 0,0 0,0 0,0 1,0-1,0 0,0 0,0 0,0 0,0 0,0 0,0 0,0 0,0 0,0 0,-1 0,1 0,0 0,0 0,0 0,0 0,0 0,-1 0,1 0,0 0,0 0,0 0,0 0,0 0,0 0,0 0,0 0,0 0,0 0,0 0,0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435 526,'0'-1,"0"1,0 0,0 0,-1 0,1 0,0 0,-1 0,1 0,-1 0,0 0,0 0,1 1,-1-1,1 0,-1 0,0 1,1-1,-1 0,1 1,-1-1,1 0,-1 1,1-1,0 1,-1-1,1 1,0-1,-1 1,1-1,0 1,0-1,-1 1,1-1,0 0,0 1,0-1,0 0,0 0,0 1,0-1,0 1,0-1,0 0,1 0,-1 1,0-1,0 0,0 0,1 0,-1 0,0 0,1 0,-1 0,1 0,-1 0,1 0,-1 0,1 0,-1-1,1 1,0 0,-1-1,1 0,0 1,0-1,-1 0,1 0,0 0,-1 0,1 0,0 0,-1 0,1 0,-1 0,1-1,-1 1,1-2,-1 2,0-1,0 1,1 0,-1-1,0 1,0-1,0 1,0 0,0 0,1 0,-1 0,0 0,0 1,0-1,0 1,0 0,0-1,0 1,0 0,0-1,0 1,0 0,0 0,0 0,0 0,0 0,0 0,0 0,0 0,0 0,0 1,-1-1,1 1,0 1,-1-1,1 0,-1 0,1 1,0 0,-1-1,1 1,0 0,-1-1,1 1,0-1,0 1,-1-1,1 1,0-1,0 0,0 1,0-1,0 0,0 0,0 0,0 0,0-1,1 1,-1-1,0 1,0-1,1 0,-1 0,0 1,0-1,0 0,0 0,2-1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447 523,'2'0,"-4"0,2 0,0 0,0 0,0-1,0 1,1 0,-1 0,0 0,0 0,0 0,0 0,0 0,0 1,0-1,0 1,0 0,0 0,0 0,0 0,0 0,0 1,0-1,0 0,0-1,0 1,0 0,0-1,0 1,0-1,0 0,0 0,0 0,0 0,0 0,0 0,0 0,0 0,0 0,0 0,0 0,0-1,0 0,0 1,0-1,0 0,0 0,0 0,0 0,1 0,-1 1,0-1,1 0,-1 1,1-1,0 0,-1 1,1-1,0 0,-1 1,1-1,0 1,-1 0,1 0,0-1,-1 1,1 0,0 0,-1 0,1 0,0 0,-1-1,2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150 395,'2'0,"-4"0,2 0,0 0,0 0,0 0,0 0,0 0,0 0,0 0,0 0,0 0,0-1,1 1,0 0,0 0,0 0,-1 0,1 0,0 0,0-1,0 1,0 0,0 0,0 0,0 0,-1 0,1 0,0 0,-1 0,1 0,0-1,-1 1,1 0,-1 0,0 0,1 0,-1 0,0 0,1 0,-1 0,0 0,1 0,-1 0,0 0,2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469 498,'2'0,"-4"0,2 0,0 0,0 0,-1 0,1 0,-1 1,0-1,0 0,-1 0,1 0,0 1,0-1,0 0,0 0,0 0,0 0,1 0,-1 0,1 0,-1 0,1 0,0 0,-1 0,1 0,0 0,0 0,0 0,0 0,0-1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462 490,'2'0,"-4"0,2 0,0 0,0 0,0 0,1 0,-1 1,1-1,-1 0,0 1,1-1,-1 0,1 1,-1-1,1 1,-1-1,1 0,-1 1,0-1,1 1,-1-1,0 0,0 0,0 1,0-1,0 0,0 1,0-1,0 1,0-1,-1 1,1-1,-1 1,0-1,1 0,-1 1,1-1,-1 1,1-1,-1 0,1 0,0 0,-1 1,1-1,0 0,0 0,0 0,0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335 578,'2'0,"-4"0,2 0,0 0,0 0,0 0,0-1,0 1,0 0,0 0,0 0,0-1,0 1,0 0,0-1,0 1,0 0,-1 0,1-1,0 1,0 0,-1 0,1-1,-1 1,1 0,-1 0,0 0,1 0,-1 0,0 0,0 0,0 0,1 0,-1 1,0-1,0 0,0 1,0-1,0 1,0 0,1-1,-1 1,0 0,1 0,-1-1,1 1,0-1,-1 1,1 0,0-1,0 1,0 0,0 0,0-1,0 1,1 0,-1-1,0 1,1-1,-1 1,1 0,-1-1,1 1,0-1,-1 1,1-1,0 0,-1 0,1 0,-1 1,1-1,0 0,-1 0,1 0,-1 0,1 0,-1 0,1-1,0 1,-1 0,1 0,0 0,-1 0,1 0,-1-1,1 1,-1 0,1 0,-1 0,0 0,2-1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485 539,'2'0,"-4"0,2 0,0 0,0 1,0-1,0 0,0 0,0 0,0 0,0 0,0 0,0 0,0 0,0 0,0 0,0 0,0 0,0 0,0 0,0 0,0 0,0 0,1 0,-1 0,0 0,0 0,1 0,-1 0,0 0,1 0,-1 0,0 0,1 0,-1 0,1 0,-1 0,1 0,0 0,-1 0,1 0,0 0,-1 0,1 0,-1 0,1 0,-1 0,0 0,1 0,-1 0,0 0,0 0,1 0,-1 0,0 0,0 0,0 0,0 0,1 0,-1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488 534,'2'0,"-4"0,2 0,0 0,0 0,0 0,0 0,0 0,0 0,1-1,-1 1,1 0,0 0,-1 0,1 0,0 0,-1 0,1 0,0 0,-1 0,1 0,-1 0,1 0,-1 0,1 0,-1 0,1 0,-1 0,0 0,1 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535 515,'2'0,"-4"0,2 0,0 0,0 0,0 0,0 0,0 0,0 0,0 0,0 0,0 0,0 0,0 0,1 0,-1 0,1 0,-1 0,1 0,-1 0,1-1,-1 1,1 0,0 0,-1-1,1 1,0 0,0-1,0 1,-1-1,1 1,-1-1,1 1,-1-1,1 1,-1-1,1 1,-1-1,0 0,0 1,0-1,1 1,-1-1,0 0,0 1,0-1,0 1,0 0,0-1,0 1,0 0,0 0,-1-1,1 1,0 0,0 0,0 0,0 0,0 0,-1 0,1 0,0 0,-1 0,1 0,-1 0,1 0,-1 0,1 1,-1-1,0 0,1 1,-1-1,1 1,-1 0,1-1,-1 1,0 0,1 0,-1 0,1 0,0 0,-1 0,1 0,0 0,-1 0,1 1,0-1,0 0,-1 1,1-1,0 0,0 0,0 0,0 0,0 1,0-1,0 0,0 0,0 0,0 0,0 0,0 0,0 0,0 0,0 0,0 0,0 0,1 0,-1 0,0-1,0 1,0 0,0-1,0 1,0 0,0-1,0 1,-1 0,1-1,0 1,0 0,0-1,0 1,0-1,-1 1,1-1,0 1,-1-1,1 0,0 1,0-1,-1 0,1 0,0 0,0 0,-1 1,1-1,0 0,-1 0,1 0,0 0,0 0,-1 0,1 0,-1-1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547 529,'2'0,"-4"0,2 0,0 0,0 0,0 0,0 0,0 0,0 0,0 0,0 0,0 0,0 0,0 0,0 0,0 0,0 0,0 0,0 0,0 0,0 0,0 0,0 0,0 0,0 0,0 0,0 0,0 0,0 0,0 0,0 0,0 0,0 0,0 0,0 0,0 0,0 0,0 0,-1 0,0 0,0 0,0 0,-1 0,1 1,0-1,-1 0,1 0,-1 0,1 0,0 0,0 0,0 0,0 0,1 0,-1 0,1 0,-1 0,1 0,0 0,-1 0,1 0,0 0,0 0,0 0,-1 0,1 0,0 0,0 0,0 0,0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568 523,'2'0,"-4"0,2 0,0 0,0 0,1 0,-1 0,0 0,0 0,0 0,0 0,0 0,0 0,0 0,0 0,-1 0,1 0,0 1,0-1,-1 1,1 0,-1 0,1 0,-1 0,1 0,0 0,-1 0,1 0,0 1,-1-1,1 0,0 0,0 0,0 0,-1 0,1 0,0 0,0 0,0-1,0 1,0 0,1 0,-1-1,0 1,0-1,0 1,0 0,1-1,-1 1,0-1,0 1,0-1,1 1,-1-1,0 0,1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575 533,'2'0,"-4"0,2 0,0 0,0 0,0 0,0 0,0 0,0 0,0 0,0 0,0 0,0 0,0 0,0 0,0 0,0 0,0 0,0 0,0 0,0 0,0 0,0 0,0 0,0 0,0 1,0-1,0 1,0-1,0 1,0-1,0 1,0 0,0-1,0 1,0 0,0-1,0 1,0 0,0-1,0 1,0-1,0 0,0 1,0-1,0 0,0 0,0 1,0-1,0 0,0 0,0 0,0 0,0 0,0 0,0 0,0 0,0 0,0 0,0 0,0 0,0 0,0 0,0 0,0 0,0-1,0 1,1 0,-1-1,0 1,0 0,0-1,0 1,0-1,1 1,-1-1,0 1,0-1,1 1,-1-1,0 1,0-1,1 1,-1-1,0 1,1-1,-1 1,0-1,1 1,-1-1,0 1,1 0,-1-1,1 1,-1-1,0 1,1 0,-1 0,0-1,1 1,-1 0,0 0,0 0,1-1,-1 1,0 0,1 0,-1 0,0 0,1 0,-1 0,0 0,1 0,-1 0,0 0,1 0,0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597 529,'2'0,"-4"0,2 0,0 0,0-1,0 1,0 0,0 0,0 0,0 0,0 1,0-1,-1 0,1 1,-1-1,1 1,0 0,-1 0,1-1,-1 1,1 0,0 0,-1 0,1 0,0 0,0-1,0 1,-1 0,1-1,0 1,1 0,-1-1,0 1,0 0,0-1,0 1,1-1,-1 1,0-1,0 0,1 1,-1-1,0 0,0 0,2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152 340,'2'0,"-4"0,2 0,0 0,0 0,0 0,0 0,0 0,0 0,0 0,0 0,0 0,0 0,0 0,0 0,0 0,0 0,0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172 390,'2'0,"-4"0,2 0,0 0,0 0,0 0,0 0,0 0,0 0,0 0,0 0,0 0,0 0,0 0,0 0,0 0,0 0,0 0,0 0,0 0,0 0,0 0,0 0,0 0,0 0,0 0,1 0,-1 0,1 0,-1 0,1 1,-1-1,0 0,0 1,0-1,0 0,1 0,-1 1,0-1,0 0,-1 1,1-1,0 0,0 1,-1-1,1 0,0 1,-1-1,1 0,0 0,0 1,0-1,-1 0,1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603 527,'2'0,"-4"0,2 0,0 0,0 0,0 0,0 0,0 0,0 0,0 0,0 0,0 0,0 0,0 0,0 0,0 1,0 0,0-1,0 1,0 0,0 0,-1 0,1 1,0-1,0 0,0 0,-1 0,1-1,0 1,0 0,0-1,0 1,-1-1,1 1,0-1,0 0,0 1,0-1,0 0,0 0,0 0,0 0,0 0,0 0,0 0,0 0,0 0,0 0,0 0,0 0,1-1,-1 1,0-1,1 1,0 0,-1-1,1 1,-1 0,1 0,-1-1,0 1,1 0,-1 0,0 0,1 0,-1 0,0 0,1 0,-1 1,0-1,0 0,1 0,-1 0,0 1,0-1,0 0,0 0,0 1,0-1,0 0,0 0,-1 1,1-1,0 0,-1 0,1 0,0 1,-1-1,1 0,0 0,-1 0,1 0,0 0,-1 0,1 0,0-1,0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614 529,'2'0,"-4"0,2 0,0 1,0-1,1 0,-1 0,0 0,1 1,-1-1,1 1,-1-1,1 1,-1 0,1-1,-1 1,1 0,-1 0,0 0,0 0,0-1,1 1,-1 0,-1 0,1 0,0-1,0 1,0 0,-1-1,1 0,0 1,0-1,-2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624 524,'2'0,"-4"0,3 1,-1-1,0 1,1 0,-1-1,1 1,-1 1,0-1,1 0,-1 0,0 0,1 0,-1 1,0-1,0 0,0 1,0-1,0 0,0 0,-1 1,1-1,0 0,-1 0,1 0,0 0,-1 0,1-1,0 1,0 0,0-1,-1 0,1 1,0-1,0 0,0 1,0-1,0 0,0 0,-1 0,1 0,0 0,0 0,0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642 545,'2'0,"-4"0,2 0,0 0,0 0,0 0,0 0,0 0,0 0,0 0,0 0,0 0,0 0,-1 0,1 0,0 0,0 0,0 0,0 0,0 0,0 0,0 0,0 0,0 0,0 0,0 0,0 0,0 0,0 0,0 0,0 0,0 0,0 0,0 0,0 0,0 0,0 0,0 0,0 0,1 0,-1 0,1 0,-1 0,1 0,0 0,-1 0,1 0,0 0,-1 0,1 0,0 0,-1 0,0 0,1 0,-1 0,0 0,0 0,1 0,-1 0,0 0,1 0,-1 0,0 0,0 0,2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684 529,'2'0,"-4"0,2 0,0 0,0 0,0 0,0 0,0 0,0 0,0 0,0 0,0 0,0 0,0 0,0 0,0 0,0 0,1 0,-1 0,1 0,-1 0,1 0,0 0,-1 0,1-1,0 1,-1 0,1 0,-1-1,1 1,-1-1,1 1,-1-1,1 1,-1-1,0 1,0-1,1 1,-1-1,0 1,0 0,0 0,0-1,-1 1,1 0,0-1,0 1,0 0,-1 0,1 0,0 0,0 0,-1 0,0 0,1 1,-1 0,0-1,0 1,1-1,-1 1,0 0,1 0,-1 0,1 0,-1 0,1 0,-1 0,1 0,0 0,-1 1,1-1,0 0,0 0,0 0,0 0,-1 0,1 0,0 1,0 0,0-1,0 0,0 0,0 0,0 0,0 0,0 0,-1 0,1 0,0-1,0 1,0-1,0 1,0-1,0 1,-1-1,1 1,0-1,0 0,0 1,-1-1,1 0,0 0,-1 0,1 0,0 0,-1 0,1 0,0 0,-1-1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693 541,'2'0,"-5"0,2 0,0 0,0 1,-1-1,1 0,-1 0,1 0,-1 0,1 1,0-1,0 0,0 0,1 0,-1 0,1 0,-1 0,1 0,0 0,0 0,-1 0,1 0,0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707 535,'2'0,"-4"0,2 0,0 1,-1-1,1 1,0-1,-1 1,0 0,1 0,-1 0,1 0,-1 0,1 0,0 1,0-1,-1 0,1 0,0 1,0-1,0 0,0 0,0 0,0 0,0 0,1-1,-1 1,0 0,0-1,0 1,1-1,-1 0,0 1,2-1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712 539,'2'0,"-4"0,2 0,0 0,0 0,0 0,0 0,0 0,0 0,0 0,0 0,0 0,1 1,-1-1,0 1,0 0,0 0,0 0,0 0,0 0,0 0,0 0,0-1,0 1,0 0,0 0,0-1,0 1,0-1,0 0,0 0,0 1,-1-1,1 0,0 0,0 0,0 0,0 0,0 0,0 0,0 0,0-1,0 1,0-1,1 0,-1 1,0-1,0 0,0 1,1-1,-1 1,1-1,-1 0,1 1,-1-1,1 1,-1-1,1 1,-1 0,1-1,0 1,-1 0,0 0,1 0,-1 0,1 0,-1 0,0 0,2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734 541,'2'0,"-4"0,2 0,0 0,0 0,0 0,0 0,0 0,0 0,0 0,0 0,0 0,-1 0,1 0,-1 1,1-1,-1 1,1-1,0 1,-1-1,1 1,-1 0,1 0,0 0,0-1,-1 1,1 0,0 0,0 0,0 0,0 0,0 0,1-1,-1 1,0-1,1 1,-1-1,0 1,1-1,0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742 547,'2'0,"-4"0,2-1,0 1,0 0,0 0,0 0,0-1,0 1,-1 0,1 0,0 0,0 0,0 0,0 0,-1 0,1 0,0 0,-1 0,1 1,-1-1,1 0,0 1,-1-1,1 1,0-1,0 1,0-1,-1 1,1-1,0 0,0 1,0-1,0 0,0 0,0 1,1-1,-1 0,0 0,0 0,0 0,0 0,0 0,1 0,-1 0,0-1,1 1,-1 0,0 0,1-1,-1 1,0-1,0 1,1 0,-1 0,0-1,0 1,0 0,0 0,1-1,-1 1,0 0,0 0,0 0,0 0,0 0,0 0,0 1,0-1,0 1,1-1,-1 1,0-1,0 1,0-1,0 1,1-1,-1 1,0-1,0 0,0 1,1-1,-1 0,0 0,0 0,1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207 434,'2'0,"-4"0,2 0,0 0,0 0,0 0,0 0,0 0,0 0,0 0,0 0,0 0,0 0,0 0,0 0,0 0,1 0,0-1,0 1,-1 0,1 0,0 0,-1 0,1 0,-1 0,1 0,-1 0,1-1,-1 1,0 0,1 0,-1 0,0 0,0 0,0 0,0 0,1 0,-1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750 544,'2'0,"-4"0,2 0,0 0,0 0,0 0,0 0,0 0,0 0,0 0,0 0,0 0,0 0,0 0,0 0,0 0,0 0,0 0,1 1,-1-1,0 1,1 0,-1-1,0 1,1 0,-1 0,0 0,1 0,-1 0,0 0,0 0,0-1,0 1,0 0,0-1,0 1,-1-1,1 1,0 0,0-1,-1 0,1 0,0 1,0-1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767 538,'0'1,"0"-1,0 0,0 1,1 0,-1 0,0 0,1 0,-1 1,0-1,1 0,-1 0,0 1,0-1,0 0,0 0,0 1,0-1,-1 0,1 0,0 0,-1 0,1 0,-1 0,0 0,1-1,-1 1,1-1,0 1,-1-1,1 0,-1 1,1-1,0 0,0 0,0 0,-1 0,1 0,0 0,0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606 544,'2'0,"-4"0,2 0,0 0,-1 0,1 0,0 0,0 0,0 0,0 0,0 0,-1 0,1 0,0 0,0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571 547,'2'0,"-4"0,2 0,0 0,0 0,0 0,0 0,0 0,0 0,0 0,0 0,0 0,0 0,0 0,0 0,0 0,0 0,0 0,0 0,0 0,0 0,0 0,0 0,0 0,0 0,0 0,0 0,0 0,0 0,0 0,0 0,0 0,0 1,0-1,0 0,0 0,0 0,0 0,0 0,0 0,0 0,0 1,0-1,0 0,0 0,1 1,-1-1,0 0,0 1,1-1,-1 1,1-1,-1 1,1-1,-1 1,1-1,-1 1,1-1,-1 1,1-1,-1 0,1 0,-1 1,0-1,1 0,-1 0,0 0,1 1,-1-1,0 0,1 0,-1 0,1 0,-1 0,1 0,-1 0,1 0,-1-1,1 1,0 0,-1 0,1 0,0-1,-1 1,1 0,0 0,-1-1,1 1,-1 0,1 0,-1 0,1-1,-1 1,1 0,-1 0,1 0,-1 0,0 0,1 0,-1 0,1 0,-1 0,1 0,-1 0,0 0,1 1,-1-1,1 0,-1 0,0 0,0 1,0-1,1 0,-1 0,0 0,0 0,0 0,0 0,0 0,0 0,0 0,0 0,0 0,0 0,1 0,-1 0,0 0,1-1,-1 1,0 0,1 0,-1-1,1 1,-1 0,1-1,0 1,-1 0,1-1,-1 1,1 0,-1 0,1 0,-1 0,1 0,-1 0,0 0,1 0,-1 0,1 0,-1 0,1 0,-1 0,1 1,-1-1,0 0,1 0,-1 0,0 0,1 1,-1-1,0 0,0 0,0 0,0 0,0 0,0 0,0 0,0 0,1 0,-1 0,0 0,1-1,-1 1,0 0,0 0,1 0,-1 0,0 0,0 0,0 0,0 0,1 0,-1 0,0 0,1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707 555,'2'0,"-4"0,2 0,0 0,0 0,0 0,0 0,0 0,0 0,0 0,0 0,0 0,0 0,0 0,0 1,0-1,0 0,0 1,0-1,1 0,-1 0,0 1,0-1,1 1,-1-1,0 1,1-1,-1 1,0-1,1 1,-1-1,1 0,-1 1,0-1,1 0,-1 0,0 1,1-1,-1 0,0 0,1 0,-1 0,0 0,1 0,-1 1,1-1,-1 0,1-1,0 1,-1 0,1 0,-1 0,1 0,0 0,-1-1,1 1,-1 0,1 0,0 0,-1-1,1 1,0 0,-1 0,1 0,-1 0,1 0,-1 0,0 0,1 0,-1 0,0 0,1 0,-1 0,0 0,1 0,-1 0,0 0,1 1,-1-1,0 0,0 0,1 1,-1-1,0 0,0 1,0-1,0 0,0 0,0 0,1 0,-1 0,0 0,0 0,0 1,0-1,0 0,0 0,0 0,0 0,0 0,0 0,0 0,1-1,-1 1,1 0,-1 0,0 0,1 0,-1 0,1 0,0-1,-1 1,1 0,-1 0,1 0,0 0,-1 0,1 0,-1 0,1 0,-1 0,1 0,-1 0,1 0,-1 0,1 0,-1 0,1 1,-1-1,1 0,-1 0,0 0,1 0,0 0,-1 0,0 0,0 0,0 0,0 0,1 0,-1 0,0 0,0 0,0 0,0 0,0 0,1 0,-1 0,0 0,0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349 680,'2'0,"-4"0,2 0,0 0,0 0,0 0,0 0,0 0,0 0,0 0,0 0,0 0,0 0,0 0,0 0,0 0,0 0,0 0,0 0,0 0,0 0,0 0,0 0,0 0,0 0,0 0,0 0,0 0,0 0,0 0,0 0,0 0,0 0,0 0,0 0,0 0,0 0,0 0,0 0,0 0,0 0,0-1,0 1,0 0,0-1,0 1,0 0,1-1,-1 1,0-1,0 1,0-1,1 1,-1-1,0 1,1-1,-1 0,0 1,1-1,-1 0,1 1,-1-1,1 0,-1 0,1 1,-1-1,1 0,-1 1,1-1,0 0,0 0,-1 1,1-1,-1 0,1 1,0-1,0 0,0 0,0 1,0-1,0 0,0 0,0 0,0 1,0-1,0 0,1 0,-1 1,0-1,0 0,0 1,1-1,-1 0,0 1,0-1,0 1,0-1,0 1,1-1,-1 1,0-1,0 1,0 0,1-1,-1 1,0 0,0 0,0 0,1 0,-1 0,0 0,0 0,0 0,1 0,-1 0,0 0,0 0,1 0,-1 1,0-1,0 0,1 1,0-1,-1 1,1-1,-1 1,0 0,1-1,-1 1,0-1,0 1,1 0,-1-1,0 1,0 0,0 0,1-1,-1 1,0 0,0 0,0-1,0 1,0 0,0 0,0 0,0 0,0-1,0 1,0 0,0 0,0-1,0 1,0 0,0 0,0-1,0 1,1 0,-1-1,0 1,0 0,0-1,-1 1,1-1,0 0,0 1,0-1,0 1,1-1,-1 1,0-1,0 1,1-1,-1 1,0-1,1 0,-1 1,0-1,1 0,-1 1,0-1,0 0,1 0,-1 1,0-1,0 0,0 0,0 0,0 0,0 0,0 0,0 1,0-1,0 0,0 0,0 0,0 0,0 0,1 0,-1 0,0 0,1 0,0-1,-1 1,1 0,0 0,-1 0,1-1,-1 1,1 0,-1 0,0-1,1 1,-1 0,0-1,0 1,0 0,0 0,0-1,0 1,0 0,-1 0,1-1,0 1,0 0,0-1,0 1,0 0,0-1,0 1,0 0,0-1,1 1,-1-1,0 1,0 0,0-1,0 1,0 0,0-1,-1 1,1-1,-1 1,1 0,0-1,-1 1,1 0,0-1,-1 1,1-1,0 1,-1-1,1 1,0-1,0 1,-1-1,1 1,-1-1,1 1,0-1,0 1,-1-1,1 1,-1-1,1 1,0-1,-1 1,1-1,-1 1,1-1,-1 1,1-1,-1 1,0-1,1 0,-1 1,1-1,-1 0,1 1,-1-1,0 0,1 1,-1-1,0 0,1 1,-1-1,0 0,1 1,-1-1,1 0,-1 0,0 0,1 0,-1 0,0 0,0 1,1-1,-1 0,0 1,0-1,0 0,0 1,0-1,0 1,0-1,0 1,0 0,0-1,0 1,0-1,0 1,0 0,0-1,0 1,0 0,0 0,0-1,0 1,0 0,0 0,0 0,0 0,0-1,0 1,0 0,0 0,0 0,0 0,0 0,0 0,0 0,0 0,0 0,0 0,0 0,0 0,0 0,0-1,0 1,0 0,0 0,0 0,0 0,0 0,0 0,0 0,0 0,0 0,0 0,0 0,0 0,0 0,0 0,0 0,0 0,0 0,0 0,0 0,0 0,0 0,0 0,0 0,0 0,0 0,0 0,0 0,0 0,0 0,0 0,0 0,0 0,0 0,0 0,0 0,0 0,0 0,0 0,0 0,0 0,0 0,0 0,0 0,0 0,0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352 676,'2'0,"-4"0,2 0,0 0,0 0,0 0,0 0,0 0,0 0,0 0,0 0,0 0,0 0,0 0,0 0,0 0,0 0,0 0,0 0,0 0,0 0,0 0,0 0,0 0,0 0,0 0,0 0,0 0,0 0,0 0,0 0,0 0,0 0,0 0,0 0,0 0,0 0,0 0,0 0,0 1,0-1,0 0,0 0,0 0,0 0,0 0,0 1,0-1,0 0,0 0,-1 1,1-1,0 0,0 0,0 1,0-1,-1 0,1 0,0 0,0 1,0-1,-1 0,1 0,0 0,0 0,0 0,0 0,0 0,0 0,-1 0,1 0,0 0,0 0,0-1,-1 1,1 0,0 0,0 0,0 0,0 0,0 0,0-1,0 1,0 0,0 0,0 0,1 0,-1 0,0 0,0-1,0 1,0 0,0 0,1 0,-1 1,0-1,1 0,-1 0,0 0,0 0,0 1,0-1,0 0,0 0,-1 1,1-1,0 0,0 0,0 0,-1 0,1 1,0-1,0 0,-1 0,1 0,0 0,0 0,-1 0,1 0,0 0,-1 0,1-1,0 1,0 0,0 0,0 0,0 0,0 0,0 0,-1-1,1 1,1 0,-1 0,0 0,0 0,0 0,0 0,0 0,0 0,1 0,-1 0,0 0,0 0,0 0,1 0,-1 0,0 0,0 1,0-1,0 0,0 1,0-1,0 0,0 0,0 0,0 0,0 0,0 0,-1 0,1 0,0 0,0 0,0 0,0 0,0 0,-1 0,1 0,0 0,0-1,0 1,0 0,0 0,0 0,1-1,-1 1,0 0,0 0,0 0,1 0,-1-1,0 1,0 0,0 0,0 0,0 0,0 0,1 0,-1 0,0 1,0-1,0 0,0 0,0 0,0 0,0 0,0 0,0 0,0 0,0 0,0 0,0 0,0 0,0 0,0 0,0 0,0-1,0 1,0 0,-1 0,1 0,0 0,0 0,1 0,-1-1,0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366 691,'2'0,"-4"0,2 0,0 0,0 0,0 0,0 0,0 0,0 0,0 0,0 0,0-1,0 1,0 0,0 0,0 0,0-1,0 1,0 0,0 0,0 0,0-1,0 1,0 0,0 0,-1-1,1 1,0 0,0 0,-1-1,1 1,0 0,-1 0,1 0,0 0,-1 0,1 0,0 0,0 0,-1 0,0 0,1 0,0 0,-1 1,1-1,-1 0,1 0,0 1,0-1,-1 0,1 0,0 1,-1-1,1 1,0-1,0 1,-1-1,1 1,0-1,0 0,0 1,-1-1,1 1,0-1,0 0,0 1,0 0,0-1,0 0,0 1,0-1,0 0,0 0,0 1,0-1,0 0,0 0,0 0,0 1,0-1,0 0,0 0,1 0,-1 0,0 0,0 1,1-1,-1 0,0 0,1 0,-1-1,0 1,1 0,-1 0,0 0,1-1,-1 1,1 0,-1-1,1 1,-1 0,0-1,1 1,-1 0,0-1,0 1,0-1,1 1,-1 0,0-1,0 1,0 0,1-1,-1 1,0 0,0-1,0 1,0 0,0-1,0 1,1 0,-1 0,0 0,0 0,0 0,0-1,0 1,0 0,0 0,0 0,0 0,0 0,0 0,0 0,0 0,0 0,0 0,0 0,0 0,0 0,0 0,0 0,0 1,0-1,1 1,-1-1,0 1,0-1,0 1,0 0,0-1,1 1,-1-1,0 1,0-1,0 1,0-1,0 1,1-1,-1 0,0 1,0-1,0 0,0 1,0-1,1 0,-1 0,0 1,0-1,0 0,0 0,0 0,1 0,-1 0,0 0,0 0,0 0,0 0,0 0,0 0,0 0,0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161 634,'2'0,"-4"0,2 0,0 0,0 0,0 0,1 0,-1 0,0 0,0 0,0 0,0 0,0 0,0 0,0 0,0 0,0 0,0 0,0 0,0 0,0 0,0 0,0 0,0 0,0 1,0-1,0 1,0-1,0 1,0-1,0 1,0 0,0 0,-1 0,1 0,0 0,0 0,0 0,0 0,0-1,0 1,0 0,0-1,0 1,0-1,0 1,-1-1,1 0,0 0,0 0,0 1,0-1,0 0,0 0,0 0,0 0,0 0,0 0,0 0,0 0,0 0,0 0,0-1,0 0,0 0,0 1,0-1,0-1,0 1,0 0,0 0,0 0,1 0,-1 0,0 1,0-1,1 0,-1 0,0 1,1-1,-1 0,1 1,-1-1,0 1,1-1,-1 1,1 0,-1-1,1 1,0 0,-1 0,1 0,-1-1,1 1,0 0,1 1,-2-1,1 0,-1 0,1 0,0 0,-1 0,1 0,-1 0,0 1,1-1,-1 0,1 0,-1 0,0 0,0-1,1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161 618,'2'0,"-4"0,2 0,0 0,-1 0,1 0,0 0,0 0,0 0,0 0,0 0,0 0,0 0,0 0,0 0,0 0,0 0,0 0,0 0,0 0,0 0,0 0,0 0,1 0,0 0,0 0,1 0,-1 0,0 0,1 0,-1-1,0 1,0 0,1 0,-2 0,1 0,0 0,0 0,-1 0,1 0,-1 0,1 0,-1 0,0 0,1 0,-1 0,0 0,0 0,1 0,-1 0,0 0,0 0,0 0,0-1,0 1,0 0,1 0,-1 0,0 0,0 0,0 0,0-1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218 425,'2'0,"-4"0,2 0,0 0,0 0,0 0,-1 0,1 0,-1 0,0 0,0 1,0-1,0 0,0 0,0 0,1 0,-1 0,0 0,1 0,-1 0,1 0,-1 0,1 0,-1 1,1-1,0 0,-1 0,1 0,0 0,0 0,0 0,-1 0,1 0,0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182 615,'2'0,"-4"0,2 0,1-1,-1 1,0 0,0 0,0 0,0-1,0 1,0 0,0 0,0 0,0-1,0 1,0 0,0 0,0 0,0 0,0 0,0 0,0 0,0 0,0 0,0 0,0 0,0 0,0 0,1 0,-1 0,1 1,-1-1,0 0,0 1,1-1,-1 0,0 0,0 1,0-1,0 0,0 1,0-1,0 1,-1-1,1 1,0-1,-1 1,1-1,-1 1,1-1,-1 1,1-1,0 0,-1 1,1-1,0 0,0 0,0 0,-1 0,1 1,0-1,0 0,0 0,0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184 633,'2'0,"-4"0,2-1,0 1,0 0,0 0,0 0,0 0,0 0,0 0,0 0,0-1,1 1,-1 0,0 0,0 0,0 0,0 0,0 0,0 0,0 0,0 0,0 0,0 0,0 0,0 0,0 0,0 0,0 0,0 0,0 0,0 0,0 0,0 1,-1-1,1 1,-1 0,1 0,-1 0,1 0,-1 0,0 1,1-1,0 0,-1 1,1-1,0 0,-1 1,1-1,0 0,0 1,0-1,0 0,0 1,0-1,0 0,1 0,-1 0,0 0,0 0,1-1,-1 1,0 0,0-1,0 1,1-1,-1 0,0 0,0 1,1-1,-1 0,0 0,1 0,1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200 635,'2'0,"-4"0,2 0,0 0,0 0,0 0,0 0,0 0,0 0,0 0,0 0,0 0,0 0,0 0,0 0,0-1,0 1,0 0,0 0,0 1,0-1,0 1,-1-1,1 1,0-1,0 1,0 0,0 0,0 0,0 0,0 0,0 0,0 0,0 0,0 0,0 0,0-1,0 1,0 0,0 0,0-1,0 1,0 0,0-1,0 1,0-1,0 1,0-1,0 1,1-1,-1 0,0 0,0 0,0 1,0-1,0 0,0 0,0 0,1 0,-1 0,0 0,0 0,1 0,-1 0,1 0,-1 0,1 0,-1 0,1 0,-1 0,2-1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190 644,'2'0,"-4"0,2 0,0 0,0 0,0 0,0 0,0 0,0 0,0 0,1 0,0 0,0 0,0 0,0 0,-1 0,1 0,0 0,0 0,-1 0,1 0,-1 0,0 0,1 0,-1 0,1 0,-1 0,0 0,1 0,-1 0,0 0,0 0,1 0,-1 0,1-1,0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213 631,'2'0,"-4"0,2 0,0 0,0 0,0 0,0 0,0 0,0 0,0 1,1-1,-1 1,1 0,-1 0,1 0,-1 0,1 0,-1 0,1 0,-1 1,0-1,1 0,-1 1,0-1,0 1,-1-1,1 0,0 1,0-1,-1 0,1 1,-1-1,1 0,-1-1,1 1,0 0,-1-1,1 1,0-1,0 0,0 0,0 1,-1-1,1 0,0 0,0 0,0 0,0 0,0 0,0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204 643,'2'0,"-4"0,2 0,0 0,0 0,0 0,0 0,0 0,0 0,0 0,0 0,1 0,-1 0,0 0,0 0,0 0,0 0,0 0,0 0,0 0,0 0,0 0,0 0,0 0,0 0,0 0,0 0,0 0,0 0,0 0,0 0,0 0,0 0,0 0,0 0,0 0,0 0,0 0,0 0,0 0,0 0,0 0,0 0,0 0,0 0,0 0,0 0,0 0,0 0,0 0,0 0,0 1,0-1,-1 0,1 0,-1 0,0 0,0 0,1 1,-1-1,0 0,1 0,-1 0,1 0,0 0,-1 0,1 0,0 0,-1 0,1 0,0 0,0 0,0 0,-1 0,1 0,0 0,0 0,0 0,0 0,0 0,0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357 696,'2'0,"-4"0,2 0,0 0,1 0,-2 0,1 0,0 0,0 1,0-1,0 0,0 0,0 0,-1 1,1-1,0 0,0 0,-1 0,1 0,0 0,0 0,-1-1,1 1,0 0,0 0,-1-1,1 1,0 0,0 0,0 0,0-1,0 1,0 0,1 0,-1-1,0 1,0 0,1 0,-1 0,0 0,1-1,-1 1,0 0,1 0,-1 0,0 0,1 0,-1 0,0 0,1 0,-1 0,1 1,-1-1,0 0,0 0,0 1,0-1,1 0,-2 1,1-1,0 0,0 0,0 1,0-1,0 0,-1 0,1 0,0 0,0 0,-1 0,1 1,0-2,-1 1,1 0,0 0,0 0,0 0,0 0,0 0,-1 0,1 0,0 0,0 0,0 0,0 0,0 0,0 0,0 0,0 0,1 0,-1-1,0 1,0 0,0 0,0 0,0 0,1 0,-1 0,0 0,0 0,0 0,0 0,0 0,0 0,0 0,0 0,0 0,0 0,0 0,0 0,0 0,0 0,0 0,1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323 683,'2'0,"-4"0,2 0,0 0,-1 0,1-1,0 1,0 0,0 0,0 0,0 0,0 0,0 0,0 0,0 0,0 0,0 0,0 0,0 0,0 0,0 0,0 0,0 0,0 0,0 0,0 0,0 0,0 1,0-1,-1 1,1 0,0 0,0 0,0 0,0 0,0 0,0 0,0 0,0 0,0 0,0 0,0 0,0-1,1 1,-1-1,0 1,0 0,0-1,0 1,0-1,0 1,0-1,0 0,0 1,0-1,0 0,0 0,1 1,-1-1,0 0,0 0,0 0,0 1,0-1,0 0,0 0,1 0,-1 0,0 0,0 0,0 0,0 0,1 0,-1 0,0 0,0 0,1 0,-1 0,0 0,1-1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329 691,'2'0,"-4"0,2 0,0 0,0 0,0 0,0 0,0 0,0 0,0 0,0 0,0 0,0 0,0 0,0-1,-1 1,1 1,-1-1,0 0,0 0,0 0,1 0,-1 0,0 0,1 0,-1 0,0 0,1 0,-1 1,0-1,1 0,0 0,0 0,-1 0,1 0,0 0,0 0,0 0,0 0,0 0,0 0,0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338 697,'2'0,"-4"0,2 0,0 0,0 0,0 0,0 0,0 0,0 0,0 0,0 0,0 0,0 0,0 0,0 0,0 0,0 0,0 0,0 0,0 0,0 0,0 0,0 0,0 0,0 0,0 0,0 0,0 0,0 0,0 0,0 0,1 0,-1 0,0 0,1 0,-1 0,0 0,1 0,-1 0,1-1,-1 1,1 0,-1 0,1 0,-1 0,0 0,0 0,0 0,1 0,-1 0,0 0,0 0,0 0,1 0,-1 0,0 0,0 0,0 0,0 0,0 0,0 0,0 0,0-1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248 430,'2'0,"-4"-1,2 1,0 0,0-1,0 1,0 0,0-1,0 1,0 0,-1-1,1 0,0 1,-1 0,1-1,-1 1,1-1,-1 1,1 0,-1 0,0 0,1-1,-1 1,1 0,-1 0,0 0,0 1,0-1,1 0,-1 0,1 1,-1-1,0 0,1 1,0-1,-1 1,1-1,-1 1,1-1,0 1,0-1,0 1,-1-1,1 1,0-1,0 1,1 0,-1-1,0 1,0-1,0 1,0-1,0 1,1-1,-1 0,0 1,0-1,1 0,-1 1,0-1,1 0,-1 1,0-1,1 0,-1 0,0 1,1-1,-1 0,0 0,1 0,-1 0,0 0,1 0,-1 0,0 0,1 0,-1 0,1 0,-1 0,0 0,1 0,-1-1,0 1,1-1,-1 1,1-1,-1 0,0 0,1 0,-1 0,0 0,1-1,-1 1,0 0,0-1,0 1,0 0,1-1,-1 1,0-1,0 1,0-1,0 1,0-1,0 1,0 0,1-1,-1 1,0 0,0 0,0 0,0 0,0 0,0 0,0 1,0 0,0-1,0 1,0 0,0-1,0 1,0 0,0 0,0 0,0 0,0 0,0 0,1-1,-1 1,0 0,0 0,0 0,-1 1,1-1,0 1,0 0,0 0,-1 1,1-1,0 0,0 0,0 1,0-1,0 1,0-1,0 1,0-1,0 0,0 1,0-1,0 0,0 1,0-1,0 0,0 0,0 0,0-1,0 1,0-1,0 1,0-1,0 1,0-1,0 0,1 1,-1-1,0 0,0 0,2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345 690,'2'0,"-4"0,2 0,0 0,0 0,0 0,0 0,0 0,0 0,0 0,0 0,0 0,0 0,-1 1,1-1,-1 0,0 0,1 0,-1 0,0 0,1 0,-1 1,1-1,-1 0,1 0,0 0,-1 0,1 0,0 0,0 0,-1 0,1 0,0 0,0 0,0 0,0 0,0 0,0 0,-1 0,1 0,0 0,0 0,0 0,0 0,0 0,0 0,0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314 729,'2'0,"-4"0,2 0,0 0,0 0,0 0,0 0,0 0,0 0,0 0,0 0,0 0,0 0,0 0,0 0,0 0,0 0,0 1,0-1,0 1,0-1,0 1,0 0,0-1,0 1,0 0,0 0,0 0,0 0,0-1,0 1,0 0,1-1,-1 1,0-1,0 1,0-1,0 1,0-1,0 0,0 1,1-1,-1 0,0 0,0 1,0-1,0 0,0 0,0 0,0 0,0 0,0 0,0 0,0 0,0 0,0 0,0 0,0 0,0 0,0 0,0-1,0 1,0-1,0 0,0 1,0-1,0 0,0 1,0-1,0 0,1 0,-1 1,0-1,1 0,-1 0,0 0,1 1,-1-1,1 0,-1 1,1-1,-1 1,1-1,-1 1,1-1,-1 1,1 0,-1-1,1 1,-1 0,1-1,0 1,-1 0,1 0,-1 0,1 0,0-1,-1 1,0 0,1 0,-1 0,1 0,0 0,-1 0,1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334 716,'2'0,"-4"0,2 0,0 0,0 0,-1 0,1 0,-1 0,0 1,0-1,0 0,0 0,0 0,0 0,0 0,0 1,0-1,0 0,0 0,0 0,0 0,1 0,-1 0,0 0,1 0,0 0,-1 0,0 0,1 0,0 0,-1 0,1 0,0 0,0 0,0 0,0 0,-1 0,1 0,0 0,0 0,0-1,0 1,0 0,0 0,0 0,2-1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331 709,'2'0,"-4"0,2 0,0 0,0 1,0-1,1 0,-1 0,0 0,1 0,-1 0,1 0,-1 1,1-1,-1 0,1 0,-1 0,1 1,-1-1,0 0,1 0,-1 0,0 1,1-1,-1 0,0 0,0 0,0 1,1-1,-1 0,0 0,0 0,0 1,0-1,0 0,0 1,-1-1,1 0,0 1,-1-1,1 1,0-1,-1 0,1 1,0-1,-1 0,1 0,0 1,0-1,-1 0,1 0,0 0,0 0,0 1,0-1,0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346 727,'2'0,"-4"0,2 0,0 0,0 0,0 0,0 1,0-1,0 1,-1-1,1 1,0-1,-1 1,1 0,0 0,0 0,0 0,-1 1,1-1,0 0,0 0,0 0,1 0,-1 0,0 1,0-1,1 0,-1-1,0 1,1 0,-1-1,0 1,1-1,-1 1,1-1,-1 1,1-1,-1 1,1-1,-1 0,0 0,1 0,-1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364 734,'2'0,"-4"0,2 0,-1 0,1-1,0 1,0 0,0 0,0 0,0 0,-1 0,1 0,0 0,0 0,-1 0,1 0,0 0,-1 0,1 0,-1 0,1 0,0 0,-1 0,1 0,0 0,-1 1,1-1,0 0,-1 0,1 1,0-1,-1 0,1 1,0-1,-1 1,1-1,0 0,0 1,-1-1,1 0,0 1,0-1,0 0,0 1,0-1,0 0,0 1,0-1,0 0,0 0,0 1,0-1,0 0,0 0,0 0,0 0,0 1,0-1,0 0,0 0,1 0,-1 0,0 0,0 0,0 0,0 0,0 0,1 0,-1 0,0 0,0 0,1 0,-1 0,1 0,-1-1,1 1,-1 0,0 0,1-1,-1 1,0 0,1-1,-1 1,1-1,-1 1,0 0,0-1,1 1,-1 0,0-1,0 1,0 0,0 0,0-1,1 1,-1 0,0 0,0 0,0-1,0 1,0 0,0 0,0 0,0 0,0 0,0 0,0 0,0 0,0 0,0 0,0 0,1 0,-1 1,0-1,0 1,0-1,1 1,-1-1,0 1,0-1,0 1,1-1,-1 1,0-1,0 1,0-1,0 0,1 0,-1 1,0-1,0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371 722,'2'0,"-4"0,2 0,0 0,0 0,0 1,0-1,1 0,-1 1,1-1,-1 1,0 0,1-1,-1 1,1 0,-1 1,0-1,1 0,-1 0,0 0,0 1,0-1,0 1,0-1,0 0,0 1,-1-1,1 0,-1 0,1 0,-1 0,1 0,0 0,-1-1,1 1,0-1,-1 0,1 1,0-1,-1 0,1 0,0 0,0 0,0 0,0 0,0 0,0 0,0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391 740,'2'0,"-4"0,2 0,0 0,0 0,0 0,0 0,0 0,0 0,0 0,0 0,0 0,0 0,0 0,0 0,0 0,0 0,0 0,0 0,1 0,0 0,0 0,-1 0,1 0,-1 0,1 0,-1 0,1 0,-1 0,1-1,-1 1,0 0,1 0,-1 0,0 0,0 0,1 0,-1 0,0 0,0 0,0 0,0 0,1 0,-1 0,0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394 733,'2'0,"-4"0,2 0,0 0,0 0,0 0,0 0,0 0,0 0,0 0,0 0,0 0,1-1,0 1,-1 0,1 0,0 0,-1 0,1 0,0-1,-1 1,1 0,-1 0,1 0,-1 0,0 0,1 0,-1 0,0 0,1 0,-1 0,0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429 720,'2'0,"-4"0,2 0,0 0,0 0,-1 1,1-1,-1 1,1 0,-1-1,0 2,0-1,1 0,-1 0,0 0,1 0,-1 1,1-1,-1 0,1 1,0-1,0 0,-1 1,1-1,0 0,0 0,0 1,1-1,-1 0,0 0,0-1,1 1,-1 0,1-1,-1 1,0-1,1 0,0 1,-1-1,1 0,-1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261 428,'2'0,"-4"0,2 0,0 0,0 0,0 0,0-1,0 1,-1 0,1 0,0 0,0-1,0 1,0 0,0 0,0 0,0-1,0 1,0 0,0 0,0-1,0 1,0 0,0 0,0-1,0 1,0 0,1 0,-1 0,0 0,0 0,0 0,0 0,0 0,0 0,0 0,1 0,-1 0,1 0,-1 1,0-1,0 0,1 1,-1 0,0-1,0 1,0 0,0-1,0 1,0 0,0-1,0 1,0 0,0-1,0 1,0-1,0 1,0-1,0 1,0-1,0 0,0 0,0 1,0-1,0 0,-1 0,1 0,0 0,0 0,0 0,0 0,0 0,0 0,0 0,0 0,0 0,0 0,0 0,1 0,-1 0,0-1,0 0,0 1,1-1,-1 0,0 1,1-1,-1 0,0 0,1 0,-1 0,0 0,0 1,1-1,-1 1,0-1,0 0,0 1,0-1,0 1,1 0,-1 0,0-1,0 1,0 0,0 0,0-1,0 1,0 0,0 0,0 0,0 0,0 0,0 0,0 0,0 0,0 0,-1 0,1 1,0-1,0 1,0-1,-1 1,1 0,0-1,0 1,0 0,0-1,0 1,0 0,0-1,1 1,-1 0,0-1,0 1,0 0,0-1,1 1,-1 0,0-1,1 1,-1-1,0 1,0-1,1 0,-1 1,0-1,0 0,1 0,-1 1,0-1,0 0,0 0,1 0,-1 0,0 0,0 1,1-1,-1 0,0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435 736,'2'0,"-4"0,2 0,0 0,0 0,0 0,0 0,0 0,0 0,0-1,0 1,0 0,0 0,0 0,-1 0,1-1,0 1,0 0,0 0,0-1,0 1,0 0,0-1,-1 1,1 0,0 0,0-1,0 1,0 0,0-1,0 1,0 0,0 0,1 0,-1-1,0 1,0 0,0 0,0 0,1 0,-1 0,0 0,0 0,1 0,-1 0,1 0,-1 1,0-1,0 0,0 1,1-1,-1 1,0 0,0-1,0 1,0 0,0-1,0 1,-1 0,1-1,0 1,0-1,-1 1,1-1,0 1,0-1,0 1,0-1,-1 0,1 0,0 0,0 0,0 1,0-1,0 0,0 0,0 0,0 0,0 0,0 0,0 0,0-1,1 1,-1 0,0-1,1 1,-1-1,0 1,1-1,-1 0,1 1,-1-1,1 0,0 1,-1-1,0 1,1-1,-1 1,0 0,0 0,1-1,-1 1,0 0,0 0,0 0,0 0,0 0,0 0,0 0,0 0,0 0,0 0,0 0,0 0,0 0,0 0,0 0,0 0,0 0,0 1,0-1,0 0,0 1,0-1,0 1,0-1,0 0,0 1,0-1,0 1,0-1,0 0,0 1,1-1,-1 0,1 1,-1-1,1 0,-1 0,0 0,1 0,-1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454 739,'2'0,"-4"0,2 0,0 0,0 0,0 0,0 0,0 0,0 0,0 0,0 0,0 0,0 0,0 0,0 0,0 0,0 0,0 0,0 0,0 0,0 0,0 0,0 0,0 0,0 0,0 1,0-1,-1 1,1-1,0 1,0 0,0-1,-1 1,1-1,0 1,-1 0,1-1,0 1,-1-1,1 1,0-1,0 0,-1 1,1-1,0 0,0 0,0 0,0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464 728,'2'0,"-4"0,2 0,0 0,0 0,0 0,0 0,0 0,0 0,0 0,0 0,0 0,0 0,0 0,1 1,-1-1,0 0,0 0,0 1,0-1,0 0,0 1,1-1,-1 0,0 0,0 0,1 0,-1 0,0 0,0 0,1 0,-1 0,0 0,1 0,-1-1,0 1,1 0,-1-1,0 1,1 0,-1-1,0 1,0 0,0 0,0-1,1 1,-1 0,0 0,0 0,0 0,0 0,0 0,0 0,0 0,0 0,0 0,0 0,0 0,0 0,0 0,0 0,0 1,0 0,0-1,-1 1,1 0,0 1,0-1,0 0,0 0,0 1,0-1,0 0,0 1,0-1,0 0,-1 1,1-1,0 0,0-1,0 1,-1 0,1-1,0 1,0-1,-1 0,1 1,0-1,-1 0,1 0,-1 0,1 0,-1 0,0 0,1 0,0 0,-1 0,1 0,0-1,-1 1,1 0,0-1,0 1,0-1,0 1,0-1,0 1,1-1,-1 1,1-1,-1 1,1-1,-1 1,1-1,0 1,0-1,0 1,-1-1,2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480 740,'2'0,"-4"0,2 0,0 0,0 0,0 0,0 1,0-1,0 0,0 1,0-1,-1 1,1-1,0 1,0 0,-1-1,1 1,0 0,0 0,-1-1,1 1,0-1,0 1,0-1,0 0,-1 1,1-1,0 0,0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496 730,'2'0,"-4"0,2 0,0 0,0 0,0 0,0 0,0 0,0 0,0 0,0 0,0 0,0 0,0 0,0 0,1-1,-1 1,0 0,1 1,-1-1,0 0,1 0,-1 0,0 0,0 0,1 0,-1 1,0-1,0 0,1 0,-1 1,0-1,0 1,0-1,0 1,0-1,0 1,0 0,-1-1,1 1,0-1,-1 1,1 0,0-1,-1 1,1-1,0 1,0-1,0 1,0-1,-1 0,1 0,0 1,0-1,0 0,0 0,0 0,0 1,1-1,-1 0,0 1,0-1,1 0,-1 0,1 0,-1 0,1 0,-1 0,1 1,-1-1,1 0,-1 0,0 0,1 0,-1 0,1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491 738,'2'0,"-4"0,2 0,0 0,0 0,0 0,0 0,0 0,0 0,0 0,1 0,-1 0,1 0,-1 0,1 0,0 0,-1 0,1 0,0 0,-1-1,1 1,0 0,-1 0,1 0,-1 0,1 0,-1 0,1 0,0 0,-1 0,0-1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509 724,'2'0,"-4"0,2 0,0 0,0 0,1 1,-1-1,0 0,1 1,-1 0,0-1,1 1,-1 0,1 1,-1-1,1 0,-1 0,0 1,1-1,-1 0,0 1,0-1,0 0,0 0,0 1,0-1,0 0,-1 0,1 0,0-1,0 1,-1-1,1 1,-1-1,1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542 394,'2'0,"-4"0,2 0,0 0,0 0,1 0,-1 0,0 0,1 0,-1 0,1 0,-1 0,1-1,-1 1,0 0,0 0,1 0,-1-1,0 1,0 0,1 0,-1-1,0 1,0 0,0-1,0 1,1 0,-1-1,0 1,0 0,0 0,0 0,-1-1,1 1,0 0,0 0,0 0,0 0,0 0,0 0,0 0,0 0,-1 0,1 0,0 0,-1 0,1 0,-1 0,1 1,-1-1,1 1,0-1,-1 1,1-1,-1 1,1-1,-1 1,1 0,0 0,-1 0,1 0,0 0,0 0,-1 0,1 0,0 0,0 1,0-1,0 0,-1 0,1 0,0 1,0-1,0 0,0 0,0 0,0 1,0-1,0 0,0 0,-1 0,1 0,0 0,0 0,0 0,0 0,0-1,0 1,-1-1,1 1,0-1,0 1,0-1,0 0,0 0,0 1,0-1,0 0,0 0,0 0,-1 0,1 0,0 0,0 0,0 0,-1-1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550 411,'2'0,"-5"1,3-1,-1 0,0 0,0 1,0-1,0 0,0 0,0 0,0 0,0 0,0 1,1-1,-1 0,1 0,-1 0,1 0,0 0,-1 0,1 0,0 0,-1 0,1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566 413,'2'0,"-4"0,2 0,-1 0,1 1,-1 0,0-1,0 1,1 0,-1 0,0 0,1 0,-1 0,1 0,0 1,-1-1,1-1,0 1,0 0,0-1,1 1,-1-1,0 1,1-1,-1 1,0-1,1 0,1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286 426,'2'0,"-4"0,2 0,0 0,0 0,0 0,0 0,0 0,0 0,0 0,0 0,0 0,0 0,0 0,1 1,-1 0,0-1,0 1,0 0,0 0,0-1,0 1,0 0,0 0,0 0,0-1,0 1,0 0,1-1,-1 0,0 1,0-1,0 0,0 1,0-1,0 0,0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571 422,'2'0,"-4"0,2 0,0-1,0 1,0 0,0 0,-1-1,1 1,1 0,-1-1,0 1,0 0,0-1,1 1,-1 0,0-1,1 1,-1 0,1-1,-1 1,0 0,0 0,1 0,-1 0,0 0,1 0,-1 0,0 1,0-1,0 0,1 1,-1-1,0 1,0-1,0 1,0 0,-1 0,1 0,0 0,0 0,-1-1,1 1,0-1,0 1,0-1,-1 1,1-1,0 0,0 0,0 0,0 0,0 1,0-1,0 0,0 0,0 0,0-1,0 1,1 0,-1-1,1 0,-1 0,1 1,0-1,-1 0,1 0,0 0,-1 0,1 0,-1 1,0-1,1 1,-1 0,0 0,0-1,0 1,0 0,0 0,1 0,-1 0,0 0,0 0,0 0,0 0,0 0,-1 0,1 1,0 0,0-1,0 1,-1-1,1 1,0 0,0-1,0 1,0 0,0-1,0 1,0-1,0 1,0-1,0 0,1 1,-1-1,0 0,1 0,-1 0,2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595 422,'2'0,"-4"0,2 0,0 0,0 0,0 0,1 0,-1 0,0 0,0 0,0 0,0 1,0-1,0 1,0 0,0 0,0-1,-1 1,1 0,0 0,-1 0,1 0,0-1,-1 1,1 0,0-1,0 0,-1 1,1-1,0 0,0 0,0 0,0 0,1-1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606 413,'2'0,"-4"0,2 0,0 0,0 0,0 0,0 0,0 0,0 0,0 0,0 0,0 0,0 0,0 0,0 1,0-1,0 1,0-1,1 1,-1-1,0 1,0-1,1 1,-1-1,0 0,0 0,1 1,0-1,-1 0,0 0,0 0,1 0,-1 0,0 0,1-1,-1 1,0 0,0 0,1-1,-1 1,0 0,0-1,0 1,0 0,0 0,0-1,0 1,1 0,-1 0,0 0,0 0,0 0,0 0,0 0,0 0,-1 0,1 0,0 1,-1-1,1 1,0 0,0 1,-1-1,1 0,0 0,-1 1,1-1,-1 1,1-1,-1 1,1-1,-1 0,1 1,-1-1,0 0,1 0,-1 0,1 0,-1 0,1 0,-1-1,1 1,-1-1,0 1,1-1,-1 0,1 0,-1 0,1 0,-1 0,1 0,-1-1,1 1,0 0,0-1,-1 1,1-1,0 0,1 1,-1-1,0 1,1-1,0 0,0 0,-1 1,1-1,0 1,-1-1,1 1,0-1,1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617 430,'2'0,"-4"0,2 0,0 0,0 0,0 0,0 0,0 0,0 1,0-1,0 0,0 1,0-1,0 1,0 0,0-1,-1 1,1-1,0 1,-1-1,1 1,0-1,-1 1,1-1,0 1,0-1,-1 0,1 0,0 1,0-1,0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630 414,'2'0,"-4"0,2 0,0 0,0 0,0 0,0 0,0 0,0 0,0 0,0 0,0 0,0 0,1 0,-1 0,1 0,-1 1,1-1,-1 0,1 0,-1 1,0-1,1 0,-1 1,0-1,0 1,0 0,0 0,0 0,0 0,0 0,-1 0,1 0,-1 0,1 0,-1 0,1 0,-1 0,1 0,0 0,-1-1,1 1,0 0,0-1,0 1,0-1,0 1,0-1,0 0,0 1,0-1,0 0,1 0,-1 1,1-1,0 0,-1 0,1 0,0 0,-1 0,0 0,1 0,-1 0,1 0,0 0,-1 0,1 0,0-1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622 425,'2'0,"-4"0,2 0,1 0,-1 0,1 0,0 0,0-1,0 1,0 0,0 0,0 0,0 0,0 0,0 0,0 0,0 0,-1 0,1 0,0 0,2-1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653 410,'2'0,"-4"0,2 0,0 0,0 1,0 0,0 0,0 0,1 0,-1 0,0 0,0 1,1-1,-1 0,0 1,0-1,0 0,0 1,0-1,-1 0,1 0,0 0,0 0,0 0,-1 0,1 0,0-1,-1 1,0 0,1-1,0 0,0 1,-1-1,1 0,0 0,0 0,-1 0,1 0,0 0,0 0,0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578 624,'2'0,"-4"0,2 0,0 0,0 0,0 0,0 0,0 0,0 0,0 0,0 0,0 0,0 0,0 0,0 0,0 0,0 0,0 0,0 0,0 0,0 0,0 0,0 0,0 0,0-1,0 1,0 0,0 0,0 0,0 0,1 0,-1 1,0-1,1 0,-1 0,0 0,0 1,0-1,1 0,-1 0,0 0,0 1,0-1,0 0,0 0,0 0,0 0,0 1,0-1,0 0,0 0,0 0,0 0,0 0,0 0,0 0,0 0,0 0,0 0,0 0,0 0,0 0,-1 0,1 0,0 0,0-1,0 1,0 0,0-1,0 1,0 0,1-1,-1 1,0 0,0 0,1-1,-1 1,0 0,0 0,1 0,-1 0,0 0,1 0,-1 0,0 0,0 0,1 0,-1 0,0 0,0 0,0 0,0 1,0-1,0 0,0 0,0 0,0 0,0 0,0 1,0-1,0 0,0 0,0 0,-1 0,1 0,0 0,0 0,0 0,-1 0,1 0,0 0,0-1,0 1,0 0,0 0,0 0,-1 0,1 0,0 0,0-1,1 1,-1 0,0 0,0 0,0 0,0 0,0 0,1 0,-1 0,0 0,1 0,-1 1,0-1,0 0,1 0,-1 1,0-1,0 0,0 1,0-1,0 0,0 0,0 1,0-1,0 0,0 1,0-1,0 0,-1 0,1 0,0 0,-1 0,1 0,0 0,-1 0,1 0,0 0,-1 0,1 0,0 0,-1 0,1-1,0 1,0 0,0 0,0-1,0 1,0 0,0 0,0-1,1 1,-1 0,0 0,1 0,-1 0,0 0,1 0,-1 0,0 0,1 0,-1 0,0 0,0 0,1 0,-1 0,0 0,0 0,0 0,0 0,0 0,0 0,0 0,0 0,0 0,0 0,0 0,0 0,-1 0,1 0,0 0,0 0,-1 0,1 0,0-1,0 1,0 0,1 0,-1 0,0-1,0 1,1 0,-1 0,2-1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616 596,'-1'0,"1"0,1 0,-1-1,0 1,0 0,0 0,0 0,0 0,0 0,0-1,0 1,0 0,0 0,0-1,0 1,0 0,0 0,0 0,0-1,0 1,0 0,0 0,1 0,-1 0,0 0,0-1,0 1,0 0,0 0,0 0,0 0,0 0,0 0,0 0,0 0,0 0,0 0,0 0,0 1,0-1,0 1,0 1,0-1,0 0,-1 0,1 1,0-1,0 0,-1 1,1-1,0 0,0 0,-1 1,1-1,0 0,0 0,0 0,0 0,0 0,0-1,0 1,0 0,0-1,0 1,0 0,0-1,0 1,0-1,0 0,0 1,0-1,1 0,-1 0,0 1,0-1,0 0,0 0,1 0,-1 1,0-1,0 0,1 0,-1 0,0 0,1 0,-1 0,0 0,1 0,-1 0,0-1,1 1,0-1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622 605,'2'0,"-3"0,1 0,0 0,0 0,0 0,0 0,0 0,1 0,-1 0,0 0,0 0,0 0,-1 0,1 0,-1 1,0-1,1 0,-1 0,0 0,-1 0,1 1,0-1,0 0,0 0,1 0,-1 0,0 0,1 0,0 0,-1 0,1 0,0 0,-1 1,1-1,0 0,0 0,0 0,0 0,-1 0,1 0,0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289 416,'2'0,"-4"0,2 0,0 0,0 0,0 0,0 0,0 0,0 0,0-1,0 1,0 0,0 0,0 0,0 0,0 0,0 0,0 0,0 0,0 0,0 0,0 0,0 0,0 0,0 0,0 0,0 0,0 0,0 0,0 0,0 0,0 0,0 0,0 0,0 0,0 0,0 0,0 0,0 0,0 0,0 0,0 0,0 0,0 0,0 0,0 0,0 0,0 0,0 0,0 0,0 0,0 0,0 0,0 0,0 0,0 0,0 0,0 0,0 0,0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634 613,'2'0,"-4"0,2 0,0 0,0 0,0 0,0 0,1 0,-1 0,0 0,0 0,0 0,0 0,1 0,-1 0,1 0,-1 0,1 0,0 0,-1 0,1 0,-1 0,1 0,-1 0,0 0,1 0,-1 0,0 0,0 0,1 0,-1 0,0 0,0 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636 609,'2'0,"-4"0,2 0,-1 0,1 0,0 0,0 0,0 0,0 0,0 0,0 0,0 0,0 0,0 0,0 0,1 0,-1 0,1-1,0 1,-1 0,1 0,-1 0,1 0,0 0,-1 0,1 0,0 0,-1 0,1 0,-1-1,0 1,1 0,-1 0,2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663 590,'2'0,"-4"0,2 0,0 0,0 0,1 0,-1 0,0 1,0-1,0 1,0 0,0 0,0 0,0 0,-1 0,1 0,0 1,0-1,-1 0,1 0,0 0,0 1,-1-1,1 0,0 0,0 0,0-1,-1 1,1 0,0-1,0 1,0-1,0 0,0 1,0-1,-1 0,1 0,0 0,0 0,0 1,0-1,0 0,0 0,1-1,-1 1,0 0,1 0,0-1,-1 1,1 0,0-1,-1 1,1 0,0 0,-1-1,1 1,0 0,-1 0,1 0,0 0,-1 0,1 0,-1 0,1 0,-1 0,0 0,1 1,-1-1,0 0,0 0,1 1,-1-1,0 0,0 0,0 1,0-1,-1 0,1 1,0-1,-1 1,0-1,0 0,0 1,0-1,0 1,0-1,0 0,0 0,0 0,1 1,-1-1,0 0,0 0,0 0,1 0,-1 0,1 0,0 0,-1 0,1 0,0 0,-1 0,1 0,0 0,0 0,-1 0,1 0,0-1,0 1,0 0,0 0,0 0,0 0,0 0,-1 0,1 0,0 0,0 0,0 0,0 0,0 0,0 0,0 0,0 0,0 0,0 0,0 0,0 0,0 0,0 0,0 0,0 0,0 0,0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607 657,'2'0,"-4"-1,2 1,0 0,0 0,0 0,0 0,0 0,0 0,0 0,0 0,0 0,0 0,0 0,0 0,0 0,0 0,0 0,0 1,0 0,0-1,0 1,0 0,0-1,0 1,0 0,0 0,0 0,0 0,0-1,0 1,0 0,0-1,0 1,0 0,0-1,0 0,0 1,0-1,0 0,0 1,0-1,0 0,0 0,0 0,0 0,0 0,0 0,0 1,0-1,0 0,0 0,0 0,0 0,0 0,0 0,0-1,0 1,1-1,-1 1,0-1,0 0,1 0,-1 0,0 0,1 0,-1 0,1 0,-1 0,1 0,-1 0,1 1,-1-1,1 1,-1-1,1 1,-1-1,1 1,-1-1,0 1,1 0,0 0,-1-1,1 1,-1 0,1 0,0 0,-1 1,1-1,0 0,-1 0,0 0,1 0,-1 0,0 0,1 1,-1-1,0 0,1 0,-1 0,0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629 646,'2'0,"-4"0,2 0,0 0,0 0,0 0,-1 0,1 0,-1 0,-1 0,1 0,-1 0,1 0,0 0,-1 0,1 0,0 0,0 0,-1 0,1 0,1 0,-1 0,0 0,0 0,1 0,-1 0,1 0,0 0,-1 0,1 0,0 0,-1 0,1 0,0 0,0 0,0 0,0 0,0 0,0 0,0 0,0 0,0 0,0 0,2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625 641,'2'0,"-4"0,2 0,0 0,0 0,0 0,0 0,0 0,0 0,0 0,1 0,-1 0,1 0,-1 0,1 0,0 0,-1 1,1-1,0 0,-1 0,1 1,-1-1,1 0,-1 0,0 0,0 1,1-1,-1 0,0 0,0 0,0 0,0 1,0-1,0 0,0 0,0 1,0-1,-1 0,1 1,-1-1,1 1,-1-1,1 0,-1 0,1 1,0-1,0 0,-1 0,1 0,0 1,-1-1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634 658,'2'0,"-4"0,2 0,0 0,0 0,0 0,0 0,0 0,0 0,0 0,0 0,-1 1,1-1,-1 1,1-1,-1 1,1 0,0-1,-1 1,1 0,-1 0,1 0,0 0,-1 0,1 0,0-1,0 1,0 0,0 0,0-1,0 1,0 0,1-1,-1 1,0-1,0 1,1-1,-1 1,0-1,0 0,0 0,1 0,-1 1,0-1,0 0,0 0,1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644 653,'2'0,"-4"0,2 0,0 0,1 0,-1 0,0 0,0 0,0 0,0-1,0 1,0 0,0 0,0 0,0 0,0 1,-1-1,1 1,0 0,-1 0,1 0,-1 0,1 0,0 0,-1 0,1 0,-1 0,1 0,-1 0,1 0,0 0,-1 0,1 0,0-1,0 1,0-1,-1 0,1 1,0-1,0 0,0 0,0 0,0 0,0 1,0-1,0 0,0 0,0 0,0 0,0-1,1 1,-1-1,1 1,-1-1,1 1,-1-1,1 1,-1 0,1-1,-1 1,1 0,-1 0,1 0,-1 0,0 0,1 0,-1 0,0 0,1 0,-1 0,0 0,0 0,1 1,-1-1,0 0,0 0,0 1,0-1,0 1,0-1,0 1,0-1,-1 0,1 1,0-1,0 0,-1 1,1-1,-1 0,1 0,-1 1,1-1,0 0,-1 0,1 0,0 0,0 0,-1 0,1 0,0 0,0 0,0 0,-1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659 652,'2'0,"-4"0,3 1,-1-1,0 0,1 1,-1-1,0 1,1-1,-1 1,0 0,1 0,-1 0,0 0,0 0,0 0,0 1,0-1,0 0,0 0,0 0,-1 0,1 0,0 0,-1 0,1 0,-1 0,1-1,-1 1,1-1,-1 1,1-1,-1 1,1-1,0 0,-1 1,1-1,0 0,0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669 673,'-1'0,"1"0,0 0,0 0,0 0,0 0,0 0,0 0,-1 0,1 0,0 0,0 0,0 0,0 0,0 0,0 0,0 0,0 0,0 0,0 0,1 0,-1 0,0 0,1-1,-1 1,1 0,0 0,-1 0,1 0,0 0,0-1,-1 1,1 0,-1 0,1 0,-1 0,1 0,-1 0,0 0,1 0,-1 0,0 0,0 0,0-1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290 407,'2'0,"-4"0,2 0,0 0,0 0,0 0,0 0,0 0,0 0,0 1,0-1,1 1,-1-1,0 1,0-1,0 0,0 0,1 1,-1-1,0 0,0 0,0 0,0 0,0 0,0 0,0 0,0 0,0 0,0 0,0 0,0 0,0 0,0 0,0 0,0 0,-1-1,1 1,-1-1,1 1,0-1,0 1,0 0,0 0,-1-1,1 1,0 0,0 0,0-1,-1 1,1 0,0 0,0 0,-1 0,1 0,0 0,-1 0,1 0,0 1,-1-1,1 0,-1 1,1-1,-1 0,1 0,0 1,0-1,-1 0,1 0,0 0,0 1,0-1,-1 0,1 0,0 0,0 1,0-1,0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671 665,'2'0,"-4"0,3 0,-1 0,0-1,0 1,1 0,-1 0,1 0,-1 0,1-1,0 1,-1 0,1 0,0 0,-1 0,1 0,-1 0,1 0,0 0,1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705 649,'2'0,"-4"0,2 0,0 0,0 0,0 0,-1 0,1 1,-1-1,1 1,-1 0,0-1,1 1,-1 0,0 0,1 0,-1 1,0-1,1 0,0 1,-1-1,1 0,0 1,-1-1,1 1,0-1,0 0,0 1,0-1,0 0,1 0,-1 0,0-1,1 1,-1 0,0-1,1 0,-1 1,1-1,1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711 664,'-1'0,"1"0,0 0,0 0,0 0,0 0,0 0,0-1,0 1,-1 0,1 0,0 0,0 0,1 0,-1-1,0 1,0 0,0 0,0 0,0 0,1 0,-1 0,0 0,1 0,-1 1,0-1,0 0,1 1,-1-1,0 1,0-1,0 1,0 0,0-1,0 1,0-1,0 1,0 0,0-1,0 1,-1 0,1-1,0 0,0 1,0-1,0 0,0 0,0 0,0 0,0 1,0-1,0 0,0 0,0 0,0 0,0 0,0 0,0 0,0-1,1 1,-1-1,1 1,-1-1,1 1,-1-1,0 1,1-1,-1 0,1 1,-1-1,1 1,-1-1,0 1,1-1,-1 1,0-1,1 1,-1 0,0-1,0 1,0 0,0 0,0 0,0 0,0 0,0 0,0 0,0 0,0 0,0 0,0 0,0 0,0 0,0 1,-1-1,1 1,0 0,0-1,0 1,-1 0,1-1,0 1,0 0,0-1,0 1,0-1,1 1,-1-1,0 1,0-1,1 0,-1 1,1-1,-1 0,1 0,-1 0,1 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732 672,'2'0,"-4"0,2 0,0 0,0 0,0 0,0 0,0 0,0 0,0 0,0 1,0-1,0 1,0-1,0 1,-1-1,1 1,0 0,-1 0,1-1,0 1,-1 0,1-1,-1 1,1 0,0-1,-1 0,1 1,0-1,0 0,0 0,0 0,0 0,0 0,0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744 660,'2'0,"-4"0,2 0,0-1,0 1,0 0,0 0,0 0,0 0,0 0,0 1,0-1,0 1,0-1,0 0,0 1,0-1,0 0,0 1,0-1,0 0,0 0,0 1,1-1,-1 0,0 0,0 0,0 0,1 0,-1 0,0 0,0-1,1 1,-1-1,1 1,-1 0,0-1,0 1,1 0,-1 0,0-1,0 1,0 0,0 0,0 0,0 0,0 0,0 0,0 0,0 0,0 0,0 0,0 0,0 0,0 0,0 0,0 0,0 1,0 0,0 0,0 0,0 0,0 0,-1 1,1-1,0 0,0 1,0-1,0 0,-1 1,1-1,-1 1,1-1,-1 0,1 1,-1-1,0 0,1 0,-1 0,0 0,0 0,0-1,1 1,-1-1,0 0,0 0,1 0,-1 1,0-2,1 1,-1 0,0 0,1-1,-1 1,1 0,0-1,-1 1,1-1,0 1,0-1,0 0,1 1,-1-1,1 0,0 0,0 0,0 1,0-1,0 0,0 0,1 1,2-2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755 674,'2'0,"-4"0,2 0,0 1,0-1,0 0,0 0,0 1,0-1,0 1,0 0,0-1,-1 1,1 0,0 0,-1 0,1 0,-1 0,1 0,-1-1,0 1,1 0,-1-1,1 1,-1-1,1 0,0 1,0-1,-1 0,1 0,0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768 660,'2'0,"-4"0,2 0,0 0,0 0,0-1,0 1,0 0,0 0,0 0,0 0,0 0,0 1,1-1,-1 0,1 1,-1-1,0 0,0 0,1 1,-1-1,0 1,1-1,-1 1,0 0,0-1,0 1,0 0,0 0,0 0,0-1,-1 1,1 0,-1 0,1 0,0 0,-1 0,1-1,0 1,-1 0,1-1,0 0,0 1,0-1,0 0,0 0,0 1,0-1,0 0,0 1,1-1,-1 0,1 0,-1 0,1 0,-1 1,1-1,0 0,-1 0,1 0,-1 0,1 0,-1-1,0 1,1 0,0-1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761 670,'2'0,"-4"0,2 0,1 0,-1 0,1 0,0 0,-1 0,1 0,0 0,0 0,0-1,0 1,0 0,0 0,-1 0,1 0,-1 0,1 0,0 0,-1 0,2-1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787 658,'2'0,"-4"0,2 1,0-1,0 1,0-1,0 1,0 0,1 0,-1 0,0 1,0-1,0 0,0 0,0 1,0-1,-1 0,1 1,0-1,-1 0,1 1,-1-1,0 0,0 0,1 0,-1 0,0 0,0 0,0 0,0-1,0 1,0-1,1 1,-1-1,1 0,0 0,-1 0,1 0,0 0,0 0,-1 1,1-1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722 653,'2'0,"-4"0,2 0,0 0,0 0,0 0,0 0,0 0,0 0,0 0,0 0,0 0,0 0,0 0,0 0,0 0,0 0,0 0,-1 0,1 0,0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314 439,'2'0,"-4"0,2 0,0 0,0 0,0 0,0 0,0 0,0 0,0 0,0 0,1 0,-1 0,1 0,0 0,0 0,0 0,-1-1,1 1,0 0,0 0,-1 0,1 0,0 0,0 0,-1-1,1 1,-1 0,1 0,-1 0,0 0,1 0,-1 0,0 0,0 0,1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755 653,'2'0,"-4"0,2 0,0-1,0 1,0 0,0 0,-1 0,1 0,0 0,0 0,0 0,0 0,0 0,0 0,0 0,0 0,0 0,0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779 651,'2'0,"-4"0,2 0,0 0,0 0,0 0,0 0,0 0,-1-1,1 1,0 0,0 0,0 0,0 0,0 0,0 0,0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567 433,'2'0,"-4"0,2 0,0 0,0 0,0 0,0 0,0 0,0 0,0 0,0 0,-1 0,1 0,0 0,0 0,0 0,0 0,0 0,0 0,0 0,0 0,0 0,0 0,0 0,0 0,0 0,0 0,0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595 444,'2'0,"-4"0,2 0,0 0,0 0,0 0,0 0,0 0,0 0,0 0,0 0,0 0,0 0,0 0,0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633 441,'2'0,"-4"0,2 0,0 0,0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81 375,'2'0,"-4"0,2 0,0 0,0 0,0 0,0 0,0 0,0 0,0 0,0 0,0 0,0 0,0 0,0 0,0 0,0-1,0 1,0 0,0 0,0 0,0 0,0 0,-1 0,1 0,0 0,0 0,0 0,-1 0,1 0,0 0,0 0,0 0,-1 0,1 0,0 0,0 0,0 0,0 0,0 0,0 0,-1 0,1 0,0 0,0-1,0 1,0 0,0 0,0 0,0 0,0 0,0 0,0 0,0 0,0 0,1 0,0 0,0 0,0 0,0 0,0 0,1 0,-1 0,1 0,-1 0,0 0,1 0,-1 0,0 0,1 0,-1 0,-1 0,1 0,0 0,0 0,0 0,-1 0,2 0,-2 0,1 0,-1 0,0 1,1-1,-1 0,1 0,0 0,-1 0,1 0,-1 0,0 0,0 0,0 0,1 0,-1 0,0 0,0 0,0 0,0 0,0 0,0 0,1 0,-1 0,0 0,0 0,0 0,0 0,0 0,0 0,0 0,0 0,1 0,-1 0,0 0,0 0,0 0,0 0,0 0,0 0,0 0,-1 0,1 0,0-1,0 1,0 0,-1-1,1 1,0 0,0-1,-1 1,1-1,0 1,0 0,-1-1,1 1,0 0,0-1,0 1,0 0,0 0,-1-1,1 1,0 0,0 0,0 0,0-1,0 1,0 0,0 0,0 0,0 0,0 0,0-1,-1 1,1 0,0 0,0 0,0 0,0 0,0 0,0 0,0 0,1 0,-1 0,0 0,0 0,1 1,-1-1,1 0,0 1,-1-1,1 0,-1 1,1 0,-1-1,1 0,-1 1,0-1,1 0,-1 1,0-1,0 0,0 1,1-1,-1 0,0 1,0-1,0 0,0 1,-1-1,1 1,0-1,-1 1,1-1,0 0,-1 1,1-1,0 1,-1-1,1 0,0 0,-1 1,1-1,0 0,0 0,-1 0,1 0,0 1,0-1,0 0,0 0,-1 0,1 0,0 0,0 0,0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205 357,'2'0,"-4"0,2 0,0 0,0 0,0-1,0 1,0 0,0 0,0 0,0 0,0 0,0 0,0 0,0 0,0 0,0 0,0 0,0 0,0 0,0 0,0 0,0 0,0 0,0 0,0 0,0 0,0 0,0 0,0 0,0 0,0 0,0 0,1 0,-1 0,0 0,1 0,-1 0,1 0,-1 0,1 0,-1 0,1 0,0 0,0 0,-1 0,1 0,0 0,-1 0,1 0,0 0,0 0,-1 0,1 0,0 0,-1 0,1 0,0 0,-1 0,1 0,-1 0,0 0,1 0,-1 0,0 0,1 0,-1 0,0 0,1 0,-1 0,0 0,0 0,1 0,-1 0,0 0,0 0,1 0,-1 0,0 0,0 0,0 0,0 0,1 0,-1 0,0 0,0 0,0 0,0 0,0 0,0 0,0 0,0 0,0 0,0 0,0 0,0 0,0 0,1 0,-1 0,0 0,0 0,0 0,0 0,0 0,0-1,0 1,0 0,0 0,0 0,0-1,0 1,0 0,0 0,0-1,-1 1,1 0,0 0,0 0,0 0,0-1,0 1,0 0,0 0,0 0,0 0,0 0,0 0,0 0,0 0,0 0,0 0,0 0,0 0,0 0,0 0,0-1,0 1,0 0,0 0,0 0,0 0,0 0,0 0,0 0,0 0,0 0,0 0,0 0,0 0,0 0,0 0,0 0,0 0,0 0,0 0,0 0,0 0,0 1,0-1,0 0,0 0,0 1,0-1,0 0,0 0,0 0,0 0,0 0,0 1,0-1,0 0,0 0,0 0,0 1,-1-1,1 0,0 0,0 0,0 0,0 0,0 1,-1-1,1 0,0 0,0 0,0 0,0 0,0 0,-1 0,1 0,0 0,0 0,0 0,0 1,0-1,0 0,-1 0,1 0,0 0,0 0,0 0,0 0,0 0,0 0,0 0,0 0,0 0,0-1,-1 1,1 0,0 0,0 0,0 0,0 0,0 0,0 0,0 0,-1 0,1 0,0-1,0 1,0 0,0 0,0 0,0 0,0 0,0 0,0 0,0 0,0 0,0 0,0-1,0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399,'2'0,"-4"0,2 0,0 0,0 0,0 0,0 0,0 0,0 0,0 0,0 0,0 0,0 0,0 0,0 0,0 0,0 0,0 0,0 0,0 0,0 0,0 0,0 0,0 0,0 0,0 0,0 0,0 0,0 0,0 0,0 0,0 0,0 0,0 0,0 0,0 0,0 0,0 0,0 0,0 0,0 0,0 0,0 0,0 0,0 0,0-1,0 1,0 0,0 0,0 0,0-1,0 1,0 0,0-1,0 1,0 0,0-1,0 1,0-1,1 1,-1-1,0 1,0-1,1 1,-1 0,0-1,0 1,1 0,-1-1,0 1,1 0,-1 0,0 0,1 0,-1-1,0 1,1 0,-1 0,1 0,-1 0,0 0,1 1,-1-1,0 0,0 0,1 1,-1-1,0 0,0 1,1 0,-1-1,0 1,0-1,0 1,0 0,0 0,0 0,0-1,0 1,-1 0,1-1,0 1,0 0,0-1,-1 1,1 0,0-1,-1 1,1-1,0 0,0 1,0-1,-1 0,1 0,0 1,0-1,0 0,0 0,0 0,-1 0,1 1,0-1,0 0,0 0,0 0,0 0,0 0,0 0,1-1,-1 1,1 0,0-1,-1 1,1-1,-1 1,1-1,0 1,-1-1,1 1,0-1,-1 1,1-1,-1 1,0-1,1 1,-1 0,0-1,1 1,-1 0,0 0,0-1,0 1,0 0,1 0,-1 0,0 0,0 0,0-1,0 1,0 0,0 0,0 0,0 0,0 0,0 0,-1 1,1-1,0 0,-1 1,1-1,0 1,-1-1,1 1,0 0,0-1,-1 1,1 0,0-1,0 1,0-1,1 1,-1-1,0 1,0-1,1 1,-1 0,1-1,-1 0,1 1,-1-1,1 1,-1-1,1 0,1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1244 410,'2'0,"-4"0,2 0,0 0,0 0,0 0,0 0,0 0,0 0,0 0,0 0,1 0,-1 0,1 1,-1-1,1 0,0 0,-1 0,1 0,0 0,-1 0,1 0,0 1,-1-1,1 0,-1 0,1 0,-1 0,0 0,0 0,1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403,'2'0,"-4"0,2 0,0 0,1 0,0 0,0 0,-1 0,1 0,0 0,0 0,-1 1,1-1,0 0,0 0,-1 0,1 0,-1 1,1-1,-1 0,0 0,0 0,2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325 432,'2'0,"-4"0,2 0,0 0,0 0,0 0,0 0,0 0,0 1,0-1,0 1,0 0,0-1,0 1,0 0,0-1,0 1,0 0,0 0,1 0,-1 0,0-1,0 1,0-1,0 1,0-1,0 1,1-1,-1 1,0-1,0 0,0 0,0 1,0-1,0 0,0 0,0 0,0 0,0 1,0-1,2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1277 405,'2'0,"-4"0,2 0,0 0,0-1,0 1,0 0,0 0,0 0,0 0,-1 0,1-1,0 1,0 0,-1 0,1 0,-1 0,0 0,1 0,-1 0,0 0,1 0,-1 1,0-1,0 0,1 0,-1 1,0-1,1 0,-1 1,1-1,-1 0,1 1,0-1,-1 0,1 0,0 1,0-1,0 0,-1 0,1 1,0-1,0 0,0 0,0 0,0 0,0 1,1-1,-1 0,0 0,0 0,1 0,-1 0,0 0,1 0,0 0,-1 0,1 0,0-1,-1 1,1 0,-1 0,0 0,1 0,-1 0,0-1,1 1,-1 0,0 0,0 0,0 0,0 0,0 0,0 0,0 0,1 0,-1 0,0 0,0 1,0-1,0 0,0 1,0-1,0 0,0 1,0 0,1-1,-1 1,0 0,0-1,0 1,1 0,-1-1,0 1,1-1,-1 1,1-1,-1 1,1-1,-1 0,1 1,-1-1,0 0,1 0,-1 0,0 0,0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1194 435,'2'0,"-4"0,2 0,0 0,0 0,0-1,0 1,0 0,0 0,0-1,0 1,0 0,1 0,-1-1,0 1,1 0,-1 0,1 0,-1-1,1 1,-1 0,0 0,1 0,-1 0,0 0,1 0,-1 0,1 1,-1-1,0 0,0 1,1-1,-1 1,0-1,0 1,0 0,0-1,0 1,0 0,0-1,-1 1,1 0,0-1,-1 1,1 0,0-1,-1 1,1-1,0 0,0 1,0-1,0 0,-1 0,1 1,0-1,0 0,0 0,0 0,0 0,0 0,0 0,0 0,0 0,1-1,-1 1,1-1,0 1,0-1,0 1,0-1,0 0,0 0,0 1,0-1,-1 0,1 1,0-1,-1 1,1-1,-1 1,1 0,-1 0,0-1,0 1,0 0,1 0,-1 0,0 0,0 0,0 0,0 0,0 0,0 0,0 0,0 0,0 0,-1 0,1 0,-1 1,1-1,-1 1,1-1,0 1,-1-1,1 1,0 0,-1-1,1 1,0 0,0-1,0 1,0 0,1 0,-1 0,1 0,-1 0,1-1,-1 1,1 0,-1-1,2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1226 453,'2'0,"-4"0,3 0,-1 0,1 0,-1 0,1 0,-1 1,1-1,0 0,-1 0,1 0,-1 0,0 0,1 0,-1 0,0 0,0 0,0 0,0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1223 445,'2'0,"-4"0,2 0,0 0,0 0,0 0,0 0,0 0,0 0,1 0,0 1,0-1,0 0,0 0,0 1,0-1,-1 0,1 0,0 0,1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1255 443,'2'0,"-4"0,2 0,0 0,0 0,0 0,0-1,0 1,0 0,0 0,1 0,-1 0,0 0,0 0,0 0,0 1,0-1,0 1,0 0,-1-1,1 2,0-1,0 0,-1 0,1 0,0 0,-1 1,1-1,-1 0,1 0,-1-1,1 1,0-1,0 1,-1-1,1 1,0-1,0 0,0 0,0 0,0 0,0 0,0 0,0 0,0 0,1 0,-1 0,1 0,0 0,0 0,0 0,0 0,-1 0,1 0,0 0,0 0,-1 1,1-1,0 0,-1 1,1-1,-1 1,1-1,-1 1,0-1,0 1,0-1,0 0,0 1,-1-1,1 0,-1 1,0-1,0 0,0 0,0 0,0 0,0-1,0 1,1 0,-1 0,0-1,1 1,-1 0,1-1,-1 1,1 0,0 0,0-1,0 1,0 0,0-1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1234 453,'2'0,"-4"0,2 0,0 0,0 0,0 0,0 0,0 0,0 0,0 0,0 0,0 0,0 0,0 0,0 0,0 0,0 0,0 0,0 0,0 0,0 0,0 0,0 0,0 0,0 0,-1 0,1 0,-1 0,0 0,0 0,0 0,1-1,-1 1,0 0,1 0,-1-1,0 1,1 0,-1 0,1 0,0 0,-1 0,1 0,0-1,-1 1,1 0,0 0,0 0,0 0,0 0,0 0,0 0,-1 0,1 0,0 0,0 0,0 0,0 0,0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1235 447,'2'0,"-3"0,1 0,0 0,0 0,0 0,0 0,0 0,0 0,0 0,0 0,0 0,1 0,-1 0,0 0,0 0,0 0,0 0,0 0,0 0,0 1,0-1,0 0,0 0,0 0,0 0,0 0,0 0,-1-1,0 1,0 0,0 0,1 0,-1-1,0 1,1 0,-1 0,0-1,1 1,-1 0,1 0,0 0,-1 0,1 0,0 0,0 0,0 0,-1 0,1 0,0 0,0 0,0 0,0 0,0-1,0 1,0 0,0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502 232,'2'0,"-4"0,2 0,0 0,0 0,0 0,0-1,0 1,0 0,0 0,0 0,1 0,-1 0,0 0,0 0,0 0,0 0,0 0,0 0,0 0,1 0,-1 0,0 0,0 0,0 0,0 0,1 0,-1 0,0 0,0 0,1-1,-1 1,1 0,0 0,-1 0,1 0,0 0,-1 0,1 0,0 1,0-1,-1 0,1 0,0 0,0 0,0 0,0 0,0 0,0 1,0-1,0 0,0 0,0 0,0 1,0-1,1 0,-1 0,0 0,1 1,0-1,-1 0,1 0,-1 0,1 0,-1 0,1 0,-1 0,1 0,-1 0,0 0,1 0,-1 0,1 0,-1 0,0 0,1 0,-1-1,0 1,1 0,-1 0,0 0,1 0,-1 0,1 0,0 0,-1 0,1 0,0 0,-1 0,1 0,0-1,-1 1,1 0,-1 0,1 0,-1 0,1 0,-1-1,1 1,-1 0,0 0,1 0,-1-1,0 1,1 0,-1 0,0 0,0 0,1-1,-1 1,0 0,0 0,0 0,0 0,0 0,0-1,0 1,0 0,-1 0,1 0,0 0,-1 0,1 0,-1 0,1 0,-1 0,1 0,-1 0,0 0,1 0,-1 0,0 0,1 0,-1 0,0 0,1 1,-1-1,0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576 234,'2'0,"-4"0,1 0,1 0,0 0,0 0,0 0,0 0,0 0,0 0,0 0,0 0,0 0,0 0,0 0,0 0,0 0,-1 0,1 0,0 0,0 0,0 0,0 1,0-1,0 0,0 0,0 0,0 0,0 0,0 0,0 0,0 0,0 0,0 0,0 0,0 0,0 0,0 1,1-1,-1 0,0 0,1 0,-1 0,1 0,0 0,0 0,0 0,0 0,0 0,1 0,-1 0,1 0,-1 0,0 0,1 0,-1 0,0 0,0 0,0 0,0 0,0 0,0 0,-1 0,1 0,0 0,-1 1,1-1,0 0,-1 0,0 0,1 0,-1 0,0 0,1 0,-1 0,0 0,1 0,-1 0,0 0,1 1,-1-1,0 0,1 0,-1 0,0 0,1 0,-1 0,1 0,1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884 261,'2'0,"-4"0,2 0,0 0,0 0,0-1,0 1,0 0,0 0,0 0,0 0,0 0,0 0,0-1,0 1,0 0,0 0,0 0,0 0,0 0,0 0,0 0,-1 1,1-1,0 1,0 0,-1 1,1-1,0 0,-1 1,1-1,-1 0,1 1,0-1,0 0,-1 0,1 1,0-1,0 0,0 0,-1 0,1-1,0 1,0 0,0-1,0 1,1-1,-1 1,0-1,0 0,0 1,0-1,0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151 334,'0'-1,"0"1,0 0,0 0,0 0,0-1,0 1,-1 0,1 0,0 0,0 0,0 0,0 0,0-1,1 1,-1 0,0 0,0 0,0 0,0 0,0 0,0 0,0 0,0 0,0 0,0 0,0 0,0 0,0 0,0 0,0 0,0 0,0 0,0 0,0 1,1-1,-1 1,0-1,0 1,0 0,1-1,-1 1,0 0,0-1,0 1,0 0,0-1,0 1,0 0,1-1,-1 1,0-1,0 1,0 0,0-1,0 1,0 0,0-1,0 1,0-1,1 1,-1-1,0 0,0 1,0-1,0 0,0 0,0 1,0-1,0 0,0 0,0 1,0-1,0 0,0 0,0 0,0 0,0 0,0 0,0 1,0-1,0 0,0 0,0 0,0 0,0 0,0 0,0 0,0 0,0 0,0 0,0 0,0 0,0 0,0 0,0 0,0 0,0 0,0-1,0 0,0 1,0-1,0 0,0 0,0 0,0 0,0 0,0 0,0 0,0 0,0 0,1-1,-1 1,0 0,1 0,-1 0,0 0,1 0,-1 0,0 1,0-1,1 0,-1 1,0 0,0-1,0 1,1 0,-1-1,0 1,1 0,-1-1,0 1,1 0,-1-1,1 1,-1 0,1 0,0 0,-1 0,1 0,-1 0,0 0,1 0,0 0,-1 0,1 0,-1 0,0 0,1 0,-1 0,0 1,1-1,-1 0,0 0,1 0,-1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362 435,'2'0,"-4"0,1 0,1-1,0 1,-1 0,1 0,-1 0,1 0,-1 0,0 0,1 0,-1 1,0-1,0 0,1 1,-1-1,1 0,-1 1,1-1,-1 1,1-1,-1 1,1-1,0 1,-1 0,1-1,0 1,0 0,0-1,0 1,0-1,0 1,1 0,-1-1,0 1,0-1,1 0,-1 1,0-1,0 0,1 0,-1 1,0-1,0 0,1 0,-1 0,0 0,1 0,-1 0,1 0,-1 0,1 0,-1 0,1 0,0 0,-1-1,1 1,-1 0,1-1,-1 1,0-1,1 1,-1-1,1 0,-1 0,0 0,1 0,-1 0,1 0,-1-1,0 1,0 0,0 0,1-1,-1 1,0 0,0-1,0 1,0-1,0 1,0 0,0 0,0 0,0 0,0 0,0 0,0 0,0 1,-1-1,1 1,0-1,0 1,0 0,0-1,0 1,0 0,0 0,0-1,0 1,0 0,0 0,0 0,0 0,0 0,0 0,0 1,-1 0,1 0,0 0,0 0,0 0,0 1,0-1,0 1,0-1,0 1,0-1,0 1,0-1,0 1,1-1,-1 0,0 1,0-1,0 0,1 0,-1 0,0-1,0 1,1-1,-1 1,0-1,0 0,1 1,-1-1,0 0,0 0,2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888 253,'0'1,"1"-1,0 0,0 0,0 1,0-1,0 1,1-1,-1 1,0 0,0-1,0 1,0 0,0 0,0 0,-1 1,1-1,-1 0,0 1,1-1,-1 0,0 1,-1-1,1 0,0 0,-1 1,1-1,-1 0,0 0,0-1,0 1,-1 0,1 0,0-1,-1 1,1-1,-1 0,1 1,-1-1,1 0,0 0,-1 1,2-1,-1 0,0 0,1 0,-1 0,1 0,0 0,0 0,-1-1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856 232,'2'0,"-4"0,2 0,0 0,0 0,0 0,0 0,0 0,0 0,0 0,0 0,0-1,0 1,0 0,0 0,0 0,0 0,0 0,0 0,0 0,0 0,0 0,0 0,0 0,0 0,0 0,0 0,0 0,0 0,0 0,0 0,0 0,0 0,0 0,0 0,0 0,0 0,0 0,0 0,0 0,0 0,0 0,0 0,0 0,0 0,0 0,0 0,0 0,0 0,0 0,0 0,0 0,0 0,0 0,0 0,0 0,0 0,0 0,0 0,0 0,0 0,0 0,0 0,0 0,0 0,1 0,-1 0,0 0,0 0,0 0,0-1,0 1,0 0,1 0,-1 0,0 0,0 0,0 0,1 0,-1 0,0 0,0 0,1 0,-1 0,0 0,1 0,-1 0,1 0,-1 0,0 0,1 0,-1 0,1 0,-1 0,1 0,-1 0,1 0,0 0,0 0,-1 0,1 0,0 0,-1 0,1 1,0-1,-1 0,1 0,0 0,-1 0,1 0,0 0,-1 0,1 0,0 0,0 0,-1 0,1 0,0 0,0 1,-1-1,1 0,0 0,-1 0,1 0,0 0,-1 0,1 0,0 0,0 0,-1 0,1 0,0 0,0 0,0 0,0 0,0 0,0 0,0 0,1 0,-1 0,0 0,0 0,0 0,-1 0,1 0,0-1,0 1,0 0,-1 0,1 0,0 0,0 0,-1 0,1 0,0 0,-1-1,1 1,0 0,-1 0,1 0,0 0,-1 0,1 0,0 0,0 0,0 0,1 0,-1 0,-1 0,1 0,0 0,0 0,-1 0,1 0,0 0,0 0,0 1,-1-1,1 0,0 0,0 0,-1 0,1 0,0 0,0 0,0 0,0 0,0 1,0-1,0 0,0 0,0 0,0 0,-1 0,1 0,0 0,0 0,0 0,0 0,0 0,0 0,-1 0,1 0,0 0,0 0,0 0,0 0,0 0,0 0,0 0,0 0,0 0,0 0,0 0,0 0,1 0,-1-1,0 1,0 0,0 0,0 0,1 0,-1 0,0 0,0 0,1-1,-1 1,0 0,0 0,0 0,0 0,0 0,0 0,0-1,0 1,0 0,-1 0,1 0,0 0,0 0,-1 0,1 0,0 0,-1-1,1 1,-1 0,1 0,-1 0,0 0,1 0,0 0,-1 0,1 0,-1 0,1 0,0 0,-1 0,1 0,0 0,-1 0,1 0,0 0,-1 0,1 0,0-1,0 1,-1 0,1 0,0 0,0 0,-1 0,1 0,0 0,-1 0,1 0,0 0,-1 0,1 0,0 0,-1 0,1 0,0 0,-1 0,1 0,0 0,-1 0,1 0,-1 0,1 0,0 0,-1 0,1 0,-1 0,1 0,-1 0,1 1,-1-1,1 0,-1 0,1 0,-1 0,0 0,1 0,-1 0,0 0,1 0,-1 0,0 0,1 0,-1 0,0 0,1 0,-1 0,0 0,1 0,-1 0,1 0,-1 1,0-1,1 0,-1 0,0 0,1 0,-1 0,0 0,1 0,-1 0,0 0,1 0,-1 0,0 0,0 0,0 1,1-1,-1 0,0 0,0 0,0 0,0 0,0 0,1 0,-1 0,0 0,0 0,0 0,0 0,0 0,0 0,0 0,1 0,-1 0,0 0,0 0,0 0,0 0,0 0,0 0,0 0,0 0,0 0,0 0,0 0,0 0,0 0,0 0,0 0,0 0,0 0,0 0,0 0,0 0,0 0,0 0,0 0,0 0,0 0,0 0,0 0,1 0,-1 0,0 0,0 0,0 0,0 0,0 0,0 0,0 0,0 0,0 0,0 0,0 0,0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212 419,'2'0,"-4"0,2 0,0 0,0 0,0 0,0 0,0 0,0 0,0 0,-1 0,1 0,0-1,0 1,0 0,0 0,0 0,0 0,1 0,-1 0,0 0,0 0,0-1,0 1,0 0,1 0,-1 0,0 0,0 0,0 1,1-1,-1 0,0 0,0 0,1 0,-1 0,0 1,0-1,0 0,0 0,0 0,0 1,0-1,0 0,0 0,0 0,0 0,-1 1,1-1,0 0,0 0,0 0,0 0,0 0,-1-1,1 1,0 0,-1 0,1 0,0 0,0-1,0 1,0 0,-1 0,1-1,0 1,0 0,0 0,0-1,0 1,0 0,0 0,0-1,1 1,-1 0,0 0,0 0,0 0,0 0,0 0,0 0,1 0,-1 0,0 1,0-1,0 0,0 0,1 0,-1 0,0 0,0 0,0 1,0-1,0 0,0 0,-1 0,1 0,0 0,0 0,0 0,0 0,0 0,0 0,0 0,0 0,0 0,0 0,-1 0,1 0,0 0,0 0,0 0,0 0,0 0,0 0,0 0,0 0,0-1,0 1,0 0,0 0,0 0,0 0,0 0,1 1,-1-1,0 0,0 0,0 1,0-1,0 0,0 0,0 0,0 0,0 1,0-1,0 0,0 0,0 0,0 0,0 0,0 0,0 0,0 0,-1 0,1 0,0-1,0 1,0 0,0 0,0 0,0 0,0-1,0 1,0 0,1 0,-1 0,0-1,0 1,1 0,-1 0,0 0,0 0,1 0,-1 0,0 1,0-1,1 0,-1 0,0 0,0 0,0 0,0 1,0-1,0 0,0 0,0 0,0 0,0 0,0 0,0 0,0 0,0 0,0 0,0 0,0 0,-1 0,1 0,0-1,0 1,0 0,0 0,0 0,0 0,0 0,0 0,0-1,1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210 416,'2'0,"-3"0,1 0,0 0,0 0,0 0,1 1,-1-1,0 0,0 0,0 0,0 0,0 0,0 0,0 1,0-1,0 0,1 0,-1 0,0 0,0 0,0 0,0 0,0 0,0 0,0 0,0 0,0 0,0 0,0 0,0 0,0 0,0 0,0 0,0 0,0 0,1 0,-1 0,1 0,-1 0,0 0,1 0,-1 0,0 0,1 0,-1 0,0 0,1 1,-1-1,0 0,0 0,0 0,1 1,-1-1,0 0,0 0,0 0,0 1,0-1,0 0,0 0,-1 0,1 0,0 0,0 0,0 0,0 0,0 0,0 0,0 0,0 0,0 0,0 0,-1 0,1 0,0-1,0 1,0 0,0 0,0 0,0 0,0 0,1-1,-1 1,0 0,0 0,0 0,0 0,0 0,0 0,0 0,0 0,0 0,0 0,0 0,0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161 426,'2'0,"-4"-1,2 1,0 0,0 0,0 0,0-1,0 1,0 0,0 0,0-1,0 1,0 0,-1 0,1 0,0-1,-1 1,1 0,-1 0,1 0,-1 0,0 0,0 0,1 0,-1 0,0 0,0 0,1 1,-1-1,0 0,1 1,-1-1,0 1,1-1,-1 0,1 1,-1-1,1 1,-1-1,1 1,-1-1,1 1,0 0,-1-1,1 1,0-1,-1 1,1-1,0 0,0 1,0-1,0 0,0 1,0-1,0 0,0 0,0 1,0-1,0 0,0 0,0 1,0-1,1 0,-1 0,0 0,0 0,0 0,0 0,1 0,-1 1,0-1,1-1,-1 1,1 0,0 0,-1 0,1 0,0-1,-1 1,1 0,0-1,0 1,-1-1,1 1,0-1,-1 1,1 0,-1-1,1 1,-1-1,0 1,1 0,-1 0,0-1,0 1,0 0,1 0,-1 0,0-1,0 1,0 0,0 0,0 0,0 0,0 0,0 0,0 0,0-1,1 1,-1 0,0 0,0 0,0 0,0 0,0 0,0 0,0 0,0 0,0 1,0-1,0 1,0 0,0-1,0 1,0 0,1-1,-1 1,0 0,0-1,0 1,0 0,1-1,-1 1,0-1,0 1,0-1,1 1,-1-1,0 0,0 1,1-1,-1 0,0 0,1 1,-1-1,0 0,0 0,1 0,-1 0,0 0,1 0,-1 0,1 0,0-1,-1 1,1 0,0-1,2-1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514 420,'2'0,"-4"0,1 0,1 0,0 0,0 0,0 0,0 0,0 0,-1 0,1 0,0 0,0 0,0 0,0 0,0 0,0 0,0 0,0-1,1 1,-1 0,0 0,0 0,0 0,0 0,0 0,1 0,-1 0,0 0,0 0,0 0,0 0,1 0,-1 0,0 1,0-1,0 0,0 0,0 1,0-1,0 0,-1 0,1 1,0-1,0 0,0 0,0 0,0 0,-1 0,1 0,0 0,0 0,0 0,0 0,0 0,0 0,-1 0,1 0,0 0,0 0,0 0,0 0,0-1,0 1,0 0,0 0,0 0,0 0,0 0,0 0,0 0,0 0,0 0,0 0,0 0,0 1,0-1,0 0,0 1,0-1,0 0,0 0,0 1,0-1,0 0,-1 0,1 0,0 0,0 0,0 0,0 0,0 0,0 0,0 1,0-1,0 0,0 0,0 0,0 0,0 0,0 0,0 0,0 0,0-1,0 1,0 0,0 0,0 0,0 0,1 0,-1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535 412,'2'0,"-4"0,2 0,0 0,0-1,-1 1,1 0,0 0,0 0,0 0,0 0,0 0,0 0,0 0,0 1,0-1,0 1,0 1,0-1,0 0,0 1,0-1,0 1,0-1,0 1,0 0,-1-1,1 1,0-1,-1 1,1-1,-1 2,1-2,-1-1,1 1,0 0,-1-1,1 1,0-1,0 0,0 0,0 1,-1-1,1 0,0 0,0 0,0 0,0 0,1-1,-1 1,1-1,0 1,0-1,0 0,1 0,-1 1,0-1,1 1,-1-1,0 1,0-1,0 1,1 0,-1 0,0 0,-1 0,1 0,-1 0,1 1,-1-1,0 0,0 1,1-1,-1 1,0 0,-1-1,1 1,0 0,-1-1,1 1,-1 0,0-1,1 1,-1-1,0 1,0-1,0 0,0 0,-1 0,1 0,1 0,-1 0,0 0,0 0,1-1,-1 1,0 0,1 0,-1 0,1-1,0 1,-1 0,1 0,0 0,0-1,0 1,0 0,0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214 416,'2'0,"-4"0,2 0,0 0,0 0,0 0,0 0,0 0,0 0,0 0,0 0,0 0,0 0,0 0,0 0,0 0,0 0,0 0,0 0,0 0,0 0,0 0,0 0,0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219 417,'2'0,"-4"0,2 0,-1-1,1 1,0 0,0 0,0 0,0 0,0 0,0 0,0 0,0 0,0 0,0 0,0 0,0 0,0 0,0 0,0 0,0 0,0 0,0 0,0 0,0 0,0 0,0 0,0 0,0 0,0 0,0 0,0 0,0 0,0 0,0 0,0 0,0 0,0 0,0 0,0 0,0 0,0 0,0 0,0 0,0 0,0 0,0 0,0 0,0 0,0 0,0 1,1-1,-1 0,0 1,0-1,0 0,0 0,0 0,0 0,0 0,0 0,0 0,0 0,0 0,0 0,0 0,0 0,0 0,0 0,0 0,0 0,0 0,0 0,0 0,0 0,0 0,0 0,0 0,0 0,-1 0,1 0,1-1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212 417,'2'0,"-4"0,2 0,0 0,0 0,0 0,0 0,0 0,0 0,0 0,0 0,0 0,0 0,0 0,0 0,0 0,0 0,0 0,0 0,0 0,0 0,0 0,0 0,0 0,0 0,0 0,0-1,0 1,0 0,-1-1,1 1,0-1,0 1,-1-1,1 0,0 1,-1-1,1 0,-1 0,1 0,-1 0,0 0,1 0,-1 0,1 0,-1 0,0 0,1 0,-1 0,1 0,0 0,-1 0,1 0,0 0,-1 0,1 0,0 0,0 0,0 0,0 1,0-1,0 0,0 0,0 0,0 0,0 0,0 0,0 0,0 0,1 0,-1 1,0-1,1 0,-1 0,0 0,1 0,-1 0,1 0,-1 0,1 0,-1 0,1 0,0 0,-1 0,1 0,0 1,-1-1,1 0,-1 0,1 1,0-1,-1 0,1 1,-1-1,1 0,0 1,-1-1,1 0,0 1,-1-1,1 1,0-1,0 1,0-1,-1 1,1-1,0 1,0-1,1 1,-1-1,0 1,1-1,-1 1,0-1,1 1,-1 0,0-1,1 1,-1 0,1-1,-1 1,1 0,-1-1,0 1,1 0,-1 0,1 0,-1-1,0 1,1 0,-1 0,0 0,1 0,-1 0,0 0,1 0,-1 0,0 1,1-1,-1 0,0 0,1 0,-1 1,0-1,1 0,-1 1,0-1,0 0,1 1,-1-1,0 1,0-1,1 1,-1-1,0 1,0-1,1 1,-1 0,0-1,0 1,0 0,1-1,-1 1,0 0,0 0,1-1,-1 1,0 0,1 0,-1 0,1-1,-1 1,0 0,1 0,-1-1,0 1,0 0,0-1,0 1,2 0,-2 0,0-1,0 1,0-1,0 1,0-1,0 1,0-1,0 0,0 0,0 1,0-1,0 0,0 0,0 0,0 0,0 0,0 0,0 0,1-1,-1 1,0 0,1 0,-1-1,0 1,1-1,-1 1,0-1,0 1,1-1,-1 1,0-1,0 1,0-1,1 0,-1 1,0-1,0 0,0 0,1 1,-1-1,0 0,1 0,-1 0,0 0,0 1,1-1,-1 0,0 0,1 0,-1 0,0 1,0-1,1 0,-1 0,0 0,0 1,1-1,-1 0,0 1,0-1,1 0,-1 1,0-1,0 1,1-1,-1 0,0 1,1-1,-1 1,1 0,-1-1,0 1,1-1,-1 1,1-1,-1 1,1 0,-1-1,1 1,-1 0,1 0,-1-1,1 1,-1 0,1 0,-1 0,1 0,-1-1,0 1,1 0,-1 0,0 0,1 0,-1 0,1 0,-1 0,0 0,1 0,-1 0,0 0,0 0,0 0,0 0,0 0,0 0,1 0,-1 0,0 0,0 1,0-1,0 0,1 0,-1 0,0 1,0-1,0 1,0-1,1 0,-1 1,0-1,0 1,0-1,-1 0,1 1,0-1,-1 1,1-1,0 1,0-1,0 0,-1 1,1-1,-1 1,1-1,-1 1,1-1,0 1,-1-1,1 1,-1 0,1-1,0 1,-1 0,1-1,-1 1,1 0,-1-1,1 1,-1-1,1 1,-1-1,0 1,1 0,-1-1,1 1,-1-1,0 1,1-1,-1 1,0-1,1 1,-1-1,0 1,1-1,-1 1,0-1,0 1,1-1,-1 1,0-1,0 1,1-1,-1 0,0 1,0-1,0 1,1-1,-1 0,0 1,0-1,0 1,1-1,-1 1,0-1,0 1,0-1,0 1,0-1,0 0,0 1,1-1,-1 1,0-1,0 1,0 0,0-1,0 1,0-1,0 0,0 1,0-1,1 1,-1-1,0 1,0-1,0 1,0-1,0 1,0-1,0 1,0-1,0 0,0 1,0-1,1 1,-1-1,0 0,0 1,0-1,0 0,0 1,0-1,0 0,1 1,-1-1,0 0,0 1,0-1,0 1,1-1,-1 1,0-1,0 1,0-1,0 0,0 1,1-1,-1 1,0-1,0 1,0-1,0 0,0 1,0-1,0 0,0 1,0-1,0 0,0 0,0 1,1-1,-1 0,0 1,0-1,0 0,0 1,0-1,0 1,0-1,0 0,0 1,0-1,1 0,-1 0,0 1,0-1,0 0,0 0,0 1,0-1,0 0,1 0,-1 0,0 1,0-1,0 0,0 0,0 0,1 1,-1-1,0 0,0 0,0 0,1 1,-1-1,0 0,0 0,0 1,1-1,-1 0,0 0,0 1,0-1,1 0,-1 0,0 0,0 1,0-1,1 0,-1 0,0 1,0-1,0 0,0 0,1 1,-1-1,0 0,0 0,0 0,0 1,1-1,-1 0,0 0,0 0,0 1,0-1,1 0,-1 0,0 0,0 0,0 1,0-1,0 0,0 0,1 0,-1 0,0 1,0-1,0 0,0 0,1 0,-1 0,0 0,0 1,0-1,0 0,0 0,0 0,0 0,0 0,0 0,1 0,-1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0,-1 1,1-1,0 0,0 0,0 0,0 0,0 0,-1 0,1 0,0 0,0 0,-1 0,1 0,0 0,-1 0,1 0,0 0,0 0,0 0,-1 0,1 0,0 0,0 0,0 0,0 0,0 0,0 0,0 0,0-1,-1 1,1 0,0 0,0 0,0 0,0 0,0 0,0 0,0 0,0 0,0 0,0 0,0 0,0 0,0 0,0 0,0 0,0 0,0 0,0 0,0 0,0 0,0 0,0 0,0 0,0 0,0 0,0 0,0 0,0 0,0 0,0 1,0-1,0 0,0 0,0 0,0 0,0 0,0 0,-1 0,1 0,0-1,0 1,0 0,0 0,0 0,0 0,0 0,0 0,0-1,0 1,0 0,0 0,0 0,0 0,0 0,0 0,0 0,0 0,0 0,0 0,1 0,-1 0,0 0,0 0,0 0,0 0,0 0,0 0,0 0,0 1,0-1,0 0,0 0,0 0,0 1,0-1,0 0,-1 0,1 0,0 0,0 0,0 0,0 0,0 0,0 0,0 0,0 0,0 0,0 0,0 0,0 0,0 0,0 0,0 0,0 0,0 0,0 0,0 0,0 0,0 0,0 0,0-1,0 1,0 0,0 0,0 0,0 1,0-1,0 0,0 1,0-1,0 0,0 0,0 0,0 1,-1-1,1 0,0 0,0 0,0 0,0 0,0 0,0 0,0 0,0 0,0 0,0 0,0 0,0 0,0 0,0 0,0 0,0 0,0 0,0 0,0 0,0 0,0 0,0 0,0 0,0 0,0-1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372 442,'2'0,"-4"-1,2 1,1 0,-1-1,0 1,0 0,0-1,1 1,-1 0,0 0,0 0,0-1,0 1,0 0,0 0,0 0,0 0,1 0,-1 0,0 0,0 0,0-1,0 1,0 0,0 0,0 1,0-1,1 0,-1 1,0-1,0 1,1-1,-1 0,0 1,0-1,1 0,-1 0,0 1,0-1,1 0,-1 0,0 0,1 0,-1 0,0 0,0 0,1 0,-1 0,0-1,0 1,1 0,-1-1,0 1,0-1,0 1,0-1,0 1,1 0,-1 0,0-1,0 1,0 0,0 0,0-1,0 1,0 0,0 0,0 0,0 0,0 0,0 0,0 0,-1 1,1-1,0 1,0 1,0-1,0 0,0 0,0 1,0-1,0 1,0 0,0 0,0 1,0-1,0 0,0 0,0-1,0 1,0-1,0 1,-1 0,1-1,0 0,-1-1,1 1,0-1,-1 1,1-1,0 0,-1 0,1 0,0 0,-1 0,0 0,1 0,-1-1,1 1,-1-1,1 1,-1-1,1 0,0 1,0-1,0 0,0 0,1 0,-1 0,1 0,-1-1,1 1,0 0,0 0,1 0,-1 0,0 0,0 0,0 1,1-1,-1 0,0 1,0-1,0 1,-1-1,1 1,0 0,-1 0,1 0,-1 0,1 0,-1 0,1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354 368,'2'0,"-4"0,2 0,0 0,0 0,0 0,0 0,0 0,0 0,0 0,0 0,0 0,0 0,0 0,0 0,0 0,0 0,1 0,-1 0,0 0,0 0,0 0,0 0,0 0,0 0,0 0,0 0,0 0,0 0,0 0,0 0,0 0,0 0,0 0,0 0,-1 0,1 0,-1 0,0 0,1 0,-1-1,0 1,1 0,-1 0,0 0,0 0,1 0,-1-1,1 1,-1 0,1 0,0 0,-1 0,1 0,0 0,0 0,0 0,-1 0,1 0,0 0,0 0,0 0,0 0,0-1,0 1,0 0,0 0,0 0,0 0,0 0,0 0,0 0,1 0,-1 0,1 0,-1 0,1 1,0-1,-1 0,1 0,-1 0,1 0,-1 0,1 0,0 0,-1 0,0 0,1 0,-1 0,0 0,1 0,-1 0,0 0,1 0,-1 0,0 0,0 0,1 0,-1 0,0 0,0 0,0 0,0 0,0 0,0 0,0 0,1 0,-1 1,0-1,0 0,0 0,-1 1,1-1,0 1,0 0,-1-1,1 1,-1-1,1 1,0 0,-1-1,1 1,-1-1,1 1,-1-1,1 1,-1-1,1 1,0-1,-1 1,1-1,0 0,0 0,0 0,0 0,-1 1,1-1,0 0,0 0,0 0,0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352 332,'2'0,"-5"0,3 0,0 0,0 0,0 0,-1-1,1 1,-1 0,1 0,-1 0,0 0,1 0,-1 1,1-1,-1 0,0 0,1 1,-2-1,2 1,-1-1,1 1,-1-1,0 1,1-1,-1 1,1 0,-1-1,1 1,0 0,0-1,0 1,-1-1,1 1,0-1,0 1,0-1,0 1,0-1,0 1,0-1,0 0,1 1,-1-1,0 0,0 0,1 1,-1-1,0 0,1 1,0-1,-1 0,1 0,-1 0,1 1,-1-1,1 0,0 0,-1 0,1 0,0 0,-1 0,1 0,0 0,-1 0,1 0,-1-1,2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358 345,'2'0,"-4"0,2 0,0 0,0 0,0 0,0 1,1-1,-1 1,0-1,0 1,0-1,0 1,0-1,0 1,0 0,0-1,0 1,0-1,0 1,1-1,-1 1,0-1,0 0,0 1,0-1,0 1,0-1,0 0,0 0,0 1,0-1,0 0,0 0,0 0,0 1,0-1,0 0,0 0,0 0,0 0,0 0,0 0,0 0,0 0,0 0,0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213 419,'2'0,"-4"0,2 0,0 1,0-1,0 0,1 1,-1-1,1 1,-1-1,1 1,-1 0,1 1,0-1,-1 0,1 0,-1 0,1 0,-1 0,0 0,0 0,1 1,-1-1,0 0,0 0,0 0,0 1,0-1,0 0,0 1,0-1,0 0,0 0,-1 1,1-1,0 0,-1 1,1-1,-1 0,1 0,-1 1,1-1,-1 0,1 0,-1 1,0-1,1 0,-1 0,0 0,1 1,-1-1,0 0,0 0,1 0,-1 0,0 0,1 0,-1 0,1 0,-1 0,1 0,-1 0,1 0,-1-1,1 1,-1 0,1 0,0 0,-1 0,1 0,0-1,0 1,-1 0,1 0,0 0,0 0,-1 0,1-1,0 1,0 0,0-1,0 1,0 0,0-1,0 1,-1 0,1-1,0 1,1 0,-1-1,0 1,0-1,0 1,0-1,0 1,0-1,1 0,-1 1,0-1,0 1,1-1,-1 0,0 1,1-1,-1 1,0-1,1 1,-1-1,1 0,-1 1,1-1,-1 0,0 1,1-1,-1 0,0 0,1 1,-1-1,1 0,0 1,-1-1,1 0,-1 1,1-1,-1 0,1 1,0-1,-1 1,1-1,-1 0,1 1,0-1,-1 0,1 1,-1-1,1 0,0 1,-1-1,1 0,0 1,-1-1,1 0,-1 0,1 1,0-1,-1 0,1 0,0 0,-1 0,1 0,0 1,-1-1,1 0,0 0,-1 0,1 0,0-1,-1 1,1 0,0 0,-1 0,1 0,0 0,-1-1,1 1,0 0,0-1,0 1,0-1,0 1,0-1,0 0,0 1,0-1,0 0,1 0,-1 1,0-1,0 0,0 0,0 0,0 0,0 0,0 0,1 0,-1 0,0 0,0 0,0 0,-1 0,1 0,0 0,0 1,0-1,0 0,-1 0,1 0,0 1,-1-1,1 0,0 0,0 1,-1-1,1 1,-1-1,1 0,0 1,-1-1,1 0,0 1,0-1,-1 0,1 1,0-1,0 0,-1 1,1-1,0 1,0-1,0 1,-1-1,1 1,0 0,-1-1,1 1,0 0,-1-1,1 1,-1 0,1 0,-1 0,1 0,0 0,-1-1,1 1,0 0,-1 0,1 0,0 0,-1 0,1 1,1-1,-2 0,1 1,0-1,0 0,0 1,0-1,0 1,0-1,0 1,-1 0,1-1,0 1,0 0,-1-1,1 1,0 0,0 0,0 0,-1 0,1 0,-1 0,1-1,0 1,-1 1,1-1,-1 0,0 0,1 0,-1 1,1-1,-1 0,0 1,1-1,-1 1,0-1,0 1,1 0,-1 0,0-1,0 1,0-1,0 1,1-1,-1 1,0-1,0 1,0-1,0 0,0 1,1-1,-1 1,0-1,0 0,1 0,-1 1,0-1,1 0,-1 0,1 0,-1 0,1 0,-1 0,1 1,-1-1,1 0,0 0,-1 0,1 0,0 0,0-1,-1 1,1 0,0 0,0 0,0-1,-1 1,1 0,0-1,0 1,0-1,0 1,-1-1,1 0,0 1,-1-1,1 0,-1 1,1-1,0 0,-1 0,1 0,0 0,-1 1,1-1,0 0,-1 0,1 0,0-1,-1 1,1 0,0 0,-1 0,1-1,0 1,0-1,0 1,-1-1,1 0,0 0,0 1,-1-1,1 0,0 0,-1 0,1 0,-1 0,0 0,1 0,-1 1,0-1,0 0,1 0,-1 0,0 0,0 0,0 1,0-1,1 0,-1 0,0 0,0 0,0 0,0 0,0 0,0 0,0 0,0 0,0-1,0 1,0 0,0-1,0 1,0 0,0-1,0 1,0 0,0-1,0 1,0 0,0-1,0 1,0 0,0 0,0 0,0-1,0 1,0 0,0 1,0-1,0 0,0 0,0 0,0 0,0 0,0 1,1-1,-1 0,0 1,0-1,0 0,0 1,0-1,1 1,-1-1,0 0,0 1,0-1,1 1,-1-1,0 1,1-1,-1 1,0 0,1-1,-1 1,0 0,1-1,-1 1,0 0,1-1,0 1,-1 0,1-1,-1 1,1 0,-1-1,1 1,0 0,-1 0,1 0,0 0,-1 0,1-1,0 1,0 0,-1 1,1-1,0 0,-1 0,1 0,0 0,0 1,0-1,-1 0,1 1,0-1,0 1,-1-1,1 1,0-1,0 1,0 0,0-1,-1 1,1 0,0 0,0 0,-1 0,1 0,0 0,0 0,-1 0,1 0,0 1,-1-1,1 0,-1 0,1 0,0 1,-1-1,1 0,-1 0,1 1,-1-1,1 0,-1 1,1-1,-1 1,1-1,-1 0,0 1,1-1,-1 1,1-1,-1 1,1-1,-1 0,0 1,1-1,-1 0,1 0,-1 0,1 1,-1-1,0 0,1 0,-1 0,1 0,-1 0,1 0,-1 0,1 0,-1 0,1 0,-1-1,1 1,-1 0,1 0,-1-1,0 1,1-1,-1 1,1 0,0 0,-1-1,1 1,-1-1,1 1,-1-1,1 1,-1-1,1 1,-1-1,1 1,-1-1,1 0,0 0,0 1,-1-1,1 0,0 0,-1 1,1-1,0 0,0 0,0 0,0 0,0 0,0 0,-1 0,1-1,0 1,0 0,0 0,0-1,0 1,-1-1,1 1,0-1,0 1,-1-1,1 1,0-1,-1 1,1-1,-1 0,1 1,-1-1,0 0,1 0,-1 0,1 0,-1 0,0 0,0 0,1 0,-1 0,0 0,0 0,0-1,-1 1,1 0,0 0,-1 0,1 0,-1-1,1 1,-1 0,1 0,-1 0,0-1,1 1,-1 0,0-1,0 1,0-1,1 1,-1 0,0 0,0-1,0 1,1 0,-1 0,0 0,0 0,0-1,1 1,-1 0,0 0,0 0,1 0,-1 0,0 0,1 0,-1-1,1 1,-1 0,1 0,-1 0,1 0,0 0,-1 0,1 0,0 1,0-1,-1 0,1 0,0 0,0 0,0 1,0-1,0 0,0 0,0 1,0-1,0 0,1 0,-1 1,0-1,1 0,-1 0,0 1,1-1,-1 1,1-1,-1 1,0-1,1 1,-1-1,1 1,-1 0,1 0,-1-1,1 1,-1 0,1 0,-1 0,1 0,0 0,0 0,0 0,0 0,0 0,0 0,0 0,0 1,1-1,-1 0,0 1,0-1,0 1,0-1,1 1,-1-1,0 1,0-1,0 1,0 0,0 0,0-1,0 1,0 0,0 0,0 0,0 0,0 0,0 0,0 0,0 0,0 0,0 0,-1 0,1 1,0-1,0 0,0 0,0 0,0 0,0 0,0 0,0 0,0 0,0 0,0 0,0 0,0 0,0 0,0 0,0-1,0 1,0 0,0-1,0 1,-1-1,1 1,0-1,0 0,0 1,0-1,0 1,0-1,0 0,0 0,0 0,0 1,0-1,0 0,0 0,-1 0,1 0,0 0,0 0,0 0,-1-1,1 1,0 0,0 0,0-1,0 1,0 0,-1-1,1 1,0-1,0 1,-1-1,1 0,-1 1,1-1,-1 0,1 0,-1 0,1 1,-1-1,0 0,0 0,0 0,0 0,0 0,0 0,0 0,0 0,-1 0,1 0,-1 0,1 0,-1 0,0 0,1 0,-1 0,0 0,0 0,0 0,0 0,0 0,-1 0,1 0,0 0,0 0,-1 0,1 0,0 0,-1 0,1 0,0 0,-1 0,1 0,0 0,0 1,-1-1,1 0,0 0,0 0,-1 1,1-1,0 0,-1 0,1 0,0 1,-1-1,1 0,-1 1,1-1,0 0,-1 1,1-1,0 0,-1 1,1-1,0 0,-1 1,1-1,0 1,0-1,0 1,0-1,0 1,0-1,0 1,0-1,0 1,0 0,1-1,-1 1,0-1,0 1,0 0,0-1,-1 1,1-1,0 1,0-1,0 1,0-1,1 1,-1-1,0 1,0-1,0 1,1-1,-1 1,-1-1,2 0,-1 1,1-1,-1 1,1-1,-1 1,1-1,0 1,-1-1,1 0,-1 1,1-1,0 1,-1-1,1 1,0-1,-1 0,1 1,0-1,-1 0,1 0,0 1,0-1,-1 0,1 0,0 1,0-1,0 0,0 1,0-1,0-1,0 2,0-1,0 0,0 1,0-1,0 0,0 0,0 1,0-2,0 2,1-1,-1 1,0-1,0 1,0-1,0 1,1 0,-1-1,0 1,1-1,-1 1,0 0,1 0,-1-1,1 1,-1 0,0-1,1 1,-1 0,0 0,1 0,-1 0,0-1,1 1,-1 0,0 0,1 0,-1 0,0 0,1 0,-1-1,0 1,1 0,-1 0,0 0,1 0,-1 0,0 0,1 0,-1 0,1 0,-1 0,1 0,0 0,-1 0,1 0,0 0,0 0,0 0,-1 0,1 0,-1 0,1 0,-1 0,1 0,-1 0,1 0,0 0,-1 0,1 1,0-1,0 0,-1 0,1 0,0 0,0 1,-1-1,1 0,0 0,-1 0,1 0,-1 0,1 1,-1-1,0 0,1 0,0 0,-1 0,1 0,-1 0,0 0,1 1,-1-1,1 0,0 0,-1 0,1 0,-1 1,1-1,-1 0,1 0,-1 0,1 0,-1 1,1-1,-1 0,1 0,-1 0,1 0,-1 0,1 1,-1-1,1 0,-1 0,0 0,1 0,-1 1,1-1,0 0,-1 0,1 1,-1-1,1 0,-1 0,0 0,1 0,-1 0,0 1,1-1,-1 0,0 0,1 0,-1 0,1 0,-1 0,1 1,0-1,-1 0,0 0,1 0,-1 0,0 0,0 0,1 0,-1 0,0 1,1-1,-1 0,1 0,-1 0,0 0,0 0,1 0,-1 0,0 0,1 0,-1 0,0 0,0 0,0 0,0 1,0-1,1 0,-1 0,0 0,0 0,0 0,0 0,0 0,0 0,0 0,1 0,-1 0,0 0,0 0,0 0,0 0,0 0,1 0,-1 0,0 0,0 0,0 0,0 0,0 0,1 0,-1 0,0 0,0 0,0 0,1 0,-1 0,0 0,0 0,0 0,0 0,1 0,-1 0,0 0,0 1,0-1,0 0,0 0,0 0,0 0,1 0,-1 0,0 0,0 0,0-1,0 1,1 0,-1 0,0 0,0 0,0 0,0 0,0 0,0 0,0 0,0 0,0 0,0 0,0 0,0 0,0 0,0 0,0 0,0 0,0 0,0 0,0 0,0 0,0 0,0 0,1 0,-1 0,0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332 516,'2'0,"-4"0,2 0,0 0,0 0,0 0,0 0,0 0,0 0,0 0,0 0,0 0,0 0,0 0,0 0,0 0,0 0,0 0,0-1,0 1,1 0,-1 0,0 0,0 0,0 0,0 0,0-1,0 1,0 0,0 0,0 0,0-1,0 1,1 0,-1 0,0 0,0 0,0-1,0 1,0 0,0 0,0 0,0 0,0 0,0 0,0 0,0 0,0 0,0 0,0 0,0-1,0 1,0 0,0 0,0 0,0 0,0 0,0 0,0 0,0 0,0 0,0 0,0 0,0 0,0 0,0 1,0-1,0 0,0 1,0 0,0-1,0 1,0-1,-1 1,1 0,0 0,0 0,0 0,0-1,0 1,0 0,0-1,0 1,0 0,0-1,0 1,0-1,0 0,0 1,0-1,0 0,0 0,0 1,0-1,0 0,0 0,-1 0,1 1,0-1,0 0,0 0,0 0,0 0,0 0,0 0,0 0,0 0,0 0,0 0,0 0,0 0,0 0,0 0,-1 0,1 0,-1 0,0-1,1 1,-1-1,0 1,0-1,0 1,0-1,0 0,0 1,0-1,0 1,1-1,-1 1,1-1,-1 1,1-1,-1 1,1-1,-1 1,1 0,0 0,-1-1,1 1,0 0,0 0,0 0,0 0,-1-1,1 1,0 0,0 0,0 0,0 0,0 0,0 0,0 0,0 0,0 0,0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298 543,'2'0,"-4"0,2 0,0 0,0 0,0 0,0 0,1-1,-1 1,0 0,0-1,-1 1,1 0,0 0,0-1,0 1,0 0,0 0,-1-1,1 1,-1 0,1 0,-1-1,0 1,0 0,0 0,1 0,-1 0,0 1,0-1,0 0,0 1,0-1,0 1,0-1,0 1,0 0,1-1,-1 1,0 0,1 0,-1 0,1 0,0 0,-1 0,1-1,0 1,0 0,0-1,0 1,1 0,-1-1,0 1,1 0,-1-1,1 1,0 0,0-1,0 1,0-1,-1 0,1 1,0-1,0 0,-1 0,1 1,0-1,0 0,0 0,0 0,-1 0,3-1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303 563,'2'0,"-4"0,2 0,0 0,0 0,0 0,-1 0,1 0,0 0,0 0,0 0,0 0,0-1,0 1,0 0,0 0,1 0,-1 0,0 0,0 0,0 0,1 0,-1 0,0 0,0 0,0 0,1 0,-1 0,0 0,1 0,-1 0,0 0,0 1,0-1,0 0,0 1,0-1,0 1,0 0,-1-1,1 1,0 0,-1 0,1-1,-1 1,1 0,-1 0,1-1,0 1,-1-1,1 1,0-1,-1 1,1-1,0 1,-1-1,1 0,0 0,0 0,0 1,0-1,0 0,0 0,0 0,0 0,0 0,0 1,0-1,0 0,1 0,-1 0,1 0,-1 0,1 0,0 0,-1 0,1 0,0 0,-1 0,1 0,0 0,-1 0,1 0,-1 0,2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605 292,'2'0,"-4"0,2 0,0 0,0-1,0 1,0 0,1 0,-1 0,0 0,0 0,0 0,0 0,0 0,0 0,0 0,0 0,0 0,0-1,0 1,0 0,0 0,0 0,0 0,0 0,0 0,0 0,0 0,0 0,0 0,0 0,0 0,0 0,-1 0,1 0,0 0,0 0,0 0,-1 0,1 0,0 0,-1 0,1 0,0 0,-1 1,1-1,-1 0,1 0,-1 1,1-1,-1 0,1 1,-1-1,1 1,-1-1,1 1,-1-1,1 1,0 0,-1-1,1 1,-1 0,1-1,0 1,-1 0,1 0,0-1,-1 1,1 0,0 0,-1 0,1 0,0 0,0 0,-1 0,1 0,0 0,0 0,0 0,-1 0,1 0,0 0,0 1,0-1,0 0,0 0,0 0,0 0,0 0,0 0,-1 0,1 0,0 1,0-1,0 0,0 0,0 0,0 0,0-1,0 1,0 0,-1-1,1 1,0 0,0-1,0 1,0-1,0 0,0 1,0-1,0 0,0 1,0-1,-1 0,1 1,0-1,0 0,0 0,0 1,-1-1,1 0,0 0,-1 0,1 0,-1 0,0 0,0 0,1 0,-1 0,0 0,0 0,0-1,0 1,1 0,-1 0,1-1,-1 1,1 0,-1 0,1 0,0 0,0-1,0 1,-1-1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605 315,'2'0,"-4"0,2 0,0 0,0 0,0 0,0 0,0 0,1 0,-1 0,1 0,0 0,0 0,0-1,0 1,0 0,0 0,1 0,-1 0,0 0,0-1,0 1,-1 0,1 0,-1 0,1 0,-1 0,0 0,0 0,1 0,-1 0,0 0,0 0,0 1,0-1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613 315,'2'0,"-4"0,1 0,1 1,0-1,0 1,0-1,0 1,-1 0,1 0,0 0,0 0,-1 0,1 0,0 0,0 0,-1-1,1 1,0 0,0-1,0 1,0-1,-1 1,1-1,0 0,0 1,0-1,0 0,0 0,0 1,0-1,0 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409 443,'2'0,"-4"0,2 0,0 0,0 0,0 0,0 0,0 0,0 0,0 0,0 0,0 0,0-1,0 1,0 0,0-1,0 1,0 0,0-1,0 1,0-1,0 1,0-1,0 1,0 0,0-1,1 1,-1 0,0 0,0-1,0 1,0 0,0 0,0 0,0 0,0 0,0 0,0 0,0-1,0 1,0 0,0 0,0 1,0 0,0 0,0-1,0 1,0 1,0-1,0 0,0 1,0-1,0 0,0 1,0 0,0-1,0 1,0 0,0 0,1 0,-1-1,0 1,0 0,1 0,-1 0,1 0,-1-1,0 1,0-1,1 1,-1-1,0 0,0 0,0 0,0 0,0 0,0-1,0 1,-1-1,1 0,0 0,0 1,0-1,-1 0,1-1,-1 1,0 0,1-1,-1 1,0-1,0 0,1 0,-1 0,1 0,0 0,0-1,0 1,0 0,0-1,1 1,0 0,-1 0,1 0,0 0,0 0,0 1,0-1,-1 0,1 0,0 1,-1-1,1 1,0-2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619 323,'2'0,"-5"0,3 0,-1 0,1 0,-1 0,0 0,1 0,-1 0,0 0,0 0,1 0,-1 0,0 0,1 0,-1 0,1 0,0 0,-1 0,1 0,0 0,-1 0,1 0,0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626 302,'2'0,"-4"0,2 0,0 0,0 0,0 0,-1 0,0 0,0 1,0-1,0 0,0 0,0 0,1 0,-1 0,0 0,1 0,-1 0,1 0,0 0,-1 0,1 0,0 0,0 0,-1 0,1 0,1-2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628 295,'1'0,"-1"0,0 0,0 1,1-1,-1 0,0 1,0-1,1 0,-1 1,0-1,0 1,1-1,-1 0,0 0,0 1,0-1,0 0,0 1,0-1,-1 0,1 1,0-1,-1 1,1-1,-1 0,0 1,1-1,-1 0,0 1,1-1,-1 0,1 1,-1-1,1 0,0 0,-1 0,1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632 337,'2'0,"-4"0,2 0,0-1,0 1,0 0,0 0,0 0,0 0,0 0,0 0,0-1,0 1,0 0,0 0,0 0,0 0,0 0,0 0,0 0,0 0,0 0,0 0,0 0,0 0,0 0,0 0,0 0,0 0,0 0,0 0,0 0,0 0,0 0,0 0,0 0,0 0,-1 0,1 0,0 0,0 0,-1 0,1 0,0 0,0-1,0 1,0 0,-1 0,1 0,0 0,0 0,0 0,0 0,0 0,0-1,0 1,1 0,-1 0,1-1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653 328,'2'0,"-4"0,2 0,0 0,0 0,0-1,0 1,0 0,0 0,-1 0,1 0,0-1,0 1,0 0,-1 0,1 0,-1 0,0 0,1 0,-1 0,0 0,1 0,-1 0,0 1,1-1,-1 0,0 1,1-1,-1 0,0 1,1-1,0 0,-1 1,1-1,0 1,-1-1,1 0,0 0,0 1,0-1,0 0,0 1,0-1,0 0,0 1,0-1,0 0,0 0,1 1,-1-1,0 0,0 0,1 0,-1 0,0 0,0 1,1-1,-1 0,0 0,1 0,-1-1,0 1,1 0,0 0,-1-1,1 1,-1 0,1-1,-1 0,1 1,-1-1,1 0,0 0,-1 0,1 0,-1 0,1 0,-1 0,1 0,-1 0,0 0,1-1,-1 1,0 0,1 0,-1 0,1 0,-1 0,0 0,0 0,1 0,-1 1,0-1,0 1,0-1,0 1,0 0,1-1,-1 1,0 0,0 0,0-1,0 1,0 0,0 0,0 0,0 0,0 0,0 0,0 0,0 0,0 0,0 0,0 1,0-1,0 2,-1-1,1 0,0 0,0 0,-1 1,1-1,0 0,-1 1,1-1,0 1,-1-1,1 0,-1 0,1 1,0-1,0 0,0 0,-1-1,1 1,0-1,0 1,0-1,0 1,1-1,-1 0,0 0,0 0,0 1,0-1,0 0,1-1,-1 1,0 0,2-2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658 329,'2'0,"-4"0,3-1,-1 1,0-1,0 1,1 0,-1-1,0 1,0 0,0 0,0-1,1 1,-1 0,0 0,0 0,0-1,0 1,0 0,0 0,0 0,0 0,0 0,0 1,0-1,0 0,0 1,0-1,0 1,0 0,0-1,0 1,0 0,0-1,0 1,0-1,0 1,0-1,0 0,0 1,0-1,0 0,0 0,0 0,0 0,0 0,0 0,0 0,0 0,0-1,0 1,0-1,1 0,-1 0,1 0,-1 0,1 0,-1 0,1 0,0 1,-1-1,1 0,0 1,-1-1,1 1,-1-1,1 1,0 0,-1 0,1-1,-1 1,0 0,0 0,1 0,-1 0,0 0,1 0,0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673 301,'2'0,"-4"0,1 0,1 0,-1 0,0 0,0 0,1 0,-1 0,0 0,0 0,1 0,-1 0,1 0,-1 0,1 0,-1 0,1 0,0 0,-1 0,1 0,0 0,0-1,0 1,0 0,0 0,0-2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675 295,'0'1,"0"-1,0 0,1 1,-1-1,0 1,1-1,-1 1,0-1,1 0,-1 1,0-1,0 1,0-1,0 0,0 0,1 1,-2-1,1 0,0 1,0-1,0 0,-1 1,1-1,-1 0,1 0,-1 1,0-1,1 0,-1 0,1 0,-1 0,1 0,-1 0,1 0,0 0,-1 0,1 1,0-1,0 0,-1 0,1 0,0 0,0 0,-2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598 358,'2'0,"-4"0,2 0,0 0,0 0,0 0,1 0,-1 0,0 0,0 0,0 0,0 0,0 0,0 0,0 0,0 0,0 0,0 0,0 0,0 0,0-1,0 1,0 0,0 0,0 0,0 0,0 0,0 0,0 0,0 0,0-1,0 1,-1 0,1 0,0 0,0 0,-1-1,1 1,-1 0,1 0,0 0,0 0,-1 0,1 0,0 0,-1 0,1 0,-1 0,1-1,-1 1,1 0,-1 0,1 0,-1 1,1-1,-1 0,1 0,-1 0,1 0,-1 0,1 0,-1 0,1 0,-1 1,0-1,1 0,-1 0,0 0,0 1,1-1,-1 0,1 1,-1-1,1 0,-1 0,1 0,-1 1,1-1,0 0,0 0,-1 0,1 1,0-1,-1 0,1 0,0 1,0-1,0 0,-1 0,1 0,0 1,0-1,0 0,0 1,0-1,-1 0,1 0,0 1,0-1,0 0,0 1,0-1,0 0,0 0,0 1,1-1,-1 0,0 0,0 1,0-1,0 0,0 0,0 1,1-1,-1 0,0 0,0 1,0-1,0 0,0 0,1 0,-1 0,0 1,0-1,0 0,1 0,-1 0,0 0,0 1,0-1,1 0,-1 0,0 0,1 0,-1 0,0 0,0 0,1 0,-1 0,0 0,1 0,-1 0,1 0,-1 0,1 0,-1 1,1-1,-1 0,1-1,-1 1,1 0,-1 0,1 0,-1 0,1 0,0 0,-1 0,0 0,1 0,-1 0,0 0,1 0,-1 0,0 0,1 0,-1 0,0 0,1-1,-1 1,0 0,1 0,-1 0,0 0,1 0,-1 0,0 0,0 0,1-1,-1 1,1 0,1-1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603 370,'2'0,"-4"0,2 0,0 0,0 0,0 0,0 0,0 0,0 0,0 0,0 0,0 0,0 0,0 0,0 0,0 0,0 0,0 0,0 0,0 1,0-1,0 0,0 1,0-1,0 0,0 1,0-1,0 1,0 0,0-1,0 1,0-1,0 1,0-1,0 1,0 0,0-1,0 0,0 1,0-1,0 0,0 1,0-1,0 0,0 1,0-1,0 0,0 0,0 0,0 1,0-1,0 0,0 0,0 0,0 0,0 0,0 0,0 1,0-1,0 0,0 0,0 0,0 0,0 0,0 0,0 0,0 0,0 0,0 0,0 0,0 0,0 0,0 0,0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409 429,'2'0,"-4"0,2 0,0 0,-1 0,1 0,0 0,0-1,0 1,0 0,0 0,0 0,0 0,0 0,0 0,0 0,0 0,0 0,0 0,0 0,0 0,0 0,0 0,0 0,0 0,0 0,0 0,0 0,0 0,0 0,0 0,0 0,0 0,0 0,0 0,0 0,0 0,0 0,0 0,0 0,0 0,0 0,0 0,0 0,0 0,0 0,0 0,0 0,0 0,0 0,0 0,0 0,0 0,0 0,0 0,0 0,0 0,0 0,0 0,0 0,0 0,0 0,0 0,1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685 331,'2'0,"-4"0,2 0,0 0,0 0,0 0,0 0,0 0,0 0,0 0,0 0,0 0,0 0,0 0,0 0,0 0,0 0,0 0,0 0,0 0,0 0,0 0,0 0,0 0,0 0,0 0,0 0,0 0,1 0,-1 0,1 0,-1 0,1 0,-1 0,1 0,0 0,-1 0,1 0,0 0,-1 0,0 0,1 0,-1 0,1 0,-1 0,0 0,1 0,-1 0,0 0,0 0,1 0,0 0,-1 0,0 0,0 0,1 0,-1 0,0 0,0 0,0 0,0 0,0 0,1 0,-1-1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685 324,'2'0,"-4"0,2 0,0 0,0 0,0 0,0 0,0 0,0 0,0 0,0 0,0 0,0 0,0 0,0 0,0 0,0 0,0 0,-1 0,1 0,0 0,0 0,0 0,0 0,0 0,0 0,0 0,0 0,0 0,0 0,0 0,1 0,-1 0,0-1,1 1,-1 0,1 0,-1 0,1 0,-1 0,1 0,0 0,-1 0,1 0,-1 0,1 0,-1 1,0-1,1 0,-1 0,0 0,1 0,-1 0,0 0,0 0,0 0,0 0,0 0,1 0,-1 0,0 0,0 0,2-1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741 299,'2'0,"-4"0,2 0,0 0,0-1,0 1,0 0,0 0,0 0,-1 0,1 0,0 0,-1 0,1 0,0 0,-1 0,1 1,-1-1,0 0,1 0,-1 0,0 1,1-1,-1 1,0-1,0 1,0 0,0 0,0-1,1 1,-1 0,0 0,0 0,1 1,-1-1,1 0,-1 0,1 1,-1-1,1 0,0 1,-1-1,1 1,0-1,0 1,-1-1,1 1,0-1,0 1,0-1,-1 1,1-1,0 1,0-1,0 1,0-1,-1 1,1-1,0 1,0-1,0 1,0-1,0 0,0 1,0-1,0 0,-1 0,1 0,0 0,0-1,0 1,0-1,-1 1,1-1,0 1,0-1,0 0,-1 1,1-1,0 0,-1 0,1 0,-1 1,1-1,0 0,-1 0,1 0,0 0,-1 0,1-1,0 1,-1 0,1 0,0-1,0 1,0-1,0 1,0-1,2-2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737 325,'2'0,"-4"0,2 0,0 0,0 0,0 0,0 0,0 0,0 0,0 0,1 0,-1 0,1 0,0 0,-1 0,1-1,0 1,0 0,0 0,0 0,1 0,-1-1,0 1,0 0,1 0,-2 0,1 0,0 0,-1-1,0 1,1 0,-1 0,0 0,0 0,0 0,0 0,0 0,0 0,0 0,0 0,-2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737 326,'2'0,"-4"0,2 0,0 0,-1 0,1 1,0-1,0 0,0 0,0 0,0 0,0 0,0 1,0-1,0 0,0 0,-1 1,1-1,0 0,0 1,0-1,0 1,0-1,-1 1,1 0,0-1,0 1,0-1,0 1,0 0,0-1,0 1,0-1,-1 1,1-1,0 1,0-1,0 0,0 1,0-1,0 0,0 0,0 1,0-1,0 0,0 1,0-1,0 0,0 0,0 0,0 0,0 0,0 0,0 1,0-1,0 0,0 0,0 0,0 0,0 0,0 0,0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748 332,'2'0,"-4"0,2 0,0 0,0 0,0 0,0 0,0 0,0 0,-1 0,1 0,0 0,-1 0,1 0,-1 0,0 0,1 0,-1 0,0 0,0 0,0 0,1 0,-1 0,0 0,0 0,1 0,-1 0,1 0,0 0,-1 0,1 0,0 0,-1 0,1 0,0 0,0 0,0 0,0 0,0 0,0 0,0 0,1-1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761 307,'2'0,"-4"0,1 0,0 1,0-1,0 0,0 0,0 0,-1 0,1 0,0 0,0 0,0 0,0 0,1 0,-1 0,0 0,1 0,-1 0,1 0,0 0,0 0,-1 0,1 0,0 0,0 0,-1 0,1 0,0 0,0 0,1-1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756 302,'2'0,"-4"0,2 0,1 1,-1-1,0 1,1-1,-1 1,1-1,-1 1,0-1,1 1,-1-1,0 1,0-1,1 1,-1 0,0-1,0 1,-1-1,1 1,0 0,0-1,-1 1,0-1,1 1,-1 0,0-1,1 1,-1-1,0 0,1 1,-1-1,1 0,-1 1,1-1,0 0,0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764 341,'2'0,"-4"0,2 0,0 0,0 0,0 0,0 0,0 0,0-1,-1 1,1 0,0 0,0 0,0 0,0 0,0 0,0 0,0 0,0 0,0 0,0 0,0 0,0 0,0 0,0 0,0 0,0 0,0 0,0 0,0 0,0 0,0 0,0 0,0 0,0 0,0 0,0 0,0 0,0 0,0 0,-1 0,1 0,0 0,-1 0,1 0,0 0,0 0,0 0,0 0,-1-1,1 1,0 0,0 0,0 0,0 0,0 0,0 0,0 0,0 0,0 0,0 0,0 0,0 0,0 0,0-1,0 1,0 0,0 0,0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782 333,'2'0,"-4"0,2 0,0-1,0 1,0 0,0 0,0-1,0 1,0 0,0 0,0 0,-1 0,1-1,0 1,-1 0,1 0,-1 0,1 0,-1 0,0 0,1 0,-1 0,0 1,1-1,-1 0,0 0,1 1,-1-1,1 0,-1 1,1-1,-1 0,1 1,0-1,-1 0,1 1,0-1,0 0,-1 0,1 1,0-1,0 0,0 1,0-1,0 0,0 1,0-1,0 0,0 1,0-1,0 0,0 0,0 1,0-1,0 0,0 0,0 0,1 1,-1-1,0 0,0 0,0 0,0 0,1 0,-1 0,0 0,1 0,-1 0,0 0,1 0,-1 0,1 0,-1-1,1 1,-1 0,1-1,-1 1,1-1,0 0,0 0,-1 0,1 0,0 0,0 0,0 0,0 0,-1 0,1 0,0 0,-1-1,1 1,0 0,-1 0,1-1,-1 1,1 0,-1 0,0 0,0 0,1 0,-1 0,0 1,0-1,0 1,0-1,0 1,0 0,0 0,0-1,0 1,0 0,0 0,0 0,0 0,0 0,0 0,0 0,0 0,0 0,0 0,0 0,0 0,0 0,0 0,-1 1,1 0,0 0,-1 1,1-1,0 0,-1 1,1-1,-1 1,1-1,-1 1,1 0,-1-1,1 0,0 0,-1 1,1-1,0 0,0 0,0 0,-1-1,1 1,0-1,0 0,0 1,0-1,0 0,1 0,-1 0,0 0,0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410 416,'2'0,"-4"1,3 0,-1-1,1 1,-1-1,0 0,0 1,1-1,-1 0,0 1,0-1,0 0,1 0,-1 0,0 1,0-1,0 0,0 0,0 0,0 0,0 0,0 0,0 0,0-1,0 1,-1-1,1 1,0-1,-1 1,1 0,0-1,-1 1,1 0,0 0,0 0,-1-1,1 1,0 0,-1 0,1 0,0 0,-1 0,1 1,-1-1,1 0,-1 0,1 1,-1-1,1 0,-1 1,1-1,0 1,0-1,-1 0,1 1,0-1,0 0,0 0,0 1,0-1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791 332,'2'0,"-4"-1,2 1,0 0,0 0,0 0,0 0,0 0,0 0,0 0,0 0,0 0,0-1,0 1,0 0,0 0,0 1,0-1,0 0,0 1,0 0,0-1,0 1,0 0,0-1,0 1,0 0,-1-1,1 1,0-1,0 1,0-1,0 0,0 1,0-1,-1 0,1 0,0 0,0 0,0 0,0 0,0 0,0 0,0 0,0 0,0-1,1 0,-1 1,0-1,0 0,1 0,0 1,-1-1,1 0,0 0,-1 1,1-1,0 1,-1-1,1 1,-1-1,1 1,-1 0,1 0,-1-1,0 1,1 0,-1 0,0 0,2-1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807 313,'-1'0,"0"0,1 0,-1 0,0 0,0 0,0 0,0-1,0 1,1 0,-1 0,0 0,1 0,0 0,-1 0,1 0,0 0,-1 0,1 0,0-1,0 1,0 0,1-1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807 309,'2'0,"-3"1,1-1,0 0,0 1,0-1,1 1,-1-1,0 1,1-1,-1 1,0-1,0 1,0-1,0 0,0 1,0-1,0 0,0 1,0-1,0 1,-1-1,1 1,-1-1,1 1,-1-1,1 0,-1 1,0-1,1 0,-1 1,1-1,-1 0,1 0,0 0,-1 1,1-1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732 374,'2'0,"-4"0,2 0,0 0,0 0,0 0,0 0,1 0,-1 0,0 0,0-1,0 1,0 0,0 0,0 0,0 0,0 0,-1-1,1 1,0 0,0 0,-1 0,1 0,0-1,-1 1,0 0,1 0,-1 0,1 0,-1 0,1 0,-1 0,0 0,1 0,-1 0,0 0,1 0,-1 0,0 0,1 0,-1 1,0-1,1 0,-1 0,0 1,1-1,-1 0,1 1,-1-1,1 1,-1-1,1 1,-1-1,1 1,0-1,-1 1,1-1,0 1,0-1,-1 1,1 0,0-1,0 1,0-1,0 1,0 0,0-1,0 1,0-1,1 1,-1-1,0 0,0 1,0-1,1 0,-1 0,0 1,0-1,1 0,-1 0,1 0,-1 0,1 1,0-1,-1 0,1 0,0 0,0 0,-1 0,1 0,0 0,-1 0,1-1,0 1,0 0,-1 0,1 0,0-1,-1 1,1 0,-1 0,3-2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731 395,'2'0,"-4"0,2 0,0 0,0-1,0 1,0 0,0 0,0 0,0 0,0 0,0 0,0 0,1 0,-1 0,0 0,1 0,-1 1,0-1,0 0,0 0,0 0,1 1,-1-1,0 0,0 0,0 1,0-1,0 1,0-1,-1 1,1-1,0 1,0-1,-1 1,1-1,0 0,-1 1,1-1,-1 0,1 0,0 1,0-1,-1 0,1 0,0 0,0 0,-1 1,1-1,0 0,0 0,0 0,0 0,-1 0,1 0,0 0,0 0,0 0,0 0,0 0,0 0,0 0,0 0,0 0,0 0,0 0,0 0,1 0,-1 0,0 0,1 0,-1 1,0-1,1 0,-1 0,1 0,0 0,-1 0,1 0,-1 0,0 0,1 0,-1 0,1 0,-1 0,0 0,1 0,-1-1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512 420,'2'0,"-4"0,2 0,0 0,0 0,0 0,0 0,0 0,0 0,0 0,0 0,0 0,0 0,0 0,0 0,0 0,0 0,0 0,0 0,0 0,1 0,-1 0,0 0,0 0,0 0,0 0,0 0,0 0,0 0,0 0,0 0,0 0,0 0,0 0,0 0,0 0,0 0,0 0,0 0,0 0,0 0,0 0,0 0,0 0,0 0,0-1,0 1,0 0,0 0,0 0,1 0,-1 0,0 0,0-1,0 1,0 0,0 0,1 0,-1 0,0 0,0 0,0 1,0-1,1 0,-1 0,0 0,0 1,0-1,0 0,0 0,0 0,0 1,0-1,0 0,0 0,0 0,0 0,0 0,0 0,0 0,0 0,0 0,0 0,0 0,0 0,0 0,0 0,0 0,0 0,0 0,0 0,-1 0,1 0,0-1,0 1,0 0,0 0,0 0,0 0,0 0,0 0,0 0,0 0,0 0,0 0,0 0,0 0,0 0,0 0,0 0,0 0,0 0,0 0,0 0,0 0,0 0,0 0,0 0,0 0,0 0,0 0,0 0,0 0,0 0,0 0,0-1,0 1,0 0,0 0,0 0,0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303 561,'2'0,"-4"0,2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0,1 0,-1 0,0 0,0 0,0 0,1 0,-1 1,0-1,0 0,0 0,1 0,-1 1,0-1,0 0,0 0,1 1,-1-1,0 0,0 1,0-1,0 0,0 0,0 1,0-1,0 0,0 1,0-1,0 0,0 1,0-1,0 0,0 1,0-1,0 1,0-1,-1 1,1-1,0 0,0 1,0-1,0 0,0 1,-1-1,1 0,0 0,0 1,0-1,0 0,0 0,-1 1,1-1,0 0,0 0,0 1,0-1,-1 0,1 1,0-1,0 0,0 0,-1 1,1-1,0 0,0 0,0 0,-1 1,1-1,0 0,0 0,0 1,-1-1,1 0,0 0,0 1,-1-1,1 0,0 0,0 0,0 0,-1 1,1-1,0 0,0 0,-1 0,1 0,0 1,0-1,0 0,-1 0,1 0,0 0,0 0,0 0,-1 0,1 0,0 0,0 0,0 0,0 0,0 0,0 0,0 0,0 0,0 0,-1 0,1 0,0 0,0 0,0 0,0 0,0 0,0 0,0 0,-1 0,1-1,0 1,0 0,0 0,0 0,0 0,0 0,0 0,0 0,0 0,0 0,0-1,-1 1,1 0,0 0,0 0,0 0,0 0,0 0,0 0,0 0,0 0,0 0,0-1,0 1,0 0,0 0,0 0,0 0,0 0,0 0,0 0,0 0,0 0,0 0,0 0,0 0,0 0,0 0,0 0,0 0,0 0,0 0,0 0,0 0,0 0,0 0,0 0,0 0,0 0,0-1,0 1,0 0,0 0,0 0,0 0,0 0,0 0,0 0,0 0,0 0,0 0,0 0,0 0,0 0,0 0,1 0,-1 0,0 1,1-1,-1 0,0 0,1 0,-1 0,1 1,-1-1,1 0,-1 0,1 1,-1-1,1 0,-1 0,1 1,-1-1,0 0,1 0,-1 0,0 0,1 1,-1-1,0 0,0 0,1 0,-1 0,0 0,0 0,0 1,1-1,-1 0,0 0,0 0,0 0,0 0,0 0,0 0,1 0,-1 0,0 0,0 0,0 0,0 0,0 0,0 0,0 0,0 0,1 1,-1-1,0 0,0 0,0 0,0 0,0 0,0 0,0 0,0 0,1 0,-1 0,0 0,0 0,0 0,0 0,0 0,0 0,0 0,0 0,0 0,0 0,1 0,-1 0,0 0,0 0,0 0,0 0,0 0,0 0,0 0,0 0,0 0,0 0,1 0,-1 0,0 0,1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637 446,'2'0,"-4"0,2 0,0 0,0 0,0 0,0 0,0 0,1-1,-1 1,0 0,0 0,0 0,0 0,0 0,0 0,0 0,0 0,0 0,0-1,0 1,0 0,0 0,0 0,0 0,0 0,0 0,0 0,0 0,0-1,-1 1,1 0,0 0,0 0,-1 0,1 0,0 0,-1 0,1 0,-1 0,1 0,-1 0,1 1,-1-1,1 0,-1 0,1 0,0 1,-1-1,1 0,-1 1,1-1,0 1,-1-1,1 1,0 0,-1-1,1 1,0 0,0 0,-1-1,1 1,0 0,0 0,0 0,-1 0,1 0,0 0,0 0,0 0,0 0,-1 0,1 0,0 0,0 0,0 0,0 0,0 0,0 0,0 0,-1 0,1 0,0 0,0 0,0 0,0 0,0-1,0 1,-1 0,1 0,0-1,0 1,0 0,0-1,0 1,0 0,0 0,0 0,0 0,0-1,0 1,-1 0,1-1,0 1,0 0,0 0,0-1,0 1,0 0,0-1,0 1,-1 0,1-1,0 1,0-1,0 1,0-1,-1 1,1-1,0 0,0 1,0-1,-1 0,1 0,0 1,0-1,-1 0,1 0,-1 0,1 0,-1 0,0 0,1 0,-1 0,1 0,-1 0,1 0,-1-1,1 1,0 0,0 0,-1 0,1 0,0-1,0 1,0 0,0 0,0-1,2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633 513,'2'0,"-4"0,2 0,0 0,0 0,0 0,0 0,0 0,0 0,0-1,0 1,0 0,0 0,0 0,0 0,0 0,0 0,0-1,0 1,0 0,-1 0,1 0,0 0,0 0,-1 0,1 0,-1 0,0 0,1 0,-1 0,1 0,-1 0,0 1,1-1,-1 0,1 0,-1 0,1 1,-1-1,1 0,0 0,-1 1,1-1,0 0,-1 1,1-1,0 0,-1 1,1-1,0 1,0-1,-1 1,1 0,0-1,0 1,0-1,0 1,0-1,0 1,0 0,0-1,0 1,0-1,0 1,0-1,1 1,-1-1,0 0,0 1,0-1,1 0,-1 0,0 1,0-1,1 0,-1 0,0 1,0-1,1 0,-1 0,0 0,1 0,-1 0,0 1,1-1,-1 0,0 0,0 0,1 0,0 0,-1 0,0 0,1-1,-1 1,1 0,-1 0,0 0,1 0,-1 0,2-1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636 526,'2'0,"-4"0,2 0,0 0,0 0,0 0,0 0,0 0,0 1,0-1,0 0,0 0,0 1,0-1,0 0,0 0,0 1,0-1,0 0,0 1,0-1,0 1,0-1,0 0,0 1,0 0,0-1,0 0,0 1,0-1,0 0,0 1,0-1,0 0,0 1,1-1,-1 0,0 1,0-1,0 0,0 0,0 1,0-1,0 0,0 0,0 1,0-1,0 0,0 0,0 0,0 0,0 0,0 1,0-1,0 0,0 0,0 0,0 0,0 0,0 0,0 0,0 0,0 0,0 0,0 0,0 0,0 0,0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437 448,'2'0,"-4"0,1 0,1 0,0 0,0 0,0 0,0 0,0 0,0 0,0 0,0 0,0 0,0 0,0 0,1 0,-1 0,0 0,1 0,0 0,0 0,-1 0,1 0,1 0,-1-1,0 1,0 0,0 0,0 0,1 0,-1-1,0 1,0 0,-1 0,1 0,-1 0,1 0,-1 0,0 0,1 0,-1 0,0 0,0 0,1 0,-1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669 482,'2'0,"-4"0,1 0,1 0,0 0,0 0,0 0,0 0,0 0,0 0,0 0,0 0,0 0,0 0,0 0,0 0,0 0,0 0,0 0,0 0,0 0,0 0,1 0,-1 0,1 0,0 0,-1 0,1 0,0 0,0 0,0-1,1 1,-1 0,0 0,-1 0,1 0,0 0,-1 0,1 0,0 0,-1 0,0 0,1 0,-1 0,0 0,1 0,-1 0,0 0,0 0,0 0,1 0,-1 0,0 0,0 0,0 0,0-1,0 1,1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679 472,'2'0,"-4"0,2 0,0 1,-1-1,1 0,0 1,0-1,0 0,0 1,0 0,0 0,0 0,-1 0,1 0,0 0,0 0,0 0,-1 0,1-1,0 1,0 0,0 0,0-1,0 1,0-1,0 1,-1-1,1 1,0-1,0 0,0 0,0 1,0-1,0 0,0 0,0 0,0 0,1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728 453,'2'0,"-4"0,2 0,-1 0,1 0,0 0,0 0,0 0,0 0,-1 0,1 0,0 0,-1 0,0 0,1 0,-1 0,1 1,-1-1,0 1,1-1,-1 1,0 0,1 0,-1 0,0 0,1 0,-1 0,1 0,-1 0,1 0,-1 1,1-1,0 0,-1 1,1-1,0 1,0-1,0 1,0 0,-1-1,1 1,0-1,0 1,0 0,0 0,0-1,0 1,0 0,0-1,0 1,0 1,0-1,0 0,0 0,0 0,0 0,0 1,0-1,0 0,0-1,0 1,0 0,0-1,0 1,0-1,0 0,-1 0,1 1,0-2,-1 1,1 0,0-1,-1 1,1-1,0 1,-1-1,1 0,-1 1,1-1,-1 0,1 0,-1 0,0 0,1-1,-1 1,1 0,-1 0,1 0,-1-1,1 1,0 0,-1 0,1-1,0 1,0 0,0 0,0-1,0 1,1-1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714 541,'2'0,"-4"0,2 0,0 0,0 0,1 0,-1 0,1 0,-1 1,0-1,1 0,-1 0,0 0,0 0,0 0,0 0,0 0,1 0,-1 0,0 0,0 0,0 0,0 0,0 0,0 0,0 0,0 0,0 0,0 0,0 0,0 0,0 0,0 0,0 0,0 0,0 0,0 0,-1 0,0 0,0 0,1 0,-1 0,1 0,-1 0,1 0,0 0,-1 0,1 0,0 0,0 0,0 0,-1 0,1 0,0 0,0 0,0 0,0 0,0 0,0 0,0 0,0 0,0 0,0 0,0 0,0 0,1 0,0 0,-1 0,0 0,1 0,-1 0,0 0,1 0,-1 0,0 0,2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745 535,'2'0,"-4"0,2 0,0 0,0 0,0 0,0 0,0-1,0 1,0 0,0 0,0 0,0 0,-1-1,1 1,-1 0,1 0,-1 0,0 0,1 0,-1 0,0 0,0 1,0-1,-1 0,1 0,1 1,-1-1,0 1,1-1,-1 1,0-1,1 0,-1 2,0-2,1 1,0-1,-1 1,1 0,0-1,0 1,0 0,0 0,0 0,0-1,0 1,0-1,0 1,0 0,1-1,-1 1,1-1,-1 1,1-1,-1 1,1-1,-1 1,1-1,0 0,-1 0,1 1,0-1,-1 0,1 0,-1 0,1 0,-1 0,1 0,1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752 550,'2'0,"-4"0,2 0,0 0,0 0,0 0,0 0,0 0,0 0,0 0,0 0,0 0,0 0,0 0,0 0,0 0,1 0,-1 0,1 0,-1 0,0 0,1 0,-1 0,0 1,0-1,1 0,-1 0,0 0,0 1,1-1,-1 0,0 1,0-1,0 0,0 1,0-1,-1 1,1 0,0-1,-1 1,1-1,-1 1,1-1,-1 1,1-1,0 1,-1-1,1 1,0-1,0 0,-1 1,1-1,0 0,0 0,0 1,0-1,0 0,0 1,0-1,0 0,1 0,-1 1,0-1,1 0,-1 0,1 0,0 0,-1 0,1 1,0-1,-1 0,1 0,-1 0,1 0,-1 0,1 0,0 0,-1-1,1 1,0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775 494,'2'0,"-4"0,2 0,0 0,0 0,0 0,0 0,0 0,0 0,0 0,0 0,0 0,0 0,0 0,0 0,0 0,0 0,0 0,0 0,0 0,0 0,-1 0,0 0,0 0,0 0,0-1,0 1,1 0,-1 0,0 0,0 0,0 0,1 0,-1 0,0-1,1 1,0 0,-1 0,1 0,0 0,-1 0,1 0,0 0,0 0,-1 0,1 0,0 0,0 0,0 0,0 0,0 0,0 0,0 0,0 0,0 0,0 0,0 0,0-1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775 485,'2'0,"-4"0,2 0,0 0,0 0,0 0,0 0,0 0,-1 0,1 0,-1 0,0 0,0 0,0 0,-1 0,1 0,0 0,0 0,0 0,0 0,1 0,-1 0,1 0,-1 0,1 0,-1 0,1 0,0 0,-1 0,1-1,0 1,0 0,0 0,0 0,0 0,0 0,0 0,2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796 490,'2'0,"-4"0,2 0,0 0,-1 0,1 0,0-1,0 1,0 0,0 0,0 0,0 0,1-1,-1 1,0 0,0 0,1-1,0 1,-1 0,1 0,0 0,-1-1,1 1,0 0,-1 0,1 0,-1 0,1 0,-1 0,1 0,-1 1,0-1,1 0,-1 0,0 0,0 1,1-1,-1 0,0 1,0-1,0 1,0-1,0 1,-1-1,1 1,0 0,0-1,-1 1,1-1,-1 1,1 0,-1-1,1 0,-1 1,1-1,-1 1,0-1,1 0,-1 1,0-1,1 0,-1 0,0 0,1 1,-1-1,0 0,1 0,0 0,-1 0,1 0,-1-1,1 1,-1 0,1 0,0 0,-1 0,1-1,0 1,0 0,-1 0,1-1,0 1,0 0,0-1,0 1,0 0,0-1,0 1,0-1,0 1,0-1,0 0,1 1,-1-1,0 1,1-1,-1 1,0-1,1 0,-1 1,1-1,-1 1,1-1,0 1,-1-1,1 1,-1 0,0-1,1 1,-1 0,0-1,1 1,-1 0,0 0,0 0,2-1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970 502,'2'0,"-4"0,2-1,0 1,0 0,0 0,0 0,0 0,0 0,0 0,0 0,0 0,0 0,0-1,0 1,0 0,0 0,0 0,0 0,0 0,0 0,0 0,0 0,0 0,0 0,0 0,0 0,0 0,0 0,0 0,-1 0,1-1,0 1,0 0,-1 1,1-1,-1 0,0 0,1 0,-1 1,0-1,1 1,-1-1,0 1,0-1,1 1,-1 0,0 0,1 0,-1 0,0-1,1 1,-1 0,1 0,0 1,-1-1,1 0,0 0,-1 0,1 0,0 0,0 1,0-1,0 0,0 0,0 0,0 1,-1-1,1 0,0 1,0-1,0 0,0 1,0-1,0 0,0 1,0-1,0 0,-1 1,1-1,0 0,0 1,0-1,0 0,0 1,0-1,0 0,-1 0,1 0,0 0,0 0,0 0,0 0,0 0,-1-1,1 1,0-1,0 1,0 0,-1-1,1 1,0-1,0 1,0-1,-1 1,1-1,0 1,0-1,-1 0,1 0,0 1,-1-1,1 0,0 0,-1 0,1 0,-1 1,1-1,-1 0,1 0,0 0,-1 0,1 0,0-1,-1 1,1 0,-1 0,1 0,-1-1,1 1,0 0,0-1,0 1,0-1,0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449 440,'2'0,"-4"0,2 0,0 0,0 1,0-1,0 0,0 1,0-1,0 1,0 0,0 0,0-1,0 1,0 0,0 0,0 0,0 0,0 0,0-1,0 1,0-1,0 1,0-1,0 0,0 1,0-1,0 0,0 0,0 1,0-1,0 0,0 0,1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978 533,'2'0,"-4"0,2 0,1-1,-1 1,1 0,0 0,0 0,0 0,1 0,-1 0,0 0,0 0,1 0,-1 0,0-1,1 1,-1 0,1 0,-1 0,0 0,1 0,-1 0,0-1,-1 1,1 0,-1 0,1 0,-1 0,0 0,0 0,1 0,-1 0,0 0,0 0,0 0,0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988 527,'2'0,"-4"0,2 0,0 1,0-1,-1 0,1 1,0 0,0-1,-1 1,1 1,0-1,0 0,-1 0,1 0,0 1,0-1,-1 0,1 1,0-1,0 0,-1 0,1 1,0-1,0 0,0 0,0-1,0 1,0 0,-1-1,1 1,0-1,0 1,0-1,0 0,0 0,0 1,0-1,0 0,0 0,0 0,0 0,0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1010 543,'2'0,"-4"0,2 0,0 0,0 0,-1 1,-1-1,0 0,1 0,0 0,-1 0,1 0,-1 0,1 0,0 0,-1 0,1 0,0 0,0 0,0 0,0 0,0 0,1 0,-1 0,1 0,0 0,-1 0,1 0,0 0,-1 0,1 0,0-1,0 1,1-1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1018 518,'2'0,"-4"0,1 0,0 0,0 0,0 0,0 0,0 0,0 0,0 0,0 0,-1 0,1 0,0 0,0 0,0 0,1 0,-1 0,0 0,1 0,-1 0,1 0,-1 0,0 0,1-1,0 1,-1 0,1 0,0 0,-1 0,1 0,0 0,0 0,1-1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1024 512,'2'0,"-4"0,3 1,-1-1,1 0,-1 1,0-1,1 1,-1 0,1-1,-1 1,0-1,0 1,0 0,0-1,0 1,0-1,0 1,0 0,-1-1,1 1,-1-1,0 1,1-1,-1 1,0-1,1 1,-1-1,0 0,1 0,-1 1,1-1,0 0,0 0,-1 0,1 0,0 1,1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1032 548,'2'0,"-4"0,2 0,0 0,0 0,0 0,0 0,0 1,0-1,0 0,0 0,0 0,0 0,0 0,0 0,0 0,0 0,0 0,0 0,0 0,0 0,0 0,0 0,0 0,0 0,0 0,0 0,0 0,0 0,0 0,0 0,0 0,0 0,0 0,0 0,0 0,0 0,0 0,0 0,0 0,0 0,0 0,0 0,0 0,0 0,1 0,-1 0,0 0,0 0,0 0,0 0,0 0,0 0,0 0,0 0,0 0,0 0,0 0,0 0,0 0,0 0,0 0,0 0,0 0,0 0,0 0,0 0,0 0,0 0,0 0,-1 0,1 0,-1 0,1 0,0 0,0 0,0 0,0 0,0 0,0 0,0 0,0 0,0 0,0 0,0 0,0 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1055 546,'2'0,"-4"0,2 0,0 0,-1 0,1-1,0 1,0 0,-1 0,1 0,-1 0,1-1,-1 1,1 0,-1 0,1 0,-1 0,0 0,1 0,-1 0,0 0,1 0,-1 1,1-1,-1 0,0 0,1 1,-1-1,1 1,-1-1,1 1,0-1,-1 1,1-1,0 1,-1-1,1 1,0-1,0 1,0-1,0 1,0-1,0 0,0 1,0-1,0 0,0 1,0-1,0 0,0 0,0 1,0-1,0 0,1 0,-1 1,0-1,0 0,0 0,1 0,-1 0,0 0,1 0,-1 0,0 0,1 0,0 0,0 0,-1-1,2 1,-1-1,0 0,0 0,0 1,0-1,0 0,0 0,0-1,0 1,0 0,0 0,0 0,0-1,0 1,0 0,-1-1,1 1,-1-1,1 1,-1 0,0-1,0 1,1 0,-1-1,0 1,0 0,0 0,1 0,-1 0,0 0,0 1,1-1,-1 1,0-1,0 1,0 0,0-1,1 1,-1 0,0 0,0 0,0 0,0-1,0 1,0 0,0 0,0 0,0 1,0-1,0 1,1 0,-1 0,0 0,-1 0,1 1,0-1,0 1,-1-1,1 1,-1 0,1-1,-1 1,1-1,-1 1,1-1,0 0,-1 1,1-1,0 0,0 0,-1 0,1 0,0 0,0 0,0-1,0 1,0 0,0-1,0 0,0 1,0-1,0 0,1 0,-1 0,0 0,0 0,1 0,2-2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1073 545,'2'0,"-4"0,2 0,1-1,-1 1,0 0,0 0,0-1,0 1,1 0,-1 0,0 0,0 0,0-1,0 1,0 0,0 0,0 0,0 0,0 0,0 0,0 0,0 0,0 0,0 0,0 0,1 1,-1-1,0 1,0 0,0 0,0 0,0 0,0 0,0 0,0-1,-1 1,1 0,0-1,0 1,-1-1,1 1,0-1,0 0,0 0,0 0,0 0,0 0,0 0,0 0,-1 0,1 0,0-1,0 0,0 0,0 0,1 0,-1 0,1 0,0 0,0 0,0 0,0 0,-1 0,1 0,0 1,0-1,0 0,0 1,0 0,0-1,-1 1,1 0,-1 0,0 0,1 0,-1 0,0-1,2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1098 527,'-1'0,"1"0,-1 0,1 0,-1 0,0 0,1 0,-1 0,0 0,0-1,0 1,1 0,-1 0,1 0,-1 0,1 0,0 0,-1-1,1 1,0 0,0 0,1-2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1102 529,'2'0,"-4"0,2 1,0-1,0 1,0-1,0 1,0 0,0-1,0 1,-1-1,1 1,-1-1,1 1,-1-1,0 1,0-1,-1 0,1 1,-1-1,-2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493 448,'2'0,"-4"-1,2 1,0 0,0-1,-1 1,1 0,0 0,0-1,0 1,-1 0,1 0,0 0,-1-1,1 1,0 0,-1 0,1 0,-1 0,1 0,-1 0,0 0,1 0,-1 0,1 0,-1 1,0-1,1 0,-1 0,1 1,-1-1,1 1,-1-1,1 1,0-1,-1 1,1-1,0 1,0 0,0-1,0 1,0-1,0 1,0-1,0 1,0 0,0-1,0 0,1 1,-1-1,0 1,0-1,1 0,-1 1,0-1,0 0,1 0,-1 1,0-1,1 0,-1 0,0 0,0 0,1 0,-1 0,1 0,-1 0,0 0,1 0,-1 0,0 0,1-1,-1 1,0 0,1-1,-1 1,1-1,-1 0,1 0,0 0,-1 0,1 0,-1 0,0 0,1 0,-1 0,0 0,1-1,-1 1,0 0,0-1,1 1,-1-1,0 1,0-1,1 1,-1-1,0 1,0-1,0 1,0 0,0-1,1 1,-1 0,0-1,0 1,0 1,0-1,0 0,0 1,0-1,0 1,0 0,0 0,0-1,0 1,0 0,0 0,0 0,0 0,0 0,0 0,0 0,0 0,0 1,0 0,0-1,-1 2,1 0,0 0,-1 0,1-1,0 1,0 0,0 0,-1 0,1-1,0 1,0 0,0-1,0 1,0-1,0 0,0 1,0-1,0 0,0 0,0 0,0 0,0 0,0 0,0 0,0-1,0 1,1-1,-1 1,0-1,0 1,0-1,0 0,0 1,0-1,0 0,0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941 536,'2'0,"-5"0,3 0,0 0,0 0,0 0,0 0,0 0,0 0,0 0,0 0,0 0,0 0,0 0,0 0,0 0,0-1,-1 1,1 0,0 0,0 0,0 0,0 0,0 0,0 0,0 0,0 0,0 0,0 0,0 0,0-1,0 1,0 0,0 0,0 0,0 0,0 0,0 0,0 0,0 0,0 0,0 0,0 0,0-1,1 1,-1 0,0 0,0 0,1 0,-1 0,1 0,-1-1,1 1,-1 0,1 0,0 0,-1 0,1-1,-1 1,1 0,0 0,-1 0,1 0,-1 0,1 0,-1 0,1-1,-1 1,1 0,0 0,-1 0,1 0,-1 0,1 0,0 0,-1 0,1 0,0 0,-1 0,1 0,0 0,-1 0,1 0,-1 0,1 0,0 0,-1 0,1 0,-1 0,0 1,1-1,-1 0,1 0,-1 0,0 0,1 0,-1 1,0-1,0 0,1 0,-1 0,0 1,0-1,0 0,1 0,-1 1,0-1,0 0,0 0,1 1,-1-1,0 0,0 1,0-1,0 0,0 1,0-1,0 0,0 1,0-1,0 1,0-1,0 1,-1-1,1 1,0-1,0 1,-1-1,1 1,0-1,-1 1,1-1,-1 0,1 1,-1-1,1 1,0-1,-1 0,1 1,-1-1,1 0,-1 1,1-1,-1 0,1 0,-1 1,1-1,-1 0,1 0,-1 1,1-1,-1 0,1 0,-1 0,1 0,-1 1,0-1,1 0,-1 0,1 0,-1 0,1 0,-1 0,1 0,-1 0,1 0,-1 0,1 0,0 0,-1 0,1 0,0 0,-1 0,1 0,0 0,-1 0,1 0,0 0,-1 0,1 0,0 0,0 0,-1 0,1 0,0 0,0 0,-1 0,1 0,0 0,-1 0,1 0,0 0,0 0,-1 0,1 0,0 0,0 0,-1-1,1 1,0 0,-1 0,1 0,0 0,0 0,0 0,0 0,-1 0,1 0,0 0,0 0,0 0,-1-1,1 1,0 0,0 0,0 0,0 0,-1 0,1 0,0 0,0 0,0 0,0 0,0-1,-1 1,1 0,0 0,0 0,0 0,0 0,0 0,0 0,-1 0,1-1,0 1,0 0,0 0,0 0,0 0,0 0,0 0,0 0,0 0,0-1,-1 1,1 0,0 0,0 0,0 0,0 0,0 0,0 0,0 0,0 0,0 0,0-1,0 1,0 0,0 0,0 0,0 0,0 0,0 0,0-1,0 1,0 0,0 0,0 0,0 0,0 0,0-1,0 1,0 0,0 0,0 0,0 0,0 0,0 0,0 0,0-1,0 1,0 0,0 0,0 0,0 0,0 0,0 0,0-1,0 1,1 0,-1 0,0 0,0 0,0 0,0-1,0 1,0 0,0 0,0 0,0 0,0 0,0 0,1-1,-1 1,0 0,0 0,0 0,0 0,1-1,-1 1,0 0,0 0,0-1,1 1,-1 0,0 0,0 0,1 0,-1-1,0 1,0 0,1 0,-1 0,0-1,0 1,1 0,-1 0,0 0,1-1,-1 1,1 0,0-1,0 1,0 0,0-1,0 1,0-1,0 1,1-1,-1 1,1 0,-1-1,1 1,3-2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965 582,'2'0,"-4"0,2 0,0 0,0 0,0 0,0 0,0 0,0-1,0 1,0 0,0 0,1 0,-1 0,0 0,0 0,0 0,0 0,0 0,0 0,0 0,0 0,0 0,0 0,0-1,0 1,0 0,-1 0,1 0,0 0,0 0,0-1,-1 1,1 0,0 0,-1 0,1 0,0 0,-1 0,1 0,-1-1,1 1,0 0,-1 0,1 1,-1-1,1 0,-1 0,1 0,-1 0,1 0,-1 0,1 0,-1 0,1 0,0 0,-1 1,1-1,-1 0,1 0,0 0,-1 0,1 1,-1-1,1 0,0 0,0 0,-1 0,1 1,0-1,0 0,-1 0,1 1,0-1,0 0,0 0,0 0,-1 1,1-1,0 0,0 0,0 0,0 1,0-1,-1 0,1 0,0 0,0 1,0-1,0 0,0 0,0 0,0 1,0-1,0 0,0 0,0 0,0 0,0 1,0-1,0 0,0 0,0 0,0 0,0 1,1-1,-1 0,0 0,0 0,0 0,0 0,0 0,0 1,0-1,0 0,1 0,-1 0,0 0,0 0,0 0,0 1,0-1,1 0,-1 0,0 0,0 0,0 0,0 0,0 0,1 0,-1 0,0 1,0-1,0 0,0 0,1 0,-1 0,0 0,0 0,0 0,1 0,-1 0,0 0,1 0,-1 0,0 0,0 0,0 0,0 0,1 0,-1 0,0 0,0 0,0 0,0 0,1 0,-1 0,0 0,0 0,0 0,0 0,0 0,0 0,1 0,-1 0,0 0,0 0,0 0,1 0,-1 0,0 0,0-1,0 1,1 0,-1 0,0 0,0 0,1 0,-1 0,0 0,0 0,1 0,-1 0,0-1,0 1,0 0,0 0,1 0,-1 0,0 0,0 0,0 0,0-1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444 656,'2'0,"-4"0,2-1,0 1,0 0,0 0,0 0,0 0,0 0,0 0,1 0,-1 0,0 0,0 0,0 0,1 0,-1 0,1 0,-1 0,0 0,1 0,0 0,-1 0,1 0,0 0,0 1,0-1,0 0,0 0,0 0,0 0,1 0,-1 0,0 1,0-1,0 0,0 0,0 0,0 0,1 0,-1 1,0-1,0 0,0 0,0 0,1 0,-1 0,0 0,0 0,0 0,1 0,-1 0,0 1,0-1,0 0,0 0,0 0,0 0,0 0,0 0,1 0,-1 0,0 0,-1 0,1 0,0 0,1 0,-1 0,0 0,0 0,0 0,0 0,0 0,0 0,0 0,0 0,0 0,0 0,0 0,1 0,-1 0,0 0,0 0,0 0,0 1,0-1,1 0,-1 0,0 0,0 0,0 0,0 0,0 0,0 0,1 0,-1 0,0 0,0 0,0 0,0 0,0 0,0 0,0 0,0 0,0 0,0 0,1 0,-1 0,0 0,0 0,0 0,0 0,0 0,0 0,0 0,0 0,1 0,-1 0,0 0,1 0,-1 0,0 0,1-1,-1 1,1 0,-1 0,1 0,-1 0,0 0,1-1,-1 1,0 0,1 0,-1 0,1-1,-1 1,1 0,-1 0,0 0,1-1,-1 1,1 0,-1 0,0 0,1 0,-1-1,1 1,-1 0,1 0,-1 0,1 0,-1 0,0 0,1 0,-1 0,0 0,0 0,0 1,0-1,0 0,0 0,0 0,0 0,0 0,1 0,-1 0,0 0,0 0,0 0,1 1,-1-1,0 0,0 0,0 0,0 0,0 1,1-1,-1 0,0 0,0 0,0 1,0-1,0 0,1 0,-1 0,0 0,0 0,0 0,0 0,-1 0,1 0,0 1,0-1,0 0,0 0,0 0,0 0,-1 0,1 0,0 0,0 0,-1 0,1 0,0 0,0 0,-1 0,1 0,0 0,0 0,-1 0,1 0,0 1,0-1,0 0,0 0,0 0,-1 0,1 0,0 0,0 0,-1 0,1 0,0 0,0 0,-1 0,1 1,0-1,0 0,0 0,0 0,0 0,0 0,0 0,0 0,0 0,0 1,0-1,1 0,-1 0,0 0,0 0,0 0,0 1,0-1,0 0,0 0,0 0,0 0,0 0,0 0,0 1,0-1,0 0,-1 0,1 0,0 0,0 0,0 0,-1 0,1 0,0 0,-1 0,1 0,0 0,0 0,-1 0,1 0,0 0,-1 0,1 1,0-1,-1 0,1 0,0 0,-1 0,1 0,0 0,-1 0,1 0,0 0,0 0,-1 0,1 0,0 0,-1 0,1 0,0 0,0 0,-1 0,1 0,0 0,0 0,-1 0,1 0,0 0,0 0,-1 1,1-1,0 0,0 0,0 0,0 0,0 0,-1 0,1 0,-1 0,1 0,-1 0,1 0,0 0,0 0,-1 0,1 0,0 0,-1 0,1 0,0 0,-1 0,1 0,-1 0,1 0,-1 0,1 0,-1 0,1 0,-1 0,1 0,-1 0,0 1,1-1,0 0,-1 0,1 0,-1 0,0 0,1 0,-1 0,0 0,1 0,-1 0,1 0,-1 0,1-1,-1 1,0 0,1 0,-1 0,1 0,-1 0,0 0,0 0,1 0,-1 0,1 0,-1 0,0 0,1 0,-1 0,0 0,1 0,-1 0,1 0,-1 0,0-1,1 1,-1 0,0 0,1 0,0 0,-1 0,1 0,-1 0,1 0,-1 0,0 0,1 0,-1 0,1 0,-1 0,1 0,-1 0,1 0,-1 0,1 0,-1-1,1 1,-1 0,1 0,-1 0,1 0,-1 0,1 0,-1 0,1 0,-1 0,1 0,-1 0,1 0,-1 0,1 0,-1 0,1 0,-1 0,1 0,-1 0,0 0,1 0,0 0,-1 0,1 0,-1 0,1 0,0 0,-1 0,1 0,-1 0,1 0,0 0,-1 0,1 0,-1 0,1 0,0 0,-1 0,1 0,-1 0,1 0,0 0,-1 0,1 0,0-1,-1 1,1 0,0 0,-1 0,1 0,0 0,0 0,-1 0,1 0,0 0,0 0,0 0,0 0,0 0,0 0,-1 0,1 0,0 0,0 0,0-1,0 1,0 0,0 0,-1 0,1 0,0 0,0 0,-1 0,1 0,0 0,0 0,-1 0,1 0,0-1,0 1,0 0,0 0,0 0,0 0,0 0,0 0,0 0,0 0,0 0,0 0,0 0,0-1,0 1,0 0,0 0,0 0,1 0,-1 0,0 0,0 0,0 0,0 0,0 0,0 0,0 0,0 0,0 0,0 0,0 0,0 0,0 0,0 0,0 0,0 0,0 0,0-1,0 1,0 0,0 0,0 0,-1 0,1 0,0 0,0 0,-1 0,1 0,0 0,0 0,-1 0,1 0,0 0,-1 0,1 0,-1 0,1 0,0 0,0 0,-1 0,1 0,-1 0,1 0,0 0,0 0,-1 0,1 0,0 0,-1 0,1 0,-1 0,1 0,0 0,-1 0,0 0,1 0,0 0,-1 0,1 0,0 0,-1 0,1 0,-1 0,1 0,0 0,0 0,0 0,-1 0,1 0,0 0,0 0,0 0,0 0,-1 0,1 0,0 0,0 0,-1 0,1 0,0 0,0 0,-1 0,1 0,0 0,-1 0,1 0,0 0,0 0,-1 0,1 0,0 0,-1 0,1 0,0 0,-1 0,0 0,1 0,-1 0,1 0,-1 0,1 0,-1 0,1 0,-1 0,0 0,1 0,0 0,-1 0,1 0,0 0,0 0,-1 0,1 0,0 0,-1 0,1 0,0 0,-1 0,1 0,0 0,0 0,-1 0,1 0,0 0,-1 0,1 0,0 0,-1 0,1 0,0 0,-1 0,1 0,-1 0,1 0,-1 0,1 0,-1 0,1 0,-1 0,0 0,0 0,1 0,-1 0,0 0,0 0,1 0,-1 0,0 0,0 0,0 0,0 0,0 0,0 0,0 0,0 0,1 0,-1 0,0 0,0 0,0 0,1 0,-1 0,0 0,1 0,-1 0,0 0,0 0,1 0,-1 0,0 0,0 0,1 0,-1 0,0 0,0 0,0 0,0 0,0 0,1 0,-1 0,0 0,0 0,0 0,0 0,0 0,0 0,0 0,0 0,0 0,1 0,-1 0,0 0,0 0,0 0,0 0,0 0,0 0,0 0,0 0,0 0,0 0,0 0,0 0,1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744 668,'2'0,"-4"0,2 0,0 0,0 0,0-1,0 1,0 0,0 0,0 0,0 0,0 0,0 0,0 0,0-1,0 1,0 0,0 0,0 0,0 0,0 0,-1-1,1 1,0 0,0 0,0 0,0-1,0 1,0 0,0 0,0 0,0 0,0-1,0 1,0 0,0 0,0 0,0 0,0 0,0 0,0-1,0 1,0 0,0 0,0 0,0 0,0 0,0 0,0 0,0 0,0 0,0 0,0 0,0 0,0 1,0 0,-1-1,1 1,0 0,0 0,0 0,0-1,0 1,-1 0,1 0,0-1,0 1,0 0,0-1,0 1,0-1,0 1,0-1,0 0,0 0,0 1,0-1,0 0,0 0,0 0,-1 1,1-1,0 0,0 0,0 0,0 0,1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795 663,'2'0,"-4"0,2 0,0 0,0 0,0 0,0 0,0 0,0 0,0 1,0-1,0 1,0-1,0 1,0-1,0 1,0-1,0 1,0-1,0 1,0-1,0 1,0-1,0 0,0 1,0-1,0 0,0 1,0-1,0 0,0 0,0 1,0-1,1 0,-1 0,0 0,1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820 661,'2'0,"-4"0,2 0,0 0,0 0,0 0,0 0,0 0,0 1,0-1,0 1,0-1,0 1,0-1,0 1,0 0,0-1,0 1,0-1,0 1,0-1,0 0,0 1,0-1,0 0,0 1,0-1,0 0,0 0,0 0,0 1,0-1,0 0,0 0,2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842 663,'2'0,"-4"1,2-1,0 0,0 1,0-1,0 1,0-1,0 0,0 1,0-1,0 1,0-1,0 0,0 0,0 1,0-1,0 1,0-1,0 0,0 0,0 0,1 0,-1 1,0-1,2-1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856 666,'2'0,"-4"0,2 0,1 0,-1 0,0 0,0 0,0 0,0 1,0-1,0 1,0-1,0 0,0 0,0 1,0-1,0 0,0 0,1 1,-1-1,0 0,0 0,0 0,2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872 665,'2'0,"-4"0,2 0,0 0,0 0,0 0,0 0,0 0,0 0,1 0,-1 0,0 1,0-1,0 0,1 1,-1-1,0 0,0 1,0-1,0 0,0 1,0-1,0 0,0 0,1 1,-1-1,0 0,0 0,0 0,2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892 665,'2'0,"-3"0,1 0,0 0,0 0,1 0,-1 1,0-1,1 0,-1 0,0 1,0-1,0 0,1 1,-1-1,0 0,0 0,0 1,0-1,1 1,-1-1,0 0,0 0,0 0,1 0,-1 1,0-1,0 0,2-1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502 435,'2'0,"-4"0,2 0,0 0,0 0,0 0,0 0,0 0,1 0,-1 0,0 0,1 0,-1 0,0 0,1 0,-1 0,0 0,1 0,-1 1,1-1,-1 0,0 0,1 1,-1-1,1 0,-1 1,0 0,0-1,0 1,0-1,0 1,0 0,0 0,0-1,0 1,0 0,0 0,0 0,0-1,-1 1,1 0,0-1,0 1,0-1,0 1,0-1,0 1,0-1,0 1,0-1,0 0,0 1,0-1,0 0,0 0,1 1,-1-1,0 0,0 0,0 0,1 1,-1-1,0 0,1 0,-1 0,0 0,1 0,-1 0,1 0,-1 0,1 0,-1 0,0 0,1 0,-1 0,1 0,-1 0,2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922 663,'2'0,"-4"0,2 0,0 0,0 0,0 0,0 1,0-1,0 0,0 1,0-1,0 1,0-1,0 1,0-1,0 0,0 1,0-1,0 0,0 0,0 1,0-1,0 0,0 0,1 0,-1 0,0 0,1 0,1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944 664,'2'0,"-4"0,2 0,1 0,-1 1,0-1,0 1,0-1,0 1,0 0,1-1,-1 1,0 0,0-1,0 1,0 0,1-1,-1 1,0 0,0-1,1 1,0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801 701,'2'0,"-4"0,2-1,0 1,0 0,0 0,1 0,-1 0,0 0,0 0,0 0,0 0,0 0,0 0,0 0,1 0,-1 0,0 0,0 0,0 0,0 0,0 0,0 0,0 0,0 0,0 0,0 0,0 0,-1 0,0-1,0 1,-1 0,1 0,-1 0,1 0,0 0,-1 0,1 0,0-1,-2 1,3 0,-1 0,0 0,1 0,-1 0,1 0,-1 0,1 0,0 0,-1 0,1 0,0 0,-1 1,1-1,0 0,-1 0,1 0,0 1,-1-1,1 1,-1-1,1 1,-1 0,1 0,-1 0,1 0,0 0,0 0,-1 0,1 0,0-1,0 1,0 0,0 0,0-1,0 1,0 0,0 0,0-1,0 1,0-1,0 1,0 0,0-1,0 0,0 1,0-1,0 1,0-1,0 0,0 0,0 1,1-1,-1 0,0 0,0 0,0 0,0 0,0 0,0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783 709,'2'0,"-4"0,2 0,0 0,0 0,0 0,0 0,0 0,0 0,0 0,0 0,0 0,0 0,0 0,0 0,0 0,0 0,0 0,0 0,0 0,0 0,0 0,0 0,0 0,0 0,0-1,0 1,0 0,0 0,1 0,-1 0,0 0,1 0,-1 0,1 0,-1 0,1 0,-1 0,1 0,-1 0,1 0,-1 0,1 0,-1 0,0 0,1 0,-1 0,1 0,-1 0,1 0,-1 0,0 0,0 0,1 0,-1 0,0 0,0 0,0 0,1 0,-1 0,0 0,0 0,0 0,0 0,0 0,0 0,0 0,-1 0,0 0,0 1,0-1,0 0,-1 0,1 0,0 0,-1 0,1 0,0 0,0 0,-1 0,2 0,-1 0,0 0,1 0,-1 0,1 0,0 0,-1 0,1 0,0 0,0 0,-1 0,1 0,0 0,0 0,0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807 688,'2'0,"-4"0,2 0,0 0,0 0,0 0,0 0,0 0,0 0,0 0,-1 0,0 0,0 0,0 0,0 0,-1 0,1 0,0 0,0 0,0 0,0 0,0 0,0 0,1 0,-1 0,1 0,-1 0,1 0,-1 0,1 0,0 0,0 0,-1 0,1 0,0 0,0-1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802 683,'2'0,"-4"0,2 0,1 1,-1-1,1 1,-1-1,1 0,-1 1,1-1,-1 1,1-1,-1 1,0-1,0 1,1-1,-1 0,0 0,0 1,0-1,0 1,0-1,-1 1,1-1,0 1,-1-1,1 1,0-1,-1 1,1-1,0 0,-1 1,1-1,0 0,0 0,-1 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818 718,'2'0,"-4"0,2 0,0 0,0 0,-1 0,1 0,0 0,0 0,0 0,0 0,0 0,0 0,0 0,1 0,0 0,0 0,0 0,0 0,0 0,0 0,0 0,0 0,1 0,-2 0,1 0,0 0,-1 0,1 0,-1 0,0 0,1 0,-1 0,0 0,0 0,0 0,1 0,-1 0,0 0,0 0,0 0,0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819 711,'2'0,"-4"0,2 0,0 0,0 0,0 0,0 0,0 0,0 0,0 0,1-1,-1 1,1 0,0 0,0 0,0 0,0 0,0 0,-1 0,1 0,0 0,0 0,-1 0,1 0,-1 0,1 0,-1 0,0 0,1 0,-1 0,0 0,0 0,1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870 700,'2'0,"-4"0,2 0,0 0,0 0,0 0,0 0,0 0,0 0,-1 0,1-1,-1 1,1 0,-1 0,0 0,-1 0,1 0,0 0,0 1,0-1,0 0,0 0,0 0,1 0,-1 0,0 0,1 0,-1 0,1 1,-1-1,1 0,-1 0,1 1,0-1,-1 0,1 1,0-1,0 1,-1 0,1-1,0 1,0 0,0 0,0 0,0 0,0 1,0-1,1 0,-1 0,0 0,0-1,0 1,1 0,-1-1,0 1,0 0,0-1,1 1,-1-1,0 1,0-1,0 0,0 1,0-1,1 0,-1 0,0 1,0-1,0 0,0 0,0 0,0 0,0 0,0 0,1 0,-1 0,0 0,1-1,0 1,-1-1,1 1,0-1,0 0,0 0,0 0,0 0,-1 0,1 0,0-1,0 1,0 0,0 0,-1 0,1-1,0 1,-1 0,1 0,-1 0,1 0,-1 1,0-1,1 1,-1-1,0 1,0 0,0-1,0 1,1 0,-1 0,0 0,0 0,0 0,0 0,0-1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879 690,'2'0,"-4"0,1 0,0 0,0 1,0-1,-1 0,1 0,0 0,-1 0,1 0,-1 0,1 1,-1-1,1 0,0 0,0 0,0 0,0 0,1 0,-1 0,1 0,0 0,-1 0,1 0,0 0,0 0,-1 0,1 0,0 0,0 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518 446,'2'0,"-4"0,2 0,0 0,0 0,0 0,0 0,0 0,-1 0,0 0,1 0,-1 0,0 0,0 0,0 0,0 0,0 0,0 0,0 0,0 0,0 0,0 0,0 0,0 0,1 0,-1 0,1 0,-1 1,1-1,-1 0,1 0,0 0,-1 0,1 0,0 0,0 0,0 0,-1 0,1 0,0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878 686,'2'0,"-4"1,2-1,1 0,-1 1,0-1,0 0,0 1,0-1,0 0,0 1,0-1,0 0,0 1,0-1,0 1,-1-1,1 1,0-1,-1 1,1-1,-1 0,1 1,-1-1,1 0,0 0,-1 0,1 1,0-1,-1 0,1 0,0 0,0 0,0 0,0 0,-1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895 700,'2'0,"-4"0,2 0,0 0,1 0,-1 0,0 0,0 0,1 0,-1-1,0 1,1 0,-1 0,0 0,1-1,-1 1,0 0,1-1,-1 1,0 0,1-1,-1 1,0 0,0-1,0 1,0-1,1 1,-1 0,0-1,0 1,-1 0,1 0,0-1,0 1,0 0,0 0,-1-1,1 1,0 0,0 0,-1 0,1 0,-1-1,1 1,0 0,-1 1,0-1,1 0,-1 0,1 1,-1-1,0 0,1 1,-1 0,1-1,-1 1,0 0,1 0,-1 0,1 0,0 0,-1 0,1 0,0 0,-1 0,1 0,0 0,0 0,0 0,-1 0,1 0,0 1,0-1,0 0,0-1,0 1,0 0,-1 0,1-1,0 1,0 0,0 0,0 0,0 0,0 0,0-1,0 1,0 0,0 0,0-1,0 1,0 0,0-1,0 1,0-1,0 1,0-1,0 1,0-1,0 1,0-1,0 1,0-1,-1 0,1 1,0-1,0 0,0 0,0 1,0-1,-1 0,1 0,0 0,0 0,0 1,-1-1,1 0,0 0,0 0,0 0,-1 0,1 0,0 0,0 0,0 0,-1 0,1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898 712,'2'0,"-4"0,2 0,0 0,0 0,0 0,0 0,0 0,0 0,0 0,-1 0,1 0,-1 0,0 0,0 0,0 0,0 0,0 0,0 0,-1 0,1 0,0 0,0 0,0 0,0 0,1 0,-1 0,1 0,-1 0,0 0,1 0,0 0,0 0,0 0,-1 0,1 0,0 0,0 0,0 0,0 0,0 0,0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523 667,'2'0,"-4"0,2 0,0 0,0 0,0 0,0 0,0 0,0 0,0 0,0 0,0 0,0 0,0 0,0 0,0 0,0 0,0 0,0 0,-1 0,1 1,-1 0,-1 0,1 0,0 0,0 1,-1-1,1 1,-1 0,1-1,-1 2,1-2,0 1,0-1,0 1,0-1,0 0,0 0,0 1,0-1,0 0,1 0,-1 0,0 0,1-1,-1 1,1 0,0-1,-1 0,1 1,0-1,0 0,0 0,-1 1,1-1,0 0,0 0,0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521 672,'2'0,"-4"0,2 0,0 0,0 0,0 0,0 0,0 0,0-1,0 1,0 0,0 0,0 0,0 0,0 0,0 0,0 0,0 0,0 0,0 0,0 0,0 0,0 0,0 0,0 0,0 0,0 0,0 0,0 0,0 0,0 0,0 0,0-1,0 1,0 0,0 0,0 0,0 0,0 0,0 0,0 0,0 0,0 1,0-1,0 0,0 1,0-1,0 1,0-1,0 1,0-1,0 1,-1-1,1 0,0 1,0-1,0 0,0 0,0 1,0-1,0 0,0 0,0 0,0 1,-1-1,1 0,0 0,0 0,0 0,0 0,0 0,0 0,0 0,0 0,0 0,0 0,0 0,0-1,0 1,0-1,0 1,0-1,0 1,0-1,1 0,-1 1,0-1,-1 0,1 1,0-1,0 0,1 1,-1-1,0 1,0 0,0-1,0 1,0 0,0-1,0 1,0 0,0-1,0 1,0 0,0 0,0 0,0-1,0 1,-1 0,1 0,0 0,0 0,0 0,0 0,0 0,0-1,0 1,0 0,-1 0,1 0,-1 0,1 0,-1 0,0 0,0 0,0 0,1 0,-1 0,0 1,0-1,1 0,-1 0,1 0,-1 0,1 0,0 0,-1 0,1 0,0 1,0-1,0 0,0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893 738,'2'0,"-4"0,2 0,0 0,0 0,0 0,0 0,0 0,0 0,0 0,0 0,0 0,0 0,0 0,0 0,0 0,0 0,0 0,0 0,0 0,0 0,0 0,0 0,0 0,0 0,0 0,1 0,-1 0,0 0,0 0,0 0,0 0,0 0,0 0,0 0,0 0,0 0,0 0,0 0,0 0,-1 0,1 0,-1 0,0 1,0-1,1 0,-1 0,0 0,1 0,-1 0,0 0,1 0,-1 0,1 0,0 0,-1 0,1 0,0 0,-1 0,1 0,0 0,0 0,0 0,-1 0,1 0,0 0,0 0,0 0,0 0,0 0,0 0,0 0,0 0,0 0,0 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892 740,'2'0,"-4"0,2 0,0 0,0 0,0 0,0 0,0 1,0-1,-1 0,0 0,1 0,-1 0,0 0,1 0,-1 0,0 0,1 0,-1 0,1 0,-1 0,1 0,0 0,-1 0,1 0,0 0,0 0,0 0,0 0,-1 0,1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530 274,'2'0,"-4"0,2 0,0 0,0 0,0 0,0 0,0 0,0 0,0 0,0 0,0 0,0 0,0 0,0 0,0 0,0 0,0 0,1 0,-1 0,0 0,1 0,-1 0,1 0,-1 0,1 0,0 0,-1 0,1 0,0 0,0 0,0 0,0 0,-1 0,1 0,0 0,0 0,0 0,0 0,-1 0,1 0,0 0,0 0,-1 0,1 0,0 0,0 1,0-1,-1 0,1 0,0 0,0 0,0 0,0 0,0 0,0 0,-1 0,1 0,0 0,0 0,0 1,0-1,-1 0,1 0,-1 0,1 0,-1 0,1 0,-1 0,0 0,0 0,1 0,0 0,-1 0,0 0,0 0,1 0,-1 0,0 0,0 0,1 0,-1 0,0 0,0 0,0 0,1 0,-1 0,0 1,0-1,0 0,0 0,1 0,-1 0,0 0,0 0,0 0,1 0,-1 0,0 0,0 0,1 0,-1 0,0 0,0 0,1 0,-1 0,0 0,0 0,1 0,-1-1,0 1,1 0,-1 0,0 0,0 0,0 0,0 0,1 0,-1 0,0 0,0 0,0 0,1 0,-1 0,0 0,0 0,0 0,0 0,1 0,-1 0,0 0,0 0,0 0,1 0,-1 0,0 0,0 0,1 0,-1 0,0 0,0 0,0 0,0 0,0 0,1 0,-1 0,0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735 273,'2'0,"-4"0,2 0,0 0,0 0,0 0,1 0,-1 0,0 0,1 0,-1 0,0 0,1 0,-1 1,1-1,-1 0,1 0,-1 0,1 0,0 0,-1 0,1 0,0 0,-1 0,1 0,-1 0,1 0,0 0,-1 0,1 0,0 0,-1 0,1 0,0 0,0 0,-1 0,1 0,0 0,-1 0,1 0,0 0,0 0,1 0,-1 0,0 0,0 0,0 0,0 0,0 0,0 0,0 0,1 0,-1 0,0 0,0 0,0 0,1 0,-1 0,0 0,0 0,0 0,0 0,1 0,-1 0,0 0,0 0,0 0,0 0,0 0,0 0,0 0,0 0,0 0,-1 0,1 0,0 0,0 0,-1 0,1 0,0 0,0 0,0 0,0 0,0 0,0 0,-1 0,1 0,1 0,-1 0,0 0,0 0,0 0,0 0,0 0,0 0,0 0,0 0,1 0,-1 0,0 0,0-1,0 1,0 0,0 0,0 0,0 0,0 0,1 0,-1 0,0 0,0 0,0 0,0 0,0-1,1 1,-1 0,0 0,1 0,-1 0,0 0,0 0,1 0,-1-1,1 1,-1 0,1 0,-1 0,0 0,1 0,-1 0,1-1,-1 1,0 0,0 0,1 0,-1 0,0 0,0 0,1 0,-1-1,0 1,0 0,1 0,-1 0,0 0,1 0,-1 0,0 0,1 0,-1 0,0 0,1 0,-1 0,1 0,-1 0,1 0,-1 0,0 0,1 0,-1 0,1 0,-1 0,1 0,-1 0,0 0,1 0,-1 0,0 0,0 0,1 0,-1 0,0 0,1 0,-1 0,1 0,-1 0,0 0,1 0,-1 0,0 0,1 0,-1 0,0 0,0 0,0 0,0 0,0 0,0 0,0 0,0 0,-1 0,1 0,0 0,-1 0,1-1,0 1,-1 0,0 0,1 0,-1 0,1 0,-1 0,0 0,1 0,-1 0,0 0,1 0,-1 0,0 0,0 0,1 0,-1 0,0 0,0 0,1 1,-1-1,0 0,0 0,0 0,1 0,-1 0,0 0,0 0,0 0,0 0,0 0,0 0,1 0,-1 0,0 0,0 0,0 0,0 0,1 0,0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1209 275,'2'0,"-4"0,2 0,0 0,0 0,0 0,0 0,0 0,0 0,0 0,0 0,0 0,0 0,0 0,0 0,1 0,-1 0,1 0,0 0,0 0,0 0,1 0,-1 0,0 0,1 0,-1 1,1-1,-1 0,4 0,-3 0,-1 0,1 1,-1-1,1 0,-1 0,0 0,0 0,0 1,0-1,0 0,-1 0,1 0,0 0,-1 0,1 1,-1-1,1 0,0 0,-1 0,0 0,1 0,-1 0,0 1,1-1,-1 0,1 0,-1 0,0 0,1 0,-1 0,0 0,1 0,-1 1,0-1,1 0,-1 0,0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175 313,'2'0,"-4"0,2 0,0 0,0 0,0 0,1 0,-1 0,0 0,0 0,0 0,0 0,1 0,-1 0,0 0,0 0,0 0,0 0,0 0,0 0,0 0,0 0,0 0,0 0,0 0,0 0,0 0,0 0,0 0,0 0,0 0,0 0,0 0,0 0,0 0,0 0,0 0,0 0,0 0,1 0,-1 0,0 0,-1 1,0-1,0 0,-1 0,0 0,0 0,1 0,-2 0,1 0,-1-1,1 1,-1 0,0 0,1-1,0 1,0 0,1 0,-1 0,1 0,0 0,0-1,0 1,1 0,-1 0,1 0,-1 0,1 0,0 0,0 0,-1 0,1 0,0 0,0 0,0 0,0 0,0 0,0 0,0 0,0 0,0 0,0 0,2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543 431,'2'0,"-4"0,1 0,1 0,0 0,0 0,0 0,0 0,0 0,0 0,0 0,0 0,0 0,0 0,0 1,0 0,0 0,0 0,0 0,0 1,0-1,0 0,0 1,0-1,0 0,0 0,0 1,-1-1,1 0,0 0,0 0,0 0,1-1,-1 1,0-1,0 1,0-1,0 0,0 1,0-1,0 0,0 0,0 0,0 1,0-1,0 0,2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327 333,'2'0,"-4"0,2 0,0 0,0 0,0 0,0 0,1 0,-1 0,0 0,1 0,-1 0,1 0,-1 0,1 0,0 0,-1 0,1 0,0 0,0 0,0 0,0 0,0-1,1 1,-1 0,0 0,0 0,0 0,0 0,1 0,-1 0,0 0,0 0,1 0,-1 0,0 0,1 0,-1 0,0 0,1 0,-1 0,0 0,1 0,-1 0,1 0,-1 0,1 0,0 0,-1 0,1 0,-1 0,1 0,-1 0,1-1,-1 1,1 0,-1 0,0 0,1 0,-1 0,0 0,1 0,-1 0,1 0,-1 0,0 0,1 0,-1 0,1-1,-1 1,1 0,-1 0,1 0,-1 0,1 0,-1 0,1 0,0 0,-1 0,1-1,-1 1,1 0,1 0,-1 0,0-1,-1 1,1 0,-1 0,1 0,0 0,-1-1,1 1,-1 0,1 0,-1 0,1-1,-1 1,1 0,0 0,-1 0,1 0,0-1,-1 1,1 0,0 0,0 0,0-1,0 1,-1 0,1 0,0 0,0-1,-1 1,1 0,0 0,-1 0,1 0,-1 0,1-1,-1 1,0 0,1 0,-1 0,0 0,0 0,0 0,0 0,0 0,-1 0,1 0,0-1,0 1,-1 0,1 0,-1 0,1 0,-1 0,1 0,-1 0,1 0,-1 0,1 0,-1 0,1 0,-1 0,1 0,-1 0,1 0,0 0,-1 0,0 0,1 0,-1 0,0 0,1 0,-1 0,1 0,-1 0,1 0,-1 0,1 0,-1 0,1 0,-1 0,1 0,-1 0,1 0,-1 0,1 0,-1 0,1 0,-1-1,1 1,0 0,0 0,-1 0,1 0,0 0,0 0,-1 0,1 0,0 0,-1 0,1 0,0 1,0-1,0 0,-1 0,1 0,0 0,0 0,0 0,0 0,0 0,0 0,0 0,0 0,0 0,0 0,0 0,0 0,0 0,1 0,-1 0,0 0,1 0,-1 0,0 0,1 0,-1 0,1 1,-1-1,0 0,1 0,-1 0,0 0,1 0,-1 0,0 0,0 0,0 0,0 0,0 0,0 0,0 0,0 0,0 0,-1 0,1 0,-1 0,1 0,-1 0,0 0,1 0,-1 0,0 0,1 0,-1 0,0 0,0 0,0 0,1 0,-1 0,0 0,0 0,0 1,0-1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664 329,'1'0,"-1"0,0 0,1 0,-1-1,1 1,0 0,0 0,1 0,0-1,0 1,0 0,1-1,-1 1,1 0,-1 0,0-1,0 1,0 0,0 0,0 0,1 0,-1 0,-1 0,1 0,-1 0,1 0,0 0,-1 0,0 0,0 0,0 0,0 0,-1 0,1 0,-1 0,1 0,-1 0,0 0,1 0,-1 0,0 0,0 0,0 0,0 0,1 0,-1 0,1-1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912 324,'2'0,"-3"0,1 0,0 0,0 0,0 0,1 0,-1 0,1 0,-1 0,1 0,-1 0,1 0,-1 0,1 0,0 0,-1 0,1 0,0 0,-1 0,1 0,0-1,0 1,0 0,0 0,0 0,0 0,0 0,0 0,0 0,0 0,0 0,-1-1,1 1,0 0,0 0,0 0,0 0,0 0,0 0,0 0,0 0,0 0,0-1,0 1,0 0,0 0,0 0,0 0,0 0,0 0,0 0,0 0,1 0,-1 0,0 0,0 0,0 0,1 0,-1 0,0 0,0 0,0-1,0 1,0 0,0 0,0 0,0 0,0 0,0 0,0 0,0 0,0 0,0 0,0 0,0 0,-1 0,1 0,0 0,-1-1,1 1,0 0,0 0,0 0,0 0,1 0,-1 0,0 0,0-1,0 1,0 0,0 0,0 0,0 0,0 0,1 0,-1-1,0 1,0 0,0 0,1 0,-1 0,0 0,0 0,0 0,0-1,0 1,0 0,0 0,0 0,0 0,0 0,0-1,0 1,0 0,0 0,1 0,-1 0,0 0,1-1,-1 1,0 0,0 0,0 0,0 0,0 0,1 0,-1 0,0-1,0 1,0 0,0 0,0 0,-1 0,1 0,1 0,-1 0,0 0,0-1,0 1,0 0,0 0,0 0,1 0,-1 0,0-1,1 1,-1 0,0 0,1 0,-1-1,1 1,-1 0,1 0,-1 0,1-1,-1 1,1 0,-1 0,1 0,-1 0,0-1,1 1,-1 0,1 0,-1 0,0 0,0 0,0 0,0 0,0 0,0-1,0 1,0 0,0 0,0 0,1 0,-1 0,0 0,0 0,0 0,0 0,0 0,0 0,0 0,0 0,0 0,0 0,-1 0,1 0,0 0,0 0,-1 0,1 0,0 0,0 0,0 0,0 0,0 0,0 0,-1 0,1 0,0 0,0 0,-1 0,1 0,0 0,0 0,0 0,0 0,0 0,-1 0,1 1,0-1,0 0,-1 0,1 0,0 0,0 0,-1 0,1 0,0 0,0 0,0 0,0 1,0-1,-1 0,1 0,0 0,0 0,-1 0,1 0,0 1,0-1,-1 0,1 0,0 0,0 1,0-1,-1 0,1 0,0 0,0 0,-1 1,1-1,0 0,-1 0,1 0,0 0,0 1,0-1,-1 0,1 0,0 0,-1 0,1 1,0-1,0 0,-1 0,1 0,-1 0,1 0,0 1,-1-1,1 0,0 0,-1 0,1 1,-1-1,1 0,-1 0,1 0,-1 0,1 0,-1 1,0-1,1 0,-1 0,1 0,-1 0,1 0,-1 1,1-1,-1 0,1 0,-1 0,1 0,-1 0,1 1,-1-1,1 0,0 0,-1 0,1 0,0 1,-1-1,1 0,0 0,-1 0,1 0,0 1,-1-1,1 0,0 0,-1 0,1 0,0 0,-1 1,1-1,0 0,-1 0,1 0,0 0,0 1,-1-1,1 0,0 0,0 0,0 1,0-1,0 0,0 0,0 0,0 1,0-1,0 0,0 0,-1 1,1-1,0 0,0 0,-1 0,1 0,0 0,0 0,-1 0,1 0,0 0,0 0,-1 1,1-1,0 0,0 0,-1 0,1 0,0 0,-1 0,1-1,0 1,-1 1,1-1,0 0,-1-1,1 1,0 0,0 0,-1 0,1 0,0 0,-1 0,1 0,-1 0,1 0,0 0,-1 0,1 0,-1 0,1 0,-1 0,1 0,-1 0,0 0,1 0,-1 0,0 0,1 0,-1 0,0 0,0 0,0 0,1 0,-1 0,0 0,0 0,0 0,0 0,0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239 388,'2'0,"-4"0,2 0,0 0,0 0,0 0,0 0,0 0,0 0,0 0,0-1,0 1,0 0,0 0,0 0,0 0,0 0,0 0,0 0,0 0,0 0,0 0,0 0,0 0,0 0,-1 0,1 0,-1 0,0 1,1-1,-1 0,0 1,1-1,-1 0,1 1,-1-1,0 1,0 0,0 0,1 0,-1 0,0 0,1 0,-1 0,1 0,-1 0,1 0,-1 1,1-1,0 1,-1 0,1 0,-1 0,1 0,0 0,-1 0,1 0,-1 0,1 0,0 1,0-1,-1 0,1 0,0 0,0 0,0 0,0 0,0 0,0 0,0 1,0-1,0 0,0 0,0 0,0 0,0 0,-1-1,1 1,0-1,0 1,0-1,0 1,0-1,0 1,-1-1,1 0,0-1,0 1,0-1,0 1,-1-1,1 0,-1 0,1 1,-1-1,0 0,0-1,-1 1,1 0,0-1,0 1,0-1,-1 1,2-1,-1 1,0-1,1 0,-1 1,1-1,0 0,0-3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199 430,'2'0,"-4"-1,2 1,0 0,0 0,0 0,-1 0,1 0,1-1,-1 1,0 0,1-1,0 1,0-1,0 1,1-1,-1 1,1-1,0 1,-1 0,1 0,0 0,-1-1,1 1,-1 0,1 1,-1-1,1 0,-1 0,1 1,-1-1,0 0,0 1,0-1,-1 1,1-1,0 0,-1 1,1-1,-1 1,0-1,1 1,-1-1,0 1,0 0,0-1,0 1,0-1,-1 1,1-1,-1 1,0 0,-1-1,0 1,0 0,-1-1,1 0,0 1,0-1,-1 0,1 0,-1 0,1-1,0 1,0 0,0 0,1-1,-1 1,1-1,0 1,0-1,0 1,1 0,-1-1,1 1,-1-1,1 1,0-1,0 0,0 1,0-1,0 1,0-1,0 1,0-1,1 1,0-1,-1 1,3-1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241 476,'2'0,"-4"0,2 0,0 0,0 0,-1 0,1 0,-1 0,1 0,-1 0,0 0,0 0,1 1,-1-1,0 0,1 1,-1-1,0 1,1 0,-1-1,1 1,-1 0,1 0,0 0,-1-1,1 1,0 0,0 0,0 0,0 0,0-1,1 1,-1 0,1-1,0 1,-1-1,1 1,0-1,0 1,0-1,1 0,-1 0,0 0,1 0,2-1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254 433,'1'0,"-1"0,2 0,-1 0,0 0,1 0,-1 0,1 0,-1 0,1 0,0 0,-1 0,1-1,-1 1,1 0,-1 0,0 0,0 0,-1 0,1 0,-1 0,1 0,-1 0,0 0,0 1,0-1,0 0,-1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260 434,'2'0,"-4"0,2 0,0 0,-1 0,1 1,0-1,0 1,-1-1,1 1,-1 0,1 0,-1 1,1-1,0 0,-1 0,1 0,0 1,-1-1,1 0,0 0,0 0,-1 0,1 0,0-1,0 1,0 0,0-1,0 0,0 1,0-1,0 0,0 1,0-1,0 0,0 0,0 0,0 0,0 1,0-1,0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252 448,'2'0,"-3"0,1 0,0 0,1 0,-1 0,1 0,0 0,0 0,1-1,-1 1,0 0,1 0,-1 0,0 0,0 0,0 0,0 0,-1 0,1 0,0 0,-1 0,0 0,1 0,-1-1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248 416,'2'0,"-4"0,2 0,0 0,0 0,0 0,0 0,0 0,0 0,0 0,1 0,0 0,0 0,0 0,1 0,0 0,-1 0,1 0,-1 0,1 0,0 0,-1 0,1 0,-1 0,0 0,0 0,0 0,-1 0,1 0,-1 0,1 0,-1 0,0 0,1 0,-1 0,0 0,0 0,0-1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561 434,'2'0,"-4"0,1 0,1 1,0-1,-1 0,1 1,-1-1,1 1,-1 0,0-1,0 1,1-1,-1 1,0-1,1 1,-1-1,1 0,-1 0,1 1,0-1,-1 0,1 0,0 0,0 0,-1 0,1 1,0-1,0 0,-1 0,1 0,0 0,0 0,0 0,0 0,0 0,0 0,0 0,0 0,-1 0,1 0,0 0,0 0,1 0,-1 1,0-1,0 0,1 1,-1-1,1 1,0-1,0 1,0 0,-1 0,1-1,0 1,0-1,0 1,0 0,0 0,0-1,-1 1,1-1,-1 0,1 1,-1-1,1 0,-1 0,0 0,0 0,0 1,1-1,-1 0,0 0,0 0,0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274 413,'-1'0,"1"0,0 0,0-1,0 1,0 0,0 0,0 0,0 0,1 0,-1 0,0 0,0 0,1 0,-1 0,1 0,-1 0,1 0,-1 1,0-1,1 0,-1 0,0 1,0 0,0-1,0 1,0-1,0 1,0 0,-1 0,1-1,-1 1,1 0,-1-1,0 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294 454,'2'0,"-4"0,2 0,0 0,0 0,0 0,0 0,0 0,0 0,0 0,0 0,0 0,0 0,0 0,0 0,0 0,0 0,0 0,0 0,0 0,0 0,0 0,0-1,1 1,-1 0,0 0,0 0,0 0,0 0,0 0,0 0,0 0,0 0,0 0,0 0,0 1,0-1,0 0,0 0,0 0,-1 0,1 1,0-1,0 0,0 0,0 0,0 0,0 0,0 0,0 0,0 0,0 0,-1-1,1 1,0 0,0 0,0 0,0 0,0 0,0 0,0 0,0 0,0 0,0 0,0 0,0 0,0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328 452,'2'0,"-4"0,2-1,0 1,0 0,0-1,0 1,0 0,0-1,0 1,0 0,0-1,-1 1,0 0,1-1,-1 1,0 0,0 0,0 0,0 0,-1 0,1 0,0 0,0 0,0 1,0-1,1 0,-1 1,0-1,1 0,-1 1,0-1,1 1,-1-1,1 1,-1-1,1 1,0-1,-1 1,1 0,0-1,0 1,0-1,-1 1,1-1,0 1,0-1,0 1,0-1,0 1,1-1,-1 1,0-1,0 0,0 0,0 1,0-1,1 0,-1 1,0-1,0 0,0 0,1 0,-1 0,0 1,0-1,1 0,-1 0,1 0,-1 0,1 0,-1 0,1 0,0-1,-1 1,1 0,-1 0,1-1,0 1,-1-1,1 0,0 1,0-1,-1 0,1 0,0 0,0 0,-1 0,1 0,-1 0,1-1,-1 1,1 0,-1-1,1 1,-1-1,0 1,1-1,-1 0,0 0,1 1,-1-1,0 1,0 0,1 0,-1-1,0 1,0 0,0 1,0-1,0 1,0-1,0 1,0-1,0 1,0 0,0 0,0-1,0 1,0 0,0 0,0 0,0 0,0 0,0 1,0-1,-1 1,1 0,0 1,-1-1,1 0,0 1,-1-1,1 1,0-1,0 1,-1-1,1 1,0 0,-1-1,1 1,0-1,0 1,0 0,0-1,0 0,0 0,0 0,0 0,0 0,0-1,0 0,0 1,0-1,1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328 455,'2'0,"-3"0,1-1,0 1,0-1,0 1,1 0,-1-1,0 1,0 0,0-1,0 1,0 0,0-1,1 1,-1 0,0 0,0 0,0-1,0 1,0 0,0 0,0 0,0 0,0 0,0 0,0 0,0 0,0 0,0 0,1 1,-1 0,0 0,1 0,-1 0,0 0,0 0,0 0,0 0,0-1,0 1,0 0,0-1,0 1,0-1,0 0,0 0,0 0,0 1,0-1,0 0,0 0,0 0,0 0,0-1,0 1,0-1,0 0,0 0,0-1,0 1,1 0,-1 0,1 0,0 0,-1 0,1 0,0 0,-1 1,1-1,-1 1,1-1,-1 1,1 0,-1 0,0-1,0 1,1 0,-1 0,0 0,1 0,1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361 427,'2'0,"-5"0,3 0,-2 0,1 0,-1 0,1 0,0 0,-1 0,1 0,-1 0,1 0,0 0,0 0,0 0,0 0,0 0,1 0,0 0,-1 0,1 0,0 0,-1 0,1 0,0 0,0 0,0 0,0 0,0-1,1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355 417,'2'0,"-4"0,2 0,0 0,1 0,-1 0,1 1,-1-1,1 0,-1 1,1-1,0 1,-1-1,1 1,-1-1,1 1,-1-1,1 1,-1 0,1-1,-1 1,0-1,0 1,0-1,0 1,0-1,0 1,0-1,-1 1,1 0,-1-1,0 1,0-1,0 1,0-1,0 0,0 1,0-1,0 0,1 0,-1 0,1 0,-1 0,1 0,0 0,-1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365 460,'2'0,"-4"0,2 0,0 0,0 0,0 0,0 0,1 0,-1 0,1 0,0 0,0 0,0 0,1 0,-1 1,0-1,1 0,-1 0,1 0,-1 0,0 0,1 0,-1 0,0 0,0 0,0 0,0 0,-1 0,1 0,-1 0,0 0,1 0,-1 0,0 0,0 0,1 0,-1 0,0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372 451,'2'0,"-4"0,3 0,-1 1,1-1,0 0,0 0,-1 0,1 0,0 0,1 0,-1 0,0 0,-1 0,1 0,0 0,0 0,-1 0,1 0,0 0,-1 0,1 0,-1 0,1 0,-1 0,1 0,-1 0,3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409 460,'2'0,"-4"0,2 0,0-1,1 0,-1 1,0-1,1 1,-1-1,1 1,-1-1,1 1,0-1,0 1,0 0,0-1,-1 1,1 0,0 0,0 0,0 0,-1 0,1 0,-1 1,1-1,-1 0,1 1,-1-1,1 0,-1 1,0-1,0 1,0 0,1-1,-1 1,0 0,-1-1,1 1,0 0,0-1,0 1,-1 0,1-1,-1 1,1 0,-1-1,1 1,-1-1,1 0,-1 1,0-1,1 0,-1 1,0-1,1 0,-1 0,0 0,1 0,-1 0,0 0,1 0,-1 0,0-1,1 1,-1 0,1 0,-1-1,1 1,-1 0,1 0,0-1,-1 1,1-1,0 1,-1 0,1-1,0 1,0 0,0-1,0 1,0 0,0-1,0 1,0-1,0 1,0-1,0 1,0-1,1 0,-1 1,0-1,1 1,-1-1,1 1,-1-1,1 1,-1-1,0 1,1 0,-1-1,1 1,-1 0,0 0,0-1,1 1,-1 0,1-1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234 493,'2'0,"-4"0,2 0,0 0,0 0,1 0,-1 0,0 0,0 0,0 0,0 0,0 0,0 0,0 0,0 0,0 0,0 0,0 0,0 0,0 0,1 0,-1 0,0-1,0 1,0 0,0 0,0 0,0 0,1 0,-1 0,0 0,0 0,0 0,0 0,0 0,0 0,0 0,0 0,1 0,-1 0,0-1,0 1,0 0,0 0,0 0,0 0,0 0,0 0,0 0,0 0,0 0,0 0,0 0,0 0,0 0,0 0,1 0,-1 0,0 0,0 0,0 0,0 0,0 0,0 0,0 0,0 0,0 0,0 0,0 0,0 0,0 0,0 0,0 0,0 0,0 0,0 0,0 0,0 0,-1 0,1 0,-1 0,1 0,0 0,-1 0,1 0,0 0,-1 0,1 0,0 0,0 0,-1 0,1 0,0 0,0 0,-1 0,1 0,0-1,0 1,0 0,0 0,0 0,-1 0,1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554 417,'2'0,"-4"0,2 0,0 0,0 0,0 0,0 0,0 0,0 1,0-1,0 0,0 1,0-1,1 0,-1 1,0-1,0 0,0 0,0 0,0 1,0-1,0 0,0 0,0 0,0 0,0 0,0 0,0 0,0 0,0 0,0 0,0 0,0 0,0 0,0 0,0 0,0-1,0 1,0 0,-1 0,1-1,0 1,0 0,0 0,0 0,-1 0,1-1,0 1,-1 0,1 0,0 0,-1 0,1 1,0-1,-1 0,1 0,-1 0,1 1,-1-1,1 0,0 0,0 1,-1-1,1 0,0 0,0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469 464,'2'0,"-4"0,1 0,1 0,0 0,0 0,0 0,0 0,0 0,0 0,0 0,0 0,0 0,0 0,0 0,0 0,0 0,0 0,1 0,0 0,1 0,-1 0,1 0,0 0,0 0,0 0,1 0,-1 0,1 0,0 0,-1 1,1-1,0 0,0 0,-1 0,1 0,0 0,0 0,-1 0,0 0,0 0,-1 0,1 0,-1 0,0 0,-1 0,1 0,-1 0,1 0,-1 0,0 0,1 0,-1 1,0-1,0 0,0 0,0 0,0 0,1 0,-1 0,0 0,-2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475 453,'2'0,"-4"0,2 0,0 0,0 0,0 0,0 0,0 0,0 0,1 0,-1 0,1 1,1-1,-1 0,0 0,1 0,0 0,0 0,0 0,0 1,0-1,0 0,0 0,0 0,0 0,0 0,0 0,-1 0,1 1,0-1,0 0,0 0,0 0,-1 0,1 0,-1 0,0 1,0-1,0 0,-1 0,1 0,-1 0,1 0,-1 0,0 0,0 0,1 0,-1 0,0 0,0 0,0 0,0 0,0 0,1 0,-1 0,0 0,0 0,0 0,0 0,0 0,0 0,1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528 449,'2'0,"-4"0,2-1,0 1,0 0,0 0,0 0,0 0,0 0,0 0,0 0,0 0,0 1,0-1,1 1,-1-1,1 1,-1 0,1 0,0 0,0-1,-1 1,1 0,0 0,-1-1,1 1,-1-1,1 1,-1-1,0 1,1-1,-1 1,0-1,0 0,1 1,-1-1,0 0,0 0,0 1,0-1,0 0,0 1,-1-1,1 1,-1 0,0-1,0 1,0 0,-1-1,1 1,0 0,-1-1,1 1,0-1,-1 1,1-1,0 1,0-1,1 0,-1 1,1-1,-1 0,1 0,0 0,0 0,-1 0,1 0,0 0,0 0,0 0,0 0,0 0,0 0,0 0,0 0,0 0,0 0,0 0,0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614 444,'2'0,"-4"0,2 0,1 0,-1 0,0 0,0 0,0 0,0 0,0 0,0 0,-1 0,0 0,0 0,0 0,-1 0,1 0,-1 0,1 0,-1 0,1 0,-1 0,0 0,1 0,-1 0,1 0,0 0,-1 0,2 0,-1 0,0 0,1 0,-1 0,0 0,1 0,0 0,-1 1,0-1,1 0,-1 1,1-1,-1 1,0 0,1 0,-1 0,0 0,1 1,-1-1,1 0,0 1,-1-1,1 0,-1 1,1-1,-1 1,1-1,-1 1,1-1,0 0,-1 0,1 1,0-1,0-1,-1 1,1 0,0-1,0 1,0-1,0 0,0 0,0 1,0-1,0 0,0 0,0 0,0 0,0 0,0 0,0 0,0 0,0 0,0 0,0-1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597 458,'2'0,"-4"0,2 0,0 0,0 0,0 0,0 0,0 0,1 0,-1 0,0 0,0 0,0 0,0 0,0 0,0 0,0 0,0 0,0 0,0 0,-1 0,0 1,0-1,-1 0,1 0,0 0,-1 0,1 0,-1 0,1 0,-1 0,1 0,-1 0,1 0,0 0,0 0,0 0,0 0,1 0,-1 0,1 0,-1 0,1 0,0 0,0 0,-1 0,1 0,0 0,0 0,0 0,0 0,1 0,-1-1,3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614 431,'1'0,"-1"0,0 0,0 0,0 0,0 0,0 0,0 0,0 0,0 0,0 0,0 0,0 0,0 0,0 0,-1 0,1 0,-1-1,0 1,0 0,-1 0,1 0,-1 0,1 0,-1 0,1 0,-1 0,1 0,0 0,0 0,0 0,0 0,1 0,-1 0,1 0,0 0,-1 0,1 0,0 0,-1 0,1-1,0 1,0 0,0 0,0 0,0 0,0-1,3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611 421,'2'0,"-4"0,2 1,0-1,1 0,-1 0,0 1,1-1,-1 1,1-1,-1 1,1 0,-1-1,1 1,-1-1,1 1,-1-1,1 1,-1-1,0 1,1 0,-1-1,0 1,0-1,0 1,0 0,0-1,0 1,-1-1,1 1,0-1,-1 1,0 0,0-1,0 1,1-1,-1 0,0 1,1-1,-1 0,1 0,0 1,-1-1,1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626 475,'2'0,"-4"0,2 0,0 0,-1 0,1 0,0 0,0 0,0 0,0 0,0 0,0 0,0 0,0 0,0 0,0 0,1 0,-1 0,1 0,0 0,0 0,0 0,0 0,0-1,0 1,0 0,0 0,-1 0,1 0,0 0,0 0,-1 0,1 0,-1 0,1 0,-1 0,0 0,1 0,-1 0,0 0,0 0,0 0,1 0,-1-1,0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627 465,'2'0,"-4"0,2 0,0 0,-1 0,1 0,0 0,0 0,0 0,1 0,-1-1,1 1,0 0,-1 0,1 0,0 0,0 0,-1 0,1 0,0 0,0 0,0 0,0 0,0 0,0 0,-1 0,1 0,-1 0,1 0,-1 0,1 0,-1 0,0 0,1 0,-1 0,2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689 451,'2'0,"-4"0,2 0,1 0,-1 0,0 0,0 0,0 0,0 0,0 0,0 0,-1 0,0 0,0 0,-1 0,1 0,-1 0,1 1,0-1,-1 0,1 0,-1 0,1 0,0 0,-1 1,1-1,1 0,-1 0,0 0,1 0,0 0,-1 1,1-1,-1 0,1 0,0 0,-1 1,1-1,-1 0,1 1,0-1,-1 1,1 0,-1 0,1 0,0 0,-1 0,1 1,0-1,0 0,0 0,-1 1,1-1,0 0,0 0,0 1,0-1,1 0,-1 0,0-1,0 1,0 0,0-1,0 1,0-1,0 1,0-1,1 1,-1-1,0 0,0 0,0 0,0 1,0-1,0 0,1 0,-1 0,0 0,0 0,1-1,0 1,-1-1,1 0,0 0,0 0,0 0,0 0,0-1,1 1,-1-1,1 1,-1-1,0 1,1-1,-1 1,0 0,0 0,0 0,0-1,-1 1,1 1,0-1,-1 0,1 1,-1-1,0 1,0-1,0 1,1 0,-1 0,0 0,0-1,0 1,0 0,0 0,0 0,0 0,0 0,0 0,0 0,0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981 236,'2'0,"-4"0,2 0,0 0,0 0,0 0,0 0,0 0,0 0,0 0,0 0,0 0,0 0,0 0,0 0,0 0,0-1,0 1,0 0,0 0,0 0,0 0,0 0,0 0,0 0,0 0,0 0,0 0,0 0,0 0,0 0,0 0,0 0,0 0,0 0,0 0,0 0,0 0,0 0,1 0,-1 0,0 0,0 0,1 1,-1-1,0 0,0 0,1 0,-1 0,0 0,0 0,1 0,-1 0,0 0,1 1,-1-1,0 0,1 0,-1 0,0 0,1 0,-1 0,1 0,-1-1,1 1,0 0,-1 0,1 0,0 0,-1 0,1 0,0-1,-1 1,1 0,0 0,0-1,0 1,0 0,0-1,0 1,0 0,0-1,0 1,0 0,-1 0,1-1,0 1,0 0,0 0,-1 0,1 0,0 0,0-1,-1 1,1 0,0 0,0 0,0 0,0 0,0 1,-1-1,1 0,0 0,0 0,-1 1,1-1,0 0,-1 1,1-1,0 0,-1 1,0-1,1 1,-1-1,1 0,-1 1,0-1,0 0,0 0,0 1,1-1,-1 0,0 0,0 0,0 0,0 0,0 0,0 0,0 0,0 0,1 0,-1 0,1-1,-1 1,1 0,-1-1,1 1,0-1,0 1,1 0,-1-1,0 1,1-1,-1 1,0 0,1 0,1-1,-2 1,1 0,-1 0,1 0,-1 0,0 0,0 0,1 0,-1 0,0 1,0-1,0 0,0 0,1 1,-1-1,0 0,0 1,0-1,1 0,-1 0,0 0,-1 1,1-1,0 0,0 0,0 0,0 1,0-1,0 0,0 0,0 0,0 1,0-1,0 0,0 0,1 0,-1 0,0 0,0 0,1 1,-1-1,1 0,-1 0,1 0,0 0,-1 0,1 1,-1-1,1 0,-1 0,1 0,-1 0,0 1,0-1,1 0,-1 0,0 0,1 0,-1 0,0 1,0-1,1 0,-1 0,0 0,1 0,-1 0,0 0,1 0,-1 0,0 0,1 0,-1 0,0 0,0 0,1 0,-1 0,0 0,0 0,0 0,1 0,-1 0,0 0,0 0,0 0,0 0,0 0,0 0,0-1,0 1,0 0,1 0,-1 0,0 0,0 0,0 0,0 0,0 0,0 0,0 0,1-1,-1 1,0 0,0 0,1 0,-1 0,0 0,1-1,-1 1,0 0,1 0,-1 0,0-1,0 1,1 0,-1 0,0 0,0-1,0 1,0 0,0 0,0 0,0-1,0 1,0 0,0 0,0 0,0 0,-1-1,1 1,-1 0,1 0,-1 0,1 0,-1 0,0 0,1 0,-1 0,0 0,1-1,-1 1,0 0,1 0,-1 0,0 0,1 0,-1 0,0 0,1 0,-1 0,0 0,0 0,1 0,-1-1,0 1,0 0,1 0,-1 0,0 0,0 0,0 0,1 0,-1 0,0 0,0 0,0 0,1 0,-1 0,0 0,0 0,0 0,0 0,0 0,0 0,0 0,0 0,0 0,0 0,0 0,0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713 454,'2'0,"-4"0,2 0,0 0,0 0,0 0,1 0,-1-1,0 1,0 0,1 0,-1 0,0 0,1 0,-1-1,1 1,-1 0,0-1,1 1,-1 0,0-1,1 1,-1-1,0 1,1-1,-1 1,0 0,0 0,0-1,1 1,-1 0,0-1,0 1,0 0,0 0,0 0,0 0,0-1,0 1,0 0,-1 0,1 0,0 0,0 0,-1 0,1 0,0 0,-1 0,1 0,-1 1,1-1,-1 0,1 1,-1-1,1 1,-1 0,0-1,0 1,1 0,-1 0,0 0,1 1,-1-1,1 0,-1 0,1 0,-1 0,1 1,-1-1,1 0,-1 1,1-1,-1 0,1 1,0-1,-1 1,1-1,0 1,-1-1,1 1,0-1,0 1,-1-1,1 0,0 1,0-1,0 0,0 0,0 1,-1-1,1 0,0-1,0 1,0 0,0 0,-1-1,1 1,0-1,-1 1,1-1,0 1,-1-1,1 1,0-1,-1 0,1 1,-1-1,1 0,0 0,0 0,-1 0,1 0,-1 0,1 0,0-1,-1 1,1-1,0 1,-1-2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713 472,'2'0,"-4"0,2 0,0 0,0 0,0 0,0 0,0 0,0 0,0 0,0 0,1 0,-1 0,0 0,0 0,-1 0,0 0,0 0,0 0,0 0,-1 0,1 0,-1 0,1 0,-1 0,1 0,0 0,-1 0,1 0,0 0,1 0,-1 0,1 0,-1 0,1 0,0 0,-1 0,1 0,0 0,0 0,-1 0,1 0,0 0,-1-1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696 441,'2'0,"-4"0,2 0,0 0,0 0,0 0,0 0,0-1,0 1,0 0,-1 0,0 0,1 0,-1 0,0 0,0 0,-1 0,1 0,0 0,-1 0,1 0,-1 0,1 0,-1 0,1 0,0 0,-1 0,1 0,1 0,-1 0,0 0,1 0,-1 0,1 0,-1 0,1 0,-1 0,1 0,0 0,0 0,-1 0,1 0,0 0,0-1,0 1,0 0,0 0,-1 0,1 0,0 0,1 0,0-1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689 434,'2'0,"-4"0,2 0,0 0,0 0,1 0,-1 0,0 0,1 0,-1 0,0 0,1 1,-1-1,0 0,1 0,-1 1,1-1,-1 1,0-1,1 0,-1 1,0-1,1 1,-1-1,0 0,0 1,0-1,1 0,-1 0,0 1,0-1,0 0,0 0,0 1,0-1,-1 0,1 0,-1 1,1-1,-1 1,0-1,1 0,-1 0,0 1,0-1,0 0,0 0,1 0,-1 1,0-1,1 0,0 0,-1 0,1 0,0 0,0 0,-1 0,1 0,0 0,0 0,0 0,0 0,0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490 443,'2'0,"-4"0,3 0,-1 0,0 0,0 0,0 0,0 0,0 0,0 0,0 0,0 0,0 0,0 0,1 0,-1 0,0 0,0 0,0 0,0 0,0 0,0 0,0 0,0 0,0 0,0 0,0 0,0 0,0 0,0 0,0 0,0 0,0 0,0 0,0 0,0 0,0 0,-1 0,0 0,0 1,0 0,-1-1,0 1,0 0,0 0,0-1,1 1,-1 0,0 0,0-1,1 1,-1 0,0-1,1 1,0-1,0 0,0 1,1-1,-1 0,1 0,-1 0,1 0,0 0,0 0,0 0,-1 0,1 0,0 1,0-1,0 0,0 0,0 0,0 0,0 0,0 0,-1 0,1 0,0 0,0 0,0 0,0 0,0 0,0 0,0 0,0 0,0 0,0 0,0 0,0 0,1 0,-1 1,0-1,1 0,-1 1,1-1,0 1,0-1,0 1,0 0,0 0,0 0,0 0,0 0,0 0,0 0,0 0,0 0,0 0,0 1,0-1,0 0,0 0,0 0,0-1,-1 1,1-1,-1 1,1-1,-1 0,0 1,0-1,1 0,-1 0,0 0,0 1,1-1,-1 0,2-1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303 595,'2'0,"-4"0,2 0,0 0,0 0,0-1,0 1,0 0,0 0,0 0,0 0,0 0,0 0,0 0,0 0,0 0,-1 0,1 0,0 0,-1 0,1 0,-1 0,1 1,-1-1,0 0,1 1,-1 0,0-1,1 1,-1 0,0 1,0-1,1 0,-1 0,1 1,-1-1,1 1,-1-1,1 1,-1 0,1-1,0 1,-1 0,1-1,0 1,-1 0,1 0,0 0,0 0,-1 0,1 0,0 0,0 0,0 0,0 0,0 0,-1 0,1-1,0 1,0 0,0-1,-1 1,1-1,0 0,0 0,0 0,-1 0,1 0,0 0,-1 0,1-1,0 1,0-1,0 1,-1-1,1 0,0 1,0-1,-1 0,1 0,0 0,-1 1,1-1,-1-1,1 1,-1 0,1 0,-1 0,1-1,-1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331 625,'2'0,"-4"0,2 0,1 0,-1 0,0 0,0 0,0 0,0 0,0 0,0 0,0 0,0 1,0-1,0 0,0 0,0 0,0 0,0 0,0 0,0 0,0 0,0 0,0 0,0 0,0 0,1 0,-1 0,0 0,0 0,0 0,0 0,0 0,0 0,-1 0,1 0,-1 0,1 0,-1 0,1-1,-1 1,1 0,0 0,0 0,-1 0,1 0,0 0,0 0,0 0,0 0,-1 0,1 0,0 0,0 0,0 0,-1 0,1 0,-1 0,0 0,1 0,-1 0,0 0,0 0,1 1,-1-1,0 0,1 0,-1 0,0 0,1 0,-1 0,0 0,1 0,-1 0,0 0,1 0,-1 0,1 0,-1 0,1 0,0 0,-1 0,1 1,0-1,0 0,-1 0,1 0,0 0,0 0,0 0,0 0,0 0,0 0,-1 0,1 0,0 0,0 0,0 0,0 0,0 0,0 0,0 0,0 0,-1 0,1 1,0-1,0 0,0 1,-1-1,1 1,-1 0,1 0,0 0,-1 0,1 0,-1 0,1 0,-1 0,1 0,-1 0,1 0,0 0,0 0,0-1,-1 1,1 0,0-1,0 1,0-1,0 1,0-1,0 0,0 0,0 0,0 1,0-1,0 0,0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308 637,'2'0,"-4"0,3 0,-1 0,1 0,0 0,0 0,0 0,0 0,0 0,-1 0,1 0,0 0,-1 0,1 0,-1 0,1 0,-1 0,2-1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310 610,'1'-1,"-1"1,0 0,1 0,-1 0,2 0,-1 0,0 0,1 1,0-1,-1 0,1 0,-1 1,1-1,-1 0,0 0,0 0,0 0,0 1,-1-1,1 0,-1 0,1 0,-1 0,0 0,1 0,-1 0,0 0,0 0,0 0,1 0,-1 0,0-1,0 1,0 0,0 0,0-1,0 1,0 0,0-1,0 1,0 0,1 0,-1 0,0 0,0 0,0 0,0-1,1 1,-1 0,0 0,1 1,-1-1,0 0,1 0,-1 1,0-1,0 0,0 1,0 0,0-1,-1 1,1-1,0 1,-1 0,1-1,-1 1,1-1,-1 0,1 1,0-1,0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352 645,'2'0,"-4"0,2 0,0 0,0 0,0 0,0 0,-1 0,1 0,0 0,0 0,0 0,0 0,0 0,0 0,0 0,0 0,0 0,0 0,0 0,0 0,0 0,0 0,0 0,0 0,0 0,0 0,0 0,0 0,-1 0,1 0,0 0,0 0,0 0,0 0,0 0,-1 0,1 0,0 0,0 0,0 0,0 0,0 0,0 0,0 0,0 0,0-1,1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78 419,'2'0,"-5"0,3 0,0 0,0 0,0 0,0 0,0 0,0 0,0 0,0 0,0 0,1 0,-1-1,2 1,-1 0,0 0,1-1,-1 1,1 0,0 0,0 0,0-1,-1 1,1 0,0 0,0 0,-1 0,1 0,-1 0,0 0,0 0,0 0,1 0,-1 0,-1 0,1 0,-1 0,1 0,-1 0,0 0,0 0,1 0,-1 0,0 0,0 0,0 0,1 0,-1 0,0 0,0 0,0 0,0-1,0 1,0 0,0-1,0 1,0-1,-1 0,1 1,0-1,0 1,0-1,0 1,0-1,-1 1,1 0,0 0,0-1,0 1,0 0,0 0,0 0,0 0,0 0,0 0,0 0,0 0,0 0,0 0,0 0,0 0,0 0,0 0,1 1,0-1,-1 1,1-1,-1 0,1 1,-1-1,1 1,-1-1,0 1,1-1,-1 1,0-1,1 1,-1-1,0 1,0 0,0-1,0 1,0-1,0 1,-1 0,1 0,-1 0,0 0,1-1,-1 1,0 0,1-1,-1 1,0-1,1 1,-1-1,1 0,0 1,-1-1,1 0,0 0,0 0,-1 0,1 1,0-1,0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383 639,'2'0,"-4"0,2 0,-1-1,1 1,0 0,0 0,-1 0,1-1,0 1,-1 0,1 0,-1 0,0 0,1 0,-1 0,0 0,0 0,1 0,-1 1,0-1,0 0,0 1,1-1,-1 0,0 1,1-1,-1 1,1-1,-1 1,1-1,-1 1,1-1,-1 1,1 0,0-1,0 1,-1-1,1 1,0-1,0 1,0-1,0 1,0-1,0 0,0 1,0-1,0 0,0 1,0-1,0 0,0 1,0-1,0 0,1 0,-1 1,0-1,0 0,0 0,1 0,-1 0,0 1,0-1,0 0,1 0,-1 0,0 0,1 0,-1-1,1 1,-1 0,1-1,-1 1,1-1,0 1,0-1,-1 0,1 0,0 0,0 0,0 0,-1 0,1 0,0 0,0 0,-1-1,1 1,-1 0,1 0,0-1,-1 1,1 0,-1 0,1-1,-1 1,1 0,-1-1,0 1,1 0,-1 0,0 0,1 0,-1 1,0-1,0 0,0 1,1 0,-1-1,0 1,0 0,0 0,0 0,0-1,0 1,0 0,0 0,0 0,0 1,0-1,0 1,0 0,0 0,0 0,-1 1,1-1,0 0,-1 1,1-1,0 1,-1-1,1 1,-1-1,1 1,-1-1,1 0,-1 1,1-1,0-1,0 1,-1 0,1-1,0 0,0 0,0 1,0-1,0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385 641,'2'0,"-3"0,1 0,0-1,1 1,-1 0,0-1,0 1,1 0,-1 0,0 0,0-1,0 1,0 0,1 0,-1 0,0 0,0 0,0 0,0 0,0 0,0 0,0 1,0-1,0 1,0 0,0-1,0 1,0 0,0 0,0-1,0 1,-1-1,1 1,0 0,0-1,0 0,0 1,0-1,0 0,0 0,0 0,0 0,0 0,0 0,0 0,1-1,-1 1,1-1,0 0,0 1,-1-1,1 0,0 0,0 0,0 1,-1-1,1 0,0 1,-1-1,1 1,0-1,-1 1,1-1,-1 1,0 0,1 0,-1-1,0 1,0 0,2-1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393 611,'2'0,"-4"0,2 0,0 0,0 1,1-1,1 0,0 0,-1 0,0 1,1-1,-1 0,1 0,-1 0,1 0,-1 1,0-1,0 0,0 0,0 0,0 0,-1 0,1 0,-1 0,0 0,1 0,-1 0,0-1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416 610,'2'0,"-4"0,2 0,0 0,0 0,0 0,0 0,0 0,1 0,-1 0,0 0,1 0,-1 1,0-1,0 0,0 1,1-1,-1 0,0 1,-1-1,1 1,0 0,-1-1,0 1,0-1,0 1,0-1,0 1,0-1,0 1,-4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299 673,'2'0,"-4"0,2 0,-1 0,0 0,1 0,-1 0,0 1,0-1,1 0,-1 0,0 1,0-1,1 1,-1 0,1-1,-1 1,1 0,-1-1,1 1,0 0,0 0,0 0,0 0,0 0,1 0,-1 0,1 0,-1-1,1 1,0 0,0-1,-1 1,1 0,2-1,-2 1,0-1,0 0,0 0,0 0,0 0,-1 0,1 0,0 0,0-1,-1 1,1 0,1-2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889 60,'2'0,"-4"0,2 0,0 0,1 0,-1 0,0 0,0 0,0 0,0 0,0 0,0 0,0 0,1 0,-1 0,0 0,0 0,0 0,0 0,0 0,0 0,0 0,1 0,-1 0,0 0,0 0,0 0,0 0,0 0,0 0,-1 1,0-1,0 0,-1 0,1 1,0-1,-1 0,1 0,-1 0,1 1,-1-1,1 0,0 0,-1 1,1-1,0 0,0 0,0 0,0 0,1 0,-1 1,1-1,-1 0,1 0,-1 0,1 0,0 0,-1 1,1-1,-1 0,1 0,0 0,0 1,-1-1,1 0,0 1,-1-1,1 1,0 0,0-1,-1 1,1 0,0 0,0 1,0-1,0 0,0 0,0 0,0 1,0-1,0 0,0 1,0-1,0 0,0 0,0 1,0-1,0 0,1-1,-1 1,0 0,0 0,0-1,0 1,0-1,0 1,1-1,-1 0,0 1,0-1,0 0,0 0,0 1,0-1,0 0,1 0,-1 0,0 0,0 0,2 0,-2 0,1-1,0 1,0-1,0 0,0 0,0 0,0 0,1-1,-1 0,1 1,-1-1,1 0,-1 1,0-1,0 1,0-1,0 1,0 0,0-1,0 1,0 0,-1 0,1 0,-1 0,1 0,-1 1,0-1,0 1,1 0,-1-1,0 1,0 0,0 0,0 0,0 0,0-1,0 1,0 0,0 0,0 0,0 0,0 0,0 0,0 0,0 0,0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900 53,'2'0,"-4"0,2 0,0 0,0 0,0 0,0 0,0 0,0 0,0 0,0 0,0 0,0 0,0 0,0 0,0 0,0 0,0 0,0 0,-1 0,0 0,0 0,-1 1,1-1,-1-1,1 1,-1 0,1 0,0 0,-1 0,1 0,0 0,0 0,0 0,0 0,1 0,-1 0,0 0,1 0,-1 0,1 0,0 0,-1 0,1 0,0 0,-1 0,1 0,0 0,0 0,0 0,0-1,-1 1,1 0,0 0,0 0,0 0,1-1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893 46,'2'0,"-3"0,1 0,0 0,1 0,-1 0,0 0,1 1,-1-1,0 0,0 0,1 0,-1 1,0-1,1 0,-1 0,0 0,0 1,0-1,1 0,-1 0,0 0,0 1,0-1,0 0,0 1,0-1,0 0,-1 1,1-1,0 1,-1-1,1 1,-1-1,1 0,-1 1,1-1,-1 0,1 1,-1-1,1 0,-1 0,1 0,0 1,0-1,-1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921 78,'-1'1,"1"-1,-1 1,0-1,0 1,0 0,0-1,0 1,0 0,0 0,0-1,0 1,0 0,1 0,-1 0,0 0,0-1,1 1,-1-1,1 1,-1 0,1-1,-1 1,1-1,0 1,0-1,0 0,-1 0,1 1,0-1,0 0,0 0,0 0,0 0,0 0,0 0,0 0,0 0,0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906 75,'2'0,"-4"0,2 0,0 0,0 0,0 0,0 0,0 0,0 0,0 0,0 1,0-1,0 1,1 0,-1-1,0 1,1 0,-1 0,1 0,-1 1,1-1,-1 0,1 0,-1 0,0 0,1 0,-1 0,0-1,1 1,-1 0,0-1,1 1,-1-1,0 1,1-1,-1 1,0-1,0 1,0-1,0 0,1 0,-1 0,0 1,0-1,0 0,0 0,0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176 517,'2'0,"-4"0,2 0,0 0,0 0,0 0,0 0,0 0,0 0,0 0,0 0,0 0,0 0,0 0,0 0,0 0,0 0,0 0,0 0,0-1,0 1,0 0,0 0,-1 0,1 0,0 0,0-1,0 1,0 0,0 0,0 0,-1 0,1 0,0-1,-1 1,1 0,0 0,-1 0,1 0,0 0,-1 0,0 0,1 0,-1 0,0 0,1 0,-1 0,0 1,1-1,-1 0,0 0,1 1,-1 0,0-1,0 1,1-1,-1 1,0 0,1 0,-1 0,0 0,1 0,-1 0,1 0,-1 0,1 0,-1 1,1-1,0 0,-1 0,1 0,0 1,0-1,-1 0,1 1,0-1,0 1,0-1,-1 1,1 0,0-1,0 1,0 0,0-1,0 1,0-1,-1 1,1-1,0 1,0-1,0 1,0-1,0 1,0-1,0 1,0-1,0 1,0-1,-1 0,1 1,0-1,0 0,-1 0,1 0,0 0,0 0,0 0,-1-1,1 1,0-1,0 1,-1 0,1-1,-1 1,1-1,-1 0,1 1,-1-1,0 0,0 1,0-1,0 0,1 0,-1 0,0 0,0 0,0 0,0 0,0-1,0 1,0 0,0-1,0 1,1 0,-1-1,1 1,-1-1,1 1,-1 0,1-1,0 1,0 0,0-1,-1 1,1 0,0 0,1-2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932 76,'2'0,"-4"0,3-1,0 1,0 0,0 0,0 0,1 0,-1 0,1 0,-1-1,1 1,-1 0,0 0,1 0,-1 0,0 0,0 0,0 0,-1 0,1 0,-1 0,1-1,-1 1,0 0,0 0,1 0,-1 0,0 0,0 0,0 0,0 0,0 0,0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937 74,'2'0,"-4"0,2 0,0 0,0 0,0 1,0-1,0 0,0 0,0 2,-1-2,1 1,0 0,0 0,-1 0,1 0,0 1,-1-1,1 0,0 0,0 0,-1 0,1 0,0 0,0-1,0 1,0 0,0-1,0 1,-1 0,1-1,0 1,0-1,0 0,0 1,0-1,0 0,0 1,0-1,0 0,0 0,0 0,1 0,-1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953 83,'2'0,"-4"0,2 0,0 0,0 0,-1 0,1 0,-1 0,0 0,0 0,-1 0,1 0,0 0,0 0,-1 0,1 1,0-1,1 0,-1 0,1 0,-1 0,1 0,-1 0,1 0,0 0,0 0,0 0,0 0,-1 0,1 0,1-1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973 55,'2'0,"-4"0,2 0,0 0,0 0,0 0,0 0,0 0,-1 0,0 1,-1-1,1 0,-1 0,1 0,0 0,-1 0,1 0,-1 0,1 0,-1 0,1 0,0 0,-1 0,1 0,0 0,0 0,1 0,-1 0,0 0,1 0,-1 0,1 0,0 0,-1 0,1 0,0 0,0 0,0 0,-1 0,1 0,2-1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966 47,'2'0,"-4"0,2 0,0 0,0 1,1-1,-1 0,0 1,1-1,-1 0,1 1,-1 0,1-1,0 1,-1-1,1 1,-1-1,1 1,-1-1,1 1,-1-1,1 1,-1-1,0 1,0-1,1 0,-1 1,0-1,0 1,0-1,-1 0,1 2,-1-2,0 1,0 0,0-1,0 1,0-1,0 1,0-1,0 0,0 0,1 1,-1-1,1 0,-1 1,1-1,-1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971 95,'2'0,"-4"0,2 0,0 0,0 0,0 0,0 0,0 0,0 0,0 0,1 0,0 0,0 0,0 0,0-1,0 1,1 0,-1 0,-1 0,1 0,0 0,0 0,-1 0,1 0,-1 0,0 0,1 0,-1 0,0 0,0 0,0 0,1-1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972 84,'2'0,"-4"0,1 0,1 0,0 0,0 0,0 0,0 0,1 0,-1 0,1 0,0 0,0 0,0 0,1 0,-1 0,0 0,-1 0,1 0,0 0,-1 0,1 0,-1 0,1 0,-1 0,0 0,1 0,-1 0,3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1008 83,'2'0,"-3"0,1 0,0 0,0 0,1 0,-1 0,0 1,1-1,-1 0,0 0,0 0,0 1,1-1,-1 1,0-1,0 1,0 0,-1 0,1-1,0 1,-1 0,1 0,-1 0,1 0,-1 0,0 0,1 0,-1 0,0-1,1 1,-1-1,0 1,1-1,-1 0,0 0,1 1,-1-1,0 0,1 0,-1 0,1 0,-1 0,1 0,-1-1,1 1,-1 0,1 0,-1-1,1 1,-1-1,1 1,0-1,-1 0,1 1,0-1,0 0,0 1,0-1,0 0,1 1,-1-1,0 0,1 1,0-1,-1 0,1 1,0-1,-1 1,1-1,0 1,1-1,-2 1,1-1,0 1,0 0,-1-1,1 1,-1 0,0 0,1 0,-1 0,0-1,1 1,0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1061 93,'-1'0,"1"0,-1 0,0 0,0 0,0 1,0-1,-1 0,1 0,0 0,0 0,0 0,0 0,0 0,1 0,-1 0,1 0,-1 1,1-1,0 0,-1 0,1 0,0 0,0 0,0 0,0 0,0 0,-1-1,1 1,1-1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1068 86,'2'0,"-5"1,3-1,-1 0,0 0,0 0,-1 0,1 0,0 0,-1 0,1 0,0 1,0-1,-1 0,1 0,0 0,1 0,-1 0,0 0,1 0,-1 0,1 0,-1 0,1 0,0 0,-1 0,1 0,0 0,0 0,0 0,0-2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180 552,'2'0,"-4"0,2 0,0 0,0 0,0 0,0 0,0 0,0 0,0 0,0 0,0 0,0 0,0 0,0 0,1 0,0 0,0 0,0 0,0-1,1 1,-1 0,1 0,-1-1,1 1,0 0,-1 0,1 0,-1-1,1 1,-1 0,0 0,0 0,-1 0,1 0,-1 0,1 0,-1 0,0 0,0 0,1 0,-1 0,0 0,0 0,0 0,0 0,-2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1059 78,'2'0,"-4"0,3 0,-1 0,0 0,1 1,-1-1,1 1,0-1,-1 1,1-1,0 1,0 0,0 0,0-1,0 1,-1-1,1 1,0 0,-1-1,1 1,-1 0,1-1,-1 1,0-1,1 1,-1 0,0-1,0 1,0 0,-1 0,1 0,-1-1,0 1,0 0,0 0,0 0,0-1,-1 1,1-1,0 1,0-1,0 0,1 1,-1-1,1 0,-1 0,1 0,0 0,0 0,0 0,1-1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1092 78,'1'0,"-1"-1,1 1,0 0,1 0,-1-1,1 1,0 0,0 0,0 0,0-1,-1 1,1 0,0 0,-1 0,0 0,0 0,0 0,-1 0,1 0,-1 0,0 0,0 0,0 0,0 0,-1-1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1095 79,'2'0,"-4"1,2-1,0 1,0 0,-1 1,1-1,0 0,0 0,-1 1,1-1,0 1,0-1,-1 0,1 1,0-1,0 0,-1 0,1 0,0 0,0 0,0-1,0 1,0 0,0-1,-1 0,2 1,-1-1,0 0,0 0,0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1105 94,'2'0,"-5"0,3 0,-1 0,0 0,0 0,0 0,1 0,-1 0,0 0,0 0,0 0,0 0,1 0,-1 0,1 0,-1 0,1 0,-1-1,1 1,0 0,-1 0,1 0,0 0,0 0,0-1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1126 57,'2'0,"-5"0,2 0,0 0,0 0,0 0,-1 0,0 1,1-1,-1 0,0 0,1 0,-1 0,1 0,-1 0,1 0,0 0,0 0,0 0,1 0,-1 0,1 0,-1 0,1 0,-1 0,1 0,0 0,0 0,0-1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1124 55,'2'0,"-4"0,3 0,-1 0,1 1,-1-1,1 0,0 1,-1-1,0 0,1 0,-1 1,0-1,0 0,1 1,-1-1,0 1,0 0,0-1,0 1,0-1,-1 1,1 0,-1-1,1 1,-1 0,0-1,1 1,-1-1,0 1,0-1,1 0,-1 1,1-1,-1 0,1 0,-1 0,1 1,0-1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1151 92,'2'0,"-3"0,1 0,1 0,-1 0,1 0,-1-1,1 1,0 0,-1-1,1 1,0-1,0 1,-1-1,1 1,0-1,-1 1,0-1,0 1,1 0,-1-1,0 1,0 0,0 0,-1-1,1 1,-1 0,1 0,-1 0,0 0,1 0,-1 0,-1 0,1 1,0-1,0 0,0 1,1 0,-1-1,0 1,1 0,-1-1,1 1,-1-1,1 1,0 0,0-1,-1 1,1 0,0-1,0 1,1 0,-1-1,0 1,1 0,-1-1,0 1,1-1,0 0,-1 1,1-1,0 0,1 1,-1-1,0 0,0 0,1 0,-1 0,0-1,0 1,0-1,1 1,-1-1,0 1,1-3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1161 68,'2'0,"-4"0,3 0,0 0,0-1,0 1,0-1,0 1,1 0,-1-1,0 1,0-1,1 1,-1 0,-1 0,1-1,0 1,-1 0,0 0,1 0,-1 0,0 0,0 0,1 0,-1 0,0 0,0-1,0 1,0 0,0 0,0 0,0 0,0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1220 72,'2'0,"-4"1,1-1,0 0,0 1,0-1,0 1,0 0,0 0,-1 0,1-1,0 1,0 0,1 0,-1 0,0 0,0 1,1-1,-1 0,1 0,0-1,0 1,0 0,-1-1,1 1,1-1,-1 1,0-1,0 0,0 1,1-1,-1 0,1 0,-1 0,1 0,0 0,0 0,0 0,1 0,-1 0,0-1,0 1,0-1,1 1,-1 0,0 0,0-1,0 1,-1 0,1 0,0-1,-1 1,1 0,-1 0,1 0,-1 0,1 1,-1-1,1 0,-1 0,1 1,-1-1,0 0,0 1,1 0,-1-1,0 1,0-1,-1 1,1 0,0-1,-1 1,1-1,0 1,-1-1,1 0,-1 1,1-1,-1 0,1 0,-1 0,1 0,0 0,0 0,-1 0,1 0,0 0,0 0,0-1,0 1,0 0,0 0,0-1,0 0,1 1,-1-1,1 1,-1-1,1 1,-1-1,1 0,1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1238 88,'2'0,"-4"0,2 0,1 0,-1 0,0 0,0 0,0 1,0-1,0 1,0 0,0-1,0 1,0 0,0 0,0-1,0 1,0 0,0 0,0-1,-1 1,1 0,0-1,0 0,0 1,0-1,0 0,0 1,0-1,0 0,0 0,0 0,0 0,0 0,0 0,0 0,0 0,0 0,0 0,0 0,1-1,0 0,-1 1,1-1,-1 0,1 1,0-1,-1 1,1-1,-1 1,1-1,-1 1,1 0,-1-1,0 1,1 0,-1 0,0 0,0 0,1 0,-1 0,0 0,0 0,1 0,-1 0,0 1,0-1,0 0,1 1,-1-1,0 1,0-1,0 1,0 0,0-1,0 1,0 0,0-1,0 1,0-1,0 1,0-1,0 0,0 0,0 1,0-1,0 0,0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187 550,'2'0,"-4"0,2 0,0 0,0 0,0 0,0 0,0 0,0 0,0 0,0 0,-1 0,1 0,0 0,0 0,0 0,0 1,0-1,0 0,-1 1,1 0,0-1,0 1,0 0,0 0,-1 0,1 1,0-1,0 0,0 0,0 1,0-1,0 0,0 0,0 0,0 0,0 0,0 0,0 0,0 0,0-1,0 1,0-1,0 1,0-1,0 0,0 1,0-1,0 0,0 0,0 1,0-1,0 0,0 0,0 0,0 0,0 1,0-1,0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1274 81,'2'0,"-4"0,2 0,0 0,0 0,0 0,-1 0,1 0,-1 0,0 1,0-1,1 0,-1 0,0 1,1-1,-1 0,0 1,1-1,-1 0,1 1,-1-1,1 1,0-1,-1 1,1-1,0 1,0-1,0 1,0-1,0 1,0 0,1-1,-1 1,0 0,0-1,0 1,1 0,-1-1,0 1,0 0,0-1,0 1,0 0,0-1,-1 1,1-1,0 1,-1-1,1 0,-1 1,0-1,1 0,-1 0,0 1,0-1,1 0,-1 0,1 0,-1-1,1 1,-1 0,1 0,0 0,0 0,-1-1,2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1277 96,'2'0,"-3"0,1 0,1 0,-1 0,1-1,0 1,-1 0,1 0,0-1,-1 1,1 0,-1-1,0 1,1 0,-1 0,0-1,0 1,0 0,0 0,0 0,0 0,0 0,0 0,0 0,0 0,-1-1,1 2,-1-1,1 0,-1 0,0 0,1 1,-1-1,1 1,-1-1,1 1,-1 0,1-1,0 1,-1-1,1 1,0-1,0 1,0-1,0 1,0-1,1 0,-1 0,0 1,0-1,0 0,1 0,-1 0,0 0,1 0,-1 0,1 0,0-1,-1 1,1-1,-1 1,1 0,-1-1,1 1,-1-1,0 1,1-1,-1 1,0-1,1 1,-1 0,0 0,0-1,0 1,0 0,1 0,-1 0,0 0,0 0,0 0,0 0,0 0,0 0,0 1,0-1,0 1,0-1,0 1,0 0,0-1,0 1,0 0,-1-1,1 1,0 0,0-1,0 1,0-1,0 0,0 0,0 1,0-1,0 0,0 0,0 0,0 0,0 0,0-1,1 1,-1-1,1 0,0 1,-1-1,1 0,0 0,-1 0,1 1,0-1,-1 1,1-1,-1 1,1-1,-1 1,1 0,-1-1,1 1,-1 0,0-1,1 1,0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1304 85,'2'0,"-4"0,2 0,0 0,0 0,0 0,0 0,0 1,0 0,1 0,-1 0,0 0,0 0,0 0,1 0,-1 0,0 0,0 1,0-2,0 1,0 0,0-1,0 1,0-1,1 1,-1-1,0 0,0 0,0 0,0 0,0 0,0 1,0-2,1 1,-1-1,1 1,-1-1,1 0,-1 0,1-1,0 1,-1 0,1-1,0 1,-1 0,1-1,0 1,0 0,-1-1,1 1,0 0,-1 1,1-1,-1 0,1 1,-1 0,0 0,0-1,1 1,-1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1324 94,'2'0,"-4"0,2-1,0 1,0 0,0 0,0 0,0-1,0 1,-1 0,1 0,0 0,0 0,-1 0,0 1,1-1,-1 0,1 1,-1-1,0 0,1 1,-1-1,0 1,1 0,-1-1,1 1,-1-1,1 1,0-1,-1 1,1-1,0 0,0 1,0-1,0 0,0 0,0 0,0 0,0 0,0 0,0 0,0 0,0 0,0 0,1 0,-1 0,1-1,-1 1,1-1,-1 1,1-1,-1 1,1 0,-1-1,1 1,-1-1,1 1,-1 0,0-1,1 1,-1 0,0 0,0 0,0 0,0 0,0 0,0 0,0 0,0 0,0 1,0-1,0 1,-1-1,1 1,0 0,0-1,0 1,0 0,-1-1,1 1,0 0,0-1,0 1,0-1,0 1,0-1,0 0,0 0,0 0,0 0,1 0,-1 1,2-2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1336 82,'2'0,"-4"0,2 0,0 0,0 0,0 0,0 0,0 0,-1 1,1-1,0 1,-1 0,1 0,0 0,-1 0,1 0,-1 0,1 1,-1-1,1 0,0 1,-1-1,1 0,-1 0,1 1,0-1,0 0,-1 0,1-1,0 1,0 0,0-1,0 0,0 1,0-1,0 0,0 0,0 1,0-1,0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1322 92,'2'0,"-4"0,2 0,0 0,0 0,1 0,0 0,-1 0,1 0,0 0,0 0,0 0,0 0,0 0,0 0,-1 0,1 0,0 0,-1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1336 103,'0'1,"0"-1,0 1,0-1,0 0,-1 1,1-1,0 1,0-1,0 1,0-1,0 1,0-1,0 0,0 0,0 0,0 0,0 1,0-1,0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1342 90,'2'0,"-4"0,2 0,0 0,0 0,0 0,0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1341 105,'2'0,"-4"0,2 1,0-1,0 1,0-1,0 1,0-1,0 0,0 1,0-1,0 0,0 0,0 1,0-1,1 0,-1 0,0 0,0 0,0 0,0 0,0 0,1 0,0 0,-1-1,1 1,-1 0,1-1,-1 1,1-1,-1 1,1-1,-1 1,1-1,-1 1,0 0,1-1,-1 1,0 0,0 0,0 0,0-1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1354 106,'2'0,"-4"1,2-1,0 0,1 0,-1 1,0-1,0 0,0 1,0-1,0 0,0 1,0-1,0 1,0-1,0 0,0 1,0-1,-1 1,1-1,0 0,-1 0,1 0,-1 0,1 0,0 0,-1 0,1 0,0 0,-1 0,1 0,0-1,0 1,0 0,0-1,0 1,0-1,0 1,0-1,0 1,1-1,-1 1,0-1,0 1,1-1,-1 1,0-1,0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181 565,'2'0,"-4"0,3 0,-1 0,0 0,1-1,0 1,-1 0,1 0,0 0,0 0,0 0,0-1,0 1,-1 0,1 0,0 0,-1 0,1 0,-1 0,1 0,-1 0,0 0,1 0,-1 0,0 0,0 0,0 0,1 0,-1 0,0 0,0 0,0 0,0 0,1 0,-1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1338 86,'2'0,"-4"0,2 0,0 0,0 0,0 0,0 0,0 0,0 1,0-1,0 0,1 0,-1 0,0 0,0 0,-1 0,1 0,0 0,0 1,0-1,-1 0,1 0,-1 0,1 0,-1 0,0 0,0 0,-1 0,1 0,1 0,-1 0,1 0,-1 0,1 0,-1 0,1 0,0 0,0 0,-1 0,1 0,0 0,0 0,0 0,0 0,-1 0,1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761 424,'-1'0,"0"0,1 0,-1 0,-1 1,1-1,0 0,-1 0,1 0,0 1,-1-1,1 0,-1 0,1 0,-1 1,1-1,-1 0,1 0,-1 1,0-1,1 0,-1 0,1 0,-1 1,0-1,1 0,-1 0,0 0,1 0,-1 1,0-1,1 0,-1 0,0 0,1 1,-1-1,0 0,1 0,-1 0,0 0,0 1,0-1,0 0,0 0,1 0,-1 1,0-1,1 0,-1 0,0 0,1 1,-1-1,1 0,-1 0,1 1,-1-1,1 0,-1 0,1 0,-1 1,1-1,0 0,-1 0,1 0,0 0,-1 1,1-1,-1 0,1 0,-1 0,1 0,-1 0,0 1,1-1,-1 0,1 0,-1 0,1 0,-1 0,1 0,0 0,-1 0,1 0,0 0,-1 1,1-1,0 0,0 0,1 0,-1 0,0 0,0 0,0 0,1 0,-1 0,0 0,0 0,1 0,-1 0,0 0,1 0,-1 0,0 0,1 0,-1 0,0 0,1 0,-1 0,1 0,-1 0,1 0,-1 0,1 0,-1 0,0-1,1 1,-1 0,1 0,-1 0,1 0,-1 0,1 0,-1 0,1 0,0 0,-1 0,1-1,0 1,-1 0,1 0,0 0,-1-1,1 1,-1 0,1-1,-1 1,1-1,0 1,-1-1,1 1,-1-1,1 1,0-1,-1 1,1-1,-1 1,1-1,0 0,-1 1,1-1,-1 0,1 1,0-1,-1 0,1 1,0-1,0 0,-1 1,1-1,0 1,0-1,-1 0,1 1,0-1,0 0,0 1,0-1,-1 0,1 1,0-1,0 0,0 0,0 0,0 1,-1-1,1 0,0 0,0 0,0 1,0-1,-1 0,1 0,0 0,0 0,0 1,-1-1,1 0,0 1,0-1,0 0,0 1,0-1,-1 0,1 0,0 0,0 0,0 0,0 0,-1 0,1 0,0 0,0 0,0 0,0 0,0 0,-1-1,1 1,0 0,0 0,0 0,0-1,0 1,0 0,0 0,0-1,0 1,-1 0,1-1,0 1,0 0,0-1,0 1,0 0,0 0,0 0,0-1,0 1,0 0,0 0,0 1,0-1,1 0,-1 0,0 0,0 0,0 0,0 0,0-1,0 1,0 0,0 0,0 0,0 0,0 0,0 0,0 0,0 0,0 0,0 0,0 0,0 1,0-1,0 0,0 0,0 1,0-1,0 1,0-1,0 1,0-1,0 1,0-1,0 1,0 0,0 0,0-1,0 1,0 0,0 0,0 0,0-1,0 1,1 0,-1 0,0 0,0-1,0 1,1 0,-1 0,0 0,1-1,0 1,-1 0,1 0,0-1,0 1,0 0,0-1,0 1,0 0,0-1,0 1,0 0,0 0,0 0,0-1,0 1,0 0,0 0,0 0,0 0,0 0,0-1,0 1,0 0,0 0,0 0,0 0,1 0,-1 0,0 0,1 0,-1 0,0 0,1 0,-1 0,0 0,1 0,-1 0,1 0,-1 0,1 0,-1 0,1 0,-1 0,1 0,0 0,-1 0,1 0,0 0,-1 0,1 0,0 0,-1 0,1 0,0 0,-1 0,1 0,0 0,-1 0,1-1,0 1,-1 0,1 0,0 0,-1 0,1 0,-1 0,1-1,0 1,-1 0,1 0,0 0,0-1,0 1,0 0,0-1,0 1,0 0,-1 0,1-1,0 1,0 0,0 0,0-1,0 1,0 0,0 0,1-1,-1 1,0 0,0-1,0 1,0 0,0 0,0 0,0 0,-1-1,1 1,0 0,0 0,0 0,1 0,-1 0,-1 0,1-1,0 1,0 0,0 0,0 0,0 0,-1 0,1 0,-1-1,1 1,0 0,-1 0,1 0,-1 0,1 0,-1 0,1 0,-1-1,1 1,-1 0,1 0,0 0,-1 0,0 0,1 0,-1 0,0 0,1 0,-1 0,0 0,0 0,0 0,-1-1,1 1,0 0,0 0,-1 0,1 0,-1 0,0 0,1 0,-1 0,1 0,-1 1,0-1,1 0,-1 0,1 0,-1 0,0 0,0 1,1-1,-1 0,0 1,0-1,1 1,-1-1,0 1,1 0,-1 0,0 0,1 0,-1 0,0 1,0-1,0 1,1 0,-1 0,0 0,0 0,0 1,1-1,-1 0,0 0,0 0,1 0,-1 1,0-1,0 0,1 1,-1-1,0 0,1 1,-1-1,0 0,1 0,-1 0,0 0,0-1,0 1,0-1,0 1,0-1,0 1,0-1,0 0,-1 0,1 1,0-1,0 0,0 0,-1 0,1 0,0-1,0 1,-1 0,1 0,0-1,0 1,0-1,-1 1,1-1,0 1,0-1,0 1,0-1,0 0,-1 1,1-1,0 0,0 1,0-1,0 1,0-1,0 0,0 1,0-1,-1 0,1 1,0-1,0 1,0 0,0-1,0 1,0-1,0 1,0-1,0 1,-1 0,1-1,0 1,0-1,0 1,0 0,0-1,0 1,0-1,0 1,0-1,0 0,0 0,0 1,0-1,0 0,0 1,0-1,0 0,0 0,0 1,0-1,0 0,0 1,0-1,0 0,0 0,0 1,-1-1,1 0,0 1,0-1,0 0,-1 1,1-1,0 0,-1 0,1 1,-1-1,1 0,-1 1,1-1,-1 0,0 1,1-1,-1 0,0 1,0-1,0 0,0 1,0-1,0 1,-1-1,1 1,0-1,-1 0,0 1,0-1,0 1,0 0,-1-1,1 1,0 0,-1-1,0 1,1 0,-1-1,0 1,1 0,-1-1,1 1,0-1,0 1,-4-1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318 209,'1'0,"-1"0,0 0,1 0,0 0,-1 0,1 0,0 0,0 0,0 0,1 0,-1 0,0 0,0 0,1 0,-1 0,0 0,0 0,1 0,-1 0,1 0,-1 0,1 0,-1 0,1 0,-1 0,0 0,1 0,-1 1,1-1,-1 0,1 0,-1 0,0 0,1 0,-1 0,1 0,-1 0,0 0,0 0,0 0,0 0,0 0,0 0,0 0,0 0,0 0,0 0,0 0,0 0,0 0,0 0,0 0,0 0,0 0,0 0,0 0,0 0,0 0,0 0,0 0,1 0,-1 0,0-1,0 1,0 0,1 0,-1 0,0 0,0 0,0 0,-1 0,1 0,0-1,0 1,0 0,0 0,0 0,0 0,0 0,0 0,0 0,0 0,1 0,-1 0,0 0,0 0,0 0,0 0,0-1,0 1,0 0,0 0,0 0,1 0,-2 0,1 0,0 0,0-1,0 1,-1 0,1 0,0 0,-1 0,1 0,0 0,0 0,-1 0,1 0,0 0,0 0,-1 0,1 0,0 0,0 0,0 0,0 0,0 0,0 0,0-1,1 1,-1 0,0 0,0 0,0 0,0 0,0 0,0 0,-1 0,1 0,0 0,0 0,-1 0,1 0,0 0,0 0,-1 0,1 0,0 0,0 0,0 0,0 0,0 0,-1 0,1 0,0 0,0 0,0 0,0 0,0 0,0 0,0 0,-1 0,1 0,0 0,0 0,0 0,0 0,0 0,0-1,0 1,0 0,0 0,0 0,1 0,-1 0,0 0,0 0,1 0,-1-1,0 1,1 0,-1 0,0 0,1 0,-1 0,0-1,1 1,-1 0,0 0,1 0,-1 0,0-1,1 1,-1 0,0 0,0 0,0 0,0 0,0 0,0-1,-1 1,1 0,0 0,0 0,0 0,1 0,-1 0,0 0,0-1,0 1,1 0,-1 0,0 0,1 0,-1 0,0-1,1 1,-1 0,0 0,1 0,-1 0,0-1,0 1,0 0,0 0,1 0,-1 0,0 0,0 0,0 0,0 0,0 0,-1 0,1-1,0 1,0 0,0 0,1 0,-1 0,0 0,0 0,0 0,0 0,1 0,-1 0,0 0,0 0,1 0,-1 0,0 0,0 0,0 0,0 0,0 0,0 0,0 0,0 0,0 0,0 0,0 0,0 0,0 0,0 0,0 0,1 0,-1 0,0 0,0 0,1 0,-1 0,0 0,0 0,0 0,0 1,0-1,0 0,0 0,0 0,0 0,0 0,-1 0,1 0,0 0,0 0,0 0,1 0,-1 0,0 0,0 0,0 0,1 0,-1 0,0 1,0-1,1 0,-1 0,0 0,0 0,0 0,0 0,0 0,0 0,0 0,0 0,0 0,0 0,-1 0,1 0,0 0,0 0,0 0,0 0,0 0,0 0,0 0,0 0,0 0,0 0,0 0,0 0,0 0,0 0,0 0,0 0,0 0,0 0,0 0,0 0,-1 0,1 0,0 0,0 0,0 0,0 0,0 0,-1 0,1 0,0 0,0 0,0 0,0 0,0 0,0 1,-1-1,1 0,0 0,-1 0,1 0,0 0,0 0,-1 0,1 0,0 0,0 0,-1 1,1-1,0 0,0 0,-1 0,1 0,0 0,0 0,-1 0,1 0,0 0,0 0,0 0,-1 0,1 0,0 0,0 0,-1 0,1 0,0 0,0 0,-1 0,1 0,-1 0,1 0,-1 0,1 0,-1 0,0 0,0 0,1 0,-1 0,0 0,0 0,0 0,1 0,-1 0,0 0,0 0,0 0,0 0,0 0,0 0,1 0,-1 0,0 0,0 0,0 0,0 0,0 0,1 0,-1 0,0 0,0 0,0 0,0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456 145,'2'0,"-4"0,2 0,0 0,0 0,0-1,0 1,0 0,0 0,0 0,0 0,0 0,0 0,0 0,0 0,0 0,0 0,0 0,0 0,0 0,0-1,0 1,0 0,0 0,0 0,0 0,0 0,0 0,0 0,0 0,0 0,0 0,0 0,0 0,0 0,0 1,0-1,0 1,0-1,0 1,0-1,0 1,0 0,0-1,0 1,0 0,0 0,-1 0,1-1,0 1,0 0,0 0,0-1,0 1,0 0,0 0,0 0,0-1,0 1,0-1,-1 1,1-1,0 0,0 1,0-1,0 0,0 0,0 1,0-1,0 0,0 0,0 0,0 1,0-1,0 0,0 0,0 0,0 0,0 0,0 0,0 0,0 0,0 0,0 0,0 0,0 0,0 0,0 0,0 0,0 0,0 0,0 0,1-1,-1 1,0 0,0 0,1-1,-1 1,0-1,0 1,1 0,-1 0,0-1,0 1,0 0,1 0,-1-1,0 1,0 0,0 0,0-1,0 1,1 0,-1 0,0 0,0 0,0 0,0 0,0-1,0 1,0 0,0 0,0 0,0 0,0 0,0 0,0 0,0 0,0 1,-1-1,1 0,0 1,-1-1,1 0,-1 1,1-1,0 0,-1 1,1-1,0 0,0 0,0 0,-1 1,1-1,0 0,0 0,0 0,0 0,0 0,0-1,-1 1,1 0,0 0,0 0,-1 0,1 0,0-1,0 1,0 0,0 0,0 0,-1 0,1 0,0 0,0-1,0 1,0 0,0 0,0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493 327,'2'0,"-4"0,2-1,0 1,0 0,0 0,0-1,0 1,0 0,0 0,0 0,0-1,0 1,0 0,0 0,0 0,0 0,0 0,0 0,0 0,0-1,0 1,0 0,0 0,0 0,0 0,0 0,0 0,0 0,0 0,0 0,0 0,0 0,0 0,0 0,0 1,0-1,0 1,-1 0,1 0,0 0,0 1,-1-1,1 1,0-1,-1 0,1 1,-1-1,1 1,0-1,-1 1,1-1,-1 0,1 1,0-1,0 0,0 0,-1 0,1-1,0 1,0 0,0-1,0 1,0-1,0 1,1-1,-1 1,0-1,0 0,0 0,0 1,0-1,0 0,0 0,0 0,0 0,0 0,0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495 339,'-1'0,"1"0,-1 0,0 0,-1 0,1 0,0 0,0 0,0 0,0 0,0 0,1 0,-1 0,1 0,-1 0,1 0,0 0,-1 0,1 0,0 0,0 0,-1 1,1-1,0 0,0 0,0 0,0 0,0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504 348,'2'0,"-4"0,2 0,0 0,1 0,-1 0,0 0,1 0,-1 0,0 0,1 0,-1-1,1 1,-1 0,1 0,-1-1,1 1,-1 0,1 0,-1-1,0 1,1 0,-1 0,0-1,0 1,0 0,0 0,0 0,0 0,0-1,0 1,0 0,0 0,0 0,-1 0,1 0,0 0,-1 0,1 0,-1 0,1 0,-1 1,1-1,-1 0,1 0,-1 1,1-1,-1 1,1-1,-1 1,1-1,0 1,-1-1,1 1,0-1,0 1,-1-1,1 1,0-1,0 0,0 1,0-1,0 0,0 1,0-1,0 0,0 0,0 1,0-1,0 0,1 0,-1 0,0 1,0-1,0 0,1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523 340,'2'0,"-4"0,2 0,0 0,0 0,0 0,0 0,0 0,0 0,0 0,0 0,-1 0,1 0,0 0,0 1,-1-1,1 0,0 0,0 1,0-1,0 1,0-1,0 1,0-1,0 1,0 0,0-1,1 1,-1 0,0-1,0 1,0 0,0-1,0 1,0 0,1-1,-1 1,0-1,0 1,0 0,0-1,-1 0,1 1,0-1,0 1,0-1,-1 0,1 1,0-1,-1 0,1 0,-1 0,1 0,-1 0,1 0,-1 0,0 0,1 0,0 0,-1 0,1 0,-1-1,1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538 334,'2'0,"-4"0,2 0,0 0,0 0,0 0,0 0,0 0,0 0,0 0,0 0,0 0,0 0,0 1,0-1,0 1,0-1,0 1,0 0,0 0,0 0,0 0,-1 0,1 1,0-1,-1 0,1 0,0 0,0 0,0 0,0 0,-1-1,1 1,0 0,0-1,0 1,0 0,0-1,0 1,1-1,-1 1,0-1,1 1,-1-1,1 0,-1 0,1 1,-1-1,1 0,0 0,-1 0,2-1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526 344,'2'0,"-4"0,2 0,0 0,0 0,0 0,0 0,0 0,1 0,-1 0,1 0,-1 0,1 0,0 0,0 0,0 0,0 0,0 0,-1 0,1 0,0 0,0 0,-1 0,1 0,0 0,-1 0,1 0,0 0,-1 0,0 0,2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213 532,'2'0,"-4"0,2 0,0 0,0 0,0 0,-1 1,1-1,-1 0,-1 0,1 1,0-1,-1 0,1 0,0 1,-1-1,1 0,0 0,-1 0,1 1,0-1,0 0,1 0,-1 0,0 0,0 0,1 0,-1 0,1 0,-1 0,1 0,0 0,-1 0,1 0,0 0,0 0,0-1,0 1,0-1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552 353,'2'0,"-4"0,2 0,0 0,0 0,0-1,1 1,-1 0,0 0,0 0,0-1,0 1,0 0,1 0,-1 0,0-1,0 1,0 0,0 0,0 0,0 0,0-1,0 1,-1 0,1 0,0 0,0 0,0 0,0 0,-1 0,1 0,0 0,-1 0,1 0,-1 0,1 0,0 1,0-1,-1 0,1 1,-1-1,1 1,0-1,0 1,-1-1,1 1,0-1,0 1,0 0,0-1,1 1,-1-1,0 1,0-1,1 0,-1 1,1-1,-1 0,1 1,-1-1,1 0,0 0,0 0,1 1,-1-1,-1 0,1 0,0-1,-1 1,1 0,1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502 348,'2'0,"-4"0,2 0,0 0,0 0,0 0,0 0,0 0,0 0,0 0,0 0,0 0,0 0,0 0,0 0,0 0,0 0,0 0,0 0,0 0,0 0,0 0,0 0,0 0,0 0,0 0,0 1,0-1,0 0,0 0,0 0,0 0,0 0,0 0,0 0,0 0,0 0,0 1,0-1,0 0,0 0,0 0,0 0,0 1,0-1,0 0,0 0,0 0,0 0,0 1,0-1,0 0,0 0,0 0,0 0,0 1,0-1,0 0,0 0,1 0,-1 1,0-1,0 0,0 0,0 0,0 0,0 0,0 0,0 1,1-1,-1 0,0 0,0 0,0 0,0 0,1 1,-1-1,0 0,0 0,0 0,1 0,-1 0,0 0,0 1,1-1,-1 0,0 0,0 0,1 0,-1 0,0 0,0 0,0 1,1-1,-1 0,0 0,0 0,0 0,0 0,0 0,1 0,-1 0,0 0,0 0,0 0,0 0,0 0,1 0,-1 0,0 0,0 0,0 0,0 0,0 0,0 1,0-1,1 0,-1 0,0 0,0 0,0 0,0 0,0 0,0 0,0 0,0-1,0 1,0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601 89,'2'0,"-4"0,2 0,0 0,0-1,0 1,0 0,0 0,0 0,0 0,0 0,0 0,0 0,0 0,0-1,0 1,0 0,0 0,0 0,0 0,0 0,0-1,0 1,0 0,0 0,0 0,0 0,0 0,0-1,0 1,0 0,1 0,-1 0,0-1,0 1,0 0,1 0,-1-1,0 1,0 0,1 0,-1 0,0-1,0 1,1 0,-1 0,0 0,1-1,-1 1,0 0,0 0,1 0,-1 0,0 0,0 0,0 0,0-1,0 1,1 0,-1 0,0 0,0 0,0 0,0 0,0 0,0 0,0 0,0 0,0 0,0 0,0 0,0 0,0 1,0-1,0 1,-1-1,1 1,-1 0,1 0,-1 0,0 0,1 1,-1-1,0 0,1 0,-1 1,0-1,1 1,-1 0,0-1,1 1,-1 0,1 0,0 0,-1 0,1 0,0 0,0 0,0 0,0 0,0 0,0 0,0 0,1-1,-1 1,0 0,1 0,-1-1,0 1,1-1,-1 1,1-1,-1 0,1 1,-1-1,0 0,1-1,-1 1,0 0,1-1,-1 1,0-1,1 1,-1-1,0 0,0 1,0-1,1 0,-1 0,0 1,0-1,0 0,1 0,-1 0,0 0,0 0,3-1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626 104,'2'0,"-4"-1,2 1,0 0,0 0,0 0,0-1,0 1,0 0,0 0,1-1,-1 1,0 0,0 0,1-1,-1 1,0 0,0 0,1 0,-1-1,0 1,1 0,-1 0,0 0,1 0,-1 1,1-1,-1 0,1 0,-1 0,0 1,1-1,-1 0,0 1,1-1,-1 1,0 0,0-1,0 1,0 0,0 0,0-1,0 1,-1 0,1 0,0 0,-1 0,1 0,-1 0,1-1,-1 1,1-1,-1 1,1-1,0 1,-1-1,1 0,0 0,-1 1,1-1,0 0,0 0,0 0,-1 0,1 1,0-1,0 0,0 0,0 0,0 0,0 0,0 0,0 0,0 0,0 1,1-1,-1 0,1 0,-1 0,1 1,-1-1,1 0,0 0,0 0,0 1,0-1,0 0,0 0,0 0,-1 0,1 0,0 0,0 0,-1-1,1 1,-1 0,1 0,-1 0,1 0,-1 0,0-1,1 1,-1 0,1-1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654 101,'2'0,"-4"0,2 0,0 0,0 0,0 0,0 0,0 0,0 0,0 0,0 1,1-1,-1 2,0-1,0 0,0 0,0 0,0 0,0 1,0-1,0 0,0 1,0-1,0 0,0 0,0 0,0 0,0 0,0-1,0 1,0-1,0 0,0 0,0 1,0-1,0 0,0 0,0 0,0 0,0 0,0 0,0 0,0-1,0-1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646 97,'2'0,"-4"0,3 0,-1-1,0 1,0-1,1 1,-1-1,1 1,-1-1,1 1,1-1,-1 1,0-1,0 1,0 0,0 0,1-1,-1 1,0 1,0-1,0 0,0 1,0-1,0 1,0 0,0 0,-1-1,1 1,0 1,-1-1,1 0,-1 0,0 0,1 0,-1 0,0 1,0-1,0 0,0 0,0 0,0 1,0-1,0 0,0 0,-1 0,1 0,-1 0,1 0,-1 0,0 0,1-1,-1 1,0 0,1-1,-1 1,0-1,0 1,0-1,1 0,-1 1,0-1,0 0,0 1,1-1,-1 0,0 0,1 0,-1 0,1 0,0 0,-1 0,1 0,0 0,0 0,-1 0,1 0,0-1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679 79,'2'0,"-4"0,2 0,0 0,0 0,0 0,0 0,0 0,0 0,1 0,-1 0,1 1,0 0,0 0,0 0,0 0,0 1,0 0,0 0,1 0,-2 0,1 0,0 0,-1 0,1 1,-1-1,0 0,0 1,0-1,0 1,0 0,-1-1,0 1,1 0,-2 0,1 0,-1 1,1-1,-1-1,1 0,0 0,0 0,-1-1,1 1,0-1,0 0,1 0,-1 0,0 0,0-1,0 1,1-1,-1 1,1-1,-1 0,1 1,0-1,-1 0,1 0,0 0,0 0,0 0,0 1,0-1,-1 0,1 0,0 0,0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805 45,'2'0,"-4"0,2 0,0-1,0 1,0 0,0 0,0 0,1 0,-1 0,0-1,1 1,-1 0,1 0,0 0,0 0,0 0,0 0,0 0,0 0,0 0,0 0,-1 0,1 0,0 0,-1 1,1-1,-1 0,0 0,1 1,-1-1,0 0,1 1,-1-1,0 1,0-1,0 1,0-1,-1 1,1 0,0-1,-1 1,1-1,-1 0,1 1,-1-1,0 1,0-1,0 1,1-1,-1 0,0 0,1 0,-1 0,1 1,0-1,-1 0,1 0,0 0,0 0,0 0,-1 0,1 0,0 0,0 0,0 0,1 0,-1 0,1 0,-1 1,1-1,0 0,-1 0,1 1,0-1,0 0,-1 1,1-1,0 1,-1 0,1-1,-1 1,1-1,-1 1,1-1,-1 1,0 0,0-1,0 1,0-1,0 1,-1-1,1 1,-1-1,1 1,-1-1,0 0,0 1,0-1,-1 0,1 0,0 0,0 0,0 0,1 0,-1 0,0 0,0 0,1 0,-1 0,1 0,-1-1,1 1,0 0,-1 0,1 0,0 0,0-1,0 1,-1 0,2-2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835 42,'2'0,"-4"0,2 0,0 0,0 0,0 1,0-1,0 1,0 0,0 0,0 0,0 1,0-1,0 0,0 0,0 1,0-1,0 0,0 0,0 0,0 0,-1 0,1 0,0-1,0 1,0-1,0 1,0-1,0 0,0 1,0-1,0 0,0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829 45,'0'-1,"0"1,1 0,-1-1,0 1,1-1,-1 1,1 0,-1-1,1 1,0 0,0-1,0 1,-1 0,1 0,0-1,0 1,1 1,-1-1,0 0,0 0,0 1,0-1,0 1,0-1,-1 1,1 0,0 0,0 0,-1 0,1 0,-1 0,0 0,1 0,-1 0,0-1,0 1,-1 0,1 0,0 0,-1 0,0 0,1-1,-1 1,0 0,-1-1,1 1,0-1,-1 1,1-1,-1 1,1-1,0 0,-1 0,1 0,0 0,1 1,-1-1,1 0,-1 0,1 0,0 0,-1 0,1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174 304,'2'0,"-4"0,2 0,0 0,0 0,0 0,0 0,0 0,0 0,0 0,0 0,0 0,0 0,0 0,0 0,0 0,0 0,1 0,-1 0,0 0,1 0,-1 0,1 0,-1 1,1-1,-1 0,1 1,0-1,-1 0,1 0,-1 1,1-1,-1 0,0 0,1 0,-1 0,0 1,1-1,-1 0,0 0,1 0,-1 0,0 0,0 0,0 0,0 1,0-1,0 0,1 0,-1 0,0 1,-1-1,1 0,0 1,0-1,-1 1,1-1,0 1,-1-1,1 1,-1-1,1 0,-1 1,1-1,0 0,-1 1,1-1,0 0,0 0,-1 1,1-1,-1 0,1 0,0 1,0-1,-1 0,1 0,0 0,0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211 525,'2'0,"-4"1,3-1,-1 0,1 0,-1 0,1 1,-1-1,0 0,1 0,-1 1,1-1,-1 0,0 0,1 0,-1 1,0-1,0 0,1 0,-1 0,0 0,0 0,0 0,0 0,0 1,0-1,0 0,0 0,0 1,0-1,0 0,-1 1,1-1,-1 0,1 1,-1-1,1 0,-1 1,1-1,0 0,-1 1,1-1,0 0,-1 0,1 0,0 1,0-1,0 0,-1 0,1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867 55,'2'0,"-4"0,3 0,-1 0,1 0,0 0,0 0,1 0,-1 0,1 0,-1 0,0 0,1 0,-1 0,1 0,-1 0,1 0,-1 0,0 1,1-1,-1 0,-1 0,1 0,0 0,-1 0,0 0,1 0,-1 0,0 0,0 0,1 0,-1-1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891 49,'2'0,"-4"0,2 0,0 0,0 0,0 0,0 0,0 0,0 0,0 0,1 1,-1-1,1 1,-1-1,0 1,0-1,1 1,-1-1,0 1,0-1,0 1,1-1,-1 1,-1-1,1 1,0-1,0 1,-1-1,1 1,-1-1,1 1,-1-1,0 1,1-1,-1 0,0 1,1-1,-1 0,0 0,1 0,-1 1,1-1,0 0,0 0,0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914 39,'2'0,"-4"0,2 0,0 0,1 0,-1 0,1 0,1 0,-1 0,0 0,1 0,0 0,-1 0,1 0,1 0,-1 0,-1 0,1 0,-1 0,1 0,-1 0,0 0,0 0,-1 0,1 0,-1 0,0 1,1-1,-1 0,0 0,0 0,0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927 41,'0'1,"0"-1,-1 0,1 1,0-1,0 1,0 0,-1 0,1 0,0 0,0 0,0 0,0 1,0-1,-1 0,1 1,0-1,0 0,1 0,-1 0,0 0,0 0,0 0,0 0,0-1,1 1,-1-1,0 1,0-1,1 0,-1 0,1 0,-1 0,3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941 57,'2'0,"-4"0,2 0,0 0,1 0,-1-1,1 1,0 0,-1 0,1 0,0-1,0 1,0 0,0-1,-1 1,1-1,-1 1,1 0,0 0,-1-1,0 1,0 0,1 0,-1 0,0-1,0 1,0 0,0 0,0 0,-1 0,1 0,-1 0,0 0,1 0,-1 0,0 1,0-1,0 1,0-1,0 1,0-1,0 1,0 0,1-1,-1 1,1 0,-1-1,1 1,0-1,0 1,0-1,0 1,0-1,1 0,-1 1,0-1,1 0,0 1,0-1,0 0,0 0,0 0,0 0,0 0,0 0,0-1,0 1,0 0,0-1,-1 1,1 0,0-1,-1 1,1 0,-1-1,1 1,-1 0,0 0,0-1,1 1,-1 0,0 0,0 0,1-1,-1 1,0 0,1 0,-1 0,0 0,1 0,-1 0,0 0,1 0,-1 1,0-1,1 0,-1 0,0 1,0-1,0 1,0-1,0 1,0-1,0 0,0 1,-1-1,1 1,-1-1,1 0,-1 1,1-1,-1 0,0 0,1 0,-1 0,1 0,-1 0,1 0,0-1,-1 1,1 0,0-1,0 1,0 0,0-1,0 0,0 1,1-1,-1 0,1 0,0 0,-1 1,1-1,0 0,-1 1,1-1,-1 1,2-2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971 49,'2'0,"-4"0,2 1,0-1,0 0,0 0,1 1,-1 0,0 0,1 0,-1 0,0 0,0 0,0-1,1 1,-1 0,0 0,0-1,0 1,0 0,0-1,0 0,-1 1,1-1,0 0,0 1,0-1,0 0,0 0,0 0,0 0,0 0,0 0,0 0,0-1,0 1,0-1,0 0,0 0,1 0,-1 0,1 0,-1 0,0 0,1 1,-1-1,1 0,-1 1,1-1,-1 1,1-1,0 1,0-1,0 1,0-1,-1 1,1 0,0 0,-1 0,0 0,1 0,-1 0,0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988 54,'2'0,"-4"0,3 0,-1 0,0 0,0 0,1 0,0 0,-1 0,1 0,-1 0,0 0,1 0,-1 0,0 0,1 0,-1 0,0 0,0 0,0 0,0-1,0 1,0 0,0 0,0 0,0 0,-1 0,1 0,-1 0,1 1,-1-1,0 0,1 0,-1 1,1-1,-1 0,1 1,-1-1,1 1,-1-1,1 1,0-1,0 1,0-1,0 1,0-1,0 1,0-1,0 1,1-1,-1 0,0 0,0 1,1-1,-1 0,0 0,0 0,1 0,-1 0,1 0,-1 0,0 0,1-1,-1 1,1 0,-1-1,1 1,-1-1,1 1,-1 0,0-1,0 1,1 0,-1-1,0 1,0 0,0 0,0 0,1-1,-1 1,0 0,0 0,0 0,0 0,0 0,0 0,0 0,0 0,0 0,0 0,0 0,0 0,1 0,-1 0,0 0,0 0,1 1,-1-1,0 0,0 1,0-1,0 0,0 1,0-1,0 0,0 0,0 1,0-1,0 0,1 0,-1 0,0 0,0 0,0 0,0 0,0 0,0 0,0 0,1-1,-1 1,1-1,-1 1,1-1,-1 1,1 0,-1-1,1 1,-1 0,1-1,0 1,-1 0,1 0,-1 0,1 0,-1 0,1 0,-1 0,0 1,1-1,-1 0,0 0,0 1,1-1,-1 0,0 1,0-1,0 0,0 0,0 1,0-1,0 0,0 1,0-1,0 0,1 0,-1 0,0 0,0 0,0 0,0 0,0 0,0 0,0-1,1 1,-1 0,0-1,1 1,-1 0,0-1,1 1,-1 0,0-1,0 1,1 0,-1 0,0 0,0 0,1 0,-1 0,0 0,1 0,-1 0,1 0,-1 0,0 1,1-1,-1 0,1 1,-1-1,1 1,-1-1,0 1,0-1,1 0,-1 0,0 1,1-1,-1 0,0 0,0 0,0 1,1-1,-1 0,1 0,1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1036 61,'1'0,"-1"-1,0 1,1 0,0-1,-1 1,1 0,-1-1,1 1,-1-1,1 1,-1-1,0 1,0 0,0 0,0-1,0 1,0 0,0 0,0-1,0 1,-1 0,1 0,-1 0,1-1,-1 1,0 0,1 0,-1 1,0-1,0 0,0 0,1 0,-1 1,1-1,-1 1,0-1,1 0,0 1,-1-1,1 1,0-1,0 0,0 0,0 1,0-1,0 0,0 0,0 1,1-1,-1 0,0 0,0 0,1 0,0 0,-1 0,1-1,-1 1,1 0,0-1,0 1,-1-1,1 0,0 1,-1-1,1 1,-1 0,0-1,1 1,-1 0,0 0,0-1,0 1,1 0,-1 0,0 0,0 0,0 0,0 0,0 0,0 1,0-1,0 1,-1 0,1 0,0-1,0 1,0 0,0 0,0 0,1 0,-1 0,0-1,1 1,-1 0,1-1,-1 1,1-1,-1 0,1 1,0-1,0 0,0 0,0 0,1 0,-1 0,0 0,0-1,1 1,-1 0,0-1,2-1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1098 58,'2'0,"-4"0,2 0,0 0,0-1,0 1,0 0,0 0,0-1,0 1,0 0,-1 0,1 0,0-1,-1 1,1 0,-1 0,0 0,1 0,-1 0,0 0,1 0,-1 0,0 0,1 0,-1 1,0-1,1 0,-1 1,0-1,1 1,-1-1,1 1,-1-1,1 1,-1-1,1 1,0-1,-1 1,1-1,0 1,0-1,0 0,0 1,0-1,0 0,0 1,0-1,0 0,0 0,0 1,0-1,0 0,0 0,1 0,-1 0,0 1,1-1,-1 0,0 0,1-1,-1 1,1 0,0-1,0 1,-1-1,1 1,0-1,0 0,0 0,0 0,-1 0,1 0,0 0,0 0,0-1,-1 1,1 0,0-1,-1 0,1 1,-1-1,1 0,0 1,-1 0,0-1,1 1,-1 0,0 0,1 0,-1 1,0-1,0 1,0-1,0 1,0 0,0 0,1 0,-1-1,0 1,0 0,0 0,0 0,0 1,-1-1,1 1,0 0,-1 0,1 0,-1 0,1 1,0-1,-1 1,1-1,-1 1,1-1,-1 1,1-1,0 0,-1 1,1-1,0 0,0 1,0-1,0 0,0 0,0-1,0 1,0 0,0-1,0 1,0-1,1 1,-1-1,0 1,1-1,-1 0,0 0,1 1,0-1,-1 0,0 0,1 0,-1 0,1 0,0 0,0 0,-1-1,1 1,-1 0,1 0,0-1,-1 1,1 0,-1 0,0-1,1 1,-1 0,0 0,0-1,0 1,0 0,0 0,0 0,0-1,0 1,0 0,-1 0,1 0,0 0,-1 0,1 0,0 0,-1 0,1 0,0 1,-1-1,1 0,0 1,-1-1,1 1,0-1,-1 0,1 1,0 0,0-1,0 1,0-1,0 1,1-1,-1 1,0-1,1 1,-1-1,1 1,-1-1,1 1,0-1,-1 0,1 0,0 0,0 1,0-1,0 0,0 0,0-1,-1 1,1 0,0 0,0 0,1-1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1149 47,'2'0,"-4"0,2 0,0 0,0-1,0 1,0 0,0 0,0 0,0 0,0 0,-1 0,0 0,0 0,0 1,0-1,0 0,-1 1,1-1,0 0,1 1,-1-1,0 0,1 0,0 1,-1-1,1 0,0 0,0 1,0-1,0 1,1-1,-1 1,1 0,0-1,0 1,0 0,0 0,0 0,0-1,0 1,0 0,-1 0,1-1,0 1,-1 0,1-1,-1 1,1 0,-1-1,0 1,0 0,0-1,0 1,0 0,0-1,0 1,0-1,0 0,-1 1,1-1,0 0,-1 1,1-1,-1 0,0 0,0 0,1 0,-1 0,0 0,0 0,0 0,1 0,-1 0,0-1,1 1,0 0,-1 0,1 0,0-1,0 1,0 0,0-1,1-1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219 572,'2'0,"-4"0,2 0,0 0,0 0,0 0,0 0,0 0,0 0,0 0,0 0,0 0,0 0,0 0,0 0,0 0,0 0,0 0,0 0,0 0,0 0,0 0,0 0,0 0,0 0,0 0,0 0,0 0,0 0,0 0,0 1,0-1,0 0,0 0,0 0,-1 0,1 0,0 0,0 1,0-1,0 0,0 0,0 0,0 0,0 0,0 0,0 0,0 0,0-1,0 1,0 0,-1 0,1 0,0 0,0 0,0 0,0 0,0 0,0 0,0 0,0 0,0 0,0 0,0 0,0 0,0 0,0 0,0 0,0 0,0 0,0 0,0 0,0 0,0 0,0 0,0 0,0 0,0 0,0 0,0 0,0 0,0 0,0 0,0 0,0 0,0 0,0 0,0 0,0 0,0 0,0 0,0 0,0-1,0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1168 50,'2'0,"-3"0,1 0,0 0,0-1,0 1,0 0,0 0,0 0,0 0,0 0,0 0,0 0,0 0,0 0,0 0,0 0,0 0,0 0,0 0,0 0,-1 1,1 0,0 0,-1 0,1 0,-1 0,1 0,-1 1,1-1,0 0,-1 0,1 0,0 1,-1-1,1 0,0 0,0 0,0 0,0-1,0 1,0-1,1 1,-1-1,1 1,-1-1,1 1,0-1,0 0,0 0,0 1,0-1,0 0,1-1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1154 60,'2'0,"-4"0,2 0,0 0,0 0,0 0,1 0,-1 0,1-1,0 1,0 0,0 0,1 0,-1 0,0 0,0 0,0 0,0 0,2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1181 64,'1'1,"-1"-1,0 0,0 0,0 0,0 0,0 1,0-1,0 0,0 1,0-1,0 0,0 1,0-1,0 1,-1-1,1 0,-1 1,1-1,-1 0,1 0,-1 1,1-1,-1 0,1 0,-1 0,1 0,-1-1,1 1,0 0,0 0,-1-1,1 1,0 0,0-1,0 1,0 0,0-1,1 1,-1-1,0 1,1-1,-1 1,1-1,-1 1,1 0,0-1,1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1198 49,'2'0,"-4"0,2 0,0 0,0 0,0 0,0 1,0-1,0 1,-1 0,1 0,0 0,0 1,-1-1,1 0,0 1,-1-1,1 0,-1 1,1-1,0 0,-1 0,1 0,0 1,-1-2,1 1,0 0,0-1,0 1,0-1,0 0,0 1,0-1,0 0,0 0,0 0,0 0,0 0,0 0,0 0,1 0,0-1,0 1,0-1,2-2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1205 63,'2'0,"-4"0,3 0,-1-1,1 1,-1 0,0 0,0-1,0 1,1 0,-1 0,0 0,0 0,0 0,0 0,0-1,0 1,0 0,0 0,0 0,0 0,0 0,0 0,0 1,-1-1,0 0,0 0,0 0,0 1,0-1,0 0,1 0,-1 1,0-1,1 0,-1 0,0 0,1 1,0-1,-1 0,1 0,0 0,-1 0,1 0,0 0,0 0,0 0,0 1,-1-1,1 0,0 0,0 0,0 0,1 1,-1-1,0 0,1 1,-1-1,0 1,1-1,0 1,-1-1,1 0,-1 1,1-1,-1 0,1 1,0-1,-1 0,1 0,-1 1,1-1,-1 0,1 0,-1 0,1 0,-1 0,3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1211 71,'2'0,"-4"0,3 0,-1 0,0 0,1 0,-1 0,0 0,0 0,1 0,-1 0,0 0,0 0,1-1,-1 1,0 0,1 0,-1 0,0 0,1-1,-1 1,1 0,-1 0,0-1,1 1,-1 0,0 0,1 0,-1-1,0 1,0 0,1 0,-1 0,0 0,0-1,0 1,0 0,0 0,0 0,0 0,0 0,0 0,0 0,0 0,-1 0,1 0,-1 0,1 0,-1 0,0 0,1 1,-1-1,1 0,-1 1,1-1,-1 1,1-1,0 0,0 1,0-1,0 0,0 1,0-1,0 1,0-1,0 0,0 1,1-1,-1 0,0 0,1 1,0-1,-1 0,3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1237 63,'2'0,"-4"0,2 0,0 0,-1 0,1 0,-1 0,0 0,1 1,-1-1,1 0,0 0,-1 1,1-1,0 0,-1 0,1 1,0-1,0 1,0-1,0 1,0 0,1-1,-1 1,0-1,0 1,0 0,0-1,1 1,-1 0,0-1,0 1,0 0,0-1,0 1,-1-1,1 0,0 1,0-1,-1 0,1 1,-1-1,0 0,0 0,0 0,0 0,0 0,1 0,-1 0,1 0,-1 0,1 0,-1 0,1 0,0 0,-1 0,1 0,0 0,0 0,0 0,0 0,-1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1214 70,'2'0,"-4"0,2 0,0 0,0 0,0 0,0 0,0 0,0 0,0 0,0 0,0 0,0 0,0 0,0 0,0 0,0 0,0 0,0 0,0 0,0 0,0 0,0 0,0 0,0 0,0 0,0 0,0 0,0 0,0 0,0 0,0 0,0 0,0 0,0 0,0 0,0 0,0 0,0 0,0 0,0 0,0 0,0 0,0 0,0 0,0 0,0 0,0 0,0 0,0 0,0 0,0 0,0 0,0 0,0 0,0 0,0 0,-1 1,1-1,0 0,0 0,0 1,0-1,0 0,0 1,0-1,0 0,0 0,0 1,0-1,0 1,0-1,0 0,0 0,0 1,0-1,0 0,1 0,-1 0,0 1,0-1,0 0,0 0,0 0,0 0,0 1,0-1,0 0,0 0,0 0,1 0,-1 1,0-1,0 0,0 0,0 0,0 0,0 0,1 1,-1-1,0 0,0 0,0 0,0 0,0 0,1 0,-1 0,0 0,0 0,0 0,0 0,0 1,0-1,0 0,0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1175 68,'2'0,"-4"0,2 0,0 0,0 0,0 0,0 0,0 0,0 0,0 0,0 0,0 0,0 0,0 0,0 0,0 0,0 0,0 0,0 0,0 0,0 0,0 0,0 0,0 0,0 0,0 0,0 0,-1 0,1 0,0 0,0 0,0 0,0 0,0 0,0 0,0 0,0-1,0 1,0 0,0 0,0 0,0 0,0 0,0 0,0 0,0 0,0 0,0 0,0 0,0 0,0 0,0 0,0 0,0 0,0 0,0 0,0 0,0 0,0 0,0 0,0 0,0 0,0 0,0 0,0-1,0 1,0 0,0 0,0 0,0 0,0 0,0 0,0 0,0 0,1 0,-1 0,0 0,0 0,0 0,0 0,0 0,0-1,0 1,0 0,0 0,0 0,0 0,0 0,1 0,-1 0,0 0,0 0,0 0,0 0,0 0,0 0,0 0,1 0,-1 0,0 0,0 0,0 0,0-1,0 1,0 0,1 0,-1 0,0 0,0 0,0 0,0 0,0 0,0 0,0 0,0 0,0 0,0 0,0 0,1 0,-1 0,0 0,0 0,0 0,0 0,0 0,0 0,0 0,0 0,1 0,-1 0,0 0,0 0,0-1,0 1,0 0,0 0,0 0,0 0,1 0,-1 0,0 0,0 0,0 0,0 0,0 0,0 0,0 0,1 0,-1 0,0 0,0 0,0 0,0 0,0 0,0 0,0 0,1 0,-1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811 250,'2'0,"-4"0,2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260 566,'-1'0,"1"0,0 0,0-1,-1 1,1 0,0 0,-1 0,1 0,0 0,-1 0,0 0,1 0,-1 0,0 0,1 0,-1 0,0 1,1-1,-1 0,1 0,-1 1,1-1,-1 0,1 1,-1-1,1 0,0 0,-1 1,1-1,0 0,0 0,-1 1,1-1,0 0,0 1,0-1,0 0,0 0,-1 1,1-1,0 0,0 0,0 1,0-1,0 0,0 1,0-1,0 0,0 1,0-1,0 0,0 0,0 1,1-1,-1 0,0 0,0 0,0 1,0-1,1 0,-1 0,0 1,1-1,-1 0,0 0,0 0,1 0,-1 1,0-1,1 0,-1 0,0 0,0 0,1 0,-1 0,0 1,0-1,0 0,0 0,1 0,-1 0,0 0,0 0,0 0,0 0,1 0,-1 0,0 0,0 0,1 0,-1-1,0 1,0 0,0 0,1 0,-1 0,0-1,0 1,0 0,0 0,1-1,-1 1,0 0,0 0,0-1,0 1,0 0,1-1,-1 1,0 0,0-1,0 1,0-1,0 1,0-1,0 1,0-1,0 1,1-1,-1 1,0-1,0 0,0 1,0-1,0 1,0-1,0 0,0 1,0-1,0 0,0 1,0-1,0 0,0 1,0-1,0 0,0 1,0-1,0 0,1 1,-1-1,0 0,0 1,0-1,0 0,0 0,0 1,0-1,1 1,-1-1,0 0,0 1,0 0,0-1,0 1,0 0,0-1,0 1,0 0,0 0,0-1,0 1,0 0,0 0,0-1,0 1,0 0,0 0,0 0,0 0,0 0,0 0,0 0,0-1,0 1,0 0,0 0,0 0,0 0,0 0,0 0,1 0,-1 0,0 0,0 0,0 0,0 0,0 0,0 0,0 0,0 0,-1 0,1 0,0 1,0 0,0 0,0-1,0 2,0-1,0 0,0 0,0 0,0 0,0 1,0-1,0 0,0 1,0-1,0 0,0 1,1-1,-1 0,0 0,0 0,0 1,0-1,0-1,0 1,0 0,0 0,0-1,1 1,-1 0,0-1,0 1,0 0,0-1,0 1,0-1,1 1,-1-1,0 0,0 1,0-1,0 0,0 0,0 0,0 1,0-1,0 0,0 0,0 0,0 0,0 0,0 0,0 0,0 0,0 0,2-1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655 250,'2'0,"-4"0,2 0,0-1,0 1,0 0,1 0,-1 0,0 0,0 0,1 0,-1 0,0 0,1 0,-1 0,0 0,1 0,-1 0,1 0,-1 0,1 0,-1 0,1 0,0 0,-1 0,1 0,0 0,-1 0,1 0,0 0,-1-1,1 1,0 0,0 0,0 0,0 0,0 0,0 0,-1 0,1 0,0 0,-1 0,1 0,-1 0,1 0,-1 0,0 0,1 0,-1 0,0 0,1 0,-1 0,1 0,-1 0,1 0,-1 0,1 0,-1 0,1 0,-1 0,1 0,-1 1,1-1,-1 0,1 0,-1 0,1 0,-1 0,1 0,-1 0,0 0,1 0,-1 0,1 0,-1 0,0 0,1 0,-1 0,1 1,-1-1,1 0,-1 0,1 0,0 0,-1 0,1 0,0 0,-1 0,1 0,0 0,-1 0,1 0,0 0,0 0,-1 0,1 0,0 0,0 0,-1 0,1 0,0 0,-1 0,1 0,-1 0,1 0,-1 0,0 0,1 0,-1 0,1 0,-1 0,1 0,-1 0,1 0,-1 0,1 0,-1 0,1 0,0 0,-1 0,1 0,0 0,-1 0,1 0,0 0,0 0,-1 0,1 0,0 0,-1 0,1 0,-1 0,1 0,-1 0,0 0,1 0,-1 0,0 0,1 0,-1 0,0 0,1 0,-1 0,0 0,1 0,-1 0,0 0,0 0,1 0,-1 0,0 0,1 0,-1 0,0 0,1 0,-1 0,0 0,0 0,1 0,-1-1,0 1,0 0,1 0,-1 0,1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770 247,'2'0,"-4"0,2 0,0 0,0 0,0 0,0 0,0 0,0 0,0 0,0 0,0 0,0 0,0 0,0 0,0 0,0 0,0 0,0 0,0 0,0 0,1 1,-1-1,1 0,-1 0,0 0,1 0,-1 0,1 0,0 0,-1 0,1 0,0 0,-1 0,1 0,-1 0,1 0,0 0,-1 0,1 0,0 0,-1 0,1 0,0 0,-1 0,1 0,0 0,-1 0,1 1,0-1,-1 0,1 0,0 0,-1 0,1 0,-1 0,1 0,-1 0,0 0,1 0,-1 0,1 0,-1 0,1 0,0 0,-1 0,1 0,-1 0,1 0,-1 0,1 0,-1 1,1-1,-1 0,1 0,-1 0,1 0,-1 0,1 0,-1 0,0 0,1 0,-1 0,0 0,1 0,-1 0,0 0,1 0,-1 0,0 0,1 0,-1 0,1 0,-1 0,0 0,1 0,-1 0,1-1,-1 1,1 0,-1 0,0 0,1 0,-1 0,0 0,1 0,-1 0,0 0,1 0,-1 0,0 0,1 0,-1 0,0 0,1 0,-1 0,1 0,-1 0,0 0,1 0,-1 0,0 0,1 0,-1 0,1 0,-1 0,1 0,-1-1,0 1,1 0,-1 0,1 0,-1 0,0 0,1 0,-1 0,1 0,-1 0,1 0,-1 0,1 0,-1 0,1 0,-1 0,1 0,-1 0,1 0,-1 0,1 0,-1 0,1 0,-1 0,1 0,-1 0,1 0,-1 0,1 0,-1 0,0 0,1 0,-1 0,0 0,1 0,-1 0,1 0,-1 0,0 0,1 0,-1 0,0 0,1 0,-1 0,1 0,-1 0,1 0,-1 0,1 0,-1 0,0 0,1 0,-1 0,1 0,-1 0,1 0,-1 0,0 0,1 0,-1 0,0 0,1 0,-1 0,0 0,1 0,-1 0,0 0,1 0,-1 0,0 0,1 0,-1 0,0 0,1 0,-1 0,0-1,1 1,-1 0,0 0,1 0,-1 0,0 0,0 0,1 0,-1 0,0 0,0 0,0 0,0 0,1 0,-1 0,0 0,0 0,0 0,0 0,0 0,0 0,0 0,0 0,0 0,1 0,-1 0,0 0,0 0,0 0,0 0,0 0,0 0,0 0,0 0,0 0,0 0,0 0,0 0,0 0,0 0,1 0,-1 0,0 0,0 0,0 0,0 0,0 0,0 0,0 0,0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934 252,'2'0,"-4"0,2 0,0 0,0 0,0 0,0 0,1 0,-1 0,0 0,0 0,0 0,0 0,0 0,0 0,0 0,0 0,1 0,-1 0,0-1,0 1,0 0,0 0,1 0,-1 0,0 0,0 0,1 0,-1 0,0 0,1 0,-1 0,0 0,1-1,-1 1,0 0,1 0,-1 0,0 0,1 0,-1 0,1 0,-1 0,1 0,0-1,0 1,-1 0,1 0,0 0,-1 0,1 0,0 0,-1 0,1 0,0 0,-1 0,1 0,0 0,-1 0,1-1,-1 1,1 0,-1 0,1 0,-1 0,1 0,-1 0,0 0,1 0,-1 0,0 0,0 0,1 0,-1 0,1 0,-1 0,1 0,-1 0,0 0,1 0,-1 0,0 0,1 0,-1 0,0 0,1 0,-1 0,1 0,-1 0,0 0,1 0,-1-1,0 1,1 0,-1 0,1 0,-1 0,1 0,-1 0,1 0,-1 0,1 0,0 0,-1 0,1 0,0 0,-1 0,1 0,0 0,-1 0,1 0,-1 0,1 0,0 0,-1-1,1 1,-1 0,0 0,1 0,-1 0,1 0,-1 0,1 0,-1 0,0 0,1 0,-1 0,1 0,-1 0,0 0,1 0,-1 0,1 0,0 0,-1 0,0 0,1 0,-1 0,2 0,-2 0,1 0,-1 0,1 0,-1 0,0 0,1-1,-1 1,1 0,0 0,-1 0,0 0,1 0,-1 0,1 0,-1 0,1 0,0 0,-1 0,1 0,-1 0,1 0,-1 0,1 0,-1 0,1 0,-1 0,1 0,-1 0,0 0,1-1,-1 1,1 0,-1 0,1 0,-1 0,1 0,-1 0,0 0,1 0,-1 0,1 0,-1 0,1 0,-1-1,1 1,-1 0,1 0,-1 0,1 0,0 0,-1 0,1 0,0 0,-1 0,1 0,0 0,-1 0,1 0,-1 0,1-1,0 1,-1 0,1 0,0 0,-1 0,1 0,-1 0,1 0,0 0,-1 0,1 0,-1 0,1 0,-1 0,1 0,-1 0,1 0,-1 0,1 0,-1 0,1 0,-1 0,1 0,-1 0,1 0,-1 0,1 0,-1 0,1 0,-1 0,1 0,-1 0,1 0,-1 0,0 0,1 0,-1 0,1-1,0 1,-1 0,0 0,1 0,-1 0,0 0,1 0,-1 0,1 0,0 0,-1 0,1 0,-1 0,1 0,0 0,-1 0,1 0,0 0,-1 0,1 0,0 0,-1 0,1-1,-1 1,1 0,-1 0,1 0,-1 0,0 0,1 0,-1 0,1 0,-1 0,0 0,1 0,-1 0,1 0,0 0,-1 0,1 0,0 0,-1 0,1 0,0 0,-1 0,1 0,-1 0,1 0,0 0,-1 0,1 0,0 0,-1 0,1 0,-1 0,1 0,0 0,-1 0,1 0,-1 0,1 0,0 0,-1 0,1 0,-1 0,1 0,0 0,-1 0,1 0,0 0,-1 0,1 0,-1 0,1 0,-1 0,1 0,-1 0,1 0,-1 0,0 0,1 0,-1 0,1 0,-1 0,1 0,-1 0,1 0,-1 0,1 0,-1 0,1 0,0 1,-1-1,1 0,-1 0,1 0,-1 0,1 0,-1 0,1 0,-1 0,1 0,-1 0,0 0,1 0,-1 0,0 0,1 0,-1 0,1 0,-1 0,0 0,1 0,0 0,-1 0,1 0,-1 0,1 0,-1 0,1 0,-1 0,1 0,0 0,-1 0,1 0,0 0,-1 0,1 0,0 0,-1 0,1 0,-1 0,1 0,-1 0,1 0,-1 0,1 0,-1 0,0 0,1 0,-1 0,1 0,-1 0,1 0,-1 0,0 0,1 0,-1 0,0 0,1 0,-1 0,0 0,1 0,-1 0,0 1,0-1,0 0,0 0,0 0,1 0,-1 0,0 0,0 0,0 0,0 0,0 0,1 0,-1 0,0 0,0 0,0 0,0 0,0 0,0 0,0 0,0 0,0 0,1 0,-1 0,0 0,0 0,0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1195 252,'2'0,"-4"0,2 0,0 0,0-1,0 1,0 0,0 0,0 0,0 0,0 0,0 0,0 0,0 0,0 0,-1 0,1 0,0 0,0 0,0 0,0 0,0 0,0 0,0 0,0 0,0 0,0 0,0 0,0 0,0 0,0 0,0 0,0 0,0 0,0 0,0 0,0 0,0 0,0 0,0 0,0 0,0 0,0 0,0 0,0 0,0 0,0 0,0 0,0 0,0 0,0 0,0 0,1 0,0 0,1 0,-1 0,0 0,1 0,-1 0,1 0,0 0,0 0,0 0,0 0,0-1,-1 1,1 0,0 0,-1 0,1 0,-1 0,1 0,-1 0,0 0,0 0,0 0,0 0,-1 0,1 0,-1 0,1 0,-1 0,1 0,-1 0,1 0,-1 0,0 0,1 0,-1 0,0 0,1 0,-1 0,0 0,0 0,1 0,-1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171 294,'2'0,"-3"0,1 1,1-1,0 0,0 0,0 0,0 0,0 0,0 0,0 0,0 0,1 0,-1 0,0 0,0 0,1 0,-1 0,1 0,-1 0,1 0,-1 0,1 0,-1 0,1 0,-1 0,0 0,1 0,-1 0,1 0,-1 0,0 0,1 0,-1 0,0 0,0 0,0 0,0 0,0 0,0 0,0 0,0 0,-1 0,1 0,0 0,1 0,-2 0,1 0,0 0,0 0,0 0,-1 0,1 0,0 0,-1 0,1 0,0 0,-1 0,1 0,-1 0,1 0,-1-1,1 1,-1 0,0 0,1 0,-1 0,0 0,0 0,1 0,-1 0,0 0,0 0,1 0,-1 0,0 0,2-1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86 460,'2'0,"-4"0,2 0,0 0,0 0,0-1,0 1,0 0,0 0,0 0,0 0,0 0,0 0,0 0,0 0,0 0,0 0,0 0,0 0,1 0,-1-1,0 1,0 0,0 0,0 0,0 0,0 0,0 0,0 0,0-1,0 1,0 0,0 0,0 0,1 0,-1 0,0 0,0 0,0-1,0 1,0 0,0 0,0 0,0 0,1 0,-1 0,0 0,0 0,0 0,0-1,1 1,-1 0,0 0,1 0,-1 0,1 0,-1 0,1-1,-1 1,0 0,1 0,-1 0,0 0,1 0,-1 0,0 0,1 0,-1-1,1 1,-1 0,1 0,-1 0,1-1,-1 1,1 0,-1-1,1 1,-1 0,1-1,0 1,-1-1,1 1,-1-1,1 0,0 0,-1 1,1-1,0 0,-1 0,1 0,0 0,0 0,-1 0,1 1,-1-1,1 0,-1 0,1 1,-1-1,1 0,-1 0,1 0,-1 1,1-1,0 0,-1 0,1 1,-1-1,1 0,-1 1,1-1,0 1,-1-1,1 0,0 1,0-1,0 0,0 1,0-1,0 0,0 1,0-1,0 0,0 1,1-1,-1 0,0 1,0-1,1 0,-1 1,2-1,-2 0,1 1,-1 0,1-1,-1 1,0 0,1-1,-1 1,0 0,0 0,1 0,-1 0,0 0,0 0,1 0,-1 0,0 1,0-1,1 0,-1 1,0-1,0 1,1 0,-1-1,1 1,-1 0,0-1,1 1,-1 0,0 0,0 0,0 0,1-1,-1 1,0 0,0 0,0 0,0 0,0 0,-1 0,1 0,0 0,0 0,-1 0,1 0,0 0,-1 0,1 0,-1 0,1 0,-1 0,1 0,-1 0,0 0,0 0,0 0,0 1,0-1,0 0,0 0,-1 0,1 0,-1 0,1 1,-1-1,0 0,0 1,0 0,-1-1,1 1,-1 0,0 0,0-1,1 1,-1-1,0 1,0-1,1 1,-2 0,1-1,1 0,0 0,0 0,-1 0,1 0,0 0,0 0,0 0,0 0,0 1,0-1,1 0,-1 0,0 0,0 0,1 0,-1 0,0 0,1 0,-1 1,1-1,-1 0,1 1,-1-1,1 0,0 1,-1-1,1 0,-1 1,1-1,-1 1,1-1,-1 0,0 0,1 1,-1-1,0 0,0 0,0 0,0 0,0 0,0 0,0 0,-1 0,1-1,0 1,0 0,-1 0,1-1,-1 1,1-1,0 1,-1-1,1 1,-1-1,0 1,1-1,-1 1,1-1,-1 1,0-1,1 0,-1 0,0 1,1-1,-1 0,1 0,-1 0,1 0,0 1,0-1,-1 0,1 0,0 0,0 0,0 0,0-1,0 1,-1 0,1 0,0 0,0 0,0-1,0 1,0 0,0-1,0 1,0 0,0-1,0 1,0 0,0-1,0 1,1-1,-1 1,0 0,0-1,0 1,0-1,1 1,-1-1,0 1,0-1,0 1,0-1,0 1,-1-1,1 1,0 0,-1-1,1 1,0-1,-1 1,1 0,-1-1,1 1,0 0,-1-1,1 1,0 0,-1-1,1 1,0 0,-1-1,1 1,0 0,-1-1,1 1,0 0,-1-1,1 1,0 0,0-1,0 1,-1-1,1 1,0 0,0-1,-1 1,1-1,0 1,0-1,0 1,1-1,-1 1,0-1,0 1,1-1,-1 1,1-1,-1 0,1 1,-1-1,1 0,-1 1,1-1,-1 0,1 0,0 0,0 0,-1 0,1 0,0 0,0 0,0 0,1 0,-1 0,0 0,0 0,0 1,0-1,1 0,-1 0,0 0,0 1,0-1,1 0,-1 0,0 1,0-1,1 0,-1 1,0-1,0 0,1 0,-1 1,0-1,0 0,1 0,-1 0,0 1,0-1,1 0,-1 0,0 0,1 1,-1-1,0 0,1 1,-1-1,0 0,1 0,-1 0,1 1,-1-1,1 0,-1 1,1-1,-1 1,0-1,1 1,-1-1,1 1,-1-1,1 1,-1 0,1-1,-1 1,1-1,-1 1,1 0,0-1,-1 1,1 0,-1 0,1-1,0 1,-1 0,1 0,0 0,-1 0,1-1,-1 1,1 0,-1 0,1 0,0 0,-1 0,1 0,-1 0,1 0,-1 0,1 0,-1 0,1 0,-1 0,1 0,-1 0,1 0,-1 0,0 0,1 0,-1 0,1 0,-1 0,0 0,1 0,-1 0,0 0,1 0,-1 0,1 0,-1 0,1 0,-1 0,0 0,1 1,-1-1,0 0,1 0,-1 0,0 0,1 0,-1 0,1 0,-1 0,0 0,1 0,-1 0,0 0,1 0,-1 0,0 1,0-1,1 0,-1 0,0 0,1 0,-1 0,0 0,1 0,-1 0,0 0,0 0,1 0,-1 0,1 0,-1 0,0 0,0 1,1-1,-1 0,0 0,0 0,1 0,-1 0,0 0,1 0,-1 0,0 0,0-1,1 1,-1 0,0 0,1 0,-1 0,1 0,-1 0,0 0,0 0,1 0,-1 0,1 0,-1 0,1 0,-1-1,1 1,-1 0,1 0,-1 0,1 0,-1 0,0 0,1 0,0 0,-1-1,0 1,1 0,-1 0,0 0,1 0,-1 0,0 0,0 0,1 0,-1 0,0 0,1 0,-1 0,0-1,0 1,1 0,-1 0,0 0,0 0,1 0,-1 0,0 0,0 0,1 0,-1 0,0 0,0 0,1-1,-1 1,0 0,1 0,-1 0,1 0,-1 0,0-1,1 1,-1 0,0 0,0 0,1 0,-1 0,0 0,0 0,0-1,0 1,0 0,1 0,-1 0,0 0,0 0,0 0,0 0,0 0,0 0,0 0,0 0,0 0,1 0,-1 0,0 0,0 0,0 0,0 0,0 0,0 0,0 0,0 0,0 0,0 0,1-1,-1 1,0 0,0 0,0 0,0 0,1 0,-1 0,0 0,0 0,0 0,0 0,1 0,-1 0,0 0,0 0,0 0,0 0,1 0,-1 0,0 0,0 0,0 0,1 0,-1 0,0 0,0 0,0 0,1 0,-1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204 632,'2'0,"-5"0,3 0,0 0,0 0,0 0,0 0,0 0,0-1,0 1,0 0,0 0,0 0,0 0,0 0,0 0,0-1,-1 1,1 0,0-1,-1 1,1-1,-1 1,1-1,-1 0,0 0,0 0,0 0,0 0,0 0,0-1,0 1,0-1,-1 1,1 0,0-1,0 1,0-1,0 1,-1-1,1 1,0-1,0 1,0-1,0 1,0-1,1 0,-1 1,0-1,0 0,0 0,0 0,0 0,1 0,-1 0,1 0,-1 0,1 0,0 0,-1 0,1 1,0-1,-1 0,1 1,0-1,0 1,0-1,-1 1,1-1,0 0,0 1,0-1,0 1,0-1,0 1,0 0,1-1,-1 1,0 0,1 0,-1 0,1-1,-1 1,1 0,0 0,0 0,0 0,0 0,0 0,0 0,0 0,0 0,1 0,0 0,0 0,-1 0,1 0,0 1,0-1,0 0,-1 1,1-1,0 1,-1 0,1 0,0 0,-1-1,1 2,-1-1,0 0,1 0,-1 0,0 1,1-1,-1 1,0 0,0-1,0 1,0 0,0 0,0 0,0 0,0 0,-1 0,1 0,0 1,-1-1,1 0,-1 1,1-1,-1 0,1 1,-1 0,0 0,1 0,-1 0,0-1,0 1,-1 0,1 0,0 0,0-1,-1 1,1 0,-1 0,1-1,-1 1,0 0,1-1,-1 1,-1 0,1 0,0-1,-1 1,1-1,-1 1,1-1,-1 1,0-1,0 1,-1-1,1 1,0-1,0 0,0 1,0-1,0 0,0 0,0 1,0-1,0 0,0 0,0 0,1 0,-2 1,1-1,1 0,-1-1,1 1,-1 0,1 0,0 0,0 0,0-1,0 1,0 0,0 0,0 0,1-1,-1 1,0 0,1-1,-1 1,1 0,-1-1,1 1,0 0,-1-1,1 1,0 0,0 0,-1-1,1 1,0 0,0 0,0 0,0 0,0-1,0 1,0 0,0 0,0-1,0 1,0 0,0 0,0-1,0 1,0 0,0-1,0 1,0-1,1 1,-1-1,0 1,0 0,0-1,1 1,-1 0,0-1,0 1,1-1,-1 1,0 0,0-1,1 1,-1-1,1 1,-1-1,0 1,1-1,-1 1,1-1,-1 1,1-1,-1 1,1-1,-1 1,1-1,-1 1,1-1,-1 1,1-1,-1 1,1-1,-1 0,1 1,-1-1,1 1,-1-1,1 0,-1 1,1-1,0 0,-1 1,1-1,-1 0,1 1,-1-1,1 0,0 0,-1 1,1-1,0 0,-1 0,1 0,-1 1,1-1,0 0,-1 0,0 0,1 0,-1 0,1 0,-1 0,1 0,0 0,0 0,-1 0,1 0,0 0,-1 0,1-1,0 1,-1 0,1 0,0 0,-1-1,1 1,0 0,-1 0,1 0,-1-1,1 1,-1 0,1 0,-1-1,1 1,-1 0,1-1,-1 1,0 0,1 0,-1 0,0-1,1 1,-1 0,0-1,1 1,-1 0,0 0,0-1,1 1,-1 0,0-1,0 1,1-1,-1 1,0 0,0-1,1 1,-1-1,0 1,0 0,0-1,0 1,0-1,0 1,0-1,0 1,0-1,0 1,0-1,0 1,0 0,0-1,0 1,0 0,0-1,-1 1,1 0,0-1,0 1,0 0,0 0,0-1,-1 1,1-1,0 1,0 0,0-1,-1 1,1 0,0-1,-1 1,1-1,0 1,0 0,-1-1,1 1,0 0,0 0,0-1,-1 1,1 0,0 0,0-1,0 1,-1 0,1 0,0-1,0 1,0 0,-1-1,1 1,0 0,0 0,0-1,0 1,0 0,-1 0,1-1,0 1,0 0,0 0,0 0,-1-1,1 1,0 0,0 0,0-1,0 1,0 0,0 0,0-1,-1 1,1 0,0 0,0 0,0 0,0-1,0 1,0 0,0 0,0 0,0 0,0 0,0-1,0 1,-1 0,1 0,0 0,0 0,0 0,0-1,0 1,0 0,0 0,0 0,0 0,0 0,0 0,0 0,0 0,0 0,0 0,0 0,0-1,0 1,0 0,0 0,0 0,0 0,0 0,0 0,0-1,0 1,0 0,0 0,0 0,0 0,0 0,0-1,1 1,-1 0,0 0,0 0,0 0,0 0,0 0,0-1,0 1,0 0,0 0,0 0,0 0,0-1,1 1,-1 0,0 0,0 0,0 0,0 0,0 0,0 0,0 0,0-1,0 1,0 0,0 0,0 0,0 0,0 0,0 0,0 0,0 0,0-1,0 1,0 0,0 0,0-1,0 1,0 0,0 0,0 0,0 0,0-1,0 1,0 0,0 0,0 0,0-1,0 1,0 0,0 0,0 0,0 0,0 0,0 0,0-1,0 1,0 0,0 0,1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244 554,'2'0,"-4"0,1 1,0-1,0 1,-1 1,0-1,0 1,-2 1,1 0,-1 0,0 0,-1 1,0-1,1 1,-1-1,0 1,0 0,1 0,-1 1,1-1,-1-1,1 1,0-1,1 0,0 0,0-1,1-1,0 1,0 0,0-1,1 0,-1 0,1 0,1 0,-1-1,0 1,1-1,0 0,-1 0,1 1,0-1,0 0,0 0,0 0,0 0,0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138 562,'2'0,"-4"0,2 0,0 0,1 0,-1 1,2-1,-1 1,1 0,1 1,0 1,1 0,1 0,-1 1,0-1,1 1,-1 0,1 0,0 0,0 0,-1 0,1 1,0-1,0 0,-1-1,-1 0,1 0,-1 0,-1-1,1 1,-1-1,0 0,0-1,0 1,0 0,0 0,-1-1,0 0,0 0,0 0,-1-1,1 1,-1-1,0 0,1 1,-1-1,0 0,0 0,0 0,0 1,0-1,0 0,0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67 562,'2'0,"-4"0,2 0,0 0,0 0,0 0,0 0,0 0,0 0,0 0,0 0,0 0,1 0,-1 0,0 0,0 0,0 0,0 0,0 0,0 0,0 0,0 0,0 0,1 0,-1 0,0 0,-1 0,1 0,-1 0,-1 1,1-1,0 0,0 1,-1-1,1 1,0-1,-1 1,1 0,0-1,0 1,-1 0,1-1,1 1,-1 0,0-1,1 0,-1 1,1-1,-1 1,1-1,0 1,0-1,0 0,0 0,0 1,0-1,1 0,-1 1,1-1,0 0,0 1,0-1,0 1,0-1,0 1,0-1,0 1,0 0,0-1,0 1,0-1,0 1,0 0,0-1,0 1,-1 0,1-1,-1 1,1-1,-1 1,0 0,1-1,-1 1,0 0,0-1,0 1,0-1,0 1,0 0,0-1,-1 1,1-1,-1 1,0 0,0-1,0 0,-1 1,1-1,-1 0,1 0,-1 1,1-1,-1 0,1-1,0 1,-1 0,1 0,0 0,0 0,0 0,0-1,1 1,-1 0,1 0,0 0,-1 0,1 0,0 0,-1 0,1 0,0 0,0 0,0 0,0 0,0 0,0 0,-1 0,1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272 561,'2'0,"-4"0,2 0,0 0,0 0,0 0,0 0,0 0,0 1,0-1,0 1,0-1,0 1,1 0,-1-1,0 1,0 0,0 0,0 0,0 0,0 0,-1 0,1 0,0-1,0 1,0 0,0-1,0 1,0-1,0 0,0 1,0-1,0 0,0 0,0 1,0-1,0 0,0 0,0 0,0 0,0 0,0 0,0 0,0 0,0 0,0 0,0-1,0 1,1-1,-1 0,0 0,0 1,0-1,1 0,-1 0,0 0,1 0,-1 1,1-1,-1 0,0 1,1-1,-1 1,1-1,-1 1,1-1,-1 1,1 0,-1-1,0 1,1 0,-1 0,1 0,-1-1,0 1,1 0,-1 0,1 0,-1 0,1 0,-1 0,1 0,-1 0,1 1,-1-1,1 0,-1 0,0 0,1 0,-1 0,0 0,0 0,0 0,1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160 687,'2'0,"-4"0,2 1,0-1,0 1,0 0,0 0,0 0,0 0,0 0,0 0,1 1,-1-1,0 0,0 0,1 0,-1 1,0-1,1 0,-1 0,0 0,1 0,-1 0,0 0,1 0,-1-1,0 1,0-1,0 1,0 0,1-1,-1 0,0 1,0-1,0 0,0 0,0 0,0 0,0 1,0-1,0 0,0 0,0 0,0 0,-1 0,1-1,-1 1,0-1,0 1,0-1,0 0,0 0,-1 0,1 0,0 0,0 0,0 0,0 0,0 0,0 0,0-1,0 1,0 0,0 0,0 0,0 0,1 1,-1-1,1 0,-1 1,1-1,-1 1,1 0,0-1,0 1,-1 0,1 0,0 0,0 0,0 0,0 0,-1 0,1 0,0 0,0 0,-1 0,1 1,0 0,-1 0,1 0,0 0,0 0,0 0,0 0,0 0,-1 0,1 0,0 0,0 0,0 0,0-1,0 1,0 0,0-1,0 0,0 1,0-1,0 1,0-1,0 0,0 0,1 0,-1 1,0-1,0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163 672,'2'0,"-4"0,2 0,0 0,0 0,0 0,-1 0,1 0,0 0,-1 1,1-1,0 0,-1 0,1 0,-1 0,0 0,0 0,0 0,0-1,0 1,-1 0,1-1,0 1,1 0,-1 0,0 0,0 0,1-1,-1 1,0 0,0 0,0 1,0-1,1 0,-1 0,1 0,0 1,-1-1,1 1,0-1,-1 1,1-1,0 1,0-1,1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204 687,'2'0,"-4"0,2 0,0 0,-1 0,1 0,0 0,0 0,0 0,-1 0,0 0,0 0,1 1,-1-1,0 0,1 0,-1 0,1 1,-1-1,1 0,-1 0,1 1,0-1,0 0,0 1,0-1,0 0,0 1,0 0,1-1,-1 1,1 0,0 0,0-1,0 1,0 0,0 0,0 0,0-1,-1 1,1 0,0-1,-1 1,1 0,-1-1,1 1,-1 0,0-1,1 1,-1 0,0-1,0 1,0-1,-1 1,1 0,0-1,-1 1,1-1,-1 0,0 1,0-1,0 1,0-1,0 0,0 0,0 0,1 0,-1 0,1 0,0 0,-1 0,1 0,0-1,0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309 560,'2'0,"-4"0,2 0,0 0,0 0,0 0,0 0,0 0,-1 0,1 0,0 0,0 0,0 0,0 0,0 0,0 0,0 0,0 0,0 0,0 0,0 0,0 0,0 0,0 0,0 0,0 0,0 0,0 0,0 0,0 0,0 0,0 0,0 0,0 0,0 0,0 0,0 0,0 0,0 0,0 0,0 0,0 0,0 0,0 0,0 0,0 0,0 0,0 0,-1 0,1 0,0 0,0 1,0-1,0 0,0 0,0 0,0 0,0 0,0 0,0 0,0 0,0 0,0 0,0 0,0 0,0 0,0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1,0-1,0 0,0 0,0 0,0 0,0 0,0 0,0 0,0 0,0 0,0 0,0 0,0 0,0 0,0 0,0 0,0 0,0 0,0 0,0 0,0 0,0 0,0 0,0 0,0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303 564,'2'0,"-4"0,2 0,0 0,0 0,-1 0,1 0,0 0,0 0,0 0,0 0,0 0,0 0,0 0,0 0,0 0,0 0,0 0,0 0,0 0,0 0,0 0,0 0,0 0,0 0,0 0,0 0,0 0,0 0,0 0,0 0,0 0,0 0,0 0,0 0,1-1,-1 1,1-1,0 1,0-1,0 0,1 0,0 0,1-1,-1 1,2-1,-1 0,1 0,0-1,-1 1,1 0,0 0,-1 0,1 0,-2 1,1 0,-1-1,0 1,0 0,-1 0,1 0,-1 1,0-1,1 0,-1 0,0 1,0-1,0 1,-1-1,1 1,0 0,-1-1,1 1,-1 0,0 0,0 0,1 0,-1 0,0-1,0 1,0 0,0 0,0 0,0 0,1 0,-1 0,0 0,0 0,0 0,0 0,0 0,0 0,0 0,0 0,0 0,0 0,0 0,0 0,0 0,0 0,0 0,0 0,1 0,-1 0,0 0,0 0,0 0,0 0,0 0,0-1,0 1,0 0,0 0,0 0,0 0,0 0,0 0,0 0,0 0,0 0,0 0,0 0,0 0,0 0,0 0,0 0,0 0,0 0,0 0,0 0,0 0,0 0,0 0,0 0,0 0,0 0,0 0,0 0,0 0,0 0,0 0,0 0,0 1,0-1,0 0,0 0,0 0,0 0,0 0,0 0,0 0,0 0,0 0,0 0,0 0,0 1,0-1,0 0,0 0,0 0,0 0,0 1,0-1,0 0,0 0,1 1,-1-1,0 0,0 0,0 1,0-1,0 1,0 0,1-1,-1 2,1-1,1 1,-1 0,1 0,0 0,1 1,0 0,1 1,0-1,-1 0,1 0,-1-1,0 1,-1-1,0 0,0 0,0 0,0 0,0 0,-1 0,0-1,0 1,0-1,0 0,0 1,0-1,-1 0,1 0,-1 0,1-1,-1 1,0 0,1-1,-1 1,0-1,1 0,-1 1,0-1,0 0,0 1,0-1,0 0,0 0,0 0,1 0,-1 0,0 1,0-1,0 0,0 0,0 0,0 0,0 0,0 0,0 0,0 0,0 0,0 0,0 0,0 1,0-1,0 0,0 0,0 0,0 0,1 0,-1 0,0 0,0 0,0 0,0 0,0 0,0 0,0 0,0 0,0 0,0 0,0 0,0 0,0-1,0 1,0 0,0 0,0 0,0 0,0 0,0 0,0 0,1 0,-1 0,0 0,0 0,0 0,0 0,0 0,0 0,0 0,-1 1,1-1,-1 1,0-1,0 1,0 0,0 0,-1 1,0-1,0 1,0-1,0 1,0 0,0 0,-1 0,1 0,0 0,0 0,0 0,0 0,-1 0,1-1,1 1,-1 0,1-1,-1 0,1 0,0 0,0 0,0 0,0 0,0 0,0 0,0-1,1 1,-1 0,1-1,-1 1,1-1,-1 0,1 1,0-1,0 0,-1 0,1 1,0-1,0 0,0 0,0 0,-1 0,1 0,0 0,0 0,0 0,0 1,0-1,0 0,0 0,0 0,0 0,0 0,0 0,0 0,0 0,0 0,-1 0,1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0,-1-1,1 1,0 0,0 0,0 0,0 0,0 0,0 0,0-1,0 1,-1 0,1-1,-1 0,0 1,0-1,0 0,0 0,-1-1,0 1,1-1,-1 1,-1-1,1 1,0-1,-1 1,1-1,-1 1,1-1,-1 1,1-1,0 1,0 0,0 0,1 0,-1 0,1 0,0 0,0 0,0 1,0-1,0 1,0-1,1 1,-1-1,1 1,-1 0,1 0,0-1,0 1,-1 0,1 0,0 0,0 0,0 0,0 0,0 0,-1 0,1 0,0-1,0 1,0 0,0 0,0 0,0 0,0 0,0 0,0 0,0 0,0 0,0 0,0 0,0 0,0 0,0 0,0 0,-1 0,1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0,-1 0,1 0,0 0,0 0,0 0,0 0,0-1,0 1,0 0,0 0,0-1,-1 1,1 0,0-1,0 1,-1-1,1 1,0-1,-1 1,1-1,-1 1,1-1,0 0,-1 1,0-1,1 0,-1 0,1 0,-1 1,1-1,-1 0,1 0,-1 0,1 1,-1-1,0 0,1 0,0 1,-1-1,1 0,-1 1,0-1,1 0,-1 0,1 0,-1 1,1-1,0 0,-1 1,1-1,-1 1,1-1,0 0,0 1,-1-1,1 1,0-1,0 1,-1-1,1 1,0 0,0-1,0 1,0 0,-1-1,1 1,0 0,0 0,0 0,0-1,0 1,0 0,0 0,0 0,0-1,-1 1,1 0,0 0,0 0,0-1,0 1,0 0,0 0,0 0,0 0,0-1,0 1,0 0,0 0,0 0,0 0,0-1,0 1,-1 0,1 0,0 0,0-1,0 1,0 0,0 0,0 0,0-1,0 1,0 0,0 0,0 0,0 0,0-1,0 1,0 0,-1 0,1 0,0 0,0-1,0 1,0 0,0 0,0 0,0 0,0 0,0 0,0 0,0 0,0 0,0 0,0-1,0 1,0 0,0 0,0 0,0 0,0 0,0 0,0 0,0 0,0 0,0 0,0 0,0 0,0 0,0 0,0 0,0 0,0 0,0 0,0 0,0 0,0 0,0 0,0 0,0 0,0 0,0 0,0 0,0 0,0 0,1 0,2-1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357 517,'2'0,"-4"-1,3 1,-1-1,0 1,1-1,-1 0,1 1,-1-1,1 1,-1-1,1 1,0-1,0 1,-1-1,1 1,0 0,0 0,0-1,0 1,0 0,0 0,0 0,0 0,0 0,0 0,0 0,-1 0,1 0,0 1,-1-1,1 0,0 0,-1 0,1 1,0-1,-1 0,1 1,-1-1,1 1,-1-1,1 1,-1-1,1 1,-1 0,1 0,-1 0,0 0,1 0,-1 0,0 1,0-1,0 0,0 0,0 2,0-2,0 0,-1 0,1 0,0 0,-1 0,1 0,0 0,-1 0,1 0,-1 0,0-1,1 1,-1 0,0 0,0-1,1 1,-1-1,0 1,0-1,1 0,-1 1,0-1,0 0,1 0,-1 0,0 0,0 0,0-1,0 1,0 0,0-1,0 0,1 1,-1-1,0 0,0 0,1 0,-1 0,1 0,-1 0,1 0,-1 0,1 0,0 0,0 0,-1 0,1 0,0 0,0 0,0 0,0 0,0 0,0 0,1 0,-1-2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504 507,'2'0,"-4"0,2 0,0 0,0 0,0 0,0 0,0 0,0 0,0 0,0 0,0 0,0 0,0 0,0 0,0-1,0 1,0 0,0 0,0 0,0 1,0-1,0 0,0 1,0-1,-1 0,1 1,0 0,0-1,0 1,-1 0,1-1,0 1,0 0,0 0,-1 0,1 1,0-1,0 0,0 0,-1 0,1 1,0-1,0 0,0 1,0-1,0 0,-1 1,1-1,0 1,0-1,0 1,0 0,0 0,0 0,-1 0,1 0,0 0,0-1,0 1,0 0,0-1,0 1,-1 0,1 0,0 0,0 0,0 0,0-1,0 1,0 0,0 0,0-1,0 1,0 0,0-1,-1 1,1 0,0 0,0 0,1 0,-1-1,0 1,0 0,0-1,0 1,0 0,0 0,0-1,0 1,0-1,-1 1,1-1,0 1,0 0,0-1,0 0,0 1,0-1,-1 1,1-1,0 0,0 1,0-1,0 1,0-1,0 0,0 1,0-1,0 0,0 1,0-1,0 1,1-1,-1 1,0-1,0 0,0 1,0-1,1 0,-1 0,0 0,0 0,0 0,0 0,0 0,0 0,-1 0,1 0,0 0,0-1,0 1,0 0,0 0,0 0,0 0,0 0,-1 0,1-1,0 1,0 0,0 0,0 0,0-1,0 1,0-1,0 1,0 0,0-1,0 1,0-1,0 1,0-1,0 0,0 1,0-1,0 0,0 1,0-1,0 0,0 0,0 1,0-1,0 0,0 1,0-1,0 0,0 0,0 0,0 0,0 1,0-1,0 0,0 0,0 0,0 0,0 0,0 0,0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535 509,'2'0,"-4"0,2 0,0 0,0 0,0 0,0 0,0-1,0 1,0 0,0 0,0 0,0 0,0 0,0 0,0 0,0 0,0 0,0 0,0 0,0 0,-1 0,1 1,0 0,0 0,0 0,-1 0,1 1,0-1,-1 1,1 0,0-1,-1 1,1 0,-1-1,1 1,0-1,-1 0,1 1,0-1,-1 0,1 0,0 0,0-1,0 1,0-1,-1 1,1-1,0 0,0 1,0-1,0 0,0 0,0 0,0 0,0 0,0 0,0 0,2-1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530 501,'2'0,"-3"0,1 0,2 0,-1 0,1 0,-1 0,0 0,1 1,-1-1,0 0,0 1,0 0,1-1,-1 1,0 0,0 0,-1 0,1 0,0 0,0 1,-1-1,1 0,-1 1,0-1,1 0,-1 1,0-1,0 0,0 1,-1-1,1 0,0 0,-1 0,0 0,1 0,-1 0,0 0,0 0,0-1,0 1,0 0,0-1,0 1,-1-1,1 0,0 1,0-1,0 0,0 0,0 0,1 1,-1-1,0 0,1 0,-1 0,1 0,-1 0,1 0,0 0,0-1,-1 1,1 0,0 0,0 0,0 0,0 0,0 0,2-1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556 527,'2'0,"-4"0,2 0,1 0,0 0,-1 0,1 0,-1 0,1-1,-1 1,1 0,-1 0,1 0,-1-1,1 1,-1 0,1-1,-1 1,1-1,-1 1,0 0,1-1,-1 1,0 0,0-1,0 1,0 0,0 0,0-1,0 1,0 0,0 0,0 0,0 0,0 0,0-1,0 1,0 0,-1 0,1 1,0-1,0 0,-1 0,1 1,0-1,-1 1,1 0,0-1,0 1,0 0,0-1,0 1,0-1,0 1,0-1,0 1,0-1,1 1,-1-1,1 0,-1 1,1-1,0 0,0 0,-1 0,1 0,0-1,0 1,0 0,2-2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277 548,'2'0,"-4"0,2 0,0 0,0 0,0 0,0 0,0 0,0 0,0 0,0 0,0 0,0 0,0 0,0 0,1 0,0 0,0 0,0 0,0 0,-1 0,1 0,0 0,0 0,-1 0,1 0,-1 0,1 0,-1 0,0 0,1 0,-1 0,0 0,0 0,0 0,1 0,-1 0,0 0,0 0,0 0,1 0,-1 0,0 0,0-1,0 1,0 0,0 0,0-1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586 501,'2'0,"-4"0,2 0,0 0,0 0,0 0,0 0,0 0,0-1,0 1,0 0,-1 0,1 0,0 0,0 0,-1 0,1 0,-1 1,0-1,1 1,-1-1,1 1,-1 0,0-1,1 1,-1 0,1 1,-1-1,1 0,-1 1,1-1,0 0,0 1,-1-1,1 1,0-1,0 1,0 0,0-1,0 1,0 0,0-1,0 1,0-1,0 1,0 0,0-1,0 1,0-1,0 1,0-1,0 0,0 1,0-1,0 0,0 0,0 0,0 0,-1 0,1-1,0 1,0 0,0-1,-1 1,1-1,0 0,0 0,-1 1,1-1,0 0,0 0,-1 0,1 0,0 0,-1 0,1 0,-1-1,1 1,-1-1,0-1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581 529,'2'0,"-4"0,2 0,0 0,0 0,0 0,0 0,0 0,-1 1,1-1,-1 0,0 0,0 0,0 0,0 0,0 0,1 0,-1 0,1 0,-1 0,1 0,-1 0,1 0,0 0,0 0,0 0,0 0,0 0,0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607 532,'2'0,"-5"1,3-1,0 0,0 0,0 0,0 0,0 0,0 0,0 0,0 0,-1 0,1 0,0 0,0 0,0 0,0 0,0 0,0 0,0 0,0 0,0 0,0 0,0 0,0 0,0 0,0 0,0 0,0 0,0 0,0 0,0 0,0 0,0 0,0 0,0 0,0 0,0 0,-1 0,1 0,0 0,0 0,0 0,0 0,0 0,0 0,0 0,0 0,0 0,0 0,0 0,0 0,0 0,0 0,0 0,0 0,0-1,0 1,0 0,0 0,0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630 525,'2'0,"-4"-1,2 1,1-1,-1 1,0-1,1 1,-1-1,0 1,1 0,-1-1,1 1,-1-1,1 1,0 0,-1-1,1 1,0 0,-1 0,1 0,0 0,-1 0,1 0,0 0,-1 0,1 1,0-1,-1 0,1 1,-1-1,1 1,0-1,-1 1,1 0,-1 0,0 0,1-1,-1 1,0 0,0 0,0 0,0 0,-1 0,1 0,0-1,-1 1,0 0,1-1,-1 1,0 0,0-1,0 1,0-1,0 1,0-1,0 0,0 0,1 0,-1 0,0 0,0 0,1 0,-1 0,1-1,-1 1,1-1,-1 1,1-1,0 1,0-1,-1 0,1 0,0 0,0 0,0 0,0 0,1 0,-1 0,0 0,1 0,-1 0,1 0,-1 1,0-1,1 0,-1 1,1-1,-1 0,1 1,-1 0,1-1,0 1,1-2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659 518,'2'0,"-3"1,1-1,0 1,0 0,0 0,0 0,0 0,0 1,0-1,0 0,0 0,0 0,0 1,0-1,0 0,0 0,0-1,0 1,0-1,0 1,0-1,0 1,0-1,0 0,0 0,0 0,0 0,0 0,0 0,0 0,0 0,0 0,0 0,0 0,0-1,0 0,0 0,0 1,1-1,-1 0,0 0,0 0,0 0,0 0,0 0,1 0,-1 0,0 1,0-1,1 0,-1 0,1 1,-1-1,0 1,1-1,-1 1,1-1,-1 1,1 0,-1-1,1 1,0 0,-1-1,1 1,1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681 518,'2'0,"-4"1,2-1,-1 1,1-1,0 1,0 0,0 0,0 0,0 1,-1-1,1 0,0 0,0 0,0 0,0 0,0 0,0 0,0 0,0-1,0 1,1-1,-1 0,0 1,0-1,0 0,0 0,0 0,1 0,-1 0,1-1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678 511,'2'0,"-4"0,2 0,0 0,0 0,0 0,0 0,0 0,0 0,0 0,0 0,0 0,0-1,0 1,0 0,0 0,0 0,0 0,0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689 533,'0'1,"1"-1,-1 0,0 0,0 0,1 0,-1 0,1 0,-1 0,1 0,-1 0,1 0,-1 0,1-1,-1 1,1 0,-1 0,0-1,1 1,-1 0,0-1,0 1,0 0,0-1,0 1,0 0,0 0,0-1,0 1,0 0,-1 0,1 0,0-1,0 1,-1 0,1 0,0 0,-1 1,1-1,-1 0,1 0,-1 1,1-1,-1 1,1-1,0 1,-1-1,1 1,0-1,0 1,0 0,0-1,0 1,0-1,0 1,0-1,1 1,-1-1,0 0,0 0,1 1,-1-1,0 0,0 0,1 0,-1 0,1-1,-1 1,1-1,-1 1,1-1,-1 1,0-1,1 1,-1-1,0 1,1-1,-1 1,0-1,0 1,0 0,0 0,1-1,-1 1,0 0,0 0,0 0,0 0,0 0,0 0,1 0,-1 0,0 0,0 0,1 1,-1 0,0-1,1 1,-1-1,0 1,0-1,0 1,1-1,-1 1,0-1,0 0,0 0,0 0,0 0,0 0,0 1,0-1,0 0,0 0,0-1,1 0,-1 1,0-1,0 0,1 1,-1-1,1 0,-1 0,0 1,1-1,-1 1,0-1,1 1,-1-1,0 1,1 0,-1-1,0 1,1 0,-1 0,1 0,-1 1,0-1,1 1,-1-1,0 1,1-1,-1 1,0-1,0 1,0 0,1-1,-1 1,0-1,0 1,0-1,0 1,0-1,0 0,0 1,0-1,0 0,0 0,0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726 503,'0'-1,"0"1,0 0,0 0,0 0,0 0,0 0,0 0,0 0,0 0,0 0,0 0,0 1,0-1,0 1,0 0,1 0,-1 0,0 0,0 0,0 1,1-1,-1 1,0-1,0 1,0 0,1 0,-1-1,0 1,0-1,0 0,0 1,1-1,-1 1,0-1,0 0,0 0,0 0,1-1,-1 1,0 0,0-1,0 0,0 1,0-1,0 0,1 0,-1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736 520,'-1'0,"1"0,-1 0,-1 0,1 0,-1 0,0 0,1 0,-1 0,0 0,1 1,-1-1,1 0,-1 0,2 0,-1 0,0 0,1 0,0 0,-1 0,1 0,0 0,0 0,0 0,0 0,1-1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289 546,'2'0,"-4"0,2-1,0 1,0 0,0 0,0 0,0 0,0 0,0 0,0 0,0 0,0 0,0-1,0 1,0 0,0 0,0 0,0 0,1 0,-1 0,0 0,0 0,1 0,0 1,-1-1,0 0,0 0,1 0,-1 1,0-1,0 0,1 0,-1 1,0-1,0 0,0 1,0-1,0 0,0 1,0-1,0 0,-1 1,1-1,-1 1,1-1,-1 1,1-1,0 0,-1 0,1 1,0-1,-1 0,1 0,0 0,0 0,0 0,-1 1,1-1,0 0,0 0,0 0,-1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748 537,'2'0,"-4"0,2 0,0 0,0 0,0 0,0 0,0 0,0 0,-1 0,1 0,0 0,0 0,0 0,0 0,0 0,0 0,0 0,-1 0,1 0,0 0,0 0,0 0,0 0,0 0,0 0,0 0,0 0,0-1,0 1,0 0,0 0,0 0,0 0,0 0,0 0,0 0,0 0,0 0,0 0,0 0,0 0,0 0,0 0,0 0,0 0,0 0,0 0,-1 0,1 0,0 0,0 0,0 0,0-1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788 516,'2'0,"-4"-1,2 1,0 0,0 0,-1 0,1 0,0 0,0-1,0 1,0 0,0 0,0 0,0 0,0 0,0 1,0-1,0 1,0 0,0 1,-1-1,1 1,0 0,0 0,0 0,0 0,-1 1,1-2,0 1,0 0,-1-1,1 1,0-1,0 1,0-1,-1 0,1 0,0 0,0 0,0 0,0-1,0 1,0-1,0 0,0 0,0 1,0-1,0 0,0 0,1 0,-1-2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780 518,'2'0,"-3"0,2 0,0 0,0-1,0 1,0 0,0-1,1 1,-1 0,0 0,0 0,0 1,-1-1,1 0,0 0,-1 1,1-1,0 1,-1-1,1 1,-1-1,0 1,1 0,-1 0,0 0,0 0,0-1,0 1,0 0,0-1,-1 1,1-1,-1 1,0-1,1 1,-1-1,0 1,0-1,1 0,-1 1,0-1,0 0,1 0,-1 0,1 0,0 0,-1 0,1 1,0-1,0 0,0 0,0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804 536,'2'0,"-4"0,2 0,0 0,0 0,1 0,-1 0,0 0,0 0,0 0,1 1,-1-1,0 0,0 0,0 0,0 1,1-1,-1 0,0 1,0-1,0 1,0 0,0-1,0 1,-1-1,1 1,0-1,0 1,-1-1,1 0,0 1,-1-1,1 0,0 0,-1 0,1 0,0 0,-1 0,1 0,-1 0,1 0,-1 0,1-1,-1 1,1 0,-1-1,1 1,0 0,0-1,0 1,0 0,0-1,0 1,0-1,0 1,0-1,0 1,1-1,-1 1,0-1,1 1,-1 0,0-1,1 1,-1 0,1-1,-1 1,1 0,1-1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826 525,'2'0,"-4"0,2 0,-1 0,1 0,0 0,0 1,-1-1,1 0,-1 0,1 1,0-1,-1 1,1-1,0 0,0 1,0-1,0 1,0-1,0 1,0 0,0-1,0 1,0 0,0 0,1 0,-1 0,0 0,0 0,0-1,0 1,0 0,0 0,0 0,0 0,0 0,0-1,-1 1,1 0,0-1,-1 1,1-1,-1 0,0 1,1-1,-1 0,1 1,-1-1,0 0,1 0,-1-1,1 1,-1 0,1 0,0-1,0 1,0-1,0 0,2-2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836 531,'2'0,"-4"0,2 0,0 0,0 1,0-1,0 1,0-1,0 1,0 0,0 0,0 0,0 0,0 0,0 0,0 0,0-1,0 1,1 0,-1 0,0-1,0 1,0-1,1 0,-1 1,0-1,0 0,0 0,2-1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843 519,'2'0,"-4"0,2 0,0 0,0 0,0 0,0 0,0 0,0 0,0 0,0 0,0 0,0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858 525,'2'0,"-4"0,2 0,0-1,0 1,0 0,0 0,0 0,0 0,0 0,0 0,0 0,0 0,0 0,0 0,0 0,0 0,0 1,0 0,0 0,0 0,0 0,0 1,0-1,0 0,0 1,0-1,0 0,0 1,0-1,0 1,0-1,0 0,0 1,0-1,0 0,0 1,0-1,1-1,-1 1,0-1,0 1,0-1,0 0,0 0,0 0,1 0,-1 0,0 0,0 0,0 0,0-1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849 539,'2'0,"-4"0,3 0,0-1,0 1,0-1,0 1,0 0,0-1,0 1,0 0,-1 0,1 0,0 0,0-1,-1 1,3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870 538,'0'1,"0"-1,0 1,0-1,0 1,0 0,1-1,-1 1,0 0,0 0,0 0,0 0,0-1,0 1,0-1,1 1,-1-1,0 0,0 1,0-1,0 0,0 0,2-1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164 602,'2'0,"-4"0,2 0,0 0,0 0,0 0,0 0,0 0,0 0,0 0,0 0,0 0,0 0,0 0,0 0,0 0,0-1,0 1,0 0,0 0,-1 0,1 0,0 0,0 0,0 0,0 0,-1-1,1 1,0 0,0 0,-1 0,1 0,-1 0,1 0,-1-1,1 1,-1 0,1 0,-1 0,1 0,-1 0,1 0,0 0,-1 0,1 0,-1 0,1 0,-1 0,1 1,-1-1,0 0,1 0,-1 0,1 0,-1 1,0-1,1 0,0 0,-1 0,1 1,-1-1,1 0,-1 0,1 1,-1-1,1 0,0 0,-1 1,1-1,-1 0,1 1,0-1,0 0,-1 0,1 1,0-1,0 0,0 0,-1 1,1-1,0 1,0-1,0 0,-1 1,1-1,0 0,0 0,0 1,0-1,0 1,0-1,0 0,0 1,0-1,0 0,0 1,0-1,0 0,0 1,0-1,0 1,0-1,0 0,0 0,0 1,1-1,-1 0,0 0,0 1,0-1,0 0,0 0,0 0,0 0,0 0,1 1,-1-1,0 0,0 0,0 0,0 0,1 0,-1 0,0 1,0-1,1 0,-1 0,0 0,1 0,-1 0,0 0,0 0,1 0,-1 0,0 0,0 0,1 0,-1 0,0 0,0 0,1 1,-1-1,0 0,0 0,0 0,1 0,-1 0,0 0,0 0,1 0,-1 0,0 0,1 0,-1 0,0 0,1 0,-1-1,0 1,1 0,-1 0,1 0,-1 0,0 0,1 0,-1-1,1 1,-1 0,0 0,0 0,1 0,-1 0,0-1,1 1,-1 0,0 0,1 0,-1 0,0-1,0 1,1 0,-1 0,0 0,0 0,1 0,-1 0,0 0,0 0,0-1,0 1,0 0,1 0,-1 0,0 0,0 0,0 0,0 0,0 0,0 0,1 0,-1 0,0 0,0 0,0-1,0 1,0 0,0 0,0 0,0 0,0 0,0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877 524,'2'0,"-4"0,2 0,0 0,0-1,0 1,0 0,0 0,0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882 538,'2'0,"-3"1,1-1,0 1,0 0,0 0,0 0,0 0,0 0,0 0,1 0,-1 0,0-1,0 1,0 0,1-1,-1 0,0 1,0-1,0 0,0 0,1 0,-1 0,0 0,0 0,1 0,1-2,-2 2,1-1,0 0,0 0,0-1,0 1,0 0,-1 0,1 0,0 0,-1 0,1 0,0 0,-1 0,1 0,-1 0,1 1,-1-1,0 1,0-1,1 1,-1 0,0 0,2-1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914 538,'2'0,"-4"0,2-1,0 1,0 0,0 0,0 0,0 0,-1 0,1 0,0-1,0 1,-1 0,1 1,-1-1,1 0,-1 0,0 0,1 1,-1-1,0 1,1 0,-1-1,0 1,0 0,1 0,0-1,-1 1,1-1,0 1,0 0,0-1,0 0,0 1,0-1,0 0,0 0,0 1,0-1,0 0,1 0,-1 0,0 0,1 0,-1 0,1-1,-1 1,1 0,0-1,-1 1,1-1,-1 1,1 0,-1-1,0 1,1 0,-1-1,0 1,1 0,-1 0,0 0,0 0,0 0,0 0,0 0,0 0,0 0,0 0,1 0,-1 0,0 1,0-1,0 1,0-1,0 1,0-1,1 1,-1 0,0-1,0 1,1-1,-1 0,0 1,1-1,-1 1,1-1,-1 0,1 0,-1 1,1-1,-1 0,1 0,-1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931 552,'2'0,"-5"0,3 0,0 0,0 0,0 0,0 0,0 0,0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770 620,'2'0,"-4"0,2 0,0 0,0 0,0 0,0 0,0 0,0 0,0-1,-1 1,1 0,0 0,0 0,0 0,0-1,0 1,0 0,0-1,0 1,0 0,0-1,-1 1,1 0,0-1,0 0,0 1,0-1,0 1,-1-1,1 1,0-1,0 1,-1-1,1 1,-1-1,1 0,-1 1,0-1,1 1,-1-1,0 1,0-1,0 1,0 0,0-1,0 1,0 0,0-1,0 1,0 0,0 0,0 0,0-1,-1 1,1 0,0 0,0 0,-1 0,1 0,0 0,0 0,0 1,-1-1,1 0,0 0,0 0,0 1,-1-1,1 0,0 1,0-1,0 0,0 1,-1-1,1 1,0-1,0 1,0-1,0 1,0-1,0 1,0 0,0-1,0 1,0 0,0-1,0 1,0 0,0 0,0-1,0 1,0 0,0 0,0 0,1 0,-1 0,0 0,0-1,0 1,0 0,0 0,1 0,-1 0,0 0,0 0,0 0,0 0,1 0,-1 0,0 0,0 0,1 1,-1-1,0 0,1 0,-1 0,1 0,-1 1,1-1,0 0,-1 0,1 1,0-1,0 0,-1 0,1 1,0-1,0 0,0 0,0 1,0-1,0 0,0 0,0 1,0-1,0 0,1 0,-1 0,0 0,0 1,0-1,0 0,0 0,0 0,0 0,1 0,-1 0,0 0,0-1,0 1,0 0,1 0,-1-1,0 1,0 0,1 0,-1-1,0 1,1 0,-1 0,1 0,-1 0,1 0,-1 0,0-1,1 1,0 0,-1 0,1-1,0 1,-1 0,1 0,0-1,0 1,-1 0,1-1,0 1,0-1,-1 1,1-1,0 1,0-1,0 1,-1-1,1 1,0-1,0 0,0 1,0-1,0 0,-1 0,1 1,0-1,0 0,0 0,0 0,0 0,0 0,0 0,-1 0,1 1,0-1,0 0,0 0,0 0,0 0,0 0,0-1,0 1,0 0,0 0,0 0,0 0,0 0,0 0,-1 0,1-1,0 1,0 0,-1 0,1 0,0 0,0 0,-1-1,1 1,0 0,-1 0,1 0,1-1,-2 1,1 0,0 0,-1 0,1-1,0 1,-1 0,1 0,0 0,-1-1,1 1,0 0,0 0,-1-1,1 1,0 0,-1-1,1 1,0 0,-1 0,1-1,0 1,-1 0,1 0,-1-1,1 1,0 0,-1 0,0-1,1 1,-1 0,1 0,-1-1,1 1,-1 0,1 0,-1-1,1 1,-1 0,1-1,0 1,-1 0,1-1,-1 1,1-1,0 1,-1 0,1-1,-1 1,1-1,-1 1,1-1,-1 1,1 0,-1-1,0 1,1-1,-1 1,1 0,-1-1,0 1,1 0,-1-1,0 1,1 0,-1 0,0-1,0 1,1-1,-1 1,0 0,1-1,-1 1,0 0,1-1,-1 1,0-1,0 1,1 0,-1-1,0 1,1-1,-1 1,0-1,0 1,0 0,1-1,-1 1,0 0,0-1,0 1,1-1,-1 1,0 0,0-1,0 1,0 0,0-1,1 1,-1 0,0-1,0 1,0-1,0 1,0-1,1 1,-1-1,0 1,0 0,0-1,0 1,0 0,0-1,0 1,0-1,0 1,0-1,0 1,0 0,0 0,0-1,0 1,0 0,0-1,0 1,0 0,0-1,0 1,0 0,0-1,0 1,0 0,1-1,-2 1,1 0,0 0,0-1,0 1,0 0,0-1,0 1,0 0,0-1,0 1,0 0,0-1,0 1,0 0,0-1,0 1,0 0,0-1,0 1,0 0,0-1,0 1,0 0,0-1,-1 0,1 1,0 0,0-1,0 1,0-1,0 1,-1-1,1 1,0 0,0-1,0 1,0 0,0 0,0-1,-1 1,1 0,0-1,0 1,0 0,0-1,0 1,0 0,-1-1,1 1,0 0,0 0,0-1,0 1,0 0,0 0,-1-1,1 1,0 0,0-1,0 1,0 0,-1 0,1-1,0 1,0 0,0-1,0 1,0 0,-1 0,1-1,0 1,0 0,0-1,0 1,0 0,-1 0,1-1,0 1,0 0,0 0,0 0,0 0,0 0,0-1,0 1,0 0,0 0,0 0,-1 0,1 0,0-1,0 1,0 0,0 0,0 0,0 0,0-1,0 1,0 0,0 0,0 0,0 0,-1-1,1 1,0 0,0 0,0-1,0 1,0 0,0 0,0-1,0 1,0 0,-1 0,1 0,0-1,0 1,0 0,0 0,0 0,0 0,0 0,0 0,0-1,0 1,0 0,0 0,0 0,0 0,0 0,0 0,0 0,0 0,0 0,0 0,0 0,0 0,0-1,0 1,0 0,0 0,0 0,0 0,0 0,-1 0,1 0,0 0,0 0,0 0,0-1,0 1,0 0,0 0,0 0,0 0,0 0,0 0,0-1,0 1,0 0,0 0,0 0,-1 0,1-1,0 1,0 0,0 0,0 0,0 0,0 0,0 0,0 0,0-1,0 1,0 0,0 0,0 0,0 0,0 0,0 0,0 0,0 0,0-1,0 1,-1 0,1 0,0 0,0 0,0 0,0 0,0 0,0 0,0-1,0 1,0 0,0 0,0 0,0 0,0 0,0-1,0 1,0 0,0 0,0 0,0 0,0 0,0 0,-1 0,1-1,0 1,0 0,0 0,0 0,0 0,0 0,0 0,0 0,0 0,0 0,0-1,0 1,0 0,0 0,0 0,-1 0,1 0,0-1,0 1,0 0,0 0,0 0,0 0,-1 0,1 0,0 0,0-1,0 1,0 0,0 0,0 0,0 0,0 0,0 0,0 0,-1 0,1 0,0 0,0 0,0 0,0 0,0 0,0 0,0 0,0 0,0 0,0 0,0 0,0 0,0 0,0 0,0 0,0 0,0 0,0 0,0-1,0 1,0 0,0 0,0 0,0 0,0 0,0 0,0 0,0 0,0 0,0 0,0 0,0 0,0 0,0 0,0 0,0 0,0 0,0 0,0 0,0 0,0 0,0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723 581,'2'0,"-4"0,2 0,0 0,0 0,0 0,0 0,0 0,0 0,0-1,1 1,-1 0,0 0,0 0,1 0,-1 0,0 0,1 0,-1 0,0 0,1 0,-1 0,0 0,0 0,1 0,-1 0,0 0,1 0,-1 1,0-1,0 0,1 0,-1 0,0 1,0-1,0 0,1 1,-1-1,0 0,0 0,0 1,0-1,0 0,0 0,0 1,0-1,0 0,0 0,0 1,0-1,0 0,-1 0,1 0,0 0,0 0,-1 1,1-1,-1 0,1 0,0 0,-1 0,1 0,0 0,-1 0,1 0,0 0,-1 0,1-1,0 1,-1 0,1 0,0 0,-1 0,1 0,0-1,0 1,-1 0,1 0,0-1,0 1,0 0,0-1,0 1,0 0,0 0,0-1,0 1,0 0,1 0,-1 0,0 0,0 0,0-1,0 1,1 0,-1 0,0 0,0 0,0 0,1 0,-1 0,0 0,0 0,1 0,-1 0,0 0,0 1,0-1,0 0,0 0,0 0,0 0,0 1,0-1,0 0,0 0,0 0,0 0,0 0,0 0,0 0,0 0,0 0,-1 0,1 0,0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725 584,'2'0,"-4"0,2 0,0 0,0 0,0 0,0 0,0 0,0 0,0 0,0 0,0 0,0 0,0 0,0 0,0 0,0 0,0 0,0 0,0 0,0 0,0 1,0-1,0 0,0 0,0 0,0 0,1 0,-1 0,0 0,0 0,0 0,0 0,0 1,0-1,0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0,0-1,0 1,0 0,0 0,0 0,0 0,0 0,0 0,0 0,0 0,1 0,-1 0,0 0,0 0,0 0,0 0,0 0,0 0,0 0,0 0,0 0,0 0,0 0,0 0,0 0,0 0,0 0,0 0,0 0,0 0,0 0,0 0,0 0,0 0,0 0,0 0,0 0,0 0,0 0,0 0,0 0,0 0,0 0,0 0,0 0,0 0,0 1,0-1,0 0,0 0,0 1,0-1,0 1,0-1,0 1,0-1,1 0,-1 1,0-1,0 0,0 1,0-1,0 0,0 0,0 0,0 1,0-1,0 0,0 0,0 0,0 0,0 0,0 0,0 0,0 0,0 0,0 0,0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731 589,'2'0,"-4"0,2 0,0 0,0 0,0 0,0 0,0 0,0 0,0 0,0 0,1 0,-1 0,1 0,-1 0,1 1,0-1,-1 0,1 0,0 0,-1 0,1 0,0 1,0-1,-1 0,1 0,-1 0,0 0,1 0,-1 0,0 0,0 0,1 0,-1 0,0 0,0 1,0-1,0 0,0 0,0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725 588,'2'0,"-4"0,2 0,-1 0,1 0,0 1,0-1,-1 1,1-1,0 1,-1-1,1 1,-1-1,1 1,-1-1,1 1,-1 0,1-1,-1 1,1-1,0 1,-1-1,1 0,0 0,0 1,0-1,0 0,-1 0,1 0,0 0,0 1,0-1,0 0,0 0,0 0,0 0,0 0,0 0,0 0,2-1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727 591,'2'0,"-4"0,2 0,0 0,0 0,0 0,0 0,0 0,0 0,0 0,0 0,0 0,0 0,0 0,0 0,0 0,0 0,0 0,0 0,0 0,0 0,0 0,0 0,0 0,0 0,0 0,0 0,0 0,0 0,0 0,0 0,0 0,0 0,0 0,0 0,0 0,1 0,-1 0,0 0,0 0,0 0,0 0,0 0,0 0,0 0,0 0,0 0,0 0,0 0,0 0,0 0,0 0,0 0,0 0,0 0,0 0,0 0,0 0,0 0,1 0,-1 0,0 0,0 0,0 0,0 0,0 0,0-1,0 1,0 0,0 0,0 0,0 0,0 0,0 0,0 0,0 0,0 0,0 0,0 0,0 0,0 1,0-1,0 0,0 0,0 1,0-1,0 0,0 1,0-1,0 1,1-1,-1 1,0-1,0 0,0 1,0-1,0 0,0 0,0 1,0-1,0 0,0 0,0 0,0 1,0-1,0 0,0 0,0 0,0 0,0 0,0 0,0 1,0-1,0 0,0 0,0 0,0 0,0 0,0 0,0 0,0 0,0 0,0 0,0 0,0 0,0 0,0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221 574,'2'0,"-4"0,2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0,-1 0,1 0,0 0,0 0,0 0,0 0,0 0,-1 0,1-1,0 1,0 0,0 0,0 0,0 0,0 0,0 0,0 0,0 0,0 0,0 0,0 0,0 0,0 0,0 0,0 0,0 0,0 0,0-1,0 1,0 0,0 0,0 0,0 0,0 0,0 0,0 0,0 0,0 0,0 0,0 0,0 0,0 0,0 0,0 0,0 0,0 0,0 0,0 0,0 0,0 0,0 0,0 0,0 0,0 0,0 0,0 0,0 0,0 0,0 0,0 0,0 0,0 0,0 0,0 0,0 0,0 0,0 0,0 0,0 0,0 0,0 0,0 0,0-1,0 1,0 0,0 0,1 0,-1 0,0 0,0 1,0-1,0 0,0 0,0 0,0 0,1 0,-1 0,0 0,0 0,0 0,0 0,0 0,0 0,0 0,0 0,0 0,0 0,0 0,0 0,0 0,0 0,0 0,0 0,0 0,0 0,0 0,0 0,0 0,0 0,0 0,0 0,0 0,0 0,0 0,0 0,0 0,0 0,0 0,0 0,0 0,0 0,0 0,0 0,0 0,0 0,0 0,0 0,0 0,0 0,0 0,0 0,0 0,0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730 598,'2'0,"-4"0,2 0,0 0,0 0,0 0,0 0,0 0,0 0,0 0,0 0,1 1,-1-1,1 0,0 0,-1 1,1-1,-1 0,1 1,0-1,-1 0,1 1,0-1,-1 0,1 0,-1 1,1-1,-1 0,1 0,-1 0,0 0,0 1,1-1,-1 0,0 0,0 0,0 0,0 0,0 0,0 0,0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730 599,'2'0,"-5"0,3 0,0 0,0 0,0 0,0 0,0 0,0 0,0 0,0 0,0 0,0 0,0 0,0 0,0 0,0 0,0 0,0 0,0 0,0 0,0 0,0 0,0 0,0 0,0 0,0 0,0 0,0 0,0 0,0 0,0 1,0-1,0 1,-1-1,1 1,0-1,0 1,0 0,0-1,0 1,-1 0,1-1,0 1,0-1,0 1,0-1,0 1,0-1,0 0,0 0,0 1,0-1,-1 0,1 0,0 1,0-1,0 0,0 0,0 0,0 0,0 0,0 0,0 0,0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713 607,'2'0,"-4"0,2 0,0 0,0 0,0 0,0 0,0 0,0 0,0 0,0 0,0 0,0 0,0 0,0 0,0 0,0 0,0 0,0 0,0 0,0 0,0 0,0 0,0 0,0-1,0 1,0 0,0 0,0 0,0 0,0 0,0 0,0 0,0 0,0 0,0 0,0 0,0 0,0 0,0 0,0 0,0 0,0 0,0 0,0 0,0 0,0 0,0 0,0-1,0 1,1 0,-1 0,0 0,0 0,0 0,0 0,0 0,0 0,0 0,0 0,0 0,0 0,0 0,0 0,0 0,0 0,0 0,0 0,0 0,0 0,0 0,0 0,0 0,0 0,0 0,0 0,0 0,0 0,0 0,0 0,0 0,0 0,0 0,0 0,0 0,0 0,0 0,-1 0,1 0,0 1,0-1,0 0,-1 1,1-1,0 1,0-1,0 1,-1-1,1 1,0 0,-1-1,1 1,0 0,-1-1,1 1,0-1,0 1,0-1,-1 1,1-1,0 0,0 0,0 1,0-1,0 0,-1 0,1 1,0-1,0 0,0 0,0 0,0 0,0 0,0 0,0 0,0 0,0 0,0 0,0 0,0 0,0 0,0 1,0-1,0 0,0 0,0 0,0 0,0 0,1 0,-1 0,0 0,1 0,-1 0,0 0,1 0,-1 0,1 0,-1 0,1 0,-1 0,1 0,-1 0,1 0,-1 0,0 0,0 0,0-1,1 1,-1 0,0 0,0 0,0 0,0 0,0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719 642,'-1'1,"1"0,-1 0,0 1,0-1,-1 0,1 0,1 0,-1 0,0 0,0 0,1-1,-1 1,1-1,0 1,0-1,-1 0,1 0,0 0,0 0,0 0,0 0,0 0,0 0,0 0,2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743 638,'0'1,"0"-1,-1 1,0 1,0-1,0 1,0 0,0-1,0 1,0-1,0 1,0-1,0 1,0-1,1 0,-1 0,0 0,1 0,0-1,-1 1,1-1,0 0,0 1,0-1,0 0,0 0,0 0,1 0,-1 0,1 0,-1 0,4-2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754 653,'0'1,"-1"-1,1 1,-1 0,0 1,0-1,0 1,-1 0,1-1,0 0,0 1,0-1,0 0,0 0,0 1,1-1,-1 0,0 0,0 0,1 0,-1-1,1 1,-1-1,1 0,0 1,0-1,0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762 659,'2'0,"-4"0,2 0,0 0,0 1,0 0,-1 0,1 0,-1 1,0-1,0 1,0-1,-1 1,1 0,0 0,-1-1,1 1,0-1,0 1,0-1,0 0,0 0,0 0,0 0,0 0,0 0,1 0,-1-1,1 1,-1-1,1 0,0 0,0 1,0-1,0 0,0 0,0 0,0 0,0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714 663,'2'0,"-4"0,2 0,0 0,0 0,0 0,0 0,0 0,0 0,0 0,0 0,0 0,0 0,0 0,0 0,0 0,0 0,0 0,0 1,1-1,-1 1,0 0,0 0,0 0,1 0,-1 0,0 0,0 0,0 0,0-1,0 1,0 0,0-1,0 1,0-1,0 1,0-1,0 0,0 1,0-1,0 0,-1 0,1 0,0 1,0-1,0 0,0 0,0 0,0 0,0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706 659,'2'0,"-4"0,2-1,1 1,-1 0,1 0,0-1,0 1,0 0,0-1,0 1,0 0,0-1,0 1,1 0,-1 0,0 0,0 0,0 0,0 0,0 0,0 1,-1-1,1 0,0 1,0-1,0 1,0 0,0-1,0 1,-1 0,1 0,-1 0,1 0,-1 0,1 0,-1 0,0 0,1-1,-1 1,0 0,0 0,0 0,-1 0,1 0,0 0,-1 0,0 0,1 0,-1-1,0 1,0 0,0 0,0-1,0 1,-1-1,1 1,0-1,-1 0,1 1,0-1,0 0,0 0,0 0,0 0,1 0,-1 0,1 0,0 0,-1 0,1 0,-1 0,1 0,0 0,0 0,0 0,0 0,0 0,0 0,0 0,0 0,0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714 664,'2'0,"-4"0,2 0,0 0,0-1,0 1,0 0,0 0,0 0,0 0,0 0,0-1,0 1,0 0,0 0,0 0,0 0,0-1,0 1,0 0,0 0,0 0,0 0,0 0,0 0,0 0,0 0,0 0,0-1,0 1,0 0,0 0,0 0,0 0,0 0,0 0,0 0,0-1,0 1,0 0,0 0,0 0,0-1,-1 1,1 0,0 0,0 0,0 0,0 0,0-1,0 1,0 0,0 0,0 0,0-1,0 1,0 0,0 0,0 0,0-1,0 1,0 0,0 0,-1 0,1 0,0 0,0 0,0 0,0 0,0 0,0 0,0-1,0 1,0 0,0 0,0 0,0 0,0 0,0 0,0 0,0 0,0 0,0 0,0 0,0 0,0 0,0 1,0-1,0 1,0-1,0 0,0 1,0 0,0-1,0 1,0 0,0 0,-1-1,1 1,0 1,0-1,0 0,0-1,0 1,0 0,0 0,0 0,0-1,0 1,0 0,0 0,-1-1,1 1,0 0,0-1,0 1,0-1,0 1,0 0,0-1,0 0,0 1,0-1,0 0,0 1,0-1,0 0,0 1,0-1,0 0,0 0,0 1,0-1,0 0,0 0,0 1,0-1,0 0,0 0,0 0,0 1,0-1,0 0,0 0,0 0,0 0,0 0,0 0,0 0,0 1,0-1,0 0,0 0,0 0,0 0,0 0,0 0,0 0,0 0,0 0,0 0,0 0,0 0,0-2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324 582,'2'0,"-4"0,2 0,1 0,-1 0,0 0,0 0,0 0,0 0,0 0,0 0,0 1,0-1,1 0,-1 0,0 0,0 0,1 0,-1 0,0 0,1 0,-1 0,1 0,-1 0,1 0,-1 0,1 0,-1 0,1 0,-1 0,1 0,-1 0,0 0,1 0,-1 0,1 0,-1 0,1 0,-1 0,0 0,0 0,1 0,-1 0,0 0,0 0,0 0,0 0,1 0,-1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704 659,'2'0,"-4"0,2 0,0 0,0 0,0 0,0 0,0 0,0 0,0 0,0 0,0 0,0 0,0 0,0 0,0 0,0 0,0 0,0 0,0 0,0 0,0 0,1 0,-1-1,1 1,-1 0,0 0,0 0,0 0,1 0,-1 0,0 0,0 0,1 0,-1 0,0 0,0-1,1 1,-1 0,0 0,0 0,1 0,-1 0,0 0,0 0,1 0,-1 0,0 0,1 0,-1-1,0 1,1 0,-1 0,0 0,0 0,1 0,-1 0,0 0,0 0,1 0,-1 0,1 0,-1-1,0 1,1 0,-1 0,0 0,1 0,-1 0,0 0,1 0,-1 0,0 0,1 0,-1 0,1 0,-1 0,1 0,-1 0,1 0,-1 0,1 0,-1 0,0 0,1 0,-1 0,1 0,-1 1,0-1,1 0,-1 0,1 0,-1 0,1 0,-1 0,1 0,-1 0,1 0,-1 0,1 1,-1-1,1 0,-1 0,0 0,1 0,-1 1,0-1,1 0,-1 0,0 0,1 0,-1 1,0-1,1 0,-1 1,0-1,1 0,-1 1,1-1,-1 0,0 1,1-1,-1 1,0-1,1 1,-1-1,0 1,0-1,1 0,-1 1,0-1,0 1,0-1,0 0,0 1,1-1,-1 0,0 1,0-1,0 0,0 1,0-1,0 1,0-1,0 0,0 1,0-1,0 1,0-1,0 0,-1 1,1-1,0 0,0 1,0-1,0 0,-1 1,1-1,0 0,0 1,0-1,0 0,-1 1,1-1,0 0,0 0,0 1,0-1,-1 0,1 0,0 1,0-1,-1 0,1 0,0 1,0-1,-1 0,1 0,0 0,-1 1,1-1,0 0,-1 0,1 1,-1-1,1 0,-1 0,1 0,-1 1,1-1,0 0,-1 0,1 0,-1 0,1 0,0 0,-1 1,1-1,-1 0,1 0,-1 0,0 0,1 0,-1 0,1 0,0 0,-1 0,1 0,-1 0,0 0,1 0,-1 0,1 0,-1 0,1 0,0 0,-1 0,1 0,-1 0,1-1,0 1,-1 0,1 0,0 0,-1 0,1 0,0 0,-1 0,1 0,0 0,-1 0,1 0,0 0,-1 0,1 0,0 0,-1-1,1 1,0 0,-1 0,1 0,0 0,0 0,0 0,0 0,-1 0,1 0,0 0,0 0,0 0,0 0,0 0,0 0,0 0,0 0,0 0,0 0,0 0,0 0,0 0,-1 0,1 0,0 0,0 0,0 0,0 0,0 0,0-1,0 1,1 0,-1 0,0-1,1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710 656,'2'0,"-4"0,2 0,0 0,0 0,0 0,0 0,0 0,-1 0,1 0,0 0,0 0,0 0,0 0,0 0,0 0,0 0,0-1,0 1,0 0,0 0,0 0,0 0,0 0,0 0,0 0,0 0,0 0,0 0,0 0,0 0,0 0,0 0,0 0,0 0,0 0,0 1,1 0,-1 0,0 0,0-1,0 2,0-1,0 0,0 0,0 0,0 0,0 0,0 0,0 0,0 0,0 0,0 0,0 0,0 0,0-1,0 1,0 0,0-1,0 1,0-1,0 1,0-1,0 1,0-1,0 0,-1 0,1 1,0-1,0 0,0 0,0 1,0-1,0 0,0 0,0 0,0 1,0-1,0 0,0 0,0 0,0 0,0 0,0 0,0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579 591,'2'0,"-4"0,2 0,0 0,0-1,0 1,-1 0,1 0,0 0,0 0,0-1,0 1,0 0,0 0,0 0,0 0,0 0,0 0,0 0,0-1,0 1,0 0,0 0,0 0,0 0,0 0,0 0,0 0,0 0,0 0,0 0,0 0,0 0,0 0,0 0,0 0,0 0,0 0,0 0,0 1,-1 0,1 0,0 0,0 1,0 0,-1 0,1 0,0 1,-1-1,1 1,-1-1,1 1,-1 0,1 0,0-1,-1 1,1 0,-1-1,1 1,0-1,0 1,-1 0,1-1,0 0,0 0,0 0,-1 0,1-1,0 1,0-1,0 1,0-1,0 0,0 1,0-1,0 0,0 0,0 0,-1 0,1-1,0 1,0 0,0-1,0 1,0-1,0 1,0-1,0 1,0-1,0 0,0 0,0 0,0 1,0-1,0 0,0 0,0 0,0 0,0 0,0 0,0 0,0 0,2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621 643,'2'0,"-3"0,1 0,0 0,1 0,-1 0,0 0,1 0,-1 0,0 0,0 0,1 0,-1 0,0 0,0 0,1-1,-1 1,0 0,0 0,0 0,0 0,0 0,1 0,-1 0,0 0,0 0,0 0,0 0,0 0,0 0,0 0,0 1,1-1,-1 0,0 0,0 0,0 0,0 0,0 0,-1 0,0 0,0 0,0 0,-1 0,1 0,-1 0,0 0,0 0,0 0,-1 0,0 0,1 0,-1 0,0-1,0 1,0 0,1 0,-1 0,0 0,1 0,-1 0,1 0,-1 0,1 0,0-1,0 1,0 0,0 0,1 0,-1 0,0 0,1 0,-1 0,0-1,1 1,-1 0,0 0,1 0,-1 0,1 0,-1 0,0 0,1 0,-1 0,0 0,1 0,-1 0,1-1,-1 1,1 0,0 0,0 0,0 0,0 0,0 0,1 0,-1 0,1 0,-1 0,1 0,0 0,0 0,-1 0,1 0,0 0,0 0,0 0,0 0,0 0,0 0,0 0,0 0,0 0,0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577 608,'2'0,"-4"0,2 0,0 0,0 0,0 0,0 0,0 0,0 0,0 0,0 0,0 0,0 0,0-1,-1 1,1 0,0 0,0 0,-1 0,1 0,-1 0,1 0,-1 0,1 0,-1 0,0 0,1 0,-1 0,0 0,0 0,1 0,-1 0,0 0,0 1,1-1,-1 0,0 0,0 1,0-1,0 1,0-1,0 0,0 1,0 0,0-1,0 1,0-1,0 1,1 0,-1-1,0 1,0-1,1 1,-1 0,0 0,0-1,1 1,-1 0,0 0,1 0,-1-1,1 1,-1 0,0 0,1 0,-1 0,1-1,0 1,-1 0,1 0,-1 0,1 0,-1-1,1 1,0 0,0 0,-1-1,1 1,0 0,0-1,0 1,0 0,0 0,0 0,0 0,0-1,0 1,0 0,0 0,0 0,0 0,0-1,0 1,0 0,1 0,-1 0,0 0,0-1,0 1,0 0,1 0,-1 0,0-1,0 1,0 0,1-1,-1 1,1 0,-1 0,0 0,1 0,-1-1,0 1,1-1,-1 1,0 0,1-1,-1 1,0-1,1 1,-1-1,0 1,0-1,1 0,-1 1,1-1,-1 0,0 1,1-1,-1 0,0 1,1-1,-1 0,0 0,1 0,-1 1,1-1,-1 0,1 0,-1 0,1 1,0-1,-1 0,1 0,-1 0,1 0,-1 0,1 1,-1-1,1 0,-1 0,1 0,0 0,-1 0,1 0,0 0,-1 0,1 0,0 0,-1 0,1 0,-1 0,1 0,0 0,-1 0,1 0,-1 0,1 0,-1 0,1 0,-1 0,1 0,-1 0,1 0,-1 0,1 0,-1 0,1 0,0-1,-1 1,1 0,0 0,-1 0,1 0,-1 0,1 0,-1 0,1 0,-1-1,1 1,-1 0,1 0,-1 0,1 0,0-1,-1 1,1 0,-1-1,1 1,0 0,-1 0,1-1,-1 1,1-1,0 1,-1 0,1-1,-1 1,1 0,0-1,-1 1,1-1,-1 1,1 0,-1-1,1 1,-1-1,1 1,-1 0,1-1,-1 1,0 0,1-1,-1 1,1-1,-1 1,0 0,1-1,-1 1,0 0,1-1,-1 1,0 0,0-1,1 1,-1-1,0 1,0 0,1-1,-1 1,0 0,0-1,0 1,0 0,1 0,-1-1,0 1,0 0,0 0,0-1,0 1,1 0,-1-1,0 1,0 0,0 0,0-1,0 1,0 0,0-1,0 1,0 0,0-1,0 1,0 0,0-1,0 1,0 0,1-1,-1 1,0 0,0-1,0 1,0 0,0 0,0-1,0 1,0 0,0-1,0 1,0 0,0-1,0 1,0 0,0 0,0-1,0 1,0 0,0-1,0 1,0 0,0 0,0-1,0 1,0 0,0-1,0 1,0 0,0 0,0-1,0 1,0 0,0-1,0 1,0 0,0-1,0 1,0-1,0 1,0-1,0 1,0 0,0 0,-1-1,1 1,0-1,0 1,0 0,0-1,0 1,0 0,0 0,0-1,0 1,0-1,0 1,0 0,0 0,0-1,0 1,-1 0,1-1,0 1,0 0,0-1,0 1,-1 0,1-1,0 1,0 0,-1-1,1 0,0 1,0 0,0-1,0 1,-1 0,1 0,0-1,0 1,0 0,-1-1,1 1,0 0,0-1,0 1,0 0,-1 0,1-1,0 1,0 0,0 0,0-1,-1 1,1 0,0 0,0-1,0 1,0 0,0 0,-1 0,1-1,0 1,0 0,0 0,-1 0,1 0,0-1,0 1,-1 0,1 0,0 0,-1-1,1 1,0 0,-1 0,1 0,0-1,-1 1,1 0,0 0,0 0,-1 0,1 0,0-1,-1 1,1 0,-1 0,1 0,-1 0,1 0,-1-1,0 1,1 0,-1 0,0 0,1-1,-1 1,1 0,0 0,-1 0,1 0,0 0,-1 0,1 0,0-1,-1 1,1 0,-1 0,1 0,-1 0,1 0,0 0,-1-1,1 1,-1 0,1 0,0 0,-1 0,1 0,0 0,0 0,-1 0,1 0,0 0,0 0,0 0,0 0,0 0,0 0,0 0,0 0,0 0,0 0,-1 0,1 0,0 0,0-1,0 1,0 0,0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610 618,'2'0,"-4"0,2 0,0 0,-1 0,1 0,0 0,0 0,0 0,0 0,0 0,0 0,0 0,0 0,0 0,0 0,-1 0,1 0,0 0,0 0,0 0,0 0,0 0,0 0,0 0,0 0,0 0,0 0,0 1,-1-1,1 0,0 0,0 0,0 0,0 0,-1 0,1 0,0 0,-1 0,0 0,1 0,0 0,-1 0,1 0,-1 0,1 0,-1 0,1 0,-1 0,1 0,-1 0,1 0,-1 0,1 0,0 0,-1 0,1 0,0 0,0 0,-1 0,1 0,0 0,0 0,0 0,0 0,-1 0,1 0,0 0,0 0,0 0,0 0,0 0,0 0,0 0,0 0,0 0,0 0,0 0,0 0,-1 0,1 0,0 0,0 0,0 0,0 0,0 0,0 0,0 0,0 0,0 0,0 0,0 0,0 0,-1 0,1 1,0-1,0 0,0 0,0 1,0-1,0 0,0 1,0-1,0 0,0 1,0-1,0 1,0-1,0 1,0-1,0 0,0 1,0-1,0 0,0 0,0 1,0-1,0 0,0 1,0-1,0 0,0 0,0 0,0 0,0 0,0 0,0 1,0-1,0 0,0 0,0 0,0 0,0 0,0 0,0 0,0 0,0 0,0 0,0 0,0 0,0 0,0 0,0 0,0 0,0 0,0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553 650,'2'0,"-4"0,2 0,0 0,0-1,0 1,0 0,0 0,0 0,0 0,0 0,0 0,0 0,0 0,0 0,0 0,0 0,0 0,0 0,0 0,0-1,0 1,0 0,0 0,-1 0,1 0,0 0,0 0,0 0,0 0,0 0,0 0,0 0,0 0,0-1,0 1,0 0,0 0,0 0,0 0,0 0,0 0,0 0,0 0,0 0,0 0,0 0,0 0,0 0,0 0,0 0,0 0,0 0,0 0,0 0,0 0,0 0,0 0,0 0,-1 1,1-1,0 0,0 1,0-1,0 1,0 0,0-1,0 1,0-1,0 1,-1 0,1-1,0 1,0-1,0 1,0-1,0 0,0 1,0-1,0 0,0 1,0-1,0 0,0 0,0 1,0-1,0 0,0 0,0 0,0 0,0 0,0 0,0 0,0 0,0 0,0 0,0 0,0 0,0 0,0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547 646,'2'0,"-4"0,2 0,0 0,0 0,0 0,0 0,0 0,0 0,0 0,0 0,0 0,0 0,0 0,0 0,0 0,0 0,0 0,0 0,0 0,0 0,0 0,0 0,0 0,0 0,0 0,0 0,1 0,-1 0,0 0,0 0,0 0,0-1,0 1,1 0,-1 0,0 0,0 0,0 0,0 0,1 0,-1 0,0 0,0 0,1 0,-1 0,0-1,1 1,-1 0,0 0,0 0,1 0,-1 0,0 0,1 0,-1 0,0 0,1 0,-1 0,0 0,1 0,-1 0,0 0,1 0,-1 0,0 0,1 0,-1 0,0 0,1 0,-1 0,0 0,1 0,-1 0,1 1,-1-1,0 0,1 0,-1 0,0 0,0 0,0 0,1 0,-1 0,0 0,0 0,0 1,1-1,-1 0,0 0,0 0,0 1,1-1,-1 0,0 0,0 0,0 1,0-1,0 0,1 0,-1 0,0 1,0-1,0 0,0 0,0 1,0-1,0 0,0 1,0-1,0 0,0 1,0-1,0 0,0 1,0-1,0 0,0 0,0 1,0-1,0 0,0 1,0-1,0 0,0 0,0 1,0-1,-1 0,1 0,0 0,0 1,0-1,0 0,-1 0,1 0,0 0,0 1,0-1,-1 0,1 0,0 0,0 0,-1 0,1 1,0-1,-1 0,1 0,0 0,-1 0,1 0,0 1,-1-1,1 0,0 0,-1 0,1 0,0 0,-1 0,1 0,0 0,-1 0,1 0,0 0,-1 0,1 0,-1 0,1 0,0 0,-1 0,1 0,-1 0,1 0,-1 0,1 0,0 0,-1 0,1 0,0 0,0 0,0 0,-1 0,1 0,0 0,0 0,0 0,0 0,0 0,0 0,0 0,0 0,0 0,-1 0,1 0,0 0,0 0,0 0,0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833 250,'2'0,"-4"0,2 0,0 0,0 0,0 0,-1 0,1 0,-1 1,0-1,0 0,1 0,-1 0,0 0,0 0,-1 0,1 0,0 0,0 0,0 0,-1 0,1 0,0-1,0 1,0 0,0 0,1 0,-1 0,0 0,1 0,-1 0,1 0,0 0,0 0,-1 0,1 0,0 0,0 0,0 0,0 0,0 0,0 0,0 0,0 0,0 0,0 0,0 0,1 0,2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817 253,'2'0,"-4"0,1 0,1 0,0 0,0 0,-1 0,1 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326 578,'2'0,"-4"0,2 0,0 0,0 0,0 0,0 0,0 0,0 0,0 0,0 0,0 0,0 0,0 0,0 0,0 0,0 0,0 0,0 0,0 0,0 0,0 0,0 0,0 0,0 0,0 0,0 0,0 0,0 0,0-1,0 1,1 0,-1 0,1 0,-1 0,1 0,-1 0,1 0,0 0,-1-1,1 1,0 0,-1 0,1 0,0 0,-1 0,1 0,-1 0,1 0,-1 0,0 0,1 0,-1 0,0 0,1 0,-1 0,0 0,0 0,0 0,1 0,-1-1,0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421 286,'2'0,"-4"0,2 0,-1 0,1 0,0 0,0 0,0 0,0 0,-1 0,1 0,0 0,0 0,0 0,0 0,0 0,0 0,0 0,0 0,0 0,0 0,0 0,-1 0,1 0,0 0,0 0,0 0,0 0,0 0,0 0,0 0,0 0,0 0,0 0,0 0,0 0,0 0,0 0,0 0,0 0,0 0,0 0,0 0,0 0,0 0,1 0,-1 0,1 0,0 0,0 0,0-1,0 1,1 0,-1 0,1 0,0 0,0 0,0 0,0 0,-1 0,1-1,0 1,0 0,0 0,0 0,0 0,-1 0,1 0,0 0,-1 0,1 0,0 0,-1 0,1 0,-1 0,1 0,-1 0,1 0,-1 0,0 0,0 0,0 0,0 0,-1 0,1 0,0 0,0 0,0 0,0 0,-1 1,1-1,-1 0,0 0,1 0,0 0,-1 0,1 0,-1 0,1 0,-1 0,0 0,1 0,-1 0,0 0,1 0,-1 0,0 0,1 0,-1 0,0 0,0 0,1 0,-1 0,0 0,0 0,1 0,-1 0,0 0,0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713 246,'2'0,"-4"0,2 0,0 0,0 0,0 0,0 0,0 0,0 0,0 0,-1 0,1 0,0 0,0 0,0 0,0 0,0 0,0 0,0 0,0 0,0 0,0 0,0 0,0 0,0 0,0 0,0 0,0 0,0 0,0 0,0 0,0 0,0 0,0 0,0 0,0 0,0 0,1-1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822 254,'2'0,"-4"0,1 0,1 0,0 0,0 0,0 0,0 0,0 0,0 0,0 0,0 0,0 0,0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686 298,'2'0,"-4"0,2 0,0 0,0 0,0 0,0 0,0 0,0 0,0 0,0 0,0 0,0 0,0 0,0 0,0 0,0 0,0 0,0 0,0 0,0 0,0 0,0 0,0 0,0 0,0 0,0 0,0 0,0 0,0 0,0 0,0 0,0 0,0 0,0 0,0 0,0 0,0 0,0 0,0 0,0 0,0 0,0 0,0 0,0 0,0 0,0 0,0 0,0 0,0 0,0 0,0 0,0 0,0 0,0 0,0 0,0 0,0 0,0 0,0 0,0 0,2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366 568,'2'0,"-4"0,2 0,0 0,0 0,0 0,0 0,0 0,0 0,0 0,-1 1,1-1,0 1,0-1,0 1,0 0,0 0,0 0,1 0,-1 0,0 0,0 0,0 0,1 1,-1-1,0 0,0 0,1 0,-1 0,0 0,0 0,0-1,1 1,-1 0,0-1,0 1,0-1,0 1,0-1,0 1,0-1,1 0,-1 0,0 0,0 1,0-1,0 0,0 0,0 0,2-1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358 565,'2'0,"-4"0,2 0,1-1,0 0,0 1,0-1,1 1,-1 0,0-1,1 1,-1 0,1 0,-1 0,1 0,-1 0,1 0,-1 1,0-1,1 1,-1-1,1 1,-1 0,0-1,0 1,0 0,0 0,0 0,-1 0,1 0,-1 1,1-1,-1 0,1 0,-1 0,0 0,0 0,0 0,0 0,-1 0,1 0,-1 0,1 0,-1 0,0-1,0 1,0 0,0-1,-1 1,1-1,0 1,-1-1,1 1,-1-1,1 0,-1 0,1 0,-1 0,1 0,0 0,0 0,0 0,1 0,-1 0,1 0,-1 0,1 0,-1 0,1 0,0-1,0 1,0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88 482,'2'0,"-4"0,2 0,0 0,0 0,0 1,0-1,0 1,0 0,0 0,0 0,0 0,1 0,-1 0,0 0,0 1,0-1,1 0,-1 0,0 1,0-1,0 0,1 0,-1-1,0 1,0 0,0-1,0 0,0 1,0-1,0 0,-1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78 481,'1'0,"-1"0,1-1,1 1,0-1,0 1,0 0,0 0,0-1,0 1,0 0,-1 1,1-1,-1 0,1 0,-1 1,0 0,0-1,0 1,0 0,0 0,0 0,-1 0,0 0,1 0,-1 0,-1 0,1 0,-1 0,1 0,-1 0,-1 0,1 1,-1-1,0 0,0 0,-1 0,1 0,0 0,0-1,1 1,-1-1,1 0,0 1,0-1,0 0,0 0,0 0,1 0,0 0,-1 0,1 0,0 0,-1 0,1 0,0 0,0 0,0 0,0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921 292,'-1'0,"0"0,0 0,0 0,0 0,0 0,0 0,-1 0,1 1,0-1,0 0,0 0,0 0,0 0,1 0,-1 0,1 0,-1 0,1 0,-1 0,1 0,0 0,0 0,0 0,0 0,-1 0,1 0,2-1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982 296,'2'0,"-5"0,2 0,1 0,-1 0,0 0,0 0,1 0,-1 0,0 0,1 0,-1 0,1 0,0 0,-1 0,1 0,0 0,0 0,-1 0,1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191 352,'2'0,"-4"0,2 0,0 0,-1 0,1 0,0 0,0 0,0 0,0 0,0 0,0 0,0 0,0 0,0 0,0 0,0 0,0-1,0 1,0 0,0 0,0 0,0 0,0 0,0 0,0 0,0 0,0 0,0 0,0 0,0 0,0 0,0 0,0 0,0 0,0 0,1 0,1 0,-1 0,-1 0,1 0,0 0,0 0,-1 0,1 0,0 0,0 0,0 0,-1 0,1 0,-1 0,1 0,-1 0,1 0,-1 0,1 0,-1-1,0 1,1 0,-1 0,0 0,0 0,0 0,0 0,1 0,-1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397 538,'2'0,"-4"0,2 0,0 0,0 0,0 0,0-1,0 1,0 0,-1 0,1 0,0 0,0 0,0 0,0 0,-1 0,1 0,-1 0,1 0,-1 0,1 1,-1-1,0 0,1 0,-1 1,1-1,-1 0,1 1,-1-1,1 1,0-1,-1 1,1 0,-1-1,1 1,0 0,-1 0,1 0,0 0,-1 1,1-1,0 0,0 0,-1 1,1-1,0 0,0 1,0-1,0 0,0 1,0-1,0 0,1 1,-1-1,0 1,0-1,0 0,1 0,-1 1,0-1,0 0,0 0,1 0,-1 0,0 0,0 0,0 0,1-1,-1 1,0 0,0 0,0 0,0-1,0 1,0 0,0 0,0 0,1 0,-1-1,0 1,0 0,0 0,0-1,0 1,0 0,0 0,0 0,0-1,0 1,0 0,0-1,0 1,0-1,0 1,0 0,-1-1,1 1,0-1,0 1,0-1,-1 0,1 1,0-1,0 1,0-1,-1 0,1 1,0-1,0 0,0 0,-1 0,1 1,0-1,0 0,-1 0,1 0,-1 0,1 0,-1 1,1-1,-1 0,0 0,1 0,-1 0,0 0,1-1,-1 1,1 0,-1 0,1 0,-1 0,1 0,0 0,-1 0,1-1,0 1,0 0,-1 0,1 0,0 0,0 0,0 0,0 0,0 0,0 0,-1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1122 365,'2'0,"-4"-1,2 1,1 0,-1 0,0 0,1 0,-1 0,0 0,0 0,1-1,-1 1,0 0,1 0,-1 0,1 0,-1 0,1 0,-1 0,1-1,0 1,-1 0,1 0,0 0,-1 0,1 0,0 0,-1 0,1-1,0 1,-1 0,1 0,0 0,-1 0,1 0,-1 0,0 0,1 0,-1-1,0 1,0 0,1 0,-1 0,0 0,0 0,0 0,0 0,0 0,0 0,-1 0,0 1,0-1,-1 0,1 0,-1 0,0 1,0-1,-1 1,1-1,0 0,0 1,1-1,-1 0,1 0,-1 1,1-1,-1 0,1 1,0-1,0 0,0 0,1 0,-1 0,1 1,-1-1,1 0,0 0,0 0,-1 0,1 0,0 0,0 0,0 0,0 0,0 0,0 0,0 0,0 0,-1 0,1 0,0 0,0 0,0 0,0 0,0 0,0 0,0 0,0 0,0 0,0-1,0 1,0 0,0 0,0 0,0-1,0 1,1 0,-1 0,0 0,0 0,0 0,0 0,0 0,0 0,0 0,0 0,0 0,0-1,0 1,0 0,0 0,0 0,0 0,0 0,0 0,0 0,0 0,0 0,0 0,0 0,0 0,0 0,0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1106 365,'2'0,"-4"0,2 0,0 0,0 0,0 0,0 0,0 0,0 0,0 0,0 0,0 0,0 0,0 0,0 0,0 0,0 0,0 0,0 1,1-1,-2 1,1-1,0 1,0 1,0-1,-1 0,1 1,-1-1,1 1,0 0,-1 0,1 0,-1-1,0 1,1-1,-1 1,1-1,0 1,-1-1,1 0,0 0,-1 0,1 0,0-1,0 1,0-1,0 0,0 1,0-1,0 0,0 0,0 0,0 0,0 0,0 0,0 0,0 0,0 0,2-1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1103 381,'2'0,"-4"0,3 0,-1-1,1 1,1 0,-1 0,1 0,0-1,0 1,1 0,-1 0,1-1,-1 1,0 0,0 0,-1-1,0 1,0 0,0 0,-1 0,1 0,-1 0,0 0,0 0,1 0,-2-2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1103 348,'2'0,"-4"0,2 0,1 0,-1 0,0 0,0 0,0-1,0 1,0 0,0 0,0 0,1 0,-1 0,0 0,0 0,1 0,-1 0,0 0,1 0,-1 0,1 0,0 0,-1 1,1-1,0 0,-1 0,1 0,-1 0,1 0,-1 0,0 1,1-1,-1 0,0 0,0 0,1 0,-1 0,0 0,1 0,-1 0,0 0,0 1,0-1,1 0,-1 0,0 0,0 0,2-1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1117 346,'2'0,"-3"0,2 0,0-1,0 1,1 0,-1 0,1-1,-1 1,0 0,0 0,0 0,0 0,0 0,-1 0,0 0,1 0,-1 0,0 0,0 0,1 0,-1 0,0 0,0 0,0 0,0 0,0 0,0 0,0 0,0 0,0 0,-1 0,0 0,0 1,0-1,-1 0,1 0,-1 0,0 0,0 1,-1-1,1 0,-1 0,1 0,1 0,-1 0,0 0,1 0,0 0,0 0,0 0,0 0,0 0,1 0,-1 0,1 0,0 0,-1 0,1 0,0 0,0 0,0 0,0 0,0 0,0 0,1-1,0 1,2-1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1129 337,'2'0,"-4"0,2 0,1 0,-1 0,0 0,1 0,-1 0,1 0,0 1,-1-1,1 0,-1 0,1 1,-1-1,1 1,-1-1,0 0,1 1,-1-1,0 0,0 1,0-1,0 0,0 1,0-1,-1 0,1 1,-2 0,1-1,0 1,1-1,-1 0,0 0,1 1,0-1,-1 0,1 0,0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1152 383,'2'0,"-4"0,2 0,0 0,0 0,0 0,0 0,0 0,0 0,0 0,0 0,0 0,1 0,0 0,0 0,0 0,0-1,0 1,1 0,-1 0,0 0,1 0,-1 0,0 0,0 0,0 0,0 0,0 0,-1 0,1-1,-1 1,0 0,0 0,1 0,-1 0,0 0,-1-1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1156 371,'2'0,"-4"0,2 0,0 0,0 0,0 0,0 0,0 0,1 0,0 0,0 0,0 0,0 0,0 0,0 0,1 0,-1 0,0 0,0 0,0 0,0 0,-1 0,1 0,-1 0,1 0,-1 0,1 0,-1 0,0 0,2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1192 361,'0'-1,"0"1,0 0,0 0,0 0,0 0,0 0,0 0,0 0,0 1,-1-1,1 1,0 0,0 1,0-1,0 0,-1 1,1 0,0-1,0 1,-1 0,1 0,0 0,-1-1,1 1,0-1,0 1,-1-1,1 0,0 1,0-1,0 0,0-1,0 1,0 0,0-1,0 1,0-1,0 0,0 0,0 0,1 1,-1-1,0 0,0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1180 361,'2'0,"-4"-1,2 1,1 0,0 0,0-1,0 1,0 0,1-1,-1 1,1 0,-1 0,1 0,-1 0,1 0,-1 0,1 0,-1 1,1-1,-1 0,0 1,0-1,0 1,0-1,-1 1,1 0,-1-1,1 1,-1-1,0 1,0 0,0-1,0 1,0-1,0 1,0 0,-1-1,1 1,-1-1,1 1,-1-1,0 0,0 0,0 1,-1-1,1 0,0 0,0 0,0 0,0 0,1 0,-1 0,1 0,-1 0,1 0,-1 0,1 0,0 0,0 0,-1 0,1 0,0 0,0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402 575,'2'0,"-4"0,2 0,0 0,0 0,0 0,0 0,0 0,0 0,0 0,0 0,0 0,1 0,-1 0,1 0,0 0,0 0,1 0,-1-1,0 1,1 0,-1 0,0 0,1 0,-1-1,0 1,0 0,0 0,0 0,0 0,0 0,-1 0,1 0,-1 0,1 0,-1 0,0 0,1 0,-1 0,0 0,0-1,0 1,1 0,-1 0,0 0,0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1218 376,'0'-1,"0"1,0 0,0 0,0 0,0 0,0 0,0 0,0 0,0 0,0 0,0 0,0 1,-1-1,1 1,0-1,0 1,-1 0,1 0,0 0,-1 0,1-1,0 1,0 0,0 0,0-1,0 1,0 0,0-1,0 1,1-1,-1 1,0-1,0 0,0 0,2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1217 363,'2'0,"-4"0,2 0,0 0,0 0,0 0,-1 0,1 0,0 0,0 0,0 0,0 0,0 0,0 0,0 0,0 0,0 0,0 0,0 0,0 0,0 0,0 0,0-1,0 1,0 0,0 0,0 0,0 0,0 0,0 0,0 0,0 0,0 0,0 0,0 0,0 0,0 0,0 0,0 0,0 0,0 0,0 0,0 0,0 0,0 0,0 0,0 0,0 0,0 0,0 0,0 0,0 0,0 0,0 0,0 0,0 0,0 0,0 0,0 0,1 0,-1 0,0 0,1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1222 346,'0'1,"1"-1,-1 1,1 0,-1-1,1 1,-1-1,0 1,1 0,-1-1,1 1,-1-1,0 1,1-1,-1 0,0 1,0-1,1 0,-1 0,0 0,0 0,0 0,0 0,0 0,0 0,0 0,0 0,0 0,0-1,0 1,-1-1,1 0,0 1,0-1,-1 0,1 1,0-1,-1 1,1-1,0 1,-1-1,1 1,0-1,-1 1,1 0,-1 0,1 0,-1 0,1 0,-1 0,0 0,0 1,1-1,-1 1,0-1,1 1,-1-1,1 1,-1 0,1 0,0 0,0 0,0 0,1 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1249 386,'2'0,"-4"0,2 0,0 0,0 0,0 0,0 0,0 0,0 0,0 0,0 0,0 0,1 0,-1 0,2 0,-1 0,0 0,1 0,-1 0,1 0,0 0,-1 0,1-1,-1 1,1 0,-1 0,0 0,0 0,0 0,-1 0,1 0,-1 0,0 0,0 0,0-1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1262 377,'2'0,"-4"0,1 0,1 0,0 0,0 0,0 0,0 0,0 0,0 0,0 0,0 1,-1-1,1 1,0 0,0 0,0 0,-1 0,1 0,0 0,0 0,-1 1,1-1,0 0,0 0,0-1,0 1,0 0,1-1,-1 1,0-1,2 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1283 375,'2'0,"-4"0,3-1,-1 1,0-1,1 1,0-1,0 1,0-1,1 1,-1-1,0 1,1 0,-1-1,1 1,0 0,0 0,0 0,0 0,0 0,-1 1,1-1,-1 0,0 1,0-1,0 1,0-1,0 1,0-1,-1 1,1 0,-1 0,0 0,0 0,1 0,-1 0,-1 0,1 1,0-1,-1 0,1 0,-1 0,0 0,1 0,-1 0,0 0,0-1,0 1,0-1,-1 1,1-1,0 1,0-1,-1 0,1 0,-1 0,1-1,0 1,-1 0,1-1,0 1,0-1,0 1,-1-1,2 0,-1 1,0-1,1 1,-1-1,1 1,-1-1,1 1,0-1,-1 0,1 1,0-1,0 1,0-1,1 1,-1-1,0 1,1-1,1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1297 377,'2'0,"-4"0,2 1,1-1,-1 1,0 0,1 0,-1 0,1 0,-1 0,1 0,0 0,-1 0,1 1,-1-1,1 0,0 0,-1 0,1 0,-1 0,1 0,0 0,-1 0,0 0,1-1,-1 1,0-1,0 1,1-1,-1 0,0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1335 392,'2'0,"-4"0,2 0,0-1,0 1,0 0,0-1,0 1,1-1,-1 1,0-1,1 1,-1-1,0 0,1 1,-1-1,1 1,-1-1,1 1,-1-1,0 1,1-1,-1 1,1-1,-1 1,0 0,0 0,0 0,0 0,0-1,0 1,0 0,0 0,1 1,-1-1,0 0,0 1,0 0,-1 0,1 0,0 0,0 0,-1 1,1-1,-1 1,1-1,-1 1,1 1,-1-1,1 0,-1 1,0-1,1 1,-1 0,1-1,-1 1,1-1,0 1,0 0,-1-1,1 0,0 0,0 0,0 0,-1-1,1 0,0 0,0 0,-1 0,1 0,-1-1,1 1,-1-1,1 0,-1 0,0 0,0 0,-1 0,1-1,0 0,-1 0,1 0,-1-1,0 1,1-1,0 1,0 0,1 0,-1-1,1 1,0 0,1 0,-1 0,1 0,1 0,0 0,0 1,0-1,1 0,0 0,-1 1,1-1,3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1342 367,'2'0,"-4"0,2 0,0 0,0 0,0 0,0 0,0 0,0 0,0 0,0 0,0 0,0 0,0 0,0 0,0 0,0 0,0 0,0 0,0 0,0 0,0 0,0 0,0 0,0 0,0 0,0 0,0 0,0 0,0 0,0 0,0 0,0 0,0 0,-1 0,1 0,0-1,0 1,0 0,0 0,0 0,0 0,0 0,0 0,0 0,0 0,0 0,0 0,0 0,0 0,0 0,0 0,0 0,0 0,0 0,0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1341 353,'2'0,"-4"0,2 0,0 0,0 0,0 1,1-1,-1 0,1 1,-1 0,0-1,1 1,-1-1,0 1,0 0,1-1,-1 1,0-1,0 1,1-1,-1 0,0 1,0-1,0 0,0 0,0 1,0-1,0 0,0 0,0 0,0 0,0 0,0-1,0 1,0-1,0 0,0 1,0-1,0 1,0-1,0 1,0-1,-1 1,1 0,0-1,0 1,0 0,0 0,0 0,-1 0,1-1,0 1,-1 0,0 1,0-1,1 0,-1 0,0 1,0-1,0 1,0-1,0 1,0-1,1 1,-1-1,1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410 573,'2'0,"-4"0,2 0,0 0,0 0,0 0,0 0,0 0,-1 0,1 0,0 0,0 0,0 0,0 0,0 0,0 0,0 0,0 0,0 0,0 1,0-1,0 0,0 1,0-1,0 1,0-1,0 1,0 0,0 0,0 0,0 0,0 0,0 0,0 0,0 0,0 1,0-1,0 0,0-1,0 1,0 0,0 0,0-1,0 1,0-1,0 1,0-1,0 1,0-1,0 0,0 0,0 1,0-1,0 0,0 0,0 0,0 0,0 0,0 1,0-1,0 0,0 0,0 0,0 0,0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371 412,'2'0,"-4"0,1 0,1 0,0 0,0 0,0 0,0 0,0 1,0-1,-1 0,1 0,0 0,0 1,-1-1,1 0,0 0,-1 0,1 1,0-1,0 0,-1 0,1 0,0 1,0-1,-1 0,1 0,0 0,0 0,0 0,0 0,-1 0,1 0,0 0,0 0,0 1,0-1,0 0,0 0,0-1,0 1,0 0,0 0,0-1,1 1,-1 0,0-1,1 1,-1 0,0-1,1 1,-1 0,0 0,0-1,1 1,-1 0,0 0,0 0,0 0,0 0,0 0,0-1,1 1,-1 0,0 0,0 0,0 0,-1 0,1 1,0-1,-1 0,0 0,1 0,-1 1,1-1,-1 0,0 0,1 0,-1 1,1-1,0 0,-1 0,1 0,0 0,-1 0,1 1,0-1,0 0,0 0,0 0,0 0,0 0,0 0,0 0,0-1,1 1,0 0,-1 0,1-1,-1 1,1 0,-1 0,1 0,-1 0,0 0,1 0,-1-1,0 1,1 0,-1 0,0 0,0 0,0 0,0 1,1-1,-1 0,-1 0,1 0,0 0,0 1,0-1,-1 0,1 0,0 1,-1-1,1 0,-1 1,1-1,-1 0,1 1,0-1,-1 0,1 0,0 0,-1 0,1 1,0-1,0 0,0 0,0 0,0 0,0 0,0 0,0 0,0 0,0 0,0 0,0-1,1 1,-1-1,1 1,-1 0,1-1,-1 1,1-1,-1 1,0 0,1-1,-1 1,0 0,0 0,1 0,-1 0,0 0,0-1,0 1,0 0,0 0,0 0,0 0,0 0,0 0,0 0,0 0,-1 0,1 0,0 0,-1 0,1 0,-1 0,1 0,0 0,-1 0,1 0,-1 0,1 0,0 0,0 0,0 0,-1 0,1-1,0 1,0 0,0 0,0-1,1 1,-1 0,0-1,0 1,1 0,-1-1,1 1,-1-1,0 1,1 0,-1-1,0 1,0 0,1 0,-1 0,0 0,0 0,0-1,0 1,0 0,0 0,0 0,0 0,0 0,0 0,0 0,0 0,0 0,0 0,0 0,-1 0,1 0,0 0,0 0,0 0,0 0,0 0,0 0,0 0,0 0,0 0,0 0,0 0,0-1,0 1,0 0,0 0,1-1,-1 1,1 0,-1-1,0 1,0 0,1 0,-1 0,0-1,0 1,1 0,-1 0,0 0,0 0,0-1,0 1,0 0,0 0,0 0,0 0,0 0,0 0,0 0,0 0,-1 0,1 0,0 0,-1 0,1 0,0 0,0 0,-1 0,1 0,0 0,0 0,-1 0,1 0,0 0,0 0,0 0,0 0,0 0,1-1,-1 1,1 0,-1-1,0 1,1 0,-1 0,1-1,-1 1,0 0,1 0,-1 0,0-1,0 1,0 0,1 0,-1 0,0 0,0 0,0 0,0 0,0 0,0 0,0 0,0 0,0 0,0 0,0 0,0 0,-1 0,1 0,0 0,-1 0,1 0,0 0,-1 0,1-1,0 1,0 0,0 0,0 0,-1 0,1 0,0 0,0 0,0 0,0 0,0 0,0 0,0 0,0 0,0 0,0-1,0 1,0 0,1 0,-1 0,0-1,0 1,1 0,-1 0,0 0,0 0,0 0,0 0,0 0,0 0,0 0,0 0,0 0,0 0,0 0,0 0,0 0,0 0,0 0,0-1,0 1,0 0,0 0,-1 0,1 0,0 0,0 0,0 0,0 0,-1 0,1 0,0 0,0-1,0 1,0 0,0 0,0-1,1 1,-1 0,0 0,0-1,0 1,1 0,-1 0,0 0,0-1,0 1,0 0,0 0,1 0,-1 0,0-1,0 1,0 0,0 0,0 0,0 0,0 0,0 0,0 0,0 0,0 0,0 0,0 0,-1-1,1 1,0 0,-1 0,1 0,0 0,0-1,-1 1,1 0,0 0,0 0,0-1,-1 1,1 0,0 0,0-1,0 1,1-1,-1 1,0 0,0-1,0 1,1 0,-1-1,1 1,-1 0,0 0,1-1,-1 1,0 0,0 0,0 0,1-1,-1 1,0 0,0 0,0 0,0 0,0 0,0 0,1 0,-1 0,0 0,0 0,0 0,0 0,-1-1,1 1,0 0,0 0,0 0,0 0,-1 0,1 0,0 0,0 0,0 0,0-1,0 1,0 0,0 0,0 0,0 0,0 0,0 0,0 0,0-1,0 1,0 0,0 0,1-1,-1 1,0 0,0 0,0 0,0 0,1 0,-1-1,0 1,0 0,0 0,0 0,0 0,0 0,0 0,0 0,0 0,0 0,0 0,0 0,0 0,0 0,0 0,0 0,0 0,0-1,0 1,0 0,0 0,0 0,0 0,0 0,0-1,0 1,0 0,0 0,0 0,0-1,0 1,1 0,-1 0,0-1,0 1,0 0,0 0,1-1,-1 1,0 0,0 0,0 0,0 0,0-1,0 1,0 0,1 0,-1 0,0 0,0 0,0 0,0 0,0 0,0 0,0 0,0 0,0 0,0 0,-1 0,1 0,0 0,-1 1,1-1,-1 0,1 0,0 0,0 0,-1 1,1-1,0 0,-1 0,1 1,0-1,0 1,-1-1,1 0,0 1,0 0,-1-1,1 1,0-1,0 1,0 0,0 0,0-1,0 1,1 0,-1 0,0-1,0 1,0 0,0-1,0 1,0 0,1-1,-1 1,0-1,0 1,0-1,0 1,0-1,0 0,0 1,0-1,-1 0,1 0,0 0,0 1,0-1,0 0,0 0,0 0,0 0,-1 0,1 0,0 0,0 0,0 0,0 0,0 0,0 0,-1 0,1 0,0 0,0 0,0 0,0 0,0 0,0 0,0 0,0 0,0 0,0 0,0 0,-1 0,1 0,1 1,-1-1,0 0,0 1,0-1,0 1,0 0,0-1,0 1,0 0,0 0,0 0,0-1,0 1,0 0,0-1,0 1,0 0,0-1,0 0,0 1,0-1,0 0,-1 0,1 0,0 0,0 1,0-1,0 0,0 0,0 0,0 0,0-1,0 1,0 0,0-1,0 1,0 0,0 0,0-1,0 1,0 0,0 0,0 0,0 0,1 0,-1-1,0 1,0 0,0 0,0 0,0 1,0-1,1 0,-1 1,0-1,0 1,1 0,-1 0,0 0,1 0,-1 0,0 0,0 0,1 0,-1-1,0 1,0-1,0 1,0-1,0 1,0-1,0 0,0 0,0 0,0 0,0 0,0 0,0 0,0 0,0-1,0 1,0-1,0 0,0 0,0 0,0 0,0 0,0 0,0 0,0 1,0-1,1 0,-1 0,0 1,0-1,0 1,0 0,0-1,0 1,1 0,-1 0,0 0,0 0,0 0,0 0,0 0,0 0,0 1,1-1,-1 1,0 0,0 0,0 0,0 0,0 0,0 0,0 0,0 0,0-1,0 1,0 0,0-1,0 1,0-1,-1 1,1-1,0 0,0 0,0 1,0-1,0 0,-1-1,1 1,0 0,-1-1,1 0,0 1,-1-2,1 1,0 0,0 0,0 0,0-1,0 1,0 0,0 0,0 0,0 0,0 0,0 1,0-1,0 0,0 1,0-1,0 1,0 0,0 0,0 0,0-1,0 1,0 0,0 0,1 1,-1-1,0 1,0-1,0 1,0 0,1 0,-1 0,0 0,0 0,0 1,0-1,0-1,1 1,-1 0,0 0,0-1,0 0,0 1,0-1,0 0,0 1,0-1,0 0,0 0,0 0,-1 0,1-1,0 1,0-1,0 0,0 0,0-1,0 1,0 0,0-1,0 1,0 0,0-1,0 1,0 0,0 0,0 0,0 1,0-1,0 0,0 1,0-1,1 1,-1-1,0 1,0 0,0 0,0-1,0 1,0 0,0 0,0 0,0 0,0 0,0 0,0 0,0 0,0 0,0 0,0 0,0 0,0 0,1 0,-1 0,0 0,0 0,0 0,0 0,0 0,0 0,0-1,0 1,0 0,0-1,0 1,0 0,0-1,0 0,0 1,0-1,0 1,0 0,0-1,0 1,0-1,0 1,0 0,0-1,0 1,0 0,0 0,0 0,0 0,0-1,0 1,0 0,0 0,0 0,0 0,0 0,0 0,0 0,0 0,0 0,0 0,0-1,0 1,0 0,0 0,0 0,0 0,0 0,0-1,0 1,0 0,0-1,0 1,0 0,0-1,0 1,0-1,0 1,0-1,0 1,0-1,0 1,0 0,0 0,0-1,0 1,0 0,0 0,0-1,0 1,0 0,0 0,0 0,0 0,0 0,0 0,0 0,0 0,0 0,1 0,-1 1,0-1,0 1,0-1,0 1,0 0,1-1,-1 1,0-1,0 1,0-1,0 1,0-1,0 0,0 0,0 0,0 1,0-1,0 0,0 0,0 0,0 0,0 0,0 0,0 0,0 0,0-1,-1 1,1-1,0 0,0 1,0-1,0 1,0-1,0 1,0-1,0 1,0-1,0 1,0 0,0 0,0-1,0 1,0 0,0 0,0 0,0 0,0 0,0 0,0 0,0 1,0 0,0-1,0 1,1-1,-1 1,0 0,0-1,0 1,0-1,0 1,0-1,0 1,-1-1,1 0,0 0,0 0,0 1,0-1,0 0,0 0,0 0,0 0,0 0,-1-1,1 1,0 0,0-1,0 1,-1 0,1 0,0-1,0 1,0 0,0 0,0 0,0 0,0 0,0 0,0 0,0 0,0 0,0 1,0 0,0 0,0 0,0 0,0 0,0 0,0 1,0-1,0 0,0 0,0 0,0 1,0-1,0 0,0 0,0 0,-1 0,1 0,0 0,0-1,0 1,-1-1,1 1,0-1,0 0,0 1,0-1,0 0,0 0,0 0,0 0,0 0,0 0,0 0,0 0,0 0,0 0,0 0,0 1,-1-1,1 0,0 0,0 0,0 0,0 0,1 0,-1 0,0 1,0-1,0 0,0 1,0 0,0-1,1 1,-1 0,0 0,0 0,0 0,0-1,0 1,0-1,0 1,0-1,0 0,0 0,0 1,0-1,0 0,0 0,0 0,0 0,0 0,0 0,0-1,0 1,0 0,-1-1,1 1,0 0,0 0,0-1,0 1,0 0,0 0,0-1,0 1,0 0,0 0,0 0,-1 0,1 0,0 0,0 0,0 1,0-1,0 1,-1 0,1-1,0 1,0 0,0-1,0 1,0-1,-1 1,1-1,0 0,0 1,0-1,0 0,0 0,0 0,0 0,-1 0,1 0,0 0,0-1,0 1,-1-1,1 1,0-1,0 0,0 1,0-1,0 1,0-1,0 1,0-1,0 1,0 0,0-1,0 1,0 0,0 0,0 0,0 0,0 0,0 0,0 0,0 1,0 0,0-1,0 1,0 0,0-1,0 1,0 0,0-1,0 1,0-1,0 1,0-1,0 1,0-1,0 0,0 0,-1 0,1 0,0 0,0 0,0 0,0 0,0 0,-1-1,1 1,0-1,0 1,0-1,0 1,0-1,0 1,0-1,0 1,0-1,0 1,0 0,0 0,0 0,0 0,0 0,0 0,0 0,0 0,0 0,0 0,0 1,0-1,0 1,0-1,0 1,0-1,0 1,0-1,0 1,0-1,0 1,0-1,0 0,0 0,0 1,0-1,0 0,0 0,0 0,0 0,0-1,-1 1,1-1,0 0,0 0,0 0,0 0,0 0,0-1,0 1,0 0,0 0,0 0,0 0,0 1,0-1,0 0,0 1,0-1,0 1,0-1,0 1,0 0,0-1,0 1,0 0,0 0,0 0,0 0,0 0,0 0,0-1,0 1,0 0,0 0,0 0,0 0,0 0,0 0,0 0,0 0,0 0,0-1,0 1,0 0,0-1,0 1,0-1,0 0,0 1,0-1,0 0,-1 1,1-1,0 0,0 1,0-1,0 0,0 0,0 1,0-1,0 1,0-1,0 1,0 0,0-1,0 1,0 0,0 0,0-1,0 1,0 0,0-1,0 1,0 0,0 0,0 0,0 0,0-1,0 1,0 0,0 0,1-1,-1 1,0 0,0 0,0-1,0 1,0 0,0-1,0 1,1 0,-1-1,0 1,0-1,0 1,0 0,1-1,-1 1,0 0,0-1,0 1,0 0,0 0,0 0,1-1,-1 1,0 0,0 0,0 0,0 0,0 0,0 0,0 0,0 0,0-1,0 1,0 0,0 0,0 0,0 0,0 0,0 0,0 0,1 1,-1-1,0 0,0-1,0 1,0 0,0 0,0 0,0 0,1 0,-1 0,0 0,0 0,0-1,0 1,0 0,0 0,0 0,0 0,0 0,0 0,0 0,0 0,1 0,-1 1,0-1,1 0,-1 0,0 1,0-1,0 0,0 1,1-1,-1 0,0 0,0 1,0-1,0 0,0 0,0 0,0 0,0 0,0 0,0 0,0 0,0 0,0 0,0 0,0 0,0 0,1 0,-1 0,0 0,0-1,0 1,0 0,0 0,0 0,0 0,0-1,0 1,0 0,0 0,0 0,0 0,0 0,0 0,0 0,1 1,-1-1,0 0,0 1,1-1,-1 0,0 1,0 0,0-1,1 1,-1-1,0 0,0 1,0-1,0 0,0 1,0-1,0 0,0 0,0 0,0 0,0 1,0-1,0 0,0 0,0 0,0 0,-1 0,1-1,0 1,0 0,0 0,0 0,0 0,0 0,0 0,0 0,-1 0,1 0,0 0,0 0,0 0,-1 0,1 1,0-1,0 1,-1-1,1 1,-1 0,1-1,0 1,-1 0,1-1,-1 1,1 0,-1-1,1 1,-1-1,1 0,-1 1,1-1,0 0,-1 0,1 0,0 0,0 0,-1 0,1 0,0 0,0 0,0 0,-1 0,1-1,0 1,0 0,0 0,0 0,0 0,0 0,0 0,0 0,1 0,-1 0,0 0,0 0,1 0,-1 1,0-1,1 1,-1 0,0 0,0 0,0 0,0 0,0 0,0 0,-1 0,1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235 357,'2'0,"-4"0,2 0,0 0,0 0,0 0,0 0,0 0,0 0,0 0,0 0,0-1,0 1,0 0,0 0,0 0,0 0,0 1,-1-1,1 0,-1 0,1 1,-1-1,1 1,-1-1,0 1,1 0,-1-1,0 1,1 0,-1 0,0-1,1 1,-1 0,1 0,0 0,-1 0,1 0,0 0,-1 1,1-1,0 0,0 1,0-1,0 0,0 1,0 0,0 0,0-1,0 2,0-1,0 0,0 0,1 0,-1 0,0 0,0 1,0-1,1-1,-1 1,0 0,0 0,0-1,0 1,0-1,0 1,0-1,0 0,0 0,0 0,0 0,0-1,-1 1,1-1,0 0,0 1,0-1,0 0,0 0,0 1,-1-1,1 0,-1 0,0 0,1 0,-1 0,0 0,1-1,-1 1,0 0,1 0,-1-1,1 1,0 0,0-1,-1 1,1 0,1-2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245 431,'-1'0,"1"0,0 0,-1 0,1 0,0 0,-1 0,1 1,-1-1,1 0,0 1,-1-1,1 0,-1 1,1-1,0 1,0-1,-1 1,1-1,0 1,0 0,0-1,0 1,1 0,-1-1,0 1,1 0,-1-1,1 1,-1 0,1-1,-1 1,1-1,0 0,-1 1,1-1,0 0,0 1,0-1,0 0,0 0,0 0,0 0,0-1,-1 1,1 0,0 0,-1-1,3-1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237 390,'2'0,"-4"0,2 0,0 0,0 0,0 0,0 0,0 0,0 0,1 0,-1 0,2 0,-1 0,0-1,0 1,1 0,-1 0,1-1,-1 1,0 0,1 0,-1 0,0-1,0 1,0 0,0 0,-1 0,1 0,-1 0,1 0,-1 0,0 0,1 0,-1 0,0 0,0 0,1 0,-1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252 388,'-1'0,"1"0,0 0,0 1,0-1,0 1,0-1,-1 1,1 0,0-1,-1 1,1 0,0 0,-1 1,1-1,0 0,-1 0,1 0,0 0,0 1,0-1,-1 0,1 0,0-1,0 1,0 0,0 0,0-1,0 1,0-1,0 0,0 0,0 1,0-1,0 0,0 0,0 0,0 0,0 1,0-1,0 0,0 0,0 0,0 0,0 0,0-1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245 405,'2'0,"-4"0,2 0,0 0,0 0,0 0,1 0,-1-1,1 1,0 0,0-1,0 1,0 0,0 0,1-1,-1 1,0 0,0 0,0-1,-1 1,1 0,-1 0,1 0,-1 0,0 0,1 0,-1 0,0 0,0 0,0 0,1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238 376,'2'0,"-4"0,2 0,0 0,0 0,0-1,0 1,0 0,0 0,0 0,0 0,1 0,0 0,0 0,0 0,0 0,0 0,0 0,1-1,-1 1,0 0,1 0,-1 0,0 0,0 0,0 0,0 0,0 0,0 0,-1 0,1-1,-1 1,0 0,1 0,-1 0,0 0,0 0,2-1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264 370,'2'0,"-4"0,3 0,-1 1,0-1,0 0,0 0,0 1,0-1,0 0,-1 1,1-1,0 1,-1-1,1 1,-1-1,1 0,-1 1,1-1,-1 0,1 1,0-1,-1 0,1 0,0 1,0-1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257 389,'2'0,"-4"0,2 0,-1 0,1 0,0 0,0 0,0 0,0 0,0 0,0 0,0 0,0 0,0 0,-1 0,1 0,0 0,0 0,0 0,0 0,0 0,0 0,0 0,0-1,0 1,0 0,0 0,0 0,-1 0,1 0,0 0,0 0,0 0,0 0,0 0,0 0,0 0,0 0,0 0,0 0,0 0,0 0,0 0,0 0,0 0,0 0,0 0,0 0,0 0,0 0,0 0,0 0,0 0,0 0,0 0,0 0,0 0,0 0,0 0,0 0,0 0,0 0,0 0,0 0,0 0,1 0,-1 0,0-1,1 1,-1 0,1 0,-1 0,1 0,-1 0,1 0,-1 0,0 0,1 0,-1 0,0 0,1 0,-1 0,0-1,1 1,-1 0,0 0,1 0,-1 0,0 0,0 0,0 0,0 0,1 0,-1 0,0 0,0 0,0 0,0 0,0 0,0 0,1 0,-1 0,0 0,0 0,0 0,0 0,0 0,0 0,0 0,0 0,0 0,0 0,0 0,0 0,0 0,0 0,0 0,0 0,0 0,1 0,-1 0,0 0,0 0,0 0,0 0,0 0,0 0,0 0,0 0,0 0,1 0,-1 0,0 0,0 0,0 0,0 0,0 0,0 0,0 0,0-1,0 1,0 0,0 0,0 0,0 0,0 0,0 0,0 0,-1 0,0 0,1 0,0 0,-1 0,1 0,0 0,-1 0,1 0,0 0,0 0,0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279 402,'2'0,"-4"0,2-1,0 1,0 0,0 0,0 0,0 0,0 0,0 0,0 0,0 0,0 0,0 0,0 0,-1 0,1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 0,0 0,0 0,0 0,0 0,0 0,0 0,0 0,0-1,-1 1,1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405 586,'2'0,"-4"0,2 0,0 0,0 0,0 0,0 0,1 0,-1 0,0 0,0 0,1 0,-1 0,1-1,-1 1,1 0,0 0,0 0,0 0,0-1,0 1,0 0,0 0,0 0,-1 0,1 0,-1-1,1 1,-1 0,1 0,-1 0,0 0,0 0,0 0,1 0,-1 0,0 0,1-1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298 402,'2'0,"-4"-1,2 1,0 0,0 0,-1 0,1-1,0 1,0 0,0 0,-1 0,1 0,-1 0,1 0,-1 0,0 0,1 0,-1 0,0 0,1 1,-1-1,1 0,0 0,-1 0,0 1,1-1,0 1,-1-1,1 0,0 1,0-1,-1 0,1 0,0 1,0-1,0 0,0 1,-1-1,1 1,0-1,0 1,0-1,0 0,0 1,0-1,0 1,0-1,0 0,0 0,1 1,-1-1,0 0,0 1,0-1,0 0,0 0,0 0,0 0,1 0,-1 1,0-1,0 0,0 0,1 0,-1 0,0 0,0 0,0 0,0 0,1 0,-1 0,0-1,1 1,-1 0,0 0,0 0,1 0,-1-1,1 1,-1-1,1 1,-1-1,1 1,-1-1,0 1,1-1,-1 1,0-1,1 0,-1 1,1-1,-1 0,0 0,1 0,-1 0,0-1,1 1,-1 0,0 0,0 0,1 0,-1-1,0 1,0 0,0-1,0 1,0 0,0 0,0-1,0 1,0 0,0 0,0 0,0 0,0 0,0 1,0-1,0 1,0-1,0 1,0-1,0 1,0 0,0 0,0 0,0-1,0 1,0 0,0 0,0 0,0 0,0 0,0 0,0 0,0 1,0 0,0 0,0 0,0 0,1 0,-1 1,0-1,0 0,0 1,0-1,0 1,0-1,0 0,0 1,0-1,0 0,0 1,0-1,0 1,0-1,0 0,0 0,0 0,0 0,1 0,-1-1,0 1,0 0,0-1,0 1,0-1,0 1,0-1,0 0,0 1,0-1,0 0,0 0,0 1,0-1,0 0,0 0,0 0,0 0,0 0,0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309 397,'2'0,"-4"0,2-1,0 1,0 0,0 0,0 0,0 0,0 0,0 0,0 0,0 0,0 0,0 0,0 0,0 0,0-1,0 1,0 0,0 0,0 1,0-1,0 0,1 1,-1 0,0-1,0 1,0 0,0-1,0 1,0 0,0 0,0 0,0 0,0 0,0-1,0 1,0-1,0 1,0-1,0 0,0 1,0-1,0 0,0 0,0 0,0 0,0 0,0 0,0 0,0 0,0 0,0 0,0-1,0 1,0-1,0 0,1 1,-1-1,0 0,0 0,0 0,1 0,-1 1,0-1,1 0,-1 0,1 1,-1-1,1 0,-1 1,1-1,-1 1,1-1,-1 1,1-1,-1 1,0 0,1 0,-1-1,0 1,1 0,-1 0,1 0,-1 0,0 0,1 0,-1 0,0 0,1 0,-1 0,1 0,-1 0,2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328 381,'2'0,"-4"0,2 0,0 0,0 0,0 0,0 0,0 0,0 0,0 0,0 0,-1 1,0-1,0 0,0 0,0 0,0 0,-1 0,1 0,0 0,0 0,0 1,0-1,1 0,-1 0,0 0,1 0,0 0,-1 0,1 0,-1 0,1 0,0 0,0 0,0 0,0 0,-1 0,1 0,0 0,0 0,0 0,0 0,0 0,0 0,0 0,0 0,2-2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326 372,'2'0,"-4"0,2 0,0 0,0 0,1 0,-1 1,0-1,1 1,-1-1,1 1,-1-1,1 1,-1-1,1 1,-1-1,0 1,1-1,-1 1,0-1,0 0,0 1,0-1,0 0,0 0,0 1,0-1,0 1,0-1,-1 0,1 1,-1-1,0 1,1-1,-1 0,1 1,-1-1,1 0,-1 1,1-1,0 0,0 0,0 0,-1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353 403,'2'0,"-4"0,2 0,0 0,0 0,0 0,0 0,0 0,0-1,0 1,0 0,0 0,0 0,0 0,0 0,0 0,-1 0,1 0,-1 0,1 0,-1 0,0 0,0 1,1-1,-1 0,0 0,0 0,1 0,-1 0,0 0,1 0,-1 0,0 0,1 0,-1 0,1 0,-1 0,1 0,0 0,-1 0,1 0,0 0,-1 0,1 0,0-1,0 1,0 0,-1 0,1 0,0 0,0 0,0 0,0 0,0 0,0 0,1-1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350 392,'2'0,"-4"0,2 0,0 0,0 0,0 0,-1 0,1 1,-1-1,0 0,0 0,1 0,-1 0,0 0,0 0,0 1,0-1,0 0,0 0,1 0,-1 0,0 0,0 0,1 0,-1 0,1 0,-1 0,1 0,0 0,-1 0,1 0,0 0,0 0,0 0,-1 0,1 0,0 0,0 0,0 0,0 0,0 0,0 0,0 0,0 0,0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279 400,'2'0,"-4"0,2 0,0 0,0 0,0 0,0 0,0 0,0 0,0 0,0 0,0 0,0 0,0 0,0 0,0 0,0 0,0 0,0 0,0 0,0 0,0 0,0 0,0 0,0 0,0 0,0 0,0 0,0 0,0 0,0 0,0 0,0 0,0 0,0 0,0 0,0 0,0 0,0 0,0 0,0 1,0-1,0 0,0 0,0 0,0 0,0 0,0 0,0 0,0 0,0 0,0 0,0 0,0 1,0-1,0 0,0 0,0 0,0 0,0 0,0 0,0 0,0 0,0 0,0 0,0 0,0 0,0 0,0 0,-1 0,1 0,0-1,0 1,0 0,0 0,0 0,0 0,0 0,0-1,0 1,0 0,0 0,0 0,0 0,0 0,0 0,0 0,1 0,-1 0,0 0,0 0,0 0,0 0,0 0,0 0,0 0,0 0,0 0,0 0,0 0,0 0,0 0,0 0,0 1,0-1,0 0,0 0,0 0,0 0,0 0,-1 0,1 0,0 0,0 0,0 0,0 0,0 0,0 0,-1 0,1 0,0 0,0-1,0 1,0 0,0 0,0 0,0 0,0 0,0 0,0 0,0 0,0 0,0 0,0 0,0 0,0 0,0 0,0 0,0 0,0 0,0 0,0 0,0 0,0 0,0 0,0 0,0 0,0 0,0 0,0 0,0 0,0 0,0 0,0 0,0 0,0 0,0 0,0 0,0 0,0 0,0 0,0 0,0 0,0 0,0 0,0 0,0 0,0 0,0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252 430,'2'0,"-4"0,2 0,0 0,0 0,0 0,0 0,0 0,0 0,0 0,0 0,0 0,0 0,0 0,0 0,0 0,0 0,0 0,0 0,0 0,0 0,0 0,0 0,0 0,0 0,0 0,0 0,0 0,-1 0,1 0,-1 0,1 0,-1 0,0 0,1 1,-1-1,1 0,-1 0,1 0,0 0,-1 0,1 0,0 0,0 0,-1 0,1 0,0 1,-1-1,1 0,0 0,0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211 398,'2'0,"-4"0,2 0,0 0,0 0,0 0,0 0,0 0,0 0,0 0,0 0,0 0,0 0,0 0,0 0,0 0,0 0,0 0,0 0,0 0,0 0,0 0,0 0,0 0,0 0,0 0,0 0,0 0,0 0,0-1,0 1,0 0,0 0,0 0,0 0,1 0,-1 0,0-1,0 1,1 0,-1 0,0 0,0 0,1 0,-1-1,0 1,1 0,-1 0,0 0,1 0,-1-1,0 1,1 0,-1 0,0 0,1 0,0-1,-1 1,1 0,-1 0,0 0,1 0,-1 0,1 0,-1 0,0 0,1 0,-1 0,0 0,1 0,-1 0,1 0,-1 0,0 0,1 0,-1 0,1 0,-1 0,0 0,1 0,-1 0,0 0,0 0,1 0,-1 0,0 0,1 1,-1-1,0 0,0 0,1 0,-1 0,0 0,0 0,1 0,-1 1,0-1,0 0,0 0,0 0,1 0,-1 0,0 0,0 1,0-1,0 0,0 0,1 0,-1 0,0 0,0 1,0-1,0 0,0 0,0 0,0 1,1-1,-1 0,0 0,0 0,0 1,0-1,0 0,0 0,0 0,0 1,0-1,0 0,0 0,0 0,0 0,0 0,0 1,0-1,0 0,0 0,-1 1,1-1,0 0,0 0,0 0,0 1,0-1,0 0,-1 0,1 0,0 1,0-1,0 0,0 0,-1 0,1 1,0-1,0 0,0 0,-1 0,1 0,0 1,0-1,0 0,-1 0,1 0,0 0,0 0,-1 0,1 0,0 0,0 1,0-1,0 0,-1 0,1 0,0 0,0 0,0 0,-1 0,1 0,0 0,0 0,0 0,0 0,-1 0,1 0,0 0,0 0,0 0,0 0,-1 0,1 0,0 0,0 0,-1 0,1 0,0 0,0 0,0 0,-1 0,1 0,0 0,0 0,0 0,0 0,-1 0,1 0,0 0,0 0,0 0,0 0,-1 0,1 0,0 0,0 0,0 0,0 0,-1 0,1 0,0 0,0 0,0 0,0 0,-1 0,1 0,0 0,0 0,0 0,0 0,-1 0,1 0,0 0,0 0,0 0,0 0,-1 0,1-1,0 1,0 0,0 0,0 0,-1 0,1 0,0 0,0 0,0 0,0 0,0 0,-1 0,1 0,0 0,0-1,0 1,0 0,0 0,-1 0,1 0,0 0,0 0,0 0,0-1,0 1,0 0,0 0,0 0,-1 0,1 0,0 0,0 0,0 0,0 0,0 0,0-1,0 1,0 0,0 0,0 0,0 0,0 0,0 0,-1 0,1 0,0-1,0 1,0 0,0 0,0 0,0 0,0 0,0 0,0-1,0 1,0 0,0 0,0 0,0-1,0 1,0 0,0 0,0 0,0 0,0-1,0 1,0 0,0 0,0 0,0 0,0-1,0 1,0 0,0 0,0 0,0 0,0 0,0 0,1-1,-1 1,0 0,0 0,0 0,0-1,1 1,-1 0,0 0,2-1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920 409,'2'0,"-4"0,2 0,0 0,0 0,0 0,0 0,0 0,0 0,0 0,0 0,0 0,0 0,0 0,0 0,0 0,0 0,0 0,0 0,0 0,0 0,0 0,0 0,0 0,0 0,0 0,0 0,0 0,0 0,0 0,0 0,0 0,0 0,0 0,0 0,0 0,0 0,0 0,0 0,0 0,0 0,0 0,0 0,0 0,0 0,0 0,0 0,0 1,0-1,0 0,0 0,0 0,1 1,-1-1,0 0,0 0,0 0,0 0,0 0,0 0,0 1,0-1,0 0,1 0,-1 0,0 0,0 0,0 0,0 1,0-1,0 0,1 0,-1 0,0 0,0 0,0 0,0 0,0 0,0 0,1 0,-1 0,0 0,0 1,0-1,0 0,0 0,1-1,-1 1,0 0,1 0,-1 0,1 0,-1 0,0 0,1 0,-1 0,1-1,-1 1,1 0,-1 0,1 0,-1 0,0 0,1 0,-1 0,0 0,1 0,-1 0,1 0,-1 0,0 0,1 0,-1 0,0 0,0 0,1 0,-1 1,0-1,0 0,1 0,-1 0,0 0,0 1,0-1,0 0,0 0,0 0,1 0,-1 0,0 1,0-1,0 0,0 0,0 0,0 0,0 0,0 0,1 0,-1 0,0-1,1 1,-1 0,0 0,1 0,-1 0,0 0,1 0,-1 0,1-1,-1 1,1 0,-1 0,0 0,1 0,-1 0,0 0,1 0,-1 0,1 0,-1 0,0 0,1 0,-1 0,1 0,-1 0,1 0,-1 1,1-1,-1 0,0 0,1 0,-1 0,0 0,1 0,-1 0,0 1,1-1,-1 0,0 0,1 0,-1 0,0 0,1 0,-1 0,0 0,1 1,-1-1,0 0,1 0,-1 0,0 0,0 0,1 0,-1 0,0 0,1 0,-1-1,0 1,1 0,-1 0,0 0,1 0,-1 0,0 0,1 0,-1 0,2-1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407 556,'2'0,"-4"0,2 0,0 0,1 0,-1 0,1 0,0 0,0 0,0 0,1-1,-1 1,0 0,1 0,-1 0,1 0,0 0,-1 0,1 0,-1 0,0 0,0 0,0 0,0 0,-1 0,1 0,-1 0,0 0,1 0,-1 0,0 0,0 0,1 0,-1 0,0 0,1 0,-1 0,0 0,0 0,0 0,0 0,0-1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929 443,'2'0,"-4"0,2 0,0 0,0 0,0 0,0 0,0 0,0 0,0 0,0 0,0 0,1 0,-1 0,0 0,0 0,0 0,0-1,0 1,0 0,0 0,0 0,0 0,0 0,0 0,0 0,0-1,0 1,0 0,0 0,0 0,0 0,0-1,0 1,0 0,0 0,0 0,0-1,0 1,0 0,0 0,0 0,0 0,-1-1,1 1,0 0,0 0,0 0,0 0,-1 0,1 0,0 0,0 0,-1 0,1-1,0 1,0 0,0 0,0 0,-1 1,1-1,0 0,-1 0,1 0,0 0,0 0,0 0,-1 0,1 1,0-1,0 0,0 0,-1 0,1 1,0-1,0 0,0 0,0 1,0-1,-1 0,1 0,0 1,0-1,0 0,0 0,0 1,0-1,0 0,0 0,0 0,0 1,0-1,0 0,0 0,0 0,0 1,0-1,0 0,0 0,0 0,0 1,0-1,0 0,0 0,0 0,0 0,0 0,0 1,0-1,0 0,0 0,0 0,0 0,0 0,1 0,-1 0,0 0,0 0,0 0,0 0,0 0,0 0,1 0,-1 0,0 0,0 0,0 0,1 0,-1 0,0 0,1-1,-1 1,0 0,1 0,-1-1,0 1,1-1,-1 1,1-1,-1 1,0-1,1 1,-1-1,1 0,0 0,-1 0,1 0,-1 0,1 0,-1 0,1 0,-1 0,0 0,1 0,-1 1,0-1,1 0,-1 1,0-1,0 0,1 1,-1-1,0 1,0-1,0 1,0 0,0-1,0 1,1 0,-1 0,0-1,0 1,0 0,0 0,0 0,0 0,0 0,0 0,0 0,0 0,0 0,0 0,0 0,0 0,0 1,-1 0,1-1,0 1,0 0,0 0,-1 0,1 1,0-1,-1 0,1 0,0 0,-1 0,1 0,0 0,-1 0,1 0,0 0,0 0,0 0,0 0,0 0,0-1,0 1,-1 0,1-1,0 1,0-1,0 0,0 1,0-1,0 0,0 0,0 1,0-1,0 0,0 0,0 0,0 0,1 0,-1 1,0-1,0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941 444,'2'0,"-4"0,2 0,0-1,0 1,0 0,0 0,0 0,0 0,-1-1,1 1,0 0,0-1,0 1,0 0,0 0,1-1,-1 1,0 0,0-1,0 1,0 0,0 0,1 0,-1 0,0-1,0 1,0 0,0 0,1 0,-1 1,0-1,1 0,-1 0,0 0,0 1,0-1,1 1,-1-1,0 1,0-1,0 1,0-1,0 1,0 0,0-1,0 1,0-1,0 1,-1 0,1-1,0 1,0-1,0 0,0 0,0 1,-1-1,1 0,0 0,0 1,0-1,0 0,0 0,0 0,0 0,0 0,0 0,0 0,0 0,0 0,0 0,0 0,0-1,0 1,1-1,-1 1,0 0,1-1,-1 0,0 1,1-1,-1 1,0-1,1 1,-1-1,1 0,-1 1,0-1,1 1,-1-1,0 1,1-1,-1 1,0 0,0 0,0 0,0-1,0 1,0 0,0 0,0 0,1 0,-1 0,0 0,0 0,-1 0,1 0,0 1,0 0,0-1,0 1,0 0,0-1,-1 1,1 0,0 0,0-1,0 1,0 0,1-1,-1 1,0-1,0 1,0-1,1 1,-1-1,0 0,1 0,-1 1,1-1,-1 0,0 0,1 0,-1 0,2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968 447,'2'0,"-4"0,2 0,0 0,0-1,0 1,0 0,0 0,0 0,0-1,0 1,0 0,0 0,-1 0,1-1,0 1,-1 0,1 0,0 0,-1 0,1 0,-1 0,1 0,-1 0,1 1,-1-1,1 0,0 0,-1 0,1 1,0-1,-1 0,1 1,0-1,0 1,-1-1,1 0,0 1,0-1,0 1,0 0,-1-1,1 0,0 1,0-1,0 0,1 1,-1-1,0 0,0 0,0 1,0-1,0 0,0 0,0 0,0 0,1 1,-1-1,0 0,0 0,0 0,0 0,1 0,-1 0,0-1,1 1,-1 0,1-1,-1 1,1-1,0 1,-1-1,1 0,-1 0,1 0,0 0,-1 0,1 0,-1 0,1 0,0 0,-1 0,1 0,-1 0,1-1,-1 1,1 0,-1 1,0-1,1 0,-1 0,0 0,0 0,1 1,-1-1,0 1,0 0,0-1,0 1,0 0,1 0,-1-1,0 1,0 0,0 0,0 0,0 0,0 0,0 0,0 0,0 0,0 0,0 0,0 1,0 0,0 0,-1 0,1 0,0 0,0 1,-1-1,1 0,0 1,-1-1,1 0,0 0,-1 1,1-1,0 0,0 0,0 0,0 0,-1 0,1 0,0-1,0 0,0 1,0-1,0 0,0 0,1 0,-1 0,0 1,0-1,0 0,0 0,0 0,0-1,0 1,1 0,-1-1,1 1,-1-1,1 1,-1-1,0 0,1 1,-1-1,0 1,1-1,-1 1,1-1,-1 0,0 1,0-1,1 1,-1 0,0 0,0-1,0 1,0 0,0 0,0-1,0 1,0 0,0 0,0 0,0 0,0 0,0 0,0 0,0 0,0 0,0 0,0 1,0-1,0 1,0 0,0-1,0 1,0 0,0-1,0 1,0-1,0 1,0-1,0 0,1 0,-1 1,0-1,0 0,0 0,0 0,0 0,1 0,-1 0,1-1,-1 1,1-1,-1 1,0-1,1 1,-1-1,1 0,-1 1,0-1,0 1,1 0,-1-1,0 1,0 0,0 0,0 0,0 0,0 0,0 0,0 0,0 0,0 0,1 0,-1 0,0 1,0 0,0-1,0 2,-1-1,1 0,0 0,0 1,0-1,0 1,-1-1,1 1,0-1,-1 1,1-1,0 1,-1-1,1 0,0 0,-1 0,1-1,0 1,-1-1,1 1,-1-1,1 0,0 0,-1 1,1-1,0 0,-1 0,1-1,-1 1,1 0,-1 0,1-1,0 1,-1-1,1 1,0-1,0 1,1-1,-1 0,0 0,1 1,0-1,0 0,1 0,-1 0,1 1,1-1,-1 0,1 0,0 0,0 1,0-1,-1 1,1-1,-1 1,0 0,0 0,-1 0,0 0,0 0,0 0,0 0,0 0,-1 0,1 0,-1 1,0-1,1 0,-1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912 483,'2'0,"-4"0,2 0,0 0,0 0,0 0,0 0,0 0,0 0,0 0,0 0,0 0,0 0,0 0,0 0,0 0,0 0,0 0,-1 1,1-1,0 1,0-1,0 1,0-1,0 1,-1-1,1 1,0-1,0 1,0-1,0 0,0 1,-1-1,1 0,0 0,0 0,0 1,0-1,0 0,0 0,0 0,0 0,0 0,0 0,0 0,1-1,-1 1,1-1,-1 1,0-1,1 1,0-1,0 0,-1 0,1 0,0 1,0-1,0 0,-1 1,1 0,-1-1,1 1,-1 0,1-1,-1 1,0 0,1 0,-1 0,0 0,1 0,-1 0,0 0,0 0,1 0,-1 0,1 0,-1 0,0 0,2 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936 491,'2'0,"-4"0,2 0,0 0,0 0,0-1,0 1,0 0,0 0,0-1,0 1,0 0,0 0,0-1,0 1,0 0,-1-1,1 1,0 0,0 0,-1 0,1 0,-1 0,1 0,-1 0,1 0,-1 0,0 0,1 0,-1 0,0 0,1 1,-1-1,1 0,-1 0,1 0,0 1,0-1,-1 0,1 1,0-1,-1 1,1-1,0 1,0-1,0 0,0 1,0-1,0 0,0 1,0-1,0 0,0 1,0-1,0 0,0 0,0 1,1-1,-1 0,0 0,0 0,0 1,1-1,-1 0,0 0,0 0,1 0,-1 0,0 0,1 0,-1-1,1 1,-1 0,1 0,-1-1,1 1,-1-1,1 1,0-1,-1 0,1 1,0-1,0 0,-1 0,1 0,-1 0,1 0,0 0,-1 0,1 0,-1 0,0-1,1 1,-1 0,1 0,-1 0,0 0,1 0,-1 0,0 1,1-1,-1 0,0 1,0-1,0 1,0 0,0 0,1-1,-1 1,0 0,0 0,0 0,0 0,0 0,0 0,0 0,0 1,-1 0,1 0,0 0,-1 1,1-1,0 0,-1 1,1-1,0 0,-1 1,1-1,-1 0,1 1,0-1,0 0,-1 0,1 0,0 0,0-1,0 1,0 0,0-1,0 0,0 1,0-1,0 0,0 1,0-1,0 0,0 0,1 0,-1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947 490,'2'0,"-4"0,2 0,0 0,0 0,0 0,0 0,0 0,0 0,0 0,0 0,0 1,0-1,0 1,-1-1,1 1,0 0,0-1,0 1,-1-1,1 1,0-1,0 1,-1-1,1 0,0 1,0-1,0 0,0 0,0 0,0 0,0 0,0 0,0 0,0 0,0 0,0 0,0 0,0-1,0 0,0 1,1-1,-1 0,0 1,1-1,-1 0,0 1,1-1,-1 1,1-1,-1 0,1 1,-1-1,1 1,-1 0,1-1,-1 1,1 0,-1-1,1 1,-1 0,0 0,1 0,0 0,-1 0,1 0,-1 0,1 1,-1-1,1 0,-1 0,1 1,-1-1,2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978 497,'2'0,"-4"0,2-1,1 1,-1 0,0 0,0-1,0 1,0 0,0 0,0-1,0 1,-1 0,1 0,0-1,-1 1,1 0,-1 0,1 0,-1 0,0 0,1 0,-1 0,0 0,1 0,-1 0,1 0,-1 0,1 1,-1-1,1 0,-1 1,1-1,0 0,0 1,-1-1,1 0,0 1,0-1,0 0,0 1,0-1,0 1,0-1,0 0,0 1,0-1,0 0,0 0,0 0,0 1,0-1,0 0,0 0,0 0,0 0,1 0,-1 0,0 0,0 0,1 0,-1 0,0 0,1 0,-1 0,1-1,-1 1,1-1,-1 0,1 1,0-1,-1 0,1 0,-1 0,1 0,-1 0,1 0,-1-1,1 1,-1 0,0 0,1 0,-1-1,0 1,1 0,-1 0,1 0,-1 0,0-1,1 2,-1-1,0 0,0 1,1-1,-1 0,0 1,0-1,1 1,-1 0,0 0,0-1,0 1,0 0,0 0,0 0,0 0,0 0,0 0,0 0,0 0,0 1,1-1,-1 1,0 1,0-1,0 0,0 1,-1-1,1 0,0 1,0-1,-1 1,1-1,0 1,0-1,-1 0,1 1,0-1,-1 0,1 0,0 0,0 0,0 0,0 0,0-1,0 1,0 0,0-1,0 1,0-1,0 0,0 0,0 0,0 1,0-1,0 0,0 0,0 0,1 0,-1 0,0-1,1 1,-1 0,1-1,-1 0,1 0,0 1,-1-1,1 0,-1 0,1 0,-1 1,0-1,1 1,-1-1,0 1,0-1,1 1,-1-1,0 1,0 0,0 0,0-1,0 1,0 0,1 0,-1 0,0 0,0 0,0 0,0 0,0 0,0 0,-1 0,1 1,0-1,-1 1,1 0,0-1,0 1,-1 0,1 0,0 0,0 0,-1 0,1-1,0 1,0 0,0-1,0 1,0-1,0 1,0-1,0 1,0-1,0 0,0 1,1-1,-1 0,0 0,0 0,0 0,1 0,-1 0,0 0,1 0,-1 0,1 0,0-1,-1 1,1-1,0 1,-1-1,1 0,0 0,-1 0,1 1,0-1,-1 0,1 0,-1 0,0 0,1 0,-1 0,0 0,0 0,0 0,0 0,0 0,0 1,0-1,0 0,0 1,-1-1,1 0,0 1,-1-1,1 1,0 0,-1-1,1 1,0 0,-1 0,1 0,-1 0,1 0,-1 0,1 0,-1 0,1 0,-1 0,1 1,0-1,-1 0,1 1,-1-1,1 1,0-1,0 1,0-1,0 1,0-1,0 1,0-1,0 1,0-1,1 1,-1-1,0 1,1-1,-1 0,1 1,-1-1,1 0,-1 1,1-1,0 0,-1 0,1 0,-1 0,1 0,-1 0,1 0,-1 0,1 0,-1 0,0 0,2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653 391,'2'0,"-4"0,2 0,0 0,0 0,0 0,0 0,0 0,0 0,0 0,0 0,0 0,0 0,0 0,0 0,0 0,0 0,0 0,0 0,0 0,0 0,0 0,0 0,0 0,0 0,0 0,0 0,0 0,0 0,0 0,0 0,0 0,0 0,0 0,0 0,-1 0,1 0,0 1,0-1,0 0,0 0,0 0,0 0,0 0,0 0,0 0,0 0,0 0,0 0,0 0,0 0,0 0,0 0,0 0,0 0,0 0,0 0,0 0,0 0,0 0,0 0,0 0,0 0,0 0,0 0,0 0,0 0,0 0,0 0,0 0,0 0,0 0,0 0,0 0,0 0,0 0,0 0,0 0,0 0,0 0,0 0,0 0,0 0,0 0,0 0,0 0,0 0,0 0,0 0,0 0,0 0,0 0,0 0,1 0,-1 0,0 0,0 0,0 0,0 0,0 0,0 0,0 0,1 0,-1 0,0 0,0 0,0 0,1-1,-1 1,0 0,0 0,1 0,-1 0,0 0,1 0,-1 0,0-1,1 1,-1 0,0 0,1 0,-1 0,0 0,1 0,-1 0,1-1,-1 1,1 0,-1 0,1 0,-1 0,0 0,1 0,-1 0,0 0,1 0,-1 0,0 0,1 0,-1 0,1 0,-1 0,1-1,-1 1,1 0,-1 0,1 0,-1 0,1 0,-1 0,1 0,-1 0,1 0,-1 0,1 0,-1-1,1 1,-1 0,1 0,-1 0,1 0,-1 0,1 0,-1 0,1 0,0 0,-1 0,1 0,-1 0,1 0,0 0,-1 0,1 0,0 0,-1 0,1 0,0 0,-1 0,1 0,0 0,-1 0,1 0,-1 0,1 1,-1-1,1 0,-1 0,1 0,-1 0,1 0,-1 0,0 0,1 0,-1 0,0 0,0 1,1-1,-1 0,1 0,-1 0,0 0,1 1,-1-1,0 0,1 0,-1 0,0 1,0-1,0 0,0 0,1 0,-1 1,0-1,0 0,0 0,0 1,0-1,0 0,0 0,1 1,-1-1,0 0,0 0,0 1,0-1,0 0,0 0,0 0,0 1,0-1,0 0,0 0,0 1,-1-1,1 0,0 0,0 0,0 0,0 1,0-1,0 0,0 0,0 1,-1-1,1 0,0 0,0 1,0-1,-1 0,1 0,0 0,0 1,0-1,-1 0,1 0,0 0,-1 0,1 1,0-1,0 0,-1 0,1 0,0 0,-1 0,1 1,-1-1,1 0,0 0,-1 0,1 0,0 0,-1 0,1 0,0 1,-1-1,1 0,0 0,-1 0,1 0,0 0,-1 0,1 0,-1 0,1 0,0 0,-1 0,1 0,-1 0,1 1,-1-1,0 0,1 0,-1 0,1 0,0 0,-1 0,1 0,-1 0,1 0,0 0,-1 0,1 0,0 0,-1 0,1 0,0 0,-1 0,1 0,-1 0,1 1,0-1,-1 0,1 0,-1 0,1 0,0 0,-1 0,1 0,0 0,-1 0,1 0,-1 0,1 0,0 0,-1 0,1 0,0 0,-1 0,1 0,-1 0,1 0,0 0,-1 0,1 0,-1 0,1 0,0 0,-1 0,1 0,0 0,0 0,-1 0,1 0,0 0,0 0,-1 0,1 0,0 0,0 0,0 0,-1 0,1 0,0 0,-1 0,1 0,0 0,-1 0,1 0,0 0,0 0,0 0,-1 0,1 0,0 0,0 0,-1 0,1 0,0 0,0 0,0 0,0 0,-1 0,1 0,0 0,0 0,0 0,0 0,0 0,-1 0,1-1,0 1,0 0,0 0,0 0,0 0,0 0,-1 0,1 0,0 0,0 0,0 0,0 0,0 0,0 0,0 0,-1 0,1 0,0 0,0 0,0 0,0 0,0 0,0 0,0 0,0 0,0 0,0 0,0 0,-1 0,1-1,0 1,0 0,0 0,0 0,0 0,0 0,0 0,0 0,-1 0,1 0,0 0,0 0,0 0,0-1,0 1,0 0,0 0,0 0,0 0,0 0,0 0,0 0,0 0,0 0,0 0,-1 0,1 0,0-1,0 1,0 0,0 0,0 0,0 0,0 0,0 0,0 0,0 0,0 0,0 0,0-1,0 1,0 0,0 0,0 0,0 0,0 0,0 0,0 0,0 0,0 0,0 0,-1 0,1-1,0 1,0 0,0 0,0 0,0 0,0 0,0 0,0 0,0 0,0 0,0-1,0 1,0 0,0 0,0 0,0 0,0 0,0 0,0 0,0 0,0 0,0 0,0 0,0-1,0 1,0 0,0 0,0 0,0 0,0 0,0 0,0 0,0 0,0 0,0 0,0 0,0-1,0 1,0 0,0 0,0 0,0 0,0 0,0-1,0 1,0 0,0 0,0 0,0 0,0 0,0 0,0 0,0-1,0 1,0 0,0 0,0 0,0 0,0 0,0 0,0 0,0 0,0 0,0-1,1 1,-1 0,0 0,0 0,0 0,0 0,0 0,0 0,0-1,0 1,0 0,0 0,1 0,-1 0,0 0,0 0,0-1,0 1,1 0,-1 0,0 0,0 0,1-1,-1 1,0 0,1 0,-1 0,0 0,1-1,-1 1,0 0,1 0,0 0,-1-1,1 1,0 0,0-1,1 1,-1 0,0-1,3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595 422,'2'0,"-4"0,2 0,0 0,0 0,0 0,0 0,-1 0,1 0,0 0,0 0,0-1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751 378,'2'0,"-4"0,2 0,0 0,0 0,0 0,0 0,0 0,0 0,0-1,0 1,0 0,0 0,0 0,0 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432 550,'2'0,"-4"0,2 0,0 0,0 0,0 0,1 0,-1 0,1 0,0 1,-1-1,1 0,-1 1,0-1,1 0,-1 1,0-1,0 0,1 0,-1 1,0-1,0 0,0 0,0 1,0-1,0 0,0 1,0-1,0 0,-1 1,1-1,0 1,-1-1,1 0,-1 1,1-1,-1 1,1-1,0 0,-1 0,1 1,0-1,0 0,-1 0,1 0,0 0,0 1,-1-1,1 0,0 0,0 0,0 0,0 0,0 0,0 0,-1 0,1 0,0 0,0 0,0 0,0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808 403,'2'0,"-4"0,2 0,0 0,0 0,0 0,0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376 522,'2'0,"-4"0,2 0,0 0,0 0,0 0,0 0,0 0,0 0,0 0,0 0,0 0,0 0,0 0,0 0,0 0,0 0,0 0,0 0,0 0,0 0,0 0,0 0,0 0,0 0,0-1,0 1,0 0,0 0,0 0,0 0,0 0,0 0,0 0,0 0,0 0,0 0,0 0,0-1,0 1,0 0,0 0,0 0,0 0,0 0,0 0,0 0,0 0,0 0,0 0,0 0,0-1,0 1,0 0,0 0,0 0,0 0,0 0,0 0,0 0,0 0,0 0,0 0,0 0,0 0,0 0,-1 0,1 0,0 0,0 0,0 0,0 0,0 0,0 0,0 0,0 0,0 0,0 0,0 0,0 0,0 0,0 0,0 0,0 0,0 0,-1 0,1 0,0 0,0 0,0 0,0 0,0 0,0 0,0 0,0 0,0 0,-1 0,1 0,0 0,0 0,0 0,0 0,0-1,0 1,0 0,0 0,0 0,0 0,0 0,0 0,0 0,0 0,0 0,0 0,0 0,0 0,0 0,0-1,0 1,0 0,0 0,0 0,0 0,0 0,0 0,0 0,0 0,0 0,0 0,0 0,0 0,0 0,0 0,0 0,0 0,0 0,0 0,-1 1,1-1,0 0,0 0,0 0,0 0,0 1,0-1,0 0,0 0,0 0,0 0,0 0,0 0,0 0,0 0,0 0,0 0,0 0,0 0,0 0,0 0,0 0,0 0,0 0,0 0,0 0,0 0,0 0,0 0,0 0,1 0,-1 0,0 0,0-1,0 1,1 0,-1 0,0 0,0 0,0 0,0 0,0 1,1-1,-1 0,0 0,0 0,0 0,0 0,0 0,0 1,0-1,0 0,0 0,0 0,0 0,0 0,0 0,0 0,0 0,0 0,1 0,-1 0,0 0,0 0,0 0,0 0,0 0,0 0,0 0,0 0,0 0,0 0,0 0,0 0,0 0,0 0,0 0,0 0,0 0,0 0,0 0,0 0,0 0,0 0,0 0,0 0,0 0,0 0,0 0,0 0,0 0,0 0,0 0,0 0,0 0,0 0,0 0,0 1,0-1,0 0,-1 0,1 0,0 0,0 0,0 0,0 0,0 0,0 0,0 0,0 0,0 0,0 0,0 0,0 0,0 0,0 0,0 0,0 0,-1 0,1 0,0 0,0 0,0-1,0 1,0 0,0 0,0 0,0 0,0 0,0 0,0 1,0-1,-1 0,1 0,0 0,0 1,0-1,-1 0,1 0,0 0,-1 0,1 0,0 0,0 0,-1 0,1 0,-1 0,1 0,0 0,0 0,0-1,-1 1,1 0,0-1,0 1,0 0,0 0,0-1,0 1,0 0,0-1,0 1,0 0,0 0,0-1,0 1,0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301 558,'2'0,"-4"0,2 0,0 0,0 0,0 0,0 0,0 0,0 0,0 0,0 0,0 0,0 0,0 0,0 0,0 0,0 0,0 0,0 0,0 0,0 0,0 0,0 0,0 0,0 0,0 0,0 0,0 0,0 0,0 0,0 0,0 0,0 0,0 0,0 0,0 0,0 0,0 0,0 0,0 0,0 0,0 0,0 0,0 0,0 0,0 0,0 0,0 0,0 0,0 0,0 0,0 0,1 0,-1 0,0 0,0 1,0-1,0 0,0 0,0 0,0 0,0 0,0 0,0 1,0-1,0 0,0 0,0 0,0 0,0 0,0 0,0 0,0 0,0 0,0 0,0 0,0 0,0 0,0 0,0 0,0 0,0 0,1 0,-1 0,0 0,0 0,1-1,-1 1,0 0,0 0,0 0,0 0,1 0,-1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371 669,'0'-1,"0"1,0 0,0 0,0 0,0 0,0 0,0 0,0 0,0-1,0 1,0 0,0 0,0 0,0 0,0 0,0 0,0 0,0 0,0 0,0 0,0 0,0 0,0 0,0 0,0 0,0 0,0 0,0 0,0 0,0 0,0 0,0 0,0 1,0-1,0 1,0 0,0-1,1 1,-1-1,0 1,0 0,0-1,0 1,0-1,1 1,-1 0,0-1,0 1,0-1,0 1,0-1,1 0,-1 1,0-1,0 0,0 0,0 0,0 0,0 1,0-1,0 0,0 0,0 0,0 0,1 0,-1-1,0 1,1-1,0 0,0 0,0 0,0-1,0 0,1 0,-1 0,1 0,-1 0,1 0,-1 0,1 0,-1 0,1 0,-1 0,0 1,0 0,0-1,0 1,0 0,0 0,0 0,-1 1,1-1,-1 1,1-1,-1 1,0-1,1 1,-1 0,0 0,0 0,0-1,1 1,-1 0,0 0,0 0,0 0,0 0,0 0,0 0,0 0,0 0,0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378 239,'2'0,"-4"0,2 0,0 0,-1 1,1-1,0 0,0-1,0 1,-1 0,1 0,0 0,0 0,-1 0,1 0,0 0,0 0,-1 0,1 0,0 0,0 0,0 0,-1-1,1 1,0 0,-1 0,1 0,0 0,0 0,-1-1,1 1,0 0,0 0,0 0,-1 0,1-1,0 1,0 0,0 0,-1 0,1 0,0-1,0 1,0 0,0 0,0 0,0 0,0 0,-1-1,1 1,0 0,0 0,0 0,0 0,0-1,0 1,0 0,0 0,0 0,-1-1,1 1,0 0,0 0,0 0,0-1,0 1,0 0,0 0,0 0,0-1,-1 1,1 0,0 0,0 0,0-1,0 1,0 0,0 0,0 0,0 0,0-1,0 1,0 0,0 0,0 0,0 0,0-1,0 1,0 0,0 0,0 0,0-1,0 1,-1 0,1 0,0 0,0 0,0-1,0 1,0 0,0-1,0 1,0 0,0 0,0 0,1-1,-1 1,0 0,0 0,0 0,0-1,0 1,0 0,0 0,0-1,0 1,0 0,0-1,0 1,1 0,-1 0,0-1,0 1,0 0,0 0,0 0,0-1,1 1,-1 0,0 0,0-1,0 1,0 0,0 0,0 0,1-1,-1 1,0 0,0 0,0 0,0 0,0-1,0 1,1 0,-1 0,0 0,0 0,0-1,0 1,0 0,1 0,-1 0,0-1,0 1,0 0,0 0,0 0,1 0,-1 0,0 0,0-1,0 1,0 0,0 0,1 0,-1 0,0 0,0 0,0-1,0 1,1 0,-1 0,0 0,0 0,1 0,-1-1,0 1,0 0,1 0,-1 0,0 0,0 0,1 0,-1 0,0 0,0-1,0 1,0 0,1 0,-1 0,0 0,0 0,1 0,-1 0,0 0,0 0,1 0,-1 0,0 0,0 0,0 0,1-1,-1 1,0 0,0 0,0 0,1 0,-1 0,0 0,0 0,0 0,1 0,-1 0,0 0,0 0,0 1,1-1,-1 0,0 0,0 0,1 0,-1 0,0 0,0 0,1 0,-1 1,0-1,0 0,1 0,-1 0,0 0,0 1,1-1,-1 0,0 0,0 1,0-1,1 0,-1 0,0 1,0-1,0 0,1 0,-1 1,0-1,0 0,0 0,1 1,-1-1,0 0,0 0,0 1,0-1,1 0,-1 1,0-1,0 0,0 0,0 1,0-1,0 0,0 1,0-1,0 0,0 0,0 1,0-1,0 0,0 1,0-1,0 0,0 1,0-1,0 0,0 1,0-1,0 0,0 1,0-1,0 0,0 1,-1-1,1 0,0 1,0-1,0 0,0 1,0-1,-1 0,1 0,0 1,0-1,0 0,0 1,-1-1,1 0,0 0,0 1,0-1,-1 0,1 0,0 0,0 1,0-1,-1 0,1 0,0 1,0-1,0 0,0 0,-1 0,1 0,0 0,0 0,0 1,0-1,0 0,0 0,0 0,-1 0,1 0,0 0,0 0,0 1,0-1,0 0,-1 0,1 0,0 0,0 0,0 0,-1 1,1-1,0 0,0 0,0 0,0 0,-1 0,1 0,0 0,0 0,0 0,0 0,0 0,0 0,0 0,0 0,0 0,0 0,0 0,0 0,0 0,0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111 308,'2'0,"-4"0,2 0,0 0,0 0,0 0,0 0,0 0,0 0,0 0,0 0,0 0,0 0,0 0,0 0,0 0,0 1,0-1,0 0,0 0,0 0,0 0,0 0,0 0,0 0,0 0,0 0,0 0,0 0,0 0,0 0,0 0,0 0,0 0,0 0,0 0,0 0,0 0,0 0,0 0,0 0,0 0,0 0,0 0,0 0,0 0,0 0,0 0,0 0,0 0,0 0,0 0,0 0,0 0,0 0,0 1,0-1,0 0,0 0,0 1,0-1,0 1,0 0,0-1,1 1,-1 0,0-1,0 1,0 0,0 0,0 0,0 0,0 0,0-1,0 1,0 0,0-1,0 1,0 0,0-1,0 1,0 0,0-1,0 1,0 0,0 0,0 0,0-1,0 1,0 0,0 0,0-1,0 1,-1 0,1 0,0 0,0-1,0 1,0 0,0 0,0 0,0-1,0 1,0 0,0 0,0 0,0-1,0 1,0 0,0 0,-1-1,1 1,0 0,0-1,0 1,0 0,0 0,0 0,0 0,0 0,0-1,0 1,-1 0,1 0,0 0,0 0,0 0,0 0,0 0,-1 0,1 0,0 0,0 0,0 0,-1 0,1 0,0 0,0 0,-1 0,1 0,0 0,0-1,-1 1,1 0,0 0,0-1,0 1,0 0,0-1,-1 1,1 0,0-1,0 1,0 0,0-1,0 1,0 0,-1-1,1 1,0 0,0-1,0 1,0 0,0-1,0 1,0 0,-1-1,1 1,0 0,0 0,0 0,0-1,0 1,-1 0,1 0,0 0,0 0,0 0,0 0,-1-1,1 1,0 0,0 0,0 0,0 0,-1-1,1 1,0 0,0 0,0 0,-1 0,1 0,0 0,0 0,0 0,-1 0,1 0,0 0,0 0,0-1,0 1,0 0,0 0,0 0,0 0,0 0,0-1,-1 1,1 0,0 0,0-1,0 1,0 0,0-1,0 1,0 0,0-1,0 1,0-1,0 1,0 0,0-1,0 1,0-1,0 1,0 0,0-1,0 1,0 0,0-1,0 1,0-1,0 1,0-1,0 1,0-1,0 1,0 0,0-1,0 1,0-1,0 1,0-1,0 1,0-1,0 1,0 0,0-1,0 0,0 1,0-1,0 0,0 1,0-1,0 1,0-1,0 0,0 0,0 1,0-1,0 1,0-1,0 0,0 0,-1 0,1 1,0-1,0 0,0 0,0 0,0 0,0 0,0 0,0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51 440,'2'0,"-4"0,2 0,1 0,-1 0,1 0,0 0,-1-1,2 1,-1 0,0 0,1 0,-1 0,1 0,-1 0,1 0,-1 0,1 0,0 0,-1 0,1 0,0 0,1 0,-1 0,0 0,0 0,0 0,1 0,-1 0,1 0,-1 0,0 0,1 0,-1 0,0 0,0 0,0 0,1 0,-1 0,1 0,-1 0,0 0,0 0,0 0,1 0,-1 0,0 0,0 0,0 0,1 0,-1 0,0 0,0 0,0 0,1 0,-1 0,0 0,1-1,-1 1,0 0,0 0,0 0,0 0,-1 0,1-1,0 1,0 0,-1 0,1 0,0 0,0 0,-1-1,1 1,0 0,0 0,0 0,0 0,0 0,0 0,0 0,1 0,-1 0,0 0,0-1,0 1,0 0,0 0,-1 0,1 0,0 0,-1 0,1 0,-1 0,1 0,0 0,-1 0,1 0,-1 0,1 0,-1 0,1 0,0 0,-1 0,1 0,0 0,-1 0,1 0,0 0,-1 0,1 0,-1 0,1 0,0 0,-1 0,1 0,-1 0,1 0,0-1,-1 1,0 0,1 0,-1 0,0 0,-1 0,1 0,0 0,0 0,-1 0,1 0,0 0,-1 0,1 0,-1 0,1 0,-1 0,0 0,1 0,-1 0,0 0,1 0,-1 0,0 0,0 0,1 0,-1 0,0 0,0 0,0 0,0 0,1 0,-1 0,0 0,0 0,0 0,0 0,0 0,0 0,0 0,0 0,0 0,0 0,-1 0,1-1,-1 0,0 0,-1-1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274 427,'2'0,"-4"-1,2 1,-1-1,1 1,0 0,-1-1,1 1,0 0,0 0,0 0,0 0,0-1,0 1,-1 0,1 0,0 0,0 0,0 0,0 0,0 0,0 0,0 0,0 0,0 0,0 0,0 0,1 1,-1-1,1 1,-1-1,1 1,-1-1,1 1,-1 0,1-1,-1 1,1-1,-1 0,0 1,1-1,-1 0,0 1,0-1,1 0,-1 0,0 1,0-1,0 0,0 0,0 1,1-1,-2 0,1 0,0 1,0-1,0 1,-1-1,0 1,1-1,-1 0,1 1,-1-1,0 0,1 1,-1-1,1 0,-1 1,0-1,1 0,-1 0,1 0,0 0,-1 1,1-1,-1 0,-2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228 433,'2'0,"-4"0,2 0,0 0,0 0,0 0,0 0,0 0,0 0,0 0,0 0,0 0,0 0,0 0,1 0,-1 0,0 0,0 0,0 0,0 0,0 0,0 0,0 0,1 0,-1 0,0 1,0-1,0 0,0 0,0 0,0 1,0-1,0 0,0 0,0 1,0-1,0 0,0 0,0 0,0 0,0 0,0 0,0 0,0 0,0 0,0 0,0 0,0 0,0 0,0 0,0 0,-1 0,1 0,0 0,-1 0,1-1,0 1,0 0,0 0,0 0,0 0,0 0,0 0,0 0,0 0,0 0,0 0,0 0,0 0,0 0,0 0,1 0,-1 0,0 1,0-1,0 0,0 0,0 1,0-1,0 0,0 0,0 0,0 0,0 1,0-1,-1 0,1 0,0 0,0 0,0 0,0 0,-1-1,1 1,0 0,0 0,0-1,0 1,-1 0,1 0,0 0,0-1,0 1,0 0,0 0,0 0,1 0,-1 0,0 0,0-1,0 1,0 0,0 0,0 0,0 0,0 0,0 1,1-1,-1 0,0 0,0 0,0 0,0 1,0-1,0 0,0 0,0 0,0 0,0 0,0 0,0 0,0 0,0 0,0 0,0 0,0 0,0 0,0 0,0 0,-1-1,1 1,0-1,0 1,0 0,0 0,0 0,0-1,0 1,0 0,0 0,0 0,0 0,0 0,1 0,-1-1,0 1,0 0,0 0,0 0,0 0,0 0,0 0,0 0,0 0,0 0,0 0,0 0,0 0,0 0,0 0,0 0,0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107 328,'2'0,"-4"0,2 0,0 0,0 0,0 0,0 0,0 0,0 0,0 0,0 0,0 0,0 0,0 0,0 0,0 0,1 0,-1 1,1-1,-1 0,0 0,0 0,1 0,-1 0,0 0,0 0,0 1,1-1,-1 0,0 0,0 0,0 0,0 1,0-1,0 0,0 0,0 0,0 0,0 0,0 0,0 0,0 0,0 0,0 0,1 0,-1 0,0 0,0 0,0 0,0 0,0 0,0 0,0 0,0 0,0 0,0 0,0 0,0 0,0 0,0 0,0 0,0 0,-1 0,1 0,0 0,1-1,-1 1,0 0,0 0,0 0,0 0,0 0,0 0,0 0,0 0,0 0,0 0,1 0,-1 0,0 0,0 0,0 0,0 1,0-1,0 0,0 0,0 0,0 0,0 0,0 0,0 0,0 0,0 0,0 0,0 0,0 0,0 0,0 0,0 0,0 0,0 0,0 0,0 0,0 0,0 0,-1 0,1 0,0 0,0 0,0 0,0-1,0 1,0 0,0 0,0 0,0 0,0 0,0 0,0 0,0 1,0-1,0 0,0 1,0-1,0 0,0 0,0 0,0 0,0 0,-1 1,1-1,0 0,0 0,0 0,-1 0,1-1,-1 1,1 0,0 0,0 0,0 0,0-1,0 1,0 0,-1 0,1-1,0 1,0 0,0 0,1 0,-1 0,0 0,0 0,0 0,0-1,0 1,0 0,0 0,0 0,0 0,0 0,0 0,0 1,0-1,1 0,-1 0,0 0,0 0,0 0,0 0,0 0,0 0,0 0,0 0,0 0,0 0,0 0,0 0,0 0,0 0,0 0,0 0,0 0,0 0,0 0,0 0,0 0,0 0,0 0,0 0,0-1,0 1,0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915 276,'2'0,"-4"0,2 0,0 0,0 0,0 0,1 0,-1 0,0 0,0 0,0 0,0 0,0 0,0 0,0 0,0 0,0 0,1 0,-1 0,0 0,0 0,0 0,0 0,1 0,-1 0,0 0,0 0,0 0,1 0,-1 0,0 0,0 0,0 0,0 0,0 0,0 0,0 0,0 0,0 0,0 0,1 0,-1 0,0 0,0 0,0 0,-1 0,0 0,0 0,0 1,0-1,0 0,-1 0,1 0,-1 1,1-1,-1 0,1 0,0 0,0 0,0 0,0 1,0-1,1 0,-1 0,1 0,0 0,-1 0,1 0,0 0,0 0,0 0,-1 0,1 0,0 0,0 0,0 0,0 0,-1 0,1 0,0 0,0 0,0 0,0 0,0 0,0 0,0 0,0 1,0-1,-1 0,1 1,0-1,0 1,0 0,0 0,-1 0,1 0,0 1,0-1,0 0,0 0,0 1,-1-1,1 0,0 0,0 0,0 0,0 0,0 0,0 0,0 0,0 0,0-1,0 1,0-1,-1 1,1-1,0 0,0 0,0 1,0-1,0 0,0 0,0 0,0 1,0-1,0 0,0 0,0 0,0 0,0 0,0 0,0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226 334,'2'0,"-4"0,2 0,0 0,0 0,0 0,0 0,0 0,0 0,0 0,0 0,0 0,0 0,0 0,0 0,0 0,0 0,0 0,0 0,0 0,0 0,0 0,0 0,0 0,0 0,0 0,0 0,0 0,0 0,0 0,0 0,0 0,0 0,0 0,0-1,-1 1,1 0,0 0,0 0,0 0,0 0,0 0,0 0,0 0,0 0,0 0,0 0,0 0,0 0,0 0,0 0,0 0,0 0,0 0,0 0,0 0,0 0,0 0,0 0,0 0,0 0,0 0,0 0,0 0,0 0,0-1,0 1,0 0,0 0,0 0,0 0,0 0,0 0,0 0,0 0,0 0,0 0,0 0,0 0,0 0,0 0,0 0,0 0,0 0,0 0,0 0,0 0,0 0,0 0,0 0,0 0,0 0,0 0,0 0,0 0,0 0,0 0,0 0,0 0,0 0,0 0,0-1,0 1,0 0,0 0,0 0,0 0,0 0,0 0,0 0,0 0,0 0,0 0,0 0,0 0,0 0,0 0,0 0,0 0,0 0,0 0,0 0,0 0,1 0,-1 1,0-1,0 0,0 0,0 0,0 0,0 0,0 0,0 0,0 0,0 0,0 0,0 0,0 0,0 0,0 0,0 0,0 0,0 0,0 0,0 0,0-1,0 1,0 0,0 0,0 0,0 0,0 0,0 0,0 0,0 0,0 1,1-1,-1 0,0 0,0 0,0 0,0 0,0 0,0 1,0-1,0 0,0 0,0 0,0 0,0 0,0 0,0 0,0 0,0 0,0 0,0 0,0 0,0 0,0 0,0 0,0 0,0 0,0-1,-1 1,1 0,0 0,0 0,0 0,0 0,0 0,0 0,0 0,0 0,0 0,0 0,0 0,0 0,0 0,0 0,0 0,0 0,0 0,0 0,0 0,0 0,0 0,0 0,0 0,0 0,0 0,0 0,0 0,0 0,0 0,0 0,0 0,0 0,0 0,0 0,0 0,0 0,0 0,0 0,0 0,0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96 436,'2'0,"-4"0,2 0,0 0,0 0,0 0,0 0,0 0,0 0,0 0,0 0,0 0,0 0,0 0,0 0,0 0,0 0,0 0,0 0,0 0,0 0,0 0,0 0,0 0,0 0,0 0,0 0,0 0,0 0,0 0,0 0,0 0,0 0,0 1,0-1,0 0,0 0,0 0,0 0,0 0,0 0,0 0,0 0,0 0,0 0,0 0,0 0,0 0,0 0,0 0,0 0,0 0,1 0,-1 0,0 0,0 0,0 0,0 0,0 0,0 0,0 0,0 0,0 0,0 0,0 0,0 0,0 0,0 0,0 0,0 0,0 0,0 0,0 0,0 0,0 0,0 0,0 0,0 0,0 0,0 0,0 0,0 0,0 0,0 0,0 0,0 0,0 0,0 0,0 0,0 0,0 0,0 0,0 0,0 0,1 0,-1 0,0 0,0 0,0 0,0 0,0 0,0 0,1 0,-1 0,0 0,0 0,1 0,-1 0,0 0,1 0,-1 0,0 0,0 0,1 0,-1 0,0 0,0 0,1 0,-1 0,0 0,0 0,1 0,-1 0,0 0,0 0,0 0,0 0,1 0,-1 0,0 0,0 0,0 0,1 0,-1 0,0 0,0 0,1 0,-1 0,0 0,0 0,1 0,-1 0,0 0,0 0,1 0,-1 0,0 0,0 0,1 0,-1 0,0 0,0 0,1 0,-1 0,0 0,0 0,1 0,-1 0,1 0,-1 0,0 0,1 0,-1 0,0 0,1 0,0 0,-1 0,1 0,-1 0,0 0,1 0,-1 0,1 0,-1 0,0 0,1 0,-1 0,1 0,-1 0,1 0,-1 0,1-1,-1 1,1 0,-1 0,0 0,1 0,-1 0,0 0,1 0,-1 0,1 0,-1 0,0 0,1 0,-1 0,0 0,1 0,-1 0,0 0,1 0,-1 0,0 0,0 0,1 0,-1 0,0 0,0 0,0 0,1 0,-1 0,0 0,1 0,-1 0,0 0,0 0,0 0,1 0,0 0,-1 0,1 0,-1 0,1 0,-1 0,1 0,-1 0,1 0,-1 0,1 0,0 0,-1 0,1 0,-1 0,1 0,0 0,-1 0,1 0,0 0,-1 0,1 0,-1 0,1 0,0 0,0 0,-1 0,1 0,-1 0,1 0,0 0,-1 0,1 0,0 0,-1 0,0 0,1 0,-1 0,1 0,-1 0,0 0,1 0,-1 0,1 0,0 0,-1 0,1 0,-1 0,1-1,-1 1,1 0,-1 0,1 0,-1 0,0 0,1 0,-1 0,1 0,-1 0,0 0,1 0,-1 0,0 0,1 0,-1 0,1 0,-1 0,1-1,0 1,0 0,-1 0,1 0,0 0,-1 0,1 0,0 0,-1 0,1 0,0 0,0 0,-1 0,1 0,0 0,0 0,0 0,0 0,-1 0,1 0,-1 0,1 0,0 0,-1 0,1 0,0 0,-1 0,1 0,-1 0,1 0,-1 0,0 0,1 0,-1 0,1 0,-1 0,1 0,-1 0,1 0,-1 0,0 0,1 0,-1 0,0 0,1 0,-1 0,1 0,-1 0,1 0,-1 0,1 0,-1 0,1 0,-1 0,1 0,0 0,-1 0,1 0,-1 0,0 0,1 0,-1 0,1 0,-1 0,1 0,-1 0,0 0,1 0,-1 0,0-1,1 1,-1 0,1 0,-1 0,0 0,1 0,-1 0,0 0,1 0,-1 0,1 0,-1 0,0 0,1 0,-1 0,0 0,1 0,-1 0,0-1,1 1,-1 0,1 0,-1 0,1 0,-1 0,1 0,-1 0,0 0,1 0,-1 0,0 0,0 0,1 0,-1 0,0 0,0 0,0 0,1 0,-1 0,0 0,0 0,0 0,0 0,1-1,-1 1,0 0,0 0,0 0,0 0,0 0,1 0,-1 0,0 0,0 0,0 0,1 0,-1 0,0 0,0 0,0 0,0 0,0 0,1 0,-1 0,0 0,0 0,0 0,0 0,0 0,1 0,-1 0,0 0,0 0,0 0,1 0,-1 0,0 0,0 0,0 0,1 0,-1 0,0 0,0 0,0 0,0 0,0 0,0 0,1 0,-1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230 433,'2'0,"-4"0,2 0,0 0,0 0,0 0,0 0,0 0,0 0,0 0,0 0,0 0,0 0,0 0,0 0,0 0,0 0,0 0,0 0,0 0,-1-1,1 1,0 0,0 0,0 0,0 0,0 0,-1 0,1 0,0 0,0 0,0-1,0 1,-1 0,1 0,0 0,0 0,-1-1,1 1,0 0,0 0,-1-1,1 1,0 0,0-1,-1 1,1 0,0 0,0-1,-1 1,1 0,0 0,0-1,-1 1,1 0,0-1,-1 1,1 0,0 0,-1-1,1 1,0-1,0 1,-1 0,1 0,0-1,-1 1,1 0,0-1,-1 1,1 0,0 0,0-1,-1 1,1 0,0-1,0 1,-1 0,1 0,0-1,-1 1,1 0,0 0,0-1,-1 1,1 0,0 0,-1-1,1 1,0 0,-1-1,1 1,0 0,0 0,-1-1,1 1,0 0,0-1,-1 1,1 0,0 0,-1-1,1 1,0 0,-1-1,1 1,0 0,-1-1,1 1,-1 0,1-1,0 1,-1-1,1 1,-1-1,1 1,0 0,-1-1,1 1,-1 0,1-1,0 1,0 0,-1-1,1 1,0 0,0 0,-1-1,1 1,-1-1,1 1,0 0,-1-1,1 1,0 0,0-1,-1 1,1 0,0 0,0 0,-1-1,1 1,0 0,-1-1,1 1,0 0,0 0,-1-1,1 1,0 0,0 0,-1-1,1 1,0 0,-1 0,1-1,0 1,-1 0,1-1,0 1,-1 0,1-1,0 1,-1 0,1-1,-1 1,1 0,0-1,-1 1,1 0,0-1,-1 1,1 0,0-1,-1 1,1 0,-1-1,1 1,0 0,-1-1,1 1,-1-1,1 1,-1 0,1-1,0 1,-1-1,1 1,-1-1,1 1,0 0,-1-1,1 1,-1-1,1 1,-1-1,1 1,0 0,-1-1,1 1,0-1,-1 1,1 0,0-1,-1 1,1 0,0 0,0-1,-1 1,1 0,-1-1,1 1,-1 0,1-1,0 1,-1 0,1-1,0 1,-1-1,1 1,-1 0,1-1,0 1,-1 0,1-1,-1 1,1 0,-1-1,1 1,0 0,-1-1,1 1,-1 0,1-1,0 1,-1 0,1-1,-1 1,1 0,0 0,-1-1,1 1,0 0,-1-1,1 1,-1 0,1-1,0 1,-1 0,1 0,0-1,-1 1,1 0,-1 0,1-1,-1 1,1 0,0-1,-1 1,1-1,-1 1,1 0,-1-1,1 1,-1 0,1-1,-1 1,1 0,0-1,-1 1,1 0,0 0,-1-1,1 1,0 0,-1 0,1 0,0-1,0 1,-1 0,1 0,0-1,-1 1,1 0,0 0,-1-1,1 1,-1 0,1 0,0-1,-1 1,1 0,0 0,0-1,-1 1,1 0,0 0,-1-1,1 1,0 0,-1-1,1 1,0 0,-1 0,1-1,0 1,0 0,-1 0,1-1,0 1,0 0,-1 0,1-1,0 1,0 0,-1 0,1 0,0-1,0 1,-1 0,1 0,0 0,0-1,0 1,-1 0,1 0,0 0,0-1,0 1,-1 0,1 0,0 0,0-1,0 1,-1 0,1 0,0 0,0-1,0 1,0 0,0 0,0 0,-1 0,1 0,0 0,0-1,0 1,0 0,0 0,0 0,0 0,-1 0,1 0,0-1,0 1,0 0,0 0,0 0,-1 0,1 0,0 0,0 0,0-1,0 1,0 0,0 0,-1 0,1 0,0 0,0 0,0-1,0 1,0 0,0 0,0 0,-1 0,1 0,0 0,0 0,0 0,0-1,0 1,0 0,-1 0,1 0,0 0,0 0,0 0,0 0,0 0,0 0,-1-1,1 1,0 0,0 0,0 0,0 0,0 0,0 0,0 0,-1 0,1 0,0 0,0-1,0 1,0 0,0 0,-1 0,1 0,0 0,0 0,0 0,0 0,0 0,0 0,0 0,0 0,0 0,-1 0,1 0,0-1,0 1,0 0,0 0,0 0,0 0,-1 0,1 0,0 0,0 0,0 0,0 0,0 0,0 0,-1 0,1 0,0-1,0 1,0 0,0 0,0 0,0 0,0 0,0 0,0 0,0 0,0 0,-1 0,1 0,0 0,0 0,0 0,0 0,0 0,0 0,0 0,0 0,0 0,0 0,0 0,0 0,0 0,0-1,-1 1,1 0,0 0,0 0,0 0,0 0,0 0,0 0,0 0,0 0,0 0,0 0,0 0,0 0,0 0,0 0,0 0,0 0,0 0,0 0,0 0,0 0,0 0,0 0,0 0,0 0,-1 0,1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1,0-1,1 0,-1 0,0 1,0-1,0 0,-1 0,1 0,0 0,0 1,0-1,0 0,0 0,0 0,0 0,-1 1,1-1,0 0,0 0,0 0,0 0,0 0,0 0,-1 0,1 0,0 0,0 0,0 0,0 0,0-1,0 1,0 0,0 0,0 0,0 0,-1 0,1 0,0 0,0-1,0 1,0 0,0 0,0 0,1 0,-1 0,0 0,0 0,0 0,0 0,0-1,0 1,0 0,1 0,-1 0,0 0,0 0,0 0,0 0,0 0,0 0,0 0,0 0,0 0,1 1,-1-1,0 0,0 0,0 0,0 0,0 0,0 0,0 0,0 0,0 0,0 0,0 0,0 0,-1 0,1 1,0-1,0 0,0 0,0 0,0 0,0 0,0 0,0 0,0 0,0 0,0 0,0 0,0 0,0 0,0 0,0-1,0 1,0 0,0 0,1-1,-1 1,0 0,0 0,0 0,0 0,0 0,0 0,0 0,0 0,0 0,0 0,0 0,0 0,1 1,-1-1,0 0,0 0,0 0,0 0,0 0,0 0,0 0,0 0,0 0,0 0,0 0,0 0,0 0,0 0,0 0,0 0,0 0,0 0,0 0,0 0,0 0,0 0,0 0,0 0,0 0,0 0,0 0,0 0,-1-1,1 1,0 0,0 0,0 0,0 0,0 0,0 0,0 0,0 0,0 0,0 0,0 0,0 0,0 0,0 0,0 0,0 0,0 0,0 0,0 0,0 0,0 0,0 0,0 0,0 0,0 0,0 0,0 0,0 0,0 0,0 0,0 0,0 0,0 0,0 0,0 0,0 0,0 0,0 0,0 0,0 0,0 0,0 0,0 0,0 0,0 0,0 0,0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109 335,'2'0,"-4"0,2 0,0 0,0 0,0 0,0 0,0 0,0 0,0 0,0 0,0 0,0 0,0 0,0-1,1 1,-1 0,0 0,0 0,0 0,0 0,0 0,0 0,0 0,0 0,0 0,0 0,0 0,0 0,0 0,0 0,0 0,0-1,0 1,1 0,-1 0,0 0,0 0,0 0,0 0,0 0,0 0,0 0,0 0,0 0,0 0,0 0,0 0,0 0,0 0,0-1,0 1,0 0,0 0,0 0,0 0,0 0,1 0,-1 0,0 0,0 0,0 0,0 0,0 0,0 0,0 0,0 0,0 0,0 0,0 0,0 0,0 0,0 0,0-1,0 1,0 0,0 0,0 0,0 0,0 0,0 0,0 0,0 0,0 0,0 0,0 0,0 0,0 0,0 0,0 0,0 0,0 0,0 0,0 0,0 0,0-1,0 1,0 0,0 0,0 0,0 0,0 0,0 0,0 0,1 0,-1 0,0 0,0 0,0 0,0 0,0 0,0 0,0 0,0 0,0 0,0 0,0 0,0 0,0 0,0 0,0 0,0 0,0 0,0 0,0 0,0 0,0 0,0 0,0 1,0-1,0 0,0 0,0 1,0-1,0 0,0 0,0 1,0-1,0 0,0 0,0 1,0-1,0 0,0 0,0 1,0-1,0 0,1 0,-1 1,0-1,0 0,0 0,0 1,0-1,0 1,0-1,0 0,0 0,0 1,0-1,0 1,0-1,0 0,0 0,0 1,0-1,0 0,0 0,0 1,0-1,0 0,0 0,0 1,0-1,0 0,0 1,0-1,0 0,0 0,0 1,0-1,0 0,0 0,0 1,0-1,0 0,0 0,0 1,0-1,0 0,0 0,0 1,0-1,0 0,0 0,0 0,0 0,0 1,0-1,0 0,0 0,0 0,0 0,0 1,0-1,0 0,0 0,0 1,0-1,0 0,0 1,0-1,0 0,0 1,0-1,0 1,0-1,0 0,0 0,0 1,0-1,0 0,0 0,0 1,0-1,0 0,0 1,0-1,0 0,0 0,0 1,0-1,0 0,0 1,0-1,0 0,0 0,-1 1,1-1,0 0,0 1,0-1,0 0,0 1,0-1,0 0,0 0,0 1,0-1,0 1,0-1,0 0,0 0,0 1,0-1,0 0,0 1,0-1,0 0,0 0,0 1,0-1,0 0,-1 1,1-1,0 0,0 1,0-1,0 0,0 0,0 1,0-1,0 0,0 1,0-1,0 0,0 0,0 1,0-1,0 0,-1 1,1-1,0 0,0 0,0 1,0-1,0 1,0-1,0 0,0 1,0-1,0 0,0 0,0 1,-1-1,1 0,0 1,0-1,0 0,0 1,0-1,0 0,0 1,0-1,0 0,0 0,0 1,0-1,0 0,0 1,0-1,0 0,0 0,0 1,-1-1,1 0,0 0,0 1,0-1,0 0,0 1,0 0,0-1,0 0,0 0,0 1,-1-1,1 0,0 1,0-1,0 0,0 1,0-1,0 0,0 1,0-1,-1 0,1 1,0-1,0 0,0 1,0-1,0 0,0 0,0 1,0-1,-1 0,1 1,0-1,0 0,0 1,0-1,0 0,0 0,0 1,-1-1,1 0,0 1,0-1,0 0,0 1,0-1,0 1,-1-1,1 1,0-1,0 1,0-1,-1 1,1-1,0 0,0 1,0-1,0 1,-1-1,1 1,0-1,0 1,0-1,0 0,-1 1,1-1,0 0,0 0,0 1,0-1,0 0,0 1,-1-1,1 0,0 0,0 1,0-1,0 0,0 0,0 1,0-1,0 0,0 0,-1 1,1-1,0 0,0 1,0-1,0 0,0 0,0 1,-1-1,1 0,0 1,0-1,0 0,0 0,0 1,0-1,0 0,-1 1,1-1,0 0,0 1,0-1,0 0,0 0,0 1,0-1,0 0,0 1,-1-1,1 0,0 1,0-1,0 0,0 0,0 1,0-1,0 0,0 1,0-1,0 0,0 1,-1-1,1 0,0 1,0-1,0 0,0 1,0-1,0 0,0 1,0-1,0 0,0 0,0 1,0-1,0 0,0 1,0-1,-1 0,1 1,0-1,0 0,0 0,0 1,0-1,0 0,0 1,0-1,0 0,0 0,0 1,0-1,0 0,0 0,0 0,0 1,0-1,0 0,0 0,0 0,0 1,0-1,0 0,0 0,0 0,0 0,0 1,0-1,0 0,-1 0,1 0,0 0,0 0,0 1,0-1,0 0,0 0,0 1,0-1,0 0,0 0,0 1,0-1,0 0,0 0,0 0,0 0,0 0,0 1,0-1,0 0,0 0,0 0,0 0,0 0,0 0,0 0,0 1,0-1,0 0,0 0,0 0,0 0,0 0,0 0,0 0,0 0,0 0,0 0,0 0,0 0,0 0,0 0,0 0,0 0,0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150 428,'2'0,"-4"0,2 0,0 0,0 0,0 0,0 0,0 0,0 0,0 0,0 0,0 0,0 0,0 0,0 0,0 0,0 0,0 0,0 0,0 0,0 0,0 0,0 0,0 0,0 0,0 0,0 0,0 0,0 0,0 0,0 0,0 0,0 0,0 0,0 0,0 0,0 0,0 0,0 0,0 0,1 1,-1-1,0 1,1-1,-1 0,1 1,-1-1,1 1,-1-1,1 1,-1-1,1 0,-1 1,1-1,-1 0,0 1,1-1,-1 0,0 0,0 1,1-1,-1 0,0 0,0 0,1 0,-1 0,0 1,0-1,0 0,0 0,0 0,1 0,-1 0,0 0,0 0,0 0,0 0,0 0,0 0,0 1,0-1,0 0,0 0,0 0,-1 1,1-1,0 0,-1 1,0-1,0 1,0-1,0 1,0 0,0-1,1 0,-1 1,0-1,1 1,-1-1,0 0,1 1,-1-1,1 0,-1 0,1 1,-1-1,1 0,0 0,-1 0,1 0,0 0,0 0,-1 1,1-1,0 0,0 0,0 0,0 0,0 0,-1 0,1 0,0 0,0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186 376,'2'0,"-4"0,2 0,0 0,0 0,0 0,0 0,0 0,0 0,0 0,0 0,0 0,0 0,0 0,0 0,-1 0,1 0,-1 0,0 0,1 0,-1 1,1-1,-1 0,1 0,0 0,-1 0,1 0,0 0,-1 0,1 0,0 0,0 0,-1 0,1 0,0 0,0 0,0 0,-1 0,1 0,0 0,0 0,0 0,0 0,0 0,0 0,0 0,0 0,0 0,0 0,-1 0,1 0,0 0,0 0,0 0,0 0,0 0,0 1,0-1,0 0,0 1,1-1,-1 1,0-1,0 1,0-1,1 1,-1-1,0 1,1 0,-1-1,0 1,0-1,1 1,-1 0,0-1,0 0,0 1,1-1,-1 1,0-1,0 0,0 0,0 0,0 1,0-1,0 0,0 0,0 0,0 0,0 0,0 0,0 0,0 1,0-1,0 0,1 0,-1 0,0 0,0 0,0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103 374,'2'0,"-4"0,2 0,0 0,0 0,0 0,0 0,0 0,0 0,0 0,0 0,0 0,0 0,0 0,0 0,0 0,0 0,0 0,0 0,0 0,0 0,0 0,1 0,-1 0,0 0,0 1,0-1,0 0,0 1,1-1,-1 2,0-2,1 1,-1 0,1-1,-1 1,0 0,1 0,-1-1,0 1,1-1,-1 1,0-1,1 1,-1-1,0 0,0 1,1-1,-1 0,0 0,0 0,0 1,0-1,0 0,0 0,0 0,0 0,0 0,0 0,1 0,-1 0,0 0,0 0,0 0,1 0,-1-1,0 1,1 0,-1-1,0 1,1-1,-1 0,0 1,1-1,-1 1,0-1,1 1,-1-1,0 1,0-1,0 1,1 0,-1-1,0 1,0 0,0 0,0-1,0 1,0 0,0-1,0 1,1 0,-1 0,0 0,0 0,0 0,0 0,0 0,0 0,0 0,0-1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168 461,'2'0,"-4"0,2 0,0 0,0 0,0-1,0 1,0 0,0 0,0 0,0 0,0-1,0 1,-1 0,1 0,0 0,0 0,-1 0,1-1,-1 1,1 0,-1 1,0-1,1 0,-1 0,0 0,0 0,0 0,1 1,-1-1,0 0,0 1,1-1,-1 0,0 1,1-1,-1 1,0-1,1 1,-1-1,1 1,0-1,0 0,-1 1,1-1,0 1,0-1,-1 0,1 1,0-1,0 1,0-1,0 1,0-1,0 1,0-1,1 1,-1-1,0 1,0-1,1 1,-1-1,0 0,1 1,-1-1,1 1,-1-1,0 0,1 1,-1-1,1 0,-1 0,1 0,-1 0,1 1,-1-1,1 0,-1 0,0 0,1 0,-1 0,1 0,0 0,-1 0,1 0,-1-1,1 1,0 0,-1 0,1-1,-1 1,1 0,0 0,-1-1,1 1,-1 0,1-1,-1 1,0 0,0 0,2-1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175 471,'2'0,"-4"0,2 0,0 0,0 1,0-1,0 0,0 0,0 1,0-1,0 0,0 1,0-1,0 1,0-1,0 1,0 0,0-1,0 1,0-1,0 1,0 0,0-1,0 1,0-1,0 1,0-1,0 1,0-1,0 0,0 1,0-1,0 0,0 0,0 1,0-1,0 0,0 0,0 1,0-1,0 0,0 0,0 0,0 0,0 0,0 1,0-1,0 0,0 0,0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207 353,'2'0,"-4"0,2 0,0 0,0 0,0 0,0 0,0-1,-1 1,1 0,0 0,0 0,0 0,-1 0,1 0,0 0,-1 0,1 0,-1 0,0 0,1 0,-1 0,0 0,1 0,-1 1,0-1,1 0,-1 0,0 1,0-1,1 1,-1-1,1 1,-1-1,1 0,-1 1,1 0,-1-1,1 1,0-1,-1 1,1-1,0 1,0 0,0-1,0 1,0-1,0 1,0-1,0 1,0-1,0 1,1-1,-1 0,0 1,0-1,1 0,-1 1,0-1,1 0,-1 0,1 1,-1-1,1 0,-1 0,1 1,0-1,-1 0,1 0,-1 0,1 0,0 0,-1-1,1 1,0 0,-1 0,3-1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917 289,'2'0,"-4"0,2 0,0 0,0 0,0 0,0 0,1 0,-1 0,0 0,0 0,0 0,0 0,0 0,0 0,0 0,0 0,0 0,0 0,0 0,0 0,0 0,0 0,0 0,-1 1,1-1,-1 0,0 0,0 1,0-1,0 0,0 0,0 0,0 0,0 1,0-1,0 0,0 0,1 0,-1 0,0 0,1 0,-1 0,1 0,0 0,-1 0,1 0,0 0,-1 0,1 0,0 1,-1-1,1 0,0 0,-1 0,1 0,0 0,0 0,0 0,0 0,0 0,0 0,-1 0,1 0,0 0,0 0,0 0,0 0,0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207 368,'2'0,"-4"0,2 0,0 0,0 0,0 0,0 0,0 0,0 0,0 0,0 0,0 0,0-1,0 1,1 0,-1 0,0 0,1 0,-1 0,0 0,1 1,-1-1,0 0,1 0,-1 0,0 1,0-1,0 0,1 0,-1 1,0-1,0 0,0 1,0-1,0 1,-1-1,1 1,0-1,0 0,0 1,0-1,0 0,0 0,-1 1,1-1,0 0,0 0,0 0,0 1,0-1,0 0,0 0,0 0,0 0,0 0,0 0,1 0,-1 0,0 0,0 0,1 0,-1 0,1 0,-1 0,1 0,-1 0,1 0,-1 0,1 0,-1 0,0 0,1 0,-1 0,0 0,0 0,1 0,-1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77 360,'2'0,"-4"0,2 0,0-1,0 1,0 0,0 0,-1 0,1 0,0 0,0 0,0 0,-1-1,1 1,0 0,-1 0,0 0,1 0,-1 0,0 1,0-1,1 0,-1 0,0 0,1 1,-1-1,0 0,1 1,-1-1,0 0,1 1,-1-1,1 1,-1-1,1 1,0 0,0-1,-1 1,1-1,0 1,0 0,0 0,1-1,-1 1,0 0,0-1,0 1,1 0,-1-1,0 1,1 0,-1-1,0 1,1-1,-1 0,0 1,1-1,-1 0,0 0,1 0,-1 1,0-1,1 0,-1 0,1 0,0-1,-1 1,1 0,0 0,-1 0,1 0,-1-1,1 1,-1 0,0 0,1 0,-1-1,0 1,1 0,-1 0,0 0,1 0,0-1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76 385,'2'0,"-4"0,2-1,0 1,0 0,0 0,0 0,0 0,1 0,-1 0,0 0,0 0,0 0,1-1,-1 1,0 0,0 0,1 1,-1-1,0 0,0 0,1 0,-1 0,0 0,0 1,0-1,0 0,0 0,-1 1,1-1,0 0,0 0,0 1,0-1,-1 0,1 0,0 0,0 0,0 0,0 0,0 0,0 0,0 0,0 1,0-1,0 0,0 0,0 0,0 0,1 0,-1 0,0 0,1 0,-1 0,0 1,0-1,1 0,-1 0,0 0,0 1,0-1,0 0,1 1,-1-1,0 0,-1 1,1-1,0 0,0 0,0 1,-1-1,1 0,0 0,-1 0,1 1,0-1,0 0,-1 0,1 0,0 0,0 0,0 0,-1 0,1 0,0 0,0 0,0 0,0 0,0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146 384,'2'0,"-4"0,2 0,0 0,0 0,0 0,0 0,0 0,0 0,0 0,0 0,-1 0,1 0,0 0,0 1,0-1,0 1,0-1,0 1,0 0,0 0,0 1,0-1,0 0,0 0,0 1,0-1,0 0,0 0,0 1,0-1,0 0,0 0,-1 0,1 0,0 0,0-1,0 1,0-1,0 1,0-1,0 1,0-1,0 0,0 1,0-1,0 0,0 0,0 1,0-1,0 0,0 0,0 0,0 0,0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139 393,'2'0,"-4"0,2 0,0 0,0 0,0 0,0 0,0 0,0 0,0 0,0 0,0 0,0 0,0 0,0-1,0 1,1 0,-1 0,0 0,0 0,1-1,-1 1,0 0,1 0,-1 0,1-1,0 1,-1 0,1 0,0 0,-1-1,1 1,-1 0,1 0,0 0,-1 0,1 0,0 0,-1 0,1 0,0 0,-1 0,1 0,0 0,-1 1,1-1,0 0,-1 0,1 1,0-1,-1 1,1-1,0 0,-1 1,1-1,-1 1,1-1,0 1,-1-1,1 0,-1 1,0-1,1 1,-1-1,0 1,0-1,1 0,-1 1,0-1,0 1,0-1,0 0,0 1,0-1,0 1,0-1,0 1,0-1,0 1,0-1,0 0,0 1,0-1,0 1,0-1,0 0,-1 1,1-1,0 1,0-1,-1 0,1 1,0-1,-1 1,1-1,-1 0,1 1,-1-1,1 0,-1 1,1-1,-1 0,0 1,1-1,-1 0,0 0,0 1,0-1,0 0,0 1,0-1,0 0,1 0,-1 0,0 1,0-1,0 0,1 0,-1 0,0 0,1 0,-1 0,1 1,-1-1,1 0,0 0,-1 0,1 0,0 0,0 0,0 0,-1 0,1 0,0 0,0 0,0 0,0 0,0 0,-1 0,1 0,0 0,0 0,0 0,0 0,0 0,0 0,0 0,0 0,0 0,0 0,0 0,0 0,0 0,0 0,0 0,0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420 327,'2'0,"-4"0,2 0,0 0,0 0,0 0,0 0,0 0,0 0,0 0,0 0,0 0,0 0,0 0,1 0,-1 0,0 0,0 0,0 0,0 0,1 0,-1 0,0 0,1 0,-1 0,1 0,-1 0,1 0,0-1,-1 1,1 0,0 0,0 0,0 0,0 0,0 0,0-1,0 1,0 0,0 0,0 0,0 0,0 0,-1 0,1 0,0 0,-1 0,1-1,-1 1,0 0,1 0,-1 0,0 0,1 0,-1 0,0 0,0 0,1 0,-1 0,0 0,0 0,0 0,0 0,1 0,-1 0,0 0,0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429 326,'2'0,"-4"0,2 0,0 0,0 0,0 0,0 0,0 0,0 0,0 0,0 0,0 0,0 0,0 0,0 0,0 0,0 1,0-1,0 0,0 1,0-1,0 1,0-1,0 1,0 0,0 1,0-1,0 0,0 0,0 0,0 0,0 0,-1 0,1 0,0 0,0 0,0-1,0 1,0 0,0-1,0 1,0 0,0-1,0 0,0 1,0-1,0 0,0 0,0 1,0-1,0 0,0 0,0 0,0 0,0 0,0 0,0 1,0-1,0 0,0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435 335,'2'0,"-4"0,2 0,0 0,0 0,0 0,0 0,0 0,0 0,0 0,0 0,0 0,1 0,-1 0,0 0,0 0,1 0,-1-1,0 1,1 0,-1 0,0 0,1 0,-1 0,0 0,1 0,-1 0,0 0,1 0,-1 0,0 0,0 0,1 0,-1 0,0 0,0 0,0 0,0-1,0 1,0 0,0 0,0 0,0 0,0 0,0 1,-1-1,1 0,-1 0,0 0,0 0,1 0,-1 0,0 0,1 0,-1 0,1 0,-1 0,1 0,0 0,-1 0,1 1,0-1,-1 0,1 0,0 0,0 0,0 0,0 0,0 0,-1 0,1 0,0 0,0-1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450 307,'2'0,"-4"0,2 0,1 0,-1 0,0-1,0 1,0 0,0 0,0 0,0 0,0 0,0 0,0 0,-1 1,1-1,-1 0,0 0,1 0,-1 0,0 0,0 1,0-1,0 0,0 0,0 0,0 0,0 0,0 0,0 0,0 0,1 1,-1-1,0 0,1 0,-1 0,1 0,-1 0,1 0,-1 0,1 0,0 0,0 0,-1 0,1 0,0 0,0 0,0 0,0 0,-1 0,1 0,0 0,0 0,0-1,2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443 301,'2'0,"-4"0,2 0,0 0,0 0,1 0,-1 0,0 0,0 0,0 0,1 0,-1 0,1 0,-1 1,1-1,-1 0,1 0,-1 1,1-1,0 0,-1 0,1 1,-1-1,1 0,-1 0,0 0,0 0,1 1,-1-1,0 0,0 0,0 0,1 1,-1-1,-1 0,1 1,0-1,0 0,-1 1,1-1,-1 1,1-1,-1 1,1-1,-1 1,1-1,-1 0,1 0,0 1,-1-1,1 0,0 0,0 0,0 0,0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928 263,'2'0,"-4"0,2 0,0 0,0 0,-1 1,0-1,1 0,-1 0,0 0,0 1,0-1,0 0,-1 0,1 1,0-1,0 0,0 0,0 0,1 0,-1 0,0 1,0-1,1 0,-1 0,1 0,-1 0,1 0,0 0,0 0,-1 0,1 0,0 0,0 0,0 0,-1 0,1 0,0 0,0 0,0 0,0 0,0 0,0 0,0 0,1-1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454 326,'2'0,"-4"0,2 0,0 0,0-1,0 1,0 0,0 0,0 0,0 0,1 0,-1 0,0 0,0 0,0 0,0 0,0 0,-1 0,1 0,0 0,-1 1,1 0,-1-1,1 1,-1 0,1 0,-1 0,1 0,-1 1,1-1,0 0,-1 0,1 0,0 0,0 0,0 0,0 0,0 0,0 0,0 0,1 0,-1-1,0 1,1 0,-1 0,1-1,-1 1,1-1,-1 0,1 1,-1-1,2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462 338,'2'0,"-4"-1,2 1,0 0,0 0,-1 0,1 0,0 0,0 0,0 0,0 0,0 0,0-1,0 1,0 0,0 0,0 0,0 0,-1-1,1 1,0 0,0 0,0-1,0 1,0 0,0 0,0-1,0 1,0 0,1 0,-1 0,0 0,0-1,0 1,0 0,0 0,1 0,-1 0,0 0,1 1,-1-1,0 0,0 0,1 1,-1-1,0 0,0 1,1 0,-1-1,0 1,0 0,0-1,0 1,0 0,0-1,0 1,0 0,-1-1,1 1,0 0,0-1,0 0,0 1,-1-1,1 1,0-1,0 0,0 0,0 0,0 1,0-1,0 0,0 0,-1 0,1 0,0 0,0 0,0 0,0 0,1-1,-1 0,0 1,0-1,1 1,-1-1,1 0,-1 0,1 1,-1-1,1 0,-1 0,0 1,1-1,-1 0,0 1,1-1,-1 1,0-1,0 1,0 0,1-1,-1 1,0 0,0 0,0 0,0-1,0 1,0 0,0 0,0 0,0 0,0 0,0 0,0 0,0 0,0 1,0-1,-1 1,1-1,0 1,0 0,-1-1,1 1,0 0,0-1,0 1,0-1,0 1,0 0,0-1,0 1,0-1,0 0,1 1,-1-1,0 1,1-1,-1 0,1 1,-1-1,1 0,-1 0,1 0,-1 1,1-1,-1 0,0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478 343,'2'0,"-4"0,2 0,0 0,0 0,0 0,0 0,0 0,0-1,0 1,0 0,1 0,-1 0,0 0,0 0,0 0,0 0,0 0,0 0,0 0,0 0,0 0,0 0,1 0,-1 0,0 1,0-1,0 0,0 1,0-1,1 1,-2-1,1 1,0 0,0 0,0 0,-1 0,1 0,-1 0,1 0,0-1,-1 1,1 0,-1-1,1 1,0-1,-1 0,1 1,0-1,0 0,0 0,0 0,-1 0,1 1,0-1,0 0,1-2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490 333,'2'0,"-4"0,2 0,0 0,0 0,0 0,0 0,0 0,0 0,0 0,0 0,0 0,0 0,0 0,0 0,0 0,0 0,0 0,0 1,1-1,-1 1,0 0,0-1,0 1,0-1,0 1,1-1,-1 1,0-1,0 0,0 1,1-1,-1 0,0 0,0 0,0 0,1 0,-1 0,0 0,1 0,-1 0,0 0,1 0,-1-1,1 1,-1-1,0 1,0-1,1 1,-1 0,0-1,0 1,0 0,0 0,0-1,0 1,1 0,-1 0,0 0,0 0,0 0,0-1,0 1,0 0,0 0,0 1,-1-1,1 1,0 0,0-1,0 1,0 0,0 1,0-1,0 0,0 0,1 1,-1-1,0 1,0 0,1 0,-1 0,0 0,1 0,-1 0,0 0,0-1,0 1,0 0,0-1,0 1,0-1,0 0,0-1,0 1,-1-1,1 1,-1-1,1 0,-1 0,0 0,1 0,-1 0,0-1,0 1,0-1,0 1,1-1,-1 1,1-1,-1 1,1-1,-1 0,1 1,0-1,0 0,0 0,0 1,0-1,1 0,-1 1,0-1,1 0,0 0,0 1,0-1,0 0,0 0,0 1,0-1,0 0,1 1,-1-1,0 1,0-1,3-1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509 324,'2'0,"-4"0,1 0,1 0,0 0,0 0,0 0,0 0,0 0,0 0,1 0,-1 0,0 1,1-1,-1 1,1 0,-1 0,1 0,-1 0,1 0,0 0,-1 1,0-1,1 0,-1 1,0-1,0 0,0 1,0-1,0 0,-1 0,1 1,-1-1,1 0,-1 0,1-1,-1 1,1 0,-1-1,1 0,-1 1,1-1,-1 0,1 1,0-1,0 0,0 0,0 0,0 0,0 0,0 0,1-1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531 343,'2'0,"-3"0,1 0,0 0,0 0,0 0,1 0,-1 0,0 0,0 0,1 0,-1 0,1 0,-1 0,1 0,-1 0,1 0,-1 0,1 0,0 0,-1 0,1 0,-1 0,1 0,-1 0,1 0,-1 0,0 0,1 0,-1 0,0 0,0-1,1 1,-1 0,0 0,0 0,0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532 337,'2'0,"-4"0,2 0,0-1,0 1,0 0,0 0,0 0,0 0,0 0,1 0,-1 0,1 0,-1 0,1 0,-1-1,1 1,0 0,0 0,-1 0,1 0,0 0,-1 0,1 0,0 0,-1 0,1 0,-1 0,1 0,-1 0,0 0,1 0,-1 0,0 0,2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562 332,'2'0,"-4"0,2 0,0 0,0 0,0 0,0 0,0 0,0 0,0 0,-1 0,1 0,0 0,0 0,-1 0,1 0,0 0,0 0,-1 0,1 0,0 0,0 0,0 0,-1-1,1 1,0 0,0 0,0-1,0 1,0 0,0-1,0 1,0 0,1 0,-1-1,0 1,0 0,1 0,-1-1,0 1,0 0,1 0,-1 0,1 0,-1-1,0 1,1 0,-1 0,0 0,1 0,-1 1,1-1,-1 0,1 0,-1 1,0-1,1 1,-1-1,0 1,1 0,-1-1,0 1,0 0,0 0,0 0,0 0,0 0,-1 0,1 0,0-1,0 1,0 0,-1-1,1 1,0-1,0 1,0-1,-1 1,1-1,0 0,0 1,0-1,0 0,0 0,-1 0,1 0,0 0,0 0,0 0,0 0,0 0,0 0,0 0,0 0,0 0,0 0,1 0,-1-1,0 1,1-1,0 0,-1 0,1 1,0-1,-1 0,1 0,0 0,-1 0,1 0,-1 1,1-1,-1 0,1 1,-1-1,1 0,-1 1,0-1,0 1,1 0,-1-1,0 1,0 0,0 0,0-1,0 1,0 0,0 0,0 0,0 0,0 0,0 0,0 0,0 0,0 0,0 1,0-1,0 1,0 0,0 0,-1 0,1 0,0 0,0 0,0 0,0 0,0 0,0 0,1-1,-1 1,0 0,0-1,1 1,-1-1,0 1,1-1,-1 0,1 1,0-1,-1 0,1 0,0 0,-1 0,1 0,0 0,1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596 304,'2'0,"-4"0,2 0,0 0,0 0,0-1,0 1,0 0,0 0,1 0,-1 0,0 0,0 0,0 0,0 0,0 0,0 0,0 0,0 0,0 0,0 0,0 0,0 0,-1 1,1-1,0 1,-1 0,1 0,-1-1,1 1,-1 0,1 0,-1 0,1-1,0 1,-1-1,1 1,0-1,0 1,0-1,0 0,-1 0,2 1,-1-1,0 0,0 0,0 1,1-1,0 0,-1 0,1 0,0 1,0-1,0 0,0 0,-1 0,1 0,0 0,-1 0,1 0,-1 0,1 0,-1 0,0-1,1 1,-1 0,0 0,0 0,0 0,1 0,-1 0,0-1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601 308,'2'0,"-4"0,2 0,0 0,0 0,0 0,0 0,0 0,0 0,0 0,0 0,0 0,0 0,0 0,0 0,0 0,0 0,0 0,-1 1,1 0,0-1,0 1,0 0,0 0,0 0,0 1,0-1,0 0,0 0,0 0,0 0,0 0,-1-1,1 1,0 0,0-1,0 1,0-1,0 1,0-1,0 0,0 0,0 1,0-1,0 0,0 0,0 0,0 0,0 0,0 0,1 0,-1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923 259,'2'0,"-4"0,2 0,0 0,1 0,-1 0,0 0,0 0,0 0,0 0,0 0,0-1,1 1,-1 0,0 0,0 0,0 0,0 0,0 0,0 0,0 0,1 0,-1 0,0 0,0 0,0 0,0 0,0 0,0-1,0 1,0 0,0 0,0 0,0 0,0 0,0 0,0 0,0 0,0 0,0 0,0 0,1 0,-1 0,0 0,0 0,0 0,0 0,0 0,0 0,0 0,0 0,0 0,0 0,1 0,-1 1,0-1,1 0,-1 0,1 1,-1-1,0 0,1 0,-1 1,0-1,1 0,-1 0,0 0,1 1,-1-1,0 0,1 0,-1 0,0 0,0 0,0 0,0 1,0-1,0 0,0 0,0 1,0-1,0 0,0 1,0-1,-1 0,1 1,0-1,-1 1,1-1,0 0,-1 0,1 1,0-1,0 0,-1 0,1 1,0-1,0 0,-1 0,1 0,0 1,0-1,-1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624 331,'2'0,"-4"0,2 0,0 0,0 0,0 0,0 0,0 0,0 0,0 0,0 0,0 0,0 0,0 0,1 0,-1 0,0 0,0 0,0 0,0 0,0 0,0 0,0 1,0-1,0 0,0 1,0 0,0-1,0 1,0 0,0 0,0 0,0 0,-1 0,1 0,0 0,0-1,0 1,0 0,0-1,0 1,0 0,1-1,-1 1,0-1,0 1,0-1,0 0,0 0,0 1,1-1,-1 0,0 0,0 0,1 0,-1 0,2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628 321,'2'0,"-4"0,2 0,0 0,0 0,0 0,0 0,0 0,0 0,0 0,0 0,0 0,0 0,0 0,0 0,0 0,0 0,0 0,0 0,0 0,0 0,0 0,0 0,0 0,0 1,0-1,0 0,0 0,0 0,0 0,0 0,0 0,0 0,0 0,0 0,0 0,0 0,0 0,0 0,0-1,0 1,0 0,0 0,0 0,0 0,0 0,0 0,0 0,0 0,0 0,0 0,0 0,0 0,0 0,0 0,0 0,0 0,0 0,0 0,0 0,0 0,0 0,0 0,-1 0,1 1,0-1,0 0,0 0,0 0,0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637 303,'2'0,"-4"0,2 0,0 0,0 1,0-1,1 1,-1-1,0 1,0-1,1 1,-1 0,0-1,1 1,-1-1,0 1,0-1,1 0,-1 1,0-1,0 0,0 0,0 1,0-1,0 0,0 0,1 0,-1 0,0 0,0 0,0 0,-1 0,1 0,0-1,0 1,-1-1,1 1,0-1,-1 1,1-1,0 1,-1-1,1 1,0-1,-1 1,1-1,0 1,0 0,0 0,-1-1,1 1,0 0,0 0,0 0,-1 0,1 0,0 0,-1 0,1 0,0 0,-1 0,0 0,1 1,-1-1,0 1,0 0,1-1,-1 1,0 0,1-1,-1 1,1-1,-1 0,1 1,0-1,0 0,-1 1,1-1,0 0,0 0,0 0,0 1,-1-1,1 0,0 0,0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659 344,'2'0,"-4"0,2 0,0 0,0 0,0 0,0 0,0 0,0 0,0 0,0 0,0 0,0 0,0 0,0 0,0 0,0 0,0 0,1 0,0 0,-1 0,1 0,0 0,0 0,-1 0,1 0,0 0,0 0,0 0,0 0,-1-1,1 1,0 0,-1 0,0 0,1 0,-1 0,1 0,-1 0,0 0,0 0,1 0,-1 0,0 0,0 0,1 0,-1 0,0 0,0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670 335,'2'0,"-4"0,2 0,0 0,0 0,0 0,0 0,0 0,0 0,0 0,0 0,0 0,0 1,0-1,-1 0,1 0,0 1,0-1,0 1,0 0,0 0,0 0,-1-1,1 2,0-1,0 0,0 0,0-1,-1 1,1 0,0 0,0 0,0-1,0 1,0-1,0 0,0 1,0-1,0 0,0 0,0 1,0-1,0 0,0 0,0 0,0 0,0 0,0 1,1-1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711 336,'2'0,"-4"0,2 0,0 0,0 0,0 0,0 0,-1 0,1 0,0 0,-1 0,1 0,0 0,-1 0,1 0,0 0,0 0,-1 0,1 0,0-1,0 1,0 0,0 0,-1 0,1 0,0-1,0 1,0 0,0 0,0 0,0 0,0-1,1 1,-1 0,0 0,0 0,0 0,1-1,-1 1,0 0,0 0,1 0,-1 0,0 0,1 0,-1 1,1-1,-1 0,0 1,1-1,-1 1,1-1,-1 1,0-1,1 1,-1 0,0 0,0 0,0 0,0 0,0 0,0 0,-1 0,1 0,0-1,0 1,-1 0,1-1,0 1,0-1,-1 1,1-1,0 1,-1-1,1 0,0 0,0 1,0-1,0 0,0 0,0 0,0 0,0 0,0 0,0 0,0 0,0-1,0 1,1-1,-1 0,1 1,-1-1,1 0,0 0,0 0,-1 0,1 0,0 0,-1 1,1-1,-1 0,0 1,1-1,-1 1,0-1,1 1,-1-1,0 1,0 0,0-1,0 1,1 0,-1 0,0 0,0-1,0 1,0 0,0 0,0 0,0 0,0 0,0 0,0 0,0 0,0 0,0 1,0-1,0 1,-1-1,1 1,0 0,0 0,0-1,0 1,0 0,0 0,0-1,0 1,0 0,0-1,0 1,0-1,1 1,-1-1,0 1,0-1,1 0,-1 1,1-1,-1 0,0 0,3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753 335,'2'0,"-4"0,2 0,0 0,0-1,0 1,0 0,0 0,0 0,0 0,0 0,0 0,0 0,0 0,0 0,0 0,0 0,0 0,-1 0,1 1,0-1,0 1,0-1,0 1,0-1,0 1,0-1,0 1,0-1,0 1,1-1,-1 1,0-1,0 0,0 0,1 0,-1 1,0-1,1 0,-1 0,0 0,1 0,0-1,-1 1,1 0,-1-1,1 1,-1-1,1 1,-1-1,1 1,-1-1,1 1,-1-1,0 1,0 0,1-1,-1 1,0 0,0 0,0 0,0-1,0 1,0 0,0 0,0 0,0 0,0 0,0 0,0 0,0 1,0-1,0 1,-1 0,1 0,-1 0,1 0,-1 0,1 1,-1-1,1 1,-1 0,1-1,-1 2,0-2,1 1,-1 0,0 0,1 0,-1 0,1 0,-1 0,1 0,-1-1,0 2,0-2,1-1,-1 1,1 0,-1-1,1 1,-1-1,1 0,-1 0,1 0,0 0,-1 0,1 0,-1 0,0 0,1-1,-1 1,1-1,-1 1,1-1,0 0,0 1,0-1,0 0,1 0,-1-1,1 1,1 0,0-1,0 1,0 0,1-1,-1 1,1 0,-1 0,1 0,0 1,-1-1,0 0,-1 1,1 0,0-1,-1 1,0 0,0 0,0 0,0 0,0 0,-1 0,0 0,1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806 343,'2'0,"-4"0,2 0,0 0,0 0,0 0,0 0,0 0,0-1,0 1,0 0,0 0,0 0,0-1,0 1,0-1,0 1,0-1,1 1,-1-1,0 1,0-1,1 1,-1-1,0 1,1-1,-1 1,0 0,1-1,-1 1,0 0,0 0,0 0,0-1,0 1,0 0,1 0,-1 0,0 0,0 0,0 1,0 0,1 0,-1-1,0 1,0 1,0-1,0 0,0 1,0-1,0 0,0 1,-1 0,1 0,0 1,0-1,-1 0,1 0,0 0,-1 0,1 0,0 0,-1-1,1 1,-1-1,1 1,-1-1,1 0,0 1,-1-1,1 0,0 0,-1-1,1 1,-1-1,1 1,0-1,-1 0,0 1,1-1,-1 0,0 0,-1 0,1-1,0 1,0 0,0-1,1 1,-1-1,0 1,1-1,0 0,0 0,0 0,0 0,0 0,1-1,0 1,0 0,0 0,1 0,0 0,0-1,0 1,-1 0,0 1,1-1,-1 0,1 1,-1-1,0 0,0 1,3-2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818 319,'2'0,"-4"0,2 0,0 0,0 0,0 0,0 0,0 0,0 0,0 0,0 0,0 0,0 0,0 0,0 0,0 0,0 0,0 0,0 0,-1 0,1-1,0 1,0 0,0 0,0 0,0 0,0 0,0 0,0 0,0 0,0 0,0 0,0 0,0 0,0 0,0 0,0 0,0 0,0 0,0 0,1 1,-1-1,0 0,0 0,0 0,0 0,0 0,0 0,0 0,0 0,0 0,0 0,0 1,0-1,0 0,0 0,0 0,0 0,0 0,0 0,0 0,0 0,0 0,0-1,-1 1,1 0,0 0,0 0,0 0,0 0,0 0,0 0,0 0,0 0,1-1,-1 1,0 0,0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823 305,'2'0,"-4"0,2-1,0 1,0 0,0 0,0 0,0 0,0 0,0 0,0 0,0 0,0 0,0 1,1-1,-1 1,0-1,0 0,0 1,0-1,1 1,-1-1,0 0,0 1,0-1,0 0,0 0,0 0,0 0,0 0,0 0,0 0,0 0,0 0,0 0,0 0,0 0,0-1,0 1,-1-1,1 1,0 0,0-1,0 1,-1-1,1 1,0 0,0 0,0-1,0 1,-1 0,1 0,0 0,0 0,-1 0,1 0,-1 0,1 1,-1-1,1 0,-1 1,1-1,-1 0,1 1,-1-1,1 1,0-1,0 0,0 0,-1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189 344,'2'0,"-4"0,2 0,0 0,0 0,1 0,-1-1,1 1,0 0,0 0,0 0,0 0,-1 0,1 0,0 0,0 0,-1 0,1 0,0 0,-1 0,1 0,-1 0,1 0,-1 0,0 0,1 0,-1 0,0 0,0 0,1 0,0-1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935 288,'2'0,"-4"0,2-1,0 1,0 0,0 0,-1 1,1-1,-1 0,1 1,-1-1,0 1,1 0,-1 0,0 0,1 0,-1 0,0 0,1 0,-1 0,1 0,-1 0,1 0,0 0,-1 0,1 0,0 0,0-1,0 1,0 0,0-1,1 1,-1 0,0-1,0 1,1-1,-1 1,1-1,1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428 387,'2'0,"-4"0,2 0,0 0,0 0,0 0,0-1,0 1,0 0,0 0,0 0,0 0,0 0,0 0,0 0,0 0,0 0,0 0,0 0,0 0,0 0,0 0,0 0,0 0,0 0,0 0,-1 0,1 1,-1-1,1 0,-1 1,1-1,0 1,-1-1,1 1,-1-1,1 1,-1 0,1 0,-1-1,1 1,-1 0,1 0,-1 0,1 0,-1 0,1 0,0 1,0-1,-1 0,1 0,0 0,0 1,0-1,0 0,0 1,0-1,0 1,0-1,0 0,0 1,0 0,1 0,-1 0,0 0,0 0,0 0,1 0,-1 0,0 0,0 0,1 0,-1 0,0 0,1 0,-1 0,0-1,1 1,-1 0,0-1,0 1,0-1,0 1,0-1,0 0,0 1,0-1,-1 0,1 0,0-1,-1 1,1 0,-1-1,1 0,-1 1,0-1,0 0,1 0,-1 0,0 0,1 0,-1 0,0 0,0 0,1 0,-1 0,1 0,-1-1,1 1,-1 0,1 0,0 0,0-1,-1 1,1 0,0 0,0-1,0 1,0 0,1-2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446 466,'2'0,"-4"0,2 0,0 0,0 0,0 0,0-1,0 1,-1 0,1 0,0 0,0 0,0 0,-1 0,1 1,0-1,-1 0,1 0,0 0,-1 1,1-1,-1 1,1-1,0 1,-1-1,1 1,0-1,0 1,0-1,0 1,-1 0,1-1,0 1,0-1,1 1,-1 0,0-1,0 1,0-1,0 0,0 1,1-1,-1 0,0 1,1-1,-1 0,1 0,-1 1,0-1,1 0,-1 0,1 0,-1 0,1 0,-1 0,1 0,0 0,-1 0,0 0,1 0,-1 0,1 0,0 0,-1 0,1 0,-1-1,1 1,-1 0,1 0,-1 0,2-1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474 438,'2'0,"-4"0,2 0,0 0,0 0,0 0,0 0,0 0,0 0,0 0,0 0,0 0,0 0,0 0,0 0,0 0,0 0,0 0,1 0,-1 0,1 0,0 0,-1 0,1 0,0 0,-1 0,1 0,0 0,-1 0,1 0,-1 0,1 0,-1 0,0 0,1 0,-1 0,0 0,0 0,1 0,-1 0,0 0,0 0,0 0,1 0,-1 0,0 0,0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474 431,'2'0,"-4"0,2 0,0 0,1 0,-1 0,1-1,-1 1,1 0,0 0,-1 0,1 0,0 0,0 0,-1 0,1 0,0 0,-1 0,1 0,-1 0,1 0,-1 0,0 0,1 0,-1 0,0 0,0 0,2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529 397,'2'0,"-4"-1,2 1,0 0,-1 0,1 0,0 0,0 0,0 0,-1 0,1 0,0 0,-1 0,1 0,-1 0,1 0,-1 1,0-1,1 0,-1 1,1-1,-1 0,1 1,-1 0,0-1,1 1,-1 0,1 0,-1 0,1 0,-1 0,1 0,-1 1,1-1,-1 0,1 0,0 1,-1-1,1 0,0 1,0-1,0 1,0-1,0 1,0-1,0 1,0-1,0 1,0 0,1-1,-1 1,0 0,0 0,1-1,-1 1,0 0,0-1,1 0,-1 1,0-1,0 0,0 1,0-1,0 0,1 1,-1-1,0 0,0 0,0 0,0 0,-1 0,1-1,0 1,0 0,0-1,0 1,-1-1,1 1,0-1,-1 0,1 1,-1-1,1 0,-1 0,1 0,-1 0,1 1,-1-1,1 0,-1 0,1-1,-1 1,1 0,0 0,0 0,-1 0,1 0,0-1,0 1,0 0,-1 0,1 0,0-1,0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540 468,'2'0,"-4"0,2 0,0-1,0 1,0 0,0 0,0-1,0 1,0 0,0 0,0-1,-1 1,1 0,0 0,0 0,-1 0,1 0,-1 0,1 0,-1 0,0 0,1 0,-1 0,0 0,1 0,-1 1,0-1,1 0,-1 1,1-1,-1 0,1 1,-1-1,1 0,-1 1,1-1,0 1,-1-1,1 1,0-1,0 1,0-1,0 1,0-1,-1 1,1-1,0 1,0-1,0 1,1-1,-1 1,0-1,0 1,0-1,0 1,0-1,1 0,-1 1,0-1,0 0,1 1,-1-1,1 0,-1 1,0-1,0 0,1 0,-1 0,1 0,-1 1,1-1,0 0,-1 0,1 0,-1 0,1 0,0 0,0-1,-1 1,1 0,-1 0,1 0,0 0,-1 0,1 0,-1-1,1 1,0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550 478,'2'0,"-4"0,2 0,0 0,0 0,0 0,0 0,0 0,0 0,0 0,0 0,0 0,0 0,0 1,0-1,0 0,0 0,0 1,0-1,0 1,0-1,0 1,0-1,0 1,0 0,0-1,0 1,0 0,0-1,0 1,0 0,0-1,0 1,0 0,0-1,0 1,0-1,0 1,0-1,0 1,0-1,0 0,0 1,0-1,0 0,0 0,0 1,0-1,0 0,0 0,0 0,0 0,0 0,0 0,0 0,0 0,0 0,0 0,0 0,0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564 438,'2'0,"-4"0,2 0,0 0,1 0,-1 0,0 0,1 0,-1 0,0 0,1 0,-1 0,1 0,-1-1,1 1,0 0,-1 0,1 0,0 0,-1 0,1 0,0 0,0 0,-1 0,1 0,0 0,0 0,-1 0,1 0,0 0,-1 0,1 0,-1 0,1 0,-1 0,0 0,1 0,-1 0,0 0,0 0,1 0,-1 0,0 0,0 0,0 0,0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573 429,'2'0,"-4"0,2 0,0 0,0 0,0 0,0 0,0 0,0 0,-1 0,1 0,0 0,0 1,0-1,0 0,0 1,0-1,0 1,0-1,0 1,0-1,0 1,0 0,0 0,0 0,0 0,0-1,0 1,1 0,-1-1,0 1,0-1,0 1,0-1,0 1,0-1,0 0,0 1,0-1,0 0,0 0,0 1,0-1,0 0,0 0,0 0,0 0,0 0,0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631 395,'2'0,"-4"0,2 0,0 0,0 0,-1 0,1 0,0 0,-1 0,1 0,-1 0,1 0,-1 1,1-1,-1 0,0 1,1-1,-1 0,1 1,-1 0,1 0,-1 0,1 0,-1 0,1 0,-1 1,1-1,0 1,0-1,-1 1,1 0,0 0,0-1,0 1,0 0,0 0,0 0,0 0,0-1,0 1,0 1,0-2,0 1,0 0,0 0,0 0,1 0,-1 0,0 0,0 0,0-1,1 1,-1 0,0-1,0 1,0-1,0 0,1 1,-1-1,0 0,0 0,0 0,0 0,-1 0,1 0,0-1,0 1,0 0,0-1,-1 0,1 1,0-1,0 0,-1 1,1-1,0 0,-1 0,1 0,-1 1,1-1,-1 0,1 0,-1 0,1 0,-1 0,1-1,-1 1,1 0,0 0,-1 0,1 0,0 0,0 0,0 0,-1-1,1 1,0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942 296,'2'0,"-4"0,2-1,0 1,0 0,0 0,0 0,0 0,0 0,0 0,0 0,0 0,0 0,0 0,0 0,-1-1,1 1,0 0,0 0,0 0,0 0,0-1,0 1,0 0,0 0,0 0,0 0,0-1,0 1,0 0,0 0,0 0,0-1,0 1,0 0,0 0,0 0,1 0,-1 0,0 0,0 0,0 0,0-1,0 1,0 1,1-1,-1 0,0 0,0 0,0 0,1 1,-1-1,0 1,0-1,0 1,0 0,0-1,0 1,0 0,0 0,-1 0,1 0,0-1,-1 1,1 0,0-1,0 1,-1-1,1 1,0-1,0 1,0-1,0 0,-1 0,1 0,0 1,0-1,0 0,0 0,0 0,0 0,0 0,0 0,0 0,0 0,0 0,0 0,0-1,1 1,-1-1,0 1,1-1,-1 0,1 0,0 0,-1 1,1-1,0 0,-1 0,1 0,-1 1,0-1,1 1,-1-1,0 1,0-1,1 1,-1-1,0 1,0 0,0 0,0-1,1 1,-1 0,0 0,0 0,0 0,0 0,0 0,0 0,0 0,0 0,-1 0,1 0,0 1,-1-1,1 1,-1-1,1 1,0 0,0-1,0 1,-1 0,1-1,0 1,0-1,0 1,0 0,0-1,0 1,1-1,-1 0,0 0,0 1,1-1,-1 0,1 1,-1-1,1 0,-1 0,2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642 475,'2'0,"-4"-1,2 1,0 0,-1 0,1 0,0 0,0 0,-1 0,1-1,-1 1,1 0,-1 1,0-1,0 0,1 0,-1 0,0 1,0-1,0 1,0-1,1 0,-1 1,1-1,-1 1,1-1,-1 1,1-1,-1 1,1 0,0-1,0 1,-1 0,1 0,0 0,1-1,-1 1,0 0,0-1,1 1,-1 0,1-1,-1 1,1-1,-1 1,1-1,-1 1,1-1,-1 0,1 1,-1-1,1 0,0 0,-1 0,0 0,1 0,-1 0,1 0,-1 0,1 0,-1 0,1 0,0-1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652 491,'2'0,"-4"0,2 0,0 0,0 0,0 0,0 0,0 0,0 0,0 0,0 0,0 0,0 0,0 0,0 0,0 0,0 0,0 0,1 0,-1 0,1 0,-1 0,1 0,-1 0,0 0,1 0,-1 0,0 1,1-1,-1 0,0 0,0 0,0 1,1-1,-1 0,0 1,0-1,0 1,-1-1,1 1,0-1,0 1,-1 0,1-1,-1 1,1-1,0 1,-1-1,1 1,-1 0,1-1,-1 1,1-1,0 0,-1 0,1 1,0-1,0 0,0 0,0 0,0 1,0-1,0 0,0 0,0 0,0 0,0 1,0-1,1 0,-1 0,0 0,1 0,-1 0,1 0,0 0,-1 1,1-1,-1 0,1 0,-1-1,1 1,-1 0,0 0,1 0,-1 0,0 0,1 0,-1 0,0 0,1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677 444,'2'0,"-4"0,1 0,1 0,0 0,0 0,0 0,0 0,0 0,0 0,0 0,0 0,0 0,0 0,0 0,0 0,0 0,0 0,0 0,0 0,1 0,0 0,-1 0,1 0,0 0,0 0,-1 0,1 0,0 0,0 0,-1 0,1 0,0 0,0 0,-1 0,1 0,-1 0,1 0,-1 0,1 0,-1 0,1 0,-1 0,0 0,1 0,-1 0,0 0,0 0,0 0,1 0,-1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685 436,'2'0,"-4"0,2 0,0 0,0 0,0 0,0 0,0 1,0-1,0 0,0 1,0-1,0 1,0 0,0 0,0 0,0 0,0 0,0 0,0 0,0 1,0-1,0 0,0-1,-1 1,1 0,0-1,0 1,0-1,0 0,0 1,0-1,0 0,0 0,0 0,0 0,0 1,0-1,0 0,0 0,1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735 403,'2'0,"-4"0,2 0,-1 0,1 0,-1 0,1 0,-1 0,1 1,-1-1,0 0,1 1,-1-1,0 1,1-1,-1 1,0 0,1 0,-1 0,1 0,-1 0,1 0,0 1,-1-1,1 0,0 1,0-1,0 1,0 0,0-1,0 1,0 0,0 0,1-1,-1 1,0 0,1 0,-1 0,0 0,1 0,-1 0,1 0,-1 0,1 1,0-1,-1 1,1-1,0 0,-1 1,1-1,-1 0,0 0,1 0,-1 0,0 0,1-1,-1 1,0-1,0 0,-1 1,1-1,0-1,0 1,-1 0,1-1,-1 1,1-1,-1 0,1 1,-1-1,0 0,0 0,0 0,0 0,1 0,-1 0,0 0,1 0,-1-1,0 1,1 0,-1 0,1-1,-1 1,1 0,0 0,0-1,0 1,0 0,0 0,0 0,0-1,1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758 483,'2'0,"-4"0,2 0,0 0,-1 0,1 0,-1 0,0 0,1 0,-1 1,0-1,0 0,0 0,0 1,1-1,-1 0,1 1,-1-1,1 1,-1-1,1 1,-1-1,1 1,0-1,0 1,0 0,0-1,0 1,0-1,0 1,0 0,0-1,1 1,-1-1,1 1,-1-1,1 1,0-1,-1 0,1 1,-1-1,1 0,0 1,-1-1,1 0,-1 0,1 0,-1 0,1 0,-1-1,1 1,1-1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772 489,'2'0,"-4"0,2 0,0 0,0 0,0 0,0 0,0 0,0 0,0 0,0 0,0 0,0 0,0 0,0 0,0 0,0 0,0 0,1 0,-1 1,1-1,-1 0,1 0,-1 1,0-1,1 0,-1 1,1-1,-1 0,0 1,0-1,0 0,0 0,0 1,0-1,0 1,-1-1,1 0,-1 1,1-1,-1 0,1 1,-1-1,1 0,0 0,-1 0,1 1,0-1,0 0,-1 0,1 0,0 0,0 0,0 0,0 1,0-1,0 0,1 0,-1 0,0 1,0-1,1 0,-1 1,0-1,0 0,1 1,-1-1,0 1,0-1,0 1,0-1,0 1,0-1,0 0,-1 1,1-1,-1 1,1-1,-1 1,0-1,0 1,0-1,0 0,0 0,0 0,0 0,0 0,1 0,-1 0,1 0,-1 0,1 0,0 0,-1 0,1 0,0 0,0 0,-1 0,1-1,0 1,0 0,0 0,0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92 442,'2'0,"-4"0,2 0,0 0,0 0,0 0,0 0,0 0,0 0,0 0,0 0,0 0,0 0,0 0,0 0,0 0,0 0,0 0,0 0,0 0,0 0,0 0,0 0,0 0,0 0,0 0,0 0,0 0,0 0,0 0,0 0,0 0,0 0,-1 0,1-1,0 1,0 0,0 0,0 0,0 0,0 0,0 0,0 0,0 0,0 0,0 0,0 0,0 0,0 0,0 0,0 0,0 0,0-1,0 1,0 0,0 0,0 0,0 0,0 0,0 0,0 0,0 0,0 0,0 0,0 0,0 0,0 0,0 0,0 0,0 0,0 0,0 0,0 0,0 0,0 0,0-1,0 1,0 0,0 0,0 0,0 0,0-1,0 1,1 0,-1 0,0 0,0 0,0-1,0 1,0 0,0 0,0 0,0 0,0-1,0 1,0 0,0 0,0 0,0 0,0 0,0 0,0 0,0 0,0 0,1 0,-1 0,0 0,0 0,0 0,0 0,0 0,0 0,1 0,-1 0,0 0,0 0,0 1,0-1,0 0,0 0,0 0,0 0,0 0,0 0,0 0,1 0,-1 0,0 0,0 0,0 0,0 1,0-1,0 0,0 0,0 0,0 0,0 0,0 0,0 0,0 0,0 0,0 0,0 0,0 0,0 0,0 0,0-1,-1 1,1 0,0 0,1-1,-1 1,0 0,0 0,0 0,0 0,1 0,-1 0,1 0,-1 0,0 0,0 1,0-1,0 0,0 0,0 0,0 0,0 0,0 0,0 0,0 0,0 0,0 0,0 1,0-1,0 0,0 0,-1 0,1 0,0 0,0 0,0 0,0 0,-1 0,1 0,0-1,0 1,0 0,0 0,0 0,0 0,0 0,0 0,0 0,0 0,0 0,0 0,0 0,0 0,0 0,1 0,-1 0,0 0,0 0,0 0,0 0,0 1,0-1,1 0,-1 0,0 0,0 0,0 0,0 0,0 0,0 0,0 0,0 0,0 0,0 0,0 0,0 0,0 0,-1 0,1-1,0 1,0 0,0 0,0 0,0 0,0 0,0-1,1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225 436,'2'0,"-4"0,2 0,-1 0,1 0,0 0,0 0,0 0,0 0,0 0,0 0,0 0,0 0,0 0,-1 0,1 0,0 0,0 0,0-1,0 1,0 0,0 0,0 0,0 0,0 0,0 0,0 0,0 0,0 0,0 0,0 0,0 0,0 0,0 0,0 0,1 1,-1-1,0 0,0 0,0 0,0 0,0 1,1-1,-1 0,0 0,0 0,0 0,0 0,0 0,0 0,0 0,0 0,0 0,0 0,0 0,0 0,0 0,0 0,0 0,0 0,-1 0,1 0,0 0,0 0,0 0,0-1,0 1,0 0,0 0,0 0,0 0,0 0,0 0,0-1,0 1,0 0,0 0,0 0,0 0,0 0,1 0,-1 0,0 0,0 0,0 0,0 0,0 0,0 0,0 0,0 0,0 0,0 0,0 0,0 0,0 0,0 0,0 0,0 0,0 0,0 0,0 0,0 0,0 0,0 0,-1 0,1 0,0 0,0 0,0 0,0 0,0-1,0 1,0 0,0 0,0 0,0 0,0-1,1 1,-1 0,0 0,0 0,0 0,0 0,0 0,0 0,1 0,-1 1,0-1,0 0,0 0,0 0,0 0,0 0,0 0,0 0,0 0,0 0,0 0,0 0,0 0,0 0,0 0,0 0,0 0,0 0,0 0,0 0,0 0,0 0,0 0,1-1,-1 1,0 0,0 0,1-1,-1 1,0 0,0 0,0 0,0 0,0 0,0 0,0 0,0 0,0 0,0 0,0 0,1 0,-1 0,0 0,0 0,0 1,0-1,0 0,0 0,0 0,0 0,0 0,0 0,0 0,0 0,0 0,0 0,0 0,0 0,0 0,0 0,0 0,0 0,0 0,0 0,0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224 433,'2'0,"-4"0,2 0,0 0,0 0,0 0,0 0,0 0,0 0,0 0,0 0,0 0,0 0,0 0,0 0,0 0,0 0,0 0,0 0,0 0,0 0,0 0,0 0,0 0,0 0,0 0,0 0,0 0,0 0,0 0,1 0,-1 0,0 0,0 0,1 0,-1 0,0 0,0 0,0 0,0 0,0 0,0 0,0 1,0-1,0 0,0 0,0 0,0 0,0 0,0 0,0 0,0 0,0 0,0-1,0 1,1 0,-1 0,0 0,0 0,0 0,0 0,0 0,0-1,0 1,0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959 300,'2'0,"-4"0,2 0,0 0,0-1,0 1,0 0,0 0,0 0,0 0,0 0,0 0,0 0,0 1,0-1,0 0,0 1,0 0,0-1,-1 1,1 0,0 0,-1 0,1-1,0 1,-1 0,0 0,1 0,-1 0,1-1,-1 1,1-1,0 1,-1-1,1 0,0 0,0 1,0-1,0 0,0 0,0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111 329,'2'0,"-4"0,2 0,0 0,0 0,0 0,0 0,0 0,0 0,0 0,0 0,0 1,0-1,0 0,0 0,0 0,0 1,0-1,0 0,0 0,0 1,1-1,-1 0,0 1,0-1,0 0,0 0,0 0,0 0,0 0,0 1,0-1,0 0,0 0,0 0,0 0,0 0,0 0,0 0,0 0,0 0,0 0,0 0,0 0,0 0,0 0,0 0,0 0,0 0,0 0,0 0,0 0,0 0,0 0,0 0,0 0,0 0,0 0,0 0,0 0,0 0,0 0,0 0,-1 0,1 0,0 0,0 0,0 0,0 0,0 0,0 0,0 0,0 1,0-1,0 0,0 0,0 0,0 0,0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110 331,'2'0,"-4"0,2 0,0 0,0 0,0 0,0 0,0 0,0 0,0 0,0 0,0 0,0 0,0 0,0 0,0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548 353,'2'0,"-4"0,2 0,0 0,0 0,0 0,0 0,0 0,0 0,0 0,0 0,0-1,0 1,0 0,0 0,0 0,0 0,0 0,0 0,0 0,0 0,0 0,0 0,0 0,0 0,0 0,0 0,0 0,0 0,0 0,0 0,0 0,0 0,0 0,0 0,0 0,0 0,0 0,0 0,0 0,0 0,0 0,0 0,1 1,-1-1,0 0,0 0,1 1,-1-1,0 0,0 1,1-1,-1 1,0-1,1 1,-1-1,0 0,1 1,-1-1,0 0,0 1,1-1,-1 0,0 0,0 0,0 0,0 1,1-1,-1 0,0 0,0 0,0 0,0 0,0 0,0 0,1 0,-1 0,0 0,1-1,-1 1,0 0,1 0,-1 0,1-1,-1 1,1 0,-1 0,1 0,-1-1,1 1,-1 0,1 0,-1 0,0 0,1 0,-1 0,1 0,0 0,-1 0,1 0,-1 0,1 1,-1-1,1 0,-1 1,0-1,1 1,-1-1,1 0,-1 1,0-1,0 0,0 1,1-1,-1 0,0 0,0 1,0-1,0 0,0 0,0 0,0 0,0 0,0 0,1 0,-1-1,0 1,0 0,1-1,-1 1,0-1,1 1,-1-1,1 1,-1-1,0 1,1 0,-1-1,1 1,-1 0,0 0,1 0,-1 0,1-1,-1 1,1 0,-1 1,1-1,-1 0,1 0,0 0,-1 0,1 1,-1-1,1 0,0 1,-1-1,1 0,-1 1,1-1,-1 0,1 0,-1 0,0 1,1-1,-1 0,0 0,1 0,-1 0,1 0,-1 0,1-1,-1 1,1 0,0-1,-1 1,1 0,0-1,-1 1,1-1,-1 1,1-1,0 1,-1 0,1-1,-1 1,0-1,1 1,-1 0,0 0,0-1,1 1,-1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569 371,'2'0,"-4"-1,2 1,0 0,0 0,0 0,0 0,0-1,0 1,0 0,0 0,0 0,0 0,0 1,0-1,1 1,-1 0,0 0,0 0,0 0,0 1,0-1,0 0,0 1,0-1,0 1,0-1,0 0,0 1,-1-1,1 0,0 0,0 0,0 0,0 0,0-1,0 1,0 0,0-1,0 0,0 1,0-1,0 0,0 0,0 0,0 0,0 0,0 1,0-1,0 0,0 0,0 0,1-1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564 369,'2'0,"-4"0,2-1,1 1,0 0,-1-1,1 1,0 0,0-1,1 1,-1 0,0 0,0 0,0 0,0 0,0 0,0 0,0 0,0 0,0 0,0 1,-1-1,1 0,0 1,-1-1,1 0,-1 1,0-1,1 1,-1-1,0 0,0 1,0-1,0 0,-1 1,1-1,-1 1,0 0,0-1,-1 1,1-1,-1 1,1-1,-1 0,1 0,-1 1,1-1,0 0,-1 0,1 0,0 0,1 0,-1 0,1 0,-1 0,1 0,0 0,0 0,-1-1,1 1,0 0,0 0,0 0,0 0,0 0,0 0,0 0,1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694 359,'2'0,"-4"0,2 0,0 0,0 0,0 0,0 0,0 0,0 0,0 0,0 0,0 0,0 0,0 0,0 0,0 0,0 0,0 0,0 0,0 0,1 0,-1 1,0-1,0 0,1 0,-1 1,0-1,1 1,-1-1,0 0,1 1,-1-1,1 1,-1-1,0 1,1-1,-1 1,1-1,-1 0,1 1,-1-1,1 0,-1 0,1 1,-1-1,0 0,1 0,-1 0,1 0,-1 0,1 0,-1-1,1 1,-1 0,1 0,-1 0,1-1,-1 1,1 0,0-1,-1 1,1 0,-1-1,1 1,0 0,-1 0,1-1,0 1,-1 0,1 0,-1 0,1 0,-1 0,1 0,-1 0,1 0,-1 0,1 1,-1-1,0 0,1 1,-1-1,1 0,-1 1,1-1,-1 1,0-1,1 1,-1-1,0 1,0-1,1 0,-1 0,0 1,0-1,0 0,0 0,0 0,1 0,-1 0,0 0,0 0,1-1,-1 1,1 0,-1-1,1 1,0 0,-1-1,1 1,-1 0,1-1,0 1,-1 0,1 0,-1 0,1-1,-1 1,1 0,-1 1,1-1,0 0,-1 0,1 1,-1-1,1 0,-1 1,1-1,-1 1,1-1,-1 1,1-1,0 1,-1-1,1 1,-1-1,1 0,-1 1,1-1,0 0,-1 0,1 0,0 0,-1 0,1 0,0 0,0-1,-1 1,1 0,0-1,0 1,-1-1,1 1,0-1,-1 1,1 0,-1-1,1 1,-1 0,1 0,-1-1,0 1,0 0,1 0,-1 0,0 0,0 0,0 0,0 0,0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697 383,'2'0,"-4"0,2 0,1-1,-1 1,1-1,-1 1,1-1,0 1,0-1,1 0,-1 1,0 0,1-1,-1 1,0-1,1 1,-1 0,1 0,-1 0,0 0,0 0,0 0,0 0,0 1,0-1,-1 0,1 1,0-1,-1 1,1 0,-1 0,0-1,1 1,-1 0,0 0,0 0,-1 0,1 0,0 0,0-1,-1 1,0 0,1 0,-1 0,0-1,0 1,0 0,0-1,0 0,0 1,0-1,-1 0,1 0,0 0,0 0,0 0,0 0,1 0,-1 0,0-1,0 1,1 0,-1-1,1 1,-1-1,1 1,-1-1,1 1,0-1,0 1,-1-1,1 1,0 0,0-1,0 1,1-1,-1 1,0-1,0 1,0 0,1-1,-1 1,2-1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713 387,'2'0,"-3"0,1 0,0 1,0-1,0 0,0 1,1-1,-1 0,0 1,0 0,1-1,-1 1,0-1,1 1,-1-1,0 1,1-1,-1 1,0-1,1 1,-1 0,0-1,0 1,1-1,-1 1,0-1,0 0,1 1,-1-1,0 0,0 0,0 1,0-1,1 0,-1 1,0-1,0 0,0 0,0 0,0 0,0 0,0 0,0 0,0 0,0 0,0 1,0-1,0 0,0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389 150,'0'-1,"0"1,0 0,0 0,0 0,-1 0,1 0,0 0,0 0,0 0,0-1,0 1,0 0,0 0,0 0,0 0,0 0,0 0,0 0,0 0,0 0,0 0,0 0,0 0,0 1,0-1,0 1,0 0,0 0,0 0,0 0,0 1,1-1,-1 0,0 1,0 0,0-1,0 1,0 0,0 0,0-1,1 1,-1-1,0 1,0-1,0 1,0-1,0 0,0 1,0-1,0 0,0-1,0 1,0 0,0-1,0 1,0-1,0 0,1 0,-1 0,0 1,0-1,0 0,0 0,0 0,0 0,0 0,0 0,0 0,0 0,0 0,1-1,-1 1,0-1,1 0,-1 1,0-1,0 1,1-1,-1 0,0 1,0-1,1 0,-1 1,0-1,0 1,0-1,0 1,0-1,0 1,1 0,-1-1,0 1,0 0,0-1,0 1,0 0,0 0,0 0,0 0,0-1,0 1,0 0,0 0,0 0,0 0,0 0,0 0,0 0,0 0,-1 1,1 0,0-1,0 1,-1 0,1-1,-1 1,1 0,0 0,-1 0,1-1,0 1,0-1,-1 1,1-1,0 1,0-1,0 0,-1 0,1 0,0 1,0-1,0 0,-1-1,1 1,-1 0,0-1,1 1,-1 0,1-1,-1 1,1-1,-1 1,1-1,-1 1,1-1,-1 1,1-1,0 1,-1-1,1 1,0 0,0 0,0-1,-1 1,1 0,0 0,0 0,0 0,0 0,0 0,0 0,0 0,0-1,0 1,0 0,0 0,0 0,2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111 529,'2'0,"-4"0,2 0,1 0,-1-1,0 1,0 0,0 0,0 0,0 0,0 0,0 0,0 0,0 0,0 0,0-1,0 1,0 0,0 0,0 0,0 0,0 0,0 0,-1 0,1 1,-1-1,1 0,-1 1,0 0,0-1,1 1,-1 0,0 0,1 0,-1 0,1 0,-1 0,0 0,1 0,0 0,-1 0,1 1,-1-1,1 0,0 1,0-1,-1 1,1-1,0 1,0-1,0 1,0 0,0 0,0 0,1 0,-1-1,0 1,0 0,0-1,1 1,-1 0,0-1,0 1,1-1,-1 1,0-1,0 0,0 1,0-1,1 1,-1-1,0 0,0 1,0-1,0 0,0 1,-1-1,1 0,0 0,0 0,-1 0,1 0,0 0,-1 0,1-1,0 1,-1-1,1 1,-1-1,0 0,1 0,-1 1,1-1,-1 0,0 0,1 0,-1 0,1-1,-1 1,1 0,-1-1,1 1,0 0,-1-1,1 1,0-1,1-2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969 290,'2'0,"-3"0,1 0,0 0,0 0,0 0,0 0,0 0,0 0,0 0,0 0,0 0,0 0,0 0,0 0,0 0,0 0,0 0,0 0,0 1,0-1,0 1,0-1,0 1,0 0,0-1,0 1,1-1,-1 1,0-1,0 1,0-1,0 1,0-1,1 0,-1 0,0 0,0 1,1-1,-1 0,0 0,0 0,1 0,-1 0,0 0,1-1,-1 1,0 0,0 0,0-1,1 1,-1-1,0 1,0 0,0-1,0 1,0 0,0-1,1 1,-1 0,0 0,0 0,0-1,0 1,0 0,0 0,0 0,0 0,0 0,-1 0,1 0,0 0,0 0,0 0,0 1,0 0,0-1,-1 1,1 1,0-1,0 1,0-1,0 0,0 0,-1 1,1-1,0 0,0 1,0-1,0 0,-1 0,1 0,0 0,-1 0,1 0,0 0,0-1,-1 1,1-1,0 1,-1-1,1 0,0 0,-1 1,1-1,0 0,-1 0,1-1,-1 1,1 0,-1 0,1 0,0 0,-1-1,1 1,0 0,0-1,0 1,0 0,0-1,0 1,1-1,-1 0,1 0,0 1,0-1,0 0,0 0,0 1,0-1,-1 1,1-1,0 1,-1 0,1-1,1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130 536,'2'0,"-4"-1,2 1,0 0,0 0,0 0,0 0,0 0,0 0,0 0,0 0,0 0,0-1,0 1,1 0,-1 0,0 0,0 0,0 0,0 0,0 0,0-1,0 1,0 0,0 0,0 0,0 0,0 0,0 0,0 0,0 0,0 0,0 0,1 0,-1 0,0-1,0 1,0 0,0 0,0 0,0 0,0 0,0 0,0 0,-1 1,1-1,-1 0,1 0,0 0,-1 1,1-1,0 0,-1 1,1-1,-1 1,1-1,-1 1,1-1,0 1,-1 0,1 0,-1-1,1 1,0 0,-1 0,1 0,0 0,-1 0,1 1,0-1,0 0,-1 0,1 1,0-1,0 0,0 0,0 1,0-1,-1 0,1 0,0 1,0-1,0 0,0 0,0 1,0-1,0 0,0 0,0 0,0 0,0 0,0 0,0 0,0 0,0 0,0 0,0-1,0 1,0 0,0 0,0-1,0 1,0 0,0 0,0 0,0 0,0-1,0 1,0 0,0 0,0-1,0 1,0 0,0 0,0-1,0 1,0 0,0 0,0-1,0 1,0 0,0-1,0 1,-1 0,1-1,0 1,0 0,0-1,0 1,0 0,0-1,-1 1,1 0,0-1,0 1,0 0,0-1,0 1,-1-1,1 1,0 0,0-1,0 1,-1-1,1 1,0-1,0 0,0 1,-1-1,1 0,0 0,0 1,-1-1,1 0,0 0,0 0,-1 0,1 1,-1-1,1 0,-1 0,1 0,0 0,0-1,-1 1,1 0,0 0,0 0,0 0,0 0,0-1,-1 1,1 0,0 0,0 0,0-1,0 1,-1-1,1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149 551,'2'0,"-4"-1,2 1,0 0,0 0,0 0,0 0,0 0,0 0,0 0,1 0,-1 0,0 0,0 0,0 0,0 0,0 0,0 0,0 0,0 0,0 0,0 0,0 0,0 0,0 0,0 0,0 0,0 0,0 0,0-1,0 1,0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0,-1 0,1 0,0 1,-1-1,1 1,0-1,-1 1,1 0,-1 0,1 0,-1 0,1 0,0 0,-1 0,1 0,0 1,-1-1,1 0,0 1,0-1,-1 1,1-1,0 0,0 1,0-1,0 1,1-1,-1 1,0 0,1-1,-1 1,0 0,1 0,0 0,-1-1,1 1,0 0,0 1,0-1,0-1,0 1,0-1,0 1,0-1,0 1,0-1,-1 0,1 0,0 0,0 0,-1 0,1 0,-1 0,1 0,-1-1,0 1,1-1,-1 1,0-1,1 0,-1 1,0-1,0 0,0 0,0 0,0 0,1 1,-1-1,0 0,0 0,0 0,0 0,0 0,0 0,0 0,0 0,0 0,0 0,0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175 578,'2'0,"-4"0,2 0,0 0,0 0,0 0,0 0,0 0,0 0,1 0,0 0,0 0,0 0,0 0,1 0,-1 0,1 0,0 0,0 0,0 0,0 0,0 0,0 0,0-1,-1 1,1 0,0 0,-1 0,1 0,0 0,0 0,0-1,0 1,-1 0,1 0,0 0,-1 0,1-1,-1 1,0 0,1 0,-1 0,0 0,0-1,0 1,0 0,0 0,-1 0,0 0,1 0,-1 0,0 0,1 0,-1 0,0 1,0-1,0 0,0 0,0 0,0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197 562,'2'0,"-4"0,2 0,0-1,0 1,0 0,0-1,0 1,1 0,-1-1,0 1,0-1,0 1,0-1,0 1,0-1,0 1,0 0,0 0,0-1,0 1,0 0,0 0,0-1,0 1,-1 0,1 0,0 0,0 0,-1 0,1 0,-1 0,1 0,-1 0,1 1,-1-1,1 0,-1 1,1-1,-1 0,1 1,0-1,-1 1,1-1,-1 0,1 1,0-1,0 1,0-1,0 1,0-1,-1 0,1 1,0-1,1 0,-1 1,0-1,0 0,0 0,0 1,0-1,1 0,-1 0,0 1,1-1,-1 0,0 0,1 0,-1 0,0 0,1 0,0 0,-1 0,1 0,-1 0,1-1,-1 1,1 0,0-1,-1 1,1 0,-1-1,1 0,-1 1,1-1,-1 0,1 0,-1 0,0 0,1 0,-1 0,0-1,0 1,0 0,0 0,-1 0,1 0,0-1,0 1,-1 0,1 0,-1 0,1 0,-1 0,0 0,0 0,1 1,-1-1,0 0,0 1,0-1,0 1,0-1,0 1,0 0,0 0,0 0,0 0,0 0,0 0,0 0,0 0,1 0,-1 1,0-1,1 0,-1 0,0 1,1-1,0 0,-1 0,1 1,0-1,0 0,0 1,0-1,0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215 540,'2'0,"-4"0,2 0,0 0,0 0,0 0,0 0,0 0,0 0,0 1,-1-1,1 1,0 0,-1 0,1 0,0 0,0 0,-1 0,1 0,0 1,0-1,0 0,0 0,0 1,0-1,0 0,0 0,1 0,-1 0,0 0,0-1,1 1,-1 0,0-1,1 0,-1 1,1-1,-1 0,1 1,-1-1,2-1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222 554,'2'0,"-5"0,3-1,0 1,0 0,0 0,0 0,0-1,0 1,0 0,0-1,0 1,0 0,0 0,0-1,1 1,-1-1,0 1,0 0,0 0,0-1,0 1,0 0,1 0,-1 0,0 0,0-1,0 1,1 0,-1 0,0 0,0 0,0 1,1-1,-1 0,0 1,0 0,1-1,-1 1,0 0,0 0,0 0,0 0,0 0,0-1,-1 1,1 0,0-1,0 1,0-1,0 1,0-1,-1 0,1 0,0 1,0-1,0 0,0 0,0 0,0 0,0 0,0 0,0 0,0 0,0 0,0 0,0-1,0 0,1 1,-1-1,0 0,0 0,1 1,-1-1,0 0,1 0,-1 1,0-1,0 1,1-1,-1 1,0-1,0 1,0 0,0 0,0-1,0 1,0 0,0 0,0 0,0 0,0 0,0 0,0 0,0 0,0 0,0 0,0 1,0-1,0 1,0 0,0-1,0 1,0 0,0-1,0 1,0 0,0-1,0 1,0 0,0-1,1 1,-1-1,0 1,1-1,-1 0,0 1,0-1,1 0,-1 0,0 0,1 0,-1 0,0 0,2-1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241 547,'2'0,"-4"0,2 0,0 0,0 0,0 0,0-1,0 1,0 0,0 0,0 0,0 0,0 0,0 0,0 0,0 0,0 0,0 1,0-1,0 0,0 1,1-1,-1 1,0 0,0-1,1 1,-1 0,0-1,0 1,1-1,-1 1,0-1,0 1,0-1,1 0,-1 0,0 1,0-1,0 0,0 0,0 0,0 0,0 0,1 0,-1-1,0 1,0-1,1 1,-1-1,0 1,0 0,0-1,0 1,0 0,0-1,0 1,0 0,0-1,0 1,0 0,0 0,0 0,0 0,0 0,0 0,0 0,0 0,0 0,0 0,0 0,0 0,1 1,-1 0,0 0,0 0,0 1,0-1,1 0,-1 1,0-1,0 1,0-1,0 1,0-1,0 1,0-1,0 0,-1 0,1 0,0 0,-1 0,1-1,0 1,-1-1,1 1,-1-1,1 0,-1 0,1 0,-1 0,1-1,-1 1,1 0,-1-1,1 1,0-1,-1 1,1-1,0 0,0 0,1 0,-1 0,1 0,0 0,-1 0,1 0,0 0,0 0,0 0,0 0,0 0,0 0,2-2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260 540,'2'0,"-4"0,2 0,0 0,0 0,0 0,0 0,0 1,1-1,-1 0,0 1,0 0,1-1,-1 1,0 0,1 0,-1 0,0 1,0-1,0 0,0 1,0-1,0 1,0-1,0 0,-1 0,1 1,-1-1,1-1,0 1,-1 0,1-1,-1 1,1-1,0 0,-1 0,1 1,0-1,-1 0,1 0,0 0,0 0,-1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264 580,'2'0,"-4"0,2 0,0 0,0 0,0 0,0 0,0 0,0 0,0 0,0 0,0 0,-1 0,1 0,-1 0,1 0,-1 0,0 0,0 1,0-1,0 0,0 0,0 0,0 0,-1 0,1 0,0 0,-1 0,1 0,0 0,-1 0,1 0,-1 0,0 0,0 0,0-1,0 1,0 0,1 0,-1 0,0-1,1 1,-1 0,1 0,0-1,-1 1,1 0,0 0,1 0,-1 0,0 0,1-1,0 1,-1 0,1 0,0 0,-1 0,1 0,0 0,-1 0,1 0,0 0,0 0,0 0,0 0,0 0,0 0,0 0,-1 0,1 0,0 0,0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209 610,'2'0,"-4"0,2-1,0 1,0 0,0-1,0 1,0 0,-1 0,1 0,0-1,0 1,0 0,-1 0,1 0,0 0,-1 0,1 0,0 0,0 0,-1 0,1 0,0 0,-1 0,1 0,-1 0,1 0,0 0,-1 1,1-1,0 0,-1 1,1-1,0 1,0-1,-1 1,1-1,0 1,0-1,0 1,0-1,0 1,0-1,0 1,0-1,0 1,0-1,0 1,0-1,1 0,-1 1,0-1,0 0,0 1,1-1,-1 0,0 0,0 0,1 1,-1-1,0 0,1 0,-1 0,0 0,1 1,-1-1,0 0,1 0,-1 0,0 0,1-1,-1 1,1 0,-1 0,1-1,-1 1,1 0,-1-1,1 0,0 1,-1-1,1 0,-1 0,1 1,-1-1,0 0,1 1,-1-1,0 0,0 0,1 0,-1 0,0 0,0 0,0 0,0 0,0 0,0 0,0 0,-1 0,1 0,0 0,-1 0,1 0,-1 0,0 0,0 0,0 0,0 0,0 0,0 1,0-1,0 1,0-1,1 1,-1 0,0-1,1 1,-1 0,1 0,-1 0,1 0,0 0,-1 0,1 0,-1 0,1 0,-1 1,1-1,-1 0,1 0,0 0,0 0,-1 0,1 0,0 1,0-1,0 0,-1 0,1 0,0 0,0 0,0 0,0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988 304,'2'0,"-4"0,2 0,0 0,0 0,0 0,0 0,0 0,0 0,0 0,0 0,0 0,0 0,0 0,0 0,0 0,0 0,0 0,0 0,0 0,0 1,0-1,0 1,0-1,-1 0,1 1,0 0,0-1,0 1,0-1,-1 1,1 0,0-1,0 1,-1-1,1 0,0 1,0-1,-1 0,1 1,0-1,0 0,0 0,-1 1,1-1,0 0,0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281 588,'2'0,"-4"0,2 0,0 0,0 0,0 0,0 0,1 0,-1-1,1 1,-1 0,0 0,0 0,1 0,-1 0,1 0,-1 0,0 0,1 0,-1 0,0 0,0 0,1 0,-1 0,0 0,0 0,1 0,-1 0,0 0,0 0,0 0,0 0,0 0,0 0,0 0,0 0,0 0,0 0,0 0,0 0,0 0,-1 0,-1-1,1 1,0 0,-1 0,1 0,0 0,0 0,0 0,0 0,1 0,-1 0,1 0,0 0,-1 0,1 0,0 0,0 0,-1 0,1 0,0 0,0 0,0 0,0 0,0 0,0 0,0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305 589,'2'0,"-4"0,2 0,0 0,0 0,0 0,0 0,0 0,0 0,1 0,0-1,0 1,0 0,1 0,0 0,0 0,0 0,1 0,0 0,-1-1,1 1,0 0,0 0,1-1,-1 1,0 0,0-1,0 1,0 0,-1-1,1 1,-2 0,1 0,-1 0,0 0,1 0,-2 0,1 0,0 0,-1 0,1 0,-1 0,1 0,-1 0,0 0,0 0,1 0,-1 0,0 0,0 0,0 0,0 0,0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324 567,'2'0,"-4"0,2 0,0-1,0 1,0 0,0 0,-1-1,1 1,0 0,0 0,-1-1,1 1,-1 0,0 0,1 0,-1 0,0 0,0 0,1 0,-1 0,0 0,1 0,-1 1,0-1,1 0,-1 1,1-1,-1 0,1 1,-1-1,1 1,0 0,-1-1,1 1,0-1,0 1,0 0,0-1,0 1,0 0,1-1,-1 1,0-1,0 1,1-1,-1 1,0-1,1 0,-1 0,0 1,1-1,-1 0,0 0,1 0,-1 0,1 0,-1 0,1 0,-1 0,1 0,0 0,-1-1,1 1,0 0,-1-1,1 1,-1-1,1 1,0-1,-1 0,1 1,0-1,-1 0,1 0,-1 0,1-1,-1 1,0 0,0 0,0-1,0 1,0 0,0-1,0 1,0 0,0-1,-1 1,1-1,-1 1,1 0,-1-1,0 1,0 0,0 0,0-1,0 1,-1 0,1 1,0-1,0 0,0 0,0 1,0-1,-1 1,1 0,0 0,1-1,-1 1,0 0,0 0,0 0,0 0,0 0,1 1,-1-1,0 0,1 0,-1 0,1 0,0 0,-1 0,1 1,0-1,0 0,-1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342 561,'-1'0,"1"0,0 0,0 0,0 0,-1 0,1 0,0 0,-1-1,1 1,0 0,0 0,-1 0,1-1,0 1,0 0,0 0,0-1,0 1,0 0,0-1,0 1,0 0,0 0,0-1,0 1,0 0,0 0,1-1,-1 1,0 0,0 0,1 0,-1 0,0 0,1 0,-1 0,0 0,1 1,-1-1,0 1,1-1,-1 1,0 0,1 0,-1 0,0 0,0 0,0-1,0 1,0 0,0 0,0 0,0 0,-1 0,1-1,0 1,0-1,0 0,0 1,0-1,0 0,-1 0,1 1,0-1,0 0,0 0,0 0,0 0,0 0,0 0,0 0,0 0,0 0,0-1,1 0,-1 1,0-1,1 0,-1 0,0 0,1 1,-1-1,1 0,-1 0,1 0,-1 1,0-1,1 1,-1-1,0 1,0-1,0 1,1 0,-1 0,0 0,0-1,0 1,0 0,0 0,0 0,0 0,0 0,0 0,0 1,0-1,-1 0,1 1,0 0,0 0,0 0,-1 0,1 0,0 0,0 0,0 0,0-1,0 1,0 0,0 0,0-1,1 1,-1-1,0 1,1-1,-1 1,0-1,1 0,-1 1,1-1,-1 0,1 0,-1 0,2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359 536,'2'0,"-4"0,2 0,0 0,0 0,0 0,0 0,0 0,0 0,0 0,0 0,0 0,0 0,0 0,0 0,0 1,-1-1,1 1,0-1,-1 1,1 0,-1 0,1 0,-1 0,1 0,-1-1,1 1,-1 0,1-1,0 1,0-1,0 1,-1-1,1 0,0 1,0-1,1 0,-1 0,0 1,1-1,0 0,0 0,0 0,0 0,0 0,0 0,0 0,0 0,-1 0,1 0,-1 0,1 0,-1 0,0 0,1 0,-1 0,0-1,0 1,0 0,0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365 548,'2'0,"-4"0,2 0,0-1,0 1,0 0,0 0,0 0,0 0,0 0,0-1,-1 1,1 0,0 0,0 0,0 0,0 0,0 0,0 0,0 0,0 0,0 0,0 0,0 0,0 0,0 0,0 0,0 1,0-1,0 1,0 0,0-1,0 1,-1 0,1-1,0 1,0 0,0-1,0 1,0 0,0-1,0 1,0-1,0 1,0-1,0 1,0-1,0 0,0 0,0 1,0-1,0 0,0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336 626,'2'0,"-4"0,2 0,0 0,0 0,0 0,0 0,0 0,0 0,0 0,0 0,0 0,0 0,0 0,0 0,0 0,0 0,0 0,0 0,0 0,0 0,0 0,0 0,0 0,0 0,0 0,0 0,0 0,0 0,0-1,0 1,0 0,0 0,0-1,0 1,0 0,0-1,0 1,0 0,-1-1,1 1,-1-1,1 1,0-1,-1 1,1 0,-1-1,0 1,1 0,-1 0,1 0,-1 0,0 0,1 0,-1 0,0 0,0 1,0-1,0 0,1 1,-1-1,0 1,1-1,-1 0,1 1,-1-1,1 1,0-1,-1 1,1-1,0 1,0-1,0 1,0-1,0 1,0-1,0 1,0-1,0 1,0-1,1 1,-1-1,0 0,0 0,0 1,1-1,-1 0,0 0,0 1,1-1,-1 0,1 0,-1 1,1-1,-1 0,0 0,1 0,-1 0,0 0,1 0,-1 0,1 0,-1 0,0 0,1 0,-1-1,1 1,-1 0,1-1,-1 0,1 1,0-1,-1 0,1 0,-1 0,1 0,-1-1,0 1,1 0,-1 0,0-1,0 1,1 0,-1 0,0-1,-1 1,1 0,0 0,0 0,-1 0,1-1,-1 1,0 0,0 0,1 0,-1 0,0 0,0 1,-1-1,1 0,0 0,0 1,0 0,-1-1,1 1,0-1,0 1,1 0,-1 0,1 0,-1 0,1 0,-1 0,1 0,0 0,-1 0,1 0,0 0,-1 0,1 0,0 0,0 0,0 0,-1 0,1 1,0-1,0 0,0 0,1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344 622,'2'0,"-4"0,2 0,0 0,0 0,0 0,0 0,0-1,0 1,0 0,0 0,0 0,0 0,0 0,0 0,0 0,0 0,0 0,0 0,0 0,0 0,0 0,0 1,0-1,0 1,0-1,1 1,-1-1,0 1,0 0,1-1,-1 1,0 0,0-1,1 1,-1-1,0 1,1-1,-1 1,0-1,0 0,1 0,-1 0,0 1,0-1,1 0,-1 0,0 0,0 0,1 0,-1-1,1 1,-1 0,0 0,1-1,-1 1,0-1,1 1,-1-1,0 1,0-1,0 1,0 0,1 0,-1-1,0 1,0 0,0 0,0 0,0 0,0 0,0 0,0 0,0 0,0 0,0 0,0 0,0 0,0 0,0 1,0 0,0 0,0 0,0 0,0 1,0-1,0 0,0 1,0 0,0 0,-1 0,1 0,0 0,0-1,-1 1,1 0,0-1,-1 1,1-1,-1 0,1 0,0 0,-1-1,1 1,-1 0,1-1,0 0,-1 0,1 1,-1-1,1 0,-1 0,1 0,-1 0,0-1,1 1,-1-1,1 1,-1-1,1 0,-1 1,1-1,0 0,0 0,0 0,0 0,0 0,0 0,1 0,-1 0,1 0,0 0,-1 1,1-1,0 0,0 1,0-1,0 1,0-1,0 1,0 0,0-1,0 1,0 0,-1 0,1 0,0 0,0 0,-1 0,1-1,0 1,-1 0,1 0,-1 0,1 0,-1 0,0 0,1 0,-1 0,0 0,0 0,0 0,1 0,-1 0,0 0,0 0,0 0,0 0,1 0,-1 0,0 0,0 0,0 0,0 0,0 0,0 0,0 0,0 0,0 0,0 0,0 0,0 0,0 0,1 0,-1 0,0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235 614,'2'0,"-4"0,2 0,0 0,0 0,0 0,0 1,0-1,0 0,0 0,0 0,0 0,0 0,0 0,0 0,0 0,0 0,0 0,0 0,0-1,0 1,-1 0,1 0,0 0,0 0,0-1,0 1,0 0,0 0,0-1,0 1,0 0,0-1,0 1,0 0,0 0,1-1,-1 1,0 0,0-1,1 1,-1 0,0 0,0 0,1 0,-1 0,0 0,1 0,-1 0,0 0,1 1,-1-1,1 0,-1 1,0 0,1-1,-1 1,0 0,0 0,1 0,-1 0,0 0,0 0,0 0,-1 0,1 0,0-1,0 1,0-1,-1 1,1-1,0 1,0-1,0 0,0 1,0-1,-1 0,1 0,0 0,0 0,0 1,0-1,0 0,0 0,0 0,0 0,0 0,0-1,1 1,-1 0,0-1,1 0,-1 1,1-1,-1 0,1 0,-1 1,0-1,1 0,-1 0,1 1,-1-1,0 1,1-1,-1 1,0 0,0 0,0-1,0 1,0 0,0 0,0 0,0 0,0 0,1 0,-1-1,0 1,0 0,0 0,-1 1,1-1,0 1,0-1,-1 1,1 0,0-1,0 1,0 0,0 0,0 0,0 0,0-1,0 1,0 0,0-1,0 1,1-1,-1 1,0 0,1-1,-1 0,1 1,-1-1,1 0,-1 1,1-1,-1 0,1 0,-1 0,1 0,-1 0,1 0,0 0,-1 0,1 0,-1 0,2-1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387 550,'2'0,"-4"0,2 0,0 0,0 0,0 0,0 0,0 0,0 0,0 0,1 0,-1 1,1 0,0-1,-1 2,1-1,0 0,0 1,0-1,0 1,1 0,-1 0,0 0,1 1,-1-1,0 0,0 1,0-1,1 0,-1 1,-1-1,1 1,0-1,-1 0,1 1,-1-1,1 0,-1 0,0 0,0 0,0 0,0 0,0 0,-1 0,1-1,0 1,-1 0,1-1,-1 0,0 1,1-1,-1 0,0 1,0-1,0 0,0 0,0 0,0 0,0 0,0 0,0-1,0 1,0-1,0 1,1-1,-1 0,1 0,-1 1,1-1,0 0,-1 0,1 0,0 0,0 0,0 0,0 0,0 0,0-1,1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997 290,'2'0,"-4"0,2 0,0 0,0 0,0 0,0 0,0 0,0 0,0 0,0 0,0 0,0 0,0 0,0 0,1 0,-1 1,0-1,1 0,-1 0,0 1,0-1,1 0,-1 1,0-1,0 1,0 0,0-1,0 1,0 0,0 0,0 0,-1 0,1 0,0 0,-1 0,1 0,0 0,-1 0,1-1,0 1,0 0,-1-1,1 1,0-1,0 1,0-1,-1 1,1-1,0 0,0 1,0-1,0 0,0 0,1 1,-1-1,0 0,0 0,1 0,-1 0,0 0,1 1,-1-1,1 0,-1 0,1 0,0 0,-1 0,1 0,-1 0,0 0,1-1,-1 1,0 0,1 0,-1 0,0 0,1-1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438 601,'2'0,"-4"0,2 0,0 0,0 0,0 0,0 0,1 0,-1 0,0 0,0 0,0 0,0 0,0-1,0 1,0 0,0 0,1-1,-1 1,0 0,0 0,0-1,0 1,0 0,0 0,0-1,0 1,0 0,0-1,0 1,0 0,-1 0,1-1,0 1,0 0,-1 0,1 0,-1-1,1 1,-1 0,1 0,-1 0,1 0,-1 0,0 1,1-1,-1 0,0 0,1 0,-1 1,1-1,-1 0,1 0,-1 1,1-1,-1 0,1 1,-1-1,1 0,0 1,0-1,-1 1,1-1,0 1,-1-1,1 1,0-1,0 0,0 1,0-1,-1 1,1-1,0 0,0 0,0 1,0-1,0 1,0-1,0 0,0 0,0 1,0-1,0 0,0 0,0 1,0-1,1 0,-1 0,0 0,0 0,0 1,0-1,0 0,0 0,0 0,0 0,0 0,1 0,-1 1,0-1,0 0,0 0,0 0,0 0,1 0,-1 0,0 0,0 0,1 0,-1 0,0 0,1 0,-1 0,0 0,0 0,1 0,-1 0,0 0,0 0,1-1,-1 1,0 0,1 0,-1 0,0-1,0 1,1 0,-1-1,0 1,1 0,-1-1,0 1,1-1,-1 0,0 1,1-1,-1 1,0-1,1 0,-1 0,0 0,1 1,-1-1,1 0,-1 0,0-1,1 1,-1 0,1 0,-1 0,0 0,1 0,-1 0,1-1,-1 1,1 0,-1-1,0 1,1 0,-1-1,1 1,-1-1,0 1,1 0,-1-1,1 1,-1 0,0 0,0 0,0 0,1 1,-1-1,0 1,0 0,0-1,0 1,0 0,0 0,0 0,0 0,0 0,0 0,0 0,0-1,0 1,0 1,0-1,0 1,0 0,-1 0,1 0,0 1,-1 0,1 0,0 0,-1 0,1 0,-1 0,1 0,0-1,-1 1,1 0,0 0,0-1,-1 1,1-1,0 0,0 1,0-1,-1 1,1-1,0 0,0 0,0 0,0 0,0 0,-1 0,1 0,0-1,0 1,0-1,0 0,0 1,0-1,0 0,1 0,-1 0,0 0,0 1,0-1,1-1,1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458 600,'2'0,"-4"0,2 0,0 0,0 0,0 0,0 0,0 0,0 0,-1 0,0 0,1 0,0 0,0 0,-1 0,1 0,0 0,-1 0,1-1,0 1,0 0,0 0,-1 0,1-1,0 1,0 0,0 0,0 0,0-1,0 1,1 0,-1 0,0 0,0-1,0 1,0 0,1 0,-1 0,0 0,1 0,-1 0,0 1,1-1,-1 0,1 1,-1-1,0 1,1-1,-1 1,0 0,0-1,0 1,0 0,0 0,0 0,0 1,0-1,-1-1,1 1,0 0,-1 0,1-1,-1 1,1-1,0 1,0-1,-1 1,1-1,0 0,0 0,0 0,-1 0,1 0,0 0,0 0,0 0,0 0,0 0,0 0,0 0,0 0,0-1,1 1,-1-1,1 0,-1 0,1 0,-1 0,1 0,0 0,-1 0,1 0,0 0,-1 1,1-1,-1 0,1 1,-1-1,0 1,1 0,-1-1,0 1,0 0,0 0,0-1,0 1,1 0,-1 0,0 0,0 0,0 0,0 0,0 0,0 0,-1 1,1 0,0-1,0 1,0 0,-1 0,1 0,0-1,0 1,0 0,0 0,0-1,0 1,0-1,0 1,0-1,1 1,-1-1,1 0,-1 1,1-1,-1 0,1 1,-1-1,1 0,-1 0,1 0,-1 0,0 0,1 0,-1 0,1 1,0-1,-1 0,3-1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498 606,'0'-1,"0"1,0 0,0 0,1-1,-1 1,0 0,0-1,0 1,0 0,0-1,0 1,0 0,0 0,0-1,0 1,0 0,0 0,-1-1,0 1,1 0,-1 0,0 0,1 0,-1 0,0 1,0-1,0 0,0 1,0-1,0 1,1-1,-1 0,0 1,1-1,-1 1,0-1,1 1,-1-1,1 1,0-1,-1 1,1-1,-1 1,1-1,0 1,0-1,-1 1,1-1,0 1,0 0,0-1,0 0,0 1,0-1,0 1,0-1,0 0,0 1,0-1,0 0,0 0,0 1,0-1,0 0,0 0,0 0,1 0,-1 1,0-1,0 0,0 0,0 0,1 0,-1 0,0 0,1 0,-1 0,1 0,-1-1,1 1,-1 0,1-1,0 0,0 1,0-1,-1 0,1 0,0 0,0 0,0-1,0 1,0-1,0 0,1 0,-1 0,0 0,0 0,0 0,0 0,0 0,1 0,-1 0,0 0,0 1,0-1,-1 1,1 0,0 0,-1 0,0 0,1 1,-1-1,0 1,0-1,0 1,0 0,0 0,1 0,-1-1,0 1,0 0,0 0,0 0,0 0,0 0,0 0,0 0,-1 1,1 0,0 0,0 0,-1 1,1-1,-1 0,1 1,-1-1,1 1,-1 0,0-1,1 1,-1 0,1-1,-1 1,1-1,-1 1,1 0,-1-1,1 0,0 1,0-1,-1 0,1 0,0 0,0 0,0 0,-1-1,1 1,0-1,0 1,0-1,0 1,0-1,0 0,1 0,-1 0,0 1,0-1,0 0,0 0,0-1,3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517 598,'2'0,"-4"0,2 0,0 0,0 0,0 0,0 0,0 0,0 0,0 0,0 0,0 0,0 0,0 0,0 0,0 0,0 0,1 1,-1-1,0 1,0 0,0-1,0 1,0 0,1 0,-1 0,0 0,0 0,1 0,-1-1,0 1,0-1,0 1,0-1,0 0,1 0,-1 0,0 0,0 0,1 0,0 0,0-1,-1 1,1-1,0 0,0 0,0 0,0 0,-1 1,1-1,0 0,-1 0,1 1,-1-1,0 1,1 0,-1-1,0 1,0 0,0 0,0 0,0 0,0 0,0 0,0 0,0 0,0 1,0 0,0 0,0 1,0-1,-1 1,1 0,-1 1,1-1,-1 1,1-1,-1 1,1 0,-1-1,0 1,1-1,-1 1,0-1,0 0,0-1,1 1,-2 0,1-1,0 0,0 0,0 0,0-1,0 1,0-1,0 0,0 0,0 0,0-1,0 1,0-1,0 1,1-1,-1 0,1 0,-1-1,1 1,0 0,1 0,-1 0,1 0,0-1,0 1,3-2,-2 1,1 1,-1-1,2 1,-1-1,1 1,-1-1,0 1,0 1,-1-1,1 0,0 0,-1 1,0-1,-1 1,1 0,-1 0,0 0,0 0,0 0,-1 0,1 0,0 0,-1 0,0 0,1 1,-1-1,0 0,1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90 623,'2'0,"-4"-1,2 1,0 0,0 0,0 0,0 0,0 0,0 0,0 0,-1 0,1 1,0 0,0 0,0 0,0 0,0 0,0 0,0 1,0-1,0 0,0 1,0-1,0 0,1 0,-1 1,0-1,0 0,0-1,1 1,-1 0,0-1,0 0,0 1,0-1,0 0,1 0,-1 0,0 0,0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79 628,'2'0,"-4"0,2 0,0 0,1-1,-1 1,1 0,0-1,0 1,0 0,1-1,0 1,0 0,0 0,1 0,-1 1,0-1,0 0,0 1,0-1,-1 1,1-1,-1 1,0-1,-1 1,1 0,-1-1,0 1,0 0,0 0,0 0,-1 0,1-1,-1 1,0 0,0 0,-1 0,1-1,0 1,-1-1,1 0,-1 1,1-1,0 0,0 0,0 0,0 0,0 0,1 0,-1 0,1 0,-1 0,1 0,0 0,-1 0,1-1,0 1,0 0,-1 0,1 0,0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599 605,'2'0,"-5"0,3 0,0 0,0 0,0 0,0 0,0 0,0 0,0 0,0 0,0 0,0 0,0 0,0 0,0 0,0 0,0 0,0 0,0 0,0 0,0 0,0 0,0 0,0 0,0 0,0 0,0 0,0 0,0 0,0 0,0 0,0 0,0 0,-1 0,1 0,0 0,0 0,0 0,0 0,0 0,0 0,0 0,0 0,0 0,0 0,0 0,0 0,0 0,1 0,-1 0,0 0,1 0,-1 0,1 0,0 0,-1 0,1 0,0 0,0 0,-1 0,1 0,0 0,-1 0,1 0,0 0,0 0,-1 0,1 0,0 0,-1 0,1 0,-1 0,1 0,-1 0,0 0,1 0,-1 0,0 0,0 0,1 0,-1 0,0 0,0 0,0 0,0-1,0 1,0 0,0 0,1 0,-1 0,0 0,0 0,0 0,0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602 600,'2'0,"-4"0,2 0,0 0,0 0,0 0,0-1,0 1,0 0,0 0,0 0,0 0,0 0,0 0,1 0,0 0,0 1,-1-1,1-1,0 1,0 0,0 0,0 0,1 0,-1 0,0 0,0 0,0 0,0 0,0 0,0-1,0 1,0 0,-1 0,1 0,-1 0,1 0,-1 0,0 0,0 0,1 0,-1 0,0 0,0 0,0 0,0 0,0 0,1 0,-1-1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673 555,'2'0,"-4"-1,2 1,0 0,0 0,0 0,0 0,0 0,0 0,0 0,0-1,-1 1,1 0,0 0,-1 0,1 1,-1-1,0 0,1 0,-1 0,0 1,0-1,0 1,0 0,0-1,0 1,0 0,0 0,0 0,1 0,-1-1,0 1,1 1,-1-1,1 0,-1 0,1 0,-1 1,1-1,0 1,0 0,-1 0,1 0,0-1,0 1,0 0,0 0,0 0,0 1,1-1,-1 0,0 1,0-1,0 0,0 0,0 0,0 0,0-1,0 1,0-1,0 1,0-1,0 1,0-1,-1 1,1-1,0 0,0 0,-1 0,1 0,0 0,-1 0,1-1,0 1,-1-1,1 1,0-1,-1 1,1-1,0 0,-1 0,1 1,-1-1,0 0,1 0,-1 0,0 0,1 0,-1 0,0 0,1-1,-1 1,1 0,-1 0,1-1,-1 1,1 0,0-1,-1 1,1-1,0-1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694 559,'2'0,"-5"0,3 0,0 0,0 0,0 0,-1 0,1 0,-1 0,0 0,1 1,-1-1,0 0,1 1,-1-1,1 1,-1 0,0-1,0 1,0 0,0 1,1-1,-1 0,0 0,1 1,-1-1,1 1,-1-1,1 1,-1 0,1 0,0 0,-1 0,1 0,0 0,0 0,-1 1,1-1,0 0,0 0,0 0,0 1,0-1,1 1,-1-1,0 0,0 0,0 0,1 0,-1 0,0-1,0 1,0-1,0 0,0 0,0 0,0 0,0-1,0 1,-1-1,1 1,0-1,-1 0,1 1,-1-1,0 0,1 0,-1 1,0-1,0 0,0 0,0 0,1 0,-1 0,1-1,-1 1,1 0,-1 0,1 0,0 0,-1 0,1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992 303,'2'0,"-4"0,2 0,-1 0,1 0,0 0,0 0,0 0,0 0,0 0,0 0,0 0,1 0,-1 0,0 0,1-1,-1 1,1 0,0 0,0 0,0 0,0 0,1 0,-1-1,0 1,-1 0,1 0,0 0,-1 0,1 0,-1 0,1 0,-1 0,0 0,1 0,-1 0,0 0,1 0,-1-1,0 1,1 0,0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654 648,'2'0,"-4"0,2 0,0 0,0 1,0-1,0 1,0 0,0 0,0 0,0 0,1 1,-1-1,0 0,0 0,0 1,0-1,0 0,0 0,0 0,0 1,0-1,0-1,0 1,0 0,0-1,0 1,0-1,0 0,0 0,0 1,0-1,0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652 646,'2'0,"-3"0,1 0,0-1,1 1,0 0,-1 0,1 0,0-1,0 1,0 0,0 0,0 0,1 1,-1-1,0 0,0 1,1-1,-1 1,0 0,0-1,0 1,0 0,0 0,0-1,0 1,-1 0,1 0,-1 0,0 0,1 0,-1 0,0 0,0 0,-1-1,1 1,-1 0,0 0,0 0,0 0,0 0,-1-1,1 1,-1 0,1-1,-1 0,1 1,-1-1,1 0,0 0,0 0,0 0,0 0,0 0,1 0,-1 0,1 0,-1 0,1 0,-1 0,1 0,0 0,0 0,-1-1,1 1,0 0,0 0,0 0,0 0,0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703 598,'2'0,"-4"-1,2 1,0 0,0 0,0 0,0 0,0 0,0 0,0 0,0 0,0 0,0-1,0 1,0 0,0 0,0 0,0 0,0 0,0 0,0 0,0 0,0 0,0 0,0 0,0 0,0 0,0 0,0 0,0 0,0 0,0 0,0 0,0 0,0 0,0 0,0 0,0 0,0 1,0 0,0 0,0 0,1 0,-1 0,0 0,0 0,0 0,0-1,1 1,-1 0,0 0,1 0,-1 0,1-1,-1 1,1 0,-1-1,1 1,-1-1,1 1,-1-1,0 1,1-1,-1 0,0 0,0 1,0-1,0 0,1 0,-1 0,0 0,0 0,0 0,0 0,0 0,0 0,0 0,1 0,-1-1,0 1,0-1,0 0,1 1,-1-1,0 1,0-1,0 0,0 1,0-1,0 0,1 1,-1-1,0 1,0 0,0-1,0 1,0-1,0 1,0 0,1 0,-1-1,0 1,0 0,0 0,0 0,0 0,0-1,0 1,0 0,0 0,0 0,0 0,0 0,0 0,0 0,0 0,0 0,0 0,0 0,0 0,0 0,0 0,1-1,-1 1,0 0,0 0,0 0,0 0,0 0,0 0,0 0,0 0,0 1,0-1,0 1,0 0,1-1,-1 2,0-1,0 0,0 1,0-1,0 1,0-1,0 1,-1 0,1-1,0 1,0 0,0-1,-1 0,1 1,0-1,0 0,0 0,-1 0,1 0,0 0,0-1,0 1,0-1,0 1,-1-1,1 0,0 0,0 1,0-1,0 0,0 0,-1 0,1 0,0 0,0 0,-1 0,1 0,0 0,-1 0,1 0,0 0,-1-1,1 1,0 0,-1-1,1 1,0-1,0 1,0 0,0-1,0 1,0-1,0 1,0-1,0 1,1-1,-1 1,1-1,0 0,0 1,0-1,0 0,1 1,-1-1,1 1,0-1,1 0,-1 1,0-1,0 1,-1-1,1 1,-1 0,0 0,0 0,0-1,0 1,0 0,-1 0,1 0,-1 0,0 0,1 0,-1 0,1 0,-1 0,0 0,2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763 614,'2'0,"-4"0,2 0,0-1,0 1,0 0,0 0,0 0,0-1,0 1,0 0,0-1,0 1,0 0,0-1,0 1,0-1,-1 1,1-1,0 1,0-1,-1 1,1 0,0 0,-1-1,1 1,0 0,-1 0,1 0,0 0,-1 0,1 0,0 0,-1 0,1 0,-1 0,1 0,-1 0,1 1,-1-1,1 0,-1 1,1-1,-1 1,1-1,0 1,-1-1,1 1,0-1,0 1,-1 0,1-1,0 1,0-1,0 1,0-1,0 1,0-1,0 1,0-1,0 0,0 1,0-1,0 0,0 0,0 1,0-1,1 0,-1 0,0 1,0-1,0 0,0 0,0 0,0 0,1 0,-1 1,0-1,0 0,0 0,0 0,0 0,1 0,-1 0,0 0,1 0,-1-1,0 1,1 0,-1-1,1 1,-1 0,1-1,-1 0,1 0,0 1,-1-1,1 0,-1 0,1-1,0 1,-1 0,1 0,0 0,-1-1,1 1,0-1,0 1,-1-1,1 1,0-1,-1 1,1-1,0 0,-1 1,1-1,-1 1,0 0,1 0,-1-1,0 1,1 1,-1-1,0 0,0 1,0-1,0 1,0 0,0-1,0 1,0 0,0 0,0 0,0 0,0-1,0 1,0 0,0 0,0 0,0 0,0 0,0 0,0 1,0-1,0 1,0 0,0 1,-1-1,1 0,0 1,0 0,-1 0,1 0,-1 0,1 0,-1 0,1 0,0 0,-1-1,1 1,0-1,0 1,-1-1,1 0,0 0,0 1,0-2,-1 1,1 0,0-1,0 1,0-1,0 1,0-1,0 0,0 0,1 1,-1-1,0 0,0 0,0 0,0 0,1 0,0-1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779 612,'2'0,"-4"0,2 0,0 0,0 0,0 0,0 0,0 0,0 0,-1 0,1 0,0 0,0 0,0-1,0 1,0 0,0 0,0 0,-1 0,1-1,0 1,0 0,0 0,0 0,0-1,0 1,0 0,0 0,0-1,1 1,-1 0,0 0,0 0,0 0,0-1,1 1,-1 0,0 0,0 0,1 1,-1-1,0 0,1 0,-1 1,0-1,1 0,-1 1,0 0,0-1,0 1,0 0,0 0,0-1,0 1,0 0,0 0,0 0,-1-1,1 1,0 0,0-1,-1 1,1-1,0 0,0 1,0-1,0 0,-1 0,1 1,0-1,0 0,0 0,0 0,0 0,0 0,0 0,0 0,0 0,0 0,0 0,0 0,0 0,1 0,-1-1,0 1,1-1,-1 1,0-1,1 0,-1 1,1-1,0 0,-1 0,1 1,-1-1,1 0,-1 1,0-1,0 1,1 0,-1-1,0 1,0 0,0 0,1-1,-1 1,0 0,0 0,0 0,0 0,0 0,0 0,0 0,0 0,0 0,0 0,0 0,0 0,0 0,0 1,-1 0,1-1,0 1,0 0,0-1,0 1,0 0,0-1,0 1,0-1,0 1,0 0,0-1,0 1,0-1,1 0,-1 1,0-1,1 1,-1-1,1 0,0 0,-1 1,1-1,0 0,0 0,-1 0,1 0,0 0,-1 0,3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812 615,'2'0,"-4"0,2-1,0 1,0 0,0 0,0-1,0 1,0 0,0 0,-1-1,1 1,0 0,0 0,-1 0,1 0,-1-1,1 1,-1 0,0 0,1 0,-1 1,0-1,1 0,-1 0,1 1,-1-1,1 0,-1 1,1-1,-1 1,1-1,-1 1,1 0,0-1,0 1,0-1,-1 1,1 0,0-1,0 1,0-1,0 1,0-1,0 1,0-1,1 0,-1 0,0 1,0-1,0 0,0 0,0 1,1-1,-1 0,0 0,0 0,0 0,1 0,-1 0,0 0,1 0,-1-1,1 1,-1 0,1-1,-1 0,1 0,0 0,0 0,-1 0,1 0,0 0,-1-1,1 1,-1-1,1 1,0-1,0 0,0 0,-1 1,1 0,0-1,-1 1,1-1,-1 1,1 0,-1 0,0 0,1 0,-1 0,0 0,0 1,0-1,0 1,1 0,-1-1,0 1,0 0,0 0,0 0,0 0,0 0,0 0,0 0,0 0,0 0,0 1,0 0,0 0,0 1,-1-1,1 1,0 0,-1 0,1 0,-1 0,1 0,-1 0,1 0,0-1,-1 1,1-1,0 1,0-1,-1 0,1 1,0-1,0 0,-1 0,1-1,0 1,0-1,0 1,0-1,0 1,0-1,0 0,0 0,0 0,0 0,0 0,0 1,0-1,1-1,-1 1,1-1,-1 1,1-1,0 0,-1 0,1 0,0 0,-1 0,1 0,-1 0,1 1,-1-1,0 0,1 0,-1 1,0-1,1 1,-1-1,0 1,0 0,0-1,0 1,0 0,0 0,1-1,-1 1,0 0,0 0,0 0,0 0,0 0,0 0,0 0,0 0,0 0,0 1,0 0,0-1,0 1,0 0,0 0,0-1,0 1,0 0,0 0,0-1,1 1,-1-1,0 1,0-1,0 0,0 1,0-1,1 0,-1 0,0 0,0 0,1 0,-1 0,1 0,-1 0,1-1,-1 1,1-1,0 1,-1-1,1 0,-1 1,1-1,-1 1,1-1,-1 1,0-1,0 1,1 0,-1 0,0-1,0 1,0 0,0 0,0 0,0 0,0 0,0 0,0 0,0 1,0-1,0 1,0 0,0 0,0 0,-1 1,1-1,0 1,-1 0,1-1,-1 1,0 0,1-1,-1 1,0 0,0-1,0 1,0-1,0 1,0-1,1 0,-1 0,0-1,0 1,0 0,1-1,-1 0,0 1,0-1,1 0,-1 0,0-1,1 1,-1 0,1-1,-1 1,1-1,0 1,0-1,0 1,0-1,0 0,0 0,1 0,0 0,0 0,1 0,0 0,1 0,-1 1,1-1,0 0,0 0,0 0,0 1,0-1,-1 1,1 0,0-1,-1 1,1 0,-2 0,1 0,-1 0,1 0,-1 0,0 0,0 1,0-1,-1 0,1 0,-1 0,1 1,-1-1,0 0,1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388 522,'2'0,"-4"0,2 0,0-1,0 1,0 0,0 0,0 1,0-1,-1 0,1 1,0 0,-1 0,0 0,0 0,0 1,0 0,0 0,-1 1,0 0,0 0,0 0,-1 1,1-1,0 1,-1 0,1 0,-1 0,0 0,0 0,0 1,0-1,0 1,0-1,0 1,0-1,1 0,-1 1,1-1,0 0,0 0,0-1,0 1,0-1,0 0,1 0,-1 0,1 0,-1-1,1 1,0-1,0 1,0-1,0-1,0 1,0-1,1 1,-1-1,1 0,-1 0,1 0,-1 0,1-1,0 1,0 0,0-1,0 0,-1 1,1-1,0 0,0 0,0 1,0-1,0 0,0 0,0 0,0 0,0 1,0-1,0 0,0 0,0 0,0 0,0 0,-1 1,1-1,0 0,0 0,0 0,0 0,0 0,0 0,0 0,0 0,-1 0,1 0,0 0,0 0,0 0,-1 0,1-1,0 1,0 0,0 0,-1-1,1 1,0 0,0 0,-1-1,1 1,0-1,0 1,-1-1,1 1,0-1,0 1,0 0,0-1,-1 1,1 0,0 0,0-1,0 1,0 0,0 0,0-1,0 1,0 0,0 0,0 0,0 0,-1 0,1 0,0 0,0 0,0 0,0 0,0 0,0 0,0 0,0 0,0 0,0 0,0 1,0-1,0 1,0 0,0 0,1 0,-1 0,0 0,0-1,0 1,0 0,0 0,0 0,0-1,0 1,0 0,0-1,0 0,0 1,0-1,0 0,0 0,1 1,-1-1,0 0,0 0,0 0,0 0,1-1,-1 1,1 0,-1-1,1 1,-1-1,1 1,-1-1,1 1,-1-1,1 1,-1 0,0-1,1 1,-1 0,0 0,0-1,0 1,0 0,0 0,1 0,-1 0,0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274 705,'2'0,"-4"0,1 0,1-1,0 1,0 0,0 0,0 0,0 0,0 0,0-1,1 1,-1 0,0-1,0 1,0 0,0 0,1-1,-1 1,0-1,1 1,-1 0,1-1,-1 1,1 0,-1 0,0-1,1 1,-1 0,1 0,-1 0,1 0,-1 0,0 0,1 0,-1 0,0 0,1 0,-1 1,0-1,1 0,-1 1,0-1,1 1,-1-1,0 0,1 1,-1-1,0 1,0-1,0 1,0-1,0 0,0 1,0-1,0 1,0-1,0 1,0-1,-1 0,1 1,0-1,-1 1,1-1,-1 0,1 1,-1-1,1 0,0 0,-1 0,1 1,0-1,-1 0,1 0,0 0,-1 0,1 0,0 0,-1 0,1 0,-1 0,1-1,-1 1,1 0,0 0,-1 0,1-1,0 1,0 0,0-1,-1 1,1 0,0-1,0 0,0 1,0-1,0 1,0-1,1 0,-1 1,0-1,0 1,1-1,-1 1,1-1,0 0,1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674 680,'2'0,"-4"0,2 0,0 0,0 0,0 0,-1 1,1-1,0 0,0 0,0 0,-1 1,1-1,0 0,-1 0,1 0,0 0,-1 1,0-1,1 0,-1 0,0 1,0-1,0 0,0 0,0 1,0-1,0 0,0 0,0 0,0 0,0 0,0 0,0 0,1 0,-1 0,0 0,0 0,1 0,-1 0,0-1,0 1,0 0,0 0,1-1,-1 1,0 0,0 0,1-1,-1 1,0 0,1-1,-1 1,0 0,1-1,-1 1,1 0,-1-1,0 1,1 0,-1-1,1 1,-1-1,0 1,1-1,-1 1,1-1,-1 1,1-1,-1 1,1-1,-1 1,1-1,0 0,-1 1,1-1,0 1,-1-1,1 0,-1 0,1 1,0-1,0 0,-1 1,1-1,0 0,0 1,0-1,0 0,0 1,0-1,0 0,0 0,0 0,0 1,0-1,0 1,0-1,0 0,0 1,0-1,0 1,0-1,0 1,0-1,1 1,-1-1,0 1,0-1,0 1,0-1,0 1,1-1,-1 1,0-1,0 1,0 0,0-1,0 1,0 0,1-1,-1 1,0 0,0-1,1 1,-1 0,0-1,1 1,-1-1,0 1,1 0,-1-1,1 1,-1-1,0 1,1 0,-1-1,1 1,-1 0,1 0,-1-1,0 1,1 0,0-1,-1 1,1 0,-1-1,1 1,0 0,-1-1,1 1,-1 0,1 0,0-1,-1 1,1 0,0 0,-1-1,1 1,0 0,-1 0,1-1,0 1,0 0,-1 0,1 0,0-1,0 1,-1 0,1 0,0 0,-1 0,1 0,-1-1,1 1,-1 0,1 0,0 0,-1 0,1 0,-1 0,1-1,0 1,-1 0,1 0,0 0,-1 0,1 0,-1 0,1 0,-1 0,1 0,-1 0,1 0,-1 0,0-1,1 1,-1 0,1 0,-1 0,1 0,-1 1,1-1,0 0,-1 0,1 0,-1 0,1 0,-1 0,1 0,-1 0,1 0,-1 1,1-1,-1 0,1 0,0 0,-1 1,1-1,0 0,-1 1,1-1,-1 0,1 0,0 1,-1-1,1 0,-1 1,1-1,-1 0,1 1,0-1,-1 0,1 1,-1-1,1 1,-1-1,1 1,-1-1,1 1,-1-1,1 1,-1-1,1 1,-1-1,1 1,-1-1,0 1,1 0,-1-1,1 1,-1-1,0 1,1 0,-1-1,0 1,1-1,-1 1,0 0,0-1,1 1,-1-1,0 1,0-1,1 1,-1 0,0-1,0 1,0 0,0-1,0 1,1-1,-1 1,0 0,0-1,0 1,0-1,0 1,0 0,0-1,-1 1,1 0,0-1,0 1,-1-1,1 1,0 0,0-1,-1 1,1-1,0 1,-1 0,1-1,-1 1,1-1,0 1,-1-1,1 1,-1-1,1 1,-1-1,1 1,-1-1,1 0,-1 1,1-1,-1 1,1-1,-1 0,1 1,-1-1,1 0,-1 1,1-1,-1 0,1 1,-1-1,1 0,-1 0,1 1,-1-1,1 0,-1 0,1 1,-1-1,1 0,-1 0,1 1,-1-1,0 0,1 0,-1 0,0 1,1-1,-1 0,0 0,1 0,-1 1,0-1,0 0,0 0,1 0,-1 0,0 0,0 1,0-1,1 0,-1 0,0 0,1 0,-1 0,1 0,-1 0,1 0,-1 0,1 0,0 0,-1 0,1 0,0 0,0 0,0 0,-1 0,1 0,0 0,0 0,0 0,0 0,0 0,2-1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108 437,'2'0,"-4"0,2 0,0 0,0 0,0 0,0 0,0 0,0 0,0 0,0 0,0 0,0 0,0 0,0 0,0 0,0 0,0 0,0 0,0 0,0 0,0 0,0 0,0 0,0 0,0 0,0 0,0 0,0 0,0 0,0 0,0 0,0 0,0 0,0 0,0 0,0 0,0 0,0 0,0 0,0 0,0-1,0 1,0 0,0 0,0 0,0-1,0 1,1 0,-1-1,0 1,0-1,0 1,0-1,0 1,0-1,1 0,-1 1,0-1,0 0,0 0,1 0,-1 0,0 1,0-1,0 0,0 0,1 0,-1 0,0 0,0 0,0 0,0 0,0 0,0 1,0-1,1 0,-1 0,0 0,0 0,0 0,0 0,0 0,0 0,0 0,0 0,0 1,1-1,-1 0,0 0,0 1,0-1,0 0,0 0,0 0,0 0,1 0,-1 0,0 0,0 0,1 0,-1 0,0 1,0-1,1 0,-1 0,0 1,1-1,-1 0,0 0,0 1,1-1,-1 0,0 1,0-1,0 1,1-1,-1 1,0-1,0 1,0 0,0-1,0 1,0-1,0 1,1 0,-1 0,0-1,0 1,0-1,0 1,0-1,0 1,0 0,0-1,0 1,1-1,-1 1,0 0,0-1,0 1,0 0,0-1,0 1,0 0,0-1,1 1,-1 0,0-1,0 1,0-1,0 1,0 0,0-1,0 1,1 0,-1-1,0 1,0 0,0 0,0-1,0 1,0 0,0 0,0 0,0-1,0 1,0 0,0 0,0 0,0 0,0-1,0 1,0 0,0 0,0-1,0 1,1 0,-1 0,0 0,0-1,0 1,0 0,0-1,0 1,0 0,0-1,0 1,0 0,0-1,0 1,0-1,0 1,0-1,1 1,-1-1,0 1,0-1,0 1,0 0,0 0,0-1,0 1,0 0,0-1,0 1,0 0,0 0,0-1,0 1,0 0,0 0,0-1,0 1,0 0,0 0,0 0,1 0,-1 0,0 0,0-1,0 1,0 0,0 0,0 0,0 0,0 0,0 0,0-1,0 1,0 0,0 0,0 0,0-1,0 1,0 0,0 0,0-1,0 1,0 0,0 0,0 0,0-1,0 1,0 0,0 0,0 0,0 0,0 0,0-1,0 1,0 0,0 0,0 0,0 0,0 0,0 0,0 0,0 0,0 0,0 0,0 0,0 0,0 0,0 0,0 0,0 0,0 1,1-1,-1 1,1-1,-1 1,0 0,1-1,-1 1,0-1,1 1,-1 0,0-1,1 1,-1-1,0 1,0-1,0 0,1 1,-1-1,0 0,0 0,0 0,0 0,0 0,0 1,0-1,0 0,0 0,0 0,0 0,0 0,0-1,0 1,0-1,-1 1,1-1,0 1,0-1,-1 1,1-1,0 1,0 0,0-1,-1 1,1 0,0 0,0-1,0 1,-1 0,1 0,0 0,0-1,-1 1,1 0,0 0,-1 0,1 0,0 0,-1 0,1 0,-1 0,1 0,0 0,-1 0,1 0,-1 0,1 0,-1 0,1 0,-1 0,1 0,0 0,-1 1,1-1,-1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1020 284,'2'0,"-4"0,2 0,0 1,0-1,0 1,0 0,0-1,1 1,-1 0,0 0,1 1,-1-1,0 0,0 0,1 1,-1-1,0 0,0 1,-1-1,1 1,0-1,0 1,-1-1,1 0,-1 1,1-1,-1 1,0-1,1 0,-1 0,0 0,0 0,1 0,-1-1,1 1,-1-1,1 1,0-1,-1 0,1 0,0 0,0 1,0-1,0 0,-1 0,1 0,0 0,0 0,0 0,0 0,0 0,0 0,0 0,0 0,-1 0,1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123 439,'2'0,"-4"0,2 0,0 0,0 0,0 0,0 0,0 0,0 0,0 0,0 0,0 0,0 0,0 0,0 0,0 0,0 0,0 0,0 0,0 0,0 0,0-1,0 1,0-1,0 1,0-1,0 1,1-1,-1 0,0 0,0 0,1 0,-1 0,0-1,1 1,-1 0,0 0,1 0,-1 0,0 0,1 0,-1-1,0 1,1 0,-1 0,0 0,0-1,0 1,1 0,-1 0,0-1,0 1,0 0,1 0,-1-1,0 1,0 0,0 0,0 0,0 0,0 0,0 1,0-1,0 0,0 0,1 1,-1-1,0 0,0 1,0-1,0 0,0 1,0-1,0 1,0-1,0 1,0-1,1 0,-1 1,0-1,0 1,0-1,0 1,0 0,0-1,0 1,0 0,0-1,0 1,0 0,0-1,0 1,0 0,0-1,0 1,0 0,0-1,1 1,-1-1,0 1,0-1,0 1,0 0,0-1,0 1,0 0,0-1,0 1,0 0,0-1,0 1,0 0,0 0,0-1,0 1,0 0,0 0,0 0,0-1,0 1,1 0,-1-1,0 1,0 0,0 0,0-1,0 1,0 0,0-1,0 1,0 0,0 0,0-1,0 1,0 0,0 0,0 0,0-1,0 1,0 0,0 0,0-1,0 1,0 0,0 0,0-1,0 1,1 0,-1 0,0 0,0-1,0 1,0 0,0 0,0 0,0-1,0 1,0 0,0 0,0 0,0 0,0 0,0-1,0 1,0 0,0 0,0 0,0 0,0 0,0 0,0-1,0 1,0 0,0 0,0 0,0 0,0 0,0 0,0-1,0 1,0 0,0 0,0 0,0 0,0 0,0 0,0 0,0 0,0 0,0 0,0 0,0 0,0 0,0 0,0 0,0 0,0 0,0-1,0 1,1 0,-1 0,0 0,0 0,0 0,0 0,0 0,0 0,0 0,0 0,0 0,0 0,0 0,0 0,0 1,0-1,1 1,-1 0,0-1,1 1,-1 0,1-1,-1 1,0 0,1 0,-1-1,0 1,0-1,1 1,-1-1,0 1,0-1,0 0,1 1,-1-1,0 0,0 0,0 0,0 0,0 1,0-1,0 0,0 0,0 0,0 0,0 0,0 0,0 0,0 0,0 0,0-1,0 1,0-1,0 1,0-1,0 0,0 1,0-1,0 0,-1 1,1-1,0 0,0 1,0-1,0 1,-1-1,1 0,0 1,0 0,0-1,0 1,0 0,0-1,-1 1,1 0,0 0,0 0,0-1,0 1,0 0,0 0,0 0,0 0,0 0,0-1,0 1,0 0,0 0,0 0,-1 0,1 0,0 0,0 0,0 0,0 0,0 0,0 0,-1 0,1 0,-1 0,1 0,0 1,-1-1,1 0,-1 0,1 0,-1 1,1-1,0 0,-1 0,1 0,0 1,-1-1,1 1,-1-1,1 0,-1 1,1-1,-1 1,1 0,0-1,-1 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140 436,'2'0,"-4"0,2 0,0 0,0 1,0-1,0 0,0 0,0 0,0 0,0 0,0 0,0 0,0 0,0 0,0 0,0 0,0 0,0 0,0 0,0 0,0 0,0 0,0 0,0 0,0 0,0 0,0 0,0 0,0 0,0 0,0 0,0-1,0 1,0-1,0 0,0 1,0-1,0 0,0 0,0 0,1 0,-1-1,0 1,0 0,0-1,0 1,1-1,-1 1,0-1,1 0,-1 0,0 1,1-1,-1 1,0 0,0-1,1 1,-1-1,0 1,0 0,1-1,-1 1,0 0,0-1,0 1,0 0,0 0,0 0,0 0,0 0,0 1,0-1,0 0,0 1,0-1,0 1,0-1,0 0,0 1,0-1,0 1,0-1,0 1,0 0,0-1,0 1,0 0,0-1,0 1,0-1,0 1,0 0,0 0,0 0,0-1,0 1,0 0,0-1,0 1,0 0,0 0,0 0,0 0,0-1,0 1,0 0,0 0,0 0,0-1,0 1,0 0,0 0,0-1,0 1,0 0,0 0,0-1,1 1,-1 0,0 0,0-1,0 1,0 0,0 0,0 0,0-1,0 1,0 0,0 0,0 0,0-1,0 1,0 0,0 0,0 0,0 0,0-1,1 1,-1 0,0 0,0 0,0 0,0 0,0 0,0 0,0 0,0 0,0 0,0 0,0 0,0 0,0 0,0 0,0-1,0 1,0 0,0 0,0 0,0 0,0 0,0 0,0 0,0 0,0 0,0 0,0 0,0 0,0 0,0 0,0 0,0 0,0 1,0-1,1 1,-1-1,0 1,0-1,0 1,1 0,-1-1,0 1,0-1,1 1,-1 0,0-1,0 1,1-1,-1 1,0-1,0 0,0 1,0-1,0 0,0 0,1 1,-1-1,0 0,0 0,0 0,0 0,0 0,0 0,0-1,0 1,0 0,0-1,0 0,-1 0,1 1,0-1,0 0,0 1,-1-1,1 1,0-1,0 1,0-1,-1 1,1 0,0-1,0 1,0 0,0 0,0 0,0-1,0 1,0 0,0 0,-1 0,1 0,0 0,0 0,-1 0,1 0,-1 0,1 1,-1-1,0 0,1 1,-1-1,0 1,1-1,-1 1,0 0,1-1,-1 1,1 0,-1 0,1-1,0 1,-1 0,1 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159 433,'2'0,"-4"0,2 0,0 0,0 0,0 0,0 0,0 0,0 0,0 0,0 0,0 0,0 1,0-1,0 0,0 0,0 0,0 0,0 0,0 0,0 0,0-1,0 1,1 0,-1-1,0 1,0-1,0 0,0 1,0-1,0 0,0 0,0 0,0 0,1-1,-1 1,0 0,0 0,0-1,0 1,0 0,0 0,0-1,0 1,0 0,0 0,0 0,0 0,0 0,0 0,0 0,0 0,0 0,0 1,-1-1,1 0,0 0,0 1,0-1,0 0,0 1,0-1,0 1,0-1,0 1,0 0,0-1,0 1,0 0,0-1,0 1,0 0,0-1,0 1,0-1,0 1,0 0,0-1,0 0,0 1,0 0,0-1,0 1,0 0,0-1,0 1,0 0,0-1,0 1,0 0,0-1,0 1,0-1,0 1,0 0,0-1,0 1,1 0,-1 0,0-1,0 1,0 0,0 0,0-1,0 1,0 0,0 0,0 0,0-1,0 1,0 0,0 0,0 0,0-1,0 1,0 0,1 0,-1 0,0-1,0 1,0 0,0 0,0 0,0-1,0 1,0 0,0 0,0-1,0 1,0 0,0 0,0-1,0 1,0-1,0 1,1 0,-1-1,0 1,0 0,0-1,0 1,0 0,0 0,0 0,0 0,0 0,0-1,0 1,0 0,0 0,0 0,0 0,0 0,0 0,0 0,0 0,0 0,0 0,0 0,0 0,0 0,0 0,0 0,0 0,1 1,-1 0,0-1,0 1,0 0,0-1,1 1,-1 0,0 0,0-1,0 1,1 0,-1 0,0-1,0 0,0 1,1-1,-1 0,0 1,0-1,0 0,0 0,0 0,0 0,0 0,0 0,0 0,0 0,0 0,0 0,0 0,0-1,0 1,0-1,0 1,0-1,0 1,-1-1,1 1,0 0,0 0,0-1,0 1,0 0,0-1,0 1,-1 0,1 0,0 0,0 0,0 0,0 0,-1 0,1 0,-1 1,0-1,1 1,-1-1,0 1,1 0,-1 0,0 0,1 0,0 0,-1 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175 431,'2'0,"-4"0,2 0,0 0,0 0,0 0,0 0,0 0,0 0,0 0,0 0,0 0,0 0,0 0,0 0,0 0,0 0,0 0,0 0,-1 0,1 0,0 0,0 0,0 0,0 0,0-1,0 1,0 0,0-1,0 0,0 1,0-1,1 0,-1 1,0-1,0 0,0 0,0 0,1 0,-1-1,0 1,0 0,0 0,1 0,-1 0,0-1,0 1,1 0,-1 0,0 0,0 0,0 0,0 0,1 0,-1 1,0-1,0 0,0 1,0-1,0 1,0-1,0 1,0 0,1-1,-1 1,0 0,0-1,0 1,0 0,0-1,0 1,0 0,0-1,0 1,0 0,0-1,0 1,0 0,0 0,0-1,0 1,0 0,0 0,0 0,0 0,0 0,0-1,0 1,0 0,0 0,0 0,0 0,0-1,0 1,0 0,0 0,0 0,0 0,0 0,0 0,0 0,0 0,0-1,0 1,0 0,0 0,1 0,-1 0,0 0,0 0,0 0,0-1,0 1,0 0,0 0,0 0,0 0,0 0,0 0,0 0,0 0,0 0,0 0,0 0,0 0,0 1,0-1,1 1,-1-1,0 1,0 0,1-1,-1 1,0 0,0-1,1 1,-1-1,0 1,0-1,0 0,0 1,0-1,0 0,1 0,-1 0,0 1,0-1,0 0,0 0,0 0,0 0,0 0,0 0,0 0,0 0,0 0,0-1,0 1,-1-1,1 1,0-1,0 1,-1-1,1 1,0 0,0-1,0 1,0 0,-1 0,1-1,0 1,0 0,0 0,-1 0,1 0,0 0,0 0,0 0,-1 0,1 0,-1 0,1 0,-1 1,1-1,-1 1,0-1,1 1,-1 0,1 0,0-1,-1 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187 435,'2'0,"-4"0,2 0,0 0,0 0,0 0,0 0,0 0,0 0,0 0,0 0,0 0,0-1,0 1,0 0,0 0,0-1,0 0,1 1,-1-1,0 0,0 0,0 1,0-1,0-1,0 1,0 0,1 0,-1 0,0 0,0 0,0 0,0 0,1 0,-1 0,0 0,0 0,0 1,0-1,0 0,1 0,-1 1,0-1,0 1,0-1,0 1,0 0,0-1,0 1,0 0,0 0,0-1,1 1,-1 0,0 0,0 0,0-1,0 1,0 0,0 0,0 0,0 0,0 0,0 0,0 0,0 0,0 0,0-1,0 1,0 0,0 0,0 0,0 0,0 0,0 0,0 0,0 0,0 0,0 0,0 0,0 0,0 0,0 0,0 0,0-1,0 1,0 0,0 0,0 0,0 0,0 0,0 0,0 0,1 0,-1 0,0 0,0 0,0 0,0-1,0 1,0 0,0 0,0 0,0 0,0 0,0 0,0 0,0 0,0 1,0-1,1 1,-1-1,0 1,0 0,0-1,1 1,-1-1,0 1,0-1,0 1,0-1,0 0,1 1,-1-1,0 0,0 1,0-1,0 0,0 0,0 0,0 0,0 0,0 0,0 0,0 0,0 0,0 0,0 0,0 0,0 0,0-1,0 0,0 1,0-1,0 1,0-1,0 1,0 0,0-1,0 1,0 0,-1 0,1-1,0 1,0 0,0 0,0 0,0 0,-1 0,1 0,0 0,-1 0,1 0,0 0,-1 1,1-1,-1 1,1-1,-1 1,1-1,-1 1,1-1,0 1,-1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201 434,'2'0,"-4"0,2 0,0 0,0 0,0 0,0 0,0 0,0 0,0 0,0 0,0 0,0 0,0 0,0 0,0 0,0 0,0 0,0-1,0 1,0-1,0 0,0 0,0 0,0 0,1 0,-1 0,0 0,0 0,0-1,0 1,0 1,1-1,-1 0,0 0,0 1,0-1,0 1,0-1,0 1,0 0,1 0,-1-1,0 1,0 0,0 0,0 0,0-1,0 1,0 0,0 0,0 0,0 0,0 0,0 0,0 0,0 0,0 0,0 0,0-1,0 1,0 0,0 0,0 0,0 0,0 0,0 0,0 0,0 0,0 0,0 0,0 0,0 0,0 0,0-1,0 1,0 0,0 0,0 0,0 0,0 0,0 0,0-1,0 1,0 0,0 0,0 0,0 0,0 0,0 0,0-1,0 1,0 0,0 0,0 0,0 0,0 0,0 0,0 0,0 0,0 0,0 0,0 0,0 0,0 0,0 0,0 0,0 0,0 0,0 0,1 1,-1-1,0 1,0 0,0-1,0 1,0 0,0-1,0 1,0-1,0 0,0 1,0-1,0 0,1 0,-1 0,0 1,0-1,0 0,0 0,0 0,0 0,0 0,0 0,0 0,0 0,0 0,0 0,0 0,0 0,0 0,0-1,0 1,0-1,0 1,-1 0,1 0,0-1,0 1,0 0,0 0,0-1,0 1,0 0,0 0,0 0,-1-1,1 1,0 0,-1 0,0 1,1-1,-1 0,0 1,1-1,-1 0,1 1,-1-1,0 1,1-1,-2 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906 321,'2'0,"-4"0,2 0,0 0,0 0,0 0,0 0,0-1,0 1,0 0,0 0,0 0,0 0,0 0,0 0,0 0,0 0,0 0,0 0,0 0,0 0,0 0,0 0,0 0,0 0,0 0,0 1,0-1,0 1,0 0,0 0,0 0,0 0,0 0,0 0,0 1,0-1,0 0,-1 0,1 0,0 0,0 0,0 0,0 0,0-1,0 1,0 0,0-1,0 1,0-1,0 0,0 1,0-1,0 0,0 0,0 1,0-1,0 0,0 0,0 0,0 0,0 0,0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895 319,'1'0,"-1"0,0 0,1 0,0 0,0-1,0 1,0 0,1 0,-1 0,0 0,0 0,1 0,-1 0,0 0,1 0,-1 1,0-1,0 0,0 1,0-1,0 1,0 0,0 0,0-1,0 1,0 0,-1 0,1 0,0 0,-1 0,1 0,-1 0,1 0,-1 0,0 0,0 0,0-1,-1 1,1 0,0-1,-1 1,0 0,0-1,0 1,0-1,-1 1,1-1,0 0,-1 1,1-1,0 0,-1 0,1 0,0 0,0 0,0 0,1 0,-1 0,0 0,1 0,-1-1,1 1,0 0,0 0,-1 0,1 0,0 0,-1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936 338,'2'0,"-4"0,2 0,0 0,0 0,0 0,0 0,0 0,0 0,0 0,0 0,0 0,0 0,0 0,0 0,0 0,0 0,0 0,0 0,0 0,0 0,0 0,0 0,-1 0,0 0,1 0,0 0,-1 0,1 0,0 0,-1 0,1 0,0 0,-1 0,1 0,0 0,0 0,0 0,-1 0,1 0,0-1,0 1,0 0,0 0,0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940 330,'2'0,"-4"0,2 0,0 0,0 0,0 0,0 0,0 0,0 0,-1 0,1 0,0 0,-1 0,1 0,-1-1,1 1,0 0,-1 0,1 0,0 0,0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628 371,'0'1,"0"-1,0 0,0 0,0 1,0-1,0 1,-1 0,1-1,0 1,0-1,-1 1,1 0,0-1,-1 1,1-1,0 0,-1 1,1-1,-1 0,1 1,0-1,-1 0,1 0,-1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974 293,'2'0,"-4"-1,2 1,0 0,0 0,0 0,0 0,0 0,0 0,0 0,0 0,0-1,0 1,0 0,0 0,0 0,0 0,-1 0,1 0,0 0,-1 0,1 0,-1 0,1 1,-1-1,0 0,1 1,-1-1,0 1,0 0,0-1,0 1,1 0,-1 0,1 1,-1-1,0 0,1 0,0 1,-1-1,1 1,-1-1,1 1,-1-1,1 1,0 0,-1 0,1-1,-1 0,1 1,-1-1,1 0,-1 1,0-1,1 0,-1 0,0-1,1 1,-1-1,1 1,-1-1,1 0,-1 0,1 0,0 0,-1 1,1-2,0 1,0 0,-1 0,1 0,0 0,0 0,0 0,0 0,0 0,0 0,0 0,0 0,0 0,0 0,0 0,0 0,0 0,1 0,-1 0,0 0,1 0,-1 1,0-1,1 0,-1 1,1 0,-1-1,0 1,1 0,-1 0,0 0,0 0,1 0,-1 0,0 1,0-1,0 0,-1 0,1 1,0-1,-1 1,1 0,-1 1,1-1,-1 0,1 0,-1 0,1 0,-1 0,1-1,0 1,-1-1,1 1,0-1,0 0,0 1,-1-1,1 0,0 0,0-1,0 1,0 0,0-1,0 0,0 1,0-1,0 0,0 0,0 1,0-1,0 0,0 0,0 0,0 0,0 0,0 1,0-1,0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970 332,'2'0,"-4"0,2 0,0 0,0 0,0 0,0 0,0 0,0 0,0 0,0 0,0 0,0 0,0 0,0 0,0 0,0 0,0 0,0 0,0 0,0 0,0 0,0 0,-1 0,1-1,0 1,0 0,0 0,-1 0,1-1,0 1,0 0,0 0,0 0,0-1,0 1,0 0,0 0,0-1,0 1,1 0,-1 0,0-1,0 1,0 0,1 0,-1 0,0-1,0 1,1 0,-1 0,0 0,0 0,1 0,-1 0,0 0,1 0,-1 0,1 0,-1 1,0-1,1 0,-1 0,0 1,0-1,1 1,-1 0,0-1,0 1,0 0,0-1,0 1,0 0,0 0,0 0,0 0,0 0,-1-1,1 1,-1 0,1 0,0-1,-1 1,1-1,0 1,-1-1,1 1,0-1,-1 0,1 1,0-1,-1 0,1 0,0 0,0 1,0-1,0 0,0 0,0 0,0 0,-1 0,1 0,0 0,0 0,0 0,0 0,0 0,0 0,1 0,-1-1,0 1,0-1,1 1,-1 0,0-1,1 1,0-1,-1 0,1 0,0 0,0 1,0-1,-1 0,1 0,0 0,-1 1,1-1,-1 0,1 1,-1-1,0 0,1 1,-1-1,0 1,1 0,-1-1,0 1,0 0,0 0,0-1,0 1,0 0,0 0,1 0,-1 0,0 0,0 0,0 0,0 0,0 0,0 0,-1 0,1 1,0-1,-1 1,1-1,-1 1,1 0,0 0,-1 0,1 0,-1 0,1 0,0-1,0 1,-1 0,1 0,0-1,0 1,0-1,0 1,0-1,1 1,-1-1,0 1,0-1,1 0,-1 1,0-1,0 0,1 0,-1 0,0 1,1-1,-1 0,0 0,1 0,-1 0,0 0,2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991 342,'2'0,"-4"0,2 0,0 0,0 0,0 0,0 0,-1 0,1 0,0 0,0 0,0 0,0 0,0-1,0 1,0 0,0 0,0 0,0 0,0 0,0 0,0 0,0 0,0 0,0 0,0 0,0 0,0 0,0 0,0 0,0 0,1 0,-1 1,0-1,0 0,0 1,0-1,0 1,0 0,0-1,-1 1,1-1,0 1,0-1,-1 1,1-1,-1 1,1-1,0 0,-1 1,1-1,0 0,-1 0,1 0,0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1001 334,'2'0,"-4"0,2 0,0 0,0 0,0 0,0 0,0 1,0-1,0 0,0 1,0-1,1 1,-1-1,0 0,0 1,0-1,0 1,1-1,-1 0,0 0,0 1,0-1,1 0,-1 0,0 0,0 0,1 0,-1 0,1 0,-1-1,1 1,-1 0,1-1,-1 1,1-1,-1 1,1-1,-1 1,0 0,1 0,-1-1,0 1,0 0,0 0,0 0,0 0,1 0,-1 0,0 0,0 0,0 0,0 0,0 1,0-1,0 1,-1 0,1 0,0 0,0 1,0-1,-1 0,1 1,0 0,-1-1,0 1,1 0,-1-1,0 1,0-1,1 0,-1 1,0-1,0 0,0-1,0 1,0-1,0 1,0-1,0 0,1 0,-1 0,0 0,1 0,-1 0,1-1,-1 1,1-1,0 1,0-1,0 1,0-1,1 0,0 0,0 0,0 0,0 0,1 0,0 0,-1 0,1 1,-1-1,1 0,-1 0,1 1,-1-1,3-1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1035 311,'2'0,"-4"0,2 0,0 0,0 0,0 0,0 0,0 0,0 0,0 0,0 1,0-1,0 1,0 0,0 0,0 1,0-1,0 1,0 0,-1 1,1-1,0 1,0-1,-1 1,1-1,-1 0,1 0,-1 1,1-1,-1-1,1 1,0 0,-1 0,1-1,0 1,-1 0,1-1,0 0,0 1,-1-1,1 0,0 0,0 0,0 0,0 0,0-1,0 1,0-1,0 1,0-1,0 0,0 0,0 1,0-1,0 0,0 0,0 0,0 0,0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346,'2'0,"-4"0,2 0,0 0,0 0,0 0,0 0,-1 0,1-1,0 1,0 0,0 0,0 0,-1-1,1 1,0 0,0 0,0-1,0 1,0 0,1 0,-1-1,0 1,0 0,0-1,1 1,-1-1,0 1,1 0,-1 0,0 0,0-1,1 1,-1 0,0 0,1 0,-1 0,0 0,1 0,-1 0,0 1,1-1,-1 0,0 1,0-1,1 1,-1-1,0 1,0-1,0 1,0 0,0-1,0 1,0 0,-1-1,1 1,0 0,0-1,-1 1,1 0,-1-1,1 1,0-1,0 0,-1 1,1-1,0 0,0 0,-1 1,1-1,0 0,0 0,0 0,0 0,0 0,0 0,0 0,0 0,0 0,0 0,0 0,1-1,-1 1,1-1,-1 1,1-1,0 0,0 0,0 1,0-1,-1 0,1 1,0-1,-1 0,1 1,0-1,-1 1,1-1,-1 1,0-1,1 1,-1 0,0-1,1 1,-1 0,0 0,0 0,0 0,0 0,0 0,0 0,0 0,0 0,0 0,0 0,0 0,0 0,-1 1,1-1,0 1,-1-1,1 1,0 0,-1-1,1 1,0 0,0-1,0 1,0 0,0-1,0 1,0-1,0 1,0 0,0-1,0 1,1-1,-1 0,0 1,1-1,-1 0,1 1,-1-1,1 0,-1 0,0 0,1 0,-1 0,1 1,-1-1,0 0,1 0,-1 0,0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1079 335,'2'0,"-4"0,2-1,0 1,1 0,-1 0,0 0,0 0,0 0,0 0,0 0,0 0,0 0,0 0,0 0,0 0,0 0,0 0,0 0,-1 1,1 0,-1 0,0 0,1 0,-1 0,0 0,0-1,0 1,0 0,0 0,-1 0,1 0,1-1,-1 1,0-1,1 1,-1-1,1 0,-1 1,1-1,0 0,0 0,-1 0,1 0,0 0,0 0,0 0,0 1,0-1,-1 0,1 0,0 0,0 0,0 0,0 0,0 0,0 0,0 0,0 0,0 1,0-1,0 0,1 1,-1-1,0 1,1-1,-1 1,1-1,-1 1,1 0,0 0,-1 0,1-1,-1 1,1-1,-1 1,1 0,-1-1,1 1,-1 0,1-1,-1 1,0-1,0 0,1 0,-1 1,0-1,0 0,0 0,0 0,0 1,0-1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357,'2'0,"-4"0,2 0,0 0,0 1,0-1,0 0,0 0,0 1,1-1,-1 1,0-1,0 1,1 0,-1-1,0 1,1 0,-1 0,1 0,-1-1,1 1,-1 0,1-1,-1 1,0-1,1 1,-1-1,1 1,-1-1,0 0,0 1,1-1,-1 0,0 0,0 0,0 1,0-1,0 0,0 0,0 0,0 0,0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348,'2'0,"-4"0,1 0,1 0,0 0,0 0,0 0,0 0,0 0,0 0,0 0,0 0,0 0,0 0,0 0,0 0,0 0,0 0,0 0,0 0,0 0,0 0,0 0,0 0,0 0,0 0,-1 0,1 0,0 0,0 0,0 0,1-1,-1 1,0 0,0 0,0 0,0 0,0 0,1 0,-1 0,0-1,0 1,1 0,-1 0,0 0,1 0,-1 0,0 0,1 0,-1 0,0 0,1 0,0 1,-1-1,0 0,0 0,1 0,-1 0,0 1,0-1,0 0,0 0,0 1,1-1,-1 0,0 0,0 1,0-1,0 0,0 1,0-1,-1 0,1 1,0-1,0 0,0 1,0-1,-1 1,1-1,0 0,-1 1,1-1,0 0,-1 0,1 1,0-1,-1 0,1 0,0 0,-1 0,1 0,0 0,-1 0,1 0,0 0,0 1,-1-2,1 1,0 0,-1 0,1 0,0 0,0 0,-1 0,1 0,0 0,-1-1,1 1,0 0,0 0,0 0,0-1,0 1,0 0,0 0,0-1,0 1,0 0,0-1,0 1,1 0,-1-1,0 1,1-1,-1 1,1-1,-1 1,1 0,-1-1,1 1,-1 0,1-1,0 1,-1 0,0 0,1-1,-1 1,1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1132 342,'2'0,"-4"0,2-1,0 1,0 0,0 0,0 0,1 0,-1-1,0 1,0 0,0 0,0 0,0 0,0 0,0 0,0 0,0 0,0-1,0 1,0 0,0 0,0 0,0 1,0-1,-1 0,0 1,0 0,1-1,-2 1,1 0,0 0,0-1,0 1,0 0,0-1,0 1,0 0,1-1,-1 0,1 1,-1-1,1 0,-1 0,1 0,0 0,0 1,-1-1,1 0,0 0,0 0,0 0,0 0,0 0,0 0,-1 0,1 0,0 0,0 0,0 1,1-1,-1 0,0 1,1-1,-1 1,0-1,1 1,0 0,-1-1,1 1,0 0,-1 0,1-1,0 1,-1 0,1-1,-1 1,1 0,-1-1,1 1,-1-1,1 1,-1-1,0 1,1-1,-1 0,0 1,0-1,0 0,0 0,0 0,0 0,0 0,0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636 358,'2'0,"-4"0,2 0,0 0,0 0,0 1,0-1,0 0,0 0,0 0,0 0,0 0,0 0,0 0,0 0,0 0,0 0,0 0,0 0,0 0,0 0,0 0,0 0,0 0,1 0,-1 0,0 0,0 0,0 0,0 0,0 0,0 0,0 0,0 0,0 0,0 0,0 0,0 0,0 0,0 0,0 0,0 0,0 0,0 0,0 0,0 0,0 0,0 0,0 1,0-1,0 0,0 0,0 0,0 0,0 0,0 0,0 0,0 0,0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1110 363,'2'0,"-4"0,2 0,0 0,0 0,0 0,0 0,0 0,0 0,0 0,0 0,1 0,-1 1,1-1,-1 0,1 1,-1-1,1 1,0-1,-1 1,1-1,0 1,-1 0,1-1,0 1,-1-1,1 1,0 0,-1-1,1 1,-1-1,0 0,1 1,-1-1,0 0,0 0,1 0,-1 0,0 1,0-1,0 0,1 0,-1 0,0-1,1 1,0-1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1149 343,'2'0,"-4"0,2 0,0 0,0 0,0 0,0 0,0 0,0 0,0 0,0 0,0 0,0 0,0 0,0 0,0 0,0 0,0 0,0 0,-1 0,1 0,0 0,0 0,0 0,0 1,0-1,0 0,0 0,0 0,0 0,0 0,0 0,0 0,0 0,0-1,0 1,0 0,0-1,0 1,1 0,-1 0,0 0,0-1,0 1,0 0,0 0,0 0,0 0,0 0,0 0,1 0,-1 0,0 0,0 0,0 0,0 1,0-1,0 1,0 0,0 0,0 0,0 0,0 0,0 0,0 0,0 0,0-1,0 1,0 0,-1 0,1 0,0-1,0 1,0-1,0 1,0-1,1 0,-1 0,0 1,0-1,0 0,0 0,0 0,0 0,0 0,1 1,-1-1,0 0,0 0,1 0,-1-1,1 1,-1 0,0 0,1 0,-1 0,0 0,0 0,0 0,0 0,0 0,0 0,0 0,0 0,0 0,0 0,0 0,0 0,0 0,-1 0,1 1,-1-1,0 0,0 0,0 0,0 1,0-1,1 0,-1 0,1 0,-1 0,1 0,-1 0,1 0,0 0,0 0,-1 0,1 0,0 0,-1 0,1 0,0 0,0 0,0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359,'2'0,"-4"0,2 0,0 0,0 0,0 0,0 0,0 0,0 0,0 1,0-1,0 0,0 1,0-1,0 1,0-1,-1 1,1 0,0-1,-1 1,1 0,-1 0,0-1,1 1,-1 0,0-1,1 1,-1-1,1 1,-1-1,1 0,0 0,-1 1,1-1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1229 353,'0'-1,"0"1,0 0,0 0,0 0,0 0,0 0,0 0,0 0,0 0,0 0,0 0,0 0,0 0,0 0,0 0,0 0,0 0,0 0,0 0,0 0,0 0,0 0,0 0,0 0,0 0,0 0,0 0,0 0,0 0,0 0,0 0,0 0,0 0,0 0,0 0,0 0,0 0,0 0,1 0,-1 1,0-1,0 1,0-1,1 1,-1-1,0 1,0-1,1 1,-1 0,0-1,1 1,-1-1,0 1,1-1,-1 0,0 1,1-1,-1 0,0 0,0 1,0-1,1 0,-1 0,0 0,0 0,1 0,-1 0,1-1,-1 1,1 0,-1-1,1 1,-1-1,0 1,1-1,-1 1,0-1,1 0,-1 1,0 0,0-1,1 1,-1 0,0-1,0 1,0 0,0 0,0 0,0 0,0-1,0 1,0 0,0 0,0 0,0 0,0 0,0 0,1 1,-1-1,0 1,0 0,0 0,0 0,0 0,0 1,0-1,0 0,0 1,0-1,-1 1,1 0,0-1,-1 1,1 0,-1-1,1 0,-1 1,0-1,1 0,-1 0,-1 0,1 0,0-1,0 1,0 0,0-1,-1 0,1 0,0 0,1 0,-1 0,0 0,0 0,1 0,-1-1,0 1,1-1,0 1,-1-1,1 0,0 1,0-1,0 0,1 1,-1-1,1 0,0 0,0 0,-1 0,1 1,0-1,0 0,0 1,-1-1,1 1,-1 0,0-1,1 1,-1-1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1217 348,'2'0,"-4"0,2 0,0 0,0 0,0 0,0 0,0 0,0 0,0 0,0 1,-1-1,0 1,0 0,0 0,0 0,0 0,0-1,0 1,0 0,0 0,0 0,-1-1,2 1,-1-1,0 0,1 1,-1-1,1 0,0 0,-1 0,1 0,0 0,0 0,0 0,0 0,0 0,0 0,-1 0,1 0,0 0,0 0,0 0,0 0,0 0,0 0,0 0,0 0,0 0,0 1,0-1,0 1,1-1,-1 1,1 0,-1 1,1-1,-1 0,1 0,-1 0,1 0,-1 0,1 1,-1-1,1 0,-1 0,0-1,1 1,-1 0,0-1,0 1,1-1,-1 0,0 1,0-1,0 0,0 0,0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370,'2'0,"-4"0,2 0,0 0,0 0,-1 0,1 1,0-1,0 0,0 1,0 0,0-1,0 1,1 0,-1 0,0 0,1 0,-1 0,0 0,1 0,-1 0,0-1,1 1,-1 0,0-1,1 1,-1 0,0-1,0 0,1 1,-1-1,0 0,0 1,0-1,0 0,0 0,0 0,0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356,'2'0,"-4"0,2 0,0 0,0 0,0 0,0 0,0 0,0 0,0 0,0 0,0 0,0 0,0-1,0 1,0 0,0 0,0 0,0 0,0 0,0 0,1 0,-1-1,1 1,-1 0,1 0,-1 0,1 0,-1 0,1 0,0 0,-1 0,1 0,-1 0,1 0,-1 0,1 1,-1-1,1 0,-1 0,0 1,1-1,-1 0,0 1,0-1,0 1,0-1,0 1,0 0,0-1,0 1,0-1,-1 1,1-1,0 1,-1-1,1 1,0-1,-1 0,1 0,0 0,-1 0,1 0,-1 0,0 0,1 0,-1 0,1 0,-1 0,1-1,-1 1,1-1,0 1,-1 0,1-1,0 1,0-1,-1 1,1-1,0 1,0-1,0 1,0 0,1-1,-1 1,0 0,0-1,1 1,-1 0,0-1,1 1,0 0,-1-1,3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198 397,'2'0,"-4"0,2 0,0 1,0-1,0 0,0 0,0 0,0 0,0 0,0 0,0 0,0 0,0 0,0 0,0 0,0 0,0 0,0 0,0 0,0 0,0 0,0 0,0 0,0 0,0 0,0 0,0 0,0 0,0-1,0 1,0 0,0 0,1-1,-1 1,0 0,0 0,1-1,-1 0,0 1,1-1,-1 1,1-1,-1 1,1-1,0 1,0-1,-1 0,1 0,0 1,0-1,0 0,0 0,0 1,0-1,1 0,-1 1,0-1,0 0,0 1,1-1,-1 1,0-1,0 1,0-1,0 1,0 0,0 0,0-1,0 1,0 0,0 0,0 0,0 0,0 0,0 0,-1 0,1 0,0 0,0 0,0 0,-1 0,1 0,0 0,-1 0,1 0,0-1,-1 1,1 0,-1 0,0 0,1 0,-1 0,0 0,1 0,-1 0,0 0,0 0,0 0,1 0,-1 0,0 0,0 0,0 0,0 0,1-1,-1 1,0 0,0 0,0-1,0 1,0 0,0-1,0 1,0-1,-1 1,1-1,0 1,0-1,-1 1,1-1,0 1,0 0,0-1,0 1,0 0,-1 0,1-1,0 1,0 0,0 0,0 0,0 0,0 0,0 0,0 0,0-1,0 1,0 0,0 0,0 0,0 0,0 0,0 0,0 1,1-1,-1 0,1 1,0-1,-1 0,1 1,-1-1,1 0,-1 1,0-1,1 0,-1 0,0 1,0-1,1 0,-1 1,0-1,0 0,0 0,0 1,0-1,0 0,0 1,0-1,0 1,0-1,-1 1,1-1,0 1,-1-1,1 1,-1-1,1 1,-1-1,1 1,-1-1,0 1,1-1,-1 1,1-1,0 0,-1 0,1 0,0 1,0-1,0 0,-1 0,1 0,0 0,0 0,0 0,0 0,0 0,0 0,0 0,0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262 357,'2'0,"-4"0,2 0,0 0,0 0,0 0,0 0,0 0,0 0,0 0,0 0,0 0,0 0,0 0,0 0,0 0,0 0,0 1,1-1,-1 1,1 0,-1 1,1-1,-1 0,0 0,1 0,-1 0,0 0,1 0,-1 0,0 0,0-1,0 1,1 0,-1-1,0 1,0 0,0-1,0 0,0 1,0-1,0 0,0 0,0 1,0-1,0 0,1 0,-1 0,0 0,0 0,0 0,0 0,0 0,0 0,0 0,0 0,0 0,0 0,0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277 371,'2'0,"-4"0,2 0,0 0,0 0,0 0,0 0,0 0,0 0,0 0,0 0,0 0,0 0,0 0,0 0,0 0,0 0,0 0,0 0,0 0,1 0,-1 0,0 0,0 0,1 0,-1-1,1 1,-1 0,1 0,-1 0,1 0,-1 0,1 0,-1 0,1 0,-1 0,0 0,1 0,-1 0,0 0,0 0,1 0,-1 0,0 0,0 0,0 0,0 0,0 0,0 0,0 0,0 0,1 0,-1 0,0 0,1-1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8:09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228 346,'2'0,"-4"0,2 0,0 0,0 0,0 0,0 0,0 0,0 0,0 0,0 0,0 0,0 0,0 0,0 0,0 0,0 0,0 0,-1 0,1 0,0 0,0-1,0 1,0 0,0 0,-1-1,1 1,0 0,0-1,0 1,0 0,0-1,0 1,0 0,0-1,0 1,0-1,0 1,0-1,0 1,0 0,1-1,-1 1,0-1,1 1,-1 0,0 0,0-1,1 1,-1 0,0 0,1 0,-1-1,0 1,1 0,-1 0,0 0,1 0,-1 0,1 1,0-1,-1 0,1 1,-1-1,1 0,-1 1,1-1,-1 1,0-1,1 1,-1 0,0 0,0-1,1 1,-1 0,0-1,0 1,0 0,0 0,0-1,0 1,-1 0,1-1,0 1,0 0,-1 0,1 0,0-1,-1 1,1 0,0-1,-1 1,1-1,0 1,-1-1,1 1,0-1,0 0,-1 1,1-1,0 0,0 0,0 0,0 0,0 0,-1 1,1-1,0 0,0 0,0 0,0 0,0 0,0 0,0 0,0 0,0 0,0 0,0 0,0 0,0-1,1 1,-1-1,1 1,-1 0,1-1,-1 1,1-1,-1 1,1-1,0 1,-1-1,1 0,0 1,-1-1,1 0,-1 0,1 1,-1-1,1 0,-1 1,1-1,-1 0,1 1,-1-1,1 0,-1 1,0-1,1 1,-1-1,0 1,0-1,1 1,-1 0,0 0,0-1,0 1,0 0,0 0,0 0,0 0,1-1,-1 1,0 0,0 0,0 0,0 0,0 0,0 0,0 0,0 0,0 0,0 0,-1 0,1 1,0-1,0 0,-1 1,1-1,0 0,0 1,-1-1,1 1,0 0,-1-1,1 1,0 0,-1-1,1 1,0 0,0-1,-1 1,1 0,0-1,0 1,0 0,0-1,0 1,0 0,1-1,-1 1,0 0,0-1,0 1,0 0,1-1,-1 1,0-1,0 0,0 1,0-1,1 0,-1 1,0-1,1 0,-1 1,0-1,1 0,-1 0,0 0,1 1,0-1,0 0,0 0,-1 0,3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674 354,'2'0,"-4"0,2 0,0 0,0 0,0-1,0 1,0 0,0 0,0 0,0 0,0 0,0 0,0 1,0-1,0 1,-1 0,1 0,0 0,0 0,0 0,0 0,0 1,0-1,0 0,0 0,0 1,0-1,0 0,-1 0,1 0,0-1,0 1,0-1,0 1,0-1,0 0,0 0,0 1,0-1,0 0,0 0,0 0,0 0,0 0,0 0,0-1,0 1,0-1,0 1,0-1,1 0,-1 0,0 1,0-1,1 0,-1 0,0 0,1 0,-1 0,1 0,-1 0,1 0,0 0,0 0,-1 0,1 0,0 1,0-1,-1 1,1-1,0 1,0 0,0-1,0 1,0 0,0-1,0 1,0 0,-1 0,1 0,0 0,0 0,0 0,0 0,-1 0,1 0,0 0,-1 0,1 0,1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301 365,'2'0,"-4"0,2 0,0 0,0 0,0 0,0 0,-1 0,1 0,-1 0,1 0,0 0,0 0,0 0,0 0,0 0,0 0,0 0,0 0,-1 0,1 0,0-1,0 1,0 0,0 0,0 0,0 0,0 0,0 0,0 0,1 0,-1 0,0 0,0 0,0 0,0 0,1 0,-1 0,0 0,1 1,-1-1,0 0,0 1,0-1,1 1,-1-1,0 1,0 0,0-1,0 1,0 0,0-1,0 1,0 0,0-1,-1 1,1-1,0 1,0-1,0 0,0 1,0-1,0 0,0 0,0 0,-1 0,1 1,0-1,0 0,0 0,0 0,0 0,0 0,0 0,0 0,0 0,0 0,0 0,0 0,0 0,0-1,1 1,-1-1,0 1,0-1,1 0,-1 1,0-1,1 1,-1-1,0 0,1 1,-1-1,0 1,0-1,1 0,-1 1,0 0,0-1,0 1,1 0,-1-1,0 1,0 0,0 0,0 0,0-1,0 1,0 0,0 0,0 0,0 0,0 0,0 0,0 0,0 0,0 0,0 0,0 0,0 0,0 0,0 1,0 0,-1 0,1-1,0 1,0 0,0-1,0 1,0 0,0-1,0 1,0 0,0-1,0 1,0-1,0 1,0-1,0 1,0-1,0 0,1 0,-1 1,0-1,0 0,0 0,1 0,-1 1,0-1,0 0,0 0,1 0,-1 0,0 0,0 1,0-1,0 0,0 0,1 0,-1 0,0 0,0 0,0 0,0 0,0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1273 360,'2'0,"-4"0,3 0,-1 0,0 0,0 0,0 0,0 0,0 0,1 0,-1 0,0-1,0 1,0 0,0 0,0 0,0 0,0 0,1 0,-1 0,0 0,0 0,0-1,1 1,-1 0,0 0,0 0,0 0,0 0,1 0,-1 0,0 0,0 0,0 0,0 0,0 0,0 0,-1 0,1 0,-1 1,0 0,0-1,0 1,-1 0,1 0,-1 0,1 0,-1 0,1 0,-1 0,1 0,0-1,-1 1,1 0,0-1,1 1,-1-1,0 1,1-1,0 0,-1 0,1 0,0 1,0-1,0 0,-1 0,1 0,0 0,0 0,0 0,0 1,0-1,0 0,-1 0,1 0,1 1,-1-1,0 0,0 1,0 0,1-1,-1 1,0 0,1 0,0-1,-1 1,1 0,0 0,0 0,-1 0,1-1,0 1,-1-1,1 1,-1-1,1 1,-1-1,1 1,-1-1,0 0,1 0,-1 0,0 1,0-1,0 0,1 0,-1 0,0 0,0 0,0 0,0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1246 381,'2'0,"-4"0,2 1,0-1,0 0,0 0,0 0,0 0,0 0,0 0,0 1,0-1,0 0,0 1,0-1,0 0,0 1,0-1,1 1,-1-1,0 1,1-1,-1 1,1 0,0-1,-1 1,1-1,0 1,-1 0,1-1,0 1,-1-1,1 1,0-1,-1 0,1 1,-1-1,0 0,1 0,-1 1,0-1,1 0,-1 0,0 0,0 0,1 1,-1-1,0 0,0 0,0 0,1 0,-1 0,1-1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1291 361,'2'0,"-4"0,2 0,0 0,0 0,0 0,0 0,0 0,0 0,0 0,0 0,0 0,0 0,0 0,0 0,0 0,0 0,-1 1,1 0,0 0,0 0,0 0,0 0,0 0,0 0,0 1,-1-1,1 0,0 0,0 0,0 0,0-1,0 1,-1 0,1-1,0 1,0-1,0 1,0-1,0 0,0 1,0-1,0 0,0 0,0 1,0-1,0 0,0 0,0 0,0 0,0 0,0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1300 377,'2'0,"-4"0,3 0,-1 0,1 0,-1 0,1 0,-1 0,1 0,-1 0,1 0,-1 0,1 0,-1 0,1 0,-1 0,0 1,1-1,-1 0,0 0,0 0,0 0,0 0,0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1316 372,'2'0,"-4"0,2 0,0 0,-1 0,1 0,0-1,0 1,0 0,0 0,0 0,0 0,0 0,0 0,-1-1,1 1,0 0,0 0,0 0,0 0,1-1,-1 1,0 0,0 0,0 0,0-1,0 1,1 0,-1 0,0 0,0 0,1 0,-1 0,1 0,-1 0,0 1,1-1,-1 0,0 0,0 1,1-1,-1 1,0-1,0 1,0-1,0 1,0 0,0-1,0 1,0 0,0 0,-1 0,1 0,0 0,-1-1,1 1,0 0,-1-1,1 1,-1-1,1 1,0-1,-1 1,1-1,0 0,0 0,0 1,0-1,-1 0,1 0,0 0,0 0,0 0,0 0,0 0,0 0,0 0,0 0,0 0,0-1,1 1,-1-1,0 1,1-1,-1 0,0 1,1-1,-1 1,0-1,1 0,-1 1,1-1,-1 1,1-1,-1 1,0-1,0 1,1 0,-1 0,0-1,0 1,0 0,1 0,-1 0,0 0,0-1,0 1,0 0,0 0,0 0,0 0,0 0,0 0,0 0,0 1,0-1,0 0,0 1,0 0,0-1,0 1,0 0,0-1,0 1,0 0,1 0,-1-1,0 1,1 0,-1 0,0-1,1 1,-1-1,0 1,1-1,-1 1,1-1,-1 1,1-1,-1 0,0 0,1 0,-1 1,0-1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1329 333,'2'0,"-4"0,2 0,0 0,0 0,0 0,0 0,0 0,0 0,0 0,1 0,-1 0,0 0,0 0,1 0,-1 0,1 1,-1-1,1 0,0 1,-1-1,1 1,-1-1,1 1,-1-1,1 1,-1-1,0 1,1 0,-1 0,1-1,-1 1,0 0,1 0,-1 0,0 0,0 0,0 0,0 0,-1 1,1-1,0 0,0 0,-1 0,1 1,0-1,0 0,-1 0,1 0,0 1,0-1,0 0,0 1,0-1,0 0,0 0,1 0,-1 0,0-1,0 1,0 0,1-1,-1 1,0-1,1 0,-1 1,0-1,1 0,-1 0,0 0,0 0,1 1,-1-1,0 0,0 0,1 0,-1 0,0 0,0 0,1 0,-1 0,0 0,0 0,0 0,0 0,0 0,0 0,0 0,0 0,-1 0,1 0,-1 0,0 1,1-1,-1 1,1-1,-1 1,0 0,1 0,-1 0,0 0,0 0,1 0,-1 0,0 0,1 1,-1-1,0 1,0-1,1 1,-1 0,0 0,0 1,0-1,0 0,0 0,0 1,0-1,0 0,1 0,-1 1,0-1,0 0,1 1,-1-1,0 0,1 0,0 0,-1-1,1 1,0 0,-1-1,1 1,0-1,0 0,0 0,-1-1,1 1,0-1,0 1,0-1,0 0,0 1,0-1,0 0,0 0,0 0,0 0,0 0,0 0,-1 0,1-1,0 1,0-1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878 621,'2'0,"-4"0,2 0,0 0,0 0,0 0,0 0,0 0,0 0,0 0,-1 0,1-1,0 1,0 0,0 0,0 0,0 0,0 0,0 0,0 0,0 0,0 0,0 0,0 0,0 0,0 0,1 0,-1 1,1-1,0 0,0 0,-1 0,1 0,0 0,0 0,0 0,0 0,0 0,0 0,-1 1,1-1,0 0,0 0,-1 0,1 0,0 0,-1 0,1 0,-1 0,0 0,1 0,-1 0,1 0,-1 0,0 0,0 0,0 0,1 0,-1 0,0 0,0 0,0 0,0 0,0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881 614,'2'0,"-4"0,2 0,0 0,0 0,0 0,0 0,0 0,0 0,0 0,0 0,0 0,0 0,0 0,1 0,0 0,0 0,0 1,0-1,0 0,0 0,0 0,1 0,-1 1,0-1,0 0,0 0,-1 0,1 0,-1 0,1 0,-1 0,0 0,1 0,-1 0,0 1,0-1,1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933 578,'2'0,"-4"0,2 0,0 0,0 0,0 0,-1 0,1 0,0 0,0 0,0 0,0 0,-1 0,1 0,-1 0,0 1,1-1,-1 1,0-1,1 1,-1 0,0 0,0 0,0 0,0 1,1-1,-1 0,0 1,1-1,-1 1,1 0,0 0,-1 0,1 1,0-1,0 0,0 0,1 1,-1-1,0 0,0 1,1-1,-1 1,0-1,0 1,0-1,1 1,-1 0,0-1,0 2,0-1,1 0,-1 1,0-2,0 1,0-1,0 1,0-1,-1 0,1 0,0-1,-1 1,1-1,-1 1,1-1,-1 0,0 1,1-1,-1 0,0 0,0 0,0 0,1 0,-1-1,0 1,1-1,-1 1,0-1,1 0,-1 0,0 0,1 0,-1 0,0 0,1 0,-1 0,1 0,-1-1,1 1,-1 0,1-1,0 0,0 1,0-2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708 341,'2'0,"-4"0,2 0,0 0,0 0,0 0,-1 0,0 0,-1 0,1 0,-1 0,1 0,-1 1,1-1,-1 0,0 0,1 0,-1 0,1 0,-1 0,1 0,0 0,0 0,-1 0,2 0,-1 0,0 0,0 0,1 0,-1 0,0 0,1 0,0 0,-1 0,1 0,0 0,0 0,0 0,0 0,0-1,1 1,2-1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926 697,'2'0,"-4"0,2 0,0-1,0 1,1 0,-1 0,0 0,0 0,0-1,1 1,-1 0,0 0,0 0,1 0,-1 0,0-1,0 1,1 0,-1 0,0 0,1 0,-1 0,0 0,1 0,-1 0,0 0,1 0,-1 0,0 0,1 0,-1 0,1 0,-1 1,0-1,1 0,-1 0,0 0,1 1,-1-1,0 1,1-1,-1 0,0 0,0 1,0-1,0 0,0 1,0-1,1 1,-1-1,0 1,-1-1,1 0,0 1,0-1,0 0,0 1,0-1,-1 0,1 0,0 1,0-1,0 0,-1 0,1 1,0-1,-1 0,1 0,0 0,-1 0,1 0,-1 0,1 0,-1 0,0 0,1-1,-1 1,0 0,1-1,-1 1,1-1,0 1,-1 0,1-1,0 1,0-1,0 1,0-1,0 0,0 1,0-1,0 0,0 1,1-1,-1 0,1 0,-1 1,1-1,-1 1,1-1,-1 1,1-1,-1 1,1 0,0-1,-1 1,1 0,-1-1,2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953 558,'2'0,"-4"0,1 0,1 0,0 0,0 0,0 0,0 0,0 0,0 0,0 0,0 0,0 0,0 0,0 0,0 0,0 0,0 0,0 0,0 0,0 0,0 0,0 0,0 0,0 0,0 0,0 0,0 0,0 0,0 0,0 0,0 0,0 1,0-1,0 1,0 0,0 0,0 1,0-1,0 0,0 1,0-1,0 1,0-1,0 1,0-1,0 1,0-1,0 0,0 1,0-1,0 0,-1 0,1 0,0 0,0-1,0 1,0-1,0 0,0 1,0-1,0 0,0 0,0 1,0-1,0 0,0 0,0 0,0 0,0 0,0 0,0 0,0 0,0 1,0-1,0 0,0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991 583,'2'0,"-4"0,2-1,0 1,0 0,0 0,0 0,0 0,0 0,0 0,0 0,0-1,0 1,0 0,0 0,-2 1,1-1,1 1,-1-1,0 1,0-1,0 1,0 0,0 0,1-1,-1 1,0 0,1 1,-1-1,1 0,-1 0,0 1,1 0,-1 0,1 0,-1 0,1 1,-1-1,1 0,0 0,0 1,0-1,0 0,0 1,0-1,0 1,0-1,0 0,1 0,-1 1,0-1,1 0,-1 1,1-1,-1 0,0 1,1-1,-1 1,1-1,-1 1,0-1,0 0,0 0,0 0,0 0,0-1,0 1,0-1,0 1,0-1,0 0,-1 0,1 0,0 0,0-1,0 1,0-1,-1 0,1 0,0 1,0-1,0 0,0 0,0 0,-1 0,1 0,0 0,-1 0,1 0,0 0,0 0,-1-1,1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976 704,'2'0,"-4"0,2 0,0 0,0-1,0 1,0 0,0 0,0-1,0 1,1 0,-1 0,0 0,0-1,1 1,-1 0,1 0,0-1,-1 1,1 0,-1 0,1 0,-1 0,1 0,-1 0,1 0,-1 0,0 1,1-1,-1 0,0 0,1 1,-1-1,0 1,0-1,1 1,-1-1,0 1,0-1,0 1,0-1,0 1,-1-1,1 0,0 1,0-1,0 0,0 1,-1-1,1 0,0 0,0 0,-1 0,1 0,-1 0,0 0,1 0,-1 0,0 0,1 0,-1-1,1 1,0 0,-1-1,1 1,0-1,-1 1,1-1,0 1,0-1,0 0,0 1,0-1,0 1,1-1,-1 0,0 1,1-1,0 0,-1 1,1-1,0 0,0 1,0-1,0 1,-1-1,1 0,2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1007 563,'2'0,"-4"0,2 0,0 0,0 0,0 0,0 0,0 0,0 0,0 0,0 0,0 0,0 0,0 0,0 1,0-1,0 1,0 0,0-1,0 2,0-1,0 0,0 0,-1 1,1-1,0 0,0 1,0-1,0 0,-1 0,1 1,0-1,0 0,0-1,-1 1,1 0,0-1,0 1,0-1,0 1,0-1,0 0,0 0,0 1,-1-1,1 0,0 0,0 0,0 0,0 0,0 0,0 0,0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586,'2'0,"-4"0,2 0,1 0,-1 0,1 0,-1 0,1 0,0 0,-1 0,1 0,0 0,0 0,-1 0,1 0,0 0,-1 0,1 0,-1 0,1 0,-1 0,1 0,-1 0,0 0,1 0,-1 0,0 0,1 0,-1-1,0 1,2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584,'2'0,"-4"0,2 0,0 0,0 0,-1 0,1 0,-1-1,1 1,0 0,-1 0,1 0,0 0,-1-1,1 1,0 0,0-1,0 1,-1 0,1 0,0 0,0-1,0 1,0 0,0-1,0 1,1 0,-1 0,0 0,0 0,0-1,1 1,-1 0,0 0,0 0,1 1,-1-1,0 0,1 1,-1-1,0 1,0-1,0 1,0 0,0 0,0 0,-1 1,1-1,0 0,-1 0,1 0,-1 0,1 0,-1 0,1 0,-1-1,1 1,0-1,-1 0,1 0,0 1,0-1,0 0,0 0,0 0,0 0,0 0,0 0,0 0,0 0,0-1,1 0,0 0,-1 1,1-1,0 0,0 0,-1 0,1 0,0 0,-1 0,1 1,-1-1,1 1,-1-1,0 1,1-1,-1 1,0 0,0-1,0 1,0 0,0 0,0 0,0 0,0 0,0 0,0 0,0 0,0 0,-1 1,1-1,0 1,-1-1,1 1,-1 0,1 0,0 0,-1 0,1 0,0-1,0 1,0 0,0 0,0 0,0 0,1 0,-1-1,0 1,1 0,-1-1,1 0,-1 1,1-1,0 1,-1-1,1 0,0 0,-1 0,1 0,0 0,0 0,-1 0,1 0,0 0,-1 0,1 0,-1 0,1 0,-1 0,2-1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1018 637,'2'0,"-4"0,2 0,0 0,0 0,0 0,0 0,0 0,0 0,0 0,0 0,0 0,0 1,0-1,0 1,1 0,-1 0,0-1,0 1,1 0,-1 0,0 0,0-1,1 1,-1-1,0 0,0 1,0-1,1 0,-1 0,0 0,0 0,1 0,-1 0,1 0,0 0,-1-1,1 1,-1-1,1 0,-1 1,1-1,0 0,-1 0,0 1,1-1,-1 0,0 1,0 0,0-1,0 1,0 0,0 0,1-1,-1 1,0 0,0 0,0 0,0 0,0 0,0 0,0 1,0 0,0 0,-1 1,1-1,0 0,0 1,-1 0,1 0,-1 1,1-1,-1 1,1-1,-1 0,1 1,0-1,-1 0,1 0,-1-1,1 1,0-1,-1 0,0 0,1 0,-1-1,1 1,-1-1,0 1,0-1,1 0,-1 0,0 0,0-1,1 1,-1 0,0-1,1 1,-1-1,0 0,1 0,0 1,0-1,-1 0,1 0,1 1,-1-1,1 0,-1 0,1 0,1 0,-1 0,1 0,0 0,1 0,-1 0,1 1,-1-1,1 1,0-1,-1 1,0-1,0 1,0 0,0 0,-1 0,0 0,1 1,-1-1,0 0,1 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1071 655,'2'0,"-4"0,2 0,0 0,0-1,0 1,0 0,0 0,0 0,0-1,0 1,0 0,0 0,0-1,0 1,0 0,0 0,0-1,-1 1,1 0,-1 0,1 0,-1 0,0 0,1-1,-1 1,0 0,0 1,1-1,-1 0,0 0,0 0,1 1,-1-1,0 0,1 1,-1-1,1 0,-1 1,1-1,-1 1,1-1,0 1,0-1,-1 1,1 0,0-1,0 1,0-1,0 0,0 1,0-1,0 1,0-1,0 0,0 0,0 1,0-1,0 0,0 1,0-1,0 0,0 0,1 0,-1 1,0-1,0 0,0 0,1 0,-1 0,0 0,0 0,1 0,-1 0,0 0,1 0,0 0,-1 0,1-1,-1 1,1-1,0 0,0 1,0-1,0 0,-1 0,1 0,0 0,0-1,0 1,0 0,0-1,0 1,1-1,-1 1,0-1,-1 1,1-1,0 1,0-1,-1 1,1 0,-1-1,1 1,-1-1,1 1,-1-1,1 1,-1 0,0 0,1 0,-1 0,0 0,1 0,-1 1,0-1,0 1,0 0,1 0,-1-1,0 1,0 0,0 0,0 0,0 0,0 0,0 0,-1 1,1 0,0 0,-1 0,0 1,1-1,-1 1,0 0,0 0,0 0,0 0,0 0,0 0,0 1,0-1,0-1,0 1,0 0,1 0,-1-1,1 1,-1-1,1 1,-1-1,1 0,0 0,0 0,0 0,-1 0,2-1,-1 1,0 0,0-1,0 1,0-1,0 0,1 1,-1-1,0 0,1 0,-1 0,0 1,1-1,0 0,1-1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647,'2'0,"-4"0,2 0,0 0,0 0,0 0,0 0,0-1,0 1,0 0,0 0,0 0,0 0,0 0,0 0,0 0,0 0,0 0,0 0,0 0,0 0,0 0,0 0,0 0,0 1,-1 0,1-1,0 1,0 0,0 0,0-1,0 1,0 0,1-1,-1 1,0 0,0-1,0 1,0-1,1 1,-1-1,0 1,1-1,-1 0,1 1,-1-1,0 0,1 0,-1 0,1 0,-1 0,1 0,0-1,-1 1,1 0,-1-1,1 0,0 1,-1-1,1 0,-1 0,1 0,-1 1,0-1,1 1,-1-1,0 0,1 0,-1 1,0 0,0-1,0 1,0 0,0 0,0-1,1 1,-1 0,0 0,0 0,0 0,0 0,0 0,0 0,0 1,0-1,0 1,0 0,0 0,0 0,0 0,-1 1,1-1,0 0,0 1,-1 0,1 0,-1 0,1 0,-1 0,1 0,-1 0,0 0,1 0,-1-1,0 1,0 0,0 0,1-1,-1 1,0-1,0 1,0-1,0 0,0 0,0 0,0 0,0-1,0 1,0-1,1 1,-1-1,0 0,1 1,-1-1,1 0,-1 0,1 0,-1 0,0 0,1-1,0 1,-1 0,1-1,-1 1,1-1,0 1,0-1,0 0,0 0,0 0,1 0,-1 0,1 0,0 0,0 0,0 1,1-1,-1 0,1 0,0 0,0 0,1 1,-1-1,1 0,-1 1,1 0,0-1,-1 1,0 0,0 0,0 0,0 0,-1 0,1 0,0 0,-1 0,0 1,1-1,-1 0,0 0,0 0,0 0,-1 1,1-1,-1 0,0 0,1 0,-1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705 333,'2'0,"-4"0,2 0,0 0,0 0,0 0,0 0,0 0,0 0,0 0,0 0,0-1,1 1,-1 0,0 0,0 0,0 0,0 0,0 0,0 0,0 0,0 0,0 0,0 0,0 0,0 0,0 1,0-1,1 0,-1 0,0 0,0 0,1 0,-1 1,1-1,-1 0,1 0,-1 1,1-1,-1 0,1 1,-1-1,1 0,-1 0,1 1,-1-1,1 0,-1 0,0 0,0 0,1 1,-1-1,0 0,0 0,0 0,0 0,1 0,-1 0,0 0,0 0,-1 0,1 1,0-1,-1 0,1 0,-1 1,0-1,1 0,-1 1,0-1,0 0,0 1,1-1,-1 0,0 1,1-1,-1 0,1 0,0 0,0 0,-1 0,1 0,0 1,0-1,0 0,0 0,0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1134 666,'2'0,"-4"0,2 0,0 0,0 0,0 0,0 0,0-1,0 1,0 0,0 0,0 0,0 0,0 0,0 0,0 0,0-1,0 1,0 0,0-1,0 1,0 0,0-1,0 1,-1-1,1 1,0-1,-1 1,1-1,0 1,-1-1,1 1,-1-1,0 1,1 0,-1-1,1 1,-1 0,0 0,1-1,-1 1,0 0,1 0,-1 0,1 0,-1 0,0 0,1 0,-1 1,1-1,-1 0,1 0,0 1,-1-1,1 1,-1-1,1 0,-1 1,1-1,0 1,0-1,0 1,-1-1,1 1,0-1,0 1,0-1,0 1,0-1,0 1,0-1,0 1,1-1,-1 1,0-1,0 0,0 1,0-1,0 0,0 1,1-1,-1 0,0 0,0 1,0-1,0 0,1 0,-1 0,0 0,0 1,1-1,-1 0,0 0,0 0,1 0,-1 0,0 0,1 0,-1 0,1 0,-1 0,1 0,-1-1,1 1,0-1,0 1,-1-1,1 0,0 0,0 0,0 0,0 0,0 0,0 0,0-1,0 1,1-1,-1 0,0 0,1-1,-1 1,0 0,1 0,-1 0,0 0,0 1,0 0,-1-1,1 1,0 0,-1 0,1 0,-1 0,0 1,1-1,-1 1,0-1,0 1,0 0,0 0,0 0,0 0,0-1,0 1,0 0,0 0,0 0,0 1,0-1,0 1,-1 0,1 0,-1 0,1 1,-1-1,1 1,-1 0,1 1,-1-1,0 0,0 1,1-1,-1 0,1 1,-1-1,1 0,-1 0,1-1,-1 1,1 0,0-1,-1 0,1 1,0-1,0 0,-1-1,1 1,0 0,0-1,0 0,0 1,0-1,0 0,0 0,0 1,0-1,0 0,0 0,0 0,0 0,0 0,1 0,-1 0,0 0,1 0,2-1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1157 668,'2'0,"-4"0,2 0,0 0,0 0,0 0,0 0,0 0,0 0,0 0,0 0,0 0,0 0,-1-1,1 1,0 0,0 0,0-1,-1 1,1 0,0 0,0-1,0 1,0 0,0-1,0 1,-1 0,1-1,1 1,-1-1,0 1,0-1,0 1,1-1,-1 1,0 0,1-1,-1 1,1 0,0-1,-1 1,0 0,1 0,-1 0,1 0,-1 0,0 0,1 0,-1 0,1 1,-1-1,1 1,-1-1,0 1,0 0,0 0,1 0,-2 0,1 0,0 0,0 1,-1-1,1 0,-1 0,0 0,0 0,1 0,-1 0,0-1,1 1,-1 0,1-1,0 0,-1 1,1-1,0 0,0 0,-1 0,1 0,0 0,0 0,0 0,0 0,0 0,0 0,0 0,0 0,1-1,-1 0,1 0,0 0,0 0,0 0,0-1,0 1,0 0,0-1,1 1,-1 0,0 0,0-1,0 1,0 0,0 0,-1 1,1-1,-1 0,1 1,-1 0,0-1,1 1,-1 0,0 0,0 0,0 0,0 0,-1 0,1 1,-1 1,0-1,1 0,-1 0,1 0,0 1,-1-1,1 0,0 1,0-1,0 0,0 0,0 1,0-1,1 0,-1-1,1 1,-1 0,1 0,0 0,0-1,0 1,0 0,0-1,0 0,0 1,1-1,-1 0,-1 0,1 0,0 0,-1 0,1 0,0 0,1-1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216,'2'0,"-4"0,2 0,0 0,0 0,1 0,-1 0,0-1,0 1,0 0,0 0,1 0,-1 0,1 0,-1 1,1-1,0 0,-1 0,1 0,0 0,0 0,-1 1,1-1,0 0,-1 0,1 0,0 0,-1 0,1 1,-1-1,1 0,-1 0,1 0,-1 0,0 0,1 0,-1 1,0-1,0 0,1 0,-1 0,0 0,0 0,1 0,-1 0,0 0,0 0,0 0,0 0,0 0,0 0,-1 0,1 0,-1 0,-1 0,1 0,0-1,0 1,0 0,0 0,0 0,1-1,-1 1,0 0,0 0,1 0,0 0,-1 0,1 0,-1-1,1 1,0 0,0 0,0 0,0 0,0 0,0 0,0 0,0 0,0 0,0 0,0 0,0 0,0 0,1 0,-1 0,2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228,'2'0,"-4"0,2 0,0 0,0 0,0 0,0 0,0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1094 223,'2'0,"-4"0,2 0,0 0,0 0,0 0,0 0,0 0,0 0,0 0,0 0,0 0,0 0,0 0,0 0,0 0,0 0,0 0,0 0,0 0,-1 0,1 0,0 0,-1-1,1 1,0 0,0 0,0 0,0 0,0 0,-1 0,1 0,0 0,0 0,0 0,0 0,0 0,0 0,0 0,0 0,-1-1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233 262,'2'0,"-4"0,2 0,0 0,0 0,0 0,0 0,0 0,0 0,0 0,0 0,0 0,0 0,0 0,0 0,0 0,-1 0,0 0,-1-1,1 1,-2 0,0 0,0-1,-1 1,0 0,-1-1,1 1,-1 0,-1-1,1 1,1 0,-1 0,0-1,0 1,0 0,1 0,-1 0,2 0,-1 0,1 0,0 0,0 0,1-1,0 1,0 0,1 0,-1 0,1 0,0 0,0 0,1 0,-1 0,1 0,-1 0,1 0,0 0,-1 0,1 0,0 0,0 0,0 0,0 0,0 0,0 0,2-2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180 272,'2'0,"-4"0,2 0,1 0,-1 0,0 0,0 0,0 0,0 0,0 0,0 0,0 0,0 0,0 0,0 0,0 0,0 0,0 0,0 0,0 0,0 0,0 0,0 0,0 0,0 0,0 0,0 0,0 0,0 0,0 0,0 0,0 0,0 0,0 0,0 0,0 0,-1 0,1 0,0 0,0 1,-1-1,1 0,0 0,0 0,-1 0,1 1,0-1,0 0,0 0,-1 1,1-1,0 1,-1-1,1 1,0-1,-1 1,1-1,0 1,0-1,0 1,0 0,0 0,0-1,0 1,0 1,0-1,0 0,0 0,0 0,0 0,1 0,-1 1,0-1,0 0,1 0,-1 1,0-1,0 0,0 1,0-1,1 0,-1 1,0-1,-1 0,1 1,0-1,0 0,0 0,-1 1,1-1,-1-1,0 1,1 0,-1-1,0 1,1-1,-1 1,1-1,-1 0,1 1,-1-1,1 0,0 0,-1 0,1 0,0 0,0 0,0 0,0 0,-1 0,1 0,0 0,0 0,0 0,0 0,0 0,0 0,0 0,0 0,0 0,0 0,0 0,0 0,0 1,0-1,0 0,0 0,0 0,0 0,0 1,0-1,1 0,-1 1,0-1,0 1,1-1,-1 1,0 0,0-1,1 1,-1 0,0 0,0 0,1 0,-1 1,0-1,0 0,0 0,0 0,0 1,-1-1,1 0,0 1,0-1,0 0,0 1,-1 0,1 0,0 1,-1-1,1 0,-1 1,1-1,-1 0,1 0,-1 0,1 0,-1 0,1-1,-1 1,1-1,0 0,-1 0,1 1,-1-1,1 0,0 0,-1 0,1 0,0 0,-1 0,1 0,0 0,-1 0,1-1,0 1,-1 0,1 0,0-1,0 1,-1 0,1-1,0 1,0 0,0-1,0 1,-1 0,1 0,0-1,0 1,0 0,0-1,0 1,0-1,0 0,0 1,0-1,0 0,-1 0,1 1,0-1,0 0,0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200 290,'2'0,"-4"0,2 0,0 0,0 0,0 0,0 0,0 0,-1 0,1 0,0-1,0 1,0 0,0 0,0 0,-1-1,1 1,0 0,0 0,0-1,0 1,0 0,1-1,-1 1,0 0,0 0,0-1,1 1,-1 0,0 0,1-1,-1 1,0 0,1 0,-1 0,0 0,1 0,-1 0,1 0,-1 0,1 0,-1 0,1 1,-1-1,1 1,-1-1,1 1,-1-1,0 1,1 0,-1 0,0 0,0 0,0 0,0 0,0 0,0 0,0 0,0 0,0 0,-1-1,1 1,0 0,0 0,-1-1,1 1,0-1,0 0,-1 1,1-1,0 0,0 1,0-1,0 0,0 0,0 0,0 0,0 1,-1-1,1 0,0 0,0 0,0 0,0 0,0 0,0 0,0 0,1-1,-1 1,0-1,1 1,-1-1,1 0,-1 0,1 0,0 0,-1 0,1 0,-1 0,1 0,-1 0,1 0,-1 0,0 0,1 0,-1 1,0-1,0 0,1 1,-1-1,0 1,0 0,0-1,0 1,0 0,0 0,0 0,0-1,0 1,0 0,0 0,0 0,0 0,0 0,0 1,0-1,0 1,0 0,0 0,-1 0,1 0,0 0,0 0,-1 0,1 1,0-1,0 0,0 0,0 0,1 0,-1 0,0-1,0 1,1-1,-1 1,0 0,1-1,-1 1,0-1,1 1,-1-1,0 0,1 0,-1 1,0-1,0 0,2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229 304,'2'0,"-4"0,2 0,0 0,0 0,0 0,0 0,0 0,0 0,0 0,0 0,0 0,1 0,-1 0,1-1,0 1,0 0,0 0,-1 0,1 0,0 0,0 0,0 0,-1 0,1 0,-1 0,1 0,-1 0,1 0,-1 0,0 0,1 0,-1 0,0 0,0 0,0 0,0 0,1 0,-1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230 296,'2'0,"-3"0,2 0,0 0,0 0,-1 0,1 0,0 0,0 0,0 0,0 0,0 0,0 0,-1 0,1 0,0 0,-1 0,1 0,-1 0,0 0,1 0,-1 0,0 0,0 0,1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722 355,'2'0,"-4"-1,2 1,0 0,0 0,0 0,0 0,0 0,0 0,0 0,0-1,0 1,0 0,0 0,0 0,0 0,0 0,-1 1,1-1,-1 1,1-1,-1 1,1 0,-1 0,0 0,1 0,-1 0,0 0,1 0,0 1,-1-1,1 0,0 0,-1 1,1-1,0 0,0 1,0-1,1 0,-1 0,0 1,1-1,-1 0,1 0,-1 0,1 0,-1 0,1 0,-1 0,1-1,0 1,-1 0,0-1,1 0,-1 1,1-1,-1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259 287,'2'0,"-4"0,2 0,0 0,0 0,0 0,0 0,0 0,0 0,1 0,0 0,0 0,0 0,0 0,0 0,0 0,0 0,0 1,0-1,0 0,0 0,-1 0,1 1,-1-1,1 0,-1 0,1 1,-1-1,0 1,0-1,0 1,0-1,-1 1,1 0,-1-1,0 1,1-1,-1 1,0 0,0-1,0 0,1 1,-1-1,0 0,1 0,0 1,-1-1,1 0,0 0,0 0,0 0,0 0,0 0,0 0,0 0,0 0,0 0,0 0,0 0,1 0,-1 1,1-1,0 0,-1 0,1 0,0 1,0-1,0 0,-1 1,1-1,0 1,-1-1,1 1,-1-1,1 1,-1-1,1 1,-1-1,0 1,0-1,0 1,0-1,0 1,0 0,-1-1,1 1,-1-1,0 1,0-1,0 1,0-1,-1 0,1 1,0-1,0 0,-1 0,1 0,1 0,-1 0,0 0,0 0,1 0,0 0,-1 0,1 0,-1 0,1 0,0 0,0 0,-1 0,1 0,0 0,0 0,0 0,-1 0,1 0,0-1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319 298,'2'0,"-4"0,2 0,0 0,0 0,0-1,0 1,0 0,0 0,0 0,0 0,0-1,0 1,-1 0,1 0,-1 0,0 0,0 0,0 0,0 0,-1 0,1 0,0 0,0 0,0 1,1-1,-1 0,0 1,1-1,-1 0,1 1,-1-1,1 1,-1-1,1 1,-1-1,1 1,0-1,0 1,0-1,0 1,0-1,0 0,0 1,0-1,0 0,1 0,-1 1,1-1,0 0,0 1,0-1,0 0,0 0,1 0,-1 1,0-1,1-1,-1 1,0 0,1 0,-1 0,-1 0,1 0,0 0,0 0,-1 0,1 1,0-1,-1 0,1 0,0 1,-1-1,1 0,-1 1,0-1,1 1,-1-1,0 1,0-1,0 1,0-1,0 1,0-1,-1 1,1-1,0 1,-1-1,1 0,-1 1,1-1,-1 0,1 0,-1 0,1 0,-1 0,1-1,-1 1,1 0,-1-1,1 1,0 0,0-1,-1 0,1 1,0-1,1 1,-1-1,0 0,0 1,1-1,-1 1,1-1,0 1,0-1,2-1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341 301,'2'0,"-4"0,2 0,0 0,0 0,0 0,0 0,-1 0,1 0,-1 0,0 1,1-1,-1 0,1 0,0 1,-1-1,1 0,0 1,0-1,0 0,0 1,0-1,0 1,0 0,1 0,-1 0,1-1,-1 1,1 0,-1 0,0 0,1 0,-1 0,0-1,0 1,0-1,0 1,0 0,0-1,0 1,-1-1,1 1,-1-1,1 0,-1 1,0-1,0 0,1 0,-1 0,1 0,-1 0,0 0,1 0,0 0,-1 0,1-1,0 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367 303,'2'0,"-4"0,2 0,0 0,0-1,0 1,0 0,0 0,0 0,0 0,0 0,0 0,0 1,-1 0,1 0,0 0,-1 0,1 0,0 0,0 1,0-1,0 0,-1 1,1-1,0 0,0 1,1-1,-1-1,0 1,0 0,0 0,1-1,-1 1,0-1,1 0,-1 1,0-1,1 0,-1 0,0 1,1-1,-1 0,1-1,0 1,-1 0,1-1,0 1,0-1,0 0,0 0,0 0,-1-1,1 1,0 0,-1-1,1 1,-1-1,0 1,0-1,0 0,0 0,0 1,0-1,-1 1,1 0,-1-1,1 1,-1 0,0 0,1 0,-1 0,0 1,1-1,-1 1,0 0,1-1,-1 1,0 0,0 0,1 0,-1 0,0 0,0 1,1-1,-1 0,1 1,-1-1,1 1,0-1,0 1,0-1,0 1,0 0,0 0,1 0,-1 0,1-1,0 1,-1 0,1-1,0 1,0 0,0-1,0 1,0-1,0 0,0 0,-1 1,1-1,0 0,-1 0,1 0,0 0,-1 0,1 1,-1-1,0 0,0 0,1 0,-1 0,0 0,0 0,1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193 358,'2'0,"-4"0,2 0,0 0,0 0,0 0,0 0,0 0,0 0,1 1,-1-1,0 1,0-1,1 1,-1-1,1 1,-1 0,1-1,-1 1,1 0,-1-1,1 1,-1-1,1 0,-1 1,1-1,-1 0,1 0,-1 1,0-1,0 0,1 0,-1 0,0 0,1 0,-1-1,1 1,-1 0,0-1,0 1,1-1,-1 1,0-1,0 0,1 1,-1-1,0 1,0-1,0 1,0-1,0 1,1 0,-1-1,0 1,0 0,0 0,0 0,0 0,0 0,0 0,0 0,0 0,0 1,0 0,1 0,-1 0,0 1,0 0,0 0,0 1,0-1,0 0,0 1,0-1,-1 0,1 0,-1 0,1 0,-1-1,1 0,-1 1,1-1,-1 0,1-1,-1 1,1 0,-1-1,1 0,-1 1,1-1,-1 0,1 0,-1 0,0 0,1-1,-1 1,1 0,-1-1,1 1,0-1,0 0,0 0,0 1,0-1,1 0,0 0,0 0,0 0,1 0,0 0,0 0,0 0,0 0,-1 1,1 0,-1-1,1 1,-1 0,0 0,1 0,1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232 383,'2'0,"-4"0,2 0,1 0,-1 0,1 0,0 0,0 0,-1 0,1 0,0 0,-1 0,1 0,0 0,-1 0,1 0,-1 0,1 0,-1 0,0 0,0 0,1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231 375,'2'0,"-4"0,2 0,0 0,0 0,0 0,0 0,0 0,1 0,-1 0,1 0,0 0,0 0,0 0,0 0,0 0,0 0,0 0,0 0,0 0,0 0,-1 0,1 0,-1 0,0 0,1 0,-1 0,0 0,0 0,1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254 359,'2'0,"-4"0,2 0,0 0,0 0,1 0,-1 0,1-1,0 1,-1 1,1-1,0 0,0 0,0 0,0 1,-1-1,1 0,0 1,0-1,0 1,-1-1,1 1,-1-1,0 1,0-1,1 1,-1-1,-1 1,1 0,0-1,0 1,-1-1,0 1,1-1,-1 0,1 1,-1-1,0 0,1 0,-1 0,0 1,1-1,-1 0,1 0,0 0,0 0,-1 0,1 0,0 0,0 0,0 0,0 0,0 0,0 0,0 0,1 0,-1 0,1 0,0 0,0 1,0-1,0 0,0 1,0 0,0-1,-1 1,1-1,-1 1,1-1,-1 1,1-1,-1 1,0 0,0-1,1 1,-1-1,-1 1,1 0,0-1,0 1,-1-1,0 0,1 1,-1-1,0 1,0-1,0 0,0 0,0 0,0 0,0 0,1 0,-1 0,0 0,1 0,-1 0,1 0,-1 0,1 0,-1 0,1 0,0 0,0 0,-1 0,1 0,0 0,0 0,0 0,0 0,1-1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313 363,'2'0,"-4"0,2 0,0 0,0 0,0 0,-1 0,0 0,0 0,0 0,0 1,0-1,0 1,-1-1,1 1,0-1,0 1,0-1,1 0,-1 1,1-1,0 0,-1 0,1 1,0-1,0 0,0 0,0 1,1 0,-1-1,1 0,0 1,0 0,0-1,0 1,0 0,0-1,0 1,-1-1,1 1,0-1,-1 1,0 0,1-1,-1 1,0-1,0 1,0-1,0 1,0 0,0-1,-1 1,1-1,-1 0,0 1,0-1,0 1,0-1,0 0,0 1,1-1,-1 0,0 0,0 0,1 0,0 0,-1 0,1-1,0 1,-1 0,1 0,0 0,0 0,1-2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319 381,'2'0,"-3"0,1 0,0 0,1 0,-1 0,1 0,0-1,-1 1,1 0,-1-1,1 1,-1 0,1-1,-1 1,1 0,-1-1,0 1,0 0,1 0,-1 0,0 0,0-1,0 1,0 0,0 0,0 0,0 0,0 0,0 0,-1 0,1 0,-1 0,0 1,1-1,-1 1,0-1,1 1,-1-1,1 1,-1 0,1 0,-1-1,1 1,0-1,-1 1,1-1,0 1,0-1,0 1,0-1,1 0,-1 1,0-1,0 0,1 0,-1 0,1 0,0 0,-1 0,1 0,-1 0,1 0,0-1,-1 1,1 0,-1-1,1 1,-1 0,0-1,0 1,1 0,-1 0,0 0,0-1,0 1,1 0,-1 0,0 0,0 0,0 0,0 0,0 0,0 0,0 0,0 0,1 0,-1 0,1 1,-1-1,0 1,0-1,1 1,-1-1,0 1,0-1,0 1,0-1,0 0,0 1,0-1,0 0,1 0,-1 0,0 0,0 0,0 0,0 1,0-1,0 0,0-1,0 1,0 0,1-1,-1 0,1 1,-1-1,1 0,-1 0,1 1,-1-1,0 1,1-1,-1 1,0-1,0 1,0 0,1 0,-1 0,0 0,0 0,0 0,1 0,-1 0,0 0,1 1,-1-1,0 0,1 1,-1 0,0 0,0-1,1 1,-1 0,0 0,0-1,1 1,-1-1,0 1,0-1,0 0,1 1,-1-1,0 0,0 0,1 0,-1 0,1-1,0 1,-1-1,1 0,0 0,0 0,0 0,-1 0,1 0,0 0,-1 0,1-1,0 1,-1 0,1 0,0 0,0 0,-1 0,1 0,-1 1,0-1,0 1,1 0,-1-1,0 1,0 0,0 0,0 0,0 0,0 0,0 0,0 0,0 0,0 0,0 0,0 1,0 0,0 0,0 1,0-1,0 0,0 0,0 0,0 0,0 0,0 0,0 0,0 0,0-1,1 1,-1-1,0 1,0-1,0 0,0 0,1 0,-1 1,0-1,1 0,-1 0,1 0,-1-1,1 1,-1 0,1-1,-1 1,1-1,0 0,-1 1,1-2,-1 1,1 0,-1 0,0-1,1 1,-1 0,0-1,0 1,0-1,-1 1,1 0,0-1,-1 1,1 0,0 0,-1 0,1 0,0 0,-1 0,1 1,0-1,-1 1,1-1,-1 1,1 0,-1 0,1 0,-1-1,1 1,-1 0,0 1,1-1,-1 0,1 0,-1 1,1-1,-1 1,1-1,0 1,0-1,-1 1,1 0,0-1,1 1,-1 0,0 0,1 0,-1-1,0 1,1 0,0-1,-1 1,1-1,0 1,-1-1,1 0,0 1,0-1,0 0,0 0,0 0,0 1,0-1,0 0,0 0,0 0,-1 0,1 0,-1 0,1 0,-1 0,0 0,1 0,-1-1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737 355,'2'0,"-4"0,2 0,0-1,0 1,0 0,0 0,0 0,0-1,0 1,0 0,0 0,0 0,0-1,0 1,0 0,0 0,0 0,0 0,0 0,0 0,0 0,0-1,0 1,0 0,0 0,0 0,0 0,0 0,0 0,0 0,0 1,0-1,0 1,0-1,0 1,-1 0,1 0,0 0,0 0,0 0,0 1,-1-1,1 0,0 0,0 0,0-1,0 1,0 0,0 0,0-1,0 1,0 0,0-1,0 1,0-1,0 1,0-1,0 0,0 1,0-1,1 0,-1 1,0-1,0 0,0 0,1 0,-1 0,0 1,0-1,1 0,-1 0,0 0,1 0,-1 0,1 0,-1 0,0 0,1 0,-1 0,1 0,-1 0,1 0,-1 0,0 0,1-1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467 344,'2'0,"-4"0,2 0,0 0,0 0,0 0,0 0,1 0,-1 0,0 1,0-1,0 1,0 0,0 0,0 0,0 0,0 1,0-1,0 0,1 0,-1 1,0-1,0 0,1 0,-1 0,0 0,1 0,-1 0,0-1,1 1,-1-1,0 1,1-1,-1 0,1 1,-1-1,1 0,-1 0,0 0,1 0,-1 0,1 0,0 0,-1-1,1 0,0 0,0 0,-1 0,1 0,-1 0,1 0,-1 0,1 0,-1-1,0 1,0 0,0-1,0 1,0 0,0-1,0 1,0 0,-1 0,1 0,-1 0,1 0,-1 0,1 0,-1 1,1-1,-1 1,1 0,0-1,-1 1,1 0,-1 0,1 0,0 0,-1 0,1 0,0 0,-1 0,1 0,0 1,-1-1,1 1,0-1,-1 1,1-1,0 1,0 0,1 0,-1 0,0 0,1 0,-1 0,1 0,-1-1,1 1,-1 0,1-1,-1 1,1-1,0 0,-1 1,1-1,0 0,-1 1,1-1,0 0,-1 0,1 0,-1 0,0 0,1 0,-1 1,0-1,0 0,1 0,-1 0,0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454 342,'2'0,"-4"0,2 0,0 0,0 0,0 0,-1 0,1 1,0-1,-1 1,0 0,0 0,0 0,0 0,0 0,0-1,0 1,1 0,-1 0,0-1,0 1,1-1,-1 1,1-1,-1 0,1 1,0-1,0 0,-1 0,1 1,0-1,0 0,0 1,0-1,1 0,-1 1,1 0,-1 0,1 0,0-1,0 1,-1 0,1 0,0 0,0 0,-1-1,1 1,-1 0,1-1,0 1,-1-1,1 1,-1-1,0 1,1-1,-1 1,0-1,0 0,1 0,-1 1,0-1,0 0,0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440 367,'2'0,"-4"0,2 1,0-1,0 0,0 1,0-1,1 1,-1-1,0 1,1-1,-1 1,0 0,1-1,-1 1,0-1,1 1,-1-1,0 1,1-1,-1 1,0-1,0 0,0 1,0-1,1 0,-1 0,0 0,0 0,0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412 354,'2'0,"-4"0,2 0,0 0,0-1,1 1,-1 0,0 0,1 0,-1 0,0 0,1 0,-1 0,0 0,1 0,-1 0,1 1,-1-1,0 0,1 1,-1-1,0 1,1-1,-1 1,0 0,0-1,0 1,0-1,0 1,0 0,0-1,-1 0,1 1,0-1,0 1,-1-1,1 0,0 1,-1-1,1 0,-1 0,1 0,-1 0,1 0,-1 0,1 0,-1 0,1-1,0 1,-1 0,1 0,0-1,0 1,0 0,0-1,0 1,0-1,0 1,0-1,1 0,-1 1,1-1,0 0,0 1,0-1,0 0,0 0,0 1,1-1,-1 1,0-1,0 0,4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514 347,'2'0,"-4"0,2 0,0 0,0 0,0 0,-1 0,1 1,-1-1,0 1,0 0,0 0,0 0,0 0,-1 0,1 0,-1 0,1 0,-1 0,1 0,0 0,0 0,-1 0,1-1,0 1,1-1,-1 1,1-1,-1 0,1 0,0 0,0 1,0-1,-1 0,1 0,0 0,0 0,1 0,-1 0,1 1,-1-1,1 0,0 1,-1-1,1 1,0-1,0 1,0-1,-1 1,1-1,0 1,-1-1,1 1,-1-1,1 1,0-1,-1 0,0 1,1-1,-1 1,1-1,-1 0,0 0,0 1,1-1,-1 0,0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487 374,'2'0,"-4"0,2 0,0 0,0 0,0 0,0 0,0 0,0 0,1 0,-1 1,1 0,0-1,-1 1,1-1,0 1,0 0,0 0,0-1,0 1,-1-1,1 1,-1-1,1 1,-1-1,1 0,-1 1,0-1,0 0,1 0,-1 0,0 0,0 0,0 0,2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522 347,'2'0,"-4"0,3 0,-1 0,0-1,0 1,0 0,1 0,-1-1,0 1,1 0,-1 0,0 0,1 0,-1 0,0 0,1 0,-1 0,1 0,-1 0,1 1,-1-1,0 0,1 1,-1 0,0-1,0 1,0 1,0 0,-1-1,1 0,0 0,-1 0,0 0,1 0,-1 0,0 0,1 0,-1 0,1-1,-1 1,1-1,-1 0,1 1,0-1,0 0,0 0,0 1,-1-1,1 0,0 0,0 0,1 0,-1 0,0 0,1 0,-1 0,0 1,1-1,-1 0,1 0,0 0,-1 0,1 0,0 0,-1 0,1 1,0-1,-1 0,1 0,0 0,-1 0,1 0,0 0,-1 0,1-1,-1 1,1 0,0 0,-1-1,2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551 352,'2'0,"-4"0,2 0,0 0,0 0,0 0,0 0,0 0,0 0,0 1,0-1,0 1,0 0,0 0,0 0,0 0,0 0,0 0,0 0,0 0,0 0,0 0,0-1,0 1,0 0,0-1,0 1,0-1,0 1,0-1,0 0,0 0,1 1,-1-1,0 0,0 0,0 0,0 0,0 0,0 0,2-2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558 355,'2'0,"-4"0,2 0,0 0,0 0,0 0,0 0,0 0,0 0,0 0,0 0,0 0,0 1,0-1,0 1,0 0,0-1,0 1,0 0,0 0,0 0,0 0,0-1,1 1,-1 0,0-1,0 1,0-1,0 1,1-1,-1 1,0-1,0 0,0 0,0 0,0 1,0-1,0 0,0 0,0 0,0 0,0-1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543 349,'2'0,"-4"0,2 0,0 0,0 0,1 1,0-1,0 0,0 0,0 0,1 0,-1 1,1-1,-1 0,0 0,1 0,-1 1,0-1,0 0,1 0,-1 0,0 1,-1-1,1 0,-1 0,1 0,1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726 362,'2'0,"-4"0,2 0,0 0,-1 0,1 0,0 0,0 0,0 0,0 0,0 0,0 0,1 0,-1 0,1 0,0 0,0 0,0 0,0-1,0 1,0 0,1 0,-1 0,0 0,-1 0,1 0,0 0,-1 0,1 0,-1 0,1 0,-1 0,0 0,0 0,1 0,-1 0,1 0,-1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424 220,'2'0,"-4"0,2 0,0 0,0 0,0 0,0 0,0 0,0 0,1 0,-1 1,0-1,1 0,-1 0,0 1,1-1,-1 0,1 1,-1-1,1 0,-1 1,1-1,-1 0,1 0,-1 1,1-1,-1 0,1 1,-1-1,1 0,-1 0,1 0,-1 1,0-1,1 0,-1 0,0 0,1 0,-1 0,0 0,1 0,-1 0,1 0,-1 0,1 0,0 0,-1 0,1 0,0-1,0 1,0 0,0 0,0-1,0 1,0 0,0-1,0 1,1 0,-1 0,0-1,0 1,0 0,0 0,1-1,-2 1,1 0,0 0,0 0,0 0,0 0,0 0,0 0,0 0,0 0,0 0,0 0,0 0,0 1,0-1,0 0,0 1,0-1,-1 0,1 1,0-1,-1 1,1-1,0 0,-1 1,1-1,-1 1,1-1,-1 1,0-1,1 0,-1 1,0-1,0 0,1 0,-1 0,0 1,0-1,0 0,0 0,1 0,-1 0,0 0,1 0,-1 0,1-1,0 1,0 0,0 0,0-1,0 1,0 0,0-1,0 1,1 0,-1-1,0 1,1 0,-1-1,0 1,0 0,1 0,-1 0,0-1,1 1,-1 0,0 0,1 0,-1 0,0 0,1 0,-1 0,0 0,0 1,1-1,-1 0,0 0,0 0,0 0,-1 0,1 1,0-1,0 0,-1 0,1 0,0 0,-1 0,1 0,0 0,-1 0,1 0,0 0,0 0,-1 0,1 0,0 0,0 0,-1 0,1-1,0 1,0 0,0 0,-1 0,1 0,0 0,-1 0,1-1,0 1,-1 0,1 0,0 0,-1 0,1 0,0 0,-1 0,1 0,-1-1,1 1,-1 0,1 0,0 0,-1 0,1 0,0 0,-1 0,1 0,-1 0,1 0,-1-1,1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507 245,'2'0,"-4"0,2 0,0 0,0 0,0 0,0 0,0-1,0 1,0 0,0 0,0 0,0 0,0 1,1-1,-1 1,0 0,1 0,-1 0,0 0,1 0,-1 1,0-1,0 1,1-1,-1 1,0-1,0 1,0-1,1 0,-1 0,0 1,0-2,0 1,0 0,0-1,0 1,0-1,0 1,0-1,1 0,-1 0,0 0,0 0,0 0,0 1,0-1,0 0,0 0,1-2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505 239,'2'0,"-3"0,1 0,1 0,0-1,0 1,0 0,1 0,-1 0,1 0,-1 0,1 0,-1 0,1 1,-1-1,0 0,1 1,-1-1,0 1,0-1,0 1,0-1,-1 1,1-1,-1 0,1 1,-1-1,0 0,0 1,0-1,-1 0,1 1,-1-1,0 1,-1-1,1 0,-1 1,1-1,-1 0,1 0,-1 0,1 0,0 0,0 0,0 0,1 0,-1 0,1 0,-1 0,1 0,0 0,0 0,-1-1,1 1,0 0,0 0,0 0,0 0,2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667 212,'2'0,"-4"0,2 0,0 1,0-1,0 0,0 0,0 1,0-1,0 1,0-1,1 0,-1 1,0 0,1-1,-1 1,0-1,1 1,-1-1,1 1,0 0,-1-1,1 1,0-1,-1 1,1-1,0 1,-1-1,1 0,0 1,0-1,-1 0,1 0,0 0,0 1,0-1,0 0,0 0,0-1,0 1,0 0,1-1,-1 1,0 0,1-1,-1 0,1 1,-1-1,1 1,-1-1,1 0,0 0,0 1,-1-1,1 0,-1 1,1-1,-1 1,1 0,-1-1,1 1,-1 0,0 0,1 0,-1 0,0 0,1 1,-1-1,0 1,1-1,-1 1,0 0,0-1,0 1,0 0,0 0,0 0,0 0,0 0,0 0,-1 0,1 0,-1-1,1 1,-1-1,1 0,-1 1,1-1,-1 0,1 0,-1 0,1 0,0 0,0-1,0 1,0-1,0 1,1-1,-1 0,0 1,1-1,0 0,-1 0,1 0,0 0,0 1,0-1,-1 1,1-1,0 1,-1 0,1-1,-1 1,1 0,-1 0,0 0,1 1,-1-1,0 1,0-1,0 1,0 0,0 0,0 0,0 0,1 0,-1 0,0 0,0-1,0 1,0 0,0 0,0 0,1-1,-1 1,0-1,0 1,0-1,0 0,0 0,1 0,-1-1,0 1,1 0,-1-1,0 1,1-1,-1 1,1-1,-1 1,1-1,0 0,0 0,-1 1,1-1,0 1,-1-1,0 0,0 1,1 0,-1-1,-1 1,1 0,0 0,-1 0,1 0,-1 0,0 0,2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762 253,'2'0,"-3"0,2-1,0 0,1 1,-1-1,1 0,0 1,0-1,0 0,-1 1,1 0,0 0,-1 0,1 0,-1 0,0 0,0 0,0 1,0-1,0 1,-1-1,1 1,-1 0,1 0,-1 1,0-1,0 0,0 0,-1 1,1-1,-1 0,0 0,0 0,0 0,0 0,-1 0,1 0,-1-1,0 0,0 1,0-1,0 0,-1-1,1 1,0 0,1-1,-1 0,1 1,0-1,0 0,-1 1,1-1,1 0,-1 0,0 0,1 1,-1-1,1 0,0 1,0-1,0 1,0-1,0 0,1 1,1-2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773 259,'2'0,"-4"1,2-1,0 1,1-1,-1 1,1 0,-1 0,1 0,-1 0,0 0,0-1,1 1,-1 0,0 0,0 0,1-1,-1 1,0-1,0 1,1 0,-1-1,0 1,0 0,1-1,-1 1,0-1,1 1,-1-1,0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52,'2'0,"-4"0,2 0,1 0,-1-1,0 1,0 0,0 0,0 0,0 0,0 0,0 0,0 0,0 0,0-1,-1 1,1 0,0 0,-1 0,1 0,-1 1,0-1,1 0,-1 1,0-1,0 1,0 0,-1 0,2 0,-1 0,0 0,0 0,0 0,0 0,1 1,-1 0,0 0,1 0,-1 0,1 0,0 0,-1 0,1 1,0-1,0 0,0 0,-1 0,1 0,0 0,0 0,-1 0,1 0,0 0,0-1,0 1,-1 0,1 0,-1-1,1 1,0-1,0 1,-1-1,1 1,0-1,-1 0,1 1,0-1,-1 0,1 0,-1 0,1 0,0 0,-1-1,1 1,-1-1,1 1,-1-1,0 0,1 0,-1 0,0 0,0 0,0 0,0-1,0 1,1 0,-1-1,1 1,-1-1,1 0,-1 0,1-2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555 80,'0'-1,"0"1,0 0,0 0,0 0,0 0,0 0,0 0,-1 0,1 0,0 0,-1 0,1 1,-1-1,0 0,1 0,-1 1,0-1,1 0,-1 1,1-1,0 0,-1 1,1-1,0 0,0 1,0-1,0 1,0-1,0 1,1 0,-1-1,1 1,0 0,-1 0,1-1,-1 1,1 0,-1-1,1 1,-1-1,0 1,1-1,-1 1,0-1,0 1,0-1,0 1,0-1,0 0,0 1,0-1,0 1,-1-1,1 0,-1 1,1-1,-1 0,1 0,-1 1,0-1,1 0,-1 0,0 0,0 0,1 0,-1 0,1 0,-1 0,1-1,-1 1,1 0,0 0,0-2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93,'2'0,"-4"0,2 0,0 0,1 0,-1 0,1 0,-1 0,1 0,0 0,-1-1,1 1,-1 0,0 0,1 0,-1 0,0-1,1 1,-1 0,0 0,0 0,1-1,-1 1,0 0,0 0,0 0,0 0,0-1,0 1,-1 0,1 0,0 0,0 0,0 0,-1 0,1 0,-1 1,0-1,1 0,-1 1,1-1,-1 1,1 0,-1-1,1 1,-1 0,1-1,0 1,0-1,-1 1,1-1,0 1,0-1,0 0,0 1,1-1,-1 0,0 0,0 1,0-1,0 0,1 0,-1 0,0 0,1 0,-1 0,1-1,-1 1,1 0,-1 0,1-1,-1 1,0 0,1 0,-1-1,1 1,-1 0,0 0,0-1,0 1,1 0,-1 0,0 0,0 0,0 0,0 0,1 0,-1 0,0 0,0 0,1 0,-1 1,1-1,-1 0,0 1,1-1,-1 1,0-1,0 1,1-1,-1 0,0 1,0-1,0 0,0 0,0 0,0 1,0-1,1 0,-1 0,0 0,0 0,0 0,0 0,0 0,1-1,-1 1,0-1,1 1,-1-1,1 0,0 1,-1-1,0 0,1 1,-1-1,1 1,-1-1,1 1,-1 0,0-1,1 1,-1 0,0 0,1 0,-1 0,0 0,1 0,0 1,-1-1,0 1,1-1,-1 1,1-1,-1 1,0 0,1-1,-1 1,0-1,0 1,0-1,1 1,-1-1,0 0,0 1,0-1,0 0,0 0,0 1,0-1,0 0,0 0,0 0,0 0,0 0,0 0,0 0,0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67,'2'0,"-4"0,2 0,0 0,0 0,0 0,0-1,0 1,0 0,0 0,0 0,0 0,0 0,0 1,0 0,0 0,-1 1,1-1,-1 1,1 0,-1 1,1-1,-1 1,1-1,0 0,-1 1,1-1,0 0,0 0,0 0,0-1,0 1,0-1,1 0,-1 1,0-1,0 0,1 1,-1-1,0 0,1 0,-1-1,0 1,1 0,-1-1,0 1,0-1,1 0,-1 1,0-1,1 0,-1 0,1 1,1-1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751 351,'2'0,"-4"0,2 0,0 0,0 0,0 0,1 0,-1 0,0 1,0 0,1-1,-1 1,1 0,-1 0,1 0,-1 1,1-1,-1 0,1 1,-1-1,0 1,1-1,-1 1,0-1,0 1,0-1,0 1,-1-1,1 0,-1 1,1-1,-1 1,0-1,0 0,0 0,0 0,0 0,-1 0,1 0,0-1,0 1,0-1,0 0,0 1,1-1,0 0,-1 0,1 0,0 0,0 0,0 0,-1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84,'2'0,"-5"0,3 0,0 0,0 0,0 0,0 0,0 0,-1 0,1 0,-1 0,0 0,1 0,-1 0,0 0,0 1,1-1,-1 0,0 1,0 0,0-1,1 1,-1 0,1-1,-1 1,1-1,0 1,0-1,-1 1,1 0,1-1,-1 1,0-1,0 1,1-1,-1 1,1-1,-1 0,1 1,0-1,-1 0,1 1,0-1,-1 0,1 1,0-1,-1 0,1 1,-1-1,1 0,-1 1,1-1,-1 0,0 1,0-1,0 0,0 1,0-1,0 0,0 1,0-1,0 0,0 1,0-1,0 0,-1 0,1 0,0 1,0-1,-1 0,1 0,0 0,0 0,-1 0,1 0,0 0,0-1,0 1,1-2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90,'2'0,"-4"0,2 1,-1-1,1 0,0 1,-1-1,1 1,0 0,0-1,0 1,0-1,0 1,0 0,0 0,0-1,0 1,0 0,0 0,0 0,0-1,0 1,1 0,-1-1,-1 1,1 0,0-1,0 1,0-1,-1 1,1-1,-1 1,1-1,-1 0,0 0,0 1,1-1,-1 0,0 0,1 0,-1 0,1 0,-1-1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92,'2'0,"-4"0,2 0,1 0,-1-1,0 1,0 0,0 0,0 1,0-1,0 1,0-1,-1 1,1 0,0 0,0 0,0 0,1 0,-1 0,0 1,0-1,0-1,0 1,0 0,1-1,-1 1,0 0,0-1,0 0,1 1,-1-1,0 0,0 1,0-1,1 0,-1 0,0 0,1 0,-1 0,0 0,1-1,0 1,-1 0,1-1,-1 0,1 0,0 0,-1 0,0 0,1 0,-1 0,0-1,1 1,-1 0,0 0,0 0,0 0,0 0,0 0,0 0,0 1,-1-1,1 1,0-1,0 1,-1 0,1 0,0 0,0-1,-1 1,1 0,0 0,-1 1,1-1,-1 0,1 0,0 1,-1-1,1 1,0 0,0-1,-1 1,1 0,0 0,0 0,0 0,1-1,-1 1,0 0,1-1,-1 1,0-1,1 1,-1-1,1 0,-1 1,1-1,0 0,-1 0,1 1,-1-1,2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85,'2'0,"-4"0,2 0,0 1,0-1,0 1,0 0,1 0,-1 0,1 0,-1 0,1 1,-1-1,1 0,-1 1,1-1,-1 0,0 1,0-1,0 0,0 1,0-1,0 0,0 1,0-1,0 0,0 0,-1 1,1-2,0 1,-1 0,1-1,0 1,0-1,0 0,0 0,0 1,0-1,-1 0,1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73,'1'0,"-1"0,0 1,1 0,0 0,0 0,1 1,-1 0,0 0,1 0,-1 0,0 0,0 1,0-1,0 0,0 1,-1-1,1 0,-1 1,0-1,0 0,-1 0,1 0,-1 0,0 0,1-1,-1 0,0 0,0 0,1 0,-1 0,0-1,1 1,0-1,-1 1,1-1,0 0,-1 0,1 0,0 0,0 0,0 0,0 0,1-1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772 96,'2'0,"-4"0,2 0,-1-1,1 1,0 0,0 0,-1-1,1 1,0 0,-1 0,1 0,0 0,-1 0,0 1,0-1,0 1,1-1,-1 1,0 0,1-1,-1 1,1 0,0-1,-1 1,1 0,0-1,-1 1,1 0,0-1,0 1,0-1,0 1,0-1,1 0,-1 0,0 1,0-1,0 0,1 0,-1 0,0 0,1 0,-1 0,1 0,-1 0,1 0,-1 0,1-1,0 1,-1-1,1 0,0 1,0-1,-1 0,1 0,0-1,-1 1,1 0,-1 0,1 0,-1-1,1 1,-1 0,0 0,1-1,-1 1,0 0,0 0,1 1,-1-1,0 0,0 1,0-1,0 1,0 0,1-1,-1 1,0 0,0 0,0 0,0-1,0 1,0 0,0 0,0 0,0 0,0 0,0 1,1 0,-1 0,0 0,0 1,0-1,-1 0,1 1,0-1,0 1,0-1,-1 1,1-1,0 1,0-1,-1 0,1 1,0-1,0 0,0 0,-1 0,1 0,0 0,0-1,0 1,0-1,0 1,0-1,0 0,0 0,0 0,1 0,-1 0,0 0,2-1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785 102,'2'0,"-4"0,2-1,1 0,-1 1,0-1,0 0,1 1,-1-1,0 1,0-1,0 1,1-1,-1 1,0 0,0 0,0-1,0 1,0 0,0 0,0 0,0 0,0 0,0 0,0 0,0 0,0 0,0 0,0 1,0-1,-1 1,1 0,0 0,-1 0,1 0,0 0,-1 1,1-1,0 0,0 0,0 0,0 0,0 0,0-1,0 1,0 0,0-1,0 1,0-1,0 0,0 1,0-1,1 0,-1 0,0 0,1 0,-1 0,1 0,0 0,0 0,0-1,0 1,0-1,0 0,0 1,-1-1,1 0,0 0,0 0,-1-1,1 1,-1 0,0 0,1-1,-1 1,0-1,0 1,-1 0,1-1,0 1,-1 0,1 0,0 0,-1 1,1-1,0 1,-1-1,1 1,0-1,0 1,-1 0,1 0,0 0,0-1,-1 1,1 0,0 0,0 0,0 0,-1 0,1 0,0 1,-1-1,1 0,0 1,0-1,0 1,0 0,0-1,0 1,0 0,0-1,0 1,0 0,1-1,-1 1,0-1,1 1,-1-1,1 1,0-1,-1 1,1-1,0 0,-1 1,1-1,0 0,0 0,0 0,0 1,1-1,-1 0,0 0,0 0,1-1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83 447,'2'0,"-4"0,2 0,0 0,1-1,-1 1,0 0,0 0,0 0,0-1,0 1,0 0,0 0,0 0,0 0,0-1,0 1,1 0,-1 0,0 0,0-1,0 1,0 0,0 0,1 0,-1 0,0-1,0 1,0 0,0 0,0 0,0 0,0 0,1 0,-1-1,0 1,0 0,0 0,0 0,0 0,0 0,0 0,0 0,0 0,0 0,0 0,0 0,0 0,0 0,0 0,0 0,0 0,0 0,0 0,0 0,-1 0,1 0,-1 1,1-1,-1 0,1 1,-1-1,1 1,-1-1,1 1,0 0,-1 0,1 0,-1 0,1 0,0 0,-1-1,1 1,0 1,0-1,0 0,0 0,0 0,0 0,0 0,0 1,0-1,0 0,0 0,0 1,1-1,-1 0,0 1,0-1,0 1,0-1,0 1,1-1,-1 1,0-1,0 1,0-1,0 1,0-1,0 1,1-1,-1 0,0 1,0-1,0 1,0 0,0-1,1 1,-1-1,0 0,0 1,0-1,0 0,0 1,0-1,0 0,0-1,0 1,0 0,0 0,0-1,-1 1,1-1,0 1,-1-1,1 0,-1 1,1-1,-1 0,0 0,1 1,-1-1,0 0,1 0,-1 0,0 0,1-1,-1 1,0-1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107 448,'2'0,"-4"0,2 0,0-1,0 1,0 0,0 0,0 0,0 0,0 0,0 0,0-1,0 1,0 0,0 0,0 0,0 0,-1 0,1 0,-1 0,1 1,-1-1,1 0,-1 1,0-1,1 1,-1 0,0 0,1 0,-1 0,1 0,-1 0,1 0,0 0,-1 1,1-1,0 0,0 1,0-1,0 0,0 1,0-1,0 1,0 0,1 0,-1 0,0 0,0 0,1 0,-1 0,0 0,1 0,-1 0,0-1,0 1,1-1,-1 1,0-1,0 1,0-1,0 1,0-1,0 1,0-1,0 0,0 0,0 0,0 0,-1 0,1 0,0 0,-1-1,1 1,-1-1,1 1,-1-1,1 1,-1-1,0 0,1 0,-1 1,0-1,1 0,-1 0,1 0,-1-1,1 1,-1 0,1-2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79 535,'2'0,"-4"-1,2 1,0 0,0 0,0 0,0 0,0 0,0 0,-1 0,1 0,0-1,0 1,0 0,0 0,0 1,1-1,-1 1,0 0,0 0,0 0,0 0,0 1,1-1,-1 0,0 1,0-1,0 0,0 1,1-1,-1 0,0 0,0 0,0 0,0 0,0-1,0 1,0-1,0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442 573,'2'0,"-4"0,3 0,-1 0,0 0,0-1,0 1,0 0,0 0,0 0,0 0,0 0,0 0,0 0,0 0,0 0,0 0,0 0,0 0,0 0,0 0,0 0,0 0,0 0,0 0,0 0,0 0,0 0,0 0,0 0,0 0,-1 1,1 0,-1 0,1 0,-1 0,1 0,-2 1,2-1,-1 0,1 1,0-1,-1 0,1 0,0 1,-1-1,1 0,0 0,0 0,0 1,0-1,0 0,1 0,-1 0,0 0,0-1,0 1,0 0,0-1,1 1,-1 0,0-1,0 1,0-1,1 1,-1-1,0 1,0-1,1 0,-1 1,0-1,0 0,1 0,-1 1,0-1,0 0,1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72 528,'2'0,"-4"0,3 0,0-1,0 1,0-1,0 1,1-1,-1 1,1 0,-1 0,1 0,0 0,-1 0,1 1,0-1,-1 1,1-1,-1 1,0 0,0 0,0 0,0 1,0-1,0 0,-1 0,0 1,0-1,0 0,0 0,-1 1,1-1,-1 0,0 0,0 0,-1 0,0 0,1 0,-1 0,1 0,-1-1,0 1,1-1,-1 0,1 0,-1 1,1-1,0 0,0 0,0 0,0 0,1-1,-1 1,1 0,-1 0,1 0,-1 0,1 0,0 0,0-1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1205 295,'2'0,"-4"-1,2 1,0 0,0 0,0 0,-1 0,1 0,0-1,0 1,0 0,0 0,0 0,0 0,0 0,0 0,0 0,0 0,0 0,0 0,0 0,0 0,0 0,0 0,0 0,0 0,0 0,0 0,0 0,0 1,0 0,0 0,0 0,0 1,0-1,0 1,0 0,-1 1,1-1,0 1,0-1,-1 1,1-1,0 1,-1-1,1 1,-1-1,1 0,-1 1,1-1,0 0,-1 0,1 1,0-1,-1 0,1 1,0-1,-1 1,1-1,0 1,0 0,0-1,-1 1,1-1,0 1,0-1,0 0,0 1,0-2,-1 1,1 0,0-1,0 1,0-1,0 1,1-1,-1 0,0 1,0-1,0 0,-1 0,1 0,0 0,0 0,0 0,0 0,0 0,0-1,0 1,0-1,0 1,0-1,0 1,0-1,0 0,0 1,0-1,0 0,0 1,0-1,0 0,0 1,1-1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1289 358,'2'0,"-4"0,2 0,0 0,0 0,1 0,-1 0,0 0,0 0,0 0,0 0,0 0,-1 0,1 0,-1 0,0 0,0 0,-1 0,0 0,-1 0,-1 0,0-1,-1 1,-1-1,0 0,0 1,-1-1,1 1,-2-1,1 1,0-1,0 1,0 0,0 0,0-1,0 1,1 0,1 0,1 0,1-1,0 1,0 0,0 0,0 0,1 0,0 0,0 0,0 0,1 0,0 0,0 0,0-1,1 1,-1 0,1 0,0 0,0 0,0 0,0 0,0-1,2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1209 304,'2'0,"-4"0,2 0,0 0,0 0,0 0,0 0,0 0,0 0,0 0,0 0,0 0,-1 0,1 0,0 0,0 0,0 0,-1 0,1 0,-1 0,0 0,0 0,0 0,0 0,0 0,-1 0,1 0,0 0,0 1,-1-1,1 0,0 0,0 1,-1-1,1 1,0-1,0 1,0-1,-1 1,1-1,0 1,0-1,0 1,-1 0,1 0,0 0,0-1,0 1,0 0,0 0,0 0,0 0,0 1,0-1,0 0,0 0,0 1,1-1,-1 1,1-1,-1 1,1-1,0 0,-1 1,1-1,0 1,0-1,0 0,-1 1,1-1,0 1,0-1,0 1,0-1,0 0,0 1,0-1,0 0,0 1,0-1,0 0,1 1,-1-1,0 0,0 0,0 1,1-1,-1 0,0 0,1 0,-1 0,0 0,1 0,-1 1,1-1,-1 0,0 0,1 0,-1-1,1 1,-1 0,1 0,-1 0,0 0,1-1,-1 1,1 0,-1 0,1-1,-1 1,1 0,-1-1,1 1,-1-1,1 1,-1-1,1 1,-1-1,1 1,-1-1,1 1,0 0,0-1,-1 0,1 1,0-1,-1 1,1-1,0 0,-1 1,1-1,0 1,0-1,0 0,-1 1,1-1,0 0,0 0,0 1,0-1,-1 0,1 1,0-1,0 0,0 0,0 0,0 1,0-1,0 0,0 0,0 0,1 0,-1 0,0 0,0 0,0 0,0 0,1 0,-1 0,0 0,0-1,0 1,0 0,0 0,1-1,-1 1,0 0,0 0,0-1,0 1,0-1,0 1,0 0,0-1,0 1,0-1,0 1,0-1,0 0,0 1,0-1,-1 1,1-1,0 1,0-1,-1 1,1-1,0 1,-1-1,1 1,0-1,-1 0,1 1,0-1,-1 0,1 1,0-1,-1 0,1 1,-1-1,1 0,0 0,-1 0,1 1,-1-1,1 0,-1 0,0 0,1 1,-1-1,1 0,-1 0,0 1,1-1,-1 0,0 0,0 0,1 1,-1-1,0 0,0 0,1 0,-1 0,0 0,0 0,0 1,0-1,0 0,1 0,-1 1,0-1,0 0,0 0,0 1,0-1,-1 0,1 1,0-1,0 0,0 0,0 1,-1-1,1 0,0 0,-1 1,1-1,0 0,-1 0,1 0,0 1,-1-1,1 1,0-1,-1 0,1 0,-1 1,1-1,-1 0,1 0,-1 1,0-1,1 0,0 1,-1-1,1 1,-1-1,1 1,-1-1,1 0,-1 1,1-1,-1 1,1-1,-1 1,1-1,-1 1,1-1,-1 1,1-1,-1 1,1-1,-1 1,1-1,-1 1,1-1,-1 1,1-1,-1 1,1-1,-1 1,1 0,-1-1,1 1,0 0,-1-1,1 1,-1 0,1-1,0 1,-1 0,1-1,-1 1,1 0,0 0,-1-1,1 1,0 0,-1-1,1 1,-1-1,1 1,-1 0,1-1,-1 1,1 0,-1-1,1 1,0 0,-1-1,1 1,-1 0,1-1,0 1,-1 0,1 0,0-1,-1 1,1 0,0 0,-1-1,1 1,0 0,0 0,-1 0,1-1,0 1,-1 0,1 0,0 0,0-1,-1 1,1 0,0 0,0 0,0 0,0 0,0 0,-1 0,1 0,0 0,0 0,0-1,0 1,0 0,0 0,0 0,-1 0,1 0,0 0,0 0,0 0,0 0,0 0,-1-1,1 1,0 0,0 0,0 0,-1 0,1 0,0 0,0 0,-1 0,1 0,0-1,-1 1,1 0,0 0,0 0,-1 0,1 0,0 0,-1 0,1 0,0 0,0 0,-1 0,1 0,0-1,0 1,0 0,0 0,0 0,0 0,0 0,-1 0,1 0,0 0,0 0,0 0,0 0,0 0,0 0,0 0,0 0,0 0,0 0,0 0,0 0,0 0,0 0,0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1205 301,'2'0,"-4"0,2 0,0 0,0 0,0-1,0 1,0 0,0 0,0 0,0 0,0 0,0 0,0 0,0 0,0 0,0 0,0 0,0 0,0 0,0 0,0 0,0 0,0 0,0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1199 350,'2'0,"-4"0,2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1210 326,'2'0,"-4"0,2 0,0 0,0 0,0 0,0 0,0 0,0 0,0 0,0 0,0 0,0 0,0 0,0 0,0 0,0 0,0 0,1 0,-1 0,0 0,1 0,-1 0,1 0,0 0,0 0,-1 0,1 0,0 0,-1 0,1 0,-1 0,1 0,-1 0,0 0,1 0,-1 0,0 0,0 1,1-1,-1 0,0 0,0 0,0 0,0 1,0-1,-1 0,1 1,0-1,0 0,-1 1,1-1,0 0,-1 1,1-1,0 0,-1 0,1 0,0 1,0-1,0 0,-1 0,1 0,0 0,0 0,0 0,0 0,0 1,0-1,0 0,0 0,0 0,1 0,-1 1,0-1,0 0,0 0,1 1,-1-1,0 0,0 0,0 1,0-1,0 0,0 1,0-1,0 0,0 1,0-1,0 0,0 1,0-1,-1 0,1 1,0-1,-1 0,1 1,-1-1,1 0,-1 0,1 0,0 0,0 1,-1-1,1 0,0 0,0 0,-1 0,1 0,0 0,0 0,0 0,-1 0,1 0,0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1194 353,'2'0,"-4"0,2 0,0 0,0 0,0 0,0 0,0 0,0 0,0 0,0 0,0 0,0 0,0 0,0 0,0 0,0 0,0 0,0 0,1 0,-1-1,0 1,1 0,-1-1,0 1,1 0,-1-1,1 1,-1 0,1-1,0 1,-1 0,1-1,0 1,-1-1,1 1,0-1,0 1,0-1,-1 0,1 1,0-1,0 1,0-1,-1 0,1 0,0 1,0-1,0 0,-1 0,1 1,0-1,0 0,-1 1,1-1,0 0,-1 1,1-1,0 0,-1 1,1-1,-1 1,1-1,-1 1,1 0,-1-1,1 1,-1-1,0 1,1 0,-1 0,0-1,0 1,1 0,-1 0,0 0,0-1,1 1,-1 0,0 0,0 0,0 0,1-1,-1 1,0 0,0 0,0 0,1 0,-1 0,0 0,0 0,0 0,0 0,0-1,0 1,0 0,0 0,0 0,1 0,-1 0,0 0,0 0,0 0,0-1,1 1,-1 0,0 0,1 0,-1-1,0 1,1 0,-1-1,1 1,-1-1,1 1,-1 0,1-1,-1 1,0 0,1 0,-1 0,0-1,0 1,0 0,0 0,1 0,-1 0,0 0,0 0,0-1,0 1,0 0,0 0,0 0,0 0,1 0,-1 0,0 0,0 0,0 0,0 0,0 0,0 0,0 0,0 0,0 0,0 0,0 0,0 0,0 0,0 0,0 0,0 0,0 0,0 0,0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1289 356,'2'0,"-5"0,3 0,0 0,0 0,0 0,0 0,0-1,0 1,0 0,0 0,0 0,0 0,0 0,0 0,0 0,0 0,0 0,0 0,0 0,0 0,0 0,0 0,0 0,0 0,0 0,0 0,0 0,0 0,-1 0,1 0,0 0,0 0,0 0,0 0,0 0,0-1,0 1,0 0,0 0,0 0,0 0,0 0,0 0,0 0,0 0,0-1,0 1,0 0,-1 0,1 0,0 0,0 0,0 0,0-1,0 1,0 0,0 0,0 0,0 0,0 0,0 0,0 0,0 0,0 0,0 0,0 0,0 0,0 0,0 0,0 0,0 0,0 0,0 0,0 1,1-1,-1 0,0 1,0-1,0 0,1 1,-1-1,0 1,0-1,0 0,1 1,-1-1,0 0,0 1,0-1,0 0,0 0,0 1,0-1,0 1,0-1,0 0,0 0,0 0,0 1,0-1,-1 0,1 0,0 0,0 0,-1 1,1-1,0 0,0 0,-1 0,1 0,0 0,0 0,-1 0,1 0,0 0,0 1,0-1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1291 372,'2'0,"-4"0,2 0,0 0,0 0,0 0,0 0,0 0,-1-1,1 1,0 0,0 0,0 0,0-1,0 1,0 0,0 0,0-1,1 1,-1 0,0 0,1 0,-1 0,0 0,0-1,1 1,-1 0,0 0,0 0,1 1,-1-1,0 0,1 0,-1 0,0 0,0 1,0-1,0 0,0 1,0-1,0 1,0-1,0 1,-1-1,1 1,0 0,0-1,-1 0,1 1,0-1,0 0,0 0,0 1,0-1,0 0,0 0,0 0,0 0,0 0,0 0,0 0,0 0,0 0,0 0,1-1,0 1,0 0,-1-1,1 1,-1-1,1 1,0-1,-1 1,0-1,1 1,-1 0,0 0,0-1,1 1,-1 0,0 0,0 0,0 0,0 0,0 0,0 0,0 0,0 0,0 0,0 0,0 0,0 0,0 0,-1 1,1-1,0 1,-1-1,1 1,0 0,0-1,0 1,0 0,0-1,0 1,0-1,0 1,1-1,-1 1,0-1,0 1,1-1,-1 1,0-1,0 0,1 0,-1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458 586,'2'0,"-4"0,2 0,0 0,0 0,0 0,0 0,0-1,0 1,0 0,0 0,0 0,0 0,0 0,0 0,0 0,0 0,0 0,0 0,0 0,0 0,0 0,0 0,0 0,0 0,0-1,0 1,0 0,0 0,0 0,0 0,0 0,0 0,0 0,0 0,0 0,0 0,0 0,0 0,0 1,0-1,0 0,0 1,0-1,1 1,-1 0,0-1,0 1,0 0,0 0,0 0,0 0,1 0,-1 0,0-1,0 1,0 0,0 0,0-1,0 1,0-1,0 1,0-1,0 1,0-1,0 0,0 0,0 1,0-1,0 0,0 0,0 0,0 1,0-1,0 0,0 0,0 0,0 0,0 0,0 0,0 0,0 0,0 0,0 0,0 0,0 0,0 0,0 0,0-1,0 1,0-1,0 1,0-1,0 1,0-1,0 0,0 1,0-1,0 0,0 1,1-1,-1 0,0 1,0-1,0 0,1 1,-1-1,0 0,1 1,-1-1,0 1,1-1,-1 1,0-1,1 1,-1-1,0 1,1 0,-1-1,0 1,0 0,1 0,-1-1,0 1,0 0,1 0,-1 0,0 0,0 0,1 0,-1 0,0 0,1 0,-1 0,0 0,1 0,-1 0,1 0,-1 0,0 0,0 0,1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1200 298,'2'0,"-4"0,2 0,0 0,0 0,0 0,0 0,0 0,0 0,0 0,0 0,0 0,0 0,0 0,0 0,0 0,0 0,0 0,0 0,0 0,0 0,0 0,0 0,0 0,0 0,0 0,0 0,0 0,1 0,-1 0,0-1,1 1,-1 0,0 0,0 0,0 0,0 0,0 0,0 0,0 0,0 0,0 0,0 0,0 0,0 0,0 0,0 0,1 0,-1 0,0 0,0 0,0 0,0 0,0 0,0 0,0 0,0 0,0 0,0 0,0 0,0 0,0 0,0 0,0 0,0 0,0 0,1 0,-1 0,0 0,0 0,0 0,0 0,0 0,0 0,0 0,0 0,0 0,0 0,0 0,0 0,0 0,0 0,0 0,1 0,-1 0,0 0,0 0,0 0,0 0,0 0,0 0,0 0,0 0,0 0,0 0,0 0,0 0,0 0,0 0,0 0,0 0,0 0,0 0,0-1,0 1,0 0,0 0,0 0,0 0,0 0,0 0,0 0,0 0,0 0,0 0,0 0,0 0,0 0,1 0,-1 0,0 0,0 0,0-1,0 1,0-1,0 1,0-1,1 1,-1-1,0 0,0 0,0 0,1 0,-1 0,0 1,0-1,0 0,1 1,-1-1,0 0,0 1,0 0,0-1,0 1,0-1,0 1,0 0,1 0,-1 0,0-1,0 1,0 0,0 0,0 0,0 0,0-1,0 1,0 0,0 0,0 0,0 0,0 0,0 0,0 0,0 0,1 0,-1 1,0-1,0 0,0 1,1-1,-1 1,0-1,1 1,-1-1,0 1,0-1,1 0,-1 0,0 1,0-1,0 0,0 0,1 1,-1-1,0 0,0 0,0 0,0 0,0 0,0 1,0-1,0 0,1 0,-1 0,0 0,0 0,0 0,0 0,0 0,0-1,0 1,0 0,0 0,0-1,0 1,-1 0,1-1,0 1,0 0,0-1,0 1,-1 0,1 0,0-1,0 1,0 0,-1 0,1 0,-1-1,1 1,0 0,-1 0,1 0,0 0,-1 0,1 0,0 0,-1 0,1 0,0 0,-1 0,1 0,0 0,-1 0,1 0,0 0,0 0,-1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1201 255,'2'0,"-4"0,2 0,0 0,0 0,0 0,0 0,0 0,0 0,0 0,0 1,1-1,-1 0,0 1,0-1,1 0,-1 1,0-1,1 0,-1 1,0-1,0 0,1 0,-1 0,0 1,1-1,-1 0,0 0,1 0,-1 0,0 0,1 0,-1 0,0 0,0 0,1 0,-1 0,0 0,1 0,-1-1,0 1,0 0,0 0,0 0,1 0,-1 0,0 0,0-1,0 1,0 0,0 0,0 0,0 0,0 0,0 0,0 0,0 1,1-1,-1 1,0 0,0 0,0 0,0 1,0-1,-1 0,1 1,0-1,0 1,0-1,-1 1,1-1,-1 1,1-1,-1 0,1 0,-1 1,0-1,1-1,-1 1,1 0,-1-1,0 1,1-1,-1 0,1 0,-1 1,1-1,0 0,-1 0,1-1,-1 1,1 0,-1 0,1-1,0 1,-1-1,1 1,0-1,0 0,0 1,0-1,1 1,-1-1,1 0,0 1,0-1,0 0,0 1,0 0,0-1,0 1,-1 0,1 0,0 0,-1 0,1 0,-1 0,1 0,2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140 468,'0'1,"0"-1,-1 1,1-1,-1 1,1 1,-1-1,1 0,-1 0,1 0,0 1,-1-1,1 1,0-1,0 0,0 1,0 0,0 0,0 0,0 0,1-1,-1 1,0 0,1 0,-1 0,1-1,-1 1,0-1,1 0,-1 1,1-1,-1 0,0 0,1 0,-1 1,1-1,-1 0,0 0,1 0,0 0,-1 0,1 0,0 0,-1-1,1 1,0 0,-1-1,1 0,0 1,0-1,2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163 483,'2'0,"-4"0,2 0,0 0,0 0,0 0,0 0,0 0,0 0,0 0,0 0,0 0,0 0,0 0,0 0,0 0,0 0,0 0,0 0,0 0,0 0,0 0,0 0,0 0,0 0,0 0,0 0,0 0,0 0,0 0,0 0,0 0,1 0,-1-1,1 1,-1 0,1 0,0 0,-1 0,1 0,0 0,0-1,0 1,0 0,0 0,0 0,0-1,0 1,0 0,-1 0,1 0,-1 0,1 0,-1-1,0 1,0 0,1 0,-1 0,0 0,0 0,0 0,0 0,1 0,-1 0,0 0,0 0,0 0,0 0,0 0,0 0,0 0,0 0,0 0,1 0,-1 0,0 0,0 0,0 0,0 1,0-1,0 0,-1 1,1-1,0 1,0 0,0 0,-1 0,1 0,0 0,-1 0,1 0,0 0,-1 0,1 0,0-1,0 1,-1 0,1 0,0 0,0 0,-1 0,1-1,0 1,0 0,0 0,0-1,0 1,0-1,0 1,0-1,0 0,0 1,0-1,0 0,0 1,-1-1,1 0,0 1,0-1,0 0,0 0,0 0,0 0,0 0,0 0,0 0,0 1,0-1,0 0,0 0,0 0,0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183 489,'2'0,"-4"0,2 0,0 0,0 0,0 0,0 0,0 0,0 0,0 0,0 0,0 0,0 0,0 0,0 0,0 0,0 0,0 0,0 0,0 0,0 0,0 0,0 0,0 0,0 0,0 0,0 0,0 0,0 0,0 0,0 0,0 0,0 0,0 0,0 0,0 0,-1 0,1 1,-1-1,0 0,1 0,-1 0,0 0,0 1,0-1,0 0,0 0,0 0,0 0,1 0,-1 0,0 0,0 0,1 0,-1 0,1 0,-1 1,1-1,0 0,-1 0,1 0,0 0,0 0,-1 0,1 0,0 0,0 0,0 0,0 0,0 0,0 0,0 0,0 0,0 0,0 0,0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203 498,'2'0,"-4"0,2 0,0 0,0 0,0 0,0 0,0 0,0 0,0 0,0 0,0 0,0 0,0 0,0 0,0 0,0 0,0 0,0 0,0 0,0 0,0 0,0 0,0 0,0 0,0 0,1 0,-1 0,0 0,1 0,-1 0,0 0,1 0,-1 0,0 0,1 0,-1 0,0 0,1 0,-1 0,0 0,1 0,-1 0,0 0,1 0,-1 0,0 0,0 0,1 0,-1 0,0 0,0 0,0 0,0 0,1 0,-1 0,0 0,0 0,0 0,0 0,0 0,0 0,0 0,0 0,0 0,0 0,0 0,-1 0,0 0,0 0,0 0,0 0,0 0,0 0,1 0,-1 0,0 0,1 0,-1 0,1 0,0 0,-1 0,1 0,0 0,-1 0,1 0,0 0,0 0,0 0,0 0,0 0,0 0,-1 0,1 0,0 0,0 0,0 0,0 0,0 0,0 0,0 0,0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225 488,'2'0,"-4"0,2 0,0 0,0 0,-1 0,1 0,0 0,0 0,0 0,0 0,0-1,0 1,0 0,0 0,0 0,0 0,0 0,0 0,0 0,0 0,0 0,0 0,1 0,-1 0,0-1,0 1,0 0,0 0,1 0,-1 0,0 0,1-1,-1 1,1 0,-1 0,1 0,0 0,-1 0,1 0,0 0,-1 0,1 0,-1 0,1 0,-1 0,1 1,-1-1,1 0,-1 1,1-1,-1 0,0 1,0-1,0 1,0-1,0 1,0 0,0-1,0 1,-1-1,1 1,0-1,-1 1,1-1,-1 1,1-1,0 0,-1 1,1-1,-1 0,1 0,0 0,0 0,-1 1,1-1,0 0,0 0,0 0,0 0,0 0,-1 0,1 0,0 0,0 0,0 0,0 0,0 0,0 0,0 0,0 0,0 0,0 0,0 0,1 0,-1 1,0-1,1 0,-1 1,1-1,-1 1,1-1,-1 1,0-1,1 1,-1-1,0 1,0 0,0 0,0-1,0 1,0 0,0-1,0 1,-1 0,1-1,-1 1,1-1,-1 1,1-1,-1 1,0-1,1 0,-1 1,0-1,0 0,0 0,0 1,1-1,-1 0,1 0,-1 0,1 0,-1 0,1 0,0 0,0 0,0 0,-1 0,1 0,0 0,0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250 476,'2'0,"-4"0,2 0,0 0,1 0,-1 0,1 1,0-1,0 1,0-1,0 1,0 0,-1 0,1 0,0 1,0-1,0 0,0 1,0 0,0 0,0 0,-1 0,1 1,-1-1,0 0,1 0,-1 1,-1-1,1 0,0 0,0 0,-1-1,1 1,-1 0,1-1,-1 1,1-1,-1 0,0 1,0-1,0 0,1 0,-1 0,0 0,0 0,0 0,0-1,1 1,-1-1,1 1,-1-1,1 0,-1 0,1 1,0-1,-1 0,1 0,0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297 508,'2'0,"-4"0,1-1,1 1,0 0,0 0,0 0,0-1,0 1,0 0,0-1,0 1,-1 0,1 0,0-1,0 1,-1 0,1 0,0 0,-1 0,1-1,-1 1,1 0,-1 0,1 0,-1 0,0 1,0-1,1 0,-1 0,1 0,-1 0,1 1,0-1,-1 0,1 0,0 0,-1 1,1-1,-1 0,1 1,0-1,-1 0,1 1,0-1,0 0,-1 1,1-1,0 0,0 1,0-1,0 0,0 1,0-1,-1 0,1 1,0-1,0 0,0 0,0 1,0-1,0 0,0 0,0 1,0-1,0 0,0 0,0 1,1-1,-1 0,0 0,0 0,0 1,0-1,0 0,0 0,1 1,-1-1,0 0,0 0,0 0,1 0,-1 1,0-1,0 0,0 0,0 0,0 0,0 0,1 0,-1 0,0 0,0 0,0 1,0-1,1 0,-1 0,0 0,0 0,0 0,0 0,1 0,-1 0,0-1,0 1,1 0,-1 0,0 0,0 0,1-1,-1 1,0 0,1-1,-1 1,0-1,1 1,-1-1,1 0,-1 1,0-1,1 0,-1 1,1-1,-1 0,0 0,1 0,-1 0,1-1,-1 1,1 0,-1 0,0 0,1-1,-1 1,1 0,-1-1,0 1,1 0,-1 0,0-1,1 1,-1 0,0 0,0 0,1 0,-1 0,0 0,0 0,0 0,1 1,-1-1,0 0,0 1,0-1,0 1,0-1,0 1,0 0,0 0,1-1,-1 1,0 0,0 0,0 0,0 0,0 0,0-1,0 1,0 0,0 0,0 0,0 0,0 0,0 1,0-1,0 1,0 0,0 0,0 0,0 1,0-1,0 0,0 1,-1 0,1-1,0 1,0 0,-1 0,1 0,-1 0,1-1,0 1,0-1,0 0,-1 1,1-1,0 0,0 1,0-1,0 0,0 0,0-1,0 1,0-1,0 1,0-1,0 1,0-1,0 0,0 1,0-1,0 0,0 0,0 0,0 1,0-1,0 0,1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311 505,'2'0,"-4"0,2 0,0 0,0 0,0 0,0 0,0 0,-1 0,1-1,0 1,0 0,0 0,0-1,0 1,0 0,0 0,0-1,0 1,0 0,1-1,-1 1,0 0,0-1,1 1,-1 0,0 0,0-1,1 1,-1 0,0 0,1 0,-1 0,0 0,1 0,-1 0,1 0,-1 0,1 0,-1 1,0-1,1 0,-1 1,0-1,1 1,-1-1,0 1,0 0,0 0,1 0,-1 0,0 0,0 0,0 0,0 0,-1-1,1 1,0 0,-1 0,1 0,-1 0,1 0,0-1,-1 1,1 0,-1-1,1 1,-1-1,1 0,0 1,0-1,-1 0,1 0,0 0,0 0,0 1,0-1,0 0,0 0,0-1,0 1,0 0,0 0,0-1,0 1,1-1,-1 0,0 1,1-1,-1 0,1 0,0 0,-1 0,1 0,0 0,-1 0,1 0,-1 1,1-1,-1 0,1 1,-1-1,0 1,1-1,-1 1,0 0,0 0,0-1,0 1,0 0,1 0,-1 0,0 0,0 0,0 0,0-1,0 1,0 0,0 0,0 0,0 1,-1-1,1 0,0 1,0 0,-1-1,1 1,0 0,0-1,0 1,-1 0,1 0,0 0,0-1,0 1,0 0,0-1,0 1,0 0,0-1,1 1,-1-1,0 1,0-1,1 0,-1 1,0-1,1 0,-1 1,1-1,0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477 573,'2'0,"-4"0,3 0,-1 0,0 0,1 0,-1 0,1 0,-1 0,1 0,-1 0,1 0,0 0,-1-1,1 1,-1 0,1 0,-1 0,0 0,0 0,1 0,-1 0,0 0,0 0,0 0,0 0,0 0,1 0,-1 0,0 0,0 0,0 0,0 0,0 0,0 0,0 0,0 0,0 0,0 0,0 0,0 0,0 0,0 0,-1 0,0 1,0-1,0 0,0 0,-1 1,1-1,0 0,-1 0,1 0,0 0,-1 1,1-1,0 0,0 0,0 0,-1 0,2 0,-1 0,1 0,0 0,-1 0,1 0,0 0,0 0,0 0,-1 0,1 0,0 0,0 0,0 0,0 0,0 0,0 0,0 0,0 0,0 0,0 0,0 0,0 0,1-1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343 505,'2'0,"-4"0,2 0,-1 0,1 0,0 0,0 0,0-1,-1 1,1 0,0 0,0 0,-1 1,1-1,-1 0,1 0,-1 0,1 1,-1-1,1 1,-1-1,1 1,-1 0,1-1,0 1,-1-1,1 1,0 0,0-1,0 1,0 0,0-1,0 1,0-1,0 1,0-1,0 1,0-1,0 0,0 0,0 1,0-1,0 0,1 0,-1 0,0 0,0 0,1 0,-1 0,1 0,-1 0,1-1,-1 1,1-1,0 0,0 0,-1 0,1 0,0 0,-1 0,1-1,0 1,-1 0,1-1,-1 1,1 0,-1-1,1 1,-1 0,0-1,0 1,1 0,-1 0,1-1,-1 1,0 0,1 1,-1-1,0 0,0 1,0-1,0 1,0 0,1 0,-1-1,0 1,0 0,0 0,0 0,0 1,0-1,0 1,0 0,0 0,0 0,0 0,-1 1,1-1,0 0,0 1,-1-1,1 1,0-1,-1 0,1 1,0-1,-1 0,1 0,0 0,0 0,0-1,0 1,0-1,0 0,0 0,0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355 501,'2'0,"-4"0,2 0,1-1,-1 1,0 0,0 0,0-1,0 1,0 0,0 0,0 0,0 0,0 0,0 0,0 0,0 0,0 0,0 0,0 0,1 0,-1 1,0 0,0 0,0-1,0 2,0-1,0 0,1 0,-1-1,0 1,0 0,0-1,1 1,-1 0,0-1,0 0,1 1,-1-1,0 0,1 0,-1 0,0 1,0-1,1 0,-1 0,0-1,1 1,-1 0,0 0,1-1,-1 1,0-1,1 0,-1 1,0-1,0 1,1-1,-1 0,0 1,0 0,0-1,0 1,0 0,0 0,1-1,-1 1,0 0,0 0,0 0,0 0,0 0,0 1,0-1,0 0,0 1,-1 0,1 0,0 1,0-1,0 1,-1-1,1 2,0-1,-1 0,1 1,0-1,-1 0,1 0,0 0,-1 0,1 0,-1-1,1 1,-1-1,1 1,0-1,-1 0,1 0,-1 0,1-1,-1 1,1-1,0 0,0 0,-1 1,1-1,-1-1,1 1,-1 0,1-1,-1 1,1-1,0 0,-1 0,1 0,0 0,0 0,1 0,-1-1,1 1,0 0,1-1,-1 1,2-1,-1 0,1 1,1-1,-1 0,1 1,-1 0,0 0,0 0,0 0,0 0,0 1,0-1,0 1,0 0,-1-1,0 1,-1 0,0 0,2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415 516,'2'0,"-4"0,3 0,-1 0,0 0,1 0,-1 0,1 0,-1 0,1 0,-1 0,1 0,0 0,-1 0,1 0,0 0,-1 0,1 0,0 0,-1 0,1 0,0 0,-1 0,1 0,-1 0,1-1,-1 1,0 0,1 0,-1 0,0 0,0 0,1 0,-1 0,0 0,0 0,0 0,0 0,0-1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417 507,'2'0,"-4"0,2 0,0 0,0 0,1-1,-1 1,1 0,0 0,-1 0,1 0,0 0,0 0,-1 0,1 0,0 0,0 0,-1-1,1 1,0 0,-1 0,1 0,1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484 459,'2'0,"-4"0,2 0,0 0,0 0,0 0,0 0,0 0,0 0,0 0,-1 1,1-1,-1 0,1 1,-1 0,1-1,-1 2,1-1,-1 0,1 0,-1 0,1 1,0 0,-1 0,1 0,0 0,0 0,0 0,0 0,0-1,0 1,0 0,0 0,0 0,1 0,-1 0,0 1,1-1,-1 0,1 0,-1 1,0-1,1 0,-1 1,0-1,1 0,-1 1,1-1,-1 0,1 0,-1 0,0 0,1-1,-1 1,0-1,0 0,0 0,0 1,0-1,0-1,0 1,-1 0,1-1,0 1,-1-1,1 1,-1-1,1 0,-1 0,0 0,0 0,0 0,0 0,0 0,0 0,-1-2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500 464,'2'0,"-4"0,2 0,0 0,-1 0,1 0,0 0,0 0,0 1,-1-1,1 0,0 1,0-1,0 1,-1-1,1 1,0 0,-1 0,1 1,0-1,-1 1,1-1,0 1,-1 0,1 0,0 0,0 0,0 0,0 0,0 0,0 0,0 1,0-1,1 0,-1 0,1 1,-1-1,1 0,-1 0,1 0,-1 0,1 0,0 0,-1 0,1 0,0 0,-1 0,1 0,0 1,-1-1,1 0,-1 0,1 0,-1-1,0 1,0 0,0 0,1-1,-1 1,0-1,-1-1,1 1,0 0,0-1,0 1,-1-1,1 0,0 0,-1 1,1-1,-1 0,0 0,1 0,-1 0,1 0,-2-1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493 556,'2'0,"-4"0,2 0,0 0,0 0,0 0,0 0,0 0,0 0,0 0,0 0,0 0,0 1,0-1,0 1,0 0,0 0,0 0,0 1,0-1,0 0,0 1,0-1,1 1,-1-1,0 0,0 1,0-1,0 0,0 0,1 0,-1 0,0 0,0 0,0-1,0 1,0-1,0 0,0 1,0-1,0 0,0 0,0 0,0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487 562,'2'0,"-4"0,3-1,-1 1,1 0,-1-1,1 1,1-1,-1 1,0 0,1-1,-1 1,1 0,0 0,-1 0,1 0,-1 0,1 1,-1-1,1 1,-1-1,0 1,0 0,0 0,0-1,-1 1,1 0,-1 0,0 0,0 0,0-1,0 1,0 1,-1-1,1 0,-1 0,0-1,0 1,-1 0,1 0,0 0,-1-1,1 1,-1-1,1 1,-1-1,1 0,0 1,-1-1,1 0,0 0,0 0,1 0,-1 0,1 0,-1 0,1 0,-1 0,1 0,0 0,0 0,-1 0,1 0,0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447 492,'2'0,"-4"0,2 0,0 0,0 0,0 0,1 0,-1 0,0 0,0 0,0 0,0 0,0 0,0 0,0 0,0 0,0 0,0 0,0 0,0 0,0 0,0 0,0 0,0 0,0 0,0 0,0 0,0 0,0 0,0 0,0 0,0 0,0 0,0 0,0 0,0 0,0 0,0 0,0 0,0 0,0 1,0-1,0 0,-1 1,1-1,0 1,0 0,0 0,-1 0,1 0,0 0,-1 0,1 0,0 1,-1-1,1 0,0 0,-1 0,1 0,0-1,0 1,0 0,-1-1,1 1,0 0,0-1,0 1,0-1,0 1,0-1,0 0,0 1,0-1,0 0,0 0,0 0,0 0,0 1,0-1,0 0,0 0,0 0,1 0,-1 0,1 0,-1 0,1 0,0 0,0 0,0-1,1 1,-1 0,0 0,0-1,1 1,-1 0,0 0,0-1,0 1,-1 0,1 0,0 0,-1 0,0 0,1-1,-1 1,0 0,0 0,1 0,-1 0,0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8T19:07:2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454 503,'2'0,"-4"0,1 0,1 0,0 0,0 0,0 0,0 0,0 0,0 0,0 0,0 0,0-1,0 1,0 0,0 0,0 0,0 0,0 0,0 0,0 0,0 0,0 0,0 0,0 0,0 0,0 0,0 0,0 0,0 0,0 0,0 0,0 0,0 1,0-1,0 1,0-1,0 1,0 0,0 0,0 0,0 0,1 1,-1-1,0 0,0 0,0 1,0-1,0 0,0 1,1-1,-1 0,0 0,0 0,0 0,1 0,-1 0,0 0,0 0,1 0,-1-1,0 1,0 0,1 0,-1-1,0 1,0-1,0 0,0 1,0-1,0 0,1 0,-1 1,0-1,0 0,0 0,0 0,0 0,0 0,0 0,0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126.png"/><Relationship Id="rId98" Type="http://schemas.openxmlformats.org/officeDocument/2006/relationships/customXml" Target="../ink/ink1124.xml"/><Relationship Id="rId97" Type="http://schemas.openxmlformats.org/officeDocument/2006/relationships/image" Target="../media/image1125.png"/><Relationship Id="rId96" Type="http://schemas.openxmlformats.org/officeDocument/2006/relationships/customXml" Target="../ink/ink1123.xml"/><Relationship Id="rId95" Type="http://schemas.openxmlformats.org/officeDocument/2006/relationships/image" Target="../media/image1124.png"/><Relationship Id="rId94" Type="http://schemas.openxmlformats.org/officeDocument/2006/relationships/customXml" Target="../ink/ink1122.xml"/><Relationship Id="rId93" Type="http://schemas.openxmlformats.org/officeDocument/2006/relationships/image" Target="../media/image1123.png"/><Relationship Id="rId92" Type="http://schemas.openxmlformats.org/officeDocument/2006/relationships/customXml" Target="../ink/ink1121.xml"/><Relationship Id="rId91" Type="http://schemas.openxmlformats.org/officeDocument/2006/relationships/image" Target="../media/image1122.png"/><Relationship Id="rId90" Type="http://schemas.openxmlformats.org/officeDocument/2006/relationships/customXml" Target="../ink/ink1120.xml"/><Relationship Id="rId9" Type="http://schemas.openxmlformats.org/officeDocument/2006/relationships/image" Target="../media/image1081.png"/><Relationship Id="rId89" Type="http://schemas.openxmlformats.org/officeDocument/2006/relationships/image" Target="../media/image1121.png"/><Relationship Id="rId88" Type="http://schemas.openxmlformats.org/officeDocument/2006/relationships/customXml" Target="../ink/ink1119.xml"/><Relationship Id="rId87" Type="http://schemas.openxmlformats.org/officeDocument/2006/relationships/image" Target="../media/image1120.png"/><Relationship Id="rId86" Type="http://schemas.openxmlformats.org/officeDocument/2006/relationships/customXml" Target="../ink/ink1118.xml"/><Relationship Id="rId85" Type="http://schemas.openxmlformats.org/officeDocument/2006/relationships/image" Target="../media/image1119.png"/><Relationship Id="rId84" Type="http://schemas.openxmlformats.org/officeDocument/2006/relationships/customXml" Target="../ink/ink1117.xml"/><Relationship Id="rId83" Type="http://schemas.openxmlformats.org/officeDocument/2006/relationships/image" Target="../media/image1118.png"/><Relationship Id="rId82" Type="http://schemas.openxmlformats.org/officeDocument/2006/relationships/customXml" Target="../ink/ink1116.xml"/><Relationship Id="rId81" Type="http://schemas.openxmlformats.org/officeDocument/2006/relationships/image" Target="../media/image1117.png"/><Relationship Id="rId80" Type="http://schemas.openxmlformats.org/officeDocument/2006/relationships/customXml" Target="../ink/ink1115.xml"/><Relationship Id="rId8" Type="http://schemas.openxmlformats.org/officeDocument/2006/relationships/customXml" Target="../ink/ink1079.xml"/><Relationship Id="rId79" Type="http://schemas.openxmlformats.org/officeDocument/2006/relationships/image" Target="../media/image1116.png"/><Relationship Id="rId78" Type="http://schemas.openxmlformats.org/officeDocument/2006/relationships/customXml" Target="../ink/ink1114.xml"/><Relationship Id="rId77" Type="http://schemas.openxmlformats.org/officeDocument/2006/relationships/image" Target="../media/image1115.png"/><Relationship Id="rId76" Type="http://schemas.openxmlformats.org/officeDocument/2006/relationships/customXml" Target="../ink/ink1113.xml"/><Relationship Id="rId75" Type="http://schemas.openxmlformats.org/officeDocument/2006/relationships/image" Target="../media/image1114.png"/><Relationship Id="rId74" Type="http://schemas.openxmlformats.org/officeDocument/2006/relationships/customXml" Target="../ink/ink1112.xml"/><Relationship Id="rId73" Type="http://schemas.openxmlformats.org/officeDocument/2006/relationships/image" Target="../media/image1113.png"/><Relationship Id="rId72" Type="http://schemas.openxmlformats.org/officeDocument/2006/relationships/customXml" Target="../ink/ink1111.xml"/><Relationship Id="rId71" Type="http://schemas.openxmlformats.org/officeDocument/2006/relationships/image" Target="../media/image1112.png"/><Relationship Id="rId70" Type="http://schemas.openxmlformats.org/officeDocument/2006/relationships/customXml" Target="../ink/ink1110.xml"/><Relationship Id="rId7" Type="http://schemas.openxmlformats.org/officeDocument/2006/relationships/image" Target="../media/image1080.png"/><Relationship Id="rId69" Type="http://schemas.openxmlformats.org/officeDocument/2006/relationships/image" Target="../media/image1111.png"/><Relationship Id="rId68" Type="http://schemas.openxmlformats.org/officeDocument/2006/relationships/customXml" Target="../ink/ink1109.xml"/><Relationship Id="rId67" Type="http://schemas.openxmlformats.org/officeDocument/2006/relationships/image" Target="../media/image1110.png"/><Relationship Id="rId66" Type="http://schemas.openxmlformats.org/officeDocument/2006/relationships/customXml" Target="../ink/ink1108.xml"/><Relationship Id="rId65" Type="http://schemas.openxmlformats.org/officeDocument/2006/relationships/image" Target="../media/image1109.png"/><Relationship Id="rId64" Type="http://schemas.openxmlformats.org/officeDocument/2006/relationships/customXml" Target="../ink/ink1107.xml"/><Relationship Id="rId63" Type="http://schemas.openxmlformats.org/officeDocument/2006/relationships/image" Target="../media/image1108.png"/><Relationship Id="rId62" Type="http://schemas.openxmlformats.org/officeDocument/2006/relationships/customXml" Target="../ink/ink1106.xml"/><Relationship Id="rId61" Type="http://schemas.openxmlformats.org/officeDocument/2006/relationships/image" Target="../media/image1107.png"/><Relationship Id="rId60" Type="http://schemas.openxmlformats.org/officeDocument/2006/relationships/customXml" Target="../ink/ink1105.xml"/><Relationship Id="rId6" Type="http://schemas.openxmlformats.org/officeDocument/2006/relationships/customXml" Target="../ink/ink1078.xml"/><Relationship Id="rId59" Type="http://schemas.openxmlformats.org/officeDocument/2006/relationships/image" Target="../media/image1106.png"/><Relationship Id="rId58" Type="http://schemas.openxmlformats.org/officeDocument/2006/relationships/customXml" Target="../ink/ink1104.xml"/><Relationship Id="rId57" Type="http://schemas.openxmlformats.org/officeDocument/2006/relationships/image" Target="../media/image1105.png"/><Relationship Id="rId56" Type="http://schemas.openxmlformats.org/officeDocument/2006/relationships/customXml" Target="../ink/ink1103.xml"/><Relationship Id="rId55" Type="http://schemas.openxmlformats.org/officeDocument/2006/relationships/image" Target="../media/image1104.png"/><Relationship Id="rId54" Type="http://schemas.openxmlformats.org/officeDocument/2006/relationships/customXml" Target="../ink/ink1102.xml"/><Relationship Id="rId53" Type="http://schemas.openxmlformats.org/officeDocument/2006/relationships/image" Target="../media/image1103.png"/><Relationship Id="rId52" Type="http://schemas.openxmlformats.org/officeDocument/2006/relationships/customXml" Target="../ink/ink1101.xml"/><Relationship Id="rId51" Type="http://schemas.openxmlformats.org/officeDocument/2006/relationships/image" Target="../media/image1102.png"/><Relationship Id="rId50" Type="http://schemas.openxmlformats.org/officeDocument/2006/relationships/customXml" Target="../ink/ink1100.xml"/><Relationship Id="rId5" Type="http://schemas.openxmlformats.org/officeDocument/2006/relationships/image" Target="../media/image1079.png"/><Relationship Id="rId49" Type="http://schemas.openxmlformats.org/officeDocument/2006/relationships/image" Target="../media/image1101.png"/><Relationship Id="rId48" Type="http://schemas.openxmlformats.org/officeDocument/2006/relationships/customXml" Target="../ink/ink1099.xml"/><Relationship Id="rId47" Type="http://schemas.openxmlformats.org/officeDocument/2006/relationships/image" Target="../media/image1100.png"/><Relationship Id="rId46" Type="http://schemas.openxmlformats.org/officeDocument/2006/relationships/customXml" Target="../ink/ink1098.xml"/><Relationship Id="rId45" Type="http://schemas.openxmlformats.org/officeDocument/2006/relationships/image" Target="../media/image1099.png"/><Relationship Id="rId44" Type="http://schemas.openxmlformats.org/officeDocument/2006/relationships/customXml" Target="../ink/ink1097.xml"/><Relationship Id="rId43" Type="http://schemas.openxmlformats.org/officeDocument/2006/relationships/image" Target="../media/image1098.png"/><Relationship Id="rId42" Type="http://schemas.openxmlformats.org/officeDocument/2006/relationships/customXml" Target="../ink/ink1096.xml"/><Relationship Id="rId41" Type="http://schemas.openxmlformats.org/officeDocument/2006/relationships/image" Target="../media/image1097.png"/><Relationship Id="rId40" Type="http://schemas.openxmlformats.org/officeDocument/2006/relationships/customXml" Target="../ink/ink1095.xml"/><Relationship Id="rId4" Type="http://schemas.openxmlformats.org/officeDocument/2006/relationships/customXml" Target="../ink/ink1077.xml"/><Relationship Id="rId39" Type="http://schemas.openxmlformats.org/officeDocument/2006/relationships/image" Target="../media/image1096.png"/><Relationship Id="rId38" Type="http://schemas.openxmlformats.org/officeDocument/2006/relationships/customXml" Target="../ink/ink1094.xml"/><Relationship Id="rId37" Type="http://schemas.openxmlformats.org/officeDocument/2006/relationships/image" Target="../media/image1095.png"/><Relationship Id="rId36" Type="http://schemas.openxmlformats.org/officeDocument/2006/relationships/customXml" Target="../ink/ink1093.xml"/><Relationship Id="rId35" Type="http://schemas.openxmlformats.org/officeDocument/2006/relationships/image" Target="../media/image1094.png"/><Relationship Id="rId34" Type="http://schemas.openxmlformats.org/officeDocument/2006/relationships/customXml" Target="../ink/ink1092.xml"/><Relationship Id="rId33" Type="http://schemas.openxmlformats.org/officeDocument/2006/relationships/image" Target="../media/image1093.png"/><Relationship Id="rId32" Type="http://schemas.openxmlformats.org/officeDocument/2006/relationships/customXml" Target="../ink/ink1091.xml"/><Relationship Id="rId31" Type="http://schemas.openxmlformats.org/officeDocument/2006/relationships/image" Target="../media/image1092.png"/><Relationship Id="rId30" Type="http://schemas.openxmlformats.org/officeDocument/2006/relationships/customXml" Target="../ink/ink1090.xml"/><Relationship Id="rId3" Type="http://schemas.openxmlformats.org/officeDocument/2006/relationships/image" Target="../media/image1078.png"/><Relationship Id="rId29" Type="http://schemas.openxmlformats.org/officeDocument/2006/relationships/image" Target="../media/image1091.png"/><Relationship Id="rId28" Type="http://schemas.openxmlformats.org/officeDocument/2006/relationships/customXml" Target="../ink/ink1089.xml"/><Relationship Id="rId27" Type="http://schemas.openxmlformats.org/officeDocument/2006/relationships/image" Target="../media/image1090.png"/><Relationship Id="rId26" Type="http://schemas.openxmlformats.org/officeDocument/2006/relationships/customXml" Target="../ink/ink1088.xml"/><Relationship Id="rId25" Type="http://schemas.openxmlformats.org/officeDocument/2006/relationships/image" Target="../media/image1089.png"/><Relationship Id="rId24" Type="http://schemas.openxmlformats.org/officeDocument/2006/relationships/customXml" Target="../ink/ink1087.xml"/><Relationship Id="rId23" Type="http://schemas.openxmlformats.org/officeDocument/2006/relationships/image" Target="../media/image1088.png"/><Relationship Id="rId22" Type="http://schemas.openxmlformats.org/officeDocument/2006/relationships/customXml" Target="../ink/ink1086.xml"/><Relationship Id="rId21" Type="http://schemas.openxmlformats.org/officeDocument/2006/relationships/image" Target="../media/image1087.png"/><Relationship Id="rId20" Type="http://schemas.openxmlformats.org/officeDocument/2006/relationships/customXml" Target="../ink/ink1085.xml"/><Relationship Id="rId2" Type="http://schemas.openxmlformats.org/officeDocument/2006/relationships/image" Target="../media/image1077.png"/><Relationship Id="rId19" Type="http://schemas.openxmlformats.org/officeDocument/2006/relationships/image" Target="../media/image1086.png"/><Relationship Id="rId18" Type="http://schemas.openxmlformats.org/officeDocument/2006/relationships/customXml" Target="../ink/ink1084.xml"/><Relationship Id="rId17" Type="http://schemas.openxmlformats.org/officeDocument/2006/relationships/image" Target="../media/image1085.png"/><Relationship Id="rId164" Type="http://schemas.openxmlformats.org/officeDocument/2006/relationships/slideLayout" Target="../slideLayouts/slideLayout2.xml"/><Relationship Id="rId163" Type="http://schemas.openxmlformats.org/officeDocument/2006/relationships/image" Target="../media/image1158.png"/><Relationship Id="rId162" Type="http://schemas.openxmlformats.org/officeDocument/2006/relationships/customXml" Target="../ink/ink1156.xml"/><Relationship Id="rId161" Type="http://schemas.openxmlformats.org/officeDocument/2006/relationships/image" Target="../media/image1157.png"/><Relationship Id="rId160" Type="http://schemas.openxmlformats.org/officeDocument/2006/relationships/customXml" Target="../ink/ink1155.xml"/><Relationship Id="rId16" Type="http://schemas.openxmlformats.org/officeDocument/2006/relationships/customXml" Target="../ink/ink1083.xml"/><Relationship Id="rId159" Type="http://schemas.openxmlformats.org/officeDocument/2006/relationships/image" Target="../media/image1156.png"/><Relationship Id="rId158" Type="http://schemas.openxmlformats.org/officeDocument/2006/relationships/customXml" Target="../ink/ink1154.xml"/><Relationship Id="rId157" Type="http://schemas.openxmlformats.org/officeDocument/2006/relationships/image" Target="../media/image1155.png"/><Relationship Id="rId156" Type="http://schemas.openxmlformats.org/officeDocument/2006/relationships/customXml" Target="../ink/ink1153.xml"/><Relationship Id="rId155" Type="http://schemas.openxmlformats.org/officeDocument/2006/relationships/image" Target="../media/image1154.png"/><Relationship Id="rId154" Type="http://schemas.openxmlformats.org/officeDocument/2006/relationships/customXml" Target="../ink/ink1152.xml"/><Relationship Id="rId153" Type="http://schemas.openxmlformats.org/officeDocument/2006/relationships/image" Target="../media/image1153.png"/><Relationship Id="rId152" Type="http://schemas.openxmlformats.org/officeDocument/2006/relationships/customXml" Target="../ink/ink1151.xml"/><Relationship Id="rId151" Type="http://schemas.openxmlformats.org/officeDocument/2006/relationships/image" Target="../media/image1152.png"/><Relationship Id="rId150" Type="http://schemas.openxmlformats.org/officeDocument/2006/relationships/customXml" Target="../ink/ink1150.xml"/><Relationship Id="rId15" Type="http://schemas.openxmlformats.org/officeDocument/2006/relationships/image" Target="../media/image1084.png"/><Relationship Id="rId149" Type="http://schemas.openxmlformats.org/officeDocument/2006/relationships/image" Target="../media/image1151.png"/><Relationship Id="rId148" Type="http://schemas.openxmlformats.org/officeDocument/2006/relationships/customXml" Target="../ink/ink1149.xml"/><Relationship Id="rId147" Type="http://schemas.openxmlformats.org/officeDocument/2006/relationships/image" Target="../media/image1150.png"/><Relationship Id="rId146" Type="http://schemas.openxmlformats.org/officeDocument/2006/relationships/customXml" Target="../ink/ink1148.xml"/><Relationship Id="rId145" Type="http://schemas.openxmlformats.org/officeDocument/2006/relationships/image" Target="../media/image1149.png"/><Relationship Id="rId144" Type="http://schemas.openxmlformats.org/officeDocument/2006/relationships/customXml" Target="../ink/ink1147.xml"/><Relationship Id="rId143" Type="http://schemas.openxmlformats.org/officeDocument/2006/relationships/image" Target="../media/image1148.png"/><Relationship Id="rId142" Type="http://schemas.openxmlformats.org/officeDocument/2006/relationships/customXml" Target="../ink/ink1146.xml"/><Relationship Id="rId141" Type="http://schemas.openxmlformats.org/officeDocument/2006/relationships/image" Target="../media/image1147.png"/><Relationship Id="rId140" Type="http://schemas.openxmlformats.org/officeDocument/2006/relationships/customXml" Target="../ink/ink1145.xml"/><Relationship Id="rId14" Type="http://schemas.openxmlformats.org/officeDocument/2006/relationships/customXml" Target="../ink/ink1082.xml"/><Relationship Id="rId139" Type="http://schemas.openxmlformats.org/officeDocument/2006/relationships/image" Target="../media/image1146.png"/><Relationship Id="rId138" Type="http://schemas.openxmlformats.org/officeDocument/2006/relationships/customXml" Target="../ink/ink1144.xml"/><Relationship Id="rId137" Type="http://schemas.openxmlformats.org/officeDocument/2006/relationships/image" Target="../media/image1145.png"/><Relationship Id="rId136" Type="http://schemas.openxmlformats.org/officeDocument/2006/relationships/customXml" Target="../ink/ink1143.xml"/><Relationship Id="rId135" Type="http://schemas.openxmlformats.org/officeDocument/2006/relationships/image" Target="../media/image1144.png"/><Relationship Id="rId134" Type="http://schemas.openxmlformats.org/officeDocument/2006/relationships/customXml" Target="../ink/ink1142.xml"/><Relationship Id="rId133" Type="http://schemas.openxmlformats.org/officeDocument/2006/relationships/image" Target="../media/image1143.png"/><Relationship Id="rId132" Type="http://schemas.openxmlformats.org/officeDocument/2006/relationships/customXml" Target="../ink/ink1141.xml"/><Relationship Id="rId131" Type="http://schemas.openxmlformats.org/officeDocument/2006/relationships/image" Target="../media/image1142.png"/><Relationship Id="rId130" Type="http://schemas.openxmlformats.org/officeDocument/2006/relationships/customXml" Target="../ink/ink1140.xml"/><Relationship Id="rId13" Type="http://schemas.openxmlformats.org/officeDocument/2006/relationships/image" Target="../media/image1083.png"/><Relationship Id="rId129" Type="http://schemas.openxmlformats.org/officeDocument/2006/relationships/image" Target="../media/image1141.png"/><Relationship Id="rId128" Type="http://schemas.openxmlformats.org/officeDocument/2006/relationships/customXml" Target="../ink/ink1139.xml"/><Relationship Id="rId127" Type="http://schemas.openxmlformats.org/officeDocument/2006/relationships/image" Target="../media/image1140.png"/><Relationship Id="rId126" Type="http://schemas.openxmlformats.org/officeDocument/2006/relationships/customXml" Target="../ink/ink1138.xml"/><Relationship Id="rId125" Type="http://schemas.openxmlformats.org/officeDocument/2006/relationships/image" Target="../media/image1139.png"/><Relationship Id="rId124" Type="http://schemas.openxmlformats.org/officeDocument/2006/relationships/customXml" Target="../ink/ink1137.xml"/><Relationship Id="rId123" Type="http://schemas.openxmlformats.org/officeDocument/2006/relationships/image" Target="../media/image1138.png"/><Relationship Id="rId122" Type="http://schemas.openxmlformats.org/officeDocument/2006/relationships/customXml" Target="../ink/ink1136.xml"/><Relationship Id="rId121" Type="http://schemas.openxmlformats.org/officeDocument/2006/relationships/image" Target="../media/image1137.png"/><Relationship Id="rId120" Type="http://schemas.openxmlformats.org/officeDocument/2006/relationships/customXml" Target="../ink/ink1135.xml"/><Relationship Id="rId12" Type="http://schemas.openxmlformats.org/officeDocument/2006/relationships/customXml" Target="../ink/ink1081.xml"/><Relationship Id="rId119" Type="http://schemas.openxmlformats.org/officeDocument/2006/relationships/image" Target="../media/image1136.png"/><Relationship Id="rId118" Type="http://schemas.openxmlformats.org/officeDocument/2006/relationships/customXml" Target="../ink/ink1134.xml"/><Relationship Id="rId117" Type="http://schemas.openxmlformats.org/officeDocument/2006/relationships/image" Target="../media/image1135.png"/><Relationship Id="rId116" Type="http://schemas.openxmlformats.org/officeDocument/2006/relationships/customXml" Target="../ink/ink1133.xml"/><Relationship Id="rId115" Type="http://schemas.openxmlformats.org/officeDocument/2006/relationships/image" Target="../media/image1134.png"/><Relationship Id="rId114" Type="http://schemas.openxmlformats.org/officeDocument/2006/relationships/customXml" Target="../ink/ink1132.xml"/><Relationship Id="rId113" Type="http://schemas.openxmlformats.org/officeDocument/2006/relationships/image" Target="../media/image1133.png"/><Relationship Id="rId112" Type="http://schemas.openxmlformats.org/officeDocument/2006/relationships/customXml" Target="../ink/ink1131.xml"/><Relationship Id="rId111" Type="http://schemas.openxmlformats.org/officeDocument/2006/relationships/image" Target="../media/image1132.png"/><Relationship Id="rId110" Type="http://schemas.openxmlformats.org/officeDocument/2006/relationships/customXml" Target="../ink/ink1130.xml"/><Relationship Id="rId11" Type="http://schemas.openxmlformats.org/officeDocument/2006/relationships/image" Target="../media/image1082.png"/><Relationship Id="rId109" Type="http://schemas.openxmlformats.org/officeDocument/2006/relationships/image" Target="../media/image1131.png"/><Relationship Id="rId108" Type="http://schemas.openxmlformats.org/officeDocument/2006/relationships/customXml" Target="../ink/ink1129.xml"/><Relationship Id="rId107" Type="http://schemas.openxmlformats.org/officeDocument/2006/relationships/image" Target="../media/image1130.png"/><Relationship Id="rId106" Type="http://schemas.openxmlformats.org/officeDocument/2006/relationships/customXml" Target="../ink/ink1128.xml"/><Relationship Id="rId105" Type="http://schemas.openxmlformats.org/officeDocument/2006/relationships/image" Target="../media/image1129.png"/><Relationship Id="rId104" Type="http://schemas.openxmlformats.org/officeDocument/2006/relationships/customXml" Target="../ink/ink1127.xml"/><Relationship Id="rId103" Type="http://schemas.openxmlformats.org/officeDocument/2006/relationships/image" Target="../media/image1128.png"/><Relationship Id="rId102" Type="http://schemas.openxmlformats.org/officeDocument/2006/relationships/customXml" Target="../ink/ink1126.xml"/><Relationship Id="rId101" Type="http://schemas.openxmlformats.org/officeDocument/2006/relationships/image" Target="../media/image1127.png"/><Relationship Id="rId100" Type="http://schemas.openxmlformats.org/officeDocument/2006/relationships/customXml" Target="../ink/ink1125.xml"/><Relationship Id="rId10" Type="http://schemas.openxmlformats.org/officeDocument/2006/relationships/customXml" Target="../ink/ink1080.xml"/><Relationship Id="rId1" Type="http://schemas.openxmlformats.org/officeDocument/2006/relationships/image" Target="../media/image1076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208.png"/><Relationship Id="rId98" Type="http://schemas.openxmlformats.org/officeDocument/2006/relationships/customXml" Target="../ink/ink1205.xml"/><Relationship Id="rId97" Type="http://schemas.openxmlformats.org/officeDocument/2006/relationships/image" Target="../media/image1207.png"/><Relationship Id="rId96" Type="http://schemas.openxmlformats.org/officeDocument/2006/relationships/customXml" Target="../ink/ink1204.xml"/><Relationship Id="rId95" Type="http://schemas.openxmlformats.org/officeDocument/2006/relationships/image" Target="../media/image1206.png"/><Relationship Id="rId94" Type="http://schemas.openxmlformats.org/officeDocument/2006/relationships/customXml" Target="../ink/ink1203.xml"/><Relationship Id="rId93" Type="http://schemas.openxmlformats.org/officeDocument/2006/relationships/image" Target="../media/image1205.png"/><Relationship Id="rId92" Type="http://schemas.openxmlformats.org/officeDocument/2006/relationships/customXml" Target="../ink/ink1202.xml"/><Relationship Id="rId91" Type="http://schemas.openxmlformats.org/officeDocument/2006/relationships/image" Target="../media/image1204.png"/><Relationship Id="rId90" Type="http://schemas.openxmlformats.org/officeDocument/2006/relationships/customXml" Target="../ink/ink1201.xml"/><Relationship Id="rId9" Type="http://schemas.openxmlformats.org/officeDocument/2006/relationships/image" Target="../media/image1163.png"/><Relationship Id="rId89" Type="http://schemas.openxmlformats.org/officeDocument/2006/relationships/image" Target="../media/image1203.png"/><Relationship Id="rId88" Type="http://schemas.openxmlformats.org/officeDocument/2006/relationships/customXml" Target="../ink/ink1200.xml"/><Relationship Id="rId87" Type="http://schemas.openxmlformats.org/officeDocument/2006/relationships/image" Target="../media/image1202.png"/><Relationship Id="rId86" Type="http://schemas.openxmlformats.org/officeDocument/2006/relationships/customXml" Target="../ink/ink1199.xml"/><Relationship Id="rId85" Type="http://schemas.openxmlformats.org/officeDocument/2006/relationships/image" Target="../media/image1201.png"/><Relationship Id="rId84" Type="http://schemas.openxmlformats.org/officeDocument/2006/relationships/customXml" Target="../ink/ink1198.xml"/><Relationship Id="rId83" Type="http://schemas.openxmlformats.org/officeDocument/2006/relationships/image" Target="../media/image1200.png"/><Relationship Id="rId82" Type="http://schemas.openxmlformats.org/officeDocument/2006/relationships/customXml" Target="../ink/ink1197.xml"/><Relationship Id="rId81" Type="http://schemas.openxmlformats.org/officeDocument/2006/relationships/image" Target="../media/image1199.png"/><Relationship Id="rId80" Type="http://schemas.openxmlformats.org/officeDocument/2006/relationships/customXml" Target="../ink/ink1196.xml"/><Relationship Id="rId8" Type="http://schemas.openxmlformats.org/officeDocument/2006/relationships/customXml" Target="../ink/ink1160.xml"/><Relationship Id="rId79" Type="http://schemas.openxmlformats.org/officeDocument/2006/relationships/image" Target="../media/image1198.png"/><Relationship Id="rId78" Type="http://schemas.openxmlformats.org/officeDocument/2006/relationships/customXml" Target="../ink/ink1195.xml"/><Relationship Id="rId77" Type="http://schemas.openxmlformats.org/officeDocument/2006/relationships/image" Target="../media/image1197.png"/><Relationship Id="rId76" Type="http://schemas.openxmlformats.org/officeDocument/2006/relationships/customXml" Target="../ink/ink1194.xml"/><Relationship Id="rId75" Type="http://schemas.openxmlformats.org/officeDocument/2006/relationships/image" Target="../media/image1196.png"/><Relationship Id="rId74" Type="http://schemas.openxmlformats.org/officeDocument/2006/relationships/customXml" Target="../ink/ink1193.xml"/><Relationship Id="rId73" Type="http://schemas.openxmlformats.org/officeDocument/2006/relationships/image" Target="../media/image1195.png"/><Relationship Id="rId72" Type="http://schemas.openxmlformats.org/officeDocument/2006/relationships/customXml" Target="../ink/ink1192.xml"/><Relationship Id="rId71" Type="http://schemas.openxmlformats.org/officeDocument/2006/relationships/image" Target="../media/image1194.png"/><Relationship Id="rId70" Type="http://schemas.openxmlformats.org/officeDocument/2006/relationships/customXml" Target="../ink/ink1191.xml"/><Relationship Id="rId7" Type="http://schemas.openxmlformats.org/officeDocument/2006/relationships/image" Target="../media/image1162.png"/><Relationship Id="rId69" Type="http://schemas.openxmlformats.org/officeDocument/2006/relationships/image" Target="../media/image1193.png"/><Relationship Id="rId68" Type="http://schemas.openxmlformats.org/officeDocument/2006/relationships/customXml" Target="../ink/ink1190.xml"/><Relationship Id="rId67" Type="http://schemas.openxmlformats.org/officeDocument/2006/relationships/image" Target="../media/image1192.png"/><Relationship Id="rId66" Type="http://schemas.openxmlformats.org/officeDocument/2006/relationships/customXml" Target="../ink/ink1189.xml"/><Relationship Id="rId65" Type="http://schemas.openxmlformats.org/officeDocument/2006/relationships/image" Target="../media/image1191.png"/><Relationship Id="rId64" Type="http://schemas.openxmlformats.org/officeDocument/2006/relationships/customXml" Target="../ink/ink1188.xml"/><Relationship Id="rId63" Type="http://schemas.openxmlformats.org/officeDocument/2006/relationships/image" Target="../media/image1190.png"/><Relationship Id="rId62" Type="http://schemas.openxmlformats.org/officeDocument/2006/relationships/customXml" Target="../ink/ink1187.xml"/><Relationship Id="rId61" Type="http://schemas.openxmlformats.org/officeDocument/2006/relationships/image" Target="../media/image1189.png"/><Relationship Id="rId60" Type="http://schemas.openxmlformats.org/officeDocument/2006/relationships/customXml" Target="../ink/ink1186.xml"/><Relationship Id="rId6" Type="http://schemas.openxmlformats.org/officeDocument/2006/relationships/customXml" Target="../ink/ink1159.xml"/><Relationship Id="rId59" Type="http://schemas.openxmlformats.org/officeDocument/2006/relationships/image" Target="../media/image1188.png"/><Relationship Id="rId58" Type="http://schemas.openxmlformats.org/officeDocument/2006/relationships/customXml" Target="../ink/ink1185.xml"/><Relationship Id="rId57" Type="http://schemas.openxmlformats.org/officeDocument/2006/relationships/image" Target="../media/image1187.png"/><Relationship Id="rId56" Type="http://schemas.openxmlformats.org/officeDocument/2006/relationships/customXml" Target="../ink/ink1184.xml"/><Relationship Id="rId55" Type="http://schemas.openxmlformats.org/officeDocument/2006/relationships/image" Target="../media/image1186.png"/><Relationship Id="rId54" Type="http://schemas.openxmlformats.org/officeDocument/2006/relationships/customXml" Target="../ink/ink1183.xml"/><Relationship Id="rId53" Type="http://schemas.openxmlformats.org/officeDocument/2006/relationships/image" Target="../media/image1185.png"/><Relationship Id="rId52" Type="http://schemas.openxmlformats.org/officeDocument/2006/relationships/customXml" Target="../ink/ink1182.xml"/><Relationship Id="rId51" Type="http://schemas.openxmlformats.org/officeDocument/2006/relationships/image" Target="../media/image1184.png"/><Relationship Id="rId50" Type="http://schemas.openxmlformats.org/officeDocument/2006/relationships/customXml" Target="../ink/ink1181.xml"/><Relationship Id="rId5" Type="http://schemas.openxmlformats.org/officeDocument/2006/relationships/image" Target="../media/image1161.png"/><Relationship Id="rId49" Type="http://schemas.openxmlformats.org/officeDocument/2006/relationships/image" Target="../media/image1183.png"/><Relationship Id="rId48" Type="http://schemas.openxmlformats.org/officeDocument/2006/relationships/customXml" Target="../ink/ink1180.xml"/><Relationship Id="rId47" Type="http://schemas.openxmlformats.org/officeDocument/2006/relationships/image" Target="../media/image1182.png"/><Relationship Id="rId46" Type="http://schemas.openxmlformats.org/officeDocument/2006/relationships/customXml" Target="../ink/ink1179.xml"/><Relationship Id="rId45" Type="http://schemas.openxmlformats.org/officeDocument/2006/relationships/image" Target="../media/image1181.png"/><Relationship Id="rId44" Type="http://schemas.openxmlformats.org/officeDocument/2006/relationships/customXml" Target="../ink/ink1178.xml"/><Relationship Id="rId43" Type="http://schemas.openxmlformats.org/officeDocument/2006/relationships/image" Target="../media/image1180.png"/><Relationship Id="rId42" Type="http://schemas.openxmlformats.org/officeDocument/2006/relationships/customXml" Target="../ink/ink1177.xml"/><Relationship Id="rId41" Type="http://schemas.openxmlformats.org/officeDocument/2006/relationships/image" Target="../media/image1179.png"/><Relationship Id="rId40" Type="http://schemas.openxmlformats.org/officeDocument/2006/relationships/customXml" Target="../ink/ink1176.xml"/><Relationship Id="rId4" Type="http://schemas.openxmlformats.org/officeDocument/2006/relationships/customXml" Target="../ink/ink1158.xml"/><Relationship Id="rId39" Type="http://schemas.openxmlformats.org/officeDocument/2006/relationships/image" Target="../media/image1178.png"/><Relationship Id="rId38" Type="http://schemas.openxmlformats.org/officeDocument/2006/relationships/customXml" Target="../ink/ink1175.xml"/><Relationship Id="rId37" Type="http://schemas.openxmlformats.org/officeDocument/2006/relationships/image" Target="../media/image1177.png"/><Relationship Id="rId36" Type="http://schemas.openxmlformats.org/officeDocument/2006/relationships/customXml" Target="../ink/ink1174.xml"/><Relationship Id="rId35" Type="http://schemas.openxmlformats.org/officeDocument/2006/relationships/image" Target="../media/image1176.png"/><Relationship Id="rId34" Type="http://schemas.openxmlformats.org/officeDocument/2006/relationships/customXml" Target="../ink/ink1173.xml"/><Relationship Id="rId33" Type="http://schemas.openxmlformats.org/officeDocument/2006/relationships/image" Target="../media/image1175.png"/><Relationship Id="rId32" Type="http://schemas.openxmlformats.org/officeDocument/2006/relationships/customXml" Target="../ink/ink1172.xml"/><Relationship Id="rId31" Type="http://schemas.openxmlformats.org/officeDocument/2006/relationships/image" Target="../media/image1174.png"/><Relationship Id="rId30" Type="http://schemas.openxmlformats.org/officeDocument/2006/relationships/customXml" Target="../ink/ink1171.xml"/><Relationship Id="rId3" Type="http://schemas.openxmlformats.org/officeDocument/2006/relationships/image" Target="../media/image1160.png"/><Relationship Id="rId29" Type="http://schemas.openxmlformats.org/officeDocument/2006/relationships/image" Target="../media/image1173.png"/><Relationship Id="rId280" Type="http://schemas.openxmlformats.org/officeDocument/2006/relationships/slideLayout" Target="../slideLayouts/slideLayout2.xml"/><Relationship Id="rId28" Type="http://schemas.openxmlformats.org/officeDocument/2006/relationships/customXml" Target="../ink/ink1170.xml"/><Relationship Id="rId279" Type="http://schemas.openxmlformats.org/officeDocument/2006/relationships/image" Target="../media/image1298.png"/><Relationship Id="rId278" Type="http://schemas.openxmlformats.org/officeDocument/2006/relationships/customXml" Target="../ink/ink1295.xml"/><Relationship Id="rId277" Type="http://schemas.openxmlformats.org/officeDocument/2006/relationships/image" Target="../media/image1297.png"/><Relationship Id="rId276" Type="http://schemas.openxmlformats.org/officeDocument/2006/relationships/customXml" Target="../ink/ink1294.xml"/><Relationship Id="rId275" Type="http://schemas.openxmlformats.org/officeDocument/2006/relationships/image" Target="../media/image1296.png"/><Relationship Id="rId274" Type="http://schemas.openxmlformats.org/officeDocument/2006/relationships/customXml" Target="../ink/ink1293.xml"/><Relationship Id="rId273" Type="http://schemas.openxmlformats.org/officeDocument/2006/relationships/image" Target="../media/image1295.png"/><Relationship Id="rId272" Type="http://schemas.openxmlformats.org/officeDocument/2006/relationships/customXml" Target="../ink/ink1292.xml"/><Relationship Id="rId271" Type="http://schemas.openxmlformats.org/officeDocument/2006/relationships/image" Target="../media/image1294.png"/><Relationship Id="rId270" Type="http://schemas.openxmlformats.org/officeDocument/2006/relationships/customXml" Target="../ink/ink1291.xml"/><Relationship Id="rId27" Type="http://schemas.openxmlformats.org/officeDocument/2006/relationships/image" Target="../media/image1172.png"/><Relationship Id="rId269" Type="http://schemas.openxmlformats.org/officeDocument/2006/relationships/image" Target="../media/image1293.png"/><Relationship Id="rId268" Type="http://schemas.openxmlformats.org/officeDocument/2006/relationships/customXml" Target="../ink/ink1290.xml"/><Relationship Id="rId267" Type="http://schemas.openxmlformats.org/officeDocument/2006/relationships/image" Target="../media/image1292.png"/><Relationship Id="rId266" Type="http://schemas.openxmlformats.org/officeDocument/2006/relationships/customXml" Target="../ink/ink1289.xml"/><Relationship Id="rId265" Type="http://schemas.openxmlformats.org/officeDocument/2006/relationships/image" Target="../media/image1291.png"/><Relationship Id="rId264" Type="http://schemas.openxmlformats.org/officeDocument/2006/relationships/customXml" Target="../ink/ink1288.xml"/><Relationship Id="rId263" Type="http://schemas.openxmlformats.org/officeDocument/2006/relationships/image" Target="../media/image1290.png"/><Relationship Id="rId262" Type="http://schemas.openxmlformats.org/officeDocument/2006/relationships/customXml" Target="../ink/ink1287.xml"/><Relationship Id="rId261" Type="http://schemas.openxmlformats.org/officeDocument/2006/relationships/image" Target="../media/image1289.png"/><Relationship Id="rId260" Type="http://schemas.openxmlformats.org/officeDocument/2006/relationships/customXml" Target="../ink/ink1286.xml"/><Relationship Id="rId26" Type="http://schemas.openxmlformats.org/officeDocument/2006/relationships/customXml" Target="../ink/ink1169.xml"/><Relationship Id="rId259" Type="http://schemas.openxmlformats.org/officeDocument/2006/relationships/image" Target="../media/image1288.png"/><Relationship Id="rId258" Type="http://schemas.openxmlformats.org/officeDocument/2006/relationships/customXml" Target="../ink/ink1285.xml"/><Relationship Id="rId257" Type="http://schemas.openxmlformats.org/officeDocument/2006/relationships/image" Target="../media/image1287.png"/><Relationship Id="rId256" Type="http://schemas.openxmlformats.org/officeDocument/2006/relationships/customXml" Target="../ink/ink1284.xml"/><Relationship Id="rId255" Type="http://schemas.openxmlformats.org/officeDocument/2006/relationships/image" Target="../media/image1286.png"/><Relationship Id="rId254" Type="http://schemas.openxmlformats.org/officeDocument/2006/relationships/customXml" Target="../ink/ink1283.xml"/><Relationship Id="rId253" Type="http://schemas.openxmlformats.org/officeDocument/2006/relationships/image" Target="../media/image1285.png"/><Relationship Id="rId252" Type="http://schemas.openxmlformats.org/officeDocument/2006/relationships/customXml" Target="../ink/ink1282.xml"/><Relationship Id="rId251" Type="http://schemas.openxmlformats.org/officeDocument/2006/relationships/image" Target="../media/image1284.png"/><Relationship Id="rId250" Type="http://schemas.openxmlformats.org/officeDocument/2006/relationships/customXml" Target="../ink/ink1281.xml"/><Relationship Id="rId25" Type="http://schemas.openxmlformats.org/officeDocument/2006/relationships/image" Target="../media/image1171.png"/><Relationship Id="rId249" Type="http://schemas.openxmlformats.org/officeDocument/2006/relationships/image" Target="../media/image1283.png"/><Relationship Id="rId248" Type="http://schemas.openxmlformats.org/officeDocument/2006/relationships/customXml" Target="../ink/ink1280.xml"/><Relationship Id="rId247" Type="http://schemas.openxmlformats.org/officeDocument/2006/relationships/image" Target="../media/image1282.png"/><Relationship Id="rId246" Type="http://schemas.openxmlformats.org/officeDocument/2006/relationships/customXml" Target="../ink/ink1279.xml"/><Relationship Id="rId245" Type="http://schemas.openxmlformats.org/officeDocument/2006/relationships/image" Target="../media/image1281.png"/><Relationship Id="rId244" Type="http://schemas.openxmlformats.org/officeDocument/2006/relationships/customXml" Target="../ink/ink1278.xml"/><Relationship Id="rId243" Type="http://schemas.openxmlformats.org/officeDocument/2006/relationships/image" Target="../media/image1280.png"/><Relationship Id="rId242" Type="http://schemas.openxmlformats.org/officeDocument/2006/relationships/customXml" Target="../ink/ink1277.xml"/><Relationship Id="rId241" Type="http://schemas.openxmlformats.org/officeDocument/2006/relationships/image" Target="../media/image1279.png"/><Relationship Id="rId240" Type="http://schemas.openxmlformats.org/officeDocument/2006/relationships/customXml" Target="../ink/ink1276.xml"/><Relationship Id="rId24" Type="http://schemas.openxmlformats.org/officeDocument/2006/relationships/customXml" Target="../ink/ink1168.xml"/><Relationship Id="rId239" Type="http://schemas.openxmlformats.org/officeDocument/2006/relationships/image" Target="../media/image1278.png"/><Relationship Id="rId238" Type="http://schemas.openxmlformats.org/officeDocument/2006/relationships/customXml" Target="../ink/ink1275.xml"/><Relationship Id="rId237" Type="http://schemas.openxmlformats.org/officeDocument/2006/relationships/image" Target="../media/image1277.png"/><Relationship Id="rId236" Type="http://schemas.openxmlformats.org/officeDocument/2006/relationships/customXml" Target="../ink/ink1274.xml"/><Relationship Id="rId235" Type="http://schemas.openxmlformats.org/officeDocument/2006/relationships/image" Target="../media/image1276.png"/><Relationship Id="rId234" Type="http://schemas.openxmlformats.org/officeDocument/2006/relationships/customXml" Target="../ink/ink1273.xml"/><Relationship Id="rId233" Type="http://schemas.openxmlformats.org/officeDocument/2006/relationships/image" Target="../media/image1275.png"/><Relationship Id="rId232" Type="http://schemas.openxmlformats.org/officeDocument/2006/relationships/customXml" Target="../ink/ink1272.xml"/><Relationship Id="rId231" Type="http://schemas.openxmlformats.org/officeDocument/2006/relationships/image" Target="../media/image1274.png"/><Relationship Id="rId230" Type="http://schemas.openxmlformats.org/officeDocument/2006/relationships/customXml" Target="../ink/ink1271.xml"/><Relationship Id="rId23" Type="http://schemas.openxmlformats.org/officeDocument/2006/relationships/image" Target="../media/image1170.png"/><Relationship Id="rId229" Type="http://schemas.openxmlformats.org/officeDocument/2006/relationships/image" Target="../media/image1273.png"/><Relationship Id="rId228" Type="http://schemas.openxmlformats.org/officeDocument/2006/relationships/customXml" Target="../ink/ink1270.xml"/><Relationship Id="rId227" Type="http://schemas.openxmlformats.org/officeDocument/2006/relationships/image" Target="../media/image1272.png"/><Relationship Id="rId226" Type="http://schemas.openxmlformats.org/officeDocument/2006/relationships/customXml" Target="../ink/ink1269.xml"/><Relationship Id="rId225" Type="http://schemas.openxmlformats.org/officeDocument/2006/relationships/image" Target="../media/image1271.png"/><Relationship Id="rId224" Type="http://schemas.openxmlformats.org/officeDocument/2006/relationships/customXml" Target="../ink/ink1268.xml"/><Relationship Id="rId223" Type="http://schemas.openxmlformats.org/officeDocument/2006/relationships/image" Target="../media/image1270.png"/><Relationship Id="rId222" Type="http://schemas.openxmlformats.org/officeDocument/2006/relationships/customXml" Target="../ink/ink1267.xml"/><Relationship Id="rId221" Type="http://schemas.openxmlformats.org/officeDocument/2006/relationships/image" Target="../media/image1269.png"/><Relationship Id="rId220" Type="http://schemas.openxmlformats.org/officeDocument/2006/relationships/customXml" Target="../ink/ink1266.xml"/><Relationship Id="rId22" Type="http://schemas.openxmlformats.org/officeDocument/2006/relationships/customXml" Target="../ink/ink1167.xml"/><Relationship Id="rId219" Type="http://schemas.openxmlformats.org/officeDocument/2006/relationships/image" Target="../media/image1268.png"/><Relationship Id="rId218" Type="http://schemas.openxmlformats.org/officeDocument/2006/relationships/customXml" Target="../ink/ink1265.xml"/><Relationship Id="rId217" Type="http://schemas.openxmlformats.org/officeDocument/2006/relationships/image" Target="../media/image1267.png"/><Relationship Id="rId216" Type="http://schemas.openxmlformats.org/officeDocument/2006/relationships/customXml" Target="../ink/ink1264.xml"/><Relationship Id="rId215" Type="http://schemas.openxmlformats.org/officeDocument/2006/relationships/image" Target="../media/image1266.png"/><Relationship Id="rId214" Type="http://schemas.openxmlformats.org/officeDocument/2006/relationships/customXml" Target="../ink/ink1263.xml"/><Relationship Id="rId213" Type="http://schemas.openxmlformats.org/officeDocument/2006/relationships/image" Target="../media/image1265.png"/><Relationship Id="rId212" Type="http://schemas.openxmlformats.org/officeDocument/2006/relationships/customXml" Target="../ink/ink1262.xml"/><Relationship Id="rId211" Type="http://schemas.openxmlformats.org/officeDocument/2006/relationships/image" Target="../media/image1264.png"/><Relationship Id="rId210" Type="http://schemas.openxmlformats.org/officeDocument/2006/relationships/customXml" Target="../ink/ink1261.xml"/><Relationship Id="rId21" Type="http://schemas.openxmlformats.org/officeDocument/2006/relationships/image" Target="../media/image1169.png"/><Relationship Id="rId209" Type="http://schemas.openxmlformats.org/officeDocument/2006/relationships/image" Target="../media/image1263.png"/><Relationship Id="rId208" Type="http://schemas.openxmlformats.org/officeDocument/2006/relationships/customXml" Target="../ink/ink1260.xml"/><Relationship Id="rId207" Type="http://schemas.openxmlformats.org/officeDocument/2006/relationships/image" Target="../media/image1262.png"/><Relationship Id="rId206" Type="http://schemas.openxmlformats.org/officeDocument/2006/relationships/customXml" Target="../ink/ink1259.xml"/><Relationship Id="rId205" Type="http://schemas.openxmlformats.org/officeDocument/2006/relationships/image" Target="../media/image1261.png"/><Relationship Id="rId204" Type="http://schemas.openxmlformats.org/officeDocument/2006/relationships/customXml" Target="../ink/ink1258.xml"/><Relationship Id="rId203" Type="http://schemas.openxmlformats.org/officeDocument/2006/relationships/image" Target="../media/image1260.png"/><Relationship Id="rId202" Type="http://schemas.openxmlformats.org/officeDocument/2006/relationships/customXml" Target="../ink/ink1257.xml"/><Relationship Id="rId201" Type="http://schemas.openxmlformats.org/officeDocument/2006/relationships/image" Target="../media/image1259.png"/><Relationship Id="rId200" Type="http://schemas.openxmlformats.org/officeDocument/2006/relationships/customXml" Target="../ink/ink1256.xml"/><Relationship Id="rId20" Type="http://schemas.openxmlformats.org/officeDocument/2006/relationships/customXml" Target="../ink/ink1166.xml"/><Relationship Id="rId2" Type="http://schemas.openxmlformats.org/officeDocument/2006/relationships/customXml" Target="../ink/ink1157.xml"/><Relationship Id="rId199" Type="http://schemas.openxmlformats.org/officeDocument/2006/relationships/image" Target="../media/image1258.png"/><Relationship Id="rId198" Type="http://schemas.openxmlformats.org/officeDocument/2006/relationships/customXml" Target="../ink/ink1255.xml"/><Relationship Id="rId197" Type="http://schemas.openxmlformats.org/officeDocument/2006/relationships/image" Target="../media/image1257.png"/><Relationship Id="rId196" Type="http://schemas.openxmlformats.org/officeDocument/2006/relationships/customXml" Target="../ink/ink1254.xml"/><Relationship Id="rId195" Type="http://schemas.openxmlformats.org/officeDocument/2006/relationships/image" Target="../media/image1256.png"/><Relationship Id="rId194" Type="http://schemas.openxmlformats.org/officeDocument/2006/relationships/customXml" Target="../ink/ink1253.xml"/><Relationship Id="rId193" Type="http://schemas.openxmlformats.org/officeDocument/2006/relationships/image" Target="../media/image1255.png"/><Relationship Id="rId192" Type="http://schemas.openxmlformats.org/officeDocument/2006/relationships/customXml" Target="../ink/ink1252.xml"/><Relationship Id="rId191" Type="http://schemas.openxmlformats.org/officeDocument/2006/relationships/image" Target="../media/image1254.png"/><Relationship Id="rId190" Type="http://schemas.openxmlformats.org/officeDocument/2006/relationships/customXml" Target="../ink/ink1251.xml"/><Relationship Id="rId19" Type="http://schemas.openxmlformats.org/officeDocument/2006/relationships/image" Target="../media/image1168.png"/><Relationship Id="rId189" Type="http://schemas.openxmlformats.org/officeDocument/2006/relationships/image" Target="../media/image1253.png"/><Relationship Id="rId188" Type="http://schemas.openxmlformats.org/officeDocument/2006/relationships/customXml" Target="../ink/ink1250.xml"/><Relationship Id="rId187" Type="http://schemas.openxmlformats.org/officeDocument/2006/relationships/image" Target="../media/image1252.png"/><Relationship Id="rId186" Type="http://schemas.openxmlformats.org/officeDocument/2006/relationships/customXml" Target="../ink/ink1249.xml"/><Relationship Id="rId185" Type="http://schemas.openxmlformats.org/officeDocument/2006/relationships/image" Target="../media/image1251.png"/><Relationship Id="rId184" Type="http://schemas.openxmlformats.org/officeDocument/2006/relationships/customXml" Target="../ink/ink1248.xml"/><Relationship Id="rId183" Type="http://schemas.openxmlformats.org/officeDocument/2006/relationships/image" Target="../media/image1250.png"/><Relationship Id="rId182" Type="http://schemas.openxmlformats.org/officeDocument/2006/relationships/customXml" Target="../ink/ink1247.xml"/><Relationship Id="rId181" Type="http://schemas.openxmlformats.org/officeDocument/2006/relationships/image" Target="../media/image1249.png"/><Relationship Id="rId180" Type="http://schemas.openxmlformats.org/officeDocument/2006/relationships/customXml" Target="../ink/ink1246.xml"/><Relationship Id="rId18" Type="http://schemas.openxmlformats.org/officeDocument/2006/relationships/customXml" Target="../ink/ink1165.xml"/><Relationship Id="rId179" Type="http://schemas.openxmlformats.org/officeDocument/2006/relationships/image" Target="../media/image1248.png"/><Relationship Id="rId178" Type="http://schemas.openxmlformats.org/officeDocument/2006/relationships/customXml" Target="../ink/ink1245.xml"/><Relationship Id="rId177" Type="http://schemas.openxmlformats.org/officeDocument/2006/relationships/image" Target="../media/image1247.png"/><Relationship Id="rId176" Type="http://schemas.openxmlformats.org/officeDocument/2006/relationships/customXml" Target="../ink/ink1244.xml"/><Relationship Id="rId175" Type="http://schemas.openxmlformats.org/officeDocument/2006/relationships/image" Target="../media/image1246.png"/><Relationship Id="rId174" Type="http://schemas.openxmlformats.org/officeDocument/2006/relationships/customXml" Target="../ink/ink1243.xml"/><Relationship Id="rId173" Type="http://schemas.openxmlformats.org/officeDocument/2006/relationships/image" Target="../media/image1245.png"/><Relationship Id="rId172" Type="http://schemas.openxmlformats.org/officeDocument/2006/relationships/customXml" Target="../ink/ink1242.xml"/><Relationship Id="rId171" Type="http://schemas.openxmlformats.org/officeDocument/2006/relationships/image" Target="../media/image1244.png"/><Relationship Id="rId170" Type="http://schemas.openxmlformats.org/officeDocument/2006/relationships/customXml" Target="../ink/ink1241.xml"/><Relationship Id="rId17" Type="http://schemas.openxmlformats.org/officeDocument/2006/relationships/image" Target="../media/image1167.png"/><Relationship Id="rId169" Type="http://schemas.openxmlformats.org/officeDocument/2006/relationships/image" Target="../media/image1243.png"/><Relationship Id="rId168" Type="http://schemas.openxmlformats.org/officeDocument/2006/relationships/customXml" Target="../ink/ink1240.xml"/><Relationship Id="rId167" Type="http://schemas.openxmlformats.org/officeDocument/2006/relationships/image" Target="../media/image1242.png"/><Relationship Id="rId166" Type="http://schemas.openxmlformats.org/officeDocument/2006/relationships/customXml" Target="../ink/ink1239.xml"/><Relationship Id="rId165" Type="http://schemas.openxmlformats.org/officeDocument/2006/relationships/image" Target="../media/image1241.png"/><Relationship Id="rId164" Type="http://schemas.openxmlformats.org/officeDocument/2006/relationships/customXml" Target="../ink/ink1238.xml"/><Relationship Id="rId163" Type="http://schemas.openxmlformats.org/officeDocument/2006/relationships/image" Target="../media/image1240.png"/><Relationship Id="rId162" Type="http://schemas.openxmlformats.org/officeDocument/2006/relationships/customXml" Target="../ink/ink1237.xml"/><Relationship Id="rId161" Type="http://schemas.openxmlformats.org/officeDocument/2006/relationships/image" Target="../media/image1239.png"/><Relationship Id="rId160" Type="http://schemas.openxmlformats.org/officeDocument/2006/relationships/customXml" Target="../ink/ink1236.xml"/><Relationship Id="rId16" Type="http://schemas.openxmlformats.org/officeDocument/2006/relationships/customXml" Target="../ink/ink1164.xml"/><Relationship Id="rId159" Type="http://schemas.openxmlformats.org/officeDocument/2006/relationships/image" Target="../media/image1238.png"/><Relationship Id="rId158" Type="http://schemas.openxmlformats.org/officeDocument/2006/relationships/customXml" Target="../ink/ink1235.xml"/><Relationship Id="rId157" Type="http://schemas.openxmlformats.org/officeDocument/2006/relationships/image" Target="../media/image1237.png"/><Relationship Id="rId156" Type="http://schemas.openxmlformats.org/officeDocument/2006/relationships/customXml" Target="../ink/ink1234.xml"/><Relationship Id="rId155" Type="http://schemas.openxmlformats.org/officeDocument/2006/relationships/image" Target="../media/image1236.png"/><Relationship Id="rId154" Type="http://schemas.openxmlformats.org/officeDocument/2006/relationships/customXml" Target="../ink/ink1233.xml"/><Relationship Id="rId153" Type="http://schemas.openxmlformats.org/officeDocument/2006/relationships/image" Target="../media/image1235.png"/><Relationship Id="rId152" Type="http://schemas.openxmlformats.org/officeDocument/2006/relationships/customXml" Target="../ink/ink1232.xml"/><Relationship Id="rId151" Type="http://schemas.openxmlformats.org/officeDocument/2006/relationships/image" Target="../media/image1234.png"/><Relationship Id="rId150" Type="http://schemas.openxmlformats.org/officeDocument/2006/relationships/customXml" Target="../ink/ink1231.xml"/><Relationship Id="rId15" Type="http://schemas.openxmlformats.org/officeDocument/2006/relationships/image" Target="../media/image1166.png"/><Relationship Id="rId149" Type="http://schemas.openxmlformats.org/officeDocument/2006/relationships/image" Target="../media/image1233.png"/><Relationship Id="rId148" Type="http://schemas.openxmlformats.org/officeDocument/2006/relationships/customXml" Target="../ink/ink1230.xml"/><Relationship Id="rId147" Type="http://schemas.openxmlformats.org/officeDocument/2006/relationships/image" Target="../media/image1232.png"/><Relationship Id="rId146" Type="http://schemas.openxmlformats.org/officeDocument/2006/relationships/customXml" Target="../ink/ink1229.xml"/><Relationship Id="rId145" Type="http://schemas.openxmlformats.org/officeDocument/2006/relationships/image" Target="../media/image1231.png"/><Relationship Id="rId144" Type="http://schemas.openxmlformats.org/officeDocument/2006/relationships/customXml" Target="../ink/ink1228.xml"/><Relationship Id="rId143" Type="http://schemas.openxmlformats.org/officeDocument/2006/relationships/image" Target="../media/image1230.png"/><Relationship Id="rId142" Type="http://schemas.openxmlformats.org/officeDocument/2006/relationships/customXml" Target="../ink/ink1227.xml"/><Relationship Id="rId141" Type="http://schemas.openxmlformats.org/officeDocument/2006/relationships/image" Target="../media/image1229.png"/><Relationship Id="rId140" Type="http://schemas.openxmlformats.org/officeDocument/2006/relationships/customXml" Target="../ink/ink1226.xml"/><Relationship Id="rId14" Type="http://schemas.openxmlformats.org/officeDocument/2006/relationships/customXml" Target="../ink/ink1163.xml"/><Relationship Id="rId139" Type="http://schemas.openxmlformats.org/officeDocument/2006/relationships/image" Target="../media/image1228.png"/><Relationship Id="rId138" Type="http://schemas.openxmlformats.org/officeDocument/2006/relationships/customXml" Target="../ink/ink1225.xml"/><Relationship Id="rId137" Type="http://schemas.openxmlformats.org/officeDocument/2006/relationships/image" Target="../media/image1227.png"/><Relationship Id="rId136" Type="http://schemas.openxmlformats.org/officeDocument/2006/relationships/customXml" Target="../ink/ink1224.xml"/><Relationship Id="rId135" Type="http://schemas.openxmlformats.org/officeDocument/2006/relationships/image" Target="../media/image1226.png"/><Relationship Id="rId134" Type="http://schemas.openxmlformats.org/officeDocument/2006/relationships/customXml" Target="../ink/ink1223.xml"/><Relationship Id="rId133" Type="http://schemas.openxmlformats.org/officeDocument/2006/relationships/image" Target="../media/image1225.png"/><Relationship Id="rId132" Type="http://schemas.openxmlformats.org/officeDocument/2006/relationships/customXml" Target="../ink/ink1222.xml"/><Relationship Id="rId131" Type="http://schemas.openxmlformats.org/officeDocument/2006/relationships/image" Target="../media/image1224.png"/><Relationship Id="rId130" Type="http://schemas.openxmlformats.org/officeDocument/2006/relationships/customXml" Target="../ink/ink1221.xml"/><Relationship Id="rId13" Type="http://schemas.openxmlformats.org/officeDocument/2006/relationships/image" Target="../media/image1165.png"/><Relationship Id="rId129" Type="http://schemas.openxmlformats.org/officeDocument/2006/relationships/image" Target="../media/image1223.png"/><Relationship Id="rId128" Type="http://schemas.openxmlformats.org/officeDocument/2006/relationships/customXml" Target="../ink/ink1220.xml"/><Relationship Id="rId127" Type="http://schemas.openxmlformats.org/officeDocument/2006/relationships/image" Target="../media/image1222.png"/><Relationship Id="rId126" Type="http://schemas.openxmlformats.org/officeDocument/2006/relationships/customXml" Target="../ink/ink1219.xml"/><Relationship Id="rId125" Type="http://schemas.openxmlformats.org/officeDocument/2006/relationships/image" Target="../media/image1221.png"/><Relationship Id="rId124" Type="http://schemas.openxmlformats.org/officeDocument/2006/relationships/customXml" Target="../ink/ink1218.xml"/><Relationship Id="rId123" Type="http://schemas.openxmlformats.org/officeDocument/2006/relationships/image" Target="../media/image1220.png"/><Relationship Id="rId122" Type="http://schemas.openxmlformats.org/officeDocument/2006/relationships/customXml" Target="../ink/ink1217.xml"/><Relationship Id="rId121" Type="http://schemas.openxmlformats.org/officeDocument/2006/relationships/image" Target="../media/image1219.png"/><Relationship Id="rId120" Type="http://schemas.openxmlformats.org/officeDocument/2006/relationships/customXml" Target="../ink/ink1216.xml"/><Relationship Id="rId12" Type="http://schemas.openxmlformats.org/officeDocument/2006/relationships/customXml" Target="../ink/ink1162.xml"/><Relationship Id="rId119" Type="http://schemas.openxmlformats.org/officeDocument/2006/relationships/image" Target="../media/image1218.png"/><Relationship Id="rId118" Type="http://schemas.openxmlformats.org/officeDocument/2006/relationships/customXml" Target="../ink/ink1215.xml"/><Relationship Id="rId117" Type="http://schemas.openxmlformats.org/officeDocument/2006/relationships/image" Target="../media/image1217.png"/><Relationship Id="rId116" Type="http://schemas.openxmlformats.org/officeDocument/2006/relationships/customXml" Target="../ink/ink1214.xml"/><Relationship Id="rId115" Type="http://schemas.openxmlformats.org/officeDocument/2006/relationships/image" Target="../media/image1216.png"/><Relationship Id="rId114" Type="http://schemas.openxmlformats.org/officeDocument/2006/relationships/customXml" Target="../ink/ink1213.xml"/><Relationship Id="rId113" Type="http://schemas.openxmlformats.org/officeDocument/2006/relationships/image" Target="../media/image1215.png"/><Relationship Id="rId112" Type="http://schemas.openxmlformats.org/officeDocument/2006/relationships/customXml" Target="../ink/ink1212.xml"/><Relationship Id="rId111" Type="http://schemas.openxmlformats.org/officeDocument/2006/relationships/image" Target="../media/image1214.png"/><Relationship Id="rId110" Type="http://schemas.openxmlformats.org/officeDocument/2006/relationships/customXml" Target="../ink/ink1211.xml"/><Relationship Id="rId11" Type="http://schemas.openxmlformats.org/officeDocument/2006/relationships/image" Target="../media/image1164.png"/><Relationship Id="rId109" Type="http://schemas.openxmlformats.org/officeDocument/2006/relationships/image" Target="../media/image1213.png"/><Relationship Id="rId108" Type="http://schemas.openxmlformats.org/officeDocument/2006/relationships/customXml" Target="../ink/ink1210.xml"/><Relationship Id="rId107" Type="http://schemas.openxmlformats.org/officeDocument/2006/relationships/image" Target="../media/image1212.png"/><Relationship Id="rId106" Type="http://schemas.openxmlformats.org/officeDocument/2006/relationships/customXml" Target="../ink/ink1209.xml"/><Relationship Id="rId105" Type="http://schemas.openxmlformats.org/officeDocument/2006/relationships/image" Target="../media/image1211.png"/><Relationship Id="rId104" Type="http://schemas.openxmlformats.org/officeDocument/2006/relationships/customXml" Target="../ink/ink1208.xml"/><Relationship Id="rId103" Type="http://schemas.openxmlformats.org/officeDocument/2006/relationships/image" Target="../media/image1210.png"/><Relationship Id="rId102" Type="http://schemas.openxmlformats.org/officeDocument/2006/relationships/customXml" Target="../ink/ink1207.xml"/><Relationship Id="rId101" Type="http://schemas.openxmlformats.org/officeDocument/2006/relationships/image" Target="../media/image1209.png"/><Relationship Id="rId100" Type="http://schemas.openxmlformats.org/officeDocument/2006/relationships/customXml" Target="../ink/ink1206.xml"/><Relationship Id="rId10" Type="http://schemas.openxmlformats.org/officeDocument/2006/relationships/customXml" Target="../ink/ink1161.xml"/><Relationship Id="rId1" Type="http://schemas.openxmlformats.org/officeDocument/2006/relationships/image" Target="../media/image1159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44.xml"/><Relationship Id="rId98" Type="http://schemas.openxmlformats.org/officeDocument/2006/relationships/image" Target="../media/image1348.png"/><Relationship Id="rId97" Type="http://schemas.openxmlformats.org/officeDocument/2006/relationships/customXml" Target="../ink/ink1343.xml"/><Relationship Id="rId96" Type="http://schemas.openxmlformats.org/officeDocument/2006/relationships/image" Target="../media/image1347.png"/><Relationship Id="rId95" Type="http://schemas.openxmlformats.org/officeDocument/2006/relationships/customXml" Target="../ink/ink1342.xml"/><Relationship Id="rId94" Type="http://schemas.openxmlformats.org/officeDocument/2006/relationships/image" Target="../media/image1346.png"/><Relationship Id="rId93" Type="http://schemas.openxmlformats.org/officeDocument/2006/relationships/customXml" Target="../ink/ink1341.xml"/><Relationship Id="rId92" Type="http://schemas.openxmlformats.org/officeDocument/2006/relationships/image" Target="../media/image1345.png"/><Relationship Id="rId91" Type="http://schemas.openxmlformats.org/officeDocument/2006/relationships/customXml" Target="../ink/ink1340.xml"/><Relationship Id="rId90" Type="http://schemas.openxmlformats.org/officeDocument/2006/relationships/image" Target="../media/image1344.png"/><Relationship Id="rId9" Type="http://schemas.openxmlformats.org/officeDocument/2006/relationships/customXml" Target="../ink/ink1299.xml"/><Relationship Id="rId89" Type="http://schemas.openxmlformats.org/officeDocument/2006/relationships/customXml" Target="../ink/ink1339.xml"/><Relationship Id="rId88" Type="http://schemas.openxmlformats.org/officeDocument/2006/relationships/image" Target="../media/image1343.png"/><Relationship Id="rId87" Type="http://schemas.openxmlformats.org/officeDocument/2006/relationships/customXml" Target="../ink/ink1338.xml"/><Relationship Id="rId86" Type="http://schemas.openxmlformats.org/officeDocument/2006/relationships/image" Target="../media/image1342.png"/><Relationship Id="rId85" Type="http://schemas.openxmlformats.org/officeDocument/2006/relationships/customXml" Target="../ink/ink1337.xml"/><Relationship Id="rId84" Type="http://schemas.openxmlformats.org/officeDocument/2006/relationships/image" Target="../media/image1341.png"/><Relationship Id="rId83" Type="http://schemas.openxmlformats.org/officeDocument/2006/relationships/customXml" Target="../ink/ink1336.xml"/><Relationship Id="rId82" Type="http://schemas.openxmlformats.org/officeDocument/2006/relationships/image" Target="../media/image1340.png"/><Relationship Id="rId81" Type="http://schemas.openxmlformats.org/officeDocument/2006/relationships/customXml" Target="../ink/ink1335.xml"/><Relationship Id="rId80" Type="http://schemas.openxmlformats.org/officeDocument/2006/relationships/image" Target="../media/image1339.png"/><Relationship Id="rId8" Type="http://schemas.openxmlformats.org/officeDocument/2006/relationships/image" Target="../media/image1303.png"/><Relationship Id="rId79" Type="http://schemas.openxmlformats.org/officeDocument/2006/relationships/customXml" Target="../ink/ink1334.xml"/><Relationship Id="rId78" Type="http://schemas.openxmlformats.org/officeDocument/2006/relationships/image" Target="../media/image1338.png"/><Relationship Id="rId77" Type="http://schemas.openxmlformats.org/officeDocument/2006/relationships/customXml" Target="../ink/ink1333.xml"/><Relationship Id="rId76" Type="http://schemas.openxmlformats.org/officeDocument/2006/relationships/image" Target="../media/image1337.png"/><Relationship Id="rId75" Type="http://schemas.openxmlformats.org/officeDocument/2006/relationships/customXml" Target="../ink/ink1332.xml"/><Relationship Id="rId74" Type="http://schemas.openxmlformats.org/officeDocument/2006/relationships/image" Target="../media/image1336.png"/><Relationship Id="rId73" Type="http://schemas.openxmlformats.org/officeDocument/2006/relationships/customXml" Target="../ink/ink1331.xml"/><Relationship Id="rId72" Type="http://schemas.openxmlformats.org/officeDocument/2006/relationships/image" Target="../media/image1335.png"/><Relationship Id="rId71" Type="http://schemas.openxmlformats.org/officeDocument/2006/relationships/customXml" Target="../ink/ink1330.xml"/><Relationship Id="rId70" Type="http://schemas.openxmlformats.org/officeDocument/2006/relationships/image" Target="../media/image1334.png"/><Relationship Id="rId7" Type="http://schemas.openxmlformats.org/officeDocument/2006/relationships/customXml" Target="../ink/ink1298.xml"/><Relationship Id="rId69" Type="http://schemas.openxmlformats.org/officeDocument/2006/relationships/customXml" Target="../ink/ink1329.xml"/><Relationship Id="rId68" Type="http://schemas.openxmlformats.org/officeDocument/2006/relationships/image" Target="../media/image1333.png"/><Relationship Id="rId67" Type="http://schemas.openxmlformats.org/officeDocument/2006/relationships/customXml" Target="../ink/ink1328.xml"/><Relationship Id="rId66" Type="http://schemas.openxmlformats.org/officeDocument/2006/relationships/image" Target="../media/image1332.png"/><Relationship Id="rId65" Type="http://schemas.openxmlformats.org/officeDocument/2006/relationships/customXml" Target="../ink/ink1327.xml"/><Relationship Id="rId64" Type="http://schemas.openxmlformats.org/officeDocument/2006/relationships/image" Target="../media/image1331.png"/><Relationship Id="rId63" Type="http://schemas.openxmlformats.org/officeDocument/2006/relationships/customXml" Target="../ink/ink1326.xml"/><Relationship Id="rId62" Type="http://schemas.openxmlformats.org/officeDocument/2006/relationships/image" Target="../media/image1330.png"/><Relationship Id="rId61" Type="http://schemas.openxmlformats.org/officeDocument/2006/relationships/customXml" Target="../ink/ink1325.xml"/><Relationship Id="rId60" Type="http://schemas.openxmlformats.org/officeDocument/2006/relationships/image" Target="../media/image1329.png"/><Relationship Id="rId6" Type="http://schemas.openxmlformats.org/officeDocument/2006/relationships/image" Target="../media/image1302.png"/><Relationship Id="rId59" Type="http://schemas.openxmlformats.org/officeDocument/2006/relationships/customXml" Target="../ink/ink1324.xml"/><Relationship Id="rId58" Type="http://schemas.openxmlformats.org/officeDocument/2006/relationships/image" Target="../media/image1328.png"/><Relationship Id="rId57" Type="http://schemas.openxmlformats.org/officeDocument/2006/relationships/customXml" Target="../ink/ink1323.xml"/><Relationship Id="rId56" Type="http://schemas.openxmlformats.org/officeDocument/2006/relationships/image" Target="../media/image1327.png"/><Relationship Id="rId55" Type="http://schemas.openxmlformats.org/officeDocument/2006/relationships/customXml" Target="../ink/ink1322.xml"/><Relationship Id="rId54" Type="http://schemas.openxmlformats.org/officeDocument/2006/relationships/image" Target="../media/image1326.png"/><Relationship Id="rId53" Type="http://schemas.openxmlformats.org/officeDocument/2006/relationships/customXml" Target="../ink/ink1321.xml"/><Relationship Id="rId52" Type="http://schemas.openxmlformats.org/officeDocument/2006/relationships/image" Target="../media/image1325.png"/><Relationship Id="rId51" Type="http://schemas.openxmlformats.org/officeDocument/2006/relationships/customXml" Target="../ink/ink1320.xml"/><Relationship Id="rId50" Type="http://schemas.openxmlformats.org/officeDocument/2006/relationships/image" Target="../media/image1324.png"/><Relationship Id="rId5" Type="http://schemas.openxmlformats.org/officeDocument/2006/relationships/customXml" Target="../ink/ink1297.xml"/><Relationship Id="rId49" Type="http://schemas.openxmlformats.org/officeDocument/2006/relationships/customXml" Target="../ink/ink1319.xml"/><Relationship Id="rId48" Type="http://schemas.openxmlformats.org/officeDocument/2006/relationships/image" Target="../media/image1323.png"/><Relationship Id="rId47" Type="http://schemas.openxmlformats.org/officeDocument/2006/relationships/customXml" Target="../ink/ink1318.xml"/><Relationship Id="rId46" Type="http://schemas.openxmlformats.org/officeDocument/2006/relationships/image" Target="../media/image1322.png"/><Relationship Id="rId45" Type="http://schemas.openxmlformats.org/officeDocument/2006/relationships/customXml" Target="../ink/ink1317.xml"/><Relationship Id="rId44" Type="http://schemas.openxmlformats.org/officeDocument/2006/relationships/image" Target="../media/image1321.png"/><Relationship Id="rId43" Type="http://schemas.openxmlformats.org/officeDocument/2006/relationships/customXml" Target="../ink/ink1316.xml"/><Relationship Id="rId42" Type="http://schemas.openxmlformats.org/officeDocument/2006/relationships/image" Target="../media/image1320.png"/><Relationship Id="rId41" Type="http://schemas.openxmlformats.org/officeDocument/2006/relationships/customXml" Target="../ink/ink1315.xml"/><Relationship Id="rId40" Type="http://schemas.openxmlformats.org/officeDocument/2006/relationships/image" Target="../media/image1319.png"/><Relationship Id="rId4" Type="http://schemas.openxmlformats.org/officeDocument/2006/relationships/image" Target="../media/image1301.png"/><Relationship Id="rId39" Type="http://schemas.openxmlformats.org/officeDocument/2006/relationships/customXml" Target="../ink/ink1314.xml"/><Relationship Id="rId38" Type="http://schemas.openxmlformats.org/officeDocument/2006/relationships/image" Target="../media/image1318.png"/><Relationship Id="rId37" Type="http://schemas.openxmlformats.org/officeDocument/2006/relationships/customXml" Target="../ink/ink1313.xml"/><Relationship Id="rId36" Type="http://schemas.openxmlformats.org/officeDocument/2006/relationships/image" Target="../media/image1317.png"/><Relationship Id="rId35" Type="http://schemas.openxmlformats.org/officeDocument/2006/relationships/customXml" Target="../ink/ink1312.xml"/><Relationship Id="rId34" Type="http://schemas.openxmlformats.org/officeDocument/2006/relationships/image" Target="../media/image1316.png"/><Relationship Id="rId33" Type="http://schemas.openxmlformats.org/officeDocument/2006/relationships/customXml" Target="../ink/ink1311.xml"/><Relationship Id="rId32" Type="http://schemas.openxmlformats.org/officeDocument/2006/relationships/image" Target="../media/image1315.png"/><Relationship Id="rId31" Type="http://schemas.openxmlformats.org/officeDocument/2006/relationships/customXml" Target="../ink/ink1310.xml"/><Relationship Id="rId30" Type="http://schemas.openxmlformats.org/officeDocument/2006/relationships/image" Target="../media/image1314.png"/><Relationship Id="rId3" Type="http://schemas.openxmlformats.org/officeDocument/2006/relationships/customXml" Target="../ink/ink1296.xml"/><Relationship Id="rId29" Type="http://schemas.openxmlformats.org/officeDocument/2006/relationships/customXml" Target="../ink/ink1309.xml"/><Relationship Id="rId28" Type="http://schemas.openxmlformats.org/officeDocument/2006/relationships/image" Target="../media/image1313.png"/><Relationship Id="rId27" Type="http://schemas.openxmlformats.org/officeDocument/2006/relationships/customXml" Target="../ink/ink1308.xml"/><Relationship Id="rId26" Type="http://schemas.openxmlformats.org/officeDocument/2006/relationships/image" Target="../media/image1312.png"/><Relationship Id="rId25" Type="http://schemas.openxmlformats.org/officeDocument/2006/relationships/customXml" Target="../ink/ink1307.xml"/><Relationship Id="rId24" Type="http://schemas.openxmlformats.org/officeDocument/2006/relationships/image" Target="../media/image1311.png"/><Relationship Id="rId23" Type="http://schemas.openxmlformats.org/officeDocument/2006/relationships/customXml" Target="../ink/ink1306.xml"/><Relationship Id="rId221" Type="http://schemas.openxmlformats.org/officeDocument/2006/relationships/slideLayout" Target="../slideLayouts/slideLayout2.xml"/><Relationship Id="rId220" Type="http://schemas.openxmlformats.org/officeDocument/2006/relationships/image" Target="../media/image1409.png"/><Relationship Id="rId22" Type="http://schemas.openxmlformats.org/officeDocument/2006/relationships/image" Target="../media/image1310.png"/><Relationship Id="rId219" Type="http://schemas.openxmlformats.org/officeDocument/2006/relationships/customXml" Target="../ink/ink1404.xml"/><Relationship Id="rId218" Type="http://schemas.openxmlformats.org/officeDocument/2006/relationships/image" Target="../media/image1408.png"/><Relationship Id="rId217" Type="http://schemas.openxmlformats.org/officeDocument/2006/relationships/customXml" Target="../ink/ink1403.xml"/><Relationship Id="rId216" Type="http://schemas.openxmlformats.org/officeDocument/2006/relationships/image" Target="../media/image1407.png"/><Relationship Id="rId215" Type="http://schemas.openxmlformats.org/officeDocument/2006/relationships/customXml" Target="../ink/ink1402.xml"/><Relationship Id="rId214" Type="http://schemas.openxmlformats.org/officeDocument/2006/relationships/image" Target="../media/image1406.png"/><Relationship Id="rId213" Type="http://schemas.openxmlformats.org/officeDocument/2006/relationships/customXml" Target="../ink/ink1401.xml"/><Relationship Id="rId212" Type="http://schemas.openxmlformats.org/officeDocument/2006/relationships/image" Target="../media/image1405.png"/><Relationship Id="rId211" Type="http://schemas.openxmlformats.org/officeDocument/2006/relationships/customXml" Target="../ink/ink1400.xml"/><Relationship Id="rId210" Type="http://schemas.openxmlformats.org/officeDocument/2006/relationships/image" Target="../media/image1404.png"/><Relationship Id="rId21" Type="http://schemas.openxmlformats.org/officeDocument/2006/relationships/customXml" Target="../ink/ink1305.xml"/><Relationship Id="rId209" Type="http://schemas.openxmlformats.org/officeDocument/2006/relationships/customXml" Target="../ink/ink1399.xml"/><Relationship Id="rId208" Type="http://schemas.openxmlformats.org/officeDocument/2006/relationships/image" Target="../media/image1403.png"/><Relationship Id="rId207" Type="http://schemas.openxmlformats.org/officeDocument/2006/relationships/customXml" Target="../ink/ink1398.xml"/><Relationship Id="rId206" Type="http://schemas.openxmlformats.org/officeDocument/2006/relationships/image" Target="../media/image1402.png"/><Relationship Id="rId205" Type="http://schemas.openxmlformats.org/officeDocument/2006/relationships/customXml" Target="../ink/ink1397.xml"/><Relationship Id="rId204" Type="http://schemas.openxmlformats.org/officeDocument/2006/relationships/image" Target="../media/image1401.png"/><Relationship Id="rId203" Type="http://schemas.openxmlformats.org/officeDocument/2006/relationships/customXml" Target="../ink/ink1396.xml"/><Relationship Id="rId202" Type="http://schemas.openxmlformats.org/officeDocument/2006/relationships/image" Target="../media/image1400.png"/><Relationship Id="rId201" Type="http://schemas.openxmlformats.org/officeDocument/2006/relationships/customXml" Target="../ink/ink1395.xml"/><Relationship Id="rId200" Type="http://schemas.openxmlformats.org/officeDocument/2006/relationships/image" Target="../media/image1399.png"/><Relationship Id="rId20" Type="http://schemas.openxmlformats.org/officeDocument/2006/relationships/image" Target="../media/image1309.png"/><Relationship Id="rId2" Type="http://schemas.openxmlformats.org/officeDocument/2006/relationships/image" Target="../media/image1300.png"/><Relationship Id="rId199" Type="http://schemas.openxmlformats.org/officeDocument/2006/relationships/customXml" Target="../ink/ink1394.xml"/><Relationship Id="rId198" Type="http://schemas.openxmlformats.org/officeDocument/2006/relationships/image" Target="../media/image1398.png"/><Relationship Id="rId197" Type="http://schemas.openxmlformats.org/officeDocument/2006/relationships/customXml" Target="../ink/ink1393.xml"/><Relationship Id="rId196" Type="http://schemas.openxmlformats.org/officeDocument/2006/relationships/image" Target="../media/image1397.png"/><Relationship Id="rId195" Type="http://schemas.openxmlformats.org/officeDocument/2006/relationships/customXml" Target="../ink/ink1392.xml"/><Relationship Id="rId194" Type="http://schemas.openxmlformats.org/officeDocument/2006/relationships/image" Target="../media/image1396.png"/><Relationship Id="rId193" Type="http://schemas.openxmlformats.org/officeDocument/2006/relationships/customXml" Target="../ink/ink1391.xml"/><Relationship Id="rId192" Type="http://schemas.openxmlformats.org/officeDocument/2006/relationships/image" Target="../media/image1395.png"/><Relationship Id="rId191" Type="http://schemas.openxmlformats.org/officeDocument/2006/relationships/customXml" Target="../ink/ink1390.xml"/><Relationship Id="rId190" Type="http://schemas.openxmlformats.org/officeDocument/2006/relationships/image" Target="../media/image1394.png"/><Relationship Id="rId19" Type="http://schemas.openxmlformats.org/officeDocument/2006/relationships/customXml" Target="../ink/ink1304.xml"/><Relationship Id="rId189" Type="http://schemas.openxmlformats.org/officeDocument/2006/relationships/customXml" Target="../ink/ink1389.xml"/><Relationship Id="rId188" Type="http://schemas.openxmlformats.org/officeDocument/2006/relationships/image" Target="../media/image1393.png"/><Relationship Id="rId187" Type="http://schemas.openxmlformats.org/officeDocument/2006/relationships/customXml" Target="../ink/ink1388.xml"/><Relationship Id="rId186" Type="http://schemas.openxmlformats.org/officeDocument/2006/relationships/image" Target="../media/image1392.png"/><Relationship Id="rId185" Type="http://schemas.openxmlformats.org/officeDocument/2006/relationships/customXml" Target="../ink/ink1387.xml"/><Relationship Id="rId184" Type="http://schemas.openxmlformats.org/officeDocument/2006/relationships/image" Target="../media/image1391.png"/><Relationship Id="rId183" Type="http://schemas.openxmlformats.org/officeDocument/2006/relationships/customXml" Target="../ink/ink1386.xml"/><Relationship Id="rId182" Type="http://schemas.openxmlformats.org/officeDocument/2006/relationships/image" Target="../media/image1390.png"/><Relationship Id="rId181" Type="http://schemas.openxmlformats.org/officeDocument/2006/relationships/customXml" Target="../ink/ink1385.xml"/><Relationship Id="rId180" Type="http://schemas.openxmlformats.org/officeDocument/2006/relationships/image" Target="../media/image1389.png"/><Relationship Id="rId18" Type="http://schemas.openxmlformats.org/officeDocument/2006/relationships/image" Target="../media/image1308.png"/><Relationship Id="rId179" Type="http://schemas.openxmlformats.org/officeDocument/2006/relationships/customXml" Target="../ink/ink1384.xml"/><Relationship Id="rId178" Type="http://schemas.openxmlformats.org/officeDocument/2006/relationships/image" Target="../media/image1388.png"/><Relationship Id="rId177" Type="http://schemas.openxmlformats.org/officeDocument/2006/relationships/customXml" Target="../ink/ink1383.xml"/><Relationship Id="rId176" Type="http://schemas.openxmlformats.org/officeDocument/2006/relationships/image" Target="../media/image1387.png"/><Relationship Id="rId175" Type="http://schemas.openxmlformats.org/officeDocument/2006/relationships/customXml" Target="../ink/ink1382.xml"/><Relationship Id="rId174" Type="http://schemas.openxmlformats.org/officeDocument/2006/relationships/image" Target="../media/image1386.png"/><Relationship Id="rId173" Type="http://schemas.openxmlformats.org/officeDocument/2006/relationships/customXml" Target="../ink/ink1381.xml"/><Relationship Id="rId172" Type="http://schemas.openxmlformats.org/officeDocument/2006/relationships/image" Target="../media/image1385.png"/><Relationship Id="rId171" Type="http://schemas.openxmlformats.org/officeDocument/2006/relationships/customXml" Target="../ink/ink1380.xml"/><Relationship Id="rId170" Type="http://schemas.openxmlformats.org/officeDocument/2006/relationships/image" Target="../media/image1384.png"/><Relationship Id="rId17" Type="http://schemas.openxmlformats.org/officeDocument/2006/relationships/customXml" Target="../ink/ink1303.xml"/><Relationship Id="rId169" Type="http://schemas.openxmlformats.org/officeDocument/2006/relationships/customXml" Target="../ink/ink1379.xml"/><Relationship Id="rId168" Type="http://schemas.openxmlformats.org/officeDocument/2006/relationships/image" Target="../media/image1383.png"/><Relationship Id="rId167" Type="http://schemas.openxmlformats.org/officeDocument/2006/relationships/customXml" Target="../ink/ink1378.xml"/><Relationship Id="rId166" Type="http://schemas.openxmlformats.org/officeDocument/2006/relationships/image" Target="../media/image1382.png"/><Relationship Id="rId165" Type="http://schemas.openxmlformats.org/officeDocument/2006/relationships/customXml" Target="../ink/ink1377.xml"/><Relationship Id="rId164" Type="http://schemas.openxmlformats.org/officeDocument/2006/relationships/image" Target="../media/image1381.png"/><Relationship Id="rId163" Type="http://schemas.openxmlformats.org/officeDocument/2006/relationships/customXml" Target="../ink/ink1376.xml"/><Relationship Id="rId162" Type="http://schemas.openxmlformats.org/officeDocument/2006/relationships/image" Target="../media/image1380.png"/><Relationship Id="rId161" Type="http://schemas.openxmlformats.org/officeDocument/2006/relationships/customXml" Target="../ink/ink1375.xml"/><Relationship Id="rId160" Type="http://schemas.openxmlformats.org/officeDocument/2006/relationships/image" Target="../media/image1379.png"/><Relationship Id="rId16" Type="http://schemas.openxmlformats.org/officeDocument/2006/relationships/image" Target="../media/image1307.png"/><Relationship Id="rId159" Type="http://schemas.openxmlformats.org/officeDocument/2006/relationships/customXml" Target="../ink/ink1374.xml"/><Relationship Id="rId158" Type="http://schemas.openxmlformats.org/officeDocument/2006/relationships/image" Target="../media/image1378.png"/><Relationship Id="rId157" Type="http://schemas.openxmlformats.org/officeDocument/2006/relationships/customXml" Target="../ink/ink1373.xml"/><Relationship Id="rId156" Type="http://schemas.openxmlformats.org/officeDocument/2006/relationships/image" Target="../media/image1377.png"/><Relationship Id="rId155" Type="http://schemas.openxmlformats.org/officeDocument/2006/relationships/customXml" Target="../ink/ink1372.xml"/><Relationship Id="rId154" Type="http://schemas.openxmlformats.org/officeDocument/2006/relationships/image" Target="../media/image1376.png"/><Relationship Id="rId153" Type="http://schemas.openxmlformats.org/officeDocument/2006/relationships/customXml" Target="../ink/ink1371.xml"/><Relationship Id="rId152" Type="http://schemas.openxmlformats.org/officeDocument/2006/relationships/image" Target="../media/image1375.png"/><Relationship Id="rId151" Type="http://schemas.openxmlformats.org/officeDocument/2006/relationships/customXml" Target="../ink/ink1370.xml"/><Relationship Id="rId150" Type="http://schemas.openxmlformats.org/officeDocument/2006/relationships/image" Target="../media/image1374.png"/><Relationship Id="rId15" Type="http://schemas.openxmlformats.org/officeDocument/2006/relationships/customXml" Target="../ink/ink1302.xml"/><Relationship Id="rId149" Type="http://schemas.openxmlformats.org/officeDocument/2006/relationships/customXml" Target="../ink/ink1369.xml"/><Relationship Id="rId148" Type="http://schemas.openxmlformats.org/officeDocument/2006/relationships/image" Target="../media/image1373.png"/><Relationship Id="rId147" Type="http://schemas.openxmlformats.org/officeDocument/2006/relationships/customXml" Target="../ink/ink1368.xml"/><Relationship Id="rId146" Type="http://schemas.openxmlformats.org/officeDocument/2006/relationships/image" Target="../media/image1372.png"/><Relationship Id="rId145" Type="http://schemas.openxmlformats.org/officeDocument/2006/relationships/customXml" Target="../ink/ink1367.xml"/><Relationship Id="rId144" Type="http://schemas.openxmlformats.org/officeDocument/2006/relationships/image" Target="../media/image1371.png"/><Relationship Id="rId143" Type="http://schemas.openxmlformats.org/officeDocument/2006/relationships/customXml" Target="../ink/ink1366.xml"/><Relationship Id="rId142" Type="http://schemas.openxmlformats.org/officeDocument/2006/relationships/image" Target="../media/image1370.png"/><Relationship Id="rId141" Type="http://schemas.openxmlformats.org/officeDocument/2006/relationships/customXml" Target="../ink/ink1365.xml"/><Relationship Id="rId140" Type="http://schemas.openxmlformats.org/officeDocument/2006/relationships/image" Target="../media/image1369.png"/><Relationship Id="rId14" Type="http://schemas.openxmlformats.org/officeDocument/2006/relationships/image" Target="../media/image1306.png"/><Relationship Id="rId139" Type="http://schemas.openxmlformats.org/officeDocument/2006/relationships/customXml" Target="../ink/ink1364.xml"/><Relationship Id="rId138" Type="http://schemas.openxmlformats.org/officeDocument/2006/relationships/image" Target="../media/image1368.png"/><Relationship Id="rId137" Type="http://schemas.openxmlformats.org/officeDocument/2006/relationships/customXml" Target="../ink/ink1363.xml"/><Relationship Id="rId136" Type="http://schemas.openxmlformats.org/officeDocument/2006/relationships/image" Target="../media/image1367.png"/><Relationship Id="rId135" Type="http://schemas.openxmlformats.org/officeDocument/2006/relationships/customXml" Target="../ink/ink1362.xml"/><Relationship Id="rId134" Type="http://schemas.openxmlformats.org/officeDocument/2006/relationships/image" Target="../media/image1366.png"/><Relationship Id="rId133" Type="http://schemas.openxmlformats.org/officeDocument/2006/relationships/customXml" Target="../ink/ink1361.xml"/><Relationship Id="rId132" Type="http://schemas.openxmlformats.org/officeDocument/2006/relationships/image" Target="../media/image1365.png"/><Relationship Id="rId131" Type="http://schemas.openxmlformats.org/officeDocument/2006/relationships/customXml" Target="../ink/ink1360.xml"/><Relationship Id="rId130" Type="http://schemas.openxmlformats.org/officeDocument/2006/relationships/image" Target="../media/image1364.png"/><Relationship Id="rId13" Type="http://schemas.openxmlformats.org/officeDocument/2006/relationships/customXml" Target="../ink/ink1301.xml"/><Relationship Id="rId129" Type="http://schemas.openxmlformats.org/officeDocument/2006/relationships/customXml" Target="../ink/ink1359.xml"/><Relationship Id="rId128" Type="http://schemas.openxmlformats.org/officeDocument/2006/relationships/image" Target="../media/image1363.png"/><Relationship Id="rId127" Type="http://schemas.openxmlformats.org/officeDocument/2006/relationships/customXml" Target="../ink/ink1358.xml"/><Relationship Id="rId126" Type="http://schemas.openxmlformats.org/officeDocument/2006/relationships/image" Target="../media/image1362.png"/><Relationship Id="rId125" Type="http://schemas.openxmlformats.org/officeDocument/2006/relationships/customXml" Target="../ink/ink1357.xml"/><Relationship Id="rId124" Type="http://schemas.openxmlformats.org/officeDocument/2006/relationships/image" Target="../media/image1361.png"/><Relationship Id="rId123" Type="http://schemas.openxmlformats.org/officeDocument/2006/relationships/customXml" Target="../ink/ink1356.xml"/><Relationship Id="rId122" Type="http://schemas.openxmlformats.org/officeDocument/2006/relationships/image" Target="../media/image1360.png"/><Relationship Id="rId121" Type="http://schemas.openxmlformats.org/officeDocument/2006/relationships/customXml" Target="../ink/ink1355.xml"/><Relationship Id="rId120" Type="http://schemas.openxmlformats.org/officeDocument/2006/relationships/image" Target="../media/image1359.png"/><Relationship Id="rId12" Type="http://schemas.openxmlformats.org/officeDocument/2006/relationships/image" Target="../media/image1305.png"/><Relationship Id="rId119" Type="http://schemas.openxmlformats.org/officeDocument/2006/relationships/customXml" Target="../ink/ink1354.xml"/><Relationship Id="rId118" Type="http://schemas.openxmlformats.org/officeDocument/2006/relationships/image" Target="../media/image1358.png"/><Relationship Id="rId117" Type="http://schemas.openxmlformats.org/officeDocument/2006/relationships/customXml" Target="../ink/ink1353.xml"/><Relationship Id="rId116" Type="http://schemas.openxmlformats.org/officeDocument/2006/relationships/image" Target="../media/image1357.png"/><Relationship Id="rId115" Type="http://schemas.openxmlformats.org/officeDocument/2006/relationships/customXml" Target="../ink/ink1352.xml"/><Relationship Id="rId114" Type="http://schemas.openxmlformats.org/officeDocument/2006/relationships/image" Target="../media/image1356.png"/><Relationship Id="rId113" Type="http://schemas.openxmlformats.org/officeDocument/2006/relationships/customXml" Target="../ink/ink1351.xml"/><Relationship Id="rId112" Type="http://schemas.openxmlformats.org/officeDocument/2006/relationships/image" Target="../media/image1355.png"/><Relationship Id="rId111" Type="http://schemas.openxmlformats.org/officeDocument/2006/relationships/customXml" Target="../ink/ink1350.xml"/><Relationship Id="rId110" Type="http://schemas.openxmlformats.org/officeDocument/2006/relationships/image" Target="../media/image1354.png"/><Relationship Id="rId11" Type="http://schemas.openxmlformats.org/officeDocument/2006/relationships/customXml" Target="../ink/ink1300.xml"/><Relationship Id="rId109" Type="http://schemas.openxmlformats.org/officeDocument/2006/relationships/customXml" Target="../ink/ink1349.xml"/><Relationship Id="rId108" Type="http://schemas.openxmlformats.org/officeDocument/2006/relationships/image" Target="../media/image1353.png"/><Relationship Id="rId107" Type="http://schemas.openxmlformats.org/officeDocument/2006/relationships/customXml" Target="../ink/ink1348.xml"/><Relationship Id="rId106" Type="http://schemas.openxmlformats.org/officeDocument/2006/relationships/image" Target="../media/image1352.png"/><Relationship Id="rId105" Type="http://schemas.openxmlformats.org/officeDocument/2006/relationships/customXml" Target="../ink/ink1347.xml"/><Relationship Id="rId104" Type="http://schemas.openxmlformats.org/officeDocument/2006/relationships/image" Target="../media/image1351.png"/><Relationship Id="rId103" Type="http://schemas.openxmlformats.org/officeDocument/2006/relationships/customXml" Target="../ink/ink1346.xml"/><Relationship Id="rId102" Type="http://schemas.openxmlformats.org/officeDocument/2006/relationships/image" Target="../media/image1350.png"/><Relationship Id="rId101" Type="http://schemas.openxmlformats.org/officeDocument/2006/relationships/customXml" Target="../ink/ink1345.xml"/><Relationship Id="rId100" Type="http://schemas.openxmlformats.org/officeDocument/2006/relationships/image" Target="../media/image1349.png"/><Relationship Id="rId10" Type="http://schemas.openxmlformats.org/officeDocument/2006/relationships/image" Target="../media/image1304.png"/><Relationship Id="rId1" Type="http://schemas.openxmlformats.org/officeDocument/2006/relationships/image" Target="../media/image1299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0.png"/><Relationship Id="rId98" Type="http://schemas.openxmlformats.org/officeDocument/2006/relationships/customXml" Target="../ink/ink49.xml"/><Relationship Id="rId97" Type="http://schemas.openxmlformats.org/officeDocument/2006/relationships/image" Target="../media/image49.png"/><Relationship Id="rId96" Type="http://schemas.openxmlformats.org/officeDocument/2006/relationships/customXml" Target="../ink/ink48.xml"/><Relationship Id="rId95" Type="http://schemas.openxmlformats.org/officeDocument/2006/relationships/image" Target="../media/image48.png"/><Relationship Id="rId94" Type="http://schemas.openxmlformats.org/officeDocument/2006/relationships/customXml" Target="../ink/ink47.xml"/><Relationship Id="rId93" Type="http://schemas.openxmlformats.org/officeDocument/2006/relationships/image" Target="../media/image47.png"/><Relationship Id="rId92" Type="http://schemas.openxmlformats.org/officeDocument/2006/relationships/customXml" Target="../ink/ink46.xml"/><Relationship Id="rId91" Type="http://schemas.openxmlformats.org/officeDocument/2006/relationships/image" Target="../media/image46.png"/><Relationship Id="rId90" Type="http://schemas.openxmlformats.org/officeDocument/2006/relationships/customXml" Target="../ink/ink45.xml"/><Relationship Id="rId9" Type="http://schemas.openxmlformats.org/officeDocument/2006/relationships/image" Target="../media/image5.png"/><Relationship Id="rId89" Type="http://schemas.openxmlformats.org/officeDocument/2006/relationships/image" Target="../media/image45.png"/><Relationship Id="rId88" Type="http://schemas.openxmlformats.org/officeDocument/2006/relationships/customXml" Target="../ink/ink44.xml"/><Relationship Id="rId87" Type="http://schemas.openxmlformats.org/officeDocument/2006/relationships/image" Target="../media/image44.png"/><Relationship Id="rId86" Type="http://schemas.openxmlformats.org/officeDocument/2006/relationships/customXml" Target="../ink/ink43.xml"/><Relationship Id="rId85" Type="http://schemas.openxmlformats.org/officeDocument/2006/relationships/image" Target="../media/image43.png"/><Relationship Id="rId84" Type="http://schemas.openxmlformats.org/officeDocument/2006/relationships/customXml" Target="../ink/ink42.xml"/><Relationship Id="rId83" Type="http://schemas.openxmlformats.org/officeDocument/2006/relationships/image" Target="../media/image42.png"/><Relationship Id="rId82" Type="http://schemas.openxmlformats.org/officeDocument/2006/relationships/customXml" Target="../ink/ink41.xml"/><Relationship Id="rId81" Type="http://schemas.openxmlformats.org/officeDocument/2006/relationships/image" Target="../media/image41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0.png"/><Relationship Id="rId78" Type="http://schemas.openxmlformats.org/officeDocument/2006/relationships/customXml" Target="../ink/ink39.xml"/><Relationship Id="rId77" Type="http://schemas.openxmlformats.org/officeDocument/2006/relationships/image" Target="../media/image39.png"/><Relationship Id="rId76" Type="http://schemas.openxmlformats.org/officeDocument/2006/relationships/customXml" Target="../ink/ink38.xml"/><Relationship Id="rId75" Type="http://schemas.openxmlformats.org/officeDocument/2006/relationships/image" Target="../media/image38.png"/><Relationship Id="rId74" Type="http://schemas.openxmlformats.org/officeDocument/2006/relationships/customXml" Target="../ink/ink37.xml"/><Relationship Id="rId73" Type="http://schemas.openxmlformats.org/officeDocument/2006/relationships/image" Target="../media/image37.png"/><Relationship Id="rId72" Type="http://schemas.openxmlformats.org/officeDocument/2006/relationships/customXml" Target="../ink/ink36.xml"/><Relationship Id="rId71" Type="http://schemas.openxmlformats.org/officeDocument/2006/relationships/image" Target="../media/image36.png"/><Relationship Id="rId70" Type="http://schemas.openxmlformats.org/officeDocument/2006/relationships/customXml" Target="../ink/ink35.xml"/><Relationship Id="rId7" Type="http://schemas.openxmlformats.org/officeDocument/2006/relationships/image" Target="../media/image4.png"/><Relationship Id="rId69" Type="http://schemas.openxmlformats.org/officeDocument/2006/relationships/image" Target="../media/image35.png"/><Relationship Id="rId68" Type="http://schemas.openxmlformats.org/officeDocument/2006/relationships/customXml" Target="../ink/ink34.xml"/><Relationship Id="rId67" Type="http://schemas.openxmlformats.org/officeDocument/2006/relationships/image" Target="../media/image34.png"/><Relationship Id="rId66" Type="http://schemas.openxmlformats.org/officeDocument/2006/relationships/customXml" Target="../ink/ink33.xml"/><Relationship Id="rId65" Type="http://schemas.openxmlformats.org/officeDocument/2006/relationships/image" Target="../media/image33.png"/><Relationship Id="rId64" Type="http://schemas.openxmlformats.org/officeDocument/2006/relationships/customXml" Target="../ink/ink32.xml"/><Relationship Id="rId63" Type="http://schemas.openxmlformats.org/officeDocument/2006/relationships/image" Target="../media/image32.png"/><Relationship Id="rId62" Type="http://schemas.openxmlformats.org/officeDocument/2006/relationships/customXml" Target="../ink/ink31.xml"/><Relationship Id="rId61" Type="http://schemas.openxmlformats.org/officeDocument/2006/relationships/image" Target="../media/image31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0.png"/><Relationship Id="rId58" Type="http://schemas.openxmlformats.org/officeDocument/2006/relationships/customXml" Target="../ink/ink29.xml"/><Relationship Id="rId57" Type="http://schemas.openxmlformats.org/officeDocument/2006/relationships/image" Target="../media/image29.png"/><Relationship Id="rId56" Type="http://schemas.openxmlformats.org/officeDocument/2006/relationships/customXml" Target="../ink/ink28.xml"/><Relationship Id="rId55" Type="http://schemas.openxmlformats.org/officeDocument/2006/relationships/image" Target="../media/image28.png"/><Relationship Id="rId54" Type="http://schemas.openxmlformats.org/officeDocument/2006/relationships/customXml" Target="../ink/ink27.xml"/><Relationship Id="rId53" Type="http://schemas.openxmlformats.org/officeDocument/2006/relationships/image" Target="../media/image27.png"/><Relationship Id="rId52" Type="http://schemas.openxmlformats.org/officeDocument/2006/relationships/customXml" Target="../ink/ink26.xml"/><Relationship Id="rId51" Type="http://schemas.openxmlformats.org/officeDocument/2006/relationships/image" Target="../media/image26.png"/><Relationship Id="rId50" Type="http://schemas.openxmlformats.org/officeDocument/2006/relationships/customXml" Target="../ink/ink25.xml"/><Relationship Id="rId5" Type="http://schemas.openxmlformats.org/officeDocument/2006/relationships/image" Target="../media/image3.png"/><Relationship Id="rId49" Type="http://schemas.openxmlformats.org/officeDocument/2006/relationships/image" Target="../media/image25.png"/><Relationship Id="rId48" Type="http://schemas.openxmlformats.org/officeDocument/2006/relationships/customXml" Target="../ink/ink24.xml"/><Relationship Id="rId470" Type="http://schemas.openxmlformats.org/officeDocument/2006/relationships/slideLayout" Target="../slideLayouts/slideLayout2.xml"/><Relationship Id="rId47" Type="http://schemas.openxmlformats.org/officeDocument/2006/relationships/image" Target="../media/image24.png"/><Relationship Id="rId469" Type="http://schemas.openxmlformats.org/officeDocument/2006/relationships/image" Target="../media/image235.png"/><Relationship Id="rId468" Type="http://schemas.openxmlformats.org/officeDocument/2006/relationships/customXml" Target="../ink/ink234.xml"/><Relationship Id="rId467" Type="http://schemas.openxmlformats.org/officeDocument/2006/relationships/image" Target="../media/image234.png"/><Relationship Id="rId466" Type="http://schemas.openxmlformats.org/officeDocument/2006/relationships/customXml" Target="../ink/ink233.xml"/><Relationship Id="rId465" Type="http://schemas.openxmlformats.org/officeDocument/2006/relationships/image" Target="../media/image233.png"/><Relationship Id="rId464" Type="http://schemas.openxmlformats.org/officeDocument/2006/relationships/customXml" Target="../ink/ink232.xml"/><Relationship Id="rId463" Type="http://schemas.openxmlformats.org/officeDocument/2006/relationships/image" Target="../media/image232.png"/><Relationship Id="rId462" Type="http://schemas.openxmlformats.org/officeDocument/2006/relationships/customXml" Target="../ink/ink231.xml"/><Relationship Id="rId461" Type="http://schemas.openxmlformats.org/officeDocument/2006/relationships/image" Target="../media/image231.png"/><Relationship Id="rId460" Type="http://schemas.openxmlformats.org/officeDocument/2006/relationships/customXml" Target="../ink/ink230.xml"/><Relationship Id="rId46" Type="http://schemas.openxmlformats.org/officeDocument/2006/relationships/customXml" Target="../ink/ink23.xml"/><Relationship Id="rId459" Type="http://schemas.openxmlformats.org/officeDocument/2006/relationships/image" Target="../media/image230.png"/><Relationship Id="rId458" Type="http://schemas.openxmlformats.org/officeDocument/2006/relationships/customXml" Target="../ink/ink229.xml"/><Relationship Id="rId457" Type="http://schemas.openxmlformats.org/officeDocument/2006/relationships/image" Target="../media/image229.png"/><Relationship Id="rId456" Type="http://schemas.openxmlformats.org/officeDocument/2006/relationships/customXml" Target="../ink/ink228.xml"/><Relationship Id="rId455" Type="http://schemas.openxmlformats.org/officeDocument/2006/relationships/image" Target="../media/image228.png"/><Relationship Id="rId454" Type="http://schemas.openxmlformats.org/officeDocument/2006/relationships/customXml" Target="../ink/ink227.xml"/><Relationship Id="rId453" Type="http://schemas.openxmlformats.org/officeDocument/2006/relationships/image" Target="../media/image227.png"/><Relationship Id="rId452" Type="http://schemas.openxmlformats.org/officeDocument/2006/relationships/customXml" Target="../ink/ink226.xml"/><Relationship Id="rId451" Type="http://schemas.openxmlformats.org/officeDocument/2006/relationships/image" Target="../media/image226.png"/><Relationship Id="rId450" Type="http://schemas.openxmlformats.org/officeDocument/2006/relationships/customXml" Target="../ink/ink225.xml"/><Relationship Id="rId45" Type="http://schemas.openxmlformats.org/officeDocument/2006/relationships/image" Target="../media/image23.png"/><Relationship Id="rId449" Type="http://schemas.openxmlformats.org/officeDocument/2006/relationships/image" Target="../media/image225.png"/><Relationship Id="rId448" Type="http://schemas.openxmlformats.org/officeDocument/2006/relationships/customXml" Target="../ink/ink224.xml"/><Relationship Id="rId447" Type="http://schemas.openxmlformats.org/officeDocument/2006/relationships/image" Target="../media/image224.png"/><Relationship Id="rId446" Type="http://schemas.openxmlformats.org/officeDocument/2006/relationships/customXml" Target="../ink/ink223.xml"/><Relationship Id="rId445" Type="http://schemas.openxmlformats.org/officeDocument/2006/relationships/image" Target="../media/image223.png"/><Relationship Id="rId444" Type="http://schemas.openxmlformats.org/officeDocument/2006/relationships/customXml" Target="../ink/ink222.xml"/><Relationship Id="rId443" Type="http://schemas.openxmlformats.org/officeDocument/2006/relationships/image" Target="../media/image222.png"/><Relationship Id="rId442" Type="http://schemas.openxmlformats.org/officeDocument/2006/relationships/customXml" Target="../ink/ink221.xml"/><Relationship Id="rId441" Type="http://schemas.openxmlformats.org/officeDocument/2006/relationships/image" Target="../media/image221.png"/><Relationship Id="rId440" Type="http://schemas.openxmlformats.org/officeDocument/2006/relationships/customXml" Target="../ink/ink220.xml"/><Relationship Id="rId44" Type="http://schemas.openxmlformats.org/officeDocument/2006/relationships/customXml" Target="../ink/ink22.xml"/><Relationship Id="rId439" Type="http://schemas.openxmlformats.org/officeDocument/2006/relationships/image" Target="../media/image220.png"/><Relationship Id="rId438" Type="http://schemas.openxmlformats.org/officeDocument/2006/relationships/customXml" Target="../ink/ink219.xml"/><Relationship Id="rId437" Type="http://schemas.openxmlformats.org/officeDocument/2006/relationships/image" Target="../media/image219.png"/><Relationship Id="rId436" Type="http://schemas.openxmlformats.org/officeDocument/2006/relationships/customXml" Target="../ink/ink218.xml"/><Relationship Id="rId435" Type="http://schemas.openxmlformats.org/officeDocument/2006/relationships/image" Target="../media/image218.png"/><Relationship Id="rId434" Type="http://schemas.openxmlformats.org/officeDocument/2006/relationships/customXml" Target="../ink/ink217.xml"/><Relationship Id="rId433" Type="http://schemas.openxmlformats.org/officeDocument/2006/relationships/image" Target="../media/image217.png"/><Relationship Id="rId432" Type="http://schemas.openxmlformats.org/officeDocument/2006/relationships/customXml" Target="../ink/ink216.xml"/><Relationship Id="rId431" Type="http://schemas.openxmlformats.org/officeDocument/2006/relationships/image" Target="../media/image216.png"/><Relationship Id="rId430" Type="http://schemas.openxmlformats.org/officeDocument/2006/relationships/customXml" Target="../ink/ink215.xml"/><Relationship Id="rId43" Type="http://schemas.openxmlformats.org/officeDocument/2006/relationships/image" Target="../media/image22.png"/><Relationship Id="rId429" Type="http://schemas.openxmlformats.org/officeDocument/2006/relationships/image" Target="../media/image215.png"/><Relationship Id="rId428" Type="http://schemas.openxmlformats.org/officeDocument/2006/relationships/customXml" Target="../ink/ink214.xml"/><Relationship Id="rId427" Type="http://schemas.openxmlformats.org/officeDocument/2006/relationships/image" Target="../media/image214.png"/><Relationship Id="rId426" Type="http://schemas.openxmlformats.org/officeDocument/2006/relationships/customXml" Target="../ink/ink213.xml"/><Relationship Id="rId425" Type="http://schemas.openxmlformats.org/officeDocument/2006/relationships/image" Target="../media/image213.png"/><Relationship Id="rId424" Type="http://schemas.openxmlformats.org/officeDocument/2006/relationships/customXml" Target="../ink/ink212.xml"/><Relationship Id="rId423" Type="http://schemas.openxmlformats.org/officeDocument/2006/relationships/image" Target="../media/image212.png"/><Relationship Id="rId422" Type="http://schemas.openxmlformats.org/officeDocument/2006/relationships/customXml" Target="../ink/ink211.xml"/><Relationship Id="rId421" Type="http://schemas.openxmlformats.org/officeDocument/2006/relationships/image" Target="../media/image211.png"/><Relationship Id="rId420" Type="http://schemas.openxmlformats.org/officeDocument/2006/relationships/customXml" Target="../ink/ink210.xml"/><Relationship Id="rId42" Type="http://schemas.openxmlformats.org/officeDocument/2006/relationships/customXml" Target="../ink/ink21.xml"/><Relationship Id="rId419" Type="http://schemas.openxmlformats.org/officeDocument/2006/relationships/image" Target="../media/image210.png"/><Relationship Id="rId418" Type="http://schemas.openxmlformats.org/officeDocument/2006/relationships/customXml" Target="../ink/ink209.xml"/><Relationship Id="rId417" Type="http://schemas.openxmlformats.org/officeDocument/2006/relationships/image" Target="../media/image209.png"/><Relationship Id="rId416" Type="http://schemas.openxmlformats.org/officeDocument/2006/relationships/customXml" Target="../ink/ink208.xml"/><Relationship Id="rId415" Type="http://schemas.openxmlformats.org/officeDocument/2006/relationships/image" Target="../media/image208.png"/><Relationship Id="rId414" Type="http://schemas.openxmlformats.org/officeDocument/2006/relationships/customXml" Target="../ink/ink207.xml"/><Relationship Id="rId413" Type="http://schemas.openxmlformats.org/officeDocument/2006/relationships/image" Target="../media/image207.png"/><Relationship Id="rId412" Type="http://schemas.openxmlformats.org/officeDocument/2006/relationships/customXml" Target="../ink/ink206.xml"/><Relationship Id="rId411" Type="http://schemas.openxmlformats.org/officeDocument/2006/relationships/image" Target="../media/image206.png"/><Relationship Id="rId410" Type="http://schemas.openxmlformats.org/officeDocument/2006/relationships/customXml" Target="../ink/ink205.xml"/><Relationship Id="rId41" Type="http://schemas.openxmlformats.org/officeDocument/2006/relationships/image" Target="../media/image21.png"/><Relationship Id="rId409" Type="http://schemas.openxmlformats.org/officeDocument/2006/relationships/image" Target="../media/image205.png"/><Relationship Id="rId408" Type="http://schemas.openxmlformats.org/officeDocument/2006/relationships/customXml" Target="../ink/ink204.xml"/><Relationship Id="rId407" Type="http://schemas.openxmlformats.org/officeDocument/2006/relationships/image" Target="../media/image204.png"/><Relationship Id="rId406" Type="http://schemas.openxmlformats.org/officeDocument/2006/relationships/customXml" Target="../ink/ink203.xml"/><Relationship Id="rId405" Type="http://schemas.openxmlformats.org/officeDocument/2006/relationships/image" Target="../media/image203.png"/><Relationship Id="rId404" Type="http://schemas.openxmlformats.org/officeDocument/2006/relationships/customXml" Target="../ink/ink202.xml"/><Relationship Id="rId403" Type="http://schemas.openxmlformats.org/officeDocument/2006/relationships/image" Target="../media/image202.png"/><Relationship Id="rId402" Type="http://schemas.openxmlformats.org/officeDocument/2006/relationships/customXml" Target="../ink/ink201.xml"/><Relationship Id="rId401" Type="http://schemas.openxmlformats.org/officeDocument/2006/relationships/image" Target="../media/image201.png"/><Relationship Id="rId400" Type="http://schemas.openxmlformats.org/officeDocument/2006/relationships/customXml" Target="../ink/ink200.xml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9" Type="http://schemas.openxmlformats.org/officeDocument/2006/relationships/image" Target="../media/image200.png"/><Relationship Id="rId398" Type="http://schemas.openxmlformats.org/officeDocument/2006/relationships/customXml" Target="../ink/ink199.xml"/><Relationship Id="rId397" Type="http://schemas.openxmlformats.org/officeDocument/2006/relationships/image" Target="../media/image199.png"/><Relationship Id="rId396" Type="http://schemas.openxmlformats.org/officeDocument/2006/relationships/customXml" Target="../ink/ink198.xml"/><Relationship Id="rId395" Type="http://schemas.openxmlformats.org/officeDocument/2006/relationships/image" Target="../media/image198.png"/><Relationship Id="rId394" Type="http://schemas.openxmlformats.org/officeDocument/2006/relationships/customXml" Target="../ink/ink197.xml"/><Relationship Id="rId393" Type="http://schemas.openxmlformats.org/officeDocument/2006/relationships/image" Target="../media/image197.png"/><Relationship Id="rId392" Type="http://schemas.openxmlformats.org/officeDocument/2006/relationships/customXml" Target="../ink/ink196.xml"/><Relationship Id="rId391" Type="http://schemas.openxmlformats.org/officeDocument/2006/relationships/image" Target="../media/image196.png"/><Relationship Id="rId390" Type="http://schemas.openxmlformats.org/officeDocument/2006/relationships/customXml" Target="../ink/ink195.xml"/><Relationship Id="rId39" Type="http://schemas.openxmlformats.org/officeDocument/2006/relationships/image" Target="../media/image20.png"/><Relationship Id="rId389" Type="http://schemas.openxmlformats.org/officeDocument/2006/relationships/image" Target="../media/image195.png"/><Relationship Id="rId388" Type="http://schemas.openxmlformats.org/officeDocument/2006/relationships/customXml" Target="../ink/ink194.xml"/><Relationship Id="rId387" Type="http://schemas.openxmlformats.org/officeDocument/2006/relationships/image" Target="../media/image194.png"/><Relationship Id="rId386" Type="http://schemas.openxmlformats.org/officeDocument/2006/relationships/customXml" Target="../ink/ink193.xml"/><Relationship Id="rId385" Type="http://schemas.openxmlformats.org/officeDocument/2006/relationships/image" Target="../media/image193.png"/><Relationship Id="rId384" Type="http://schemas.openxmlformats.org/officeDocument/2006/relationships/customXml" Target="../ink/ink192.xml"/><Relationship Id="rId383" Type="http://schemas.openxmlformats.org/officeDocument/2006/relationships/image" Target="../media/image192.png"/><Relationship Id="rId382" Type="http://schemas.openxmlformats.org/officeDocument/2006/relationships/customXml" Target="../ink/ink191.xml"/><Relationship Id="rId381" Type="http://schemas.openxmlformats.org/officeDocument/2006/relationships/image" Target="../media/image191.png"/><Relationship Id="rId380" Type="http://schemas.openxmlformats.org/officeDocument/2006/relationships/customXml" Target="../ink/ink190.xml"/><Relationship Id="rId38" Type="http://schemas.openxmlformats.org/officeDocument/2006/relationships/customXml" Target="../ink/ink19.xml"/><Relationship Id="rId379" Type="http://schemas.openxmlformats.org/officeDocument/2006/relationships/image" Target="../media/image190.png"/><Relationship Id="rId378" Type="http://schemas.openxmlformats.org/officeDocument/2006/relationships/customXml" Target="../ink/ink189.xml"/><Relationship Id="rId377" Type="http://schemas.openxmlformats.org/officeDocument/2006/relationships/image" Target="../media/image189.png"/><Relationship Id="rId376" Type="http://schemas.openxmlformats.org/officeDocument/2006/relationships/customXml" Target="../ink/ink188.xml"/><Relationship Id="rId375" Type="http://schemas.openxmlformats.org/officeDocument/2006/relationships/image" Target="../media/image188.png"/><Relationship Id="rId374" Type="http://schemas.openxmlformats.org/officeDocument/2006/relationships/customXml" Target="../ink/ink187.xml"/><Relationship Id="rId373" Type="http://schemas.openxmlformats.org/officeDocument/2006/relationships/image" Target="../media/image187.png"/><Relationship Id="rId372" Type="http://schemas.openxmlformats.org/officeDocument/2006/relationships/customXml" Target="../ink/ink186.xml"/><Relationship Id="rId371" Type="http://schemas.openxmlformats.org/officeDocument/2006/relationships/image" Target="../media/image186.png"/><Relationship Id="rId370" Type="http://schemas.openxmlformats.org/officeDocument/2006/relationships/customXml" Target="../ink/ink185.xml"/><Relationship Id="rId37" Type="http://schemas.openxmlformats.org/officeDocument/2006/relationships/image" Target="../media/image19.png"/><Relationship Id="rId369" Type="http://schemas.openxmlformats.org/officeDocument/2006/relationships/image" Target="../media/image185.png"/><Relationship Id="rId368" Type="http://schemas.openxmlformats.org/officeDocument/2006/relationships/customXml" Target="../ink/ink184.xml"/><Relationship Id="rId367" Type="http://schemas.openxmlformats.org/officeDocument/2006/relationships/image" Target="../media/image184.png"/><Relationship Id="rId366" Type="http://schemas.openxmlformats.org/officeDocument/2006/relationships/customXml" Target="../ink/ink183.xml"/><Relationship Id="rId365" Type="http://schemas.openxmlformats.org/officeDocument/2006/relationships/image" Target="../media/image183.png"/><Relationship Id="rId364" Type="http://schemas.openxmlformats.org/officeDocument/2006/relationships/customXml" Target="../ink/ink182.xml"/><Relationship Id="rId363" Type="http://schemas.openxmlformats.org/officeDocument/2006/relationships/image" Target="../media/image182.png"/><Relationship Id="rId362" Type="http://schemas.openxmlformats.org/officeDocument/2006/relationships/customXml" Target="../ink/ink181.xml"/><Relationship Id="rId361" Type="http://schemas.openxmlformats.org/officeDocument/2006/relationships/image" Target="../media/image181.png"/><Relationship Id="rId360" Type="http://schemas.openxmlformats.org/officeDocument/2006/relationships/customXml" Target="../ink/ink180.xml"/><Relationship Id="rId36" Type="http://schemas.openxmlformats.org/officeDocument/2006/relationships/customXml" Target="../ink/ink18.xml"/><Relationship Id="rId359" Type="http://schemas.openxmlformats.org/officeDocument/2006/relationships/image" Target="../media/image180.png"/><Relationship Id="rId358" Type="http://schemas.openxmlformats.org/officeDocument/2006/relationships/customXml" Target="../ink/ink179.xml"/><Relationship Id="rId357" Type="http://schemas.openxmlformats.org/officeDocument/2006/relationships/image" Target="../media/image179.png"/><Relationship Id="rId356" Type="http://schemas.openxmlformats.org/officeDocument/2006/relationships/customXml" Target="../ink/ink178.xml"/><Relationship Id="rId355" Type="http://schemas.openxmlformats.org/officeDocument/2006/relationships/image" Target="../media/image178.png"/><Relationship Id="rId354" Type="http://schemas.openxmlformats.org/officeDocument/2006/relationships/customXml" Target="../ink/ink177.xml"/><Relationship Id="rId353" Type="http://schemas.openxmlformats.org/officeDocument/2006/relationships/image" Target="../media/image177.png"/><Relationship Id="rId352" Type="http://schemas.openxmlformats.org/officeDocument/2006/relationships/customXml" Target="../ink/ink176.xml"/><Relationship Id="rId351" Type="http://schemas.openxmlformats.org/officeDocument/2006/relationships/image" Target="../media/image176.png"/><Relationship Id="rId350" Type="http://schemas.openxmlformats.org/officeDocument/2006/relationships/customXml" Target="../ink/ink175.xml"/><Relationship Id="rId35" Type="http://schemas.openxmlformats.org/officeDocument/2006/relationships/image" Target="../media/image18.png"/><Relationship Id="rId349" Type="http://schemas.openxmlformats.org/officeDocument/2006/relationships/image" Target="../media/image175.png"/><Relationship Id="rId348" Type="http://schemas.openxmlformats.org/officeDocument/2006/relationships/customXml" Target="../ink/ink174.xml"/><Relationship Id="rId347" Type="http://schemas.openxmlformats.org/officeDocument/2006/relationships/image" Target="../media/image174.png"/><Relationship Id="rId346" Type="http://schemas.openxmlformats.org/officeDocument/2006/relationships/customXml" Target="../ink/ink173.xml"/><Relationship Id="rId345" Type="http://schemas.openxmlformats.org/officeDocument/2006/relationships/image" Target="../media/image173.png"/><Relationship Id="rId344" Type="http://schemas.openxmlformats.org/officeDocument/2006/relationships/customXml" Target="../ink/ink172.xml"/><Relationship Id="rId343" Type="http://schemas.openxmlformats.org/officeDocument/2006/relationships/image" Target="../media/image172.png"/><Relationship Id="rId342" Type="http://schemas.openxmlformats.org/officeDocument/2006/relationships/customXml" Target="../ink/ink171.xml"/><Relationship Id="rId341" Type="http://schemas.openxmlformats.org/officeDocument/2006/relationships/image" Target="../media/image171.png"/><Relationship Id="rId340" Type="http://schemas.openxmlformats.org/officeDocument/2006/relationships/customXml" Target="../ink/ink170.xml"/><Relationship Id="rId34" Type="http://schemas.openxmlformats.org/officeDocument/2006/relationships/customXml" Target="../ink/ink17.xml"/><Relationship Id="rId339" Type="http://schemas.openxmlformats.org/officeDocument/2006/relationships/image" Target="../media/image170.png"/><Relationship Id="rId338" Type="http://schemas.openxmlformats.org/officeDocument/2006/relationships/customXml" Target="../ink/ink169.xml"/><Relationship Id="rId337" Type="http://schemas.openxmlformats.org/officeDocument/2006/relationships/image" Target="../media/image169.png"/><Relationship Id="rId336" Type="http://schemas.openxmlformats.org/officeDocument/2006/relationships/customXml" Target="../ink/ink168.xml"/><Relationship Id="rId335" Type="http://schemas.openxmlformats.org/officeDocument/2006/relationships/image" Target="../media/image168.png"/><Relationship Id="rId334" Type="http://schemas.openxmlformats.org/officeDocument/2006/relationships/customXml" Target="../ink/ink167.xml"/><Relationship Id="rId333" Type="http://schemas.openxmlformats.org/officeDocument/2006/relationships/image" Target="../media/image167.png"/><Relationship Id="rId332" Type="http://schemas.openxmlformats.org/officeDocument/2006/relationships/customXml" Target="../ink/ink166.xml"/><Relationship Id="rId331" Type="http://schemas.openxmlformats.org/officeDocument/2006/relationships/image" Target="../media/image166.png"/><Relationship Id="rId330" Type="http://schemas.openxmlformats.org/officeDocument/2006/relationships/customXml" Target="../ink/ink165.xml"/><Relationship Id="rId33" Type="http://schemas.openxmlformats.org/officeDocument/2006/relationships/image" Target="../media/image17.png"/><Relationship Id="rId329" Type="http://schemas.openxmlformats.org/officeDocument/2006/relationships/image" Target="../media/image165.png"/><Relationship Id="rId328" Type="http://schemas.openxmlformats.org/officeDocument/2006/relationships/customXml" Target="../ink/ink164.xml"/><Relationship Id="rId327" Type="http://schemas.openxmlformats.org/officeDocument/2006/relationships/image" Target="../media/image164.png"/><Relationship Id="rId326" Type="http://schemas.openxmlformats.org/officeDocument/2006/relationships/customXml" Target="../ink/ink163.xml"/><Relationship Id="rId325" Type="http://schemas.openxmlformats.org/officeDocument/2006/relationships/image" Target="../media/image163.png"/><Relationship Id="rId324" Type="http://schemas.openxmlformats.org/officeDocument/2006/relationships/customXml" Target="../ink/ink162.xml"/><Relationship Id="rId323" Type="http://schemas.openxmlformats.org/officeDocument/2006/relationships/image" Target="../media/image162.png"/><Relationship Id="rId322" Type="http://schemas.openxmlformats.org/officeDocument/2006/relationships/customXml" Target="../ink/ink161.xml"/><Relationship Id="rId321" Type="http://schemas.openxmlformats.org/officeDocument/2006/relationships/image" Target="../media/image161.png"/><Relationship Id="rId320" Type="http://schemas.openxmlformats.org/officeDocument/2006/relationships/customXml" Target="../ink/ink160.xml"/><Relationship Id="rId32" Type="http://schemas.openxmlformats.org/officeDocument/2006/relationships/customXml" Target="../ink/ink16.xml"/><Relationship Id="rId319" Type="http://schemas.openxmlformats.org/officeDocument/2006/relationships/image" Target="../media/image160.png"/><Relationship Id="rId318" Type="http://schemas.openxmlformats.org/officeDocument/2006/relationships/customXml" Target="../ink/ink159.xml"/><Relationship Id="rId317" Type="http://schemas.openxmlformats.org/officeDocument/2006/relationships/image" Target="../media/image159.png"/><Relationship Id="rId316" Type="http://schemas.openxmlformats.org/officeDocument/2006/relationships/customXml" Target="../ink/ink158.xml"/><Relationship Id="rId315" Type="http://schemas.openxmlformats.org/officeDocument/2006/relationships/image" Target="../media/image158.png"/><Relationship Id="rId314" Type="http://schemas.openxmlformats.org/officeDocument/2006/relationships/customXml" Target="../ink/ink157.xml"/><Relationship Id="rId313" Type="http://schemas.openxmlformats.org/officeDocument/2006/relationships/image" Target="../media/image157.png"/><Relationship Id="rId312" Type="http://schemas.openxmlformats.org/officeDocument/2006/relationships/customXml" Target="../ink/ink156.xml"/><Relationship Id="rId311" Type="http://schemas.openxmlformats.org/officeDocument/2006/relationships/image" Target="../media/image156.png"/><Relationship Id="rId310" Type="http://schemas.openxmlformats.org/officeDocument/2006/relationships/customXml" Target="../ink/ink155.xml"/><Relationship Id="rId31" Type="http://schemas.openxmlformats.org/officeDocument/2006/relationships/image" Target="../media/image16.png"/><Relationship Id="rId309" Type="http://schemas.openxmlformats.org/officeDocument/2006/relationships/image" Target="../media/image155.png"/><Relationship Id="rId308" Type="http://schemas.openxmlformats.org/officeDocument/2006/relationships/customXml" Target="../ink/ink154.xml"/><Relationship Id="rId307" Type="http://schemas.openxmlformats.org/officeDocument/2006/relationships/image" Target="../media/image154.png"/><Relationship Id="rId306" Type="http://schemas.openxmlformats.org/officeDocument/2006/relationships/customXml" Target="../ink/ink153.xml"/><Relationship Id="rId305" Type="http://schemas.openxmlformats.org/officeDocument/2006/relationships/image" Target="../media/image153.png"/><Relationship Id="rId304" Type="http://schemas.openxmlformats.org/officeDocument/2006/relationships/customXml" Target="../ink/ink152.xml"/><Relationship Id="rId303" Type="http://schemas.openxmlformats.org/officeDocument/2006/relationships/image" Target="../media/image152.png"/><Relationship Id="rId302" Type="http://schemas.openxmlformats.org/officeDocument/2006/relationships/customXml" Target="../ink/ink151.xml"/><Relationship Id="rId301" Type="http://schemas.openxmlformats.org/officeDocument/2006/relationships/image" Target="../media/image151.png"/><Relationship Id="rId300" Type="http://schemas.openxmlformats.org/officeDocument/2006/relationships/customXml" Target="../ink/ink150.xml"/><Relationship Id="rId30" Type="http://schemas.openxmlformats.org/officeDocument/2006/relationships/customXml" Target="../ink/ink15.xml"/><Relationship Id="rId3" Type="http://schemas.openxmlformats.org/officeDocument/2006/relationships/image" Target="../media/image2.png"/><Relationship Id="rId299" Type="http://schemas.openxmlformats.org/officeDocument/2006/relationships/image" Target="../media/image150.png"/><Relationship Id="rId298" Type="http://schemas.openxmlformats.org/officeDocument/2006/relationships/customXml" Target="../ink/ink149.xml"/><Relationship Id="rId297" Type="http://schemas.openxmlformats.org/officeDocument/2006/relationships/image" Target="../media/image149.png"/><Relationship Id="rId296" Type="http://schemas.openxmlformats.org/officeDocument/2006/relationships/customXml" Target="../ink/ink148.xml"/><Relationship Id="rId295" Type="http://schemas.openxmlformats.org/officeDocument/2006/relationships/image" Target="../media/image148.png"/><Relationship Id="rId294" Type="http://schemas.openxmlformats.org/officeDocument/2006/relationships/customXml" Target="../ink/ink147.xml"/><Relationship Id="rId293" Type="http://schemas.openxmlformats.org/officeDocument/2006/relationships/image" Target="../media/image147.png"/><Relationship Id="rId292" Type="http://schemas.openxmlformats.org/officeDocument/2006/relationships/customXml" Target="../ink/ink146.xml"/><Relationship Id="rId291" Type="http://schemas.openxmlformats.org/officeDocument/2006/relationships/image" Target="../media/image146.png"/><Relationship Id="rId290" Type="http://schemas.openxmlformats.org/officeDocument/2006/relationships/customXml" Target="../ink/ink145.xml"/><Relationship Id="rId29" Type="http://schemas.openxmlformats.org/officeDocument/2006/relationships/image" Target="../media/image15.png"/><Relationship Id="rId289" Type="http://schemas.openxmlformats.org/officeDocument/2006/relationships/image" Target="../media/image145.png"/><Relationship Id="rId288" Type="http://schemas.openxmlformats.org/officeDocument/2006/relationships/customXml" Target="../ink/ink144.xml"/><Relationship Id="rId287" Type="http://schemas.openxmlformats.org/officeDocument/2006/relationships/image" Target="../media/image144.png"/><Relationship Id="rId286" Type="http://schemas.openxmlformats.org/officeDocument/2006/relationships/customXml" Target="../ink/ink143.xml"/><Relationship Id="rId285" Type="http://schemas.openxmlformats.org/officeDocument/2006/relationships/image" Target="../media/image143.png"/><Relationship Id="rId284" Type="http://schemas.openxmlformats.org/officeDocument/2006/relationships/customXml" Target="../ink/ink142.xml"/><Relationship Id="rId283" Type="http://schemas.openxmlformats.org/officeDocument/2006/relationships/image" Target="../media/image142.png"/><Relationship Id="rId282" Type="http://schemas.openxmlformats.org/officeDocument/2006/relationships/customXml" Target="../ink/ink141.xml"/><Relationship Id="rId281" Type="http://schemas.openxmlformats.org/officeDocument/2006/relationships/image" Target="../media/image141.png"/><Relationship Id="rId280" Type="http://schemas.openxmlformats.org/officeDocument/2006/relationships/customXml" Target="../ink/ink140.xml"/><Relationship Id="rId28" Type="http://schemas.openxmlformats.org/officeDocument/2006/relationships/customXml" Target="../ink/ink14.xml"/><Relationship Id="rId279" Type="http://schemas.openxmlformats.org/officeDocument/2006/relationships/image" Target="../media/image140.png"/><Relationship Id="rId278" Type="http://schemas.openxmlformats.org/officeDocument/2006/relationships/customXml" Target="../ink/ink139.xml"/><Relationship Id="rId277" Type="http://schemas.openxmlformats.org/officeDocument/2006/relationships/image" Target="../media/image139.png"/><Relationship Id="rId276" Type="http://schemas.openxmlformats.org/officeDocument/2006/relationships/customXml" Target="../ink/ink138.xml"/><Relationship Id="rId275" Type="http://schemas.openxmlformats.org/officeDocument/2006/relationships/image" Target="../media/image138.png"/><Relationship Id="rId274" Type="http://schemas.openxmlformats.org/officeDocument/2006/relationships/customXml" Target="../ink/ink137.xml"/><Relationship Id="rId273" Type="http://schemas.openxmlformats.org/officeDocument/2006/relationships/image" Target="../media/image137.png"/><Relationship Id="rId272" Type="http://schemas.openxmlformats.org/officeDocument/2006/relationships/customXml" Target="../ink/ink136.xml"/><Relationship Id="rId271" Type="http://schemas.openxmlformats.org/officeDocument/2006/relationships/image" Target="../media/image136.png"/><Relationship Id="rId270" Type="http://schemas.openxmlformats.org/officeDocument/2006/relationships/customXml" Target="../ink/ink135.xml"/><Relationship Id="rId27" Type="http://schemas.openxmlformats.org/officeDocument/2006/relationships/image" Target="../media/image14.png"/><Relationship Id="rId269" Type="http://schemas.openxmlformats.org/officeDocument/2006/relationships/image" Target="../media/image135.png"/><Relationship Id="rId268" Type="http://schemas.openxmlformats.org/officeDocument/2006/relationships/customXml" Target="../ink/ink134.xml"/><Relationship Id="rId267" Type="http://schemas.openxmlformats.org/officeDocument/2006/relationships/image" Target="../media/image134.png"/><Relationship Id="rId266" Type="http://schemas.openxmlformats.org/officeDocument/2006/relationships/customXml" Target="../ink/ink133.xml"/><Relationship Id="rId265" Type="http://schemas.openxmlformats.org/officeDocument/2006/relationships/image" Target="../media/image133.png"/><Relationship Id="rId264" Type="http://schemas.openxmlformats.org/officeDocument/2006/relationships/customXml" Target="../ink/ink132.xml"/><Relationship Id="rId263" Type="http://schemas.openxmlformats.org/officeDocument/2006/relationships/image" Target="../media/image132.png"/><Relationship Id="rId262" Type="http://schemas.openxmlformats.org/officeDocument/2006/relationships/customXml" Target="../ink/ink131.xml"/><Relationship Id="rId261" Type="http://schemas.openxmlformats.org/officeDocument/2006/relationships/image" Target="../media/image131.png"/><Relationship Id="rId260" Type="http://schemas.openxmlformats.org/officeDocument/2006/relationships/customXml" Target="../ink/ink130.xml"/><Relationship Id="rId26" Type="http://schemas.openxmlformats.org/officeDocument/2006/relationships/customXml" Target="../ink/ink13.xml"/><Relationship Id="rId259" Type="http://schemas.openxmlformats.org/officeDocument/2006/relationships/image" Target="../media/image130.png"/><Relationship Id="rId258" Type="http://schemas.openxmlformats.org/officeDocument/2006/relationships/customXml" Target="../ink/ink129.xml"/><Relationship Id="rId257" Type="http://schemas.openxmlformats.org/officeDocument/2006/relationships/image" Target="../media/image129.png"/><Relationship Id="rId256" Type="http://schemas.openxmlformats.org/officeDocument/2006/relationships/customXml" Target="../ink/ink128.xml"/><Relationship Id="rId255" Type="http://schemas.openxmlformats.org/officeDocument/2006/relationships/image" Target="../media/image128.png"/><Relationship Id="rId254" Type="http://schemas.openxmlformats.org/officeDocument/2006/relationships/customXml" Target="../ink/ink127.xml"/><Relationship Id="rId253" Type="http://schemas.openxmlformats.org/officeDocument/2006/relationships/image" Target="../media/image127.png"/><Relationship Id="rId252" Type="http://schemas.openxmlformats.org/officeDocument/2006/relationships/customXml" Target="../ink/ink126.xml"/><Relationship Id="rId251" Type="http://schemas.openxmlformats.org/officeDocument/2006/relationships/image" Target="../media/image126.png"/><Relationship Id="rId250" Type="http://schemas.openxmlformats.org/officeDocument/2006/relationships/customXml" Target="../ink/ink125.xml"/><Relationship Id="rId25" Type="http://schemas.openxmlformats.org/officeDocument/2006/relationships/image" Target="../media/image13.png"/><Relationship Id="rId249" Type="http://schemas.openxmlformats.org/officeDocument/2006/relationships/image" Target="../media/image125.png"/><Relationship Id="rId248" Type="http://schemas.openxmlformats.org/officeDocument/2006/relationships/customXml" Target="../ink/ink124.xml"/><Relationship Id="rId247" Type="http://schemas.openxmlformats.org/officeDocument/2006/relationships/image" Target="../media/image124.png"/><Relationship Id="rId246" Type="http://schemas.openxmlformats.org/officeDocument/2006/relationships/customXml" Target="../ink/ink123.xml"/><Relationship Id="rId245" Type="http://schemas.openxmlformats.org/officeDocument/2006/relationships/image" Target="../media/image123.png"/><Relationship Id="rId244" Type="http://schemas.openxmlformats.org/officeDocument/2006/relationships/customXml" Target="../ink/ink122.xml"/><Relationship Id="rId243" Type="http://schemas.openxmlformats.org/officeDocument/2006/relationships/image" Target="../media/image122.png"/><Relationship Id="rId242" Type="http://schemas.openxmlformats.org/officeDocument/2006/relationships/customXml" Target="../ink/ink121.xml"/><Relationship Id="rId241" Type="http://schemas.openxmlformats.org/officeDocument/2006/relationships/image" Target="../media/image121.png"/><Relationship Id="rId240" Type="http://schemas.openxmlformats.org/officeDocument/2006/relationships/customXml" Target="../ink/ink120.xml"/><Relationship Id="rId24" Type="http://schemas.openxmlformats.org/officeDocument/2006/relationships/customXml" Target="../ink/ink12.xml"/><Relationship Id="rId239" Type="http://schemas.openxmlformats.org/officeDocument/2006/relationships/image" Target="../media/image120.png"/><Relationship Id="rId238" Type="http://schemas.openxmlformats.org/officeDocument/2006/relationships/customXml" Target="../ink/ink119.xml"/><Relationship Id="rId237" Type="http://schemas.openxmlformats.org/officeDocument/2006/relationships/image" Target="../media/image119.png"/><Relationship Id="rId236" Type="http://schemas.openxmlformats.org/officeDocument/2006/relationships/customXml" Target="../ink/ink118.xml"/><Relationship Id="rId235" Type="http://schemas.openxmlformats.org/officeDocument/2006/relationships/image" Target="../media/image118.png"/><Relationship Id="rId234" Type="http://schemas.openxmlformats.org/officeDocument/2006/relationships/customXml" Target="../ink/ink117.xml"/><Relationship Id="rId233" Type="http://schemas.openxmlformats.org/officeDocument/2006/relationships/image" Target="../media/image117.png"/><Relationship Id="rId232" Type="http://schemas.openxmlformats.org/officeDocument/2006/relationships/customXml" Target="../ink/ink116.xml"/><Relationship Id="rId231" Type="http://schemas.openxmlformats.org/officeDocument/2006/relationships/image" Target="../media/image116.png"/><Relationship Id="rId230" Type="http://schemas.openxmlformats.org/officeDocument/2006/relationships/customXml" Target="../ink/ink115.xml"/><Relationship Id="rId23" Type="http://schemas.openxmlformats.org/officeDocument/2006/relationships/image" Target="../media/image12.png"/><Relationship Id="rId229" Type="http://schemas.openxmlformats.org/officeDocument/2006/relationships/image" Target="../media/image115.png"/><Relationship Id="rId228" Type="http://schemas.openxmlformats.org/officeDocument/2006/relationships/customXml" Target="../ink/ink114.xml"/><Relationship Id="rId227" Type="http://schemas.openxmlformats.org/officeDocument/2006/relationships/image" Target="../media/image114.png"/><Relationship Id="rId226" Type="http://schemas.openxmlformats.org/officeDocument/2006/relationships/customXml" Target="../ink/ink113.xml"/><Relationship Id="rId225" Type="http://schemas.openxmlformats.org/officeDocument/2006/relationships/image" Target="../media/image113.png"/><Relationship Id="rId224" Type="http://schemas.openxmlformats.org/officeDocument/2006/relationships/customXml" Target="../ink/ink112.xml"/><Relationship Id="rId223" Type="http://schemas.openxmlformats.org/officeDocument/2006/relationships/image" Target="../media/image112.png"/><Relationship Id="rId222" Type="http://schemas.openxmlformats.org/officeDocument/2006/relationships/customXml" Target="../ink/ink111.xml"/><Relationship Id="rId221" Type="http://schemas.openxmlformats.org/officeDocument/2006/relationships/image" Target="../media/image111.png"/><Relationship Id="rId220" Type="http://schemas.openxmlformats.org/officeDocument/2006/relationships/customXml" Target="../ink/ink110.xml"/><Relationship Id="rId22" Type="http://schemas.openxmlformats.org/officeDocument/2006/relationships/customXml" Target="../ink/ink11.xml"/><Relationship Id="rId219" Type="http://schemas.openxmlformats.org/officeDocument/2006/relationships/image" Target="../media/image110.png"/><Relationship Id="rId218" Type="http://schemas.openxmlformats.org/officeDocument/2006/relationships/customXml" Target="../ink/ink109.xml"/><Relationship Id="rId217" Type="http://schemas.openxmlformats.org/officeDocument/2006/relationships/image" Target="../media/image109.png"/><Relationship Id="rId216" Type="http://schemas.openxmlformats.org/officeDocument/2006/relationships/customXml" Target="../ink/ink108.xml"/><Relationship Id="rId215" Type="http://schemas.openxmlformats.org/officeDocument/2006/relationships/image" Target="../media/image108.png"/><Relationship Id="rId214" Type="http://schemas.openxmlformats.org/officeDocument/2006/relationships/customXml" Target="../ink/ink107.xml"/><Relationship Id="rId213" Type="http://schemas.openxmlformats.org/officeDocument/2006/relationships/image" Target="../media/image107.png"/><Relationship Id="rId212" Type="http://schemas.openxmlformats.org/officeDocument/2006/relationships/customXml" Target="../ink/ink106.xml"/><Relationship Id="rId211" Type="http://schemas.openxmlformats.org/officeDocument/2006/relationships/image" Target="../media/image106.png"/><Relationship Id="rId210" Type="http://schemas.openxmlformats.org/officeDocument/2006/relationships/customXml" Target="../ink/ink105.xml"/><Relationship Id="rId21" Type="http://schemas.openxmlformats.org/officeDocument/2006/relationships/image" Target="../media/image11.png"/><Relationship Id="rId209" Type="http://schemas.openxmlformats.org/officeDocument/2006/relationships/image" Target="../media/image105.png"/><Relationship Id="rId208" Type="http://schemas.openxmlformats.org/officeDocument/2006/relationships/customXml" Target="../ink/ink104.xml"/><Relationship Id="rId207" Type="http://schemas.openxmlformats.org/officeDocument/2006/relationships/image" Target="../media/image104.png"/><Relationship Id="rId206" Type="http://schemas.openxmlformats.org/officeDocument/2006/relationships/customXml" Target="../ink/ink103.xml"/><Relationship Id="rId205" Type="http://schemas.openxmlformats.org/officeDocument/2006/relationships/image" Target="../media/image103.png"/><Relationship Id="rId204" Type="http://schemas.openxmlformats.org/officeDocument/2006/relationships/customXml" Target="../ink/ink102.xml"/><Relationship Id="rId203" Type="http://schemas.openxmlformats.org/officeDocument/2006/relationships/image" Target="../media/image102.png"/><Relationship Id="rId202" Type="http://schemas.openxmlformats.org/officeDocument/2006/relationships/customXml" Target="../ink/ink101.xml"/><Relationship Id="rId201" Type="http://schemas.openxmlformats.org/officeDocument/2006/relationships/image" Target="../media/image101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0.png"/><Relationship Id="rId198" Type="http://schemas.openxmlformats.org/officeDocument/2006/relationships/customXml" Target="../ink/ink99.xml"/><Relationship Id="rId197" Type="http://schemas.openxmlformats.org/officeDocument/2006/relationships/image" Target="../media/image99.png"/><Relationship Id="rId196" Type="http://schemas.openxmlformats.org/officeDocument/2006/relationships/customXml" Target="../ink/ink98.xml"/><Relationship Id="rId195" Type="http://schemas.openxmlformats.org/officeDocument/2006/relationships/image" Target="../media/image98.png"/><Relationship Id="rId194" Type="http://schemas.openxmlformats.org/officeDocument/2006/relationships/customXml" Target="../ink/ink97.xml"/><Relationship Id="rId193" Type="http://schemas.openxmlformats.org/officeDocument/2006/relationships/image" Target="../media/image97.png"/><Relationship Id="rId192" Type="http://schemas.openxmlformats.org/officeDocument/2006/relationships/customXml" Target="../ink/ink96.xml"/><Relationship Id="rId191" Type="http://schemas.openxmlformats.org/officeDocument/2006/relationships/image" Target="../media/image96.png"/><Relationship Id="rId190" Type="http://schemas.openxmlformats.org/officeDocument/2006/relationships/customXml" Target="../ink/ink95.xml"/><Relationship Id="rId19" Type="http://schemas.openxmlformats.org/officeDocument/2006/relationships/image" Target="../media/image10.png"/><Relationship Id="rId189" Type="http://schemas.openxmlformats.org/officeDocument/2006/relationships/image" Target="../media/image95.png"/><Relationship Id="rId188" Type="http://schemas.openxmlformats.org/officeDocument/2006/relationships/customXml" Target="../ink/ink94.xml"/><Relationship Id="rId187" Type="http://schemas.openxmlformats.org/officeDocument/2006/relationships/image" Target="../media/image94.png"/><Relationship Id="rId186" Type="http://schemas.openxmlformats.org/officeDocument/2006/relationships/customXml" Target="../ink/ink93.xml"/><Relationship Id="rId185" Type="http://schemas.openxmlformats.org/officeDocument/2006/relationships/image" Target="../media/image93.png"/><Relationship Id="rId184" Type="http://schemas.openxmlformats.org/officeDocument/2006/relationships/customXml" Target="../ink/ink92.xml"/><Relationship Id="rId183" Type="http://schemas.openxmlformats.org/officeDocument/2006/relationships/image" Target="../media/image92.png"/><Relationship Id="rId182" Type="http://schemas.openxmlformats.org/officeDocument/2006/relationships/customXml" Target="../ink/ink91.xml"/><Relationship Id="rId181" Type="http://schemas.openxmlformats.org/officeDocument/2006/relationships/image" Target="../media/image91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0.png"/><Relationship Id="rId178" Type="http://schemas.openxmlformats.org/officeDocument/2006/relationships/customXml" Target="../ink/ink89.xml"/><Relationship Id="rId177" Type="http://schemas.openxmlformats.org/officeDocument/2006/relationships/image" Target="../media/image89.png"/><Relationship Id="rId176" Type="http://schemas.openxmlformats.org/officeDocument/2006/relationships/customXml" Target="../ink/ink88.xml"/><Relationship Id="rId175" Type="http://schemas.openxmlformats.org/officeDocument/2006/relationships/image" Target="../media/image88.png"/><Relationship Id="rId174" Type="http://schemas.openxmlformats.org/officeDocument/2006/relationships/customXml" Target="../ink/ink87.xml"/><Relationship Id="rId173" Type="http://schemas.openxmlformats.org/officeDocument/2006/relationships/image" Target="../media/image87.png"/><Relationship Id="rId172" Type="http://schemas.openxmlformats.org/officeDocument/2006/relationships/customXml" Target="../ink/ink86.xml"/><Relationship Id="rId171" Type="http://schemas.openxmlformats.org/officeDocument/2006/relationships/image" Target="../media/image86.png"/><Relationship Id="rId170" Type="http://schemas.openxmlformats.org/officeDocument/2006/relationships/customXml" Target="../ink/ink85.xml"/><Relationship Id="rId17" Type="http://schemas.openxmlformats.org/officeDocument/2006/relationships/image" Target="../media/image9.png"/><Relationship Id="rId169" Type="http://schemas.openxmlformats.org/officeDocument/2006/relationships/image" Target="../media/image85.png"/><Relationship Id="rId168" Type="http://schemas.openxmlformats.org/officeDocument/2006/relationships/customXml" Target="../ink/ink84.xml"/><Relationship Id="rId167" Type="http://schemas.openxmlformats.org/officeDocument/2006/relationships/image" Target="../media/image84.png"/><Relationship Id="rId166" Type="http://schemas.openxmlformats.org/officeDocument/2006/relationships/customXml" Target="../ink/ink83.xml"/><Relationship Id="rId165" Type="http://schemas.openxmlformats.org/officeDocument/2006/relationships/image" Target="../media/image83.png"/><Relationship Id="rId164" Type="http://schemas.openxmlformats.org/officeDocument/2006/relationships/customXml" Target="../ink/ink82.xml"/><Relationship Id="rId163" Type="http://schemas.openxmlformats.org/officeDocument/2006/relationships/image" Target="../media/image82.png"/><Relationship Id="rId162" Type="http://schemas.openxmlformats.org/officeDocument/2006/relationships/customXml" Target="../ink/ink81.xml"/><Relationship Id="rId161" Type="http://schemas.openxmlformats.org/officeDocument/2006/relationships/image" Target="../media/image81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0.png"/><Relationship Id="rId158" Type="http://schemas.openxmlformats.org/officeDocument/2006/relationships/customXml" Target="../ink/ink79.xml"/><Relationship Id="rId157" Type="http://schemas.openxmlformats.org/officeDocument/2006/relationships/image" Target="../media/image79.png"/><Relationship Id="rId156" Type="http://schemas.openxmlformats.org/officeDocument/2006/relationships/customXml" Target="../ink/ink78.xml"/><Relationship Id="rId155" Type="http://schemas.openxmlformats.org/officeDocument/2006/relationships/image" Target="../media/image78.png"/><Relationship Id="rId154" Type="http://schemas.openxmlformats.org/officeDocument/2006/relationships/customXml" Target="../ink/ink77.xml"/><Relationship Id="rId153" Type="http://schemas.openxmlformats.org/officeDocument/2006/relationships/image" Target="../media/image77.png"/><Relationship Id="rId152" Type="http://schemas.openxmlformats.org/officeDocument/2006/relationships/customXml" Target="../ink/ink76.xml"/><Relationship Id="rId151" Type="http://schemas.openxmlformats.org/officeDocument/2006/relationships/image" Target="../media/image76.png"/><Relationship Id="rId150" Type="http://schemas.openxmlformats.org/officeDocument/2006/relationships/customXml" Target="../ink/ink75.xml"/><Relationship Id="rId15" Type="http://schemas.openxmlformats.org/officeDocument/2006/relationships/image" Target="../media/image8.png"/><Relationship Id="rId149" Type="http://schemas.openxmlformats.org/officeDocument/2006/relationships/image" Target="../media/image75.png"/><Relationship Id="rId148" Type="http://schemas.openxmlformats.org/officeDocument/2006/relationships/customXml" Target="../ink/ink74.xml"/><Relationship Id="rId147" Type="http://schemas.openxmlformats.org/officeDocument/2006/relationships/image" Target="../media/image74.png"/><Relationship Id="rId146" Type="http://schemas.openxmlformats.org/officeDocument/2006/relationships/customXml" Target="../ink/ink73.xml"/><Relationship Id="rId145" Type="http://schemas.openxmlformats.org/officeDocument/2006/relationships/image" Target="../media/image73.png"/><Relationship Id="rId144" Type="http://schemas.openxmlformats.org/officeDocument/2006/relationships/customXml" Target="../ink/ink72.xml"/><Relationship Id="rId143" Type="http://schemas.openxmlformats.org/officeDocument/2006/relationships/image" Target="../media/image72.png"/><Relationship Id="rId142" Type="http://schemas.openxmlformats.org/officeDocument/2006/relationships/customXml" Target="../ink/ink71.xml"/><Relationship Id="rId141" Type="http://schemas.openxmlformats.org/officeDocument/2006/relationships/image" Target="../media/image71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0.png"/><Relationship Id="rId138" Type="http://schemas.openxmlformats.org/officeDocument/2006/relationships/customXml" Target="../ink/ink69.xml"/><Relationship Id="rId137" Type="http://schemas.openxmlformats.org/officeDocument/2006/relationships/image" Target="../media/image69.png"/><Relationship Id="rId136" Type="http://schemas.openxmlformats.org/officeDocument/2006/relationships/customXml" Target="../ink/ink68.xml"/><Relationship Id="rId135" Type="http://schemas.openxmlformats.org/officeDocument/2006/relationships/image" Target="../media/image68.png"/><Relationship Id="rId134" Type="http://schemas.openxmlformats.org/officeDocument/2006/relationships/customXml" Target="../ink/ink67.xml"/><Relationship Id="rId133" Type="http://schemas.openxmlformats.org/officeDocument/2006/relationships/image" Target="../media/image67.png"/><Relationship Id="rId132" Type="http://schemas.openxmlformats.org/officeDocument/2006/relationships/customXml" Target="../ink/ink66.xml"/><Relationship Id="rId131" Type="http://schemas.openxmlformats.org/officeDocument/2006/relationships/image" Target="../media/image66.png"/><Relationship Id="rId130" Type="http://schemas.openxmlformats.org/officeDocument/2006/relationships/customXml" Target="../ink/ink65.xml"/><Relationship Id="rId13" Type="http://schemas.openxmlformats.org/officeDocument/2006/relationships/image" Target="../media/image7.png"/><Relationship Id="rId129" Type="http://schemas.openxmlformats.org/officeDocument/2006/relationships/image" Target="../media/image65.png"/><Relationship Id="rId128" Type="http://schemas.openxmlformats.org/officeDocument/2006/relationships/customXml" Target="../ink/ink64.xml"/><Relationship Id="rId127" Type="http://schemas.openxmlformats.org/officeDocument/2006/relationships/image" Target="../media/image64.png"/><Relationship Id="rId126" Type="http://schemas.openxmlformats.org/officeDocument/2006/relationships/customXml" Target="../ink/ink63.xml"/><Relationship Id="rId125" Type="http://schemas.openxmlformats.org/officeDocument/2006/relationships/image" Target="../media/image63.png"/><Relationship Id="rId124" Type="http://schemas.openxmlformats.org/officeDocument/2006/relationships/customXml" Target="../ink/ink62.xml"/><Relationship Id="rId123" Type="http://schemas.openxmlformats.org/officeDocument/2006/relationships/image" Target="../media/image62.png"/><Relationship Id="rId122" Type="http://schemas.openxmlformats.org/officeDocument/2006/relationships/customXml" Target="../ink/ink61.xml"/><Relationship Id="rId121" Type="http://schemas.openxmlformats.org/officeDocument/2006/relationships/image" Target="../media/image61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0.png"/><Relationship Id="rId118" Type="http://schemas.openxmlformats.org/officeDocument/2006/relationships/customXml" Target="../ink/ink59.xml"/><Relationship Id="rId117" Type="http://schemas.openxmlformats.org/officeDocument/2006/relationships/image" Target="../media/image59.png"/><Relationship Id="rId116" Type="http://schemas.openxmlformats.org/officeDocument/2006/relationships/customXml" Target="../ink/ink58.xml"/><Relationship Id="rId115" Type="http://schemas.openxmlformats.org/officeDocument/2006/relationships/image" Target="../media/image58.png"/><Relationship Id="rId114" Type="http://schemas.openxmlformats.org/officeDocument/2006/relationships/customXml" Target="../ink/ink57.xml"/><Relationship Id="rId113" Type="http://schemas.openxmlformats.org/officeDocument/2006/relationships/image" Target="../media/image57.png"/><Relationship Id="rId112" Type="http://schemas.openxmlformats.org/officeDocument/2006/relationships/customXml" Target="../ink/ink56.xml"/><Relationship Id="rId111" Type="http://schemas.openxmlformats.org/officeDocument/2006/relationships/image" Target="../media/image56.png"/><Relationship Id="rId110" Type="http://schemas.openxmlformats.org/officeDocument/2006/relationships/customXml" Target="../ink/ink55.xml"/><Relationship Id="rId11" Type="http://schemas.openxmlformats.org/officeDocument/2006/relationships/image" Target="../media/image6.png"/><Relationship Id="rId109" Type="http://schemas.openxmlformats.org/officeDocument/2006/relationships/image" Target="../media/image55.png"/><Relationship Id="rId108" Type="http://schemas.openxmlformats.org/officeDocument/2006/relationships/customXml" Target="../ink/ink54.xml"/><Relationship Id="rId107" Type="http://schemas.openxmlformats.org/officeDocument/2006/relationships/image" Target="../media/image54.png"/><Relationship Id="rId106" Type="http://schemas.openxmlformats.org/officeDocument/2006/relationships/customXml" Target="../ink/ink53.xml"/><Relationship Id="rId105" Type="http://schemas.openxmlformats.org/officeDocument/2006/relationships/image" Target="../media/image53.png"/><Relationship Id="rId104" Type="http://schemas.openxmlformats.org/officeDocument/2006/relationships/customXml" Target="../ink/ink52.xml"/><Relationship Id="rId103" Type="http://schemas.openxmlformats.org/officeDocument/2006/relationships/image" Target="../media/image52.png"/><Relationship Id="rId102" Type="http://schemas.openxmlformats.org/officeDocument/2006/relationships/customXml" Target="../ink/ink51.xml"/><Relationship Id="rId101" Type="http://schemas.openxmlformats.org/officeDocument/2006/relationships/image" Target="../media/image51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83.xml"/><Relationship Id="rId98" Type="http://schemas.openxmlformats.org/officeDocument/2006/relationships/image" Target="../media/image285.png"/><Relationship Id="rId97" Type="http://schemas.openxmlformats.org/officeDocument/2006/relationships/customXml" Target="../ink/ink282.xml"/><Relationship Id="rId96" Type="http://schemas.openxmlformats.org/officeDocument/2006/relationships/image" Target="../media/image284.png"/><Relationship Id="rId95" Type="http://schemas.openxmlformats.org/officeDocument/2006/relationships/customXml" Target="../ink/ink281.xml"/><Relationship Id="rId94" Type="http://schemas.openxmlformats.org/officeDocument/2006/relationships/image" Target="../media/image283.png"/><Relationship Id="rId93" Type="http://schemas.openxmlformats.org/officeDocument/2006/relationships/customXml" Target="../ink/ink280.xml"/><Relationship Id="rId92" Type="http://schemas.openxmlformats.org/officeDocument/2006/relationships/image" Target="../media/image282.png"/><Relationship Id="rId91" Type="http://schemas.openxmlformats.org/officeDocument/2006/relationships/customXml" Target="../ink/ink279.xml"/><Relationship Id="rId90" Type="http://schemas.openxmlformats.org/officeDocument/2006/relationships/image" Target="../media/image281.png"/><Relationship Id="rId9" Type="http://schemas.openxmlformats.org/officeDocument/2006/relationships/customXml" Target="../ink/ink238.xml"/><Relationship Id="rId89" Type="http://schemas.openxmlformats.org/officeDocument/2006/relationships/customXml" Target="../ink/ink278.xml"/><Relationship Id="rId88" Type="http://schemas.openxmlformats.org/officeDocument/2006/relationships/image" Target="../media/image280.png"/><Relationship Id="rId87" Type="http://schemas.openxmlformats.org/officeDocument/2006/relationships/customXml" Target="../ink/ink277.xml"/><Relationship Id="rId86" Type="http://schemas.openxmlformats.org/officeDocument/2006/relationships/image" Target="../media/image279.png"/><Relationship Id="rId85" Type="http://schemas.openxmlformats.org/officeDocument/2006/relationships/customXml" Target="../ink/ink276.xml"/><Relationship Id="rId84" Type="http://schemas.openxmlformats.org/officeDocument/2006/relationships/image" Target="../media/image278.png"/><Relationship Id="rId83" Type="http://schemas.openxmlformats.org/officeDocument/2006/relationships/customXml" Target="../ink/ink275.xml"/><Relationship Id="rId82" Type="http://schemas.openxmlformats.org/officeDocument/2006/relationships/image" Target="../media/image277.png"/><Relationship Id="rId81" Type="http://schemas.openxmlformats.org/officeDocument/2006/relationships/customXml" Target="../ink/ink274.xml"/><Relationship Id="rId80" Type="http://schemas.openxmlformats.org/officeDocument/2006/relationships/image" Target="../media/image276.png"/><Relationship Id="rId8" Type="http://schemas.openxmlformats.org/officeDocument/2006/relationships/image" Target="../media/image240.png"/><Relationship Id="rId79" Type="http://schemas.openxmlformats.org/officeDocument/2006/relationships/customXml" Target="../ink/ink273.xml"/><Relationship Id="rId78" Type="http://schemas.openxmlformats.org/officeDocument/2006/relationships/image" Target="../media/image275.png"/><Relationship Id="rId77" Type="http://schemas.openxmlformats.org/officeDocument/2006/relationships/customXml" Target="../ink/ink272.xml"/><Relationship Id="rId76" Type="http://schemas.openxmlformats.org/officeDocument/2006/relationships/image" Target="../media/image274.png"/><Relationship Id="rId75" Type="http://schemas.openxmlformats.org/officeDocument/2006/relationships/customXml" Target="../ink/ink271.xml"/><Relationship Id="rId74" Type="http://schemas.openxmlformats.org/officeDocument/2006/relationships/image" Target="../media/image273.png"/><Relationship Id="rId73" Type="http://schemas.openxmlformats.org/officeDocument/2006/relationships/customXml" Target="../ink/ink270.xml"/><Relationship Id="rId72" Type="http://schemas.openxmlformats.org/officeDocument/2006/relationships/image" Target="../media/image272.png"/><Relationship Id="rId71" Type="http://schemas.openxmlformats.org/officeDocument/2006/relationships/customXml" Target="../ink/ink269.xml"/><Relationship Id="rId70" Type="http://schemas.openxmlformats.org/officeDocument/2006/relationships/image" Target="../media/image271.png"/><Relationship Id="rId7" Type="http://schemas.openxmlformats.org/officeDocument/2006/relationships/customXml" Target="../ink/ink237.xml"/><Relationship Id="rId69" Type="http://schemas.openxmlformats.org/officeDocument/2006/relationships/customXml" Target="../ink/ink268.xml"/><Relationship Id="rId68" Type="http://schemas.openxmlformats.org/officeDocument/2006/relationships/image" Target="../media/image270.png"/><Relationship Id="rId67" Type="http://schemas.openxmlformats.org/officeDocument/2006/relationships/customXml" Target="../ink/ink267.xml"/><Relationship Id="rId66" Type="http://schemas.openxmlformats.org/officeDocument/2006/relationships/image" Target="../media/image269.png"/><Relationship Id="rId65" Type="http://schemas.openxmlformats.org/officeDocument/2006/relationships/customXml" Target="../ink/ink266.xml"/><Relationship Id="rId64" Type="http://schemas.openxmlformats.org/officeDocument/2006/relationships/image" Target="../media/image268.png"/><Relationship Id="rId63" Type="http://schemas.openxmlformats.org/officeDocument/2006/relationships/customXml" Target="../ink/ink265.xml"/><Relationship Id="rId62" Type="http://schemas.openxmlformats.org/officeDocument/2006/relationships/image" Target="../media/image267.png"/><Relationship Id="rId61" Type="http://schemas.openxmlformats.org/officeDocument/2006/relationships/customXml" Target="../ink/ink264.xml"/><Relationship Id="rId60" Type="http://schemas.openxmlformats.org/officeDocument/2006/relationships/image" Target="../media/image266.png"/><Relationship Id="rId6" Type="http://schemas.openxmlformats.org/officeDocument/2006/relationships/image" Target="../media/image239.png"/><Relationship Id="rId59" Type="http://schemas.openxmlformats.org/officeDocument/2006/relationships/customXml" Target="../ink/ink263.xml"/><Relationship Id="rId58" Type="http://schemas.openxmlformats.org/officeDocument/2006/relationships/image" Target="../media/image265.png"/><Relationship Id="rId57" Type="http://schemas.openxmlformats.org/officeDocument/2006/relationships/customXml" Target="../ink/ink262.xml"/><Relationship Id="rId56" Type="http://schemas.openxmlformats.org/officeDocument/2006/relationships/image" Target="../media/image264.png"/><Relationship Id="rId55" Type="http://schemas.openxmlformats.org/officeDocument/2006/relationships/customXml" Target="../ink/ink261.xml"/><Relationship Id="rId54" Type="http://schemas.openxmlformats.org/officeDocument/2006/relationships/image" Target="../media/image263.png"/><Relationship Id="rId53" Type="http://schemas.openxmlformats.org/officeDocument/2006/relationships/customXml" Target="../ink/ink260.xml"/><Relationship Id="rId52" Type="http://schemas.openxmlformats.org/officeDocument/2006/relationships/image" Target="../media/image262.png"/><Relationship Id="rId51" Type="http://schemas.openxmlformats.org/officeDocument/2006/relationships/customXml" Target="../ink/ink259.xml"/><Relationship Id="rId50" Type="http://schemas.openxmlformats.org/officeDocument/2006/relationships/image" Target="../media/image261.png"/><Relationship Id="rId5" Type="http://schemas.openxmlformats.org/officeDocument/2006/relationships/customXml" Target="../ink/ink236.xml"/><Relationship Id="rId49" Type="http://schemas.openxmlformats.org/officeDocument/2006/relationships/customXml" Target="../ink/ink258.xml"/><Relationship Id="rId48" Type="http://schemas.openxmlformats.org/officeDocument/2006/relationships/image" Target="../media/image260.png"/><Relationship Id="rId47" Type="http://schemas.openxmlformats.org/officeDocument/2006/relationships/customXml" Target="../ink/ink257.xml"/><Relationship Id="rId46" Type="http://schemas.openxmlformats.org/officeDocument/2006/relationships/image" Target="../media/image259.png"/><Relationship Id="rId45" Type="http://schemas.openxmlformats.org/officeDocument/2006/relationships/customXml" Target="../ink/ink256.xml"/><Relationship Id="rId44" Type="http://schemas.openxmlformats.org/officeDocument/2006/relationships/image" Target="../media/image258.png"/><Relationship Id="rId43" Type="http://schemas.openxmlformats.org/officeDocument/2006/relationships/customXml" Target="../ink/ink255.xml"/><Relationship Id="rId42" Type="http://schemas.openxmlformats.org/officeDocument/2006/relationships/image" Target="../media/image257.png"/><Relationship Id="rId41" Type="http://schemas.openxmlformats.org/officeDocument/2006/relationships/customXml" Target="../ink/ink254.xml"/><Relationship Id="rId40" Type="http://schemas.openxmlformats.org/officeDocument/2006/relationships/image" Target="../media/image256.png"/><Relationship Id="rId4" Type="http://schemas.openxmlformats.org/officeDocument/2006/relationships/image" Target="../media/image238.png"/><Relationship Id="rId39" Type="http://schemas.openxmlformats.org/officeDocument/2006/relationships/customXml" Target="../ink/ink253.xml"/><Relationship Id="rId38" Type="http://schemas.openxmlformats.org/officeDocument/2006/relationships/image" Target="../media/image255.png"/><Relationship Id="rId37" Type="http://schemas.openxmlformats.org/officeDocument/2006/relationships/customXml" Target="../ink/ink252.xml"/><Relationship Id="rId36" Type="http://schemas.openxmlformats.org/officeDocument/2006/relationships/image" Target="../media/image254.png"/><Relationship Id="rId35" Type="http://schemas.openxmlformats.org/officeDocument/2006/relationships/customXml" Target="../ink/ink251.xml"/><Relationship Id="rId34" Type="http://schemas.openxmlformats.org/officeDocument/2006/relationships/image" Target="../media/image253.png"/><Relationship Id="rId33" Type="http://schemas.openxmlformats.org/officeDocument/2006/relationships/customXml" Target="../ink/ink250.xml"/><Relationship Id="rId325" Type="http://schemas.openxmlformats.org/officeDocument/2006/relationships/slideLayout" Target="../slideLayouts/slideLayout2.xml"/><Relationship Id="rId324" Type="http://schemas.openxmlformats.org/officeDocument/2006/relationships/image" Target="../media/image396.png"/><Relationship Id="rId323" Type="http://schemas.openxmlformats.org/officeDocument/2006/relationships/customXml" Target="../ink/ink396.xml"/><Relationship Id="rId322" Type="http://schemas.openxmlformats.org/officeDocument/2006/relationships/image" Target="../media/image395.png"/><Relationship Id="rId321" Type="http://schemas.openxmlformats.org/officeDocument/2006/relationships/customXml" Target="../ink/ink395.xml"/><Relationship Id="rId320" Type="http://schemas.openxmlformats.org/officeDocument/2006/relationships/image" Target="../media/image394.png"/><Relationship Id="rId32" Type="http://schemas.openxmlformats.org/officeDocument/2006/relationships/image" Target="../media/image252.png"/><Relationship Id="rId319" Type="http://schemas.openxmlformats.org/officeDocument/2006/relationships/customXml" Target="../ink/ink394.xml"/><Relationship Id="rId318" Type="http://schemas.openxmlformats.org/officeDocument/2006/relationships/image" Target="../media/image393.png"/><Relationship Id="rId317" Type="http://schemas.openxmlformats.org/officeDocument/2006/relationships/customXml" Target="../ink/ink393.xml"/><Relationship Id="rId316" Type="http://schemas.openxmlformats.org/officeDocument/2006/relationships/image" Target="../media/image392.png"/><Relationship Id="rId315" Type="http://schemas.openxmlformats.org/officeDocument/2006/relationships/customXml" Target="../ink/ink392.xml"/><Relationship Id="rId314" Type="http://schemas.openxmlformats.org/officeDocument/2006/relationships/image" Target="../media/image391.png"/><Relationship Id="rId313" Type="http://schemas.openxmlformats.org/officeDocument/2006/relationships/customXml" Target="../ink/ink391.xml"/><Relationship Id="rId312" Type="http://schemas.openxmlformats.org/officeDocument/2006/relationships/image" Target="../media/image390.png"/><Relationship Id="rId311" Type="http://schemas.openxmlformats.org/officeDocument/2006/relationships/customXml" Target="../ink/ink390.xml"/><Relationship Id="rId310" Type="http://schemas.openxmlformats.org/officeDocument/2006/relationships/image" Target="../media/image389.png"/><Relationship Id="rId31" Type="http://schemas.openxmlformats.org/officeDocument/2006/relationships/customXml" Target="../ink/ink249.xml"/><Relationship Id="rId309" Type="http://schemas.openxmlformats.org/officeDocument/2006/relationships/customXml" Target="../ink/ink389.xml"/><Relationship Id="rId308" Type="http://schemas.openxmlformats.org/officeDocument/2006/relationships/image" Target="../media/image388.png"/><Relationship Id="rId307" Type="http://schemas.openxmlformats.org/officeDocument/2006/relationships/customXml" Target="../ink/ink388.xml"/><Relationship Id="rId306" Type="http://schemas.openxmlformats.org/officeDocument/2006/relationships/image" Target="../media/image387.png"/><Relationship Id="rId305" Type="http://schemas.openxmlformats.org/officeDocument/2006/relationships/customXml" Target="../ink/ink387.xml"/><Relationship Id="rId304" Type="http://schemas.openxmlformats.org/officeDocument/2006/relationships/image" Target="../media/image386.png"/><Relationship Id="rId303" Type="http://schemas.openxmlformats.org/officeDocument/2006/relationships/customXml" Target="../ink/ink386.xml"/><Relationship Id="rId302" Type="http://schemas.openxmlformats.org/officeDocument/2006/relationships/image" Target="../media/image385.png"/><Relationship Id="rId301" Type="http://schemas.openxmlformats.org/officeDocument/2006/relationships/customXml" Target="../ink/ink385.xml"/><Relationship Id="rId300" Type="http://schemas.openxmlformats.org/officeDocument/2006/relationships/customXml" Target="../ink/ink384.xml"/><Relationship Id="rId30" Type="http://schemas.openxmlformats.org/officeDocument/2006/relationships/image" Target="../media/image251.png"/><Relationship Id="rId3" Type="http://schemas.openxmlformats.org/officeDocument/2006/relationships/customXml" Target="../ink/ink235.xml"/><Relationship Id="rId299" Type="http://schemas.openxmlformats.org/officeDocument/2006/relationships/image" Target="../media/image4.png"/><Relationship Id="rId298" Type="http://schemas.openxmlformats.org/officeDocument/2006/relationships/customXml" Target="../ink/ink383.xml"/><Relationship Id="rId297" Type="http://schemas.openxmlformats.org/officeDocument/2006/relationships/customXml" Target="../ink/ink382.xml"/><Relationship Id="rId296" Type="http://schemas.openxmlformats.org/officeDocument/2006/relationships/image" Target="../media/image384.png"/><Relationship Id="rId295" Type="http://schemas.openxmlformats.org/officeDocument/2006/relationships/customXml" Target="../ink/ink381.xml"/><Relationship Id="rId294" Type="http://schemas.openxmlformats.org/officeDocument/2006/relationships/image" Target="../media/image383.png"/><Relationship Id="rId293" Type="http://schemas.openxmlformats.org/officeDocument/2006/relationships/customXml" Target="../ink/ink380.xml"/><Relationship Id="rId292" Type="http://schemas.openxmlformats.org/officeDocument/2006/relationships/image" Target="../media/image382.png"/><Relationship Id="rId291" Type="http://schemas.openxmlformats.org/officeDocument/2006/relationships/customXml" Target="../ink/ink379.xml"/><Relationship Id="rId290" Type="http://schemas.openxmlformats.org/officeDocument/2006/relationships/image" Target="../media/image381.png"/><Relationship Id="rId29" Type="http://schemas.openxmlformats.org/officeDocument/2006/relationships/customXml" Target="../ink/ink248.xml"/><Relationship Id="rId289" Type="http://schemas.openxmlformats.org/officeDocument/2006/relationships/customXml" Target="../ink/ink378.xml"/><Relationship Id="rId288" Type="http://schemas.openxmlformats.org/officeDocument/2006/relationships/image" Target="../media/image380.png"/><Relationship Id="rId287" Type="http://schemas.openxmlformats.org/officeDocument/2006/relationships/customXml" Target="../ink/ink377.xml"/><Relationship Id="rId286" Type="http://schemas.openxmlformats.org/officeDocument/2006/relationships/image" Target="../media/image379.png"/><Relationship Id="rId285" Type="http://schemas.openxmlformats.org/officeDocument/2006/relationships/customXml" Target="../ink/ink376.xml"/><Relationship Id="rId284" Type="http://schemas.openxmlformats.org/officeDocument/2006/relationships/image" Target="../media/image378.png"/><Relationship Id="rId283" Type="http://schemas.openxmlformats.org/officeDocument/2006/relationships/customXml" Target="../ink/ink375.xml"/><Relationship Id="rId282" Type="http://schemas.openxmlformats.org/officeDocument/2006/relationships/image" Target="../media/image377.png"/><Relationship Id="rId281" Type="http://schemas.openxmlformats.org/officeDocument/2006/relationships/customXml" Target="../ink/ink374.xml"/><Relationship Id="rId280" Type="http://schemas.openxmlformats.org/officeDocument/2006/relationships/image" Target="../media/image376.png"/><Relationship Id="rId28" Type="http://schemas.openxmlformats.org/officeDocument/2006/relationships/image" Target="../media/image250.png"/><Relationship Id="rId279" Type="http://schemas.openxmlformats.org/officeDocument/2006/relationships/customXml" Target="../ink/ink373.xml"/><Relationship Id="rId278" Type="http://schemas.openxmlformats.org/officeDocument/2006/relationships/image" Target="../media/image375.png"/><Relationship Id="rId277" Type="http://schemas.openxmlformats.org/officeDocument/2006/relationships/customXml" Target="../ink/ink372.xml"/><Relationship Id="rId276" Type="http://schemas.openxmlformats.org/officeDocument/2006/relationships/image" Target="../media/image374.png"/><Relationship Id="rId275" Type="http://schemas.openxmlformats.org/officeDocument/2006/relationships/customXml" Target="../ink/ink371.xml"/><Relationship Id="rId274" Type="http://schemas.openxmlformats.org/officeDocument/2006/relationships/image" Target="../media/image373.png"/><Relationship Id="rId273" Type="http://schemas.openxmlformats.org/officeDocument/2006/relationships/customXml" Target="../ink/ink370.xml"/><Relationship Id="rId272" Type="http://schemas.openxmlformats.org/officeDocument/2006/relationships/image" Target="../media/image372.png"/><Relationship Id="rId271" Type="http://schemas.openxmlformats.org/officeDocument/2006/relationships/customXml" Target="../ink/ink369.xml"/><Relationship Id="rId270" Type="http://schemas.openxmlformats.org/officeDocument/2006/relationships/image" Target="../media/image371.png"/><Relationship Id="rId27" Type="http://schemas.openxmlformats.org/officeDocument/2006/relationships/customXml" Target="../ink/ink247.xml"/><Relationship Id="rId269" Type="http://schemas.openxmlformats.org/officeDocument/2006/relationships/customXml" Target="../ink/ink368.xml"/><Relationship Id="rId268" Type="http://schemas.openxmlformats.org/officeDocument/2006/relationships/image" Target="../media/image370.png"/><Relationship Id="rId267" Type="http://schemas.openxmlformats.org/officeDocument/2006/relationships/customXml" Target="../ink/ink367.xml"/><Relationship Id="rId266" Type="http://schemas.openxmlformats.org/officeDocument/2006/relationships/image" Target="../media/image369.png"/><Relationship Id="rId265" Type="http://schemas.openxmlformats.org/officeDocument/2006/relationships/customXml" Target="../ink/ink366.xml"/><Relationship Id="rId264" Type="http://schemas.openxmlformats.org/officeDocument/2006/relationships/image" Target="../media/image368.png"/><Relationship Id="rId263" Type="http://schemas.openxmlformats.org/officeDocument/2006/relationships/customXml" Target="../ink/ink365.xml"/><Relationship Id="rId262" Type="http://schemas.openxmlformats.org/officeDocument/2006/relationships/image" Target="../media/image367.png"/><Relationship Id="rId261" Type="http://schemas.openxmlformats.org/officeDocument/2006/relationships/customXml" Target="../ink/ink364.xml"/><Relationship Id="rId260" Type="http://schemas.openxmlformats.org/officeDocument/2006/relationships/image" Target="../media/image366.png"/><Relationship Id="rId26" Type="http://schemas.openxmlformats.org/officeDocument/2006/relationships/image" Target="../media/image249.png"/><Relationship Id="rId259" Type="http://schemas.openxmlformats.org/officeDocument/2006/relationships/customXml" Target="../ink/ink363.xml"/><Relationship Id="rId258" Type="http://schemas.openxmlformats.org/officeDocument/2006/relationships/image" Target="../media/image365.png"/><Relationship Id="rId257" Type="http://schemas.openxmlformats.org/officeDocument/2006/relationships/customXml" Target="../ink/ink362.xml"/><Relationship Id="rId256" Type="http://schemas.openxmlformats.org/officeDocument/2006/relationships/image" Target="../media/image364.png"/><Relationship Id="rId255" Type="http://schemas.openxmlformats.org/officeDocument/2006/relationships/customXml" Target="../ink/ink361.xml"/><Relationship Id="rId254" Type="http://schemas.openxmlformats.org/officeDocument/2006/relationships/image" Target="../media/image363.png"/><Relationship Id="rId253" Type="http://schemas.openxmlformats.org/officeDocument/2006/relationships/customXml" Target="../ink/ink360.xml"/><Relationship Id="rId252" Type="http://schemas.openxmlformats.org/officeDocument/2006/relationships/image" Target="../media/image362.png"/><Relationship Id="rId251" Type="http://schemas.openxmlformats.org/officeDocument/2006/relationships/customXml" Target="../ink/ink359.xml"/><Relationship Id="rId250" Type="http://schemas.openxmlformats.org/officeDocument/2006/relationships/image" Target="../media/image361.png"/><Relationship Id="rId25" Type="http://schemas.openxmlformats.org/officeDocument/2006/relationships/customXml" Target="../ink/ink246.xml"/><Relationship Id="rId249" Type="http://schemas.openxmlformats.org/officeDocument/2006/relationships/customXml" Target="../ink/ink358.xml"/><Relationship Id="rId248" Type="http://schemas.openxmlformats.org/officeDocument/2006/relationships/image" Target="../media/image360.png"/><Relationship Id="rId247" Type="http://schemas.openxmlformats.org/officeDocument/2006/relationships/customXml" Target="../ink/ink357.xml"/><Relationship Id="rId246" Type="http://schemas.openxmlformats.org/officeDocument/2006/relationships/image" Target="../media/image359.png"/><Relationship Id="rId245" Type="http://schemas.openxmlformats.org/officeDocument/2006/relationships/customXml" Target="../ink/ink356.xml"/><Relationship Id="rId244" Type="http://schemas.openxmlformats.org/officeDocument/2006/relationships/image" Target="../media/image358.png"/><Relationship Id="rId243" Type="http://schemas.openxmlformats.org/officeDocument/2006/relationships/customXml" Target="../ink/ink355.xml"/><Relationship Id="rId242" Type="http://schemas.openxmlformats.org/officeDocument/2006/relationships/image" Target="../media/image357.png"/><Relationship Id="rId241" Type="http://schemas.openxmlformats.org/officeDocument/2006/relationships/customXml" Target="../ink/ink354.xml"/><Relationship Id="rId240" Type="http://schemas.openxmlformats.org/officeDocument/2006/relationships/image" Target="../media/image356.png"/><Relationship Id="rId24" Type="http://schemas.openxmlformats.org/officeDocument/2006/relationships/image" Target="../media/image248.png"/><Relationship Id="rId239" Type="http://schemas.openxmlformats.org/officeDocument/2006/relationships/customXml" Target="../ink/ink353.xml"/><Relationship Id="rId238" Type="http://schemas.openxmlformats.org/officeDocument/2006/relationships/image" Target="../media/image355.png"/><Relationship Id="rId237" Type="http://schemas.openxmlformats.org/officeDocument/2006/relationships/customXml" Target="../ink/ink352.xml"/><Relationship Id="rId236" Type="http://schemas.openxmlformats.org/officeDocument/2006/relationships/image" Target="../media/image354.png"/><Relationship Id="rId235" Type="http://schemas.openxmlformats.org/officeDocument/2006/relationships/customXml" Target="../ink/ink351.xml"/><Relationship Id="rId234" Type="http://schemas.openxmlformats.org/officeDocument/2006/relationships/image" Target="../media/image353.png"/><Relationship Id="rId233" Type="http://schemas.openxmlformats.org/officeDocument/2006/relationships/customXml" Target="../ink/ink350.xml"/><Relationship Id="rId232" Type="http://schemas.openxmlformats.org/officeDocument/2006/relationships/image" Target="../media/image352.png"/><Relationship Id="rId231" Type="http://schemas.openxmlformats.org/officeDocument/2006/relationships/customXml" Target="../ink/ink349.xml"/><Relationship Id="rId230" Type="http://schemas.openxmlformats.org/officeDocument/2006/relationships/image" Target="../media/image351.png"/><Relationship Id="rId23" Type="http://schemas.openxmlformats.org/officeDocument/2006/relationships/customXml" Target="../ink/ink245.xml"/><Relationship Id="rId229" Type="http://schemas.openxmlformats.org/officeDocument/2006/relationships/customXml" Target="../ink/ink348.xml"/><Relationship Id="rId228" Type="http://schemas.openxmlformats.org/officeDocument/2006/relationships/image" Target="../media/image350.png"/><Relationship Id="rId227" Type="http://schemas.openxmlformats.org/officeDocument/2006/relationships/customXml" Target="../ink/ink347.xml"/><Relationship Id="rId226" Type="http://schemas.openxmlformats.org/officeDocument/2006/relationships/image" Target="../media/image349.png"/><Relationship Id="rId225" Type="http://schemas.openxmlformats.org/officeDocument/2006/relationships/customXml" Target="../ink/ink346.xml"/><Relationship Id="rId224" Type="http://schemas.openxmlformats.org/officeDocument/2006/relationships/image" Target="../media/image348.png"/><Relationship Id="rId223" Type="http://schemas.openxmlformats.org/officeDocument/2006/relationships/customXml" Target="../ink/ink345.xml"/><Relationship Id="rId222" Type="http://schemas.openxmlformats.org/officeDocument/2006/relationships/image" Target="../media/image347.png"/><Relationship Id="rId221" Type="http://schemas.openxmlformats.org/officeDocument/2006/relationships/customXml" Target="../ink/ink344.xml"/><Relationship Id="rId220" Type="http://schemas.openxmlformats.org/officeDocument/2006/relationships/image" Target="../media/image346.png"/><Relationship Id="rId22" Type="http://schemas.openxmlformats.org/officeDocument/2006/relationships/image" Target="../media/image247.png"/><Relationship Id="rId219" Type="http://schemas.openxmlformats.org/officeDocument/2006/relationships/customXml" Target="../ink/ink343.xml"/><Relationship Id="rId218" Type="http://schemas.openxmlformats.org/officeDocument/2006/relationships/image" Target="../media/image345.png"/><Relationship Id="rId217" Type="http://schemas.openxmlformats.org/officeDocument/2006/relationships/customXml" Target="../ink/ink342.xml"/><Relationship Id="rId216" Type="http://schemas.openxmlformats.org/officeDocument/2006/relationships/image" Target="../media/image344.png"/><Relationship Id="rId215" Type="http://schemas.openxmlformats.org/officeDocument/2006/relationships/customXml" Target="../ink/ink341.xml"/><Relationship Id="rId214" Type="http://schemas.openxmlformats.org/officeDocument/2006/relationships/image" Target="../media/image343.png"/><Relationship Id="rId213" Type="http://schemas.openxmlformats.org/officeDocument/2006/relationships/customXml" Target="../ink/ink340.xml"/><Relationship Id="rId212" Type="http://schemas.openxmlformats.org/officeDocument/2006/relationships/image" Target="../media/image342.png"/><Relationship Id="rId211" Type="http://schemas.openxmlformats.org/officeDocument/2006/relationships/customXml" Target="../ink/ink339.xml"/><Relationship Id="rId210" Type="http://schemas.openxmlformats.org/officeDocument/2006/relationships/image" Target="../media/image341.png"/><Relationship Id="rId21" Type="http://schemas.openxmlformats.org/officeDocument/2006/relationships/customXml" Target="../ink/ink244.xml"/><Relationship Id="rId209" Type="http://schemas.openxmlformats.org/officeDocument/2006/relationships/customXml" Target="../ink/ink338.xml"/><Relationship Id="rId208" Type="http://schemas.openxmlformats.org/officeDocument/2006/relationships/image" Target="../media/image340.png"/><Relationship Id="rId207" Type="http://schemas.openxmlformats.org/officeDocument/2006/relationships/customXml" Target="../ink/ink337.xml"/><Relationship Id="rId206" Type="http://schemas.openxmlformats.org/officeDocument/2006/relationships/image" Target="../media/image339.png"/><Relationship Id="rId205" Type="http://schemas.openxmlformats.org/officeDocument/2006/relationships/customXml" Target="../ink/ink336.xml"/><Relationship Id="rId204" Type="http://schemas.openxmlformats.org/officeDocument/2006/relationships/image" Target="../media/image338.png"/><Relationship Id="rId203" Type="http://schemas.openxmlformats.org/officeDocument/2006/relationships/customXml" Target="../ink/ink335.xml"/><Relationship Id="rId202" Type="http://schemas.openxmlformats.org/officeDocument/2006/relationships/image" Target="../media/image337.png"/><Relationship Id="rId201" Type="http://schemas.openxmlformats.org/officeDocument/2006/relationships/customXml" Target="../ink/ink334.xml"/><Relationship Id="rId200" Type="http://schemas.openxmlformats.org/officeDocument/2006/relationships/image" Target="../media/image336.png"/><Relationship Id="rId20" Type="http://schemas.openxmlformats.org/officeDocument/2006/relationships/image" Target="../media/image246.png"/><Relationship Id="rId2" Type="http://schemas.openxmlformats.org/officeDocument/2006/relationships/image" Target="../media/image237.png"/><Relationship Id="rId199" Type="http://schemas.openxmlformats.org/officeDocument/2006/relationships/customXml" Target="../ink/ink333.xml"/><Relationship Id="rId198" Type="http://schemas.openxmlformats.org/officeDocument/2006/relationships/image" Target="../media/image335.png"/><Relationship Id="rId197" Type="http://schemas.openxmlformats.org/officeDocument/2006/relationships/customXml" Target="../ink/ink332.xml"/><Relationship Id="rId196" Type="http://schemas.openxmlformats.org/officeDocument/2006/relationships/image" Target="../media/image334.png"/><Relationship Id="rId195" Type="http://schemas.openxmlformats.org/officeDocument/2006/relationships/customXml" Target="../ink/ink331.xml"/><Relationship Id="rId194" Type="http://schemas.openxmlformats.org/officeDocument/2006/relationships/image" Target="../media/image333.png"/><Relationship Id="rId193" Type="http://schemas.openxmlformats.org/officeDocument/2006/relationships/customXml" Target="../ink/ink330.xml"/><Relationship Id="rId192" Type="http://schemas.openxmlformats.org/officeDocument/2006/relationships/image" Target="../media/image332.png"/><Relationship Id="rId191" Type="http://schemas.openxmlformats.org/officeDocument/2006/relationships/customXml" Target="../ink/ink329.xml"/><Relationship Id="rId190" Type="http://schemas.openxmlformats.org/officeDocument/2006/relationships/image" Target="../media/image331.png"/><Relationship Id="rId19" Type="http://schemas.openxmlformats.org/officeDocument/2006/relationships/customXml" Target="../ink/ink243.xml"/><Relationship Id="rId189" Type="http://schemas.openxmlformats.org/officeDocument/2006/relationships/customXml" Target="../ink/ink328.xml"/><Relationship Id="rId188" Type="http://schemas.openxmlformats.org/officeDocument/2006/relationships/image" Target="../media/image330.png"/><Relationship Id="rId187" Type="http://schemas.openxmlformats.org/officeDocument/2006/relationships/customXml" Target="../ink/ink327.xml"/><Relationship Id="rId186" Type="http://schemas.openxmlformats.org/officeDocument/2006/relationships/image" Target="../media/image329.png"/><Relationship Id="rId185" Type="http://schemas.openxmlformats.org/officeDocument/2006/relationships/customXml" Target="../ink/ink326.xml"/><Relationship Id="rId184" Type="http://schemas.openxmlformats.org/officeDocument/2006/relationships/image" Target="../media/image328.png"/><Relationship Id="rId183" Type="http://schemas.openxmlformats.org/officeDocument/2006/relationships/customXml" Target="../ink/ink325.xml"/><Relationship Id="rId182" Type="http://schemas.openxmlformats.org/officeDocument/2006/relationships/image" Target="../media/image327.png"/><Relationship Id="rId181" Type="http://schemas.openxmlformats.org/officeDocument/2006/relationships/customXml" Target="../ink/ink324.xml"/><Relationship Id="rId180" Type="http://schemas.openxmlformats.org/officeDocument/2006/relationships/image" Target="../media/image326.png"/><Relationship Id="rId18" Type="http://schemas.openxmlformats.org/officeDocument/2006/relationships/image" Target="../media/image245.png"/><Relationship Id="rId179" Type="http://schemas.openxmlformats.org/officeDocument/2006/relationships/customXml" Target="../ink/ink323.xml"/><Relationship Id="rId178" Type="http://schemas.openxmlformats.org/officeDocument/2006/relationships/image" Target="../media/image325.png"/><Relationship Id="rId177" Type="http://schemas.openxmlformats.org/officeDocument/2006/relationships/customXml" Target="../ink/ink322.xml"/><Relationship Id="rId176" Type="http://schemas.openxmlformats.org/officeDocument/2006/relationships/image" Target="../media/image324.png"/><Relationship Id="rId175" Type="http://schemas.openxmlformats.org/officeDocument/2006/relationships/customXml" Target="../ink/ink321.xml"/><Relationship Id="rId174" Type="http://schemas.openxmlformats.org/officeDocument/2006/relationships/image" Target="../media/image323.png"/><Relationship Id="rId173" Type="http://schemas.openxmlformats.org/officeDocument/2006/relationships/customXml" Target="../ink/ink320.xml"/><Relationship Id="rId172" Type="http://schemas.openxmlformats.org/officeDocument/2006/relationships/image" Target="../media/image322.png"/><Relationship Id="rId171" Type="http://schemas.openxmlformats.org/officeDocument/2006/relationships/customXml" Target="../ink/ink319.xml"/><Relationship Id="rId170" Type="http://schemas.openxmlformats.org/officeDocument/2006/relationships/image" Target="../media/image321.png"/><Relationship Id="rId17" Type="http://schemas.openxmlformats.org/officeDocument/2006/relationships/customXml" Target="../ink/ink242.xml"/><Relationship Id="rId169" Type="http://schemas.openxmlformats.org/officeDocument/2006/relationships/customXml" Target="../ink/ink318.xml"/><Relationship Id="rId168" Type="http://schemas.openxmlformats.org/officeDocument/2006/relationships/image" Target="../media/image320.png"/><Relationship Id="rId167" Type="http://schemas.openxmlformats.org/officeDocument/2006/relationships/customXml" Target="../ink/ink317.xml"/><Relationship Id="rId166" Type="http://schemas.openxmlformats.org/officeDocument/2006/relationships/image" Target="../media/image319.png"/><Relationship Id="rId165" Type="http://schemas.openxmlformats.org/officeDocument/2006/relationships/customXml" Target="../ink/ink316.xml"/><Relationship Id="rId164" Type="http://schemas.openxmlformats.org/officeDocument/2006/relationships/image" Target="../media/image318.png"/><Relationship Id="rId163" Type="http://schemas.openxmlformats.org/officeDocument/2006/relationships/customXml" Target="../ink/ink315.xml"/><Relationship Id="rId162" Type="http://schemas.openxmlformats.org/officeDocument/2006/relationships/image" Target="../media/image317.png"/><Relationship Id="rId161" Type="http://schemas.openxmlformats.org/officeDocument/2006/relationships/customXml" Target="../ink/ink314.xml"/><Relationship Id="rId160" Type="http://schemas.openxmlformats.org/officeDocument/2006/relationships/image" Target="../media/image316.png"/><Relationship Id="rId16" Type="http://schemas.openxmlformats.org/officeDocument/2006/relationships/image" Target="../media/image244.png"/><Relationship Id="rId159" Type="http://schemas.openxmlformats.org/officeDocument/2006/relationships/customXml" Target="../ink/ink313.xml"/><Relationship Id="rId158" Type="http://schemas.openxmlformats.org/officeDocument/2006/relationships/image" Target="../media/image315.png"/><Relationship Id="rId157" Type="http://schemas.openxmlformats.org/officeDocument/2006/relationships/customXml" Target="../ink/ink312.xml"/><Relationship Id="rId156" Type="http://schemas.openxmlformats.org/officeDocument/2006/relationships/image" Target="../media/image314.png"/><Relationship Id="rId155" Type="http://schemas.openxmlformats.org/officeDocument/2006/relationships/customXml" Target="../ink/ink311.xml"/><Relationship Id="rId154" Type="http://schemas.openxmlformats.org/officeDocument/2006/relationships/image" Target="../media/image313.png"/><Relationship Id="rId153" Type="http://schemas.openxmlformats.org/officeDocument/2006/relationships/customXml" Target="../ink/ink310.xml"/><Relationship Id="rId152" Type="http://schemas.openxmlformats.org/officeDocument/2006/relationships/image" Target="../media/image312.png"/><Relationship Id="rId151" Type="http://schemas.openxmlformats.org/officeDocument/2006/relationships/customXml" Target="../ink/ink309.xml"/><Relationship Id="rId150" Type="http://schemas.openxmlformats.org/officeDocument/2006/relationships/image" Target="../media/image311.png"/><Relationship Id="rId15" Type="http://schemas.openxmlformats.org/officeDocument/2006/relationships/customXml" Target="../ink/ink241.xml"/><Relationship Id="rId149" Type="http://schemas.openxmlformats.org/officeDocument/2006/relationships/customXml" Target="../ink/ink308.xml"/><Relationship Id="rId148" Type="http://schemas.openxmlformats.org/officeDocument/2006/relationships/image" Target="../media/image310.png"/><Relationship Id="rId147" Type="http://schemas.openxmlformats.org/officeDocument/2006/relationships/customXml" Target="../ink/ink307.xml"/><Relationship Id="rId146" Type="http://schemas.openxmlformats.org/officeDocument/2006/relationships/image" Target="../media/image309.png"/><Relationship Id="rId145" Type="http://schemas.openxmlformats.org/officeDocument/2006/relationships/customXml" Target="../ink/ink306.xml"/><Relationship Id="rId144" Type="http://schemas.openxmlformats.org/officeDocument/2006/relationships/image" Target="../media/image308.png"/><Relationship Id="rId143" Type="http://schemas.openxmlformats.org/officeDocument/2006/relationships/customXml" Target="../ink/ink305.xml"/><Relationship Id="rId142" Type="http://schemas.openxmlformats.org/officeDocument/2006/relationships/image" Target="../media/image307.png"/><Relationship Id="rId141" Type="http://schemas.openxmlformats.org/officeDocument/2006/relationships/customXml" Target="../ink/ink304.xml"/><Relationship Id="rId140" Type="http://schemas.openxmlformats.org/officeDocument/2006/relationships/image" Target="../media/image306.png"/><Relationship Id="rId14" Type="http://schemas.openxmlformats.org/officeDocument/2006/relationships/image" Target="../media/image243.png"/><Relationship Id="rId139" Type="http://schemas.openxmlformats.org/officeDocument/2006/relationships/customXml" Target="../ink/ink303.xml"/><Relationship Id="rId138" Type="http://schemas.openxmlformats.org/officeDocument/2006/relationships/image" Target="../media/image305.png"/><Relationship Id="rId137" Type="http://schemas.openxmlformats.org/officeDocument/2006/relationships/customXml" Target="../ink/ink302.xml"/><Relationship Id="rId136" Type="http://schemas.openxmlformats.org/officeDocument/2006/relationships/image" Target="../media/image304.png"/><Relationship Id="rId135" Type="http://schemas.openxmlformats.org/officeDocument/2006/relationships/customXml" Target="../ink/ink301.xml"/><Relationship Id="rId134" Type="http://schemas.openxmlformats.org/officeDocument/2006/relationships/image" Target="../media/image303.png"/><Relationship Id="rId133" Type="http://schemas.openxmlformats.org/officeDocument/2006/relationships/customXml" Target="../ink/ink300.xml"/><Relationship Id="rId132" Type="http://schemas.openxmlformats.org/officeDocument/2006/relationships/image" Target="../media/image302.png"/><Relationship Id="rId131" Type="http://schemas.openxmlformats.org/officeDocument/2006/relationships/customXml" Target="../ink/ink299.xml"/><Relationship Id="rId130" Type="http://schemas.openxmlformats.org/officeDocument/2006/relationships/image" Target="../media/image301.png"/><Relationship Id="rId13" Type="http://schemas.openxmlformats.org/officeDocument/2006/relationships/customXml" Target="../ink/ink240.xml"/><Relationship Id="rId129" Type="http://schemas.openxmlformats.org/officeDocument/2006/relationships/customXml" Target="../ink/ink298.xml"/><Relationship Id="rId128" Type="http://schemas.openxmlformats.org/officeDocument/2006/relationships/image" Target="../media/image300.png"/><Relationship Id="rId127" Type="http://schemas.openxmlformats.org/officeDocument/2006/relationships/customXml" Target="../ink/ink297.xml"/><Relationship Id="rId126" Type="http://schemas.openxmlformats.org/officeDocument/2006/relationships/image" Target="../media/image299.png"/><Relationship Id="rId125" Type="http://schemas.openxmlformats.org/officeDocument/2006/relationships/customXml" Target="../ink/ink296.xml"/><Relationship Id="rId124" Type="http://schemas.openxmlformats.org/officeDocument/2006/relationships/image" Target="../media/image298.png"/><Relationship Id="rId123" Type="http://schemas.openxmlformats.org/officeDocument/2006/relationships/customXml" Target="../ink/ink295.xml"/><Relationship Id="rId122" Type="http://schemas.openxmlformats.org/officeDocument/2006/relationships/image" Target="../media/image297.png"/><Relationship Id="rId121" Type="http://schemas.openxmlformats.org/officeDocument/2006/relationships/customXml" Target="../ink/ink294.xml"/><Relationship Id="rId120" Type="http://schemas.openxmlformats.org/officeDocument/2006/relationships/image" Target="../media/image296.png"/><Relationship Id="rId12" Type="http://schemas.openxmlformats.org/officeDocument/2006/relationships/image" Target="../media/image242.png"/><Relationship Id="rId119" Type="http://schemas.openxmlformats.org/officeDocument/2006/relationships/customXml" Target="../ink/ink293.xml"/><Relationship Id="rId118" Type="http://schemas.openxmlformats.org/officeDocument/2006/relationships/image" Target="../media/image295.png"/><Relationship Id="rId117" Type="http://schemas.openxmlformats.org/officeDocument/2006/relationships/customXml" Target="../ink/ink292.xml"/><Relationship Id="rId116" Type="http://schemas.openxmlformats.org/officeDocument/2006/relationships/image" Target="../media/image294.png"/><Relationship Id="rId115" Type="http://schemas.openxmlformats.org/officeDocument/2006/relationships/customXml" Target="../ink/ink291.xml"/><Relationship Id="rId114" Type="http://schemas.openxmlformats.org/officeDocument/2006/relationships/image" Target="../media/image293.png"/><Relationship Id="rId113" Type="http://schemas.openxmlformats.org/officeDocument/2006/relationships/customXml" Target="../ink/ink290.xml"/><Relationship Id="rId112" Type="http://schemas.openxmlformats.org/officeDocument/2006/relationships/image" Target="../media/image292.png"/><Relationship Id="rId111" Type="http://schemas.openxmlformats.org/officeDocument/2006/relationships/customXml" Target="../ink/ink289.xml"/><Relationship Id="rId110" Type="http://schemas.openxmlformats.org/officeDocument/2006/relationships/image" Target="../media/image291.png"/><Relationship Id="rId11" Type="http://schemas.openxmlformats.org/officeDocument/2006/relationships/customXml" Target="../ink/ink239.xml"/><Relationship Id="rId109" Type="http://schemas.openxmlformats.org/officeDocument/2006/relationships/customXml" Target="../ink/ink288.xml"/><Relationship Id="rId108" Type="http://schemas.openxmlformats.org/officeDocument/2006/relationships/image" Target="../media/image290.png"/><Relationship Id="rId107" Type="http://schemas.openxmlformats.org/officeDocument/2006/relationships/customXml" Target="../ink/ink287.xml"/><Relationship Id="rId106" Type="http://schemas.openxmlformats.org/officeDocument/2006/relationships/image" Target="../media/image289.png"/><Relationship Id="rId105" Type="http://schemas.openxmlformats.org/officeDocument/2006/relationships/customXml" Target="../ink/ink286.xml"/><Relationship Id="rId104" Type="http://schemas.openxmlformats.org/officeDocument/2006/relationships/image" Target="../media/image288.png"/><Relationship Id="rId103" Type="http://schemas.openxmlformats.org/officeDocument/2006/relationships/customXml" Target="../ink/ink285.xml"/><Relationship Id="rId102" Type="http://schemas.openxmlformats.org/officeDocument/2006/relationships/image" Target="../media/image287.png"/><Relationship Id="rId101" Type="http://schemas.openxmlformats.org/officeDocument/2006/relationships/customXml" Target="../ink/ink284.xml"/><Relationship Id="rId100" Type="http://schemas.openxmlformats.org/officeDocument/2006/relationships/image" Target="../media/image286.png"/><Relationship Id="rId10" Type="http://schemas.openxmlformats.org/officeDocument/2006/relationships/image" Target="../media/image241.png"/><Relationship Id="rId1" Type="http://schemas.openxmlformats.org/officeDocument/2006/relationships/image" Target="../media/image236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45.xml"/><Relationship Id="rId98" Type="http://schemas.openxmlformats.org/officeDocument/2006/relationships/image" Target="../media/image446.png"/><Relationship Id="rId97" Type="http://schemas.openxmlformats.org/officeDocument/2006/relationships/customXml" Target="../ink/ink444.xml"/><Relationship Id="rId96" Type="http://schemas.openxmlformats.org/officeDocument/2006/relationships/image" Target="../media/image445.png"/><Relationship Id="rId95" Type="http://schemas.openxmlformats.org/officeDocument/2006/relationships/customXml" Target="../ink/ink443.xml"/><Relationship Id="rId94" Type="http://schemas.openxmlformats.org/officeDocument/2006/relationships/image" Target="../media/image444.png"/><Relationship Id="rId93" Type="http://schemas.openxmlformats.org/officeDocument/2006/relationships/customXml" Target="../ink/ink442.xml"/><Relationship Id="rId92" Type="http://schemas.openxmlformats.org/officeDocument/2006/relationships/image" Target="../media/image443.png"/><Relationship Id="rId91" Type="http://schemas.openxmlformats.org/officeDocument/2006/relationships/customXml" Target="../ink/ink441.xml"/><Relationship Id="rId90" Type="http://schemas.openxmlformats.org/officeDocument/2006/relationships/image" Target="../media/image442.png"/><Relationship Id="rId9" Type="http://schemas.openxmlformats.org/officeDocument/2006/relationships/customXml" Target="../ink/ink400.xml"/><Relationship Id="rId89" Type="http://schemas.openxmlformats.org/officeDocument/2006/relationships/customXml" Target="../ink/ink440.xml"/><Relationship Id="rId88" Type="http://schemas.openxmlformats.org/officeDocument/2006/relationships/image" Target="../media/image441.png"/><Relationship Id="rId87" Type="http://schemas.openxmlformats.org/officeDocument/2006/relationships/customXml" Target="../ink/ink439.xml"/><Relationship Id="rId86" Type="http://schemas.openxmlformats.org/officeDocument/2006/relationships/image" Target="../media/image440.png"/><Relationship Id="rId85" Type="http://schemas.openxmlformats.org/officeDocument/2006/relationships/customXml" Target="../ink/ink438.xml"/><Relationship Id="rId84" Type="http://schemas.openxmlformats.org/officeDocument/2006/relationships/image" Target="../media/image439.png"/><Relationship Id="rId83" Type="http://schemas.openxmlformats.org/officeDocument/2006/relationships/customXml" Target="../ink/ink437.xml"/><Relationship Id="rId82" Type="http://schemas.openxmlformats.org/officeDocument/2006/relationships/image" Target="../media/image438.png"/><Relationship Id="rId81" Type="http://schemas.openxmlformats.org/officeDocument/2006/relationships/customXml" Target="../ink/ink436.xml"/><Relationship Id="rId80" Type="http://schemas.openxmlformats.org/officeDocument/2006/relationships/image" Target="../media/image437.png"/><Relationship Id="rId8" Type="http://schemas.openxmlformats.org/officeDocument/2006/relationships/image" Target="../media/image401.png"/><Relationship Id="rId79" Type="http://schemas.openxmlformats.org/officeDocument/2006/relationships/customXml" Target="../ink/ink435.xml"/><Relationship Id="rId78" Type="http://schemas.openxmlformats.org/officeDocument/2006/relationships/image" Target="../media/image436.png"/><Relationship Id="rId77" Type="http://schemas.openxmlformats.org/officeDocument/2006/relationships/customXml" Target="../ink/ink434.xml"/><Relationship Id="rId76" Type="http://schemas.openxmlformats.org/officeDocument/2006/relationships/image" Target="../media/image435.png"/><Relationship Id="rId75" Type="http://schemas.openxmlformats.org/officeDocument/2006/relationships/customXml" Target="../ink/ink433.xml"/><Relationship Id="rId74" Type="http://schemas.openxmlformats.org/officeDocument/2006/relationships/image" Target="../media/image434.png"/><Relationship Id="rId73" Type="http://schemas.openxmlformats.org/officeDocument/2006/relationships/customXml" Target="../ink/ink432.xml"/><Relationship Id="rId72" Type="http://schemas.openxmlformats.org/officeDocument/2006/relationships/image" Target="../media/image433.png"/><Relationship Id="rId71" Type="http://schemas.openxmlformats.org/officeDocument/2006/relationships/customXml" Target="../ink/ink431.xml"/><Relationship Id="rId70" Type="http://schemas.openxmlformats.org/officeDocument/2006/relationships/image" Target="../media/image432.png"/><Relationship Id="rId7" Type="http://schemas.openxmlformats.org/officeDocument/2006/relationships/customXml" Target="../ink/ink399.xml"/><Relationship Id="rId69" Type="http://schemas.openxmlformats.org/officeDocument/2006/relationships/customXml" Target="../ink/ink430.xml"/><Relationship Id="rId68" Type="http://schemas.openxmlformats.org/officeDocument/2006/relationships/image" Target="../media/image431.png"/><Relationship Id="rId67" Type="http://schemas.openxmlformats.org/officeDocument/2006/relationships/customXml" Target="../ink/ink429.xml"/><Relationship Id="rId66" Type="http://schemas.openxmlformats.org/officeDocument/2006/relationships/image" Target="../media/image430.png"/><Relationship Id="rId65" Type="http://schemas.openxmlformats.org/officeDocument/2006/relationships/customXml" Target="../ink/ink428.xml"/><Relationship Id="rId64" Type="http://schemas.openxmlformats.org/officeDocument/2006/relationships/image" Target="../media/image429.png"/><Relationship Id="rId63" Type="http://schemas.openxmlformats.org/officeDocument/2006/relationships/customXml" Target="../ink/ink427.xml"/><Relationship Id="rId62" Type="http://schemas.openxmlformats.org/officeDocument/2006/relationships/image" Target="../media/image428.png"/><Relationship Id="rId61" Type="http://schemas.openxmlformats.org/officeDocument/2006/relationships/customXml" Target="../ink/ink426.xml"/><Relationship Id="rId60" Type="http://schemas.openxmlformats.org/officeDocument/2006/relationships/image" Target="../media/image427.png"/><Relationship Id="rId6" Type="http://schemas.openxmlformats.org/officeDocument/2006/relationships/image" Target="../media/image400.png"/><Relationship Id="rId59" Type="http://schemas.openxmlformats.org/officeDocument/2006/relationships/customXml" Target="../ink/ink425.xml"/><Relationship Id="rId58" Type="http://schemas.openxmlformats.org/officeDocument/2006/relationships/image" Target="../media/image426.png"/><Relationship Id="rId57" Type="http://schemas.openxmlformats.org/officeDocument/2006/relationships/customXml" Target="../ink/ink424.xml"/><Relationship Id="rId56" Type="http://schemas.openxmlformats.org/officeDocument/2006/relationships/image" Target="../media/image425.png"/><Relationship Id="rId55" Type="http://schemas.openxmlformats.org/officeDocument/2006/relationships/customXml" Target="../ink/ink423.xml"/><Relationship Id="rId54" Type="http://schemas.openxmlformats.org/officeDocument/2006/relationships/image" Target="../media/image424.png"/><Relationship Id="rId53" Type="http://schemas.openxmlformats.org/officeDocument/2006/relationships/customXml" Target="../ink/ink422.xml"/><Relationship Id="rId52" Type="http://schemas.openxmlformats.org/officeDocument/2006/relationships/image" Target="../media/image423.png"/><Relationship Id="rId51" Type="http://schemas.openxmlformats.org/officeDocument/2006/relationships/customXml" Target="../ink/ink421.xml"/><Relationship Id="rId50" Type="http://schemas.openxmlformats.org/officeDocument/2006/relationships/image" Target="../media/image422.png"/><Relationship Id="rId5" Type="http://schemas.openxmlformats.org/officeDocument/2006/relationships/customXml" Target="../ink/ink398.xml"/><Relationship Id="rId49" Type="http://schemas.openxmlformats.org/officeDocument/2006/relationships/customXml" Target="../ink/ink420.xml"/><Relationship Id="rId48" Type="http://schemas.openxmlformats.org/officeDocument/2006/relationships/image" Target="../media/image421.png"/><Relationship Id="rId47" Type="http://schemas.openxmlformats.org/officeDocument/2006/relationships/customXml" Target="../ink/ink419.xml"/><Relationship Id="rId46" Type="http://schemas.openxmlformats.org/officeDocument/2006/relationships/image" Target="../media/image420.png"/><Relationship Id="rId45" Type="http://schemas.openxmlformats.org/officeDocument/2006/relationships/customXml" Target="../ink/ink418.xml"/><Relationship Id="rId44" Type="http://schemas.openxmlformats.org/officeDocument/2006/relationships/image" Target="../media/image419.png"/><Relationship Id="rId43" Type="http://schemas.openxmlformats.org/officeDocument/2006/relationships/customXml" Target="../ink/ink417.xml"/><Relationship Id="rId42" Type="http://schemas.openxmlformats.org/officeDocument/2006/relationships/image" Target="../media/image418.png"/><Relationship Id="rId41" Type="http://schemas.openxmlformats.org/officeDocument/2006/relationships/customXml" Target="../ink/ink416.xml"/><Relationship Id="rId40" Type="http://schemas.openxmlformats.org/officeDocument/2006/relationships/image" Target="../media/image417.png"/><Relationship Id="rId4" Type="http://schemas.openxmlformats.org/officeDocument/2006/relationships/image" Target="../media/image399.png"/><Relationship Id="rId39" Type="http://schemas.openxmlformats.org/officeDocument/2006/relationships/customXml" Target="../ink/ink415.xml"/><Relationship Id="rId38" Type="http://schemas.openxmlformats.org/officeDocument/2006/relationships/image" Target="../media/image416.png"/><Relationship Id="rId37" Type="http://schemas.openxmlformats.org/officeDocument/2006/relationships/customXml" Target="../ink/ink414.xml"/><Relationship Id="rId36" Type="http://schemas.openxmlformats.org/officeDocument/2006/relationships/image" Target="../media/image415.png"/><Relationship Id="rId35" Type="http://schemas.openxmlformats.org/officeDocument/2006/relationships/customXml" Target="../ink/ink413.xml"/><Relationship Id="rId34" Type="http://schemas.openxmlformats.org/officeDocument/2006/relationships/image" Target="../media/image414.png"/><Relationship Id="rId33" Type="http://schemas.openxmlformats.org/officeDocument/2006/relationships/customXml" Target="../ink/ink412.xml"/><Relationship Id="rId32" Type="http://schemas.openxmlformats.org/officeDocument/2006/relationships/image" Target="../media/image413.png"/><Relationship Id="rId31" Type="http://schemas.openxmlformats.org/officeDocument/2006/relationships/customXml" Target="../ink/ink411.xml"/><Relationship Id="rId30" Type="http://schemas.openxmlformats.org/officeDocument/2006/relationships/image" Target="../media/image412.png"/><Relationship Id="rId3" Type="http://schemas.openxmlformats.org/officeDocument/2006/relationships/customXml" Target="../ink/ink397.xml"/><Relationship Id="rId29" Type="http://schemas.openxmlformats.org/officeDocument/2006/relationships/customXml" Target="../ink/ink410.xml"/><Relationship Id="rId28" Type="http://schemas.openxmlformats.org/officeDocument/2006/relationships/image" Target="../media/image411.png"/><Relationship Id="rId27" Type="http://schemas.openxmlformats.org/officeDocument/2006/relationships/customXml" Target="../ink/ink409.xml"/><Relationship Id="rId26" Type="http://schemas.openxmlformats.org/officeDocument/2006/relationships/image" Target="../media/image410.png"/><Relationship Id="rId25" Type="http://schemas.openxmlformats.org/officeDocument/2006/relationships/customXml" Target="../ink/ink408.xml"/><Relationship Id="rId24" Type="http://schemas.openxmlformats.org/officeDocument/2006/relationships/image" Target="../media/image409.png"/><Relationship Id="rId23" Type="http://schemas.openxmlformats.org/officeDocument/2006/relationships/customXml" Target="../ink/ink407.xml"/><Relationship Id="rId22" Type="http://schemas.openxmlformats.org/officeDocument/2006/relationships/image" Target="../media/image408.png"/><Relationship Id="rId21" Type="http://schemas.openxmlformats.org/officeDocument/2006/relationships/customXml" Target="../ink/ink406.xml"/><Relationship Id="rId203" Type="http://schemas.openxmlformats.org/officeDocument/2006/relationships/slideLayout" Target="../slideLayouts/slideLayout2.xml"/><Relationship Id="rId202" Type="http://schemas.openxmlformats.org/officeDocument/2006/relationships/image" Target="../media/image498.png"/><Relationship Id="rId201" Type="http://schemas.openxmlformats.org/officeDocument/2006/relationships/customXml" Target="../ink/ink496.xml"/><Relationship Id="rId200" Type="http://schemas.openxmlformats.org/officeDocument/2006/relationships/image" Target="../media/image497.png"/><Relationship Id="rId20" Type="http://schemas.openxmlformats.org/officeDocument/2006/relationships/image" Target="../media/image407.png"/><Relationship Id="rId2" Type="http://schemas.openxmlformats.org/officeDocument/2006/relationships/image" Target="../media/image398.png"/><Relationship Id="rId199" Type="http://schemas.openxmlformats.org/officeDocument/2006/relationships/customXml" Target="../ink/ink495.xml"/><Relationship Id="rId198" Type="http://schemas.openxmlformats.org/officeDocument/2006/relationships/image" Target="../media/image496.png"/><Relationship Id="rId197" Type="http://schemas.openxmlformats.org/officeDocument/2006/relationships/customXml" Target="../ink/ink494.xml"/><Relationship Id="rId196" Type="http://schemas.openxmlformats.org/officeDocument/2006/relationships/image" Target="../media/image495.png"/><Relationship Id="rId195" Type="http://schemas.openxmlformats.org/officeDocument/2006/relationships/customXml" Target="../ink/ink493.xml"/><Relationship Id="rId194" Type="http://schemas.openxmlformats.org/officeDocument/2006/relationships/image" Target="../media/image494.png"/><Relationship Id="rId193" Type="http://schemas.openxmlformats.org/officeDocument/2006/relationships/customXml" Target="../ink/ink492.xml"/><Relationship Id="rId192" Type="http://schemas.openxmlformats.org/officeDocument/2006/relationships/image" Target="../media/image493.png"/><Relationship Id="rId191" Type="http://schemas.openxmlformats.org/officeDocument/2006/relationships/customXml" Target="../ink/ink491.xml"/><Relationship Id="rId190" Type="http://schemas.openxmlformats.org/officeDocument/2006/relationships/image" Target="../media/image492.png"/><Relationship Id="rId19" Type="http://schemas.openxmlformats.org/officeDocument/2006/relationships/customXml" Target="../ink/ink405.xml"/><Relationship Id="rId189" Type="http://schemas.openxmlformats.org/officeDocument/2006/relationships/customXml" Target="../ink/ink490.xml"/><Relationship Id="rId188" Type="http://schemas.openxmlformats.org/officeDocument/2006/relationships/image" Target="../media/image491.png"/><Relationship Id="rId187" Type="http://schemas.openxmlformats.org/officeDocument/2006/relationships/customXml" Target="../ink/ink489.xml"/><Relationship Id="rId186" Type="http://schemas.openxmlformats.org/officeDocument/2006/relationships/image" Target="../media/image490.png"/><Relationship Id="rId185" Type="http://schemas.openxmlformats.org/officeDocument/2006/relationships/customXml" Target="../ink/ink488.xml"/><Relationship Id="rId184" Type="http://schemas.openxmlformats.org/officeDocument/2006/relationships/image" Target="../media/image489.png"/><Relationship Id="rId183" Type="http://schemas.openxmlformats.org/officeDocument/2006/relationships/customXml" Target="../ink/ink487.xml"/><Relationship Id="rId182" Type="http://schemas.openxmlformats.org/officeDocument/2006/relationships/image" Target="../media/image488.png"/><Relationship Id="rId181" Type="http://schemas.openxmlformats.org/officeDocument/2006/relationships/customXml" Target="../ink/ink486.xml"/><Relationship Id="rId180" Type="http://schemas.openxmlformats.org/officeDocument/2006/relationships/image" Target="../media/image487.png"/><Relationship Id="rId18" Type="http://schemas.openxmlformats.org/officeDocument/2006/relationships/image" Target="../media/image406.png"/><Relationship Id="rId179" Type="http://schemas.openxmlformats.org/officeDocument/2006/relationships/customXml" Target="../ink/ink485.xml"/><Relationship Id="rId178" Type="http://schemas.openxmlformats.org/officeDocument/2006/relationships/image" Target="../media/image486.png"/><Relationship Id="rId177" Type="http://schemas.openxmlformats.org/officeDocument/2006/relationships/customXml" Target="../ink/ink484.xml"/><Relationship Id="rId176" Type="http://schemas.openxmlformats.org/officeDocument/2006/relationships/image" Target="../media/image485.png"/><Relationship Id="rId175" Type="http://schemas.openxmlformats.org/officeDocument/2006/relationships/customXml" Target="../ink/ink483.xml"/><Relationship Id="rId174" Type="http://schemas.openxmlformats.org/officeDocument/2006/relationships/image" Target="../media/image484.png"/><Relationship Id="rId173" Type="http://schemas.openxmlformats.org/officeDocument/2006/relationships/customXml" Target="../ink/ink482.xml"/><Relationship Id="rId172" Type="http://schemas.openxmlformats.org/officeDocument/2006/relationships/image" Target="../media/image483.png"/><Relationship Id="rId171" Type="http://schemas.openxmlformats.org/officeDocument/2006/relationships/customXml" Target="../ink/ink481.xml"/><Relationship Id="rId170" Type="http://schemas.openxmlformats.org/officeDocument/2006/relationships/image" Target="../media/image482.png"/><Relationship Id="rId17" Type="http://schemas.openxmlformats.org/officeDocument/2006/relationships/customXml" Target="../ink/ink404.xml"/><Relationship Id="rId169" Type="http://schemas.openxmlformats.org/officeDocument/2006/relationships/customXml" Target="../ink/ink480.xml"/><Relationship Id="rId168" Type="http://schemas.openxmlformats.org/officeDocument/2006/relationships/image" Target="../media/image481.png"/><Relationship Id="rId167" Type="http://schemas.openxmlformats.org/officeDocument/2006/relationships/customXml" Target="../ink/ink479.xml"/><Relationship Id="rId166" Type="http://schemas.openxmlformats.org/officeDocument/2006/relationships/image" Target="../media/image480.png"/><Relationship Id="rId165" Type="http://schemas.openxmlformats.org/officeDocument/2006/relationships/customXml" Target="../ink/ink478.xml"/><Relationship Id="rId164" Type="http://schemas.openxmlformats.org/officeDocument/2006/relationships/image" Target="../media/image479.png"/><Relationship Id="rId163" Type="http://schemas.openxmlformats.org/officeDocument/2006/relationships/customXml" Target="../ink/ink477.xml"/><Relationship Id="rId162" Type="http://schemas.openxmlformats.org/officeDocument/2006/relationships/image" Target="../media/image478.png"/><Relationship Id="rId161" Type="http://schemas.openxmlformats.org/officeDocument/2006/relationships/customXml" Target="../ink/ink476.xml"/><Relationship Id="rId160" Type="http://schemas.openxmlformats.org/officeDocument/2006/relationships/image" Target="../media/image477.png"/><Relationship Id="rId16" Type="http://schemas.openxmlformats.org/officeDocument/2006/relationships/image" Target="../media/image405.png"/><Relationship Id="rId159" Type="http://schemas.openxmlformats.org/officeDocument/2006/relationships/customXml" Target="../ink/ink475.xml"/><Relationship Id="rId158" Type="http://schemas.openxmlformats.org/officeDocument/2006/relationships/image" Target="../media/image476.png"/><Relationship Id="rId157" Type="http://schemas.openxmlformats.org/officeDocument/2006/relationships/customXml" Target="../ink/ink474.xml"/><Relationship Id="rId156" Type="http://schemas.openxmlformats.org/officeDocument/2006/relationships/image" Target="../media/image475.png"/><Relationship Id="rId155" Type="http://schemas.openxmlformats.org/officeDocument/2006/relationships/customXml" Target="../ink/ink473.xml"/><Relationship Id="rId154" Type="http://schemas.openxmlformats.org/officeDocument/2006/relationships/image" Target="../media/image474.png"/><Relationship Id="rId153" Type="http://schemas.openxmlformats.org/officeDocument/2006/relationships/customXml" Target="../ink/ink472.xml"/><Relationship Id="rId152" Type="http://schemas.openxmlformats.org/officeDocument/2006/relationships/image" Target="../media/image473.png"/><Relationship Id="rId151" Type="http://schemas.openxmlformats.org/officeDocument/2006/relationships/customXml" Target="../ink/ink471.xml"/><Relationship Id="rId150" Type="http://schemas.openxmlformats.org/officeDocument/2006/relationships/image" Target="../media/image472.png"/><Relationship Id="rId15" Type="http://schemas.openxmlformats.org/officeDocument/2006/relationships/customXml" Target="../ink/ink403.xml"/><Relationship Id="rId149" Type="http://schemas.openxmlformats.org/officeDocument/2006/relationships/customXml" Target="../ink/ink470.xml"/><Relationship Id="rId148" Type="http://schemas.openxmlformats.org/officeDocument/2006/relationships/image" Target="../media/image471.png"/><Relationship Id="rId147" Type="http://schemas.openxmlformats.org/officeDocument/2006/relationships/customXml" Target="../ink/ink469.xml"/><Relationship Id="rId146" Type="http://schemas.openxmlformats.org/officeDocument/2006/relationships/image" Target="../media/image470.png"/><Relationship Id="rId145" Type="http://schemas.openxmlformats.org/officeDocument/2006/relationships/customXml" Target="../ink/ink468.xml"/><Relationship Id="rId144" Type="http://schemas.openxmlformats.org/officeDocument/2006/relationships/image" Target="../media/image469.png"/><Relationship Id="rId143" Type="http://schemas.openxmlformats.org/officeDocument/2006/relationships/customXml" Target="../ink/ink467.xml"/><Relationship Id="rId142" Type="http://schemas.openxmlformats.org/officeDocument/2006/relationships/image" Target="../media/image468.png"/><Relationship Id="rId141" Type="http://schemas.openxmlformats.org/officeDocument/2006/relationships/customXml" Target="../ink/ink466.xml"/><Relationship Id="rId140" Type="http://schemas.openxmlformats.org/officeDocument/2006/relationships/image" Target="../media/image467.png"/><Relationship Id="rId14" Type="http://schemas.openxmlformats.org/officeDocument/2006/relationships/image" Target="../media/image404.png"/><Relationship Id="rId139" Type="http://schemas.openxmlformats.org/officeDocument/2006/relationships/customXml" Target="../ink/ink465.xml"/><Relationship Id="rId138" Type="http://schemas.openxmlformats.org/officeDocument/2006/relationships/image" Target="../media/image466.png"/><Relationship Id="rId137" Type="http://schemas.openxmlformats.org/officeDocument/2006/relationships/customXml" Target="../ink/ink464.xml"/><Relationship Id="rId136" Type="http://schemas.openxmlformats.org/officeDocument/2006/relationships/image" Target="../media/image465.png"/><Relationship Id="rId135" Type="http://schemas.openxmlformats.org/officeDocument/2006/relationships/customXml" Target="../ink/ink463.xml"/><Relationship Id="rId134" Type="http://schemas.openxmlformats.org/officeDocument/2006/relationships/image" Target="../media/image464.png"/><Relationship Id="rId133" Type="http://schemas.openxmlformats.org/officeDocument/2006/relationships/customXml" Target="../ink/ink462.xml"/><Relationship Id="rId132" Type="http://schemas.openxmlformats.org/officeDocument/2006/relationships/image" Target="../media/image463.png"/><Relationship Id="rId131" Type="http://schemas.openxmlformats.org/officeDocument/2006/relationships/customXml" Target="../ink/ink461.xml"/><Relationship Id="rId130" Type="http://schemas.openxmlformats.org/officeDocument/2006/relationships/image" Target="../media/image462.png"/><Relationship Id="rId13" Type="http://schemas.openxmlformats.org/officeDocument/2006/relationships/customXml" Target="../ink/ink402.xml"/><Relationship Id="rId129" Type="http://schemas.openxmlformats.org/officeDocument/2006/relationships/customXml" Target="../ink/ink460.xml"/><Relationship Id="rId128" Type="http://schemas.openxmlformats.org/officeDocument/2006/relationships/image" Target="../media/image461.png"/><Relationship Id="rId127" Type="http://schemas.openxmlformats.org/officeDocument/2006/relationships/customXml" Target="../ink/ink459.xml"/><Relationship Id="rId126" Type="http://schemas.openxmlformats.org/officeDocument/2006/relationships/image" Target="../media/image460.png"/><Relationship Id="rId125" Type="http://schemas.openxmlformats.org/officeDocument/2006/relationships/customXml" Target="../ink/ink458.xml"/><Relationship Id="rId124" Type="http://schemas.openxmlformats.org/officeDocument/2006/relationships/image" Target="../media/image459.png"/><Relationship Id="rId123" Type="http://schemas.openxmlformats.org/officeDocument/2006/relationships/customXml" Target="../ink/ink457.xml"/><Relationship Id="rId122" Type="http://schemas.openxmlformats.org/officeDocument/2006/relationships/image" Target="../media/image458.png"/><Relationship Id="rId121" Type="http://schemas.openxmlformats.org/officeDocument/2006/relationships/customXml" Target="../ink/ink456.xml"/><Relationship Id="rId120" Type="http://schemas.openxmlformats.org/officeDocument/2006/relationships/image" Target="../media/image457.png"/><Relationship Id="rId12" Type="http://schemas.openxmlformats.org/officeDocument/2006/relationships/image" Target="../media/image403.png"/><Relationship Id="rId119" Type="http://schemas.openxmlformats.org/officeDocument/2006/relationships/customXml" Target="../ink/ink455.xml"/><Relationship Id="rId118" Type="http://schemas.openxmlformats.org/officeDocument/2006/relationships/image" Target="../media/image456.png"/><Relationship Id="rId117" Type="http://schemas.openxmlformats.org/officeDocument/2006/relationships/customXml" Target="../ink/ink454.xml"/><Relationship Id="rId116" Type="http://schemas.openxmlformats.org/officeDocument/2006/relationships/image" Target="../media/image455.png"/><Relationship Id="rId115" Type="http://schemas.openxmlformats.org/officeDocument/2006/relationships/customXml" Target="../ink/ink453.xml"/><Relationship Id="rId114" Type="http://schemas.openxmlformats.org/officeDocument/2006/relationships/image" Target="../media/image454.png"/><Relationship Id="rId113" Type="http://schemas.openxmlformats.org/officeDocument/2006/relationships/customXml" Target="../ink/ink452.xml"/><Relationship Id="rId112" Type="http://schemas.openxmlformats.org/officeDocument/2006/relationships/image" Target="../media/image453.png"/><Relationship Id="rId111" Type="http://schemas.openxmlformats.org/officeDocument/2006/relationships/customXml" Target="../ink/ink451.xml"/><Relationship Id="rId110" Type="http://schemas.openxmlformats.org/officeDocument/2006/relationships/image" Target="../media/image452.png"/><Relationship Id="rId11" Type="http://schemas.openxmlformats.org/officeDocument/2006/relationships/customXml" Target="../ink/ink401.xml"/><Relationship Id="rId109" Type="http://schemas.openxmlformats.org/officeDocument/2006/relationships/customXml" Target="../ink/ink450.xml"/><Relationship Id="rId108" Type="http://schemas.openxmlformats.org/officeDocument/2006/relationships/image" Target="../media/image451.png"/><Relationship Id="rId107" Type="http://schemas.openxmlformats.org/officeDocument/2006/relationships/customXml" Target="../ink/ink449.xml"/><Relationship Id="rId106" Type="http://schemas.openxmlformats.org/officeDocument/2006/relationships/image" Target="../media/image450.png"/><Relationship Id="rId105" Type="http://schemas.openxmlformats.org/officeDocument/2006/relationships/customXml" Target="../ink/ink448.xml"/><Relationship Id="rId104" Type="http://schemas.openxmlformats.org/officeDocument/2006/relationships/image" Target="../media/image449.png"/><Relationship Id="rId103" Type="http://schemas.openxmlformats.org/officeDocument/2006/relationships/customXml" Target="../ink/ink447.xml"/><Relationship Id="rId102" Type="http://schemas.openxmlformats.org/officeDocument/2006/relationships/image" Target="../media/image448.png"/><Relationship Id="rId101" Type="http://schemas.openxmlformats.org/officeDocument/2006/relationships/customXml" Target="../ink/ink446.xml"/><Relationship Id="rId100" Type="http://schemas.openxmlformats.org/officeDocument/2006/relationships/image" Target="../media/image447.png"/><Relationship Id="rId10" Type="http://schemas.openxmlformats.org/officeDocument/2006/relationships/image" Target="../media/image402.png"/><Relationship Id="rId1" Type="http://schemas.openxmlformats.org/officeDocument/2006/relationships/image" Target="../media/image397.png"/></Relationships>
</file>

<file path=ppt/slides/_rels/slide5.xml.rels><?xml version="1.0" encoding="UTF-8" standalone="yes"?>
<Relationships xmlns="http://schemas.openxmlformats.org/package/2006/relationships"><Relationship Id="rId98" Type="http://schemas.openxmlformats.org/officeDocument/2006/relationships/slideLayout" Target="../slideLayouts/slideLayout2.xml"/><Relationship Id="rId97" Type="http://schemas.openxmlformats.org/officeDocument/2006/relationships/image" Target="../media/image547.png"/><Relationship Id="rId96" Type="http://schemas.openxmlformats.org/officeDocument/2006/relationships/customXml" Target="../ink/ink544.xml"/><Relationship Id="rId95" Type="http://schemas.openxmlformats.org/officeDocument/2006/relationships/image" Target="../media/image546.png"/><Relationship Id="rId94" Type="http://schemas.openxmlformats.org/officeDocument/2006/relationships/customXml" Target="../ink/ink543.xml"/><Relationship Id="rId93" Type="http://schemas.openxmlformats.org/officeDocument/2006/relationships/image" Target="../media/image545.png"/><Relationship Id="rId92" Type="http://schemas.openxmlformats.org/officeDocument/2006/relationships/customXml" Target="../ink/ink542.xml"/><Relationship Id="rId91" Type="http://schemas.openxmlformats.org/officeDocument/2006/relationships/image" Target="../media/image544.png"/><Relationship Id="rId90" Type="http://schemas.openxmlformats.org/officeDocument/2006/relationships/customXml" Target="../ink/ink541.xml"/><Relationship Id="rId9" Type="http://schemas.openxmlformats.org/officeDocument/2006/relationships/image" Target="../media/image503.png"/><Relationship Id="rId89" Type="http://schemas.openxmlformats.org/officeDocument/2006/relationships/image" Target="../media/image543.png"/><Relationship Id="rId88" Type="http://schemas.openxmlformats.org/officeDocument/2006/relationships/customXml" Target="../ink/ink540.xml"/><Relationship Id="rId87" Type="http://schemas.openxmlformats.org/officeDocument/2006/relationships/image" Target="../media/image542.png"/><Relationship Id="rId86" Type="http://schemas.openxmlformats.org/officeDocument/2006/relationships/customXml" Target="../ink/ink539.xml"/><Relationship Id="rId85" Type="http://schemas.openxmlformats.org/officeDocument/2006/relationships/image" Target="../media/image541.png"/><Relationship Id="rId84" Type="http://schemas.openxmlformats.org/officeDocument/2006/relationships/customXml" Target="../ink/ink538.xml"/><Relationship Id="rId83" Type="http://schemas.openxmlformats.org/officeDocument/2006/relationships/image" Target="../media/image540.png"/><Relationship Id="rId82" Type="http://schemas.openxmlformats.org/officeDocument/2006/relationships/customXml" Target="../ink/ink537.xml"/><Relationship Id="rId81" Type="http://schemas.openxmlformats.org/officeDocument/2006/relationships/image" Target="../media/image539.png"/><Relationship Id="rId80" Type="http://schemas.openxmlformats.org/officeDocument/2006/relationships/customXml" Target="../ink/ink536.xml"/><Relationship Id="rId8" Type="http://schemas.openxmlformats.org/officeDocument/2006/relationships/customXml" Target="../ink/ink500.xml"/><Relationship Id="rId79" Type="http://schemas.openxmlformats.org/officeDocument/2006/relationships/image" Target="../media/image538.png"/><Relationship Id="rId78" Type="http://schemas.openxmlformats.org/officeDocument/2006/relationships/customXml" Target="../ink/ink535.xml"/><Relationship Id="rId77" Type="http://schemas.openxmlformats.org/officeDocument/2006/relationships/image" Target="../media/image537.png"/><Relationship Id="rId76" Type="http://schemas.openxmlformats.org/officeDocument/2006/relationships/customXml" Target="../ink/ink534.xml"/><Relationship Id="rId75" Type="http://schemas.openxmlformats.org/officeDocument/2006/relationships/image" Target="../media/image536.png"/><Relationship Id="rId74" Type="http://schemas.openxmlformats.org/officeDocument/2006/relationships/customXml" Target="../ink/ink533.xml"/><Relationship Id="rId73" Type="http://schemas.openxmlformats.org/officeDocument/2006/relationships/image" Target="../media/image535.png"/><Relationship Id="rId72" Type="http://schemas.openxmlformats.org/officeDocument/2006/relationships/customXml" Target="../ink/ink532.xml"/><Relationship Id="rId71" Type="http://schemas.openxmlformats.org/officeDocument/2006/relationships/image" Target="../media/image534.png"/><Relationship Id="rId70" Type="http://schemas.openxmlformats.org/officeDocument/2006/relationships/customXml" Target="../ink/ink531.xml"/><Relationship Id="rId7" Type="http://schemas.openxmlformats.org/officeDocument/2006/relationships/image" Target="../media/image502.png"/><Relationship Id="rId69" Type="http://schemas.openxmlformats.org/officeDocument/2006/relationships/image" Target="../media/image533.png"/><Relationship Id="rId68" Type="http://schemas.openxmlformats.org/officeDocument/2006/relationships/customXml" Target="../ink/ink530.xml"/><Relationship Id="rId67" Type="http://schemas.openxmlformats.org/officeDocument/2006/relationships/image" Target="../media/image532.png"/><Relationship Id="rId66" Type="http://schemas.openxmlformats.org/officeDocument/2006/relationships/customXml" Target="../ink/ink529.xml"/><Relationship Id="rId65" Type="http://schemas.openxmlformats.org/officeDocument/2006/relationships/image" Target="../media/image531.png"/><Relationship Id="rId64" Type="http://schemas.openxmlformats.org/officeDocument/2006/relationships/customXml" Target="../ink/ink528.xml"/><Relationship Id="rId63" Type="http://schemas.openxmlformats.org/officeDocument/2006/relationships/image" Target="../media/image530.png"/><Relationship Id="rId62" Type="http://schemas.openxmlformats.org/officeDocument/2006/relationships/customXml" Target="../ink/ink527.xml"/><Relationship Id="rId61" Type="http://schemas.openxmlformats.org/officeDocument/2006/relationships/image" Target="../media/image529.png"/><Relationship Id="rId60" Type="http://schemas.openxmlformats.org/officeDocument/2006/relationships/customXml" Target="../ink/ink526.xml"/><Relationship Id="rId6" Type="http://schemas.openxmlformats.org/officeDocument/2006/relationships/customXml" Target="../ink/ink499.xml"/><Relationship Id="rId59" Type="http://schemas.openxmlformats.org/officeDocument/2006/relationships/image" Target="../media/image528.png"/><Relationship Id="rId58" Type="http://schemas.openxmlformats.org/officeDocument/2006/relationships/customXml" Target="../ink/ink525.xml"/><Relationship Id="rId57" Type="http://schemas.openxmlformats.org/officeDocument/2006/relationships/image" Target="../media/image527.png"/><Relationship Id="rId56" Type="http://schemas.openxmlformats.org/officeDocument/2006/relationships/customXml" Target="../ink/ink524.xml"/><Relationship Id="rId55" Type="http://schemas.openxmlformats.org/officeDocument/2006/relationships/image" Target="../media/image526.png"/><Relationship Id="rId54" Type="http://schemas.openxmlformats.org/officeDocument/2006/relationships/customXml" Target="../ink/ink523.xml"/><Relationship Id="rId53" Type="http://schemas.openxmlformats.org/officeDocument/2006/relationships/image" Target="../media/image525.png"/><Relationship Id="rId52" Type="http://schemas.openxmlformats.org/officeDocument/2006/relationships/customXml" Target="../ink/ink522.xml"/><Relationship Id="rId51" Type="http://schemas.openxmlformats.org/officeDocument/2006/relationships/image" Target="../media/image524.png"/><Relationship Id="rId50" Type="http://schemas.openxmlformats.org/officeDocument/2006/relationships/customXml" Target="../ink/ink521.xml"/><Relationship Id="rId5" Type="http://schemas.openxmlformats.org/officeDocument/2006/relationships/image" Target="../media/image501.png"/><Relationship Id="rId49" Type="http://schemas.openxmlformats.org/officeDocument/2006/relationships/image" Target="../media/image523.png"/><Relationship Id="rId48" Type="http://schemas.openxmlformats.org/officeDocument/2006/relationships/customXml" Target="../ink/ink520.xml"/><Relationship Id="rId47" Type="http://schemas.openxmlformats.org/officeDocument/2006/relationships/image" Target="../media/image522.png"/><Relationship Id="rId46" Type="http://schemas.openxmlformats.org/officeDocument/2006/relationships/customXml" Target="../ink/ink519.xml"/><Relationship Id="rId45" Type="http://schemas.openxmlformats.org/officeDocument/2006/relationships/image" Target="../media/image521.png"/><Relationship Id="rId44" Type="http://schemas.openxmlformats.org/officeDocument/2006/relationships/customXml" Target="../ink/ink518.xml"/><Relationship Id="rId43" Type="http://schemas.openxmlformats.org/officeDocument/2006/relationships/image" Target="../media/image520.png"/><Relationship Id="rId42" Type="http://schemas.openxmlformats.org/officeDocument/2006/relationships/customXml" Target="../ink/ink517.xml"/><Relationship Id="rId41" Type="http://schemas.openxmlformats.org/officeDocument/2006/relationships/image" Target="../media/image519.png"/><Relationship Id="rId40" Type="http://schemas.openxmlformats.org/officeDocument/2006/relationships/customXml" Target="../ink/ink516.xml"/><Relationship Id="rId4" Type="http://schemas.openxmlformats.org/officeDocument/2006/relationships/customXml" Target="../ink/ink498.xml"/><Relationship Id="rId39" Type="http://schemas.openxmlformats.org/officeDocument/2006/relationships/image" Target="../media/image518.png"/><Relationship Id="rId38" Type="http://schemas.openxmlformats.org/officeDocument/2006/relationships/customXml" Target="../ink/ink515.xml"/><Relationship Id="rId37" Type="http://schemas.openxmlformats.org/officeDocument/2006/relationships/image" Target="../media/image517.png"/><Relationship Id="rId36" Type="http://schemas.openxmlformats.org/officeDocument/2006/relationships/customXml" Target="../ink/ink514.xml"/><Relationship Id="rId35" Type="http://schemas.openxmlformats.org/officeDocument/2006/relationships/image" Target="../media/image516.png"/><Relationship Id="rId34" Type="http://schemas.openxmlformats.org/officeDocument/2006/relationships/customXml" Target="../ink/ink513.xml"/><Relationship Id="rId33" Type="http://schemas.openxmlformats.org/officeDocument/2006/relationships/image" Target="../media/image515.png"/><Relationship Id="rId32" Type="http://schemas.openxmlformats.org/officeDocument/2006/relationships/customXml" Target="../ink/ink512.xml"/><Relationship Id="rId31" Type="http://schemas.openxmlformats.org/officeDocument/2006/relationships/image" Target="../media/image514.png"/><Relationship Id="rId30" Type="http://schemas.openxmlformats.org/officeDocument/2006/relationships/customXml" Target="../ink/ink511.xml"/><Relationship Id="rId3" Type="http://schemas.openxmlformats.org/officeDocument/2006/relationships/image" Target="../media/image500.png"/><Relationship Id="rId29" Type="http://schemas.openxmlformats.org/officeDocument/2006/relationships/image" Target="../media/image513.png"/><Relationship Id="rId28" Type="http://schemas.openxmlformats.org/officeDocument/2006/relationships/customXml" Target="../ink/ink510.xml"/><Relationship Id="rId27" Type="http://schemas.openxmlformats.org/officeDocument/2006/relationships/image" Target="../media/image512.png"/><Relationship Id="rId26" Type="http://schemas.openxmlformats.org/officeDocument/2006/relationships/customXml" Target="../ink/ink509.xml"/><Relationship Id="rId25" Type="http://schemas.openxmlformats.org/officeDocument/2006/relationships/image" Target="../media/image511.png"/><Relationship Id="rId24" Type="http://schemas.openxmlformats.org/officeDocument/2006/relationships/customXml" Target="../ink/ink508.xml"/><Relationship Id="rId23" Type="http://schemas.openxmlformats.org/officeDocument/2006/relationships/image" Target="../media/image510.png"/><Relationship Id="rId22" Type="http://schemas.openxmlformats.org/officeDocument/2006/relationships/customXml" Target="../ink/ink507.xml"/><Relationship Id="rId21" Type="http://schemas.openxmlformats.org/officeDocument/2006/relationships/image" Target="../media/image509.png"/><Relationship Id="rId20" Type="http://schemas.openxmlformats.org/officeDocument/2006/relationships/customXml" Target="../ink/ink506.xml"/><Relationship Id="rId2" Type="http://schemas.openxmlformats.org/officeDocument/2006/relationships/customXml" Target="../ink/ink497.xml"/><Relationship Id="rId19" Type="http://schemas.openxmlformats.org/officeDocument/2006/relationships/image" Target="../media/image508.png"/><Relationship Id="rId18" Type="http://schemas.openxmlformats.org/officeDocument/2006/relationships/customXml" Target="../ink/ink505.xml"/><Relationship Id="rId17" Type="http://schemas.openxmlformats.org/officeDocument/2006/relationships/image" Target="../media/image507.png"/><Relationship Id="rId16" Type="http://schemas.openxmlformats.org/officeDocument/2006/relationships/customXml" Target="../ink/ink504.xml"/><Relationship Id="rId15" Type="http://schemas.openxmlformats.org/officeDocument/2006/relationships/image" Target="../media/image506.png"/><Relationship Id="rId14" Type="http://schemas.openxmlformats.org/officeDocument/2006/relationships/customXml" Target="../ink/ink503.xml"/><Relationship Id="rId13" Type="http://schemas.openxmlformats.org/officeDocument/2006/relationships/image" Target="../media/image505.png"/><Relationship Id="rId12" Type="http://schemas.openxmlformats.org/officeDocument/2006/relationships/customXml" Target="../ink/ink502.xml"/><Relationship Id="rId11" Type="http://schemas.openxmlformats.org/officeDocument/2006/relationships/image" Target="../media/image504.png"/><Relationship Id="rId10" Type="http://schemas.openxmlformats.org/officeDocument/2006/relationships/customXml" Target="../ink/ink501.xml"/><Relationship Id="rId1" Type="http://schemas.openxmlformats.org/officeDocument/2006/relationships/image" Target="../media/image499.png"/></Relationships>
</file>

<file path=ppt/slides/_rels/slide6.xml.rels><?xml version="1.0" encoding="UTF-8" standalone="yes"?>
<Relationships xmlns="http://schemas.openxmlformats.org/package/2006/relationships"><Relationship Id="rId97" Type="http://schemas.openxmlformats.org/officeDocument/2006/relationships/slideLayout" Target="../slideLayouts/slideLayout2.xml"/><Relationship Id="rId96" Type="http://schemas.openxmlformats.org/officeDocument/2006/relationships/image" Target="../media/image596.png"/><Relationship Id="rId95" Type="http://schemas.openxmlformats.org/officeDocument/2006/relationships/customXml" Target="../ink/ink591.xml"/><Relationship Id="rId94" Type="http://schemas.openxmlformats.org/officeDocument/2006/relationships/image" Target="../media/image595.png"/><Relationship Id="rId93" Type="http://schemas.openxmlformats.org/officeDocument/2006/relationships/customXml" Target="../ink/ink590.xml"/><Relationship Id="rId92" Type="http://schemas.openxmlformats.org/officeDocument/2006/relationships/image" Target="../media/image594.png"/><Relationship Id="rId91" Type="http://schemas.openxmlformats.org/officeDocument/2006/relationships/customXml" Target="../ink/ink589.xml"/><Relationship Id="rId90" Type="http://schemas.openxmlformats.org/officeDocument/2006/relationships/image" Target="../media/image593.png"/><Relationship Id="rId9" Type="http://schemas.openxmlformats.org/officeDocument/2006/relationships/customXml" Target="../ink/ink548.xml"/><Relationship Id="rId89" Type="http://schemas.openxmlformats.org/officeDocument/2006/relationships/customXml" Target="../ink/ink588.xml"/><Relationship Id="rId88" Type="http://schemas.openxmlformats.org/officeDocument/2006/relationships/image" Target="../media/image592.png"/><Relationship Id="rId87" Type="http://schemas.openxmlformats.org/officeDocument/2006/relationships/customXml" Target="../ink/ink587.xml"/><Relationship Id="rId86" Type="http://schemas.openxmlformats.org/officeDocument/2006/relationships/image" Target="../media/image591.png"/><Relationship Id="rId85" Type="http://schemas.openxmlformats.org/officeDocument/2006/relationships/customXml" Target="../ink/ink586.xml"/><Relationship Id="rId84" Type="http://schemas.openxmlformats.org/officeDocument/2006/relationships/image" Target="../media/image590.png"/><Relationship Id="rId83" Type="http://schemas.openxmlformats.org/officeDocument/2006/relationships/customXml" Target="../ink/ink585.xml"/><Relationship Id="rId82" Type="http://schemas.openxmlformats.org/officeDocument/2006/relationships/image" Target="../media/image589.png"/><Relationship Id="rId81" Type="http://schemas.openxmlformats.org/officeDocument/2006/relationships/customXml" Target="../ink/ink584.xml"/><Relationship Id="rId80" Type="http://schemas.openxmlformats.org/officeDocument/2006/relationships/image" Target="../media/image588.png"/><Relationship Id="rId8" Type="http://schemas.openxmlformats.org/officeDocument/2006/relationships/image" Target="../media/image552.png"/><Relationship Id="rId79" Type="http://schemas.openxmlformats.org/officeDocument/2006/relationships/customXml" Target="../ink/ink583.xml"/><Relationship Id="rId78" Type="http://schemas.openxmlformats.org/officeDocument/2006/relationships/image" Target="../media/image587.png"/><Relationship Id="rId77" Type="http://schemas.openxmlformats.org/officeDocument/2006/relationships/customXml" Target="../ink/ink582.xml"/><Relationship Id="rId76" Type="http://schemas.openxmlformats.org/officeDocument/2006/relationships/image" Target="../media/image586.png"/><Relationship Id="rId75" Type="http://schemas.openxmlformats.org/officeDocument/2006/relationships/customXml" Target="../ink/ink581.xml"/><Relationship Id="rId74" Type="http://schemas.openxmlformats.org/officeDocument/2006/relationships/image" Target="../media/image585.png"/><Relationship Id="rId73" Type="http://schemas.openxmlformats.org/officeDocument/2006/relationships/customXml" Target="../ink/ink580.xml"/><Relationship Id="rId72" Type="http://schemas.openxmlformats.org/officeDocument/2006/relationships/image" Target="../media/image584.png"/><Relationship Id="rId71" Type="http://schemas.openxmlformats.org/officeDocument/2006/relationships/customXml" Target="../ink/ink579.xml"/><Relationship Id="rId70" Type="http://schemas.openxmlformats.org/officeDocument/2006/relationships/image" Target="../media/image583.png"/><Relationship Id="rId7" Type="http://schemas.openxmlformats.org/officeDocument/2006/relationships/customXml" Target="../ink/ink547.xml"/><Relationship Id="rId69" Type="http://schemas.openxmlformats.org/officeDocument/2006/relationships/customXml" Target="../ink/ink578.xml"/><Relationship Id="rId68" Type="http://schemas.openxmlformats.org/officeDocument/2006/relationships/image" Target="../media/image582.png"/><Relationship Id="rId67" Type="http://schemas.openxmlformats.org/officeDocument/2006/relationships/customXml" Target="../ink/ink577.xml"/><Relationship Id="rId66" Type="http://schemas.openxmlformats.org/officeDocument/2006/relationships/image" Target="../media/image581.png"/><Relationship Id="rId65" Type="http://schemas.openxmlformats.org/officeDocument/2006/relationships/customXml" Target="../ink/ink576.xml"/><Relationship Id="rId64" Type="http://schemas.openxmlformats.org/officeDocument/2006/relationships/image" Target="../media/image580.png"/><Relationship Id="rId63" Type="http://schemas.openxmlformats.org/officeDocument/2006/relationships/customXml" Target="../ink/ink575.xml"/><Relationship Id="rId62" Type="http://schemas.openxmlformats.org/officeDocument/2006/relationships/image" Target="../media/image579.png"/><Relationship Id="rId61" Type="http://schemas.openxmlformats.org/officeDocument/2006/relationships/customXml" Target="../ink/ink574.xml"/><Relationship Id="rId60" Type="http://schemas.openxmlformats.org/officeDocument/2006/relationships/image" Target="../media/image578.png"/><Relationship Id="rId6" Type="http://schemas.openxmlformats.org/officeDocument/2006/relationships/image" Target="../media/image551.png"/><Relationship Id="rId59" Type="http://schemas.openxmlformats.org/officeDocument/2006/relationships/customXml" Target="../ink/ink573.xml"/><Relationship Id="rId58" Type="http://schemas.openxmlformats.org/officeDocument/2006/relationships/image" Target="../media/image577.png"/><Relationship Id="rId57" Type="http://schemas.openxmlformats.org/officeDocument/2006/relationships/customXml" Target="../ink/ink572.xml"/><Relationship Id="rId56" Type="http://schemas.openxmlformats.org/officeDocument/2006/relationships/image" Target="../media/image576.png"/><Relationship Id="rId55" Type="http://schemas.openxmlformats.org/officeDocument/2006/relationships/customXml" Target="../ink/ink571.xml"/><Relationship Id="rId54" Type="http://schemas.openxmlformats.org/officeDocument/2006/relationships/image" Target="../media/image575.png"/><Relationship Id="rId53" Type="http://schemas.openxmlformats.org/officeDocument/2006/relationships/customXml" Target="../ink/ink570.xml"/><Relationship Id="rId52" Type="http://schemas.openxmlformats.org/officeDocument/2006/relationships/image" Target="../media/image574.png"/><Relationship Id="rId51" Type="http://schemas.openxmlformats.org/officeDocument/2006/relationships/customXml" Target="../ink/ink569.xml"/><Relationship Id="rId50" Type="http://schemas.openxmlformats.org/officeDocument/2006/relationships/image" Target="../media/image573.png"/><Relationship Id="rId5" Type="http://schemas.openxmlformats.org/officeDocument/2006/relationships/customXml" Target="../ink/ink546.xml"/><Relationship Id="rId49" Type="http://schemas.openxmlformats.org/officeDocument/2006/relationships/customXml" Target="../ink/ink568.xml"/><Relationship Id="rId48" Type="http://schemas.openxmlformats.org/officeDocument/2006/relationships/image" Target="../media/image572.png"/><Relationship Id="rId47" Type="http://schemas.openxmlformats.org/officeDocument/2006/relationships/customXml" Target="../ink/ink567.xml"/><Relationship Id="rId46" Type="http://schemas.openxmlformats.org/officeDocument/2006/relationships/image" Target="../media/image571.png"/><Relationship Id="rId45" Type="http://schemas.openxmlformats.org/officeDocument/2006/relationships/customXml" Target="../ink/ink566.xml"/><Relationship Id="rId44" Type="http://schemas.openxmlformats.org/officeDocument/2006/relationships/image" Target="../media/image570.png"/><Relationship Id="rId43" Type="http://schemas.openxmlformats.org/officeDocument/2006/relationships/customXml" Target="../ink/ink565.xml"/><Relationship Id="rId42" Type="http://schemas.openxmlformats.org/officeDocument/2006/relationships/image" Target="../media/image569.png"/><Relationship Id="rId41" Type="http://schemas.openxmlformats.org/officeDocument/2006/relationships/customXml" Target="../ink/ink564.xml"/><Relationship Id="rId40" Type="http://schemas.openxmlformats.org/officeDocument/2006/relationships/image" Target="../media/image568.png"/><Relationship Id="rId4" Type="http://schemas.openxmlformats.org/officeDocument/2006/relationships/image" Target="../media/image550.png"/><Relationship Id="rId39" Type="http://schemas.openxmlformats.org/officeDocument/2006/relationships/customXml" Target="../ink/ink563.xml"/><Relationship Id="rId38" Type="http://schemas.openxmlformats.org/officeDocument/2006/relationships/image" Target="../media/image567.png"/><Relationship Id="rId37" Type="http://schemas.openxmlformats.org/officeDocument/2006/relationships/customXml" Target="../ink/ink562.xml"/><Relationship Id="rId36" Type="http://schemas.openxmlformats.org/officeDocument/2006/relationships/image" Target="../media/image566.png"/><Relationship Id="rId35" Type="http://schemas.openxmlformats.org/officeDocument/2006/relationships/customXml" Target="../ink/ink561.xml"/><Relationship Id="rId34" Type="http://schemas.openxmlformats.org/officeDocument/2006/relationships/image" Target="../media/image565.png"/><Relationship Id="rId33" Type="http://schemas.openxmlformats.org/officeDocument/2006/relationships/customXml" Target="../ink/ink560.xml"/><Relationship Id="rId32" Type="http://schemas.openxmlformats.org/officeDocument/2006/relationships/image" Target="../media/image564.png"/><Relationship Id="rId31" Type="http://schemas.openxmlformats.org/officeDocument/2006/relationships/customXml" Target="../ink/ink559.xml"/><Relationship Id="rId30" Type="http://schemas.openxmlformats.org/officeDocument/2006/relationships/image" Target="../media/image563.png"/><Relationship Id="rId3" Type="http://schemas.openxmlformats.org/officeDocument/2006/relationships/customXml" Target="../ink/ink545.xml"/><Relationship Id="rId29" Type="http://schemas.openxmlformats.org/officeDocument/2006/relationships/customXml" Target="../ink/ink558.xml"/><Relationship Id="rId28" Type="http://schemas.openxmlformats.org/officeDocument/2006/relationships/image" Target="../media/image562.png"/><Relationship Id="rId27" Type="http://schemas.openxmlformats.org/officeDocument/2006/relationships/customXml" Target="../ink/ink557.xml"/><Relationship Id="rId26" Type="http://schemas.openxmlformats.org/officeDocument/2006/relationships/image" Target="../media/image561.png"/><Relationship Id="rId25" Type="http://schemas.openxmlformats.org/officeDocument/2006/relationships/customXml" Target="../ink/ink556.xml"/><Relationship Id="rId24" Type="http://schemas.openxmlformats.org/officeDocument/2006/relationships/image" Target="../media/image560.png"/><Relationship Id="rId23" Type="http://schemas.openxmlformats.org/officeDocument/2006/relationships/customXml" Target="../ink/ink555.xml"/><Relationship Id="rId22" Type="http://schemas.openxmlformats.org/officeDocument/2006/relationships/image" Target="../media/image559.png"/><Relationship Id="rId21" Type="http://schemas.openxmlformats.org/officeDocument/2006/relationships/customXml" Target="../ink/ink554.xml"/><Relationship Id="rId20" Type="http://schemas.openxmlformats.org/officeDocument/2006/relationships/image" Target="../media/image558.png"/><Relationship Id="rId2" Type="http://schemas.openxmlformats.org/officeDocument/2006/relationships/image" Target="../media/image549.png"/><Relationship Id="rId19" Type="http://schemas.openxmlformats.org/officeDocument/2006/relationships/customXml" Target="../ink/ink553.xml"/><Relationship Id="rId18" Type="http://schemas.openxmlformats.org/officeDocument/2006/relationships/image" Target="../media/image557.png"/><Relationship Id="rId17" Type="http://schemas.openxmlformats.org/officeDocument/2006/relationships/customXml" Target="../ink/ink552.xml"/><Relationship Id="rId16" Type="http://schemas.openxmlformats.org/officeDocument/2006/relationships/image" Target="../media/image556.png"/><Relationship Id="rId15" Type="http://schemas.openxmlformats.org/officeDocument/2006/relationships/customXml" Target="../ink/ink551.xml"/><Relationship Id="rId14" Type="http://schemas.openxmlformats.org/officeDocument/2006/relationships/image" Target="../media/image555.png"/><Relationship Id="rId13" Type="http://schemas.openxmlformats.org/officeDocument/2006/relationships/customXml" Target="../ink/ink550.xml"/><Relationship Id="rId12" Type="http://schemas.openxmlformats.org/officeDocument/2006/relationships/image" Target="../media/image554.png"/><Relationship Id="rId11" Type="http://schemas.openxmlformats.org/officeDocument/2006/relationships/customXml" Target="../ink/ink549.xml"/><Relationship Id="rId10" Type="http://schemas.openxmlformats.org/officeDocument/2006/relationships/image" Target="../media/image553.png"/><Relationship Id="rId1" Type="http://schemas.openxmlformats.org/officeDocument/2006/relationships/image" Target="../media/image548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45.png"/><Relationship Id="rId98" Type="http://schemas.openxmlformats.org/officeDocument/2006/relationships/customXml" Target="../ink/ink640.xml"/><Relationship Id="rId97" Type="http://schemas.openxmlformats.org/officeDocument/2006/relationships/image" Target="../media/image644.png"/><Relationship Id="rId96" Type="http://schemas.openxmlformats.org/officeDocument/2006/relationships/customXml" Target="../ink/ink639.xml"/><Relationship Id="rId95" Type="http://schemas.openxmlformats.org/officeDocument/2006/relationships/image" Target="../media/image643.png"/><Relationship Id="rId94" Type="http://schemas.openxmlformats.org/officeDocument/2006/relationships/customXml" Target="../ink/ink638.xml"/><Relationship Id="rId93" Type="http://schemas.openxmlformats.org/officeDocument/2006/relationships/image" Target="../media/image642.png"/><Relationship Id="rId92" Type="http://schemas.openxmlformats.org/officeDocument/2006/relationships/customXml" Target="../ink/ink637.xml"/><Relationship Id="rId91" Type="http://schemas.openxmlformats.org/officeDocument/2006/relationships/image" Target="../media/image641.png"/><Relationship Id="rId90" Type="http://schemas.openxmlformats.org/officeDocument/2006/relationships/customXml" Target="../ink/ink636.xml"/><Relationship Id="rId9" Type="http://schemas.openxmlformats.org/officeDocument/2006/relationships/image" Target="../media/image601.png"/><Relationship Id="rId89" Type="http://schemas.openxmlformats.org/officeDocument/2006/relationships/image" Target="../media/image640.png"/><Relationship Id="rId88" Type="http://schemas.openxmlformats.org/officeDocument/2006/relationships/customXml" Target="../ink/ink635.xml"/><Relationship Id="rId87" Type="http://schemas.openxmlformats.org/officeDocument/2006/relationships/image" Target="../media/image639.png"/><Relationship Id="rId86" Type="http://schemas.openxmlformats.org/officeDocument/2006/relationships/customXml" Target="../ink/ink634.xml"/><Relationship Id="rId85" Type="http://schemas.openxmlformats.org/officeDocument/2006/relationships/image" Target="../media/image638.png"/><Relationship Id="rId84" Type="http://schemas.openxmlformats.org/officeDocument/2006/relationships/customXml" Target="../ink/ink633.xml"/><Relationship Id="rId83" Type="http://schemas.openxmlformats.org/officeDocument/2006/relationships/image" Target="../media/image637.png"/><Relationship Id="rId82" Type="http://schemas.openxmlformats.org/officeDocument/2006/relationships/customXml" Target="../ink/ink632.xml"/><Relationship Id="rId81" Type="http://schemas.openxmlformats.org/officeDocument/2006/relationships/image" Target="../media/image636.png"/><Relationship Id="rId80" Type="http://schemas.openxmlformats.org/officeDocument/2006/relationships/customXml" Target="../ink/ink631.xml"/><Relationship Id="rId8" Type="http://schemas.openxmlformats.org/officeDocument/2006/relationships/customXml" Target="../ink/ink595.xml"/><Relationship Id="rId79" Type="http://schemas.openxmlformats.org/officeDocument/2006/relationships/image" Target="../media/image635.png"/><Relationship Id="rId78" Type="http://schemas.openxmlformats.org/officeDocument/2006/relationships/customXml" Target="../ink/ink630.xml"/><Relationship Id="rId77" Type="http://schemas.openxmlformats.org/officeDocument/2006/relationships/image" Target="../media/image634.png"/><Relationship Id="rId76" Type="http://schemas.openxmlformats.org/officeDocument/2006/relationships/customXml" Target="../ink/ink629.xml"/><Relationship Id="rId75" Type="http://schemas.openxmlformats.org/officeDocument/2006/relationships/image" Target="../media/image633.png"/><Relationship Id="rId74" Type="http://schemas.openxmlformats.org/officeDocument/2006/relationships/customXml" Target="../ink/ink628.xml"/><Relationship Id="rId73" Type="http://schemas.openxmlformats.org/officeDocument/2006/relationships/image" Target="../media/image632.png"/><Relationship Id="rId72" Type="http://schemas.openxmlformats.org/officeDocument/2006/relationships/customXml" Target="../ink/ink627.xml"/><Relationship Id="rId71" Type="http://schemas.openxmlformats.org/officeDocument/2006/relationships/image" Target="../media/image631.png"/><Relationship Id="rId70" Type="http://schemas.openxmlformats.org/officeDocument/2006/relationships/customXml" Target="../ink/ink626.xml"/><Relationship Id="rId7" Type="http://schemas.openxmlformats.org/officeDocument/2006/relationships/image" Target="../media/image600.png"/><Relationship Id="rId69" Type="http://schemas.openxmlformats.org/officeDocument/2006/relationships/image" Target="../media/image630.png"/><Relationship Id="rId68" Type="http://schemas.openxmlformats.org/officeDocument/2006/relationships/customXml" Target="../ink/ink625.xml"/><Relationship Id="rId67" Type="http://schemas.openxmlformats.org/officeDocument/2006/relationships/image" Target="../media/image629.png"/><Relationship Id="rId66" Type="http://schemas.openxmlformats.org/officeDocument/2006/relationships/customXml" Target="../ink/ink624.xml"/><Relationship Id="rId65" Type="http://schemas.openxmlformats.org/officeDocument/2006/relationships/image" Target="../media/image628.png"/><Relationship Id="rId64" Type="http://schemas.openxmlformats.org/officeDocument/2006/relationships/customXml" Target="../ink/ink623.xml"/><Relationship Id="rId63" Type="http://schemas.openxmlformats.org/officeDocument/2006/relationships/image" Target="../media/image627.png"/><Relationship Id="rId62" Type="http://schemas.openxmlformats.org/officeDocument/2006/relationships/customXml" Target="../ink/ink622.xml"/><Relationship Id="rId61" Type="http://schemas.openxmlformats.org/officeDocument/2006/relationships/image" Target="../media/image626.png"/><Relationship Id="rId60" Type="http://schemas.openxmlformats.org/officeDocument/2006/relationships/customXml" Target="../ink/ink621.xml"/><Relationship Id="rId6" Type="http://schemas.openxmlformats.org/officeDocument/2006/relationships/customXml" Target="../ink/ink594.xml"/><Relationship Id="rId59" Type="http://schemas.openxmlformats.org/officeDocument/2006/relationships/image" Target="../media/image625.png"/><Relationship Id="rId58" Type="http://schemas.openxmlformats.org/officeDocument/2006/relationships/customXml" Target="../ink/ink620.xml"/><Relationship Id="rId57" Type="http://schemas.openxmlformats.org/officeDocument/2006/relationships/image" Target="../media/image582.png"/><Relationship Id="rId56" Type="http://schemas.openxmlformats.org/officeDocument/2006/relationships/customXml" Target="../ink/ink619.xml"/><Relationship Id="rId55" Type="http://schemas.openxmlformats.org/officeDocument/2006/relationships/image" Target="../media/image624.png"/><Relationship Id="rId54" Type="http://schemas.openxmlformats.org/officeDocument/2006/relationships/customXml" Target="../ink/ink618.xml"/><Relationship Id="rId53" Type="http://schemas.openxmlformats.org/officeDocument/2006/relationships/image" Target="../media/image623.png"/><Relationship Id="rId52" Type="http://schemas.openxmlformats.org/officeDocument/2006/relationships/customXml" Target="../ink/ink617.xml"/><Relationship Id="rId51" Type="http://schemas.openxmlformats.org/officeDocument/2006/relationships/image" Target="../media/image622.png"/><Relationship Id="rId50" Type="http://schemas.openxmlformats.org/officeDocument/2006/relationships/customXml" Target="../ink/ink616.xml"/><Relationship Id="rId5" Type="http://schemas.openxmlformats.org/officeDocument/2006/relationships/image" Target="../media/image599.png"/><Relationship Id="rId49" Type="http://schemas.openxmlformats.org/officeDocument/2006/relationships/image" Target="../media/image621.png"/><Relationship Id="rId48" Type="http://schemas.openxmlformats.org/officeDocument/2006/relationships/customXml" Target="../ink/ink615.xml"/><Relationship Id="rId47" Type="http://schemas.openxmlformats.org/officeDocument/2006/relationships/image" Target="../media/image620.png"/><Relationship Id="rId46" Type="http://schemas.openxmlformats.org/officeDocument/2006/relationships/customXml" Target="../ink/ink614.xml"/><Relationship Id="rId45" Type="http://schemas.openxmlformats.org/officeDocument/2006/relationships/image" Target="../media/image619.png"/><Relationship Id="rId44" Type="http://schemas.openxmlformats.org/officeDocument/2006/relationships/customXml" Target="../ink/ink613.xml"/><Relationship Id="rId43" Type="http://schemas.openxmlformats.org/officeDocument/2006/relationships/image" Target="../media/image618.png"/><Relationship Id="rId42" Type="http://schemas.openxmlformats.org/officeDocument/2006/relationships/customXml" Target="../ink/ink612.xml"/><Relationship Id="rId41" Type="http://schemas.openxmlformats.org/officeDocument/2006/relationships/image" Target="../media/image617.png"/><Relationship Id="rId40" Type="http://schemas.openxmlformats.org/officeDocument/2006/relationships/customXml" Target="../ink/ink611.xml"/><Relationship Id="rId4" Type="http://schemas.openxmlformats.org/officeDocument/2006/relationships/customXml" Target="../ink/ink593.xml"/><Relationship Id="rId39" Type="http://schemas.openxmlformats.org/officeDocument/2006/relationships/image" Target="../media/image616.png"/><Relationship Id="rId38" Type="http://schemas.openxmlformats.org/officeDocument/2006/relationships/customXml" Target="../ink/ink610.xml"/><Relationship Id="rId37" Type="http://schemas.openxmlformats.org/officeDocument/2006/relationships/image" Target="../media/image615.png"/><Relationship Id="rId36" Type="http://schemas.openxmlformats.org/officeDocument/2006/relationships/customXml" Target="../ink/ink609.xml"/><Relationship Id="rId35" Type="http://schemas.openxmlformats.org/officeDocument/2006/relationships/image" Target="../media/image614.png"/><Relationship Id="rId34" Type="http://schemas.openxmlformats.org/officeDocument/2006/relationships/customXml" Target="../ink/ink608.xml"/><Relationship Id="rId33" Type="http://schemas.openxmlformats.org/officeDocument/2006/relationships/image" Target="../media/image613.png"/><Relationship Id="rId325" Type="http://schemas.openxmlformats.org/officeDocument/2006/relationships/slideLayout" Target="../slideLayouts/slideLayout2.xml"/><Relationship Id="rId324" Type="http://schemas.openxmlformats.org/officeDocument/2006/relationships/image" Target="../media/image754.png"/><Relationship Id="rId323" Type="http://schemas.openxmlformats.org/officeDocument/2006/relationships/customXml" Target="../ink/ink753.xml"/><Relationship Id="rId322" Type="http://schemas.openxmlformats.org/officeDocument/2006/relationships/image" Target="../media/image753.png"/><Relationship Id="rId321" Type="http://schemas.openxmlformats.org/officeDocument/2006/relationships/customXml" Target="../ink/ink752.xml"/><Relationship Id="rId320" Type="http://schemas.openxmlformats.org/officeDocument/2006/relationships/image" Target="../media/image752.png"/><Relationship Id="rId32" Type="http://schemas.openxmlformats.org/officeDocument/2006/relationships/customXml" Target="../ink/ink607.xml"/><Relationship Id="rId319" Type="http://schemas.openxmlformats.org/officeDocument/2006/relationships/customXml" Target="../ink/ink751.xml"/><Relationship Id="rId318" Type="http://schemas.openxmlformats.org/officeDocument/2006/relationships/image" Target="../media/image4.png"/><Relationship Id="rId317" Type="http://schemas.openxmlformats.org/officeDocument/2006/relationships/customXml" Target="../ink/ink750.xml"/><Relationship Id="rId316" Type="http://schemas.openxmlformats.org/officeDocument/2006/relationships/image" Target="../media/image751.png"/><Relationship Id="rId315" Type="http://schemas.openxmlformats.org/officeDocument/2006/relationships/customXml" Target="../ink/ink749.xml"/><Relationship Id="rId314" Type="http://schemas.openxmlformats.org/officeDocument/2006/relationships/image" Target="../media/image750.png"/><Relationship Id="rId313" Type="http://schemas.openxmlformats.org/officeDocument/2006/relationships/customXml" Target="../ink/ink748.xml"/><Relationship Id="rId312" Type="http://schemas.openxmlformats.org/officeDocument/2006/relationships/image" Target="../media/image749.png"/><Relationship Id="rId311" Type="http://schemas.openxmlformats.org/officeDocument/2006/relationships/customXml" Target="../ink/ink747.xml"/><Relationship Id="rId310" Type="http://schemas.openxmlformats.org/officeDocument/2006/relationships/image" Target="../media/image748.png"/><Relationship Id="rId31" Type="http://schemas.openxmlformats.org/officeDocument/2006/relationships/image" Target="../media/image612.png"/><Relationship Id="rId309" Type="http://schemas.openxmlformats.org/officeDocument/2006/relationships/customXml" Target="../ink/ink746.xml"/><Relationship Id="rId308" Type="http://schemas.openxmlformats.org/officeDocument/2006/relationships/image" Target="../media/image747.png"/><Relationship Id="rId307" Type="http://schemas.openxmlformats.org/officeDocument/2006/relationships/customXml" Target="../ink/ink745.xml"/><Relationship Id="rId306" Type="http://schemas.openxmlformats.org/officeDocument/2006/relationships/image" Target="../media/image746.png"/><Relationship Id="rId305" Type="http://schemas.openxmlformats.org/officeDocument/2006/relationships/customXml" Target="../ink/ink744.xml"/><Relationship Id="rId304" Type="http://schemas.openxmlformats.org/officeDocument/2006/relationships/image" Target="../media/image745.png"/><Relationship Id="rId303" Type="http://schemas.openxmlformats.org/officeDocument/2006/relationships/customXml" Target="../ink/ink743.xml"/><Relationship Id="rId302" Type="http://schemas.openxmlformats.org/officeDocument/2006/relationships/image" Target="../media/image744.png"/><Relationship Id="rId301" Type="http://schemas.openxmlformats.org/officeDocument/2006/relationships/customXml" Target="../ink/ink742.xml"/><Relationship Id="rId300" Type="http://schemas.openxmlformats.org/officeDocument/2006/relationships/image" Target="../media/image743.png"/><Relationship Id="rId30" Type="http://schemas.openxmlformats.org/officeDocument/2006/relationships/customXml" Target="../ink/ink606.xml"/><Relationship Id="rId3" Type="http://schemas.openxmlformats.org/officeDocument/2006/relationships/image" Target="../media/image598.png"/><Relationship Id="rId299" Type="http://schemas.openxmlformats.org/officeDocument/2006/relationships/customXml" Target="../ink/ink741.xml"/><Relationship Id="rId298" Type="http://schemas.openxmlformats.org/officeDocument/2006/relationships/image" Target="../media/image742.png"/><Relationship Id="rId297" Type="http://schemas.openxmlformats.org/officeDocument/2006/relationships/customXml" Target="../ink/ink740.xml"/><Relationship Id="rId296" Type="http://schemas.openxmlformats.org/officeDocument/2006/relationships/image" Target="../media/image741.png"/><Relationship Id="rId295" Type="http://schemas.openxmlformats.org/officeDocument/2006/relationships/customXml" Target="../ink/ink739.xml"/><Relationship Id="rId294" Type="http://schemas.openxmlformats.org/officeDocument/2006/relationships/image" Target="../media/image740.png"/><Relationship Id="rId293" Type="http://schemas.openxmlformats.org/officeDocument/2006/relationships/customXml" Target="../ink/ink738.xml"/><Relationship Id="rId292" Type="http://schemas.openxmlformats.org/officeDocument/2006/relationships/image" Target="../media/image739.png"/><Relationship Id="rId291" Type="http://schemas.openxmlformats.org/officeDocument/2006/relationships/customXml" Target="../ink/ink737.xml"/><Relationship Id="rId290" Type="http://schemas.openxmlformats.org/officeDocument/2006/relationships/image" Target="../media/image738.png"/><Relationship Id="rId29" Type="http://schemas.openxmlformats.org/officeDocument/2006/relationships/image" Target="../media/image611.png"/><Relationship Id="rId289" Type="http://schemas.openxmlformats.org/officeDocument/2006/relationships/customXml" Target="../ink/ink736.xml"/><Relationship Id="rId288" Type="http://schemas.openxmlformats.org/officeDocument/2006/relationships/image" Target="../media/image737.png"/><Relationship Id="rId287" Type="http://schemas.openxmlformats.org/officeDocument/2006/relationships/customXml" Target="../ink/ink735.xml"/><Relationship Id="rId286" Type="http://schemas.openxmlformats.org/officeDocument/2006/relationships/image" Target="../media/image736.png"/><Relationship Id="rId285" Type="http://schemas.openxmlformats.org/officeDocument/2006/relationships/customXml" Target="../ink/ink734.xml"/><Relationship Id="rId284" Type="http://schemas.openxmlformats.org/officeDocument/2006/relationships/image" Target="../media/image735.png"/><Relationship Id="rId283" Type="http://schemas.openxmlformats.org/officeDocument/2006/relationships/customXml" Target="../ink/ink733.xml"/><Relationship Id="rId282" Type="http://schemas.openxmlformats.org/officeDocument/2006/relationships/image" Target="../media/image734.png"/><Relationship Id="rId281" Type="http://schemas.openxmlformats.org/officeDocument/2006/relationships/customXml" Target="../ink/ink732.xml"/><Relationship Id="rId280" Type="http://schemas.openxmlformats.org/officeDocument/2006/relationships/image" Target="../media/image733.png"/><Relationship Id="rId28" Type="http://schemas.openxmlformats.org/officeDocument/2006/relationships/customXml" Target="../ink/ink605.xml"/><Relationship Id="rId279" Type="http://schemas.openxmlformats.org/officeDocument/2006/relationships/customXml" Target="../ink/ink731.xml"/><Relationship Id="rId278" Type="http://schemas.openxmlformats.org/officeDocument/2006/relationships/image" Target="../media/image732.png"/><Relationship Id="rId277" Type="http://schemas.openxmlformats.org/officeDocument/2006/relationships/customXml" Target="../ink/ink730.xml"/><Relationship Id="rId276" Type="http://schemas.openxmlformats.org/officeDocument/2006/relationships/image" Target="../media/image731.png"/><Relationship Id="rId275" Type="http://schemas.openxmlformats.org/officeDocument/2006/relationships/customXml" Target="../ink/ink729.xml"/><Relationship Id="rId274" Type="http://schemas.openxmlformats.org/officeDocument/2006/relationships/image" Target="../media/image730.png"/><Relationship Id="rId273" Type="http://schemas.openxmlformats.org/officeDocument/2006/relationships/customXml" Target="../ink/ink728.xml"/><Relationship Id="rId272" Type="http://schemas.openxmlformats.org/officeDocument/2006/relationships/image" Target="../media/image729.png"/><Relationship Id="rId271" Type="http://schemas.openxmlformats.org/officeDocument/2006/relationships/customXml" Target="../ink/ink727.xml"/><Relationship Id="rId270" Type="http://schemas.openxmlformats.org/officeDocument/2006/relationships/image" Target="../media/image728.png"/><Relationship Id="rId27" Type="http://schemas.openxmlformats.org/officeDocument/2006/relationships/image" Target="../media/image610.png"/><Relationship Id="rId269" Type="http://schemas.openxmlformats.org/officeDocument/2006/relationships/customXml" Target="../ink/ink726.xml"/><Relationship Id="rId268" Type="http://schemas.openxmlformats.org/officeDocument/2006/relationships/image" Target="../media/image727.png"/><Relationship Id="rId267" Type="http://schemas.openxmlformats.org/officeDocument/2006/relationships/customXml" Target="../ink/ink725.xml"/><Relationship Id="rId266" Type="http://schemas.openxmlformats.org/officeDocument/2006/relationships/image" Target="../media/image726.png"/><Relationship Id="rId265" Type="http://schemas.openxmlformats.org/officeDocument/2006/relationships/customXml" Target="../ink/ink724.xml"/><Relationship Id="rId264" Type="http://schemas.openxmlformats.org/officeDocument/2006/relationships/image" Target="../media/image725.png"/><Relationship Id="rId263" Type="http://schemas.openxmlformats.org/officeDocument/2006/relationships/customXml" Target="../ink/ink723.xml"/><Relationship Id="rId262" Type="http://schemas.openxmlformats.org/officeDocument/2006/relationships/image" Target="../media/image724.png"/><Relationship Id="rId261" Type="http://schemas.openxmlformats.org/officeDocument/2006/relationships/customXml" Target="../ink/ink722.xml"/><Relationship Id="rId260" Type="http://schemas.openxmlformats.org/officeDocument/2006/relationships/image" Target="../media/image723.png"/><Relationship Id="rId26" Type="http://schemas.openxmlformats.org/officeDocument/2006/relationships/customXml" Target="../ink/ink604.xml"/><Relationship Id="rId259" Type="http://schemas.openxmlformats.org/officeDocument/2006/relationships/customXml" Target="../ink/ink721.xml"/><Relationship Id="rId258" Type="http://schemas.openxmlformats.org/officeDocument/2006/relationships/image" Target="../media/image722.png"/><Relationship Id="rId257" Type="http://schemas.openxmlformats.org/officeDocument/2006/relationships/customXml" Target="../ink/ink720.xml"/><Relationship Id="rId256" Type="http://schemas.openxmlformats.org/officeDocument/2006/relationships/image" Target="../media/image721.png"/><Relationship Id="rId255" Type="http://schemas.openxmlformats.org/officeDocument/2006/relationships/customXml" Target="../ink/ink719.xml"/><Relationship Id="rId254" Type="http://schemas.openxmlformats.org/officeDocument/2006/relationships/image" Target="../media/image720.png"/><Relationship Id="rId253" Type="http://schemas.openxmlformats.org/officeDocument/2006/relationships/customXml" Target="../ink/ink718.xml"/><Relationship Id="rId252" Type="http://schemas.openxmlformats.org/officeDocument/2006/relationships/image" Target="../media/image719.png"/><Relationship Id="rId251" Type="http://schemas.openxmlformats.org/officeDocument/2006/relationships/customXml" Target="../ink/ink717.xml"/><Relationship Id="rId250" Type="http://schemas.openxmlformats.org/officeDocument/2006/relationships/image" Target="../media/image718.png"/><Relationship Id="rId25" Type="http://schemas.openxmlformats.org/officeDocument/2006/relationships/image" Target="../media/image609.png"/><Relationship Id="rId249" Type="http://schemas.openxmlformats.org/officeDocument/2006/relationships/customXml" Target="../ink/ink716.xml"/><Relationship Id="rId248" Type="http://schemas.openxmlformats.org/officeDocument/2006/relationships/image" Target="../media/image717.png"/><Relationship Id="rId247" Type="http://schemas.openxmlformats.org/officeDocument/2006/relationships/customXml" Target="../ink/ink715.xml"/><Relationship Id="rId246" Type="http://schemas.openxmlformats.org/officeDocument/2006/relationships/image" Target="../media/image716.png"/><Relationship Id="rId245" Type="http://schemas.openxmlformats.org/officeDocument/2006/relationships/customXml" Target="../ink/ink714.xml"/><Relationship Id="rId244" Type="http://schemas.openxmlformats.org/officeDocument/2006/relationships/image" Target="../media/image715.png"/><Relationship Id="rId243" Type="http://schemas.openxmlformats.org/officeDocument/2006/relationships/customXml" Target="../ink/ink713.xml"/><Relationship Id="rId242" Type="http://schemas.openxmlformats.org/officeDocument/2006/relationships/image" Target="../media/image714.png"/><Relationship Id="rId241" Type="http://schemas.openxmlformats.org/officeDocument/2006/relationships/customXml" Target="../ink/ink712.xml"/><Relationship Id="rId240" Type="http://schemas.openxmlformats.org/officeDocument/2006/relationships/image" Target="../media/image713.png"/><Relationship Id="rId24" Type="http://schemas.openxmlformats.org/officeDocument/2006/relationships/customXml" Target="../ink/ink603.xml"/><Relationship Id="rId239" Type="http://schemas.openxmlformats.org/officeDocument/2006/relationships/customXml" Target="../ink/ink711.xml"/><Relationship Id="rId238" Type="http://schemas.openxmlformats.org/officeDocument/2006/relationships/image" Target="../media/image712.png"/><Relationship Id="rId237" Type="http://schemas.openxmlformats.org/officeDocument/2006/relationships/customXml" Target="../ink/ink710.xml"/><Relationship Id="rId236" Type="http://schemas.openxmlformats.org/officeDocument/2006/relationships/image" Target="../media/image711.png"/><Relationship Id="rId235" Type="http://schemas.openxmlformats.org/officeDocument/2006/relationships/customXml" Target="../ink/ink709.xml"/><Relationship Id="rId234" Type="http://schemas.openxmlformats.org/officeDocument/2006/relationships/image" Target="../media/image710.png"/><Relationship Id="rId233" Type="http://schemas.openxmlformats.org/officeDocument/2006/relationships/customXml" Target="../ink/ink708.xml"/><Relationship Id="rId232" Type="http://schemas.openxmlformats.org/officeDocument/2006/relationships/image" Target="../media/image709.png"/><Relationship Id="rId231" Type="http://schemas.openxmlformats.org/officeDocument/2006/relationships/customXml" Target="../ink/ink707.xml"/><Relationship Id="rId230" Type="http://schemas.openxmlformats.org/officeDocument/2006/relationships/image" Target="../media/image708.png"/><Relationship Id="rId23" Type="http://schemas.openxmlformats.org/officeDocument/2006/relationships/image" Target="../media/image608.png"/><Relationship Id="rId229" Type="http://schemas.openxmlformats.org/officeDocument/2006/relationships/customXml" Target="../ink/ink706.xml"/><Relationship Id="rId228" Type="http://schemas.openxmlformats.org/officeDocument/2006/relationships/image" Target="../media/image707.png"/><Relationship Id="rId227" Type="http://schemas.openxmlformats.org/officeDocument/2006/relationships/customXml" Target="../ink/ink705.xml"/><Relationship Id="rId226" Type="http://schemas.openxmlformats.org/officeDocument/2006/relationships/image" Target="../media/image706.png"/><Relationship Id="rId225" Type="http://schemas.openxmlformats.org/officeDocument/2006/relationships/customXml" Target="../ink/ink704.xml"/><Relationship Id="rId224" Type="http://schemas.openxmlformats.org/officeDocument/2006/relationships/image" Target="../media/image705.png"/><Relationship Id="rId223" Type="http://schemas.openxmlformats.org/officeDocument/2006/relationships/customXml" Target="../ink/ink703.xml"/><Relationship Id="rId222" Type="http://schemas.openxmlformats.org/officeDocument/2006/relationships/image" Target="../media/image704.png"/><Relationship Id="rId221" Type="http://schemas.openxmlformats.org/officeDocument/2006/relationships/customXml" Target="../ink/ink702.xml"/><Relationship Id="rId220" Type="http://schemas.openxmlformats.org/officeDocument/2006/relationships/image" Target="../media/image703.png"/><Relationship Id="rId22" Type="http://schemas.openxmlformats.org/officeDocument/2006/relationships/customXml" Target="../ink/ink602.xml"/><Relationship Id="rId219" Type="http://schemas.openxmlformats.org/officeDocument/2006/relationships/customXml" Target="../ink/ink701.xml"/><Relationship Id="rId218" Type="http://schemas.openxmlformats.org/officeDocument/2006/relationships/image" Target="../media/image702.png"/><Relationship Id="rId217" Type="http://schemas.openxmlformats.org/officeDocument/2006/relationships/customXml" Target="../ink/ink700.xml"/><Relationship Id="rId216" Type="http://schemas.openxmlformats.org/officeDocument/2006/relationships/image" Target="../media/image701.png"/><Relationship Id="rId215" Type="http://schemas.openxmlformats.org/officeDocument/2006/relationships/customXml" Target="../ink/ink699.xml"/><Relationship Id="rId214" Type="http://schemas.openxmlformats.org/officeDocument/2006/relationships/image" Target="../media/image700.png"/><Relationship Id="rId213" Type="http://schemas.openxmlformats.org/officeDocument/2006/relationships/customXml" Target="../ink/ink698.xml"/><Relationship Id="rId212" Type="http://schemas.openxmlformats.org/officeDocument/2006/relationships/image" Target="../media/image699.png"/><Relationship Id="rId211" Type="http://schemas.openxmlformats.org/officeDocument/2006/relationships/customXml" Target="../ink/ink697.xml"/><Relationship Id="rId210" Type="http://schemas.openxmlformats.org/officeDocument/2006/relationships/image" Target="../media/image698.png"/><Relationship Id="rId21" Type="http://schemas.openxmlformats.org/officeDocument/2006/relationships/image" Target="../media/image607.png"/><Relationship Id="rId209" Type="http://schemas.openxmlformats.org/officeDocument/2006/relationships/customXml" Target="../ink/ink696.xml"/><Relationship Id="rId208" Type="http://schemas.openxmlformats.org/officeDocument/2006/relationships/image" Target="../media/image697.png"/><Relationship Id="rId207" Type="http://schemas.openxmlformats.org/officeDocument/2006/relationships/customXml" Target="../ink/ink695.xml"/><Relationship Id="rId206" Type="http://schemas.openxmlformats.org/officeDocument/2006/relationships/image" Target="../media/image696.png"/><Relationship Id="rId205" Type="http://schemas.openxmlformats.org/officeDocument/2006/relationships/customXml" Target="../ink/ink694.xml"/><Relationship Id="rId204" Type="http://schemas.openxmlformats.org/officeDocument/2006/relationships/image" Target="../media/image695.png"/><Relationship Id="rId203" Type="http://schemas.openxmlformats.org/officeDocument/2006/relationships/customXml" Target="../ink/ink693.xml"/><Relationship Id="rId202" Type="http://schemas.openxmlformats.org/officeDocument/2006/relationships/image" Target="../media/image694.png"/><Relationship Id="rId201" Type="http://schemas.openxmlformats.org/officeDocument/2006/relationships/customXml" Target="../ink/ink692.xml"/><Relationship Id="rId200" Type="http://schemas.openxmlformats.org/officeDocument/2006/relationships/image" Target="../media/image693.png"/><Relationship Id="rId20" Type="http://schemas.openxmlformats.org/officeDocument/2006/relationships/customXml" Target="../ink/ink601.xml"/><Relationship Id="rId2" Type="http://schemas.openxmlformats.org/officeDocument/2006/relationships/customXml" Target="../ink/ink592.xml"/><Relationship Id="rId199" Type="http://schemas.openxmlformats.org/officeDocument/2006/relationships/customXml" Target="../ink/ink691.xml"/><Relationship Id="rId198" Type="http://schemas.openxmlformats.org/officeDocument/2006/relationships/image" Target="../media/image692.png"/><Relationship Id="rId197" Type="http://schemas.openxmlformats.org/officeDocument/2006/relationships/customXml" Target="../ink/ink690.xml"/><Relationship Id="rId196" Type="http://schemas.openxmlformats.org/officeDocument/2006/relationships/image" Target="../media/image315.png"/><Relationship Id="rId195" Type="http://schemas.openxmlformats.org/officeDocument/2006/relationships/customXml" Target="../ink/ink689.xml"/><Relationship Id="rId194" Type="http://schemas.openxmlformats.org/officeDocument/2006/relationships/image" Target="../media/image691.png"/><Relationship Id="rId193" Type="http://schemas.openxmlformats.org/officeDocument/2006/relationships/customXml" Target="../ink/ink688.xml"/><Relationship Id="rId192" Type="http://schemas.openxmlformats.org/officeDocument/2006/relationships/image" Target="../media/image690.png"/><Relationship Id="rId191" Type="http://schemas.openxmlformats.org/officeDocument/2006/relationships/customXml" Target="../ink/ink687.xml"/><Relationship Id="rId190" Type="http://schemas.openxmlformats.org/officeDocument/2006/relationships/image" Target="../media/image689.png"/><Relationship Id="rId19" Type="http://schemas.openxmlformats.org/officeDocument/2006/relationships/image" Target="../media/image606.png"/><Relationship Id="rId189" Type="http://schemas.openxmlformats.org/officeDocument/2006/relationships/customXml" Target="../ink/ink686.xml"/><Relationship Id="rId188" Type="http://schemas.openxmlformats.org/officeDocument/2006/relationships/image" Target="../media/image688.png"/><Relationship Id="rId187" Type="http://schemas.openxmlformats.org/officeDocument/2006/relationships/customXml" Target="../ink/ink685.xml"/><Relationship Id="rId186" Type="http://schemas.openxmlformats.org/officeDocument/2006/relationships/image" Target="../media/image687.png"/><Relationship Id="rId185" Type="http://schemas.openxmlformats.org/officeDocument/2006/relationships/customXml" Target="../ink/ink684.xml"/><Relationship Id="rId184" Type="http://schemas.openxmlformats.org/officeDocument/2006/relationships/image" Target="../media/image686.png"/><Relationship Id="rId183" Type="http://schemas.openxmlformats.org/officeDocument/2006/relationships/customXml" Target="../ink/ink683.xml"/><Relationship Id="rId182" Type="http://schemas.openxmlformats.org/officeDocument/2006/relationships/image" Target="../media/image685.png"/><Relationship Id="rId181" Type="http://schemas.openxmlformats.org/officeDocument/2006/relationships/customXml" Target="../ink/ink682.xml"/><Relationship Id="rId180" Type="http://schemas.openxmlformats.org/officeDocument/2006/relationships/image" Target="../media/image684.png"/><Relationship Id="rId18" Type="http://schemas.openxmlformats.org/officeDocument/2006/relationships/customXml" Target="../ink/ink600.xml"/><Relationship Id="rId179" Type="http://schemas.openxmlformats.org/officeDocument/2006/relationships/customXml" Target="../ink/ink681.xml"/><Relationship Id="rId178" Type="http://schemas.openxmlformats.org/officeDocument/2006/relationships/image" Target="../media/image683.png"/><Relationship Id="rId177" Type="http://schemas.openxmlformats.org/officeDocument/2006/relationships/customXml" Target="../ink/ink680.xml"/><Relationship Id="rId176" Type="http://schemas.openxmlformats.org/officeDocument/2006/relationships/image" Target="../media/image682.png"/><Relationship Id="rId175" Type="http://schemas.openxmlformats.org/officeDocument/2006/relationships/customXml" Target="../ink/ink679.xml"/><Relationship Id="rId174" Type="http://schemas.openxmlformats.org/officeDocument/2006/relationships/image" Target="../media/image681.png"/><Relationship Id="rId173" Type="http://schemas.openxmlformats.org/officeDocument/2006/relationships/customXml" Target="../ink/ink678.xml"/><Relationship Id="rId172" Type="http://schemas.openxmlformats.org/officeDocument/2006/relationships/image" Target="../media/image680.png"/><Relationship Id="rId171" Type="http://schemas.openxmlformats.org/officeDocument/2006/relationships/customXml" Target="../ink/ink677.xml"/><Relationship Id="rId170" Type="http://schemas.openxmlformats.org/officeDocument/2006/relationships/image" Target="../media/image679.png"/><Relationship Id="rId17" Type="http://schemas.openxmlformats.org/officeDocument/2006/relationships/image" Target="../media/image605.png"/><Relationship Id="rId169" Type="http://schemas.openxmlformats.org/officeDocument/2006/relationships/customXml" Target="../ink/ink676.xml"/><Relationship Id="rId168" Type="http://schemas.openxmlformats.org/officeDocument/2006/relationships/image" Target="../media/image678.png"/><Relationship Id="rId167" Type="http://schemas.openxmlformats.org/officeDocument/2006/relationships/customXml" Target="../ink/ink675.xml"/><Relationship Id="rId166" Type="http://schemas.openxmlformats.org/officeDocument/2006/relationships/image" Target="../media/image677.png"/><Relationship Id="rId165" Type="http://schemas.openxmlformats.org/officeDocument/2006/relationships/customXml" Target="../ink/ink674.xml"/><Relationship Id="rId164" Type="http://schemas.openxmlformats.org/officeDocument/2006/relationships/image" Target="../media/image676.png"/><Relationship Id="rId163" Type="http://schemas.openxmlformats.org/officeDocument/2006/relationships/customXml" Target="../ink/ink673.xml"/><Relationship Id="rId162" Type="http://schemas.openxmlformats.org/officeDocument/2006/relationships/image" Target="../media/image675.png"/><Relationship Id="rId161" Type="http://schemas.openxmlformats.org/officeDocument/2006/relationships/customXml" Target="../ink/ink672.xml"/><Relationship Id="rId160" Type="http://schemas.openxmlformats.org/officeDocument/2006/relationships/image" Target="../media/image674.png"/><Relationship Id="rId16" Type="http://schemas.openxmlformats.org/officeDocument/2006/relationships/customXml" Target="../ink/ink599.xml"/><Relationship Id="rId159" Type="http://schemas.openxmlformats.org/officeDocument/2006/relationships/customXml" Target="../ink/ink671.xml"/><Relationship Id="rId158" Type="http://schemas.openxmlformats.org/officeDocument/2006/relationships/image" Target="../media/image673.png"/><Relationship Id="rId157" Type="http://schemas.openxmlformats.org/officeDocument/2006/relationships/customXml" Target="../ink/ink670.xml"/><Relationship Id="rId156" Type="http://schemas.openxmlformats.org/officeDocument/2006/relationships/image" Target="../media/image672.png"/><Relationship Id="rId155" Type="http://schemas.openxmlformats.org/officeDocument/2006/relationships/customXml" Target="../ink/ink669.xml"/><Relationship Id="rId154" Type="http://schemas.openxmlformats.org/officeDocument/2006/relationships/image" Target="../media/image671.png"/><Relationship Id="rId153" Type="http://schemas.openxmlformats.org/officeDocument/2006/relationships/customXml" Target="../ink/ink668.xml"/><Relationship Id="rId152" Type="http://schemas.openxmlformats.org/officeDocument/2006/relationships/image" Target="../media/image670.png"/><Relationship Id="rId151" Type="http://schemas.openxmlformats.org/officeDocument/2006/relationships/customXml" Target="../ink/ink667.xml"/><Relationship Id="rId150" Type="http://schemas.openxmlformats.org/officeDocument/2006/relationships/image" Target="../media/image669.png"/><Relationship Id="rId15" Type="http://schemas.openxmlformats.org/officeDocument/2006/relationships/image" Target="../media/image604.png"/><Relationship Id="rId149" Type="http://schemas.openxmlformats.org/officeDocument/2006/relationships/customXml" Target="../ink/ink666.xml"/><Relationship Id="rId148" Type="http://schemas.openxmlformats.org/officeDocument/2006/relationships/image" Target="../media/image668.png"/><Relationship Id="rId147" Type="http://schemas.openxmlformats.org/officeDocument/2006/relationships/customXml" Target="../ink/ink665.xml"/><Relationship Id="rId146" Type="http://schemas.openxmlformats.org/officeDocument/2006/relationships/image" Target="../media/image667.png"/><Relationship Id="rId145" Type="http://schemas.openxmlformats.org/officeDocument/2006/relationships/customXml" Target="../ink/ink664.xml"/><Relationship Id="rId144" Type="http://schemas.openxmlformats.org/officeDocument/2006/relationships/image" Target="../media/image666.png"/><Relationship Id="rId143" Type="http://schemas.openxmlformats.org/officeDocument/2006/relationships/customXml" Target="../ink/ink663.xml"/><Relationship Id="rId142" Type="http://schemas.openxmlformats.org/officeDocument/2006/relationships/image" Target="../media/image665.png"/><Relationship Id="rId141" Type="http://schemas.openxmlformats.org/officeDocument/2006/relationships/customXml" Target="../ink/ink662.xml"/><Relationship Id="rId140" Type="http://schemas.openxmlformats.org/officeDocument/2006/relationships/image" Target="../media/image664.png"/><Relationship Id="rId14" Type="http://schemas.openxmlformats.org/officeDocument/2006/relationships/customXml" Target="../ink/ink598.xml"/><Relationship Id="rId139" Type="http://schemas.openxmlformats.org/officeDocument/2006/relationships/customXml" Target="../ink/ink661.xml"/><Relationship Id="rId138" Type="http://schemas.openxmlformats.org/officeDocument/2006/relationships/customXml" Target="../ink/ink660.xml"/><Relationship Id="rId137" Type="http://schemas.openxmlformats.org/officeDocument/2006/relationships/image" Target="../media/image663.png"/><Relationship Id="rId136" Type="http://schemas.openxmlformats.org/officeDocument/2006/relationships/customXml" Target="../ink/ink659.xml"/><Relationship Id="rId135" Type="http://schemas.openxmlformats.org/officeDocument/2006/relationships/image" Target="../media/image662.png"/><Relationship Id="rId134" Type="http://schemas.openxmlformats.org/officeDocument/2006/relationships/customXml" Target="../ink/ink658.xml"/><Relationship Id="rId133" Type="http://schemas.openxmlformats.org/officeDocument/2006/relationships/image" Target="../media/image661.png"/><Relationship Id="rId132" Type="http://schemas.openxmlformats.org/officeDocument/2006/relationships/customXml" Target="../ink/ink657.xml"/><Relationship Id="rId131" Type="http://schemas.openxmlformats.org/officeDocument/2006/relationships/image" Target="../media/image409.png"/><Relationship Id="rId130" Type="http://schemas.openxmlformats.org/officeDocument/2006/relationships/customXml" Target="../ink/ink656.xml"/><Relationship Id="rId13" Type="http://schemas.openxmlformats.org/officeDocument/2006/relationships/image" Target="../media/image603.png"/><Relationship Id="rId129" Type="http://schemas.openxmlformats.org/officeDocument/2006/relationships/image" Target="../media/image660.png"/><Relationship Id="rId128" Type="http://schemas.openxmlformats.org/officeDocument/2006/relationships/customXml" Target="../ink/ink655.xml"/><Relationship Id="rId127" Type="http://schemas.openxmlformats.org/officeDocument/2006/relationships/image" Target="../media/image659.png"/><Relationship Id="rId126" Type="http://schemas.openxmlformats.org/officeDocument/2006/relationships/customXml" Target="../ink/ink654.xml"/><Relationship Id="rId125" Type="http://schemas.openxmlformats.org/officeDocument/2006/relationships/image" Target="../media/image658.png"/><Relationship Id="rId124" Type="http://schemas.openxmlformats.org/officeDocument/2006/relationships/customXml" Target="../ink/ink653.xml"/><Relationship Id="rId123" Type="http://schemas.openxmlformats.org/officeDocument/2006/relationships/image" Target="../media/image657.png"/><Relationship Id="rId122" Type="http://schemas.openxmlformats.org/officeDocument/2006/relationships/customXml" Target="../ink/ink652.xml"/><Relationship Id="rId121" Type="http://schemas.openxmlformats.org/officeDocument/2006/relationships/image" Target="../media/image656.png"/><Relationship Id="rId120" Type="http://schemas.openxmlformats.org/officeDocument/2006/relationships/customXml" Target="../ink/ink651.xml"/><Relationship Id="rId12" Type="http://schemas.openxmlformats.org/officeDocument/2006/relationships/customXml" Target="../ink/ink597.xml"/><Relationship Id="rId119" Type="http://schemas.openxmlformats.org/officeDocument/2006/relationships/image" Target="../media/image655.png"/><Relationship Id="rId118" Type="http://schemas.openxmlformats.org/officeDocument/2006/relationships/customXml" Target="../ink/ink650.xml"/><Relationship Id="rId117" Type="http://schemas.openxmlformats.org/officeDocument/2006/relationships/image" Target="../media/image654.png"/><Relationship Id="rId116" Type="http://schemas.openxmlformats.org/officeDocument/2006/relationships/customXml" Target="../ink/ink649.xml"/><Relationship Id="rId115" Type="http://schemas.openxmlformats.org/officeDocument/2006/relationships/image" Target="../media/image653.png"/><Relationship Id="rId114" Type="http://schemas.openxmlformats.org/officeDocument/2006/relationships/customXml" Target="../ink/ink648.xml"/><Relationship Id="rId113" Type="http://schemas.openxmlformats.org/officeDocument/2006/relationships/image" Target="../media/image652.png"/><Relationship Id="rId112" Type="http://schemas.openxmlformats.org/officeDocument/2006/relationships/customXml" Target="../ink/ink647.xml"/><Relationship Id="rId111" Type="http://schemas.openxmlformats.org/officeDocument/2006/relationships/image" Target="../media/image651.png"/><Relationship Id="rId110" Type="http://schemas.openxmlformats.org/officeDocument/2006/relationships/customXml" Target="../ink/ink646.xml"/><Relationship Id="rId11" Type="http://schemas.openxmlformats.org/officeDocument/2006/relationships/image" Target="../media/image602.png"/><Relationship Id="rId109" Type="http://schemas.openxmlformats.org/officeDocument/2006/relationships/image" Target="../media/image650.png"/><Relationship Id="rId108" Type="http://schemas.openxmlformats.org/officeDocument/2006/relationships/customXml" Target="../ink/ink645.xml"/><Relationship Id="rId107" Type="http://schemas.openxmlformats.org/officeDocument/2006/relationships/image" Target="../media/image649.png"/><Relationship Id="rId106" Type="http://schemas.openxmlformats.org/officeDocument/2006/relationships/customXml" Target="../ink/ink644.xml"/><Relationship Id="rId105" Type="http://schemas.openxmlformats.org/officeDocument/2006/relationships/image" Target="../media/image648.png"/><Relationship Id="rId104" Type="http://schemas.openxmlformats.org/officeDocument/2006/relationships/customXml" Target="../ink/ink643.xml"/><Relationship Id="rId103" Type="http://schemas.openxmlformats.org/officeDocument/2006/relationships/image" Target="../media/image647.png"/><Relationship Id="rId102" Type="http://schemas.openxmlformats.org/officeDocument/2006/relationships/customXml" Target="../ink/ink642.xml"/><Relationship Id="rId101" Type="http://schemas.openxmlformats.org/officeDocument/2006/relationships/image" Target="../media/image646.png"/><Relationship Id="rId100" Type="http://schemas.openxmlformats.org/officeDocument/2006/relationships/customXml" Target="../ink/ink641.xml"/><Relationship Id="rId10" Type="http://schemas.openxmlformats.org/officeDocument/2006/relationships/customXml" Target="../ink/ink596.xml"/><Relationship Id="rId1" Type="http://schemas.openxmlformats.org/officeDocument/2006/relationships/image" Target="../media/image597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04.png"/><Relationship Id="rId98" Type="http://schemas.openxmlformats.org/officeDocument/2006/relationships/customXml" Target="../ink/ink802.xml"/><Relationship Id="rId97" Type="http://schemas.openxmlformats.org/officeDocument/2006/relationships/image" Target="../media/image803.png"/><Relationship Id="rId96" Type="http://schemas.openxmlformats.org/officeDocument/2006/relationships/customXml" Target="../ink/ink801.xml"/><Relationship Id="rId95" Type="http://schemas.openxmlformats.org/officeDocument/2006/relationships/image" Target="../media/image802.png"/><Relationship Id="rId94" Type="http://schemas.openxmlformats.org/officeDocument/2006/relationships/customXml" Target="../ink/ink800.xml"/><Relationship Id="rId93" Type="http://schemas.openxmlformats.org/officeDocument/2006/relationships/image" Target="../media/image801.png"/><Relationship Id="rId92" Type="http://schemas.openxmlformats.org/officeDocument/2006/relationships/customXml" Target="../ink/ink799.xml"/><Relationship Id="rId91" Type="http://schemas.openxmlformats.org/officeDocument/2006/relationships/image" Target="../media/image800.png"/><Relationship Id="rId90" Type="http://schemas.openxmlformats.org/officeDocument/2006/relationships/customXml" Target="../ink/ink798.xml"/><Relationship Id="rId9" Type="http://schemas.openxmlformats.org/officeDocument/2006/relationships/image" Target="../media/image759.png"/><Relationship Id="rId89" Type="http://schemas.openxmlformats.org/officeDocument/2006/relationships/image" Target="../media/image799.png"/><Relationship Id="rId88" Type="http://schemas.openxmlformats.org/officeDocument/2006/relationships/customXml" Target="../ink/ink797.xml"/><Relationship Id="rId87" Type="http://schemas.openxmlformats.org/officeDocument/2006/relationships/image" Target="../media/image798.png"/><Relationship Id="rId86" Type="http://schemas.openxmlformats.org/officeDocument/2006/relationships/customXml" Target="../ink/ink796.xml"/><Relationship Id="rId85" Type="http://schemas.openxmlformats.org/officeDocument/2006/relationships/image" Target="../media/image797.png"/><Relationship Id="rId84" Type="http://schemas.openxmlformats.org/officeDocument/2006/relationships/customXml" Target="../ink/ink795.xml"/><Relationship Id="rId83" Type="http://schemas.openxmlformats.org/officeDocument/2006/relationships/image" Target="../media/image796.png"/><Relationship Id="rId82" Type="http://schemas.openxmlformats.org/officeDocument/2006/relationships/customXml" Target="../ink/ink794.xml"/><Relationship Id="rId81" Type="http://schemas.openxmlformats.org/officeDocument/2006/relationships/image" Target="../media/image795.png"/><Relationship Id="rId80" Type="http://schemas.openxmlformats.org/officeDocument/2006/relationships/customXml" Target="../ink/ink793.xml"/><Relationship Id="rId8" Type="http://schemas.openxmlformats.org/officeDocument/2006/relationships/customXml" Target="../ink/ink757.xml"/><Relationship Id="rId79" Type="http://schemas.openxmlformats.org/officeDocument/2006/relationships/image" Target="../media/image794.png"/><Relationship Id="rId78" Type="http://schemas.openxmlformats.org/officeDocument/2006/relationships/customXml" Target="../ink/ink792.xml"/><Relationship Id="rId77" Type="http://schemas.openxmlformats.org/officeDocument/2006/relationships/image" Target="../media/image793.png"/><Relationship Id="rId76" Type="http://schemas.openxmlformats.org/officeDocument/2006/relationships/customXml" Target="../ink/ink791.xml"/><Relationship Id="rId75" Type="http://schemas.openxmlformats.org/officeDocument/2006/relationships/image" Target="../media/image792.png"/><Relationship Id="rId74" Type="http://schemas.openxmlformats.org/officeDocument/2006/relationships/customXml" Target="../ink/ink790.xml"/><Relationship Id="rId73" Type="http://schemas.openxmlformats.org/officeDocument/2006/relationships/image" Target="../media/image791.png"/><Relationship Id="rId72" Type="http://schemas.openxmlformats.org/officeDocument/2006/relationships/customXml" Target="../ink/ink789.xml"/><Relationship Id="rId71" Type="http://schemas.openxmlformats.org/officeDocument/2006/relationships/image" Target="../media/image790.png"/><Relationship Id="rId70" Type="http://schemas.openxmlformats.org/officeDocument/2006/relationships/customXml" Target="../ink/ink788.xml"/><Relationship Id="rId7" Type="http://schemas.openxmlformats.org/officeDocument/2006/relationships/image" Target="../media/image758.png"/><Relationship Id="rId69" Type="http://schemas.openxmlformats.org/officeDocument/2006/relationships/image" Target="../media/image789.png"/><Relationship Id="rId68" Type="http://schemas.openxmlformats.org/officeDocument/2006/relationships/customXml" Target="../ink/ink787.xml"/><Relationship Id="rId67" Type="http://schemas.openxmlformats.org/officeDocument/2006/relationships/image" Target="../media/image788.png"/><Relationship Id="rId66" Type="http://schemas.openxmlformats.org/officeDocument/2006/relationships/customXml" Target="../ink/ink786.xml"/><Relationship Id="rId65" Type="http://schemas.openxmlformats.org/officeDocument/2006/relationships/image" Target="../media/image787.png"/><Relationship Id="rId64" Type="http://schemas.openxmlformats.org/officeDocument/2006/relationships/customXml" Target="../ink/ink785.xml"/><Relationship Id="rId63" Type="http://schemas.openxmlformats.org/officeDocument/2006/relationships/image" Target="../media/image786.png"/><Relationship Id="rId62" Type="http://schemas.openxmlformats.org/officeDocument/2006/relationships/customXml" Target="../ink/ink784.xml"/><Relationship Id="rId61" Type="http://schemas.openxmlformats.org/officeDocument/2006/relationships/image" Target="../media/image785.png"/><Relationship Id="rId60" Type="http://schemas.openxmlformats.org/officeDocument/2006/relationships/customXml" Target="../ink/ink783.xml"/><Relationship Id="rId6" Type="http://schemas.openxmlformats.org/officeDocument/2006/relationships/customXml" Target="../ink/ink756.xml"/><Relationship Id="rId59" Type="http://schemas.openxmlformats.org/officeDocument/2006/relationships/image" Target="../media/image784.png"/><Relationship Id="rId58" Type="http://schemas.openxmlformats.org/officeDocument/2006/relationships/customXml" Target="../ink/ink782.xml"/><Relationship Id="rId57" Type="http://schemas.openxmlformats.org/officeDocument/2006/relationships/image" Target="../media/image783.png"/><Relationship Id="rId56" Type="http://schemas.openxmlformats.org/officeDocument/2006/relationships/customXml" Target="../ink/ink781.xml"/><Relationship Id="rId55" Type="http://schemas.openxmlformats.org/officeDocument/2006/relationships/image" Target="../media/image782.png"/><Relationship Id="rId54" Type="http://schemas.openxmlformats.org/officeDocument/2006/relationships/customXml" Target="../ink/ink780.xml"/><Relationship Id="rId53" Type="http://schemas.openxmlformats.org/officeDocument/2006/relationships/image" Target="../media/image781.png"/><Relationship Id="rId52" Type="http://schemas.openxmlformats.org/officeDocument/2006/relationships/customXml" Target="../ink/ink779.xml"/><Relationship Id="rId51" Type="http://schemas.openxmlformats.org/officeDocument/2006/relationships/image" Target="../media/image780.png"/><Relationship Id="rId50" Type="http://schemas.openxmlformats.org/officeDocument/2006/relationships/customXml" Target="../ink/ink778.xml"/><Relationship Id="rId5" Type="http://schemas.openxmlformats.org/officeDocument/2006/relationships/image" Target="../media/image757.png"/><Relationship Id="rId49" Type="http://schemas.openxmlformats.org/officeDocument/2006/relationships/image" Target="../media/image779.png"/><Relationship Id="rId48" Type="http://schemas.openxmlformats.org/officeDocument/2006/relationships/customXml" Target="../ink/ink777.xml"/><Relationship Id="rId47" Type="http://schemas.openxmlformats.org/officeDocument/2006/relationships/image" Target="../media/image778.png"/><Relationship Id="rId46" Type="http://schemas.openxmlformats.org/officeDocument/2006/relationships/customXml" Target="../ink/ink776.xml"/><Relationship Id="rId45" Type="http://schemas.openxmlformats.org/officeDocument/2006/relationships/image" Target="../media/image777.png"/><Relationship Id="rId44" Type="http://schemas.openxmlformats.org/officeDocument/2006/relationships/customXml" Target="../ink/ink775.xml"/><Relationship Id="rId43" Type="http://schemas.openxmlformats.org/officeDocument/2006/relationships/image" Target="../media/image776.png"/><Relationship Id="rId42" Type="http://schemas.openxmlformats.org/officeDocument/2006/relationships/customXml" Target="../ink/ink774.xml"/><Relationship Id="rId41" Type="http://schemas.openxmlformats.org/officeDocument/2006/relationships/image" Target="../media/image775.png"/><Relationship Id="rId40" Type="http://schemas.openxmlformats.org/officeDocument/2006/relationships/customXml" Target="../ink/ink773.xml"/><Relationship Id="rId4" Type="http://schemas.openxmlformats.org/officeDocument/2006/relationships/customXml" Target="../ink/ink755.xml"/><Relationship Id="rId39" Type="http://schemas.openxmlformats.org/officeDocument/2006/relationships/image" Target="../media/image774.png"/><Relationship Id="rId38" Type="http://schemas.openxmlformats.org/officeDocument/2006/relationships/customXml" Target="../ink/ink772.xml"/><Relationship Id="rId37" Type="http://schemas.openxmlformats.org/officeDocument/2006/relationships/image" Target="../media/image773.png"/><Relationship Id="rId36" Type="http://schemas.openxmlformats.org/officeDocument/2006/relationships/customXml" Target="../ink/ink771.xml"/><Relationship Id="rId35" Type="http://schemas.openxmlformats.org/officeDocument/2006/relationships/image" Target="../media/image772.png"/><Relationship Id="rId34" Type="http://schemas.openxmlformats.org/officeDocument/2006/relationships/customXml" Target="../ink/ink770.xml"/><Relationship Id="rId338" Type="http://schemas.openxmlformats.org/officeDocument/2006/relationships/slideLayout" Target="../slideLayouts/slideLayout2.xml"/><Relationship Id="rId337" Type="http://schemas.openxmlformats.org/officeDocument/2006/relationships/image" Target="../media/image922.png"/><Relationship Id="rId336" Type="http://schemas.openxmlformats.org/officeDocument/2006/relationships/customXml" Target="../ink/ink921.xml"/><Relationship Id="rId335" Type="http://schemas.openxmlformats.org/officeDocument/2006/relationships/image" Target="../media/image921.png"/><Relationship Id="rId334" Type="http://schemas.openxmlformats.org/officeDocument/2006/relationships/customXml" Target="../ink/ink920.xml"/><Relationship Id="rId333" Type="http://schemas.openxmlformats.org/officeDocument/2006/relationships/image" Target="../media/image920.png"/><Relationship Id="rId332" Type="http://schemas.openxmlformats.org/officeDocument/2006/relationships/customXml" Target="../ink/ink919.xml"/><Relationship Id="rId331" Type="http://schemas.openxmlformats.org/officeDocument/2006/relationships/image" Target="../media/image919.png"/><Relationship Id="rId330" Type="http://schemas.openxmlformats.org/officeDocument/2006/relationships/customXml" Target="../ink/ink918.xml"/><Relationship Id="rId33" Type="http://schemas.openxmlformats.org/officeDocument/2006/relationships/image" Target="../media/image771.png"/><Relationship Id="rId329" Type="http://schemas.openxmlformats.org/officeDocument/2006/relationships/image" Target="../media/image918.png"/><Relationship Id="rId328" Type="http://schemas.openxmlformats.org/officeDocument/2006/relationships/customXml" Target="../ink/ink917.xml"/><Relationship Id="rId327" Type="http://schemas.openxmlformats.org/officeDocument/2006/relationships/image" Target="../media/image917.png"/><Relationship Id="rId326" Type="http://schemas.openxmlformats.org/officeDocument/2006/relationships/customXml" Target="../ink/ink916.xml"/><Relationship Id="rId325" Type="http://schemas.openxmlformats.org/officeDocument/2006/relationships/image" Target="../media/image916.png"/><Relationship Id="rId324" Type="http://schemas.openxmlformats.org/officeDocument/2006/relationships/customXml" Target="../ink/ink915.xml"/><Relationship Id="rId323" Type="http://schemas.openxmlformats.org/officeDocument/2006/relationships/image" Target="../media/image915.png"/><Relationship Id="rId322" Type="http://schemas.openxmlformats.org/officeDocument/2006/relationships/customXml" Target="../ink/ink914.xml"/><Relationship Id="rId321" Type="http://schemas.openxmlformats.org/officeDocument/2006/relationships/image" Target="../media/image914.png"/><Relationship Id="rId320" Type="http://schemas.openxmlformats.org/officeDocument/2006/relationships/customXml" Target="../ink/ink913.xml"/><Relationship Id="rId32" Type="http://schemas.openxmlformats.org/officeDocument/2006/relationships/customXml" Target="../ink/ink769.xml"/><Relationship Id="rId319" Type="http://schemas.openxmlformats.org/officeDocument/2006/relationships/image" Target="../media/image913.png"/><Relationship Id="rId318" Type="http://schemas.openxmlformats.org/officeDocument/2006/relationships/customXml" Target="../ink/ink912.xml"/><Relationship Id="rId317" Type="http://schemas.openxmlformats.org/officeDocument/2006/relationships/image" Target="../media/image912.png"/><Relationship Id="rId316" Type="http://schemas.openxmlformats.org/officeDocument/2006/relationships/customXml" Target="../ink/ink911.xml"/><Relationship Id="rId315" Type="http://schemas.openxmlformats.org/officeDocument/2006/relationships/image" Target="../media/image911.png"/><Relationship Id="rId314" Type="http://schemas.openxmlformats.org/officeDocument/2006/relationships/customXml" Target="../ink/ink910.xml"/><Relationship Id="rId313" Type="http://schemas.openxmlformats.org/officeDocument/2006/relationships/image" Target="../media/image910.png"/><Relationship Id="rId312" Type="http://schemas.openxmlformats.org/officeDocument/2006/relationships/customXml" Target="../ink/ink909.xml"/><Relationship Id="rId311" Type="http://schemas.openxmlformats.org/officeDocument/2006/relationships/image" Target="../media/image909.png"/><Relationship Id="rId310" Type="http://schemas.openxmlformats.org/officeDocument/2006/relationships/customXml" Target="../ink/ink908.xml"/><Relationship Id="rId31" Type="http://schemas.openxmlformats.org/officeDocument/2006/relationships/image" Target="../media/image770.png"/><Relationship Id="rId309" Type="http://schemas.openxmlformats.org/officeDocument/2006/relationships/image" Target="../media/image908.png"/><Relationship Id="rId308" Type="http://schemas.openxmlformats.org/officeDocument/2006/relationships/customXml" Target="../ink/ink907.xml"/><Relationship Id="rId307" Type="http://schemas.openxmlformats.org/officeDocument/2006/relationships/image" Target="../media/image907.png"/><Relationship Id="rId306" Type="http://schemas.openxmlformats.org/officeDocument/2006/relationships/customXml" Target="../ink/ink906.xml"/><Relationship Id="rId305" Type="http://schemas.openxmlformats.org/officeDocument/2006/relationships/image" Target="../media/image906.png"/><Relationship Id="rId304" Type="http://schemas.openxmlformats.org/officeDocument/2006/relationships/customXml" Target="../ink/ink905.xml"/><Relationship Id="rId303" Type="http://schemas.openxmlformats.org/officeDocument/2006/relationships/image" Target="../media/image905.png"/><Relationship Id="rId302" Type="http://schemas.openxmlformats.org/officeDocument/2006/relationships/customXml" Target="../ink/ink904.xml"/><Relationship Id="rId301" Type="http://schemas.openxmlformats.org/officeDocument/2006/relationships/image" Target="../media/image904.png"/><Relationship Id="rId300" Type="http://schemas.openxmlformats.org/officeDocument/2006/relationships/customXml" Target="../ink/ink903.xml"/><Relationship Id="rId30" Type="http://schemas.openxmlformats.org/officeDocument/2006/relationships/customXml" Target="../ink/ink768.xml"/><Relationship Id="rId3" Type="http://schemas.openxmlformats.org/officeDocument/2006/relationships/image" Target="../media/image756.png"/><Relationship Id="rId299" Type="http://schemas.openxmlformats.org/officeDocument/2006/relationships/image" Target="../media/image903.png"/><Relationship Id="rId298" Type="http://schemas.openxmlformats.org/officeDocument/2006/relationships/customXml" Target="../ink/ink902.xml"/><Relationship Id="rId297" Type="http://schemas.openxmlformats.org/officeDocument/2006/relationships/image" Target="../media/image902.png"/><Relationship Id="rId296" Type="http://schemas.openxmlformats.org/officeDocument/2006/relationships/customXml" Target="../ink/ink901.xml"/><Relationship Id="rId295" Type="http://schemas.openxmlformats.org/officeDocument/2006/relationships/image" Target="../media/image901.png"/><Relationship Id="rId294" Type="http://schemas.openxmlformats.org/officeDocument/2006/relationships/customXml" Target="../ink/ink900.xml"/><Relationship Id="rId293" Type="http://schemas.openxmlformats.org/officeDocument/2006/relationships/image" Target="../media/image900.png"/><Relationship Id="rId292" Type="http://schemas.openxmlformats.org/officeDocument/2006/relationships/customXml" Target="../ink/ink899.xml"/><Relationship Id="rId291" Type="http://schemas.openxmlformats.org/officeDocument/2006/relationships/image" Target="../media/image899.png"/><Relationship Id="rId290" Type="http://schemas.openxmlformats.org/officeDocument/2006/relationships/customXml" Target="../ink/ink898.xml"/><Relationship Id="rId29" Type="http://schemas.openxmlformats.org/officeDocument/2006/relationships/image" Target="../media/image769.png"/><Relationship Id="rId289" Type="http://schemas.openxmlformats.org/officeDocument/2006/relationships/image" Target="../media/image898.png"/><Relationship Id="rId288" Type="http://schemas.openxmlformats.org/officeDocument/2006/relationships/customXml" Target="../ink/ink897.xml"/><Relationship Id="rId287" Type="http://schemas.openxmlformats.org/officeDocument/2006/relationships/image" Target="../media/image897.png"/><Relationship Id="rId286" Type="http://schemas.openxmlformats.org/officeDocument/2006/relationships/customXml" Target="../ink/ink896.xml"/><Relationship Id="rId285" Type="http://schemas.openxmlformats.org/officeDocument/2006/relationships/image" Target="../media/image896.png"/><Relationship Id="rId284" Type="http://schemas.openxmlformats.org/officeDocument/2006/relationships/customXml" Target="../ink/ink895.xml"/><Relationship Id="rId283" Type="http://schemas.openxmlformats.org/officeDocument/2006/relationships/image" Target="../media/image895.png"/><Relationship Id="rId282" Type="http://schemas.openxmlformats.org/officeDocument/2006/relationships/customXml" Target="../ink/ink894.xml"/><Relationship Id="rId281" Type="http://schemas.openxmlformats.org/officeDocument/2006/relationships/image" Target="../media/image894.png"/><Relationship Id="rId280" Type="http://schemas.openxmlformats.org/officeDocument/2006/relationships/customXml" Target="../ink/ink893.xml"/><Relationship Id="rId28" Type="http://schemas.openxmlformats.org/officeDocument/2006/relationships/customXml" Target="../ink/ink767.xml"/><Relationship Id="rId279" Type="http://schemas.openxmlformats.org/officeDocument/2006/relationships/image" Target="../media/image893.png"/><Relationship Id="rId278" Type="http://schemas.openxmlformats.org/officeDocument/2006/relationships/customXml" Target="../ink/ink892.xml"/><Relationship Id="rId277" Type="http://schemas.openxmlformats.org/officeDocument/2006/relationships/image" Target="../media/image892.png"/><Relationship Id="rId276" Type="http://schemas.openxmlformats.org/officeDocument/2006/relationships/customXml" Target="../ink/ink891.xml"/><Relationship Id="rId275" Type="http://schemas.openxmlformats.org/officeDocument/2006/relationships/image" Target="../media/image891.png"/><Relationship Id="rId274" Type="http://schemas.openxmlformats.org/officeDocument/2006/relationships/customXml" Target="../ink/ink890.xml"/><Relationship Id="rId273" Type="http://schemas.openxmlformats.org/officeDocument/2006/relationships/image" Target="../media/image890.png"/><Relationship Id="rId272" Type="http://schemas.openxmlformats.org/officeDocument/2006/relationships/customXml" Target="../ink/ink889.xml"/><Relationship Id="rId271" Type="http://schemas.openxmlformats.org/officeDocument/2006/relationships/image" Target="../media/image889.png"/><Relationship Id="rId270" Type="http://schemas.openxmlformats.org/officeDocument/2006/relationships/customXml" Target="../ink/ink888.xml"/><Relationship Id="rId27" Type="http://schemas.openxmlformats.org/officeDocument/2006/relationships/image" Target="../media/image768.png"/><Relationship Id="rId269" Type="http://schemas.openxmlformats.org/officeDocument/2006/relationships/image" Target="../media/image888.png"/><Relationship Id="rId268" Type="http://schemas.openxmlformats.org/officeDocument/2006/relationships/customXml" Target="../ink/ink887.xml"/><Relationship Id="rId267" Type="http://schemas.openxmlformats.org/officeDocument/2006/relationships/image" Target="../media/image887.png"/><Relationship Id="rId266" Type="http://schemas.openxmlformats.org/officeDocument/2006/relationships/customXml" Target="../ink/ink886.xml"/><Relationship Id="rId265" Type="http://schemas.openxmlformats.org/officeDocument/2006/relationships/image" Target="../media/image886.png"/><Relationship Id="rId264" Type="http://schemas.openxmlformats.org/officeDocument/2006/relationships/customXml" Target="../ink/ink885.xml"/><Relationship Id="rId263" Type="http://schemas.openxmlformats.org/officeDocument/2006/relationships/image" Target="../media/image885.png"/><Relationship Id="rId262" Type="http://schemas.openxmlformats.org/officeDocument/2006/relationships/customXml" Target="../ink/ink884.xml"/><Relationship Id="rId261" Type="http://schemas.openxmlformats.org/officeDocument/2006/relationships/image" Target="../media/image884.png"/><Relationship Id="rId260" Type="http://schemas.openxmlformats.org/officeDocument/2006/relationships/customXml" Target="../ink/ink883.xml"/><Relationship Id="rId26" Type="http://schemas.openxmlformats.org/officeDocument/2006/relationships/customXml" Target="../ink/ink766.xml"/><Relationship Id="rId259" Type="http://schemas.openxmlformats.org/officeDocument/2006/relationships/image" Target="../media/image883.png"/><Relationship Id="rId258" Type="http://schemas.openxmlformats.org/officeDocument/2006/relationships/customXml" Target="../ink/ink882.xml"/><Relationship Id="rId257" Type="http://schemas.openxmlformats.org/officeDocument/2006/relationships/image" Target="../media/image882.png"/><Relationship Id="rId256" Type="http://schemas.openxmlformats.org/officeDocument/2006/relationships/customXml" Target="../ink/ink881.xml"/><Relationship Id="rId255" Type="http://schemas.openxmlformats.org/officeDocument/2006/relationships/image" Target="../media/image881.png"/><Relationship Id="rId254" Type="http://schemas.openxmlformats.org/officeDocument/2006/relationships/customXml" Target="../ink/ink880.xml"/><Relationship Id="rId253" Type="http://schemas.openxmlformats.org/officeDocument/2006/relationships/image" Target="../media/image880.png"/><Relationship Id="rId252" Type="http://schemas.openxmlformats.org/officeDocument/2006/relationships/customXml" Target="../ink/ink879.xml"/><Relationship Id="rId251" Type="http://schemas.openxmlformats.org/officeDocument/2006/relationships/image" Target="../media/image879.png"/><Relationship Id="rId250" Type="http://schemas.openxmlformats.org/officeDocument/2006/relationships/customXml" Target="../ink/ink878.xml"/><Relationship Id="rId25" Type="http://schemas.openxmlformats.org/officeDocument/2006/relationships/image" Target="../media/image767.png"/><Relationship Id="rId249" Type="http://schemas.openxmlformats.org/officeDocument/2006/relationships/image" Target="../media/image878.png"/><Relationship Id="rId248" Type="http://schemas.openxmlformats.org/officeDocument/2006/relationships/customXml" Target="../ink/ink877.xml"/><Relationship Id="rId247" Type="http://schemas.openxmlformats.org/officeDocument/2006/relationships/image" Target="../media/image877.png"/><Relationship Id="rId246" Type="http://schemas.openxmlformats.org/officeDocument/2006/relationships/customXml" Target="../ink/ink876.xml"/><Relationship Id="rId245" Type="http://schemas.openxmlformats.org/officeDocument/2006/relationships/image" Target="../media/image876.png"/><Relationship Id="rId244" Type="http://schemas.openxmlformats.org/officeDocument/2006/relationships/customXml" Target="../ink/ink875.xml"/><Relationship Id="rId243" Type="http://schemas.openxmlformats.org/officeDocument/2006/relationships/image" Target="../media/image875.png"/><Relationship Id="rId242" Type="http://schemas.openxmlformats.org/officeDocument/2006/relationships/customXml" Target="../ink/ink874.xml"/><Relationship Id="rId241" Type="http://schemas.openxmlformats.org/officeDocument/2006/relationships/image" Target="../media/image874.png"/><Relationship Id="rId240" Type="http://schemas.openxmlformats.org/officeDocument/2006/relationships/customXml" Target="../ink/ink873.xml"/><Relationship Id="rId24" Type="http://schemas.openxmlformats.org/officeDocument/2006/relationships/customXml" Target="../ink/ink765.xml"/><Relationship Id="rId239" Type="http://schemas.openxmlformats.org/officeDocument/2006/relationships/image" Target="../media/image873.png"/><Relationship Id="rId238" Type="http://schemas.openxmlformats.org/officeDocument/2006/relationships/customXml" Target="../ink/ink872.xml"/><Relationship Id="rId237" Type="http://schemas.openxmlformats.org/officeDocument/2006/relationships/image" Target="../media/image872.png"/><Relationship Id="rId236" Type="http://schemas.openxmlformats.org/officeDocument/2006/relationships/customXml" Target="../ink/ink871.xml"/><Relationship Id="rId235" Type="http://schemas.openxmlformats.org/officeDocument/2006/relationships/image" Target="../media/image871.png"/><Relationship Id="rId234" Type="http://schemas.openxmlformats.org/officeDocument/2006/relationships/customXml" Target="../ink/ink870.xml"/><Relationship Id="rId233" Type="http://schemas.openxmlformats.org/officeDocument/2006/relationships/image" Target="../media/image870.png"/><Relationship Id="rId232" Type="http://schemas.openxmlformats.org/officeDocument/2006/relationships/customXml" Target="../ink/ink869.xml"/><Relationship Id="rId231" Type="http://schemas.openxmlformats.org/officeDocument/2006/relationships/image" Target="../media/image869.png"/><Relationship Id="rId230" Type="http://schemas.openxmlformats.org/officeDocument/2006/relationships/customXml" Target="../ink/ink868.xml"/><Relationship Id="rId23" Type="http://schemas.openxmlformats.org/officeDocument/2006/relationships/image" Target="../media/image766.png"/><Relationship Id="rId229" Type="http://schemas.openxmlformats.org/officeDocument/2006/relationships/image" Target="../media/image868.png"/><Relationship Id="rId228" Type="http://schemas.openxmlformats.org/officeDocument/2006/relationships/customXml" Target="../ink/ink867.xml"/><Relationship Id="rId227" Type="http://schemas.openxmlformats.org/officeDocument/2006/relationships/image" Target="../media/image867.png"/><Relationship Id="rId226" Type="http://schemas.openxmlformats.org/officeDocument/2006/relationships/customXml" Target="../ink/ink866.xml"/><Relationship Id="rId225" Type="http://schemas.openxmlformats.org/officeDocument/2006/relationships/image" Target="../media/image866.png"/><Relationship Id="rId224" Type="http://schemas.openxmlformats.org/officeDocument/2006/relationships/customXml" Target="../ink/ink865.xml"/><Relationship Id="rId223" Type="http://schemas.openxmlformats.org/officeDocument/2006/relationships/image" Target="../media/image865.png"/><Relationship Id="rId222" Type="http://schemas.openxmlformats.org/officeDocument/2006/relationships/customXml" Target="../ink/ink864.xml"/><Relationship Id="rId221" Type="http://schemas.openxmlformats.org/officeDocument/2006/relationships/image" Target="../media/image864.png"/><Relationship Id="rId220" Type="http://schemas.openxmlformats.org/officeDocument/2006/relationships/customXml" Target="../ink/ink863.xml"/><Relationship Id="rId22" Type="http://schemas.openxmlformats.org/officeDocument/2006/relationships/customXml" Target="../ink/ink764.xml"/><Relationship Id="rId219" Type="http://schemas.openxmlformats.org/officeDocument/2006/relationships/image" Target="../media/image863.png"/><Relationship Id="rId218" Type="http://schemas.openxmlformats.org/officeDocument/2006/relationships/customXml" Target="../ink/ink862.xml"/><Relationship Id="rId217" Type="http://schemas.openxmlformats.org/officeDocument/2006/relationships/image" Target="../media/image862.png"/><Relationship Id="rId216" Type="http://schemas.openxmlformats.org/officeDocument/2006/relationships/customXml" Target="../ink/ink861.xml"/><Relationship Id="rId215" Type="http://schemas.openxmlformats.org/officeDocument/2006/relationships/image" Target="../media/image861.png"/><Relationship Id="rId214" Type="http://schemas.openxmlformats.org/officeDocument/2006/relationships/customXml" Target="../ink/ink860.xml"/><Relationship Id="rId213" Type="http://schemas.openxmlformats.org/officeDocument/2006/relationships/image" Target="../media/image860.png"/><Relationship Id="rId212" Type="http://schemas.openxmlformats.org/officeDocument/2006/relationships/customXml" Target="../ink/ink859.xml"/><Relationship Id="rId211" Type="http://schemas.openxmlformats.org/officeDocument/2006/relationships/image" Target="../media/image859.png"/><Relationship Id="rId210" Type="http://schemas.openxmlformats.org/officeDocument/2006/relationships/customXml" Target="../ink/ink858.xml"/><Relationship Id="rId21" Type="http://schemas.openxmlformats.org/officeDocument/2006/relationships/image" Target="../media/image765.png"/><Relationship Id="rId209" Type="http://schemas.openxmlformats.org/officeDocument/2006/relationships/image" Target="../media/image858.png"/><Relationship Id="rId208" Type="http://schemas.openxmlformats.org/officeDocument/2006/relationships/customXml" Target="../ink/ink857.xml"/><Relationship Id="rId207" Type="http://schemas.openxmlformats.org/officeDocument/2006/relationships/image" Target="../media/image857.png"/><Relationship Id="rId206" Type="http://schemas.openxmlformats.org/officeDocument/2006/relationships/customXml" Target="../ink/ink856.xml"/><Relationship Id="rId205" Type="http://schemas.openxmlformats.org/officeDocument/2006/relationships/image" Target="../media/image856.png"/><Relationship Id="rId204" Type="http://schemas.openxmlformats.org/officeDocument/2006/relationships/customXml" Target="../ink/ink855.xml"/><Relationship Id="rId203" Type="http://schemas.openxmlformats.org/officeDocument/2006/relationships/image" Target="../media/image855.png"/><Relationship Id="rId202" Type="http://schemas.openxmlformats.org/officeDocument/2006/relationships/customXml" Target="../ink/ink854.xml"/><Relationship Id="rId201" Type="http://schemas.openxmlformats.org/officeDocument/2006/relationships/image" Target="../media/image854.png"/><Relationship Id="rId200" Type="http://schemas.openxmlformats.org/officeDocument/2006/relationships/customXml" Target="../ink/ink853.xml"/><Relationship Id="rId20" Type="http://schemas.openxmlformats.org/officeDocument/2006/relationships/customXml" Target="../ink/ink763.xml"/><Relationship Id="rId2" Type="http://schemas.openxmlformats.org/officeDocument/2006/relationships/customXml" Target="../ink/ink754.xml"/><Relationship Id="rId199" Type="http://schemas.openxmlformats.org/officeDocument/2006/relationships/image" Target="../media/image853.png"/><Relationship Id="rId198" Type="http://schemas.openxmlformats.org/officeDocument/2006/relationships/customXml" Target="../ink/ink852.xml"/><Relationship Id="rId197" Type="http://schemas.openxmlformats.org/officeDocument/2006/relationships/image" Target="../media/image852.png"/><Relationship Id="rId196" Type="http://schemas.openxmlformats.org/officeDocument/2006/relationships/customXml" Target="../ink/ink851.xml"/><Relationship Id="rId195" Type="http://schemas.openxmlformats.org/officeDocument/2006/relationships/image" Target="../media/image851.png"/><Relationship Id="rId194" Type="http://schemas.openxmlformats.org/officeDocument/2006/relationships/customXml" Target="../ink/ink850.xml"/><Relationship Id="rId193" Type="http://schemas.openxmlformats.org/officeDocument/2006/relationships/image" Target="../media/image850.png"/><Relationship Id="rId192" Type="http://schemas.openxmlformats.org/officeDocument/2006/relationships/customXml" Target="../ink/ink849.xml"/><Relationship Id="rId191" Type="http://schemas.openxmlformats.org/officeDocument/2006/relationships/image" Target="../media/image849.png"/><Relationship Id="rId190" Type="http://schemas.openxmlformats.org/officeDocument/2006/relationships/customXml" Target="../ink/ink848.xml"/><Relationship Id="rId19" Type="http://schemas.openxmlformats.org/officeDocument/2006/relationships/image" Target="../media/image764.png"/><Relationship Id="rId189" Type="http://schemas.openxmlformats.org/officeDocument/2006/relationships/image" Target="../media/image848.png"/><Relationship Id="rId188" Type="http://schemas.openxmlformats.org/officeDocument/2006/relationships/customXml" Target="../ink/ink847.xml"/><Relationship Id="rId187" Type="http://schemas.openxmlformats.org/officeDocument/2006/relationships/image" Target="../media/image847.png"/><Relationship Id="rId186" Type="http://schemas.openxmlformats.org/officeDocument/2006/relationships/customXml" Target="../ink/ink846.xml"/><Relationship Id="rId185" Type="http://schemas.openxmlformats.org/officeDocument/2006/relationships/image" Target="../media/image846.png"/><Relationship Id="rId184" Type="http://schemas.openxmlformats.org/officeDocument/2006/relationships/customXml" Target="../ink/ink845.xml"/><Relationship Id="rId183" Type="http://schemas.openxmlformats.org/officeDocument/2006/relationships/image" Target="../media/image845.png"/><Relationship Id="rId182" Type="http://schemas.openxmlformats.org/officeDocument/2006/relationships/customXml" Target="../ink/ink844.xml"/><Relationship Id="rId181" Type="http://schemas.openxmlformats.org/officeDocument/2006/relationships/image" Target="../media/image844.png"/><Relationship Id="rId180" Type="http://schemas.openxmlformats.org/officeDocument/2006/relationships/customXml" Target="../ink/ink843.xml"/><Relationship Id="rId18" Type="http://schemas.openxmlformats.org/officeDocument/2006/relationships/customXml" Target="../ink/ink762.xml"/><Relationship Id="rId179" Type="http://schemas.openxmlformats.org/officeDocument/2006/relationships/image" Target="../media/image843.png"/><Relationship Id="rId178" Type="http://schemas.openxmlformats.org/officeDocument/2006/relationships/customXml" Target="../ink/ink842.xml"/><Relationship Id="rId177" Type="http://schemas.openxmlformats.org/officeDocument/2006/relationships/image" Target="../media/image842.png"/><Relationship Id="rId176" Type="http://schemas.openxmlformats.org/officeDocument/2006/relationships/customXml" Target="../ink/ink841.xml"/><Relationship Id="rId175" Type="http://schemas.openxmlformats.org/officeDocument/2006/relationships/image" Target="../media/image841.png"/><Relationship Id="rId174" Type="http://schemas.openxmlformats.org/officeDocument/2006/relationships/customXml" Target="../ink/ink840.xml"/><Relationship Id="rId173" Type="http://schemas.openxmlformats.org/officeDocument/2006/relationships/image" Target="../media/image840.png"/><Relationship Id="rId172" Type="http://schemas.openxmlformats.org/officeDocument/2006/relationships/customXml" Target="../ink/ink839.xml"/><Relationship Id="rId171" Type="http://schemas.openxmlformats.org/officeDocument/2006/relationships/image" Target="../media/image839.png"/><Relationship Id="rId170" Type="http://schemas.openxmlformats.org/officeDocument/2006/relationships/customXml" Target="../ink/ink838.xml"/><Relationship Id="rId17" Type="http://schemas.openxmlformats.org/officeDocument/2006/relationships/image" Target="../media/image763.png"/><Relationship Id="rId169" Type="http://schemas.openxmlformats.org/officeDocument/2006/relationships/image" Target="../media/image838.png"/><Relationship Id="rId168" Type="http://schemas.openxmlformats.org/officeDocument/2006/relationships/customXml" Target="../ink/ink837.xml"/><Relationship Id="rId167" Type="http://schemas.openxmlformats.org/officeDocument/2006/relationships/image" Target="../media/image837.png"/><Relationship Id="rId166" Type="http://schemas.openxmlformats.org/officeDocument/2006/relationships/customXml" Target="../ink/ink836.xml"/><Relationship Id="rId165" Type="http://schemas.openxmlformats.org/officeDocument/2006/relationships/image" Target="../media/image836.png"/><Relationship Id="rId164" Type="http://schemas.openxmlformats.org/officeDocument/2006/relationships/customXml" Target="../ink/ink835.xml"/><Relationship Id="rId163" Type="http://schemas.openxmlformats.org/officeDocument/2006/relationships/image" Target="../media/image835.png"/><Relationship Id="rId162" Type="http://schemas.openxmlformats.org/officeDocument/2006/relationships/customXml" Target="../ink/ink834.xml"/><Relationship Id="rId161" Type="http://schemas.openxmlformats.org/officeDocument/2006/relationships/image" Target="../media/image834.png"/><Relationship Id="rId160" Type="http://schemas.openxmlformats.org/officeDocument/2006/relationships/customXml" Target="../ink/ink833.xml"/><Relationship Id="rId16" Type="http://schemas.openxmlformats.org/officeDocument/2006/relationships/customXml" Target="../ink/ink761.xml"/><Relationship Id="rId159" Type="http://schemas.openxmlformats.org/officeDocument/2006/relationships/image" Target="../media/image833.png"/><Relationship Id="rId158" Type="http://schemas.openxmlformats.org/officeDocument/2006/relationships/customXml" Target="../ink/ink832.xml"/><Relationship Id="rId157" Type="http://schemas.openxmlformats.org/officeDocument/2006/relationships/image" Target="../media/image832.png"/><Relationship Id="rId156" Type="http://schemas.openxmlformats.org/officeDocument/2006/relationships/customXml" Target="../ink/ink831.xml"/><Relationship Id="rId155" Type="http://schemas.openxmlformats.org/officeDocument/2006/relationships/image" Target="../media/image831.png"/><Relationship Id="rId154" Type="http://schemas.openxmlformats.org/officeDocument/2006/relationships/customXml" Target="../ink/ink830.xml"/><Relationship Id="rId153" Type="http://schemas.openxmlformats.org/officeDocument/2006/relationships/image" Target="../media/image830.png"/><Relationship Id="rId152" Type="http://schemas.openxmlformats.org/officeDocument/2006/relationships/customXml" Target="../ink/ink829.xml"/><Relationship Id="rId151" Type="http://schemas.openxmlformats.org/officeDocument/2006/relationships/image" Target="../media/image829.png"/><Relationship Id="rId150" Type="http://schemas.openxmlformats.org/officeDocument/2006/relationships/customXml" Target="../ink/ink828.xml"/><Relationship Id="rId15" Type="http://schemas.openxmlformats.org/officeDocument/2006/relationships/image" Target="../media/image762.png"/><Relationship Id="rId149" Type="http://schemas.openxmlformats.org/officeDocument/2006/relationships/image" Target="../media/image828.png"/><Relationship Id="rId148" Type="http://schemas.openxmlformats.org/officeDocument/2006/relationships/customXml" Target="../ink/ink827.xml"/><Relationship Id="rId147" Type="http://schemas.openxmlformats.org/officeDocument/2006/relationships/image" Target="../media/image827.png"/><Relationship Id="rId146" Type="http://schemas.openxmlformats.org/officeDocument/2006/relationships/customXml" Target="../ink/ink826.xml"/><Relationship Id="rId145" Type="http://schemas.openxmlformats.org/officeDocument/2006/relationships/image" Target="../media/image826.png"/><Relationship Id="rId144" Type="http://schemas.openxmlformats.org/officeDocument/2006/relationships/customXml" Target="../ink/ink825.xml"/><Relationship Id="rId143" Type="http://schemas.openxmlformats.org/officeDocument/2006/relationships/image" Target="../media/image825.png"/><Relationship Id="rId142" Type="http://schemas.openxmlformats.org/officeDocument/2006/relationships/customXml" Target="../ink/ink824.xml"/><Relationship Id="rId141" Type="http://schemas.openxmlformats.org/officeDocument/2006/relationships/image" Target="../media/image824.png"/><Relationship Id="rId140" Type="http://schemas.openxmlformats.org/officeDocument/2006/relationships/customXml" Target="../ink/ink823.xml"/><Relationship Id="rId14" Type="http://schemas.openxmlformats.org/officeDocument/2006/relationships/customXml" Target="../ink/ink760.xml"/><Relationship Id="rId139" Type="http://schemas.openxmlformats.org/officeDocument/2006/relationships/image" Target="../media/image823.png"/><Relationship Id="rId138" Type="http://schemas.openxmlformats.org/officeDocument/2006/relationships/customXml" Target="../ink/ink822.xml"/><Relationship Id="rId137" Type="http://schemas.openxmlformats.org/officeDocument/2006/relationships/image" Target="../media/image409.png"/><Relationship Id="rId136" Type="http://schemas.openxmlformats.org/officeDocument/2006/relationships/customXml" Target="../ink/ink821.xml"/><Relationship Id="rId135" Type="http://schemas.openxmlformats.org/officeDocument/2006/relationships/image" Target="../media/image822.png"/><Relationship Id="rId134" Type="http://schemas.openxmlformats.org/officeDocument/2006/relationships/customXml" Target="../ink/ink820.xml"/><Relationship Id="rId133" Type="http://schemas.openxmlformats.org/officeDocument/2006/relationships/image" Target="../media/image821.png"/><Relationship Id="rId132" Type="http://schemas.openxmlformats.org/officeDocument/2006/relationships/customXml" Target="../ink/ink819.xml"/><Relationship Id="rId131" Type="http://schemas.openxmlformats.org/officeDocument/2006/relationships/image" Target="../media/image820.png"/><Relationship Id="rId130" Type="http://schemas.openxmlformats.org/officeDocument/2006/relationships/customXml" Target="../ink/ink818.xml"/><Relationship Id="rId13" Type="http://schemas.openxmlformats.org/officeDocument/2006/relationships/image" Target="../media/image761.png"/><Relationship Id="rId129" Type="http://schemas.openxmlformats.org/officeDocument/2006/relationships/image" Target="../media/image819.png"/><Relationship Id="rId128" Type="http://schemas.openxmlformats.org/officeDocument/2006/relationships/customXml" Target="../ink/ink817.xml"/><Relationship Id="rId127" Type="http://schemas.openxmlformats.org/officeDocument/2006/relationships/image" Target="../media/image818.png"/><Relationship Id="rId126" Type="http://schemas.openxmlformats.org/officeDocument/2006/relationships/customXml" Target="../ink/ink816.xml"/><Relationship Id="rId125" Type="http://schemas.openxmlformats.org/officeDocument/2006/relationships/image" Target="../media/image817.png"/><Relationship Id="rId124" Type="http://schemas.openxmlformats.org/officeDocument/2006/relationships/customXml" Target="../ink/ink815.xml"/><Relationship Id="rId123" Type="http://schemas.openxmlformats.org/officeDocument/2006/relationships/image" Target="../media/image816.png"/><Relationship Id="rId122" Type="http://schemas.openxmlformats.org/officeDocument/2006/relationships/customXml" Target="../ink/ink814.xml"/><Relationship Id="rId121" Type="http://schemas.openxmlformats.org/officeDocument/2006/relationships/image" Target="../media/image815.png"/><Relationship Id="rId120" Type="http://schemas.openxmlformats.org/officeDocument/2006/relationships/customXml" Target="../ink/ink813.xml"/><Relationship Id="rId12" Type="http://schemas.openxmlformats.org/officeDocument/2006/relationships/customXml" Target="../ink/ink759.xml"/><Relationship Id="rId119" Type="http://schemas.openxmlformats.org/officeDocument/2006/relationships/image" Target="../media/image814.png"/><Relationship Id="rId118" Type="http://schemas.openxmlformats.org/officeDocument/2006/relationships/customXml" Target="../ink/ink812.xml"/><Relationship Id="rId117" Type="http://schemas.openxmlformats.org/officeDocument/2006/relationships/image" Target="../media/image813.png"/><Relationship Id="rId116" Type="http://schemas.openxmlformats.org/officeDocument/2006/relationships/customXml" Target="../ink/ink811.xml"/><Relationship Id="rId115" Type="http://schemas.openxmlformats.org/officeDocument/2006/relationships/image" Target="../media/image812.png"/><Relationship Id="rId114" Type="http://schemas.openxmlformats.org/officeDocument/2006/relationships/customXml" Target="../ink/ink810.xml"/><Relationship Id="rId113" Type="http://schemas.openxmlformats.org/officeDocument/2006/relationships/image" Target="../media/image811.png"/><Relationship Id="rId112" Type="http://schemas.openxmlformats.org/officeDocument/2006/relationships/customXml" Target="../ink/ink809.xml"/><Relationship Id="rId111" Type="http://schemas.openxmlformats.org/officeDocument/2006/relationships/image" Target="../media/image810.png"/><Relationship Id="rId110" Type="http://schemas.openxmlformats.org/officeDocument/2006/relationships/customXml" Target="../ink/ink808.xml"/><Relationship Id="rId11" Type="http://schemas.openxmlformats.org/officeDocument/2006/relationships/image" Target="../media/image760.png"/><Relationship Id="rId109" Type="http://schemas.openxmlformats.org/officeDocument/2006/relationships/image" Target="../media/image809.png"/><Relationship Id="rId108" Type="http://schemas.openxmlformats.org/officeDocument/2006/relationships/customXml" Target="../ink/ink807.xml"/><Relationship Id="rId107" Type="http://schemas.openxmlformats.org/officeDocument/2006/relationships/image" Target="../media/image808.png"/><Relationship Id="rId106" Type="http://schemas.openxmlformats.org/officeDocument/2006/relationships/customXml" Target="../ink/ink806.xml"/><Relationship Id="rId105" Type="http://schemas.openxmlformats.org/officeDocument/2006/relationships/image" Target="../media/image807.png"/><Relationship Id="rId104" Type="http://schemas.openxmlformats.org/officeDocument/2006/relationships/customXml" Target="../ink/ink805.xml"/><Relationship Id="rId103" Type="http://schemas.openxmlformats.org/officeDocument/2006/relationships/image" Target="../media/image806.png"/><Relationship Id="rId102" Type="http://schemas.openxmlformats.org/officeDocument/2006/relationships/customXml" Target="../ink/ink804.xml"/><Relationship Id="rId101" Type="http://schemas.openxmlformats.org/officeDocument/2006/relationships/image" Target="../media/image805.png"/><Relationship Id="rId100" Type="http://schemas.openxmlformats.org/officeDocument/2006/relationships/customXml" Target="../ink/ink803.xml"/><Relationship Id="rId10" Type="http://schemas.openxmlformats.org/officeDocument/2006/relationships/customXml" Target="../ink/ink758.xml"/><Relationship Id="rId1" Type="http://schemas.openxmlformats.org/officeDocument/2006/relationships/image" Target="../media/image755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71.png"/><Relationship Id="rId98" Type="http://schemas.openxmlformats.org/officeDocument/2006/relationships/customXml" Target="../ink/ink970.xml"/><Relationship Id="rId97" Type="http://schemas.openxmlformats.org/officeDocument/2006/relationships/image" Target="../media/image970.png"/><Relationship Id="rId96" Type="http://schemas.openxmlformats.org/officeDocument/2006/relationships/customXml" Target="../ink/ink969.xml"/><Relationship Id="rId95" Type="http://schemas.openxmlformats.org/officeDocument/2006/relationships/image" Target="../media/image969.png"/><Relationship Id="rId94" Type="http://schemas.openxmlformats.org/officeDocument/2006/relationships/customXml" Target="../ink/ink968.xml"/><Relationship Id="rId93" Type="http://schemas.openxmlformats.org/officeDocument/2006/relationships/image" Target="../media/image968.png"/><Relationship Id="rId92" Type="http://schemas.openxmlformats.org/officeDocument/2006/relationships/customXml" Target="../ink/ink967.xml"/><Relationship Id="rId91" Type="http://schemas.openxmlformats.org/officeDocument/2006/relationships/image" Target="../media/image967.png"/><Relationship Id="rId90" Type="http://schemas.openxmlformats.org/officeDocument/2006/relationships/customXml" Target="../ink/ink966.xml"/><Relationship Id="rId9" Type="http://schemas.openxmlformats.org/officeDocument/2006/relationships/image" Target="../media/image926.png"/><Relationship Id="rId89" Type="http://schemas.openxmlformats.org/officeDocument/2006/relationships/image" Target="../media/image966.png"/><Relationship Id="rId88" Type="http://schemas.openxmlformats.org/officeDocument/2006/relationships/customXml" Target="../ink/ink965.xml"/><Relationship Id="rId87" Type="http://schemas.openxmlformats.org/officeDocument/2006/relationships/image" Target="../media/image965.png"/><Relationship Id="rId86" Type="http://schemas.openxmlformats.org/officeDocument/2006/relationships/customXml" Target="../ink/ink964.xml"/><Relationship Id="rId85" Type="http://schemas.openxmlformats.org/officeDocument/2006/relationships/image" Target="../media/image964.png"/><Relationship Id="rId84" Type="http://schemas.openxmlformats.org/officeDocument/2006/relationships/customXml" Target="../ink/ink963.xml"/><Relationship Id="rId83" Type="http://schemas.openxmlformats.org/officeDocument/2006/relationships/image" Target="../media/image963.png"/><Relationship Id="rId82" Type="http://schemas.openxmlformats.org/officeDocument/2006/relationships/customXml" Target="../ink/ink962.xml"/><Relationship Id="rId81" Type="http://schemas.openxmlformats.org/officeDocument/2006/relationships/image" Target="../media/image962.png"/><Relationship Id="rId80" Type="http://schemas.openxmlformats.org/officeDocument/2006/relationships/customXml" Target="../ink/ink961.xml"/><Relationship Id="rId8" Type="http://schemas.openxmlformats.org/officeDocument/2006/relationships/customXml" Target="../ink/ink925.xml"/><Relationship Id="rId79" Type="http://schemas.openxmlformats.org/officeDocument/2006/relationships/image" Target="../media/image961.png"/><Relationship Id="rId78" Type="http://schemas.openxmlformats.org/officeDocument/2006/relationships/customXml" Target="../ink/ink960.xml"/><Relationship Id="rId77" Type="http://schemas.openxmlformats.org/officeDocument/2006/relationships/image" Target="../media/image960.png"/><Relationship Id="rId76" Type="http://schemas.openxmlformats.org/officeDocument/2006/relationships/customXml" Target="../ink/ink959.xml"/><Relationship Id="rId75" Type="http://schemas.openxmlformats.org/officeDocument/2006/relationships/image" Target="../media/image959.png"/><Relationship Id="rId74" Type="http://schemas.openxmlformats.org/officeDocument/2006/relationships/customXml" Target="../ink/ink958.xml"/><Relationship Id="rId73" Type="http://schemas.openxmlformats.org/officeDocument/2006/relationships/image" Target="../media/image958.png"/><Relationship Id="rId72" Type="http://schemas.openxmlformats.org/officeDocument/2006/relationships/customXml" Target="../ink/ink957.xml"/><Relationship Id="rId71" Type="http://schemas.openxmlformats.org/officeDocument/2006/relationships/image" Target="../media/image957.png"/><Relationship Id="rId70" Type="http://schemas.openxmlformats.org/officeDocument/2006/relationships/customXml" Target="../ink/ink956.xml"/><Relationship Id="rId7" Type="http://schemas.openxmlformats.org/officeDocument/2006/relationships/image" Target="../media/image925.png"/><Relationship Id="rId69" Type="http://schemas.openxmlformats.org/officeDocument/2006/relationships/image" Target="../media/image956.png"/><Relationship Id="rId68" Type="http://schemas.openxmlformats.org/officeDocument/2006/relationships/customXml" Target="../ink/ink955.xml"/><Relationship Id="rId67" Type="http://schemas.openxmlformats.org/officeDocument/2006/relationships/image" Target="../media/image955.png"/><Relationship Id="rId66" Type="http://schemas.openxmlformats.org/officeDocument/2006/relationships/customXml" Target="../ink/ink954.xml"/><Relationship Id="rId65" Type="http://schemas.openxmlformats.org/officeDocument/2006/relationships/image" Target="../media/image954.png"/><Relationship Id="rId64" Type="http://schemas.openxmlformats.org/officeDocument/2006/relationships/customXml" Target="../ink/ink953.xml"/><Relationship Id="rId63" Type="http://schemas.openxmlformats.org/officeDocument/2006/relationships/image" Target="../media/image953.png"/><Relationship Id="rId62" Type="http://schemas.openxmlformats.org/officeDocument/2006/relationships/customXml" Target="../ink/ink952.xml"/><Relationship Id="rId61" Type="http://schemas.openxmlformats.org/officeDocument/2006/relationships/image" Target="../media/image952.png"/><Relationship Id="rId60" Type="http://schemas.openxmlformats.org/officeDocument/2006/relationships/customXml" Target="../ink/ink951.xml"/><Relationship Id="rId6" Type="http://schemas.openxmlformats.org/officeDocument/2006/relationships/customXml" Target="../ink/ink924.xml"/><Relationship Id="rId59" Type="http://schemas.openxmlformats.org/officeDocument/2006/relationships/image" Target="../media/image951.png"/><Relationship Id="rId58" Type="http://schemas.openxmlformats.org/officeDocument/2006/relationships/customXml" Target="../ink/ink950.xml"/><Relationship Id="rId57" Type="http://schemas.openxmlformats.org/officeDocument/2006/relationships/image" Target="../media/image950.png"/><Relationship Id="rId56" Type="http://schemas.openxmlformats.org/officeDocument/2006/relationships/customXml" Target="../ink/ink949.xml"/><Relationship Id="rId55" Type="http://schemas.openxmlformats.org/officeDocument/2006/relationships/image" Target="../media/image949.png"/><Relationship Id="rId54" Type="http://schemas.openxmlformats.org/officeDocument/2006/relationships/customXml" Target="../ink/ink948.xml"/><Relationship Id="rId53" Type="http://schemas.openxmlformats.org/officeDocument/2006/relationships/image" Target="../media/image948.png"/><Relationship Id="rId52" Type="http://schemas.openxmlformats.org/officeDocument/2006/relationships/customXml" Target="../ink/ink947.xml"/><Relationship Id="rId51" Type="http://schemas.openxmlformats.org/officeDocument/2006/relationships/image" Target="../media/image947.png"/><Relationship Id="rId50" Type="http://schemas.openxmlformats.org/officeDocument/2006/relationships/customXml" Target="../ink/ink946.xml"/><Relationship Id="rId5" Type="http://schemas.openxmlformats.org/officeDocument/2006/relationships/image" Target="../media/image4.png"/><Relationship Id="rId49" Type="http://schemas.openxmlformats.org/officeDocument/2006/relationships/image" Target="../media/image946.png"/><Relationship Id="rId48" Type="http://schemas.openxmlformats.org/officeDocument/2006/relationships/customXml" Target="../ink/ink945.xml"/><Relationship Id="rId47" Type="http://schemas.openxmlformats.org/officeDocument/2006/relationships/image" Target="../media/image945.png"/><Relationship Id="rId46" Type="http://schemas.openxmlformats.org/officeDocument/2006/relationships/customXml" Target="../ink/ink944.xml"/><Relationship Id="rId45" Type="http://schemas.openxmlformats.org/officeDocument/2006/relationships/image" Target="../media/image944.png"/><Relationship Id="rId44" Type="http://schemas.openxmlformats.org/officeDocument/2006/relationships/customXml" Target="../ink/ink943.xml"/><Relationship Id="rId43" Type="http://schemas.openxmlformats.org/officeDocument/2006/relationships/image" Target="../media/image943.png"/><Relationship Id="rId42" Type="http://schemas.openxmlformats.org/officeDocument/2006/relationships/customXml" Target="../ink/ink942.xml"/><Relationship Id="rId41" Type="http://schemas.openxmlformats.org/officeDocument/2006/relationships/image" Target="../media/image942.png"/><Relationship Id="rId40" Type="http://schemas.openxmlformats.org/officeDocument/2006/relationships/customXml" Target="../ink/ink941.xml"/><Relationship Id="rId4" Type="http://schemas.openxmlformats.org/officeDocument/2006/relationships/customXml" Target="../ink/ink923.xml"/><Relationship Id="rId39" Type="http://schemas.openxmlformats.org/officeDocument/2006/relationships/image" Target="../media/image941.png"/><Relationship Id="rId38" Type="http://schemas.openxmlformats.org/officeDocument/2006/relationships/customXml" Target="../ink/ink940.xml"/><Relationship Id="rId37" Type="http://schemas.openxmlformats.org/officeDocument/2006/relationships/image" Target="../media/image940.png"/><Relationship Id="rId36" Type="http://schemas.openxmlformats.org/officeDocument/2006/relationships/customXml" Target="../ink/ink939.xml"/><Relationship Id="rId35" Type="http://schemas.openxmlformats.org/officeDocument/2006/relationships/image" Target="../media/image939.png"/><Relationship Id="rId34" Type="http://schemas.openxmlformats.org/officeDocument/2006/relationships/customXml" Target="../ink/ink938.xml"/><Relationship Id="rId33" Type="http://schemas.openxmlformats.org/officeDocument/2006/relationships/image" Target="../media/image938.png"/><Relationship Id="rId32" Type="http://schemas.openxmlformats.org/officeDocument/2006/relationships/customXml" Target="../ink/ink937.xml"/><Relationship Id="rId312" Type="http://schemas.openxmlformats.org/officeDocument/2006/relationships/slideLayout" Target="../slideLayouts/slideLayout2.xml"/><Relationship Id="rId311" Type="http://schemas.openxmlformats.org/officeDocument/2006/relationships/image" Target="../media/image1075.png"/><Relationship Id="rId310" Type="http://schemas.openxmlformats.org/officeDocument/2006/relationships/customXml" Target="../ink/ink1076.xml"/><Relationship Id="rId31" Type="http://schemas.openxmlformats.org/officeDocument/2006/relationships/image" Target="../media/image937.png"/><Relationship Id="rId309" Type="http://schemas.openxmlformats.org/officeDocument/2006/relationships/image" Target="../media/image1074.png"/><Relationship Id="rId308" Type="http://schemas.openxmlformats.org/officeDocument/2006/relationships/customXml" Target="../ink/ink1075.xml"/><Relationship Id="rId307" Type="http://schemas.openxmlformats.org/officeDocument/2006/relationships/image" Target="../media/image1073.png"/><Relationship Id="rId306" Type="http://schemas.openxmlformats.org/officeDocument/2006/relationships/customXml" Target="../ink/ink1074.xml"/><Relationship Id="rId305" Type="http://schemas.openxmlformats.org/officeDocument/2006/relationships/image" Target="../media/image1072.png"/><Relationship Id="rId304" Type="http://schemas.openxmlformats.org/officeDocument/2006/relationships/customXml" Target="../ink/ink1073.xml"/><Relationship Id="rId303" Type="http://schemas.openxmlformats.org/officeDocument/2006/relationships/image" Target="../media/image1071.png"/><Relationship Id="rId302" Type="http://schemas.openxmlformats.org/officeDocument/2006/relationships/customXml" Target="../ink/ink1072.xml"/><Relationship Id="rId301" Type="http://schemas.openxmlformats.org/officeDocument/2006/relationships/image" Target="../media/image1070.png"/><Relationship Id="rId300" Type="http://schemas.openxmlformats.org/officeDocument/2006/relationships/customXml" Target="../ink/ink1071.xml"/><Relationship Id="rId30" Type="http://schemas.openxmlformats.org/officeDocument/2006/relationships/customXml" Target="../ink/ink936.xml"/><Relationship Id="rId3" Type="http://schemas.openxmlformats.org/officeDocument/2006/relationships/image" Target="../media/image924.png"/><Relationship Id="rId299" Type="http://schemas.openxmlformats.org/officeDocument/2006/relationships/image" Target="../media/image1069.png"/><Relationship Id="rId298" Type="http://schemas.openxmlformats.org/officeDocument/2006/relationships/customXml" Target="../ink/ink1070.xml"/><Relationship Id="rId297" Type="http://schemas.openxmlformats.org/officeDocument/2006/relationships/image" Target="../media/image1068.png"/><Relationship Id="rId296" Type="http://schemas.openxmlformats.org/officeDocument/2006/relationships/customXml" Target="../ink/ink1069.xml"/><Relationship Id="rId295" Type="http://schemas.openxmlformats.org/officeDocument/2006/relationships/image" Target="../media/image1067.png"/><Relationship Id="rId294" Type="http://schemas.openxmlformats.org/officeDocument/2006/relationships/customXml" Target="../ink/ink1068.xml"/><Relationship Id="rId293" Type="http://schemas.openxmlformats.org/officeDocument/2006/relationships/image" Target="../media/image1066.png"/><Relationship Id="rId292" Type="http://schemas.openxmlformats.org/officeDocument/2006/relationships/customXml" Target="../ink/ink1067.xml"/><Relationship Id="rId291" Type="http://schemas.openxmlformats.org/officeDocument/2006/relationships/image" Target="../media/image1065.png"/><Relationship Id="rId290" Type="http://schemas.openxmlformats.org/officeDocument/2006/relationships/customXml" Target="../ink/ink1066.xml"/><Relationship Id="rId29" Type="http://schemas.openxmlformats.org/officeDocument/2006/relationships/image" Target="../media/image936.png"/><Relationship Id="rId289" Type="http://schemas.openxmlformats.org/officeDocument/2006/relationships/image" Target="../media/image1064.png"/><Relationship Id="rId288" Type="http://schemas.openxmlformats.org/officeDocument/2006/relationships/customXml" Target="../ink/ink1065.xml"/><Relationship Id="rId287" Type="http://schemas.openxmlformats.org/officeDocument/2006/relationships/image" Target="../media/image1063.png"/><Relationship Id="rId286" Type="http://schemas.openxmlformats.org/officeDocument/2006/relationships/customXml" Target="../ink/ink1064.xml"/><Relationship Id="rId285" Type="http://schemas.openxmlformats.org/officeDocument/2006/relationships/image" Target="../media/image1062.png"/><Relationship Id="rId284" Type="http://schemas.openxmlformats.org/officeDocument/2006/relationships/customXml" Target="../ink/ink1063.xml"/><Relationship Id="rId283" Type="http://schemas.openxmlformats.org/officeDocument/2006/relationships/image" Target="../media/image1061.png"/><Relationship Id="rId282" Type="http://schemas.openxmlformats.org/officeDocument/2006/relationships/customXml" Target="../ink/ink1062.xml"/><Relationship Id="rId281" Type="http://schemas.openxmlformats.org/officeDocument/2006/relationships/image" Target="../media/image1060.png"/><Relationship Id="rId280" Type="http://schemas.openxmlformats.org/officeDocument/2006/relationships/customXml" Target="../ink/ink1061.xml"/><Relationship Id="rId28" Type="http://schemas.openxmlformats.org/officeDocument/2006/relationships/customXml" Target="../ink/ink935.xml"/><Relationship Id="rId279" Type="http://schemas.openxmlformats.org/officeDocument/2006/relationships/image" Target="../media/image1059.png"/><Relationship Id="rId278" Type="http://schemas.openxmlformats.org/officeDocument/2006/relationships/customXml" Target="../ink/ink1060.xml"/><Relationship Id="rId277" Type="http://schemas.openxmlformats.org/officeDocument/2006/relationships/image" Target="../media/image1058.png"/><Relationship Id="rId276" Type="http://schemas.openxmlformats.org/officeDocument/2006/relationships/customXml" Target="../ink/ink1059.xml"/><Relationship Id="rId275" Type="http://schemas.openxmlformats.org/officeDocument/2006/relationships/image" Target="../media/image1057.png"/><Relationship Id="rId274" Type="http://schemas.openxmlformats.org/officeDocument/2006/relationships/customXml" Target="../ink/ink1058.xml"/><Relationship Id="rId273" Type="http://schemas.openxmlformats.org/officeDocument/2006/relationships/image" Target="../media/image1056.png"/><Relationship Id="rId272" Type="http://schemas.openxmlformats.org/officeDocument/2006/relationships/customXml" Target="../ink/ink1057.xml"/><Relationship Id="rId271" Type="http://schemas.openxmlformats.org/officeDocument/2006/relationships/image" Target="../media/image1055.png"/><Relationship Id="rId270" Type="http://schemas.openxmlformats.org/officeDocument/2006/relationships/customXml" Target="../ink/ink1056.xml"/><Relationship Id="rId27" Type="http://schemas.openxmlformats.org/officeDocument/2006/relationships/image" Target="../media/image935.png"/><Relationship Id="rId269" Type="http://schemas.openxmlformats.org/officeDocument/2006/relationships/image" Target="../media/image1054.png"/><Relationship Id="rId268" Type="http://schemas.openxmlformats.org/officeDocument/2006/relationships/customXml" Target="../ink/ink1055.xml"/><Relationship Id="rId267" Type="http://schemas.openxmlformats.org/officeDocument/2006/relationships/image" Target="../media/image1053.png"/><Relationship Id="rId266" Type="http://schemas.openxmlformats.org/officeDocument/2006/relationships/customXml" Target="../ink/ink1054.xml"/><Relationship Id="rId265" Type="http://schemas.openxmlformats.org/officeDocument/2006/relationships/image" Target="../media/image1052.png"/><Relationship Id="rId264" Type="http://schemas.openxmlformats.org/officeDocument/2006/relationships/customXml" Target="../ink/ink1053.xml"/><Relationship Id="rId263" Type="http://schemas.openxmlformats.org/officeDocument/2006/relationships/image" Target="../media/image1051.png"/><Relationship Id="rId262" Type="http://schemas.openxmlformats.org/officeDocument/2006/relationships/customXml" Target="../ink/ink1052.xml"/><Relationship Id="rId261" Type="http://schemas.openxmlformats.org/officeDocument/2006/relationships/image" Target="../media/image1050.png"/><Relationship Id="rId260" Type="http://schemas.openxmlformats.org/officeDocument/2006/relationships/customXml" Target="../ink/ink1051.xml"/><Relationship Id="rId26" Type="http://schemas.openxmlformats.org/officeDocument/2006/relationships/customXml" Target="../ink/ink934.xml"/><Relationship Id="rId259" Type="http://schemas.openxmlformats.org/officeDocument/2006/relationships/image" Target="../media/image1049.png"/><Relationship Id="rId258" Type="http://schemas.openxmlformats.org/officeDocument/2006/relationships/customXml" Target="../ink/ink1050.xml"/><Relationship Id="rId257" Type="http://schemas.openxmlformats.org/officeDocument/2006/relationships/image" Target="../media/image1048.png"/><Relationship Id="rId256" Type="http://schemas.openxmlformats.org/officeDocument/2006/relationships/customXml" Target="../ink/ink1049.xml"/><Relationship Id="rId255" Type="http://schemas.openxmlformats.org/officeDocument/2006/relationships/image" Target="../media/image1047.png"/><Relationship Id="rId254" Type="http://schemas.openxmlformats.org/officeDocument/2006/relationships/customXml" Target="../ink/ink1048.xml"/><Relationship Id="rId253" Type="http://schemas.openxmlformats.org/officeDocument/2006/relationships/image" Target="../media/image1046.png"/><Relationship Id="rId252" Type="http://schemas.openxmlformats.org/officeDocument/2006/relationships/customXml" Target="../ink/ink1047.xml"/><Relationship Id="rId251" Type="http://schemas.openxmlformats.org/officeDocument/2006/relationships/image" Target="../media/image1045.png"/><Relationship Id="rId250" Type="http://schemas.openxmlformats.org/officeDocument/2006/relationships/customXml" Target="../ink/ink1046.xml"/><Relationship Id="rId25" Type="http://schemas.openxmlformats.org/officeDocument/2006/relationships/image" Target="../media/image934.png"/><Relationship Id="rId249" Type="http://schemas.openxmlformats.org/officeDocument/2006/relationships/image" Target="../media/image1044.png"/><Relationship Id="rId248" Type="http://schemas.openxmlformats.org/officeDocument/2006/relationships/customXml" Target="../ink/ink1045.xml"/><Relationship Id="rId247" Type="http://schemas.openxmlformats.org/officeDocument/2006/relationships/image" Target="../media/image1043.png"/><Relationship Id="rId246" Type="http://schemas.openxmlformats.org/officeDocument/2006/relationships/customXml" Target="../ink/ink1044.xml"/><Relationship Id="rId245" Type="http://schemas.openxmlformats.org/officeDocument/2006/relationships/image" Target="../media/image1042.png"/><Relationship Id="rId244" Type="http://schemas.openxmlformats.org/officeDocument/2006/relationships/customXml" Target="../ink/ink1043.xml"/><Relationship Id="rId243" Type="http://schemas.openxmlformats.org/officeDocument/2006/relationships/image" Target="../media/image1041.png"/><Relationship Id="rId242" Type="http://schemas.openxmlformats.org/officeDocument/2006/relationships/customXml" Target="../ink/ink1042.xml"/><Relationship Id="rId241" Type="http://schemas.openxmlformats.org/officeDocument/2006/relationships/image" Target="../media/image181.png"/><Relationship Id="rId240" Type="http://schemas.openxmlformats.org/officeDocument/2006/relationships/customXml" Target="../ink/ink1041.xml"/><Relationship Id="rId24" Type="http://schemas.openxmlformats.org/officeDocument/2006/relationships/customXml" Target="../ink/ink933.xml"/><Relationship Id="rId239" Type="http://schemas.openxmlformats.org/officeDocument/2006/relationships/image" Target="../media/image1040.png"/><Relationship Id="rId238" Type="http://schemas.openxmlformats.org/officeDocument/2006/relationships/customXml" Target="../ink/ink1040.xml"/><Relationship Id="rId237" Type="http://schemas.openxmlformats.org/officeDocument/2006/relationships/image" Target="../media/image1039.png"/><Relationship Id="rId236" Type="http://schemas.openxmlformats.org/officeDocument/2006/relationships/customXml" Target="../ink/ink1039.xml"/><Relationship Id="rId235" Type="http://schemas.openxmlformats.org/officeDocument/2006/relationships/image" Target="../media/image1038.png"/><Relationship Id="rId234" Type="http://schemas.openxmlformats.org/officeDocument/2006/relationships/customXml" Target="../ink/ink1038.xml"/><Relationship Id="rId233" Type="http://schemas.openxmlformats.org/officeDocument/2006/relationships/image" Target="../media/image1037.png"/><Relationship Id="rId232" Type="http://schemas.openxmlformats.org/officeDocument/2006/relationships/customXml" Target="../ink/ink1037.xml"/><Relationship Id="rId231" Type="http://schemas.openxmlformats.org/officeDocument/2006/relationships/image" Target="../media/image1036.png"/><Relationship Id="rId230" Type="http://schemas.openxmlformats.org/officeDocument/2006/relationships/customXml" Target="../ink/ink1036.xml"/><Relationship Id="rId23" Type="http://schemas.openxmlformats.org/officeDocument/2006/relationships/image" Target="../media/image933.png"/><Relationship Id="rId229" Type="http://schemas.openxmlformats.org/officeDocument/2006/relationships/image" Target="../media/image1035.png"/><Relationship Id="rId228" Type="http://schemas.openxmlformats.org/officeDocument/2006/relationships/customXml" Target="../ink/ink1035.xml"/><Relationship Id="rId227" Type="http://schemas.openxmlformats.org/officeDocument/2006/relationships/image" Target="../media/image1034.png"/><Relationship Id="rId226" Type="http://schemas.openxmlformats.org/officeDocument/2006/relationships/customXml" Target="../ink/ink1034.xml"/><Relationship Id="rId225" Type="http://schemas.openxmlformats.org/officeDocument/2006/relationships/image" Target="../media/image751.png"/><Relationship Id="rId224" Type="http://schemas.openxmlformats.org/officeDocument/2006/relationships/customXml" Target="../ink/ink1033.xml"/><Relationship Id="rId223" Type="http://schemas.openxmlformats.org/officeDocument/2006/relationships/image" Target="../media/image1033.png"/><Relationship Id="rId222" Type="http://schemas.openxmlformats.org/officeDocument/2006/relationships/customXml" Target="../ink/ink1032.xml"/><Relationship Id="rId221" Type="http://schemas.openxmlformats.org/officeDocument/2006/relationships/image" Target="../media/image1032.png"/><Relationship Id="rId220" Type="http://schemas.openxmlformats.org/officeDocument/2006/relationships/customXml" Target="../ink/ink1031.xml"/><Relationship Id="rId22" Type="http://schemas.openxmlformats.org/officeDocument/2006/relationships/customXml" Target="../ink/ink932.xml"/><Relationship Id="rId219" Type="http://schemas.openxmlformats.org/officeDocument/2006/relationships/image" Target="../media/image1031.png"/><Relationship Id="rId218" Type="http://schemas.openxmlformats.org/officeDocument/2006/relationships/customXml" Target="../ink/ink1030.xml"/><Relationship Id="rId217" Type="http://schemas.openxmlformats.org/officeDocument/2006/relationships/image" Target="../media/image1030.png"/><Relationship Id="rId216" Type="http://schemas.openxmlformats.org/officeDocument/2006/relationships/customXml" Target="../ink/ink1029.xml"/><Relationship Id="rId215" Type="http://schemas.openxmlformats.org/officeDocument/2006/relationships/image" Target="../media/image1029.png"/><Relationship Id="rId214" Type="http://schemas.openxmlformats.org/officeDocument/2006/relationships/customXml" Target="../ink/ink1028.xml"/><Relationship Id="rId213" Type="http://schemas.openxmlformats.org/officeDocument/2006/relationships/image" Target="../media/image1028.png"/><Relationship Id="rId212" Type="http://schemas.openxmlformats.org/officeDocument/2006/relationships/customXml" Target="../ink/ink1027.xml"/><Relationship Id="rId211" Type="http://schemas.openxmlformats.org/officeDocument/2006/relationships/image" Target="../media/image1027.png"/><Relationship Id="rId210" Type="http://schemas.openxmlformats.org/officeDocument/2006/relationships/customXml" Target="../ink/ink1026.xml"/><Relationship Id="rId21" Type="http://schemas.openxmlformats.org/officeDocument/2006/relationships/image" Target="../media/image932.png"/><Relationship Id="rId209" Type="http://schemas.openxmlformats.org/officeDocument/2006/relationships/image" Target="../media/image1026.png"/><Relationship Id="rId208" Type="http://schemas.openxmlformats.org/officeDocument/2006/relationships/customXml" Target="../ink/ink1025.xml"/><Relationship Id="rId207" Type="http://schemas.openxmlformats.org/officeDocument/2006/relationships/image" Target="../media/image1025.png"/><Relationship Id="rId206" Type="http://schemas.openxmlformats.org/officeDocument/2006/relationships/customXml" Target="../ink/ink1024.xml"/><Relationship Id="rId205" Type="http://schemas.openxmlformats.org/officeDocument/2006/relationships/image" Target="../media/image1024.png"/><Relationship Id="rId204" Type="http://schemas.openxmlformats.org/officeDocument/2006/relationships/customXml" Target="../ink/ink1023.xml"/><Relationship Id="rId203" Type="http://schemas.openxmlformats.org/officeDocument/2006/relationships/image" Target="../media/image1023.png"/><Relationship Id="rId202" Type="http://schemas.openxmlformats.org/officeDocument/2006/relationships/customXml" Target="../ink/ink1022.xml"/><Relationship Id="rId201" Type="http://schemas.openxmlformats.org/officeDocument/2006/relationships/image" Target="../media/image1022.png"/><Relationship Id="rId200" Type="http://schemas.openxmlformats.org/officeDocument/2006/relationships/customXml" Target="../ink/ink1021.xml"/><Relationship Id="rId20" Type="http://schemas.openxmlformats.org/officeDocument/2006/relationships/customXml" Target="../ink/ink931.xml"/><Relationship Id="rId2" Type="http://schemas.openxmlformats.org/officeDocument/2006/relationships/customXml" Target="../ink/ink922.xml"/><Relationship Id="rId199" Type="http://schemas.openxmlformats.org/officeDocument/2006/relationships/image" Target="../media/image1021.png"/><Relationship Id="rId198" Type="http://schemas.openxmlformats.org/officeDocument/2006/relationships/customXml" Target="../ink/ink1020.xml"/><Relationship Id="rId197" Type="http://schemas.openxmlformats.org/officeDocument/2006/relationships/image" Target="../media/image1020.png"/><Relationship Id="rId196" Type="http://schemas.openxmlformats.org/officeDocument/2006/relationships/customXml" Target="../ink/ink1019.xml"/><Relationship Id="rId195" Type="http://schemas.openxmlformats.org/officeDocument/2006/relationships/image" Target="../media/image1019.png"/><Relationship Id="rId194" Type="http://schemas.openxmlformats.org/officeDocument/2006/relationships/customXml" Target="../ink/ink1018.xml"/><Relationship Id="rId193" Type="http://schemas.openxmlformats.org/officeDocument/2006/relationships/image" Target="../media/image1018.png"/><Relationship Id="rId192" Type="http://schemas.openxmlformats.org/officeDocument/2006/relationships/customXml" Target="../ink/ink1017.xml"/><Relationship Id="rId191" Type="http://schemas.openxmlformats.org/officeDocument/2006/relationships/image" Target="../media/image1017.png"/><Relationship Id="rId190" Type="http://schemas.openxmlformats.org/officeDocument/2006/relationships/customXml" Target="../ink/ink1016.xml"/><Relationship Id="rId19" Type="http://schemas.openxmlformats.org/officeDocument/2006/relationships/image" Target="../media/image931.png"/><Relationship Id="rId189" Type="http://schemas.openxmlformats.org/officeDocument/2006/relationships/image" Target="../media/image1016.png"/><Relationship Id="rId188" Type="http://schemas.openxmlformats.org/officeDocument/2006/relationships/customXml" Target="../ink/ink1015.xml"/><Relationship Id="rId187" Type="http://schemas.openxmlformats.org/officeDocument/2006/relationships/image" Target="../media/image1015.png"/><Relationship Id="rId186" Type="http://schemas.openxmlformats.org/officeDocument/2006/relationships/customXml" Target="../ink/ink1014.xml"/><Relationship Id="rId185" Type="http://schemas.openxmlformats.org/officeDocument/2006/relationships/image" Target="../media/image1014.png"/><Relationship Id="rId184" Type="http://schemas.openxmlformats.org/officeDocument/2006/relationships/customXml" Target="../ink/ink1013.xml"/><Relationship Id="rId183" Type="http://schemas.openxmlformats.org/officeDocument/2006/relationships/image" Target="../media/image1013.png"/><Relationship Id="rId182" Type="http://schemas.openxmlformats.org/officeDocument/2006/relationships/customXml" Target="../ink/ink1012.xml"/><Relationship Id="rId181" Type="http://schemas.openxmlformats.org/officeDocument/2006/relationships/image" Target="../media/image1012.png"/><Relationship Id="rId180" Type="http://schemas.openxmlformats.org/officeDocument/2006/relationships/customXml" Target="../ink/ink1011.xml"/><Relationship Id="rId18" Type="http://schemas.openxmlformats.org/officeDocument/2006/relationships/customXml" Target="../ink/ink930.xml"/><Relationship Id="rId179" Type="http://schemas.openxmlformats.org/officeDocument/2006/relationships/image" Target="../media/image1011.png"/><Relationship Id="rId178" Type="http://schemas.openxmlformats.org/officeDocument/2006/relationships/customXml" Target="../ink/ink1010.xml"/><Relationship Id="rId177" Type="http://schemas.openxmlformats.org/officeDocument/2006/relationships/image" Target="../media/image1010.png"/><Relationship Id="rId176" Type="http://schemas.openxmlformats.org/officeDocument/2006/relationships/customXml" Target="../ink/ink1009.xml"/><Relationship Id="rId175" Type="http://schemas.openxmlformats.org/officeDocument/2006/relationships/image" Target="../media/image1009.png"/><Relationship Id="rId174" Type="http://schemas.openxmlformats.org/officeDocument/2006/relationships/customXml" Target="../ink/ink1008.xml"/><Relationship Id="rId173" Type="http://schemas.openxmlformats.org/officeDocument/2006/relationships/image" Target="../media/image1008.png"/><Relationship Id="rId172" Type="http://schemas.openxmlformats.org/officeDocument/2006/relationships/customXml" Target="../ink/ink1007.xml"/><Relationship Id="rId171" Type="http://schemas.openxmlformats.org/officeDocument/2006/relationships/image" Target="../media/image1007.png"/><Relationship Id="rId170" Type="http://schemas.openxmlformats.org/officeDocument/2006/relationships/customXml" Target="../ink/ink1006.xml"/><Relationship Id="rId17" Type="http://schemas.openxmlformats.org/officeDocument/2006/relationships/image" Target="../media/image930.png"/><Relationship Id="rId169" Type="http://schemas.openxmlformats.org/officeDocument/2006/relationships/image" Target="../media/image1006.png"/><Relationship Id="rId168" Type="http://schemas.openxmlformats.org/officeDocument/2006/relationships/customXml" Target="../ink/ink1005.xml"/><Relationship Id="rId167" Type="http://schemas.openxmlformats.org/officeDocument/2006/relationships/image" Target="../media/image1005.png"/><Relationship Id="rId166" Type="http://schemas.openxmlformats.org/officeDocument/2006/relationships/customXml" Target="../ink/ink1004.xml"/><Relationship Id="rId165" Type="http://schemas.openxmlformats.org/officeDocument/2006/relationships/image" Target="../media/image1004.png"/><Relationship Id="rId164" Type="http://schemas.openxmlformats.org/officeDocument/2006/relationships/customXml" Target="../ink/ink1003.xml"/><Relationship Id="rId163" Type="http://schemas.openxmlformats.org/officeDocument/2006/relationships/image" Target="../media/image1003.png"/><Relationship Id="rId162" Type="http://schemas.openxmlformats.org/officeDocument/2006/relationships/customXml" Target="../ink/ink1002.xml"/><Relationship Id="rId161" Type="http://schemas.openxmlformats.org/officeDocument/2006/relationships/image" Target="../media/image1002.png"/><Relationship Id="rId160" Type="http://schemas.openxmlformats.org/officeDocument/2006/relationships/customXml" Target="../ink/ink1001.xml"/><Relationship Id="rId16" Type="http://schemas.openxmlformats.org/officeDocument/2006/relationships/customXml" Target="../ink/ink929.xml"/><Relationship Id="rId159" Type="http://schemas.openxmlformats.org/officeDocument/2006/relationships/image" Target="../media/image1001.png"/><Relationship Id="rId158" Type="http://schemas.openxmlformats.org/officeDocument/2006/relationships/customXml" Target="../ink/ink1000.xml"/><Relationship Id="rId157" Type="http://schemas.openxmlformats.org/officeDocument/2006/relationships/image" Target="../media/image1000.png"/><Relationship Id="rId156" Type="http://schemas.openxmlformats.org/officeDocument/2006/relationships/customXml" Target="../ink/ink999.xml"/><Relationship Id="rId155" Type="http://schemas.openxmlformats.org/officeDocument/2006/relationships/image" Target="../media/image999.png"/><Relationship Id="rId154" Type="http://schemas.openxmlformats.org/officeDocument/2006/relationships/customXml" Target="../ink/ink998.xml"/><Relationship Id="rId153" Type="http://schemas.openxmlformats.org/officeDocument/2006/relationships/image" Target="../media/image998.png"/><Relationship Id="rId152" Type="http://schemas.openxmlformats.org/officeDocument/2006/relationships/customXml" Target="../ink/ink997.xml"/><Relationship Id="rId151" Type="http://schemas.openxmlformats.org/officeDocument/2006/relationships/image" Target="../media/image997.png"/><Relationship Id="rId150" Type="http://schemas.openxmlformats.org/officeDocument/2006/relationships/customXml" Target="../ink/ink996.xml"/><Relationship Id="rId15" Type="http://schemas.openxmlformats.org/officeDocument/2006/relationships/image" Target="../media/image929.png"/><Relationship Id="rId149" Type="http://schemas.openxmlformats.org/officeDocument/2006/relationships/image" Target="../media/image996.png"/><Relationship Id="rId148" Type="http://schemas.openxmlformats.org/officeDocument/2006/relationships/customXml" Target="../ink/ink995.xml"/><Relationship Id="rId147" Type="http://schemas.openxmlformats.org/officeDocument/2006/relationships/image" Target="../media/image995.png"/><Relationship Id="rId146" Type="http://schemas.openxmlformats.org/officeDocument/2006/relationships/customXml" Target="../ink/ink994.xml"/><Relationship Id="rId145" Type="http://schemas.openxmlformats.org/officeDocument/2006/relationships/image" Target="../media/image994.png"/><Relationship Id="rId144" Type="http://schemas.openxmlformats.org/officeDocument/2006/relationships/customXml" Target="../ink/ink993.xml"/><Relationship Id="rId143" Type="http://schemas.openxmlformats.org/officeDocument/2006/relationships/image" Target="../media/image993.png"/><Relationship Id="rId142" Type="http://schemas.openxmlformats.org/officeDocument/2006/relationships/customXml" Target="../ink/ink992.xml"/><Relationship Id="rId141" Type="http://schemas.openxmlformats.org/officeDocument/2006/relationships/image" Target="../media/image992.png"/><Relationship Id="rId140" Type="http://schemas.openxmlformats.org/officeDocument/2006/relationships/customXml" Target="../ink/ink991.xml"/><Relationship Id="rId14" Type="http://schemas.openxmlformats.org/officeDocument/2006/relationships/customXml" Target="../ink/ink928.xml"/><Relationship Id="rId139" Type="http://schemas.openxmlformats.org/officeDocument/2006/relationships/image" Target="../media/image991.png"/><Relationship Id="rId138" Type="http://schemas.openxmlformats.org/officeDocument/2006/relationships/customXml" Target="../ink/ink990.xml"/><Relationship Id="rId137" Type="http://schemas.openxmlformats.org/officeDocument/2006/relationships/image" Target="../media/image990.png"/><Relationship Id="rId136" Type="http://schemas.openxmlformats.org/officeDocument/2006/relationships/customXml" Target="../ink/ink989.xml"/><Relationship Id="rId135" Type="http://schemas.openxmlformats.org/officeDocument/2006/relationships/image" Target="../media/image989.png"/><Relationship Id="rId134" Type="http://schemas.openxmlformats.org/officeDocument/2006/relationships/customXml" Target="../ink/ink988.xml"/><Relationship Id="rId133" Type="http://schemas.openxmlformats.org/officeDocument/2006/relationships/image" Target="../media/image988.png"/><Relationship Id="rId132" Type="http://schemas.openxmlformats.org/officeDocument/2006/relationships/customXml" Target="../ink/ink987.xml"/><Relationship Id="rId131" Type="http://schemas.openxmlformats.org/officeDocument/2006/relationships/image" Target="../media/image987.png"/><Relationship Id="rId130" Type="http://schemas.openxmlformats.org/officeDocument/2006/relationships/customXml" Target="../ink/ink986.xml"/><Relationship Id="rId13" Type="http://schemas.openxmlformats.org/officeDocument/2006/relationships/image" Target="../media/image928.png"/><Relationship Id="rId129" Type="http://schemas.openxmlformats.org/officeDocument/2006/relationships/image" Target="../media/image986.png"/><Relationship Id="rId128" Type="http://schemas.openxmlformats.org/officeDocument/2006/relationships/customXml" Target="../ink/ink985.xml"/><Relationship Id="rId127" Type="http://schemas.openxmlformats.org/officeDocument/2006/relationships/image" Target="../media/image985.png"/><Relationship Id="rId126" Type="http://schemas.openxmlformats.org/officeDocument/2006/relationships/customXml" Target="../ink/ink984.xml"/><Relationship Id="rId125" Type="http://schemas.openxmlformats.org/officeDocument/2006/relationships/image" Target="../media/image984.png"/><Relationship Id="rId124" Type="http://schemas.openxmlformats.org/officeDocument/2006/relationships/customXml" Target="../ink/ink983.xml"/><Relationship Id="rId123" Type="http://schemas.openxmlformats.org/officeDocument/2006/relationships/image" Target="../media/image983.png"/><Relationship Id="rId122" Type="http://schemas.openxmlformats.org/officeDocument/2006/relationships/customXml" Target="../ink/ink982.xml"/><Relationship Id="rId121" Type="http://schemas.openxmlformats.org/officeDocument/2006/relationships/image" Target="../media/image982.png"/><Relationship Id="rId120" Type="http://schemas.openxmlformats.org/officeDocument/2006/relationships/customXml" Target="../ink/ink981.xml"/><Relationship Id="rId12" Type="http://schemas.openxmlformats.org/officeDocument/2006/relationships/customXml" Target="../ink/ink927.xml"/><Relationship Id="rId119" Type="http://schemas.openxmlformats.org/officeDocument/2006/relationships/image" Target="../media/image981.png"/><Relationship Id="rId118" Type="http://schemas.openxmlformats.org/officeDocument/2006/relationships/customXml" Target="../ink/ink980.xml"/><Relationship Id="rId117" Type="http://schemas.openxmlformats.org/officeDocument/2006/relationships/image" Target="../media/image980.png"/><Relationship Id="rId116" Type="http://schemas.openxmlformats.org/officeDocument/2006/relationships/customXml" Target="../ink/ink979.xml"/><Relationship Id="rId115" Type="http://schemas.openxmlformats.org/officeDocument/2006/relationships/image" Target="../media/image979.png"/><Relationship Id="rId114" Type="http://schemas.openxmlformats.org/officeDocument/2006/relationships/customXml" Target="../ink/ink978.xml"/><Relationship Id="rId113" Type="http://schemas.openxmlformats.org/officeDocument/2006/relationships/image" Target="../media/image978.png"/><Relationship Id="rId112" Type="http://schemas.openxmlformats.org/officeDocument/2006/relationships/customXml" Target="../ink/ink977.xml"/><Relationship Id="rId111" Type="http://schemas.openxmlformats.org/officeDocument/2006/relationships/image" Target="../media/image977.png"/><Relationship Id="rId110" Type="http://schemas.openxmlformats.org/officeDocument/2006/relationships/customXml" Target="../ink/ink976.xml"/><Relationship Id="rId11" Type="http://schemas.openxmlformats.org/officeDocument/2006/relationships/image" Target="../media/image927.png"/><Relationship Id="rId109" Type="http://schemas.openxmlformats.org/officeDocument/2006/relationships/image" Target="../media/image976.png"/><Relationship Id="rId108" Type="http://schemas.openxmlformats.org/officeDocument/2006/relationships/customXml" Target="../ink/ink975.xml"/><Relationship Id="rId107" Type="http://schemas.openxmlformats.org/officeDocument/2006/relationships/image" Target="../media/image975.png"/><Relationship Id="rId106" Type="http://schemas.openxmlformats.org/officeDocument/2006/relationships/customXml" Target="../ink/ink974.xml"/><Relationship Id="rId105" Type="http://schemas.openxmlformats.org/officeDocument/2006/relationships/image" Target="../media/image974.png"/><Relationship Id="rId104" Type="http://schemas.openxmlformats.org/officeDocument/2006/relationships/customXml" Target="../ink/ink973.xml"/><Relationship Id="rId103" Type="http://schemas.openxmlformats.org/officeDocument/2006/relationships/image" Target="../media/image973.png"/><Relationship Id="rId102" Type="http://schemas.openxmlformats.org/officeDocument/2006/relationships/customXml" Target="../ink/ink972.xml"/><Relationship Id="rId101" Type="http://schemas.openxmlformats.org/officeDocument/2006/relationships/image" Target="../media/image972.png"/><Relationship Id="rId100" Type="http://schemas.openxmlformats.org/officeDocument/2006/relationships/customXml" Target="../ink/ink971.xml"/><Relationship Id="rId10" Type="http://schemas.openxmlformats.org/officeDocument/2006/relationships/customXml" Target="../ink/ink926.xml"/><Relationship Id="rId1" Type="http://schemas.openxmlformats.org/officeDocument/2006/relationships/image" Target="../media/image9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Teorema de Green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Calcular area usando o teorema de Green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een_are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1865" y="2520950"/>
            <a:ext cx="2667635" cy="1093470"/>
          </a:xfrm>
          <a:prstGeom prst="rect">
            <a:avLst/>
          </a:prstGeom>
        </p:spPr>
      </p:pic>
      <p:pic>
        <p:nvPicPr>
          <p:cNvPr id="5" name="Picture 4" descr="green_area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3839845"/>
            <a:ext cx="7733030" cy="1219200"/>
          </a:xfrm>
          <a:prstGeom prst="rect">
            <a:avLst/>
          </a:prstGeom>
        </p:spPr>
      </p:pic>
      <p:pic>
        <p:nvPicPr>
          <p:cNvPr id="6" name="Picture 5" descr="green_area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5521960"/>
            <a:ext cx="7670800" cy="911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3884930" y="1321435"/>
              <a:ext cx="142875" cy="58039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884930" y="1321435"/>
                <a:ext cx="14287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152900" y="1499870"/>
              <a:ext cx="17780" cy="2413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152900" y="1499870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090670" y="1464310"/>
              <a:ext cx="196215" cy="1162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090670" y="1464310"/>
                <a:ext cx="1962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385310" y="1437640"/>
              <a:ext cx="169545" cy="2673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385310" y="1437640"/>
                <a:ext cx="16954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572635" y="1589405"/>
              <a:ext cx="179070" cy="1784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572635" y="1589405"/>
                <a:ext cx="1790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840605" y="1678305"/>
              <a:ext cx="8953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840605" y="167830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5090795" y="1446530"/>
              <a:ext cx="330835" cy="303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5090795" y="1446530"/>
                <a:ext cx="3308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5224780" y="1651635"/>
              <a:ext cx="107315" cy="1606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5224780" y="165163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5537200" y="1464310"/>
              <a:ext cx="544830" cy="5175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5537200" y="1464310"/>
                <a:ext cx="54483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6073140" y="1714500"/>
              <a:ext cx="1790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6073140" y="171450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6136005" y="1642745"/>
              <a:ext cx="125095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6136005" y="164274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3867150" y="1580515"/>
              <a:ext cx="241300" cy="1784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3867150" y="1580515"/>
                <a:ext cx="2413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3930015" y="2000250"/>
              <a:ext cx="124460" cy="1606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3930015" y="2000250"/>
                <a:ext cx="1244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6546850" y="1356995"/>
              <a:ext cx="160655" cy="7766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6546850" y="1356995"/>
                <a:ext cx="16065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6734175" y="1392555"/>
              <a:ext cx="133985" cy="6788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6734175" y="1392555"/>
                <a:ext cx="133985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626860" y="2169795"/>
              <a:ext cx="18415" cy="1784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626860" y="2169795"/>
                <a:ext cx="184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6564630" y="2143125"/>
              <a:ext cx="250190" cy="2228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6564630" y="2143125"/>
                <a:ext cx="2501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885940" y="1544320"/>
              <a:ext cx="133985" cy="3930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885940" y="1544320"/>
                <a:ext cx="13398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047230" y="1741170"/>
              <a:ext cx="303530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047230" y="1741170"/>
                <a:ext cx="3035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7019925" y="1356995"/>
              <a:ext cx="187960" cy="3213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7019925" y="1356995"/>
                <a:ext cx="1879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7234555" y="1490980"/>
              <a:ext cx="205105" cy="1695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7234555" y="1490980"/>
                <a:ext cx="2051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7315200" y="1580515"/>
              <a:ext cx="62230" cy="1155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7315200" y="1580515"/>
                <a:ext cx="622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7082790" y="1758950"/>
              <a:ext cx="142875" cy="2679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7082790" y="1758950"/>
                <a:ext cx="1428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7261225" y="1910715"/>
              <a:ext cx="160655" cy="1339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7261225" y="191071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7573645" y="1776730"/>
              <a:ext cx="133985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7573645" y="177673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7850505" y="1767840"/>
              <a:ext cx="401955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7850505" y="1767840"/>
                <a:ext cx="4019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7895590" y="1401445"/>
              <a:ext cx="205105" cy="30353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7895590" y="1401445"/>
                <a:ext cx="2051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8208010" y="1482090"/>
              <a:ext cx="26670" cy="2413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8208010" y="1482090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8163560" y="1499870"/>
              <a:ext cx="169545" cy="1162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8163560" y="1499870"/>
                <a:ext cx="1695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7904480" y="1803400"/>
              <a:ext cx="160655" cy="32131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7904480" y="1803400"/>
                <a:ext cx="1606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8118475" y="1964055"/>
              <a:ext cx="205740" cy="3124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8118475" y="1964055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8395335" y="1526540"/>
              <a:ext cx="143510" cy="5626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8395335" y="1526540"/>
                <a:ext cx="14351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8726170" y="1544320"/>
              <a:ext cx="178435" cy="3397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8726170" y="1544320"/>
                <a:ext cx="1784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8967470" y="1607185"/>
              <a:ext cx="125095" cy="3390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8967470" y="1607185"/>
                <a:ext cx="12509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9101455" y="1642745"/>
              <a:ext cx="62230" cy="2679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9101455" y="1642745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8976360" y="1812290"/>
              <a:ext cx="160655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8976360" y="18122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6975475" y="2098040"/>
              <a:ext cx="1313180" cy="1968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6975475" y="2098040"/>
                <a:ext cx="131318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7511415" y="2276475"/>
              <a:ext cx="80645" cy="2413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7511415" y="2276475"/>
                <a:ext cx="806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7627620" y="2294890"/>
              <a:ext cx="17780" cy="2673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7627620" y="2294890"/>
                <a:ext cx="1778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7672070" y="2544445"/>
              <a:ext cx="17780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7672070" y="25444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7511415" y="2286000"/>
              <a:ext cx="169545" cy="31242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7511415" y="2286000"/>
                <a:ext cx="1695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7592060" y="2428875"/>
              <a:ext cx="35560" cy="1155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7592060" y="2428875"/>
                <a:ext cx="3556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9351645" y="1830070"/>
              <a:ext cx="142875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9351645" y="18300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9342120" y="1767840"/>
              <a:ext cx="18796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9342120" y="1767840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9726295" y="1455420"/>
              <a:ext cx="259080" cy="7321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9726295" y="1455420"/>
                <a:ext cx="25908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9940925" y="1473200"/>
              <a:ext cx="160655" cy="7321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9940925" y="1473200"/>
                <a:ext cx="16065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9690735" y="1767840"/>
              <a:ext cx="348615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9690735" y="1767840"/>
                <a:ext cx="3486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9958705" y="2366010"/>
              <a:ext cx="26670" cy="2146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9958705" y="2366010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9851390" y="2303780"/>
              <a:ext cx="313055" cy="24066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9851390" y="2303780"/>
                <a:ext cx="3130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10226675" y="1607185"/>
              <a:ext cx="232410" cy="41084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10226675" y="1607185"/>
                <a:ext cx="23241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10521315" y="1732280"/>
              <a:ext cx="53975" cy="3390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10521315" y="1732280"/>
                <a:ext cx="5397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10584180" y="1741170"/>
              <a:ext cx="142875" cy="2495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10584180" y="1741170"/>
                <a:ext cx="1428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10512425" y="1884045"/>
              <a:ext cx="187325" cy="1778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10512425" y="18840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10869930" y="1892935"/>
              <a:ext cx="22288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10869930" y="189293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10869930" y="1838960"/>
              <a:ext cx="213995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10869930" y="1838960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11235690" y="1732280"/>
              <a:ext cx="339725" cy="35687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11235690" y="1732280"/>
                <a:ext cx="3397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11280775" y="1910715"/>
              <a:ext cx="222885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11280775" y="1910715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11191240" y="1955165"/>
              <a:ext cx="80645" cy="11620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11191240" y="1955165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7430770" y="3196590"/>
              <a:ext cx="581025" cy="895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7430770" y="3196590"/>
                <a:ext cx="5810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7466965" y="3169920"/>
              <a:ext cx="187325" cy="12509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7466965" y="3169920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2036445" y="3982085"/>
              <a:ext cx="276860" cy="1151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2036445" y="3982085"/>
                <a:ext cx="276860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4608830" y="4062730"/>
              <a:ext cx="124460" cy="85725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4608830" y="4062730"/>
                <a:ext cx="124460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7332980" y="4036060"/>
              <a:ext cx="294640" cy="9645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7332980" y="4036060"/>
                <a:ext cx="294640" cy="96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2465070" y="4027170"/>
              <a:ext cx="26670" cy="177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2465070" y="402717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2304415" y="4589780"/>
              <a:ext cx="17780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2304415" y="45897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4188460" y="1821180"/>
              <a:ext cx="53975" cy="1695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4188460" y="1821180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4144010" y="1794510"/>
              <a:ext cx="116205" cy="355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4144010" y="1794510"/>
                <a:ext cx="116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5269230" y="1875155"/>
              <a:ext cx="62865" cy="2584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5269230" y="1875155"/>
                <a:ext cx="6286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5224780" y="1875155"/>
              <a:ext cx="125095" cy="6223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5224780" y="1875155"/>
                <a:ext cx="1250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2625725" y="6429375"/>
              <a:ext cx="1759585" cy="9779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2625725" y="6429375"/>
                <a:ext cx="17595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4064000" y="5634355"/>
              <a:ext cx="71120" cy="22352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4064000" y="563435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4036695" y="5777230"/>
              <a:ext cx="98425" cy="984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4036695" y="577723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6002020" y="5643245"/>
              <a:ext cx="35560" cy="22352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6002020" y="5643245"/>
                <a:ext cx="355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5966460" y="5750560"/>
              <a:ext cx="160655" cy="10731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5966460" y="5750560"/>
                <a:ext cx="1606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7823835" y="5625465"/>
              <a:ext cx="107315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7823835" y="5625465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9190355" y="5589905"/>
              <a:ext cx="98425" cy="28575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9190355" y="5589905"/>
                <a:ext cx="984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11307445" y="2124710"/>
              <a:ext cx="312420" cy="984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11307445" y="2124710"/>
                <a:ext cx="3124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11369675" y="2232025"/>
              <a:ext cx="8953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11369675" y="223202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4545965" y="2946400"/>
              <a:ext cx="321310" cy="9842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4545965" y="2946400"/>
                <a:ext cx="3213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3054350" y="3607435"/>
              <a:ext cx="151765" cy="31242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3054350" y="3607435"/>
                <a:ext cx="151765" cy="3124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Exemplo: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een_area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05890"/>
            <a:ext cx="8876665" cy="768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696720" y="2339340"/>
              <a:ext cx="241300" cy="10445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696720" y="2339340"/>
                <a:ext cx="241300" cy="1044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2143125" y="2428875"/>
              <a:ext cx="259080" cy="2139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143125" y="2428875"/>
                <a:ext cx="2590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2536190" y="2633980"/>
              <a:ext cx="10731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536190" y="26339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500630" y="2562225"/>
              <a:ext cx="169545" cy="184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500630" y="2562225"/>
                <a:ext cx="16954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830830" y="2473325"/>
              <a:ext cx="295275" cy="1873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830830" y="2473325"/>
                <a:ext cx="2952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3286760" y="2455545"/>
              <a:ext cx="276860" cy="2228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3286760" y="2455545"/>
                <a:ext cx="2768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3572510" y="2508885"/>
              <a:ext cx="107315" cy="2235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572510" y="2508885"/>
                <a:ext cx="1073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3930015" y="2401570"/>
              <a:ext cx="124460" cy="2946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3930015" y="2401570"/>
                <a:ext cx="1244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991360" y="3178810"/>
              <a:ext cx="321945" cy="4641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991360" y="3178810"/>
                <a:ext cx="32194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2402205" y="3429000"/>
              <a:ext cx="9842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402205" y="342900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2384425" y="3357245"/>
              <a:ext cx="14287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384425" y="33572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715260" y="3143250"/>
              <a:ext cx="187325" cy="3390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715260" y="3143250"/>
                <a:ext cx="18732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3134995" y="3249930"/>
              <a:ext cx="249555" cy="2501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3134995" y="3249930"/>
                <a:ext cx="2495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3366770" y="3392805"/>
              <a:ext cx="330835" cy="12509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3366770" y="3392805"/>
                <a:ext cx="3308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768725" y="3196590"/>
              <a:ext cx="267970" cy="3930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768725" y="3196590"/>
                <a:ext cx="26797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5064125" y="2973070"/>
              <a:ext cx="259080" cy="3486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5064125" y="2973070"/>
                <a:ext cx="2590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4805045" y="3071495"/>
              <a:ext cx="160655" cy="2857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4805045" y="3071495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4733290" y="3295015"/>
              <a:ext cx="107315" cy="1517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4733290" y="329501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465320" y="3115945"/>
              <a:ext cx="98425" cy="1162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465320" y="3115945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5412105" y="3062605"/>
              <a:ext cx="241300" cy="3213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5412105" y="3062605"/>
                <a:ext cx="2413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5385435" y="3321685"/>
              <a:ext cx="160655" cy="10731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5385435" y="3321685"/>
                <a:ext cx="1606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671185" y="3080385"/>
              <a:ext cx="214630" cy="18732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671185" y="3080385"/>
                <a:ext cx="2146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993130" y="3107055"/>
              <a:ext cx="44450" cy="1695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993130" y="310705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6037580" y="3124835"/>
              <a:ext cx="26670" cy="1428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6037580" y="312483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939155" y="3107055"/>
              <a:ext cx="321945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939155" y="3107055"/>
                <a:ext cx="3219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687955" y="3589655"/>
              <a:ext cx="71755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687955" y="358965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2724150" y="3616325"/>
              <a:ext cx="88900" cy="266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2724150" y="3616325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7752715" y="2607310"/>
              <a:ext cx="2143760" cy="6337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7752715" y="2607310"/>
                <a:ext cx="214376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8824595" y="2919730"/>
              <a:ext cx="26670" cy="26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8824595" y="291973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8860155" y="2893060"/>
              <a:ext cx="1080770" cy="444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8860155" y="2893060"/>
                <a:ext cx="10807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9279890" y="3018155"/>
              <a:ext cx="169545" cy="800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9279890" y="3018155"/>
                <a:ext cx="1695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8833485" y="2571750"/>
              <a:ext cx="133985" cy="3302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8833485" y="257175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8717280" y="2678430"/>
              <a:ext cx="98425" cy="1517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8717280" y="267843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10378440" y="2660650"/>
              <a:ext cx="53975" cy="1873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10378440" y="2660650"/>
                <a:ext cx="539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10494645" y="2651760"/>
              <a:ext cx="17780" cy="1606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10494645" y="265176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10316210" y="2660650"/>
              <a:ext cx="339090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10316210" y="2660650"/>
                <a:ext cx="3390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10655300" y="2723515"/>
              <a:ext cx="151765" cy="178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10655300" y="2723515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10878820" y="2642870"/>
              <a:ext cx="142875" cy="2768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10878820" y="264287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982345" y="4062730"/>
              <a:ext cx="35560" cy="2139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982345" y="4062730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919480" y="3982085"/>
              <a:ext cx="250190" cy="13398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919480" y="398208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196340" y="4187825"/>
              <a:ext cx="116205" cy="2667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196340" y="4187825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1241425" y="4124960"/>
              <a:ext cx="88900" cy="273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241425" y="4124960"/>
                <a:ext cx="889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178560" y="4161155"/>
              <a:ext cx="125095" cy="266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178560" y="4161155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178560" y="4124960"/>
              <a:ext cx="107315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178560" y="412496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1446530" y="4071620"/>
              <a:ext cx="187960" cy="20510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446530" y="4071620"/>
                <a:ext cx="1879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544830" y="3937635"/>
              <a:ext cx="178435" cy="10179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544830" y="3937635"/>
                <a:ext cx="17843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866140" y="4669790"/>
              <a:ext cx="250190" cy="2590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866140" y="4669790"/>
                <a:ext cx="2501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000125" y="4803775"/>
              <a:ext cx="89535" cy="1873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000125" y="4803775"/>
                <a:ext cx="895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259205" y="4902200"/>
              <a:ext cx="88900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259205" y="4902200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250315" y="4839335"/>
              <a:ext cx="97790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250315" y="483933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518285" y="4794885"/>
              <a:ext cx="259080" cy="1606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518285" y="4794885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2179320" y="4535805"/>
              <a:ext cx="259080" cy="3619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2179320" y="4535805"/>
                <a:ext cx="2590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259330" y="4464685"/>
              <a:ext cx="205740" cy="355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259330" y="446468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2393315" y="4429125"/>
              <a:ext cx="125095" cy="2139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2393315" y="4429125"/>
                <a:ext cx="12509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2679065" y="4366260"/>
              <a:ext cx="160655" cy="32131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2679065" y="4366260"/>
                <a:ext cx="1606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2821940" y="4321810"/>
              <a:ext cx="133985" cy="3568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2821940" y="4321810"/>
                <a:ext cx="13398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2741930" y="4518025"/>
              <a:ext cx="160655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2741930" y="451802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3081020" y="4535805"/>
              <a:ext cx="151765" cy="1778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3081020" y="453580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3126105" y="4455795"/>
              <a:ext cx="160655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3126105" y="44557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3491865" y="4044950"/>
              <a:ext cx="259080" cy="89281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3491865" y="4044950"/>
                <a:ext cx="259080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3420745" y="4410710"/>
              <a:ext cx="294640" cy="1790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3420745" y="4410710"/>
                <a:ext cx="2946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3679825" y="4919980"/>
              <a:ext cx="240665" cy="16954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3679825" y="4919980"/>
                <a:ext cx="2406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3750945" y="4473575"/>
              <a:ext cx="294640" cy="19621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3750945" y="4473575"/>
                <a:ext cx="2946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4090670" y="4295140"/>
              <a:ext cx="213995" cy="3835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4090670" y="4295140"/>
                <a:ext cx="21399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4403090" y="4473575"/>
              <a:ext cx="419735" cy="45529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4403090" y="4473575"/>
                <a:ext cx="41973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4876800" y="4625340"/>
              <a:ext cx="133350" cy="355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4876800" y="4625340"/>
                <a:ext cx="1333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4876800" y="4572000"/>
              <a:ext cx="169545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4876800" y="457200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5233670" y="4232275"/>
              <a:ext cx="142875" cy="85725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5233670" y="4232275"/>
                <a:ext cx="142875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5376545" y="5125085"/>
              <a:ext cx="26670" cy="2730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5376545" y="5125085"/>
                <a:ext cx="266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5492750" y="4572000"/>
              <a:ext cx="214630" cy="22288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5492750" y="4572000"/>
                <a:ext cx="2146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5894705" y="4589780"/>
              <a:ext cx="223520" cy="41084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5894705" y="4589780"/>
                <a:ext cx="2235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6153785" y="4401820"/>
              <a:ext cx="107315" cy="16065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6153785" y="440182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6144895" y="4616450"/>
              <a:ext cx="125095" cy="2501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6144895" y="4616450"/>
                <a:ext cx="12509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6386195" y="4625340"/>
              <a:ext cx="71120" cy="26797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6386195" y="4625340"/>
                <a:ext cx="711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5591175" y="4205605"/>
              <a:ext cx="98425" cy="28575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591175" y="4205605"/>
                <a:ext cx="984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5269230" y="3839210"/>
              <a:ext cx="161290" cy="1790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269230" y="3839210"/>
                <a:ext cx="1612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5483860" y="3848100"/>
              <a:ext cx="223520" cy="1879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5483860" y="3848100"/>
                <a:ext cx="22352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5698490" y="3919855"/>
              <a:ext cx="133985" cy="15176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5698490" y="391985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5850255" y="3821430"/>
              <a:ext cx="160655" cy="28575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5850255" y="382143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7056120" y="4830445"/>
              <a:ext cx="17843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7056120" y="483044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7065010" y="4777105"/>
              <a:ext cx="17843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7065010" y="477710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7341870" y="4446905"/>
              <a:ext cx="106680" cy="89281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7341870" y="4446905"/>
                <a:ext cx="106680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7529195" y="4777105"/>
              <a:ext cx="187325" cy="17843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7529195" y="4777105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7814945" y="4705350"/>
              <a:ext cx="267970" cy="24130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7814945" y="4705350"/>
                <a:ext cx="2679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8082915" y="4785995"/>
              <a:ext cx="133985" cy="1784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8082915" y="4785995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8306435" y="4580890"/>
              <a:ext cx="160655" cy="3568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8306435" y="4580890"/>
                <a:ext cx="16065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8895715" y="4759325"/>
              <a:ext cx="232410" cy="40195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8895715" y="4759325"/>
                <a:ext cx="23241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9137015" y="4572000"/>
              <a:ext cx="116205" cy="16065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9137015" y="4572000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9181465" y="4750435"/>
              <a:ext cx="107315" cy="32131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9181465" y="4750435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9333230" y="4750435"/>
              <a:ext cx="53975" cy="2590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9333230" y="4750435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9271000" y="4884420"/>
              <a:ext cx="142875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9271000" y="488442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9413875" y="4759325"/>
              <a:ext cx="107315" cy="3479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9413875" y="4759325"/>
                <a:ext cx="1073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9628505" y="4669790"/>
              <a:ext cx="231775" cy="39306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9628505" y="4669790"/>
                <a:ext cx="23177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8726170" y="4348480"/>
              <a:ext cx="812800" cy="22352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8726170" y="4348480"/>
                <a:ext cx="8128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8672830" y="3884295"/>
              <a:ext cx="196215" cy="31242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8672830" y="3884295"/>
                <a:ext cx="1962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9003030" y="4009390"/>
              <a:ext cx="160655" cy="19621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9003030" y="4009390"/>
                <a:ext cx="1606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9172575" y="4089400"/>
              <a:ext cx="107315" cy="14287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9172575" y="408940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9351645" y="3902075"/>
              <a:ext cx="133985" cy="3035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9351645" y="3902075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7421880" y="5393055"/>
              <a:ext cx="116205" cy="13398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7421880" y="5393055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7421880" y="4267835"/>
              <a:ext cx="267970" cy="2324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7421880" y="4267835"/>
                <a:ext cx="2679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7726045" y="4366260"/>
              <a:ext cx="17780" cy="1339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7726045" y="4366260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7582535" y="4339590"/>
              <a:ext cx="277495" cy="355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7582535" y="4339590"/>
                <a:ext cx="2774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2259330" y="5803900"/>
              <a:ext cx="142875" cy="177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2259330" y="58039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2259330" y="5732780"/>
              <a:ext cx="214630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2259330" y="573278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2786380" y="5491480"/>
              <a:ext cx="160655" cy="83947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2786380" y="5491480"/>
                <a:ext cx="16065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2599055" y="5795010"/>
              <a:ext cx="178435" cy="18732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2599055" y="5795010"/>
                <a:ext cx="1784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3081020" y="6250305"/>
              <a:ext cx="98425" cy="1339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3081020" y="625030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3045460" y="5401945"/>
              <a:ext cx="205740" cy="19685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3045460" y="5401945"/>
                <a:ext cx="2057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3260090" y="5491480"/>
              <a:ext cx="115570" cy="16065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3260090" y="5491480"/>
                <a:ext cx="1155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3206115" y="5447030"/>
              <a:ext cx="276860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3206115" y="5447030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2473960" y="5696585"/>
              <a:ext cx="107315" cy="2501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2473960" y="5696585"/>
                <a:ext cx="1073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3260090" y="5875655"/>
              <a:ext cx="240665" cy="1695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3260090" y="5875655"/>
                <a:ext cx="2406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3528060" y="5920105"/>
              <a:ext cx="106680" cy="17843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3528060" y="5920105"/>
                <a:ext cx="1066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3688715" y="5669915"/>
              <a:ext cx="133985" cy="1250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3688715" y="566991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3804920" y="5803900"/>
              <a:ext cx="169545" cy="32131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3804920" y="5803900"/>
                <a:ext cx="1695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6734175" y="4669790"/>
              <a:ext cx="62865" cy="7175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6734175" y="4669790"/>
                <a:ext cx="628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6287770" y="4589780"/>
              <a:ext cx="142875" cy="28575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6287770" y="4589780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6591300" y="4580890"/>
              <a:ext cx="232410" cy="2768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6591300" y="4580890"/>
                <a:ext cx="2324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9851390" y="4821555"/>
              <a:ext cx="142875" cy="29464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9851390" y="4821555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4045585" y="5786120"/>
              <a:ext cx="491490" cy="31242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4045585" y="5786120"/>
                <a:ext cx="4914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4787265" y="6054090"/>
              <a:ext cx="142875" cy="88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4787265" y="605409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4787265" y="5964555"/>
              <a:ext cx="21399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4787265" y="596455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5287645" y="5821680"/>
              <a:ext cx="44450" cy="25908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287645" y="582168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5457190" y="5848350"/>
              <a:ext cx="17780" cy="23241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457190" y="5848350"/>
                <a:ext cx="177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5180330" y="5812790"/>
              <a:ext cx="527050" cy="177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5180330" y="5812790"/>
                <a:ext cx="5270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5707380" y="5911215"/>
              <a:ext cx="267970" cy="16065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5707380" y="5911215"/>
                <a:ext cx="2679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5984240" y="5750560"/>
              <a:ext cx="267970" cy="33020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5984240" y="5750560"/>
                <a:ext cx="2679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3554730" y="561975"/>
              <a:ext cx="1920240" cy="7505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3554730" y="561975"/>
                <a:ext cx="1920240" cy="750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3384550" y="1026795"/>
              <a:ext cx="214630" cy="5334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3384550" y="1026795"/>
                <a:ext cx="2146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5385435" y="883920"/>
              <a:ext cx="12509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5385435" y="8839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5153660" y="607060"/>
              <a:ext cx="312420" cy="22288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5153660" y="607060"/>
                <a:ext cx="31242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3750945" y="642620"/>
              <a:ext cx="151765" cy="5715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3750945" y="642620"/>
                <a:ext cx="15176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3983355" y="642620"/>
              <a:ext cx="44450" cy="62484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3983355" y="642620"/>
                <a:ext cx="4445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4170680" y="589280"/>
              <a:ext cx="125095" cy="74993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4170680" y="589280"/>
                <a:ext cx="12509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4429760" y="687070"/>
              <a:ext cx="196850" cy="66992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4429760" y="687070"/>
                <a:ext cx="19685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4715510" y="624840"/>
              <a:ext cx="276860" cy="66992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4715510" y="624840"/>
                <a:ext cx="27686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5099685" y="785495"/>
              <a:ext cx="196850" cy="40195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5099685" y="785495"/>
                <a:ext cx="19685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2992120" y="2106930"/>
              <a:ext cx="97790" cy="30353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2992120" y="2106930"/>
                <a:ext cx="977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2858135" y="2928620"/>
              <a:ext cx="71120" cy="2501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2858135" y="2928620"/>
                <a:ext cx="71120" cy="2501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Exemplo:</a:t>
            </a:r>
            <a:endParaRPr lang="pt-PT" altLang="en-US" sz="3200" u="sng">
              <a:effectLst/>
            </a:endParaRPr>
          </a:p>
        </p:txBody>
      </p:sp>
      <p:pic>
        <p:nvPicPr>
          <p:cNvPr id="5" name="Content Placeholder 4" descr="green_area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67460"/>
            <a:ext cx="11148695" cy="958850"/>
          </a:xfrm>
          <a:prstGeom prst="rect">
            <a:avLst/>
          </a:prstGeom>
        </p:spPr>
      </p:pic>
      <p:pic>
        <p:nvPicPr>
          <p:cNvPr id="6" name="Picture 5" descr="green_area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95" y="3857625"/>
            <a:ext cx="3848100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608070" y="1437640"/>
              <a:ext cx="330835" cy="711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608070" y="1437640"/>
                <a:ext cx="3308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8065135" y="1794510"/>
              <a:ext cx="3224530" cy="806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8065135" y="1794510"/>
                <a:ext cx="32245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9199245" y="4598670"/>
              <a:ext cx="1125855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9199245" y="4598670"/>
                <a:ext cx="11258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8529320" y="6125210"/>
              <a:ext cx="688340" cy="273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8529320" y="6125210"/>
                <a:ext cx="6883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3768725" y="1178560"/>
              <a:ext cx="27305" cy="16065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3768725" y="1178560"/>
                <a:ext cx="273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3715385" y="1143000"/>
              <a:ext cx="241300" cy="889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3715385" y="1143000"/>
                <a:ext cx="241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4599305" y="1330325"/>
              <a:ext cx="518160" cy="622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4599305" y="1330325"/>
                <a:ext cx="5181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4662170" y="955040"/>
              <a:ext cx="330200" cy="2146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4662170" y="955040"/>
                <a:ext cx="3302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796155" y="1106805"/>
              <a:ext cx="98425" cy="1428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796155" y="110680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919480" y="2544445"/>
              <a:ext cx="179070" cy="6788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919480" y="2544445"/>
                <a:ext cx="17907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116330" y="2633980"/>
              <a:ext cx="116205" cy="6521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116330" y="2633980"/>
                <a:ext cx="11620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089660" y="3357245"/>
              <a:ext cx="35560" cy="2679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089660" y="3357245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1053465" y="3357245"/>
              <a:ext cx="267970" cy="1873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1053465" y="3357245"/>
                <a:ext cx="2679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1464310" y="2830195"/>
              <a:ext cx="98425" cy="2146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1464310" y="2830195"/>
                <a:ext cx="984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1625600" y="2857500"/>
              <a:ext cx="294640" cy="4641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1625600" y="2857500"/>
                <a:ext cx="2946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000250" y="3018155"/>
              <a:ext cx="15176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000250" y="301815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2241550" y="2901950"/>
              <a:ext cx="634365" cy="5537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2241550" y="2901950"/>
                <a:ext cx="63436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482850" y="2803525"/>
              <a:ext cx="518160" cy="8128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482850" y="2803525"/>
                <a:ext cx="51816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437640" y="2633980"/>
              <a:ext cx="437515" cy="88392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437640" y="2633980"/>
                <a:ext cx="43751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018790" y="2759075"/>
              <a:ext cx="196215" cy="3930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018790" y="2759075"/>
                <a:ext cx="1962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357880" y="2857500"/>
              <a:ext cx="80645" cy="31242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357880" y="2857500"/>
                <a:ext cx="806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438525" y="2857500"/>
              <a:ext cx="133985" cy="3568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438525" y="2857500"/>
                <a:ext cx="13398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357880" y="3035935"/>
              <a:ext cx="142875" cy="266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357880" y="303593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3643630" y="3098165"/>
              <a:ext cx="19685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3643630" y="309816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3625850" y="3044825"/>
              <a:ext cx="21463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3625850" y="3044825"/>
                <a:ext cx="2146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4233545" y="2732405"/>
              <a:ext cx="88900" cy="7143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4233545" y="2732405"/>
                <a:ext cx="8890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4376420" y="2732405"/>
              <a:ext cx="88900" cy="82105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4376420" y="2732405"/>
                <a:ext cx="88900" cy="821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4528185" y="3027045"/>
              <a:ext cx="393065" cy="4197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4528185" y="3027045"/>
                <a:ext cx="3930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4912360" y="2812415"/>
              <a:ext cx="169545" cy="4286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4912360" y="2812415"/>
                <a:ext cx="1695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5198110" y="2910840"/>
              <a:ext cx="116205" cy="3302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5198110" y="2910840"/>
                <a:ext cx="11620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5305425" y="2901950"/>
              <a:ext cx="80010" cy="3124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5305425" y="2901950"/>
                <a:ext cx="800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5278120" y="3089275"/>
              <a:ext cx="13398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5278120" y="308927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4376420" y="3625215"/>
              <a:ext cx="26670" cy="2590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4376420" y="3625215"/>
                <a:ext cx="266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4233545" y="3634105"/>
              <a:ext cx="321310" cy="1962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4233545" y="3634105"/>
                <a:ext cx="3213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3992245" y="3161030"/>
              <a:ext cx="419735" cy="1339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3992245" y="3161030"/>
                <a:ext cx="4197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848360" y="2866390"/>
              <a:ext cx="518160" cy="21399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848360" y="2866390"/>
                <a:ext cx="5181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71245" y="4124960"/>
              <a:ext cx="71755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71245" y="4124960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000125" y="4044950"/>
              <a:ext cx="446405" cy="30353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000125" y="4044950"/>
                <a:ext cx="4464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553845" y="4241165"/>
              <a:ext cx="133985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553845" y="424116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571625" y="4152265"/>
              <a:ext cx="16954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571625" y="415226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946910" y="3785870"/>
              <a:ext cx="259080" cy="7861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946910" y="3785870"/>
                <a:ext cx="259080" cy="786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214880" y="4000500"/>
              <a:ext cx="151765" cy="3479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214880" y="4000500"/>
                <a:ext cx="1517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2411095" y="4124960"/>
              <a:ext cx="160655" cy="14287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2411095" y="4124960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571750" y="4214495"/>
              <a:ext cx="45085" cy="1606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571750" y="4214495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696845" y="4062730"/>
              <a:ext cx="133985" cy="22352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696845" y="4062730"/>
                <a:ext cx="1339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920365" y="3955415"/>
              <a:ext cx="116205" cy="5092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920365" y="3955415"/>
                <a:ext cx="11620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3117215" y="3910965"/>
              <a:ext cx="115570" cy="8483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3117215" y="3910965"/>
                <a:ext cx="11557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876040" y="4304030"/>
              <a:ext cx="196850" cy="22288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876040" y="4304030"/>
                <a:ext cx="1968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4108450" y="4267835"/>
              <a:ext cx="205105" cy="30416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4108450" y="4267835"/>
                <a:ext cx="20510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108450" y="4518025"/>
              <a:ext cx="187325" cy="13398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108450" y="4518025"/>
                <a:ext cx="1873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4411980" y="4357370"/>
              <a:ext cx="169545" cy="1073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4411980" y="4357370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4519295" y="4375150"/>
              <a:ext cx="26670" cy="1968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4519295" y="4375150"/>
                <a:ext cx="2667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500755" y="4241165"/>
              <a:ext cx="313055" cy="4286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500755" y="4241165"/>
                <a:ext cx="31305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465195" y="4625340"/>
              <a:ext cx="151765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465195" y="462534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241675" y="4330700"/>
              <a:ext cx="170180" cy="19621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241675" y="4330700"/>
                <a:ext cx="1701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8663305" y="5429250"/>
              <a:ext cx="634365" cy="4464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8663305" y="5429250"/>
                <a:ext cx="63436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8699500" y="5438140"/>
              <a:ext cx="62230" cy="977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8699500" y="5438140"/>
                <a:ext cx="6223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9172575" y="5750560"/>
              <a:ext cx="107315" cy="6223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9172575" y="5750560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813935" y="4562475"/>
              <a:ext cx="107315" cy="1524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813935" y="4562475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5868035" y="4258945"/>
              <a:ext cx="241300" cy="4464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5868035" y="4258945"/>
                <a:ext cx="24130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5617845" y="4446905"/>
              <a:ext cx="187325" cy="3568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5617845" y="4446905"/>
                <a:ext cx="1873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5617845" y="4741545"/>
              <a:ext cx="89535" cy="16065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5617845" y="474154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5189220" y="4509135"/>
              <a:ext cx="196215" cy="2057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5189220" y="4509135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6171565" y="4419600"/>
              <a:ext cx="366395" cy="3397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6171565" y="4419600"/>
                <a:ext cx="36639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6136005" y="4750435"/>
              <a:ext cx="294640" cy="11620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6136005" y="4750435"/>
                <a:ext cx="2946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6591300" y="4473575"/>
              <a:ext cx="107315" cy="1873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6591300" y="4473575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6582410" y="4438015"/>
              <a:ext cx="80645" cy="2584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6582410" y="4438015"/>
                <a:ext cx="8064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6779260" y="4446905"/>
              <a:ext cx="35560" cy="24066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6779260" y="4446905"/>
                <a:ext cx="3556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6529070" y="4446905"/>
              <a:ext cx="446405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6529070" y="4446905"/>
                <a:ext cx="4464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7207885" y="4214495"/>
              <a:ext cx="142875" cy="9378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7207885" y="4214495"/>
                <a:ext cx="142875" cy="937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7484745" y="2651760"/>
              <a:ext cx="160655" cy="10179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7484745" y="2651760"/>
                <a:ext cx="16065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7877810" y="2696210"/>
              <a:ext cx="17780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7877810" y="26962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7860030" y="2732405"/>
              <a:ext cx="17780" cy="3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7860030" y="27324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7788275" y="2696210"/>
              <a:ext cx="312420" cy="2324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7788275" y="2696210"/>
                <a:ext cx="3124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8225790" y="2821305"/>
              <a:ext cx="107315" cy="88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8225790" y="282130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8181340" y="2732405"/>
              <a:ext cx="151765" cy="266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8181340" y="273240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8547735" y="2589530"/>
              <a:ext cx="267970" cy="33909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8547735" y="2589530"/>
                <a:ext cx="26797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8886825" y="2633980"/>
              <a:ext cx="267970" cy="30353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8886825" y="2633980"/>
                <a:ext cx="2679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9208135" y="2723515"/>
              <a:ext cx="71755" cy="23177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9208135" y="2723515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9369425" y="2633980"/>
              <a:ext cx="276860" cy="30353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9369425" y="2633980"/>
                <a:ext cx="2768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7832725" y="3286125"/>
              <a:ext cx="348615" cy="4908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7832725" y="3286125"/>
                <a:ext cx="34861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8216900" y="3500120"/>
              <a:ext cx="125095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8216900" y="350012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8154670" y="3437890"/>
              <a:ext cx="18732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8154670" y="343789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8502650" y="3303905"/>
              <a:ext cx="304165" cy="2768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8502650" y="3303905"/>
                <a:ext cx="3041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8985250" y="3366135"/>
              <a:ext cx="196215" cy="22352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8985250" y="336613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9253220" y="3464560"/>
              <a:ext cx="294640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9253220" y="3464560"/>
                <a:ext cx="2946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9610090" y="3303905"/>
              <a:ext cx="241300" cy="3124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9610090" y="3303905"/>
                <a:ext cx="24130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66140" y="5678805"/>
              <a:ext cx="213995" cy="266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66140" y="567880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919480" y="5625465"/>
              <a:ext cx="214630" cy="177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919480" y="562546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455420" y="5107305"/>
              <a:ext cx="223520" cy="95567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455420" y="5107305"/>
                <a:ext cx="22352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652270" y="6045200"/>
              <a:ext cx="53340" cy="2228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652270" y="604520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1714500" y="4982210"/>
              <a:ext cx="151765" cy="1701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1714500" y="4982210"/>
                <a:ext cx="15176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1804035" y="5062855"/>
              <a:ext cx="53340" cy="20510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804035" y="5062855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179320" y="5170170"/>
              <a:ext cx="213995" cy="89281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179320" y="5170170"/>
                <a:ext cx="21399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2241550" y="6125210"/>
              <a:ext cx="133985" cy="21463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2241550" y="6125210"/>
                <a:ext cx="1339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2402205" y="5133975"/>
              <a:ext cx="62865" cy="23241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2402205" y="513397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2473960" y="5152390"/>
              <a:ext cx="35560" cy="2228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2473960" y="5152390"/>
                <a:ext cx="355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348865" y="5107305"/>
              <a:ext cx="27686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348865" y="5107305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2625725" y="5509260"/>
              <a:ext cx="142875" cy="5626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2625725" y="5509260"/>
                <a:ext cx="14287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2821940" y="5732780"/>
              <a:ext cx="250190" cy="18732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2821940" y="5732780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054350" y="5723890"/>
              <a:ext cx="178435" cy="2051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054350" y="5723890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322320" y="5786120"/>
              <a:ext cx="267970" cy="1517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322320" y="5786120"/>
                <a:ext cx="2679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662045" y="5696585"/>
              <a:ext cx="169545" cy="2679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662045" y="5696585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3920490" y="5598795"/>
              <a:ext cx="143510" cy="5086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3920490" y="5598795"/>
                <a:ext cx="14351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304665" y="5777230"/>
              <a:ext cx="205740" cy="18732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304665" y="5777230"/>
                <a:ext cx="2057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563745" y="5625465"/>
              <a:ext cx="187960" cy="34798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563745" y="5625465"/>
                <a:ext cx="18796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805045" y="5687695"/>
              <a:ext cx="205105" cy="33083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805045" y="5687695"/>
                <a:ext cx="20510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108575" y="5652135"/>
              <a:ext cx="223520" cy="40195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108575" y="5652135"/>
                <a:ext cx="22352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5394325" y="5821680"/>
              <a:ext cx="313055" cy="24130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5394325" y="5821680"/>
                <a:ext cx="313055" cy="241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Integral de linha de campo vetorial - revisited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nt_vect_comp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775" y="1584325"/>
            <a:ext cx="10459085" cy="6743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080135" y="2276475"/>
              <a:ext cx="1259840" cy="1428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080135" y="2276475"/>
                <a:ext cx="12598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3474085" y="2143125"/>
              <a:ext cx="3054985" cy="19621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3474085" y="2143125"/>
                <a:ext cx="3054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357630" y="3035935"/>
              <a:ext cx="1778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357630" y="30359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339215" y="2901950"/>
              <a:ext cx="196850" cy="2413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339215" y="2901950"/>
                <a:ext cx="196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214120" y="2776855"/>
              <a:ext cx="375285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214120" y="2776855"/>
                <a:ext cx="3752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553845" y="2714625"/>
              <a:ext cx="107315" cy="1244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553845" y="2714625"/>
                <a:ext cx="10731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696720" y="3124835"/>
              <a:ext cx="151765" cy="184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696720" y="3124835"/>
                <a:ext cx="15176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687830" y="3053715"/>
              <a:ext cx="14287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687830" y="305371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018030" y="2990850"/>
              <a:ext cx="259080" cy="2501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018030" y="2990850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2411095" y="3044825"/>
              <a:ext cx="71755" cy="1873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411095" y="3044825"/>
                <a:ext cx="717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2411095" y="2919730"/>
              <a:ext cx="2730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411095" y="291973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322195" y="2821305"/>
              <a:ext cx="142875" cy="539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322195" y="2821305"/>
                <a:ext cx="142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768600" y="3107055"/>
              <a:ext cx="276860" cy="361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768600" y="3107055"/>
                <a:ext cx="27686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920365" y="3035935"/>
              <a:ext cx="35560" cy="2051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920365" y="3035935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206115" y="3009265"/>
              <a:ext cx="357505" cy="6070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206115" y="3009265"/>
                <a:ext cx="35750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759835" y="3098165"/>
              <a:ext cx="125095" cy="5003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759835" y="3098165"/>
                <a:ext cx="12509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742055" y="2928620"/>
              <a:ext cx="17780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742055" y="292862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634740" y="2776855"/>
              <a:ext cx="151765" cy="533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634740" y="2776855"/>
                <a:ext cx="1517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036695" y="3178810"/>
              <a:ext cx="250190" cy="444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036695" y="3178810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126230" y="3107055"/>
              <a:ext cx="53340" cy="2057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126230" y="3107055"/>
                <a:ext cx="533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438650" y="3035935"/>
              <a:ext cx="285750" cy="3213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438650" y="3035935"/>
                <a:ext cx="2857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474845" y="3187700"/>
              <a:ext cx="178435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474845" y="318770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930140" y="3071495"/>
              <a:ext cx="26670" cy="2146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930140" y="3071495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947920" y="3133725"/>
              <a:ext cx="160655" cy="13398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947920" y="313372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4939030" y="2857500"/>
              <a:ext cx="107315" cy="711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939030" y="285750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089785" y="2133600"/>
              <a:ext cx="428625" cy="3619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089785" y="2133600"/>
                <a:ext cx="4286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116330" y="3509010"/>
              <a:ext cx="187325" cy="3841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116330" y="3509010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366520" y="3651885"/>
              <a:ext cx="151765" cy="1873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366520" y="3651885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339215" y="3500120"/>
              <a:ext cx="196850" cy="26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339215" y="350012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536065" y="3482340"/>
              <a:ext cx="35560" cy="622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536065" y="3482340"/>
                <a:ext cx="355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1848485" y="3857625"/>
              <a:ext cx="89535" cy="177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848485" y="385762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812925" y="3794760"/>
              <a:ext cx="151765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812925" y="379476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2063115" y="3553460"/>
              <a:ext cx="169545" cy="3663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063115" y="3553460"/>
                <a:ext cx="1695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2322195" y="3750310"/>
              <a:ext cx="125095" cy="1695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322195" y="375031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2553970" y="3803650"/>
              <a:ext cx="17780" cy="11620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2553970" y="3803650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2581275" y="3705225"/>
              <a:ext cx="17780" cy="95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2581275" y="370522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2509520" y="3625215"/>
              <a:ext cx="98425" cy="444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2509520" y="3625215"/>
                <a:ext cx="984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2804160" y="3902075"/>
              <a:ext cx="133985" cy="177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2804160" y="390207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2902585" y="3857625"/>
              <a:ext cx="35560" cy="1428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2902585" y="385762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3117215" y="3687445"/>
              <a:ext cx="178435" cy="3219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3117215" y="3687445"/>
                <a:ext cx="17843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3322320" y="3893185"/>
              <a:ext cx="214630" cy="3302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3322320" y="3893185"/>
                <a:ext cx="2146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3625850" y="3884295"/>
              <a:ext cx="98425" cy="4464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3625850" y="3884295"/>
                <a:ext cx="9842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3643630" y="3821430"/>
              <a:ext cx="2730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3643630" y="382143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3599180" y="3714750"/>
              <a:ext cx="98425" cy="622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3599180" y="3714750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3893820" y="3982085"/>
              <a:ext cx="187960" cy="1841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3893820" y="3982085"/>
                <a:ext cx="1879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4010025" y="3928745"/>
              <a:ext cx="17780" cy="1339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4010025" y="392874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4277995" y="3705225"/>
              <a:ext cx="160655" cy="3930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4277995" y="3705225"/>
                <a:ext cx="16065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4483735" y="3884295"/>
              <a:ext cx="142875" cy="1873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4483735" y="388429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4447540" y="3982085"/>
              <a:ext cx="19685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4447540" y="398208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4831715" y="3848100"/>
              <a:ext cx="35560" cy="22352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4831715" y="3848100"/>
                <a:ext cx="355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4885690" y="3875405"/>
              <a:ext cx="151765" cy="1962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4885690" y="387540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4885690" y="3723640"/>
              <a:ext cx="80010" cy="444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4885690" y="3723640"/>
                <a:ext cx="800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8761730" y="2053590"/>
              <a:ext cx="2072005" cy="9842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8761730" y="2053590"/>
                <a:ext cx="20720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687705" y="3642995"/>
              <a:ext cx="374650" cy="1873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87705" y="3642995"/>
                <a:ext cx="374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116330" y="4589780"/>
              <a:ext cx="473075" cy="68707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116330" y="4589780"/>
                <a:ext cx="473075" cy="68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1607185" y="4902200"/>
              <a:ext cx="241300" cy="266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607185" y="4902200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1643380" y="4911090"/>
              <a:ext cx="44450" cy="2501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1643380" y="4911090"/>
                <a:ext cx="444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1616075" y="5027295"/>
              <a:ext cx="142875" cy="1778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616075" y="502729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1678940" y="4750435"/>
              <a:ext cx="241300" cy="355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1678940" y="4750435"/>
                <a:ext cx="2413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1884045" y="4687570"/>
              <a:ext cx="62865" cy="9842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1884045" y="4687570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938020" y="5107305"/>
              <a:ext cx="35560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938020" y="510730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2179320" y="4857750"/>
              <a:ext cx="178435" cy="3390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2179320" y="4857750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2428875" y="5009515"/>
              <a:ext cx="161290" cy="15176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2428875" y="5009515"/>
                <a:ext cx="1612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2473960" y="4875530"/>
              <a:ext cx="116205" cy="1778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2473960" y="487553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2562860" y="4857750"/>
              <a:ext cx="62865" cy="8890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2562860" y="4857750"/>
                <a:ext cx="628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1241425" y="5348605"/>
              <a:ext cx="240665" cy="1873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1241425" y="5348605"/>
                <a:ext cx="2406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1955800" y="5089525"/>
              <a:ext cx="35560" cy="355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1955800" y="5089525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2893695" y="5196840"/>
              <a:ext cx="125095" cy="88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893695" y="51968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2911475" y="5133975"/>
              <a:ext cx="125095" cy="2730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2911475" y="5133975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3313430" y="4794885"/>
              <a:ext cx="250190" cy="66103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313430" y="4794885"/>
                <a:ext cx="250190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3590290" y="5107305"/>
              <a:ext cx="223520" cy="2667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590290" y="510730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3652520" y="5116195"/>
              <a:ext cx="27305" cy="21463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3652520" y="5116195"/>
                <a:ext cx="273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3616960" y="5196840"/>
              <a:ext cx="151765" cy="355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3616960" y="5196840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3634740" y="4946650"/>
              <a:ext cx="25019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3634740" y="4946650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3840480" y="4911090"/>
              <a:ext cx="71120" cy="10731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3840480" y="4911090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7966710" y="2464435"/>
              <a:ext cx="250190" cy="2768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7966710" y="2464435"/>
                <a:ext cx="2501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8011795" y="2580640"/>
              <a:ext cx="196215" cy="355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8011795" y="258064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8100695" y="2348230"/>
              <a:ext cx="205740" cy="355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8100695" y="2348230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8243570" y="2294890"/>
              <a:ext cx="98425" cy="1066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8243570" y="229489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8252460" y="2562225"/>
              <a:ext cx="116205" cy="22352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8252460" y="2562225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8395335" y="2589530"/>
              <a:ext cx="107315" cy="14287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8395335" y="258953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8502650" y="2669540"/>
              <a:ext cx="80645" cy="13398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8502650" y="266954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8618855" y="2589530"/>
              <a:ext cx="116205" cy="2768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8618855" y="2589530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8779510" y="2714625"/>
              <a:ext cx="62865" cy="977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8779510" y="2714625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8886825" y="2589530"/>
              <a:ext cx="89535" cy="21399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8886825" y="2589530"/>
                <a:ext cx="895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8851265" y="2678430"/>
              <a:ext cx="169545" cy="266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8851265" y="2678430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9020810" y="2535555"/>
              <a:ext cx="116205" cy="34861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9020810" y="2535555"/>
                <a:ext cx="11620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5546090" y="3312795"/>
              <a:ext cx="62865" cy="8890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5546090" y="3312795"/>
                <a:ext cx="628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5680075" y="3196590"/>
              <a:ext cx="18415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5680075" y="3196590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6002020" y="3152140"/>
              <a:ext cx="259080" cy="19621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6002020" y="3152140"/>
                <a:ext cx="2590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6037580" y="3035935"/>
              <a:ext cx="303530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6037580" y="3035935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6296660" y="2964180"/>
              <a:ext cx="107315" cy="10731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6296660" y="2964180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6368415" y="3152140"/>
              <a:ext cx="97790" cy="33020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6368415" y="3152140"/>
                <a:ext cx="9779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6564630" y="3133725"/>
              <a:ext cx="80645" cy="21463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6564630" y="3133725"/>
                <a:ext cx="806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6475095" y="3223260"/>
              <a:ext cx="16065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6475095" y="322326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6609080" y="3133725"/>
              <a:ext cx="160655" cy="35750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6609080" y="3133725"/>
                <a:ext cx="1606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3884930" y="5107305"/>
              <a:ext cx="80645" cy="3308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884930" y="5107305"/>
                <a:ext cx="806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4090670" y="5214620"/>
              <a:ext cx="133985" cy="16954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4090670" y="5214620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4135120" y="5107305"/>
              <a:ext cx="21463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4135120" y="510730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4286885" y="5045075"/>
              <a:ext cx="89535" cy="10731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4286885" y="5045075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4286885" y="5259070"/>
              <a:ext cx="71755" cy="2057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4286885" y="5259070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4411980" y="5259070"/>
              <a:ext cx="44450" cy="1606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4411980" y="5259070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4349750" y="5286375"/>
              <a:ext cx="13398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4349750" y="528637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4537075" y="5250180"/>
              <a:ext cx="26670" cy="16954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4537075" y="525018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4599305" y="5098415"/>
              <a:ext cx="133985" cy="37528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4599305" y="5098415"/>
                <a:ext cx="13398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4903470" y="5295265"/>
              <a:ext cx="80010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4903470" y="529526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4903470" y="5276850"/>
              <a:ext cx="53340" cy="5397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4903470" y="5276850"/>
                <a:ext cx="5334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5153660" y="5223510"/>
              <a:ext cx="133985" cy="20574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153660" y="5223510"/>
                <a:ext cx="1339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5403215" y="5116195"/>
              <a:ext cx="89535" cy="9842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5403215" y="511619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5126355" y="5116195"/>
              <a:ext cx="232410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5126355" y="511619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5278120" y="5071745"/>
              <a:ext cx="107315" cy="984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5278120" y="5071745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5519420" y="5152390"/>
              <a:ext cx="223520" cy="35687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5519420" y="5152390"/>
                <a:ext cx="2235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5850255" y="5223510"/>
              <a:ext cx="71120" cy="24130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5850255" y="5223510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5742940" y="5313045"/>
              <a:ext cx="17843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5742940" y="531304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901700" y="5777230"/>
              <a:ext cx="294640" cy="51816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901700" y="5777230"/>
                <a:ext cx="29464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1214120" y="5991225"/>
              <a:ext cx="45085" cy="1968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1214120" y="5991225"/>
                <a:ext cx="4508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1205230" y="5955665"/>
              <a:ext cx="125095" cy="8953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1205230" y="5955665"/>
                <a:ext cx="1250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1402080" y="5884545"/>
              <a:ext cx="142875" cy="2768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1402080" y="5884545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1598295" y="6071870"/>
              <a:ext cx="179070" cy="1250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1598295" y="6071870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982345" y="6304280"/>
              <a:ext cx="222885" cy="1784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982345" y="6304280"/>
                <a:ext cx="2228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3340100" y="5553710"/>
              <a:ext cx="160655" cy="9842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3340100" y="5553710"/>
                <a:ext cx="1606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3572510" y="4625340"/>
              <a:ext cx="116205" cy="2590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3572510" y="4625340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1821815" y="6125210"/>
              <a:ext cx="142875" cy="184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1821815" y="6125210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1902460" y="6089650"/>
              <a:ext cx="26670" cy="1250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1902460" y="6089650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2036445" y="6009640"/>
              <a:ext cx="258445" cy="24066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2036445" y="6009640"/>
                <a:ext cx="2584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2152015" y="6134100"/>
              <a:ext cx="80645" cy="14287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2152015" y="613410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2375535" y="5991225"/>
              <a:ext cx="142875" cy="25908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2375535" y="5991225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2590165" y="6125210"/>
              <a:ext cx="151765" cy="2501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2590165" y="6125210"/>
                <a:ext cx="1517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2759710" y="6179185"/>
              <a:ext cx="142875" cy="177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2759710" y="61791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2839720" y="6116320"/>
              <a:ext cx="27305" cy="13398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2839720" y="6116320"/>
                <a:ext cx="273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3036570" y="6089650"/>
              <a:ext cx="17780" cy="18732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3036570" y="6089650"/>
                <a:ext cx="177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3054350" y="5991225"/>
              <a:ext cx="205740" cy="2590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3054350" y="5991225"/>
                <a:ext cx="2057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3313430" y="5973445"/>
              <a:ext cx="178435" cy="30353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3313430" y="5973445"/>
                <a:ext cx="1784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3599180" y="6080760"/>
              <a:ext cx="116205" cy="16954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3599180" y="608076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3563620" y="6161405"/>
              <a:ext cx="151765" cy="266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3563620" y="616140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3876040" y="6205855"/>
              <a:ext cx="13398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3876040" y="620585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3849370" y="6134100"/>
              <a:ext cx="151765" cy="1841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3849370" y="6134100"/>
                <a:ext cx="15176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4313555" y="5920105"/>
              <a:ext cx="161290" cy="6426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4313555" y="5920105"/>
                <a:ext cx="16129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4572635" y="6107430"/>
              <a:ext cx="26670" cy="19685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4572635" y="6107430"/>
                <a:ext cx="2667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4572635" y="6098540"/>
              <a:ext cx="160655" cy="10731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4572635" y="6098540"/>
                <a:ext cx="1606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4778375" y="6134100"/>
              <a:ext cx="88900" cy="2501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4778375" y="6134100"/>
                <a:ext cx="889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4930140" y="6170295"/>
              <a:ext cx="107315" cy="12509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4930140" y="617029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4876800" y="6089650"/>
              <a:ext cx="187325" cy="36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4876800" y="6089650"/>
                <a:ext cx="1873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4992370" y="6036310"/>
              <a:ext cx="80645" cy="800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4992370" y="6036310"/>
                <a:ext cx="806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5019675" y="6214745"/>
              <a:ext cx="71120" cy="1784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5019675" y="6214745"/>
                <a:ext cx="711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5090795" y="6188075"/>
              <a:ext cx="26670" cy="15176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5090795" y="618807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5064125" y="6250305"/>
              <a:ext cx="10731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5064125" y="625030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5198110" y="6161405"/>
              <a:ext cx="44450" cy="1784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5198110" y="616140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5260340" y="6071870"/>
              <a:ext cx="98425" cy="35750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5260340" y="6071870"/>
                <a:ext cx="9842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8985250" y="1508760"/>
              <a:ext cx="107315" cy="23241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8985250" y="1508760"/>
                <a:ext cx="10731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9726295" y="1482090"/>
              <a:ext cx="98425" cy="24130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9726295" y="1482090"/>
                <a:ext cx="984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10727055" y="1473200"/>
              <a:ext cx="160655" cy="2679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10727055" y="1473200"/>
                <a:ext cx="1606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8109585" y="3241040"/>
              <a:ext cx="18415" cy="27686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8109585" y="3241040"/>
                <a:ext cx="184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8091805" y="3214370"/>
              <a:ext cx="151765" cy="9842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8091805" y="321437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8270875" y="3258820"/>
              <a:ext cx="142875" cy="35750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8270875" y="3258820"/>
                <a:ext cx="1428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8404860" y="3366135"/>
              <a:ext cx="106680" cy="15176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8404860" y="3366135"/>
                <a:ext cx="1066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8529320" y="3482340"/>
              <a:ext cx="62865" cy="9842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8529320" y="3482340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8636635" y="3401695"/>
              <a:ext cx="142875" cy="29464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8636635" y="3401695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8842375" y="3491230"/>
              <a:ext cx="44450" cy="9842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8842375" y="3491230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8904605" y="3383915"/>
              <a:ext cx="107315" cy="16954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8904605" y="338391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8886825" y="3464560"/>
              <a:ext cx="12509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8886825" y="346456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9065260" y="3303905"/>
              <a:ext cx="142875" cy="41084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9065260" y="3303905"/>
                <a:ext cx="1428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5457190" y="6170295"/>
              <a:ext cx="259080" cy="16065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5457190" y="6170295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5787390" y="5991225"/>
              <a:ext cx="89535" cy="9842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5787390" y="599122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5885815" y="6000750"/>
              <a:ext cx="178435" cy="3390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5885815" y="6000750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6439535" y="6250305"/>
              <a:ext cx="223520" cy="3619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6439535" y="6250305"/>
                <a:ext cx="2235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6591300" y="6179185"/>
              <a:ext cx="26670" cy="15176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6591300" y="617918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6797040" y="6045200"/>
              <a:ext cx="303530" cy="26797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6797040" y="6045200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Ink 171"/>
              <p14:cNvContentPartPr/>
              <p14:nvPr/>
            </p14:nvContentPartPr>
            <p14:xfrm>
              <a:off x="6922135" y="6188075"/>
              <a:ext cx="115570" cy="20510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6922135" y="6188075"/>
                <a:ext cx="1155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Ink 172"/>
              <p14:cNvContentPartPr/>
              <p14:nvPr/>
            </p14:nvContentPartPr>
            <p14:xfrm>
              <a:off x="7279005" y="6170295"/>
              <a:ext cx="179070" cy="27686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7279005" y="6170295"/>
                <a:ext cx="1790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Ink 173"/>
              <p14:cNvContentPartPr/>
              <p14:nvPr/>
            </p14:nvContentPartPr>
            <p14:xfrm>
              <a:off x="7439660" y="6000750"/>
              <a:ext cx="98425" cy="977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7439660" y="6000750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Ink 174"/>
              <p14:cNvContentPartPr/>
              <p14:nvPr/>
            </p14:nvContentPartPr>
            <p14:xfrm>
              <a:off x="7573645" y="6027420"/>
              <a:ext cx="187960" cy="32131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7573645" y="6027420"/>
                <a:ext cx="1879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Ink 175"/>
              <p14:cNvContentPartPr/>
              <p14:nvPr/>
            </p14:nvContentPartPr>
            <p14:xfrm>
              <a:off x="7832725" y="6116320"/>
              <a:ext cx="45085" cy="22352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7832725" y="6116320"/>
                <a:ext cx="450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Ink 176"/>
              <p14:cNvContentPartPr/>
              <p14:nvPr/>
            </p14:nvContentPartPr>
            <p14:xfrm>
              <a:off x="7788275" y="6214745"/>
              <a:ext cx="107315" cy="1778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7788275" y="621474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Ink 177"/>
              <p14:cNvContentPartPr/>
              <p14:nvPr/>
            </p14:nvContentPartPr>
            <p14:xfrm>
              <a:off x="7913370" y="6295390"/>
              <a:ext cx="196215" cy="36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7913370" y="6295390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Ink 178"/>
              <p14:cNvContentPartPr/>
              <p14:nvPr/>
            </p14:nvContentPartPr>
            <p14:xfrm>
              <a:off x="7975600" y="6241415"/>
              <a:ext cx="45085" cy="16954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7975600" y="6241415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0" name="Ink 179"/>
              <p14:cNvContentPartPr/>
              <p14:nvPr/>
            </p14:nvContentPartPr>
            <p14:xfrm>
              <a:off x="8359775" y="6134100"/>
              <a:ext cx="26670" cy="22352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5"/>
            </p:blipFill>
            <p:spPr>
              <a:xfrm>
                <a:off x="8359775" y="613410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1" name="Ink 180"/>
              <p14:cNvContentPartPr/>
              <p14:nvPr/>
            </p14:nvContentPartPr>
            <p14:xfrm>
              <a:off x="8377555" y="6080760"/>
              <a:ext cx="170180" cy="31242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7"/>
            </p:blipFill>
            <p:spPr>
              <a:xfrm>
                <a:off x="8377555" y="6080760"/>
                <a:ext cx="1701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2" name="Ink 181"/>
              <p14:cNvContentPartPr/>
              <p14:nvPr/>
            </p14:nvContentPartPr>
            <p14:xfrm>
              <a:off x="8743950" y="6152515"/>
              <a:ext cx="125095" cy="23177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9"/>
            </p:blipFill>
            <p:spPr>
              <a:xfrm>
                <a:off x="8743950" y="6152515"/>
                <a:ext cx="12509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3" name="Ink 182"/>
              <p14:cNvContentPartPr/>
              <p14:nvPr/>
            </p14:nvContentPartPr>
            <p14:xfrm>
              <a:off x="8726170" y="6268085"/>
              <a:ext cx="116205" cy="3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1"/>
            </p:blipFill>
            <p:spPr>
              <a:xfrm>
                <a:off x="8726170" y="626808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4" name="Ink 183"/>
              <p14:cNvContentPartPr/>
              <p14:nvPr/>
            </p14:nvContentPartPr>
            <p14:xfrm>
              <a:off x="8913495" y="5991225"/>
              <a:ext cx="71755" cy="8064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3"/>
            </p:blipFill>
            <p:spPr>
              <a:xfrm>
                <a:off x="8913495" y="5991225"/>
                <a:ext cx="717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5" name="Ink 184"/>
              <p14:cNvContentPartPr/>
              <p14:nvPr/>
            </p14:nvContentPartPr>
            <p14:xfrm>
              <a:off x="8877935" y="6205855"/>
              <a:ext cx="116205" cy="20510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5"/>
            </p:blipFill>
            <p:spPr>
              <a:xfrm>
                <a:off x="8877935" y="6205855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6" name="Ink 185"/>
              <p14:cNvContentPartPr/>
              <p14:nvPr/>
            </p14:nvContentPartPr>
            <p14:xfrm>
              <a:off x="9020810" y="6214745"/>
              <a:ext cx="35560" cy="20510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7"/>
            </p:blipFill>
            <p:spPr>
              <a:xfrm>
                <a:off x="9020810" y="6214745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7" name="Ink 186"/>
              <p14:cNvContentPartPr/>
              <p14:nvPr/>
            </p14:nvContentPartPr>
            <p14:xfrm>
              <a:off x="8985250" y="6304280"/>
              <a:ext cx="107315" cy="88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9"/>
            </p:blipFill>
            <p:spPr>
              <a:xfrm>
                <a:off x="8985250" y="63042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8" name="Ink 187"/>
              <p14:cNvContentPartPr/>
              <p14:nvPr/>
            </p14:nvContentPartPr>
            <p14:xfrm>
              <a:off x="9128125" y="6214745"/>
              <a:ext cx="53340" cy="20510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1"/>
            </p:blipFill>
            <p:spPr>
              <a:xfrm>
                <a:off x="9128125" y="6214745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9" name="Ink 188"/>
              <p14:cNvContentPartPr/>
              <p14:nvPr/>
            </p14:nvContentPartPr>
            <p14:xfrm>
              <a:off x="9315450" y="6071870"/>
              <a:ext cx="133985" cy="31242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3"/>
            </p:blipFill>
            <p:spPr>
              <a:xfrm>
                <a:off x="9315450" y="607187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0" name="Ink 189"/>
              <p14:cNvContentPartPr/>
              <p14:nvPr/>
            </p14:nvContentPartPr>
            <p14:xfrm>
              <a:off x="9530080" y="6143625"/>
              <a:ext cx="44450" cy="24066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5"/>
            </p:blipFill>
            <p:spPr>
              <a:xfrm>
                <a:off x="9530080" y="6143625"/>
                <a:ext cx="4445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1" name="Ink 190"/>
              <p14:cNvContentPartPr/>
              <p14:nvPr/>
            </p14:nvContentPartPr>
            <p14:xfrm>
              <a:off x="9449435" y="6259195"/>
              <a:ext cx="151765" cy="1778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7"/>
            </p:blipFill>
            <p:spPr>
              <a:xfrm>
                <a:off x="9449435" y="625919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2" name="Ink 191"/>
              <p14:cNvContentPartPr/>
              <p14:nvPr/>
            </p14:nvContentPartPr>
            <p14:xfrm>
              <a:off x="6109335" y="5464810"/>
              <a:ext cx="339090" cy="33020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9"/>
            </p:blipFill>
            <p:spPr>
              <a:xfrm>
                <a:off x="6109335" y="5464810"/>
                <a:ext cx="33909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3" name="Ink 192"/>
              <p14:cNvContentPartPr/>
              <p14:nvPr/>
            </p14:nvContentPartPr>
            <p14:xfrm>
              <a:off x="6127115" y="5429250"/>
              <a:ext cx="151765" cy="16954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1"/>
            </p:blipFill>
            <p:spPr>
              <a:xfrm>
                <a:off x="6127115" y="5429250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4" name="Ink 193"/>
              <p14:cNvContentPartPr/>
              <p14:nvPr/>
            </p14:nvContentPartPr>
            <p14:xfrm>
              <a:off x="5430520" y="4080510"/>
              <a:ext cx="44450" cy="7175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3"/>
            </p:blipFill>
            <p:spPr>
              <a:xfrm>
                <a:off x="5430520" y="4080510"/>
                <a:ext cx="444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5" name="Ink 194"/>
              <p14:cNvContentPartPr/>
              <p14:nvPr/>
            </p14:nvContentPartPr>
            <p14:xfrm>
              <a:off x="5510530" y="3937635"/>
              <a:ext cx="17780" cy="889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5"/>
            </p:blipFill>
            <p:spPr>
              <a:xfrm>
                <a:off x="5510530" y="39376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6" name="Ink 195"/>
              <p14:cNvContentPartPr/>
              <p14:nvPr/>
            </p14:nvContentPartPr>
            <p14:xfrm>
              <a:off x="5814060" y="3990975"/>
              <a:ext cx="205740" cy="18796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7"/>
            </p:blipFill>
            <p:spPr>
              <a:xfrm>
                <a:off x="5814060" y="3990975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7" name="Ink 196"/>
              <p14:cNvContentPartPr/>
              <p14:nvPr/>
            </p14:nvContentPartPr>
            <p14:xfrm>
              <a:off x="6046470" y="3857625"/>
              <a:ext cx="89535" cy="8001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9"/>
            </p:blipFill>
            <p:spPr>
              <a:xfrm>
                <a:off x="6046470" y="3857625"/>
                <a:ext cx="895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8" name="Ink 197"/>
              <p14:cNvContentPartPr/>
              <p14:nvPr/>
            </p14:nvContentPartPr>
            <p14:xfrm>
              <a:off x="5760720" y="3848100"/>
              <a:ext cx="223520" cy="2730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1"/>
            </p:blipFill>
            <p:spPr>
              <a:xfrm>
                <a:off x="5760720" y="3848100"/>
                <a:ext cx="22352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199" name="Ink 198"/>
              <p14:cNvContentPartPr/>
              <p14:nvPr/>
            </p14:nvContentPartPr>
            <p14:xfrm>
              <a:off x="5930265" y="3812540"/>
              <a:ext cx="62865" cy="9842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3"/>
            </p:blipFill>
            <p:spPr>
              <a:xfrm>
                <a:off x="5930265" y="3812540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0" name="Ink 199"/>
              <p14:cNvContentPartPr/>
              <p14:nvPr/>
            </p14:nvContentPartPr>
            <p14:xfrm>
              <a:off x="6198235" y="4152265"/>
              <a:ext cx="89535" cy="1778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5"/>
            </p:blipFill>
            <p:spPr>
              <a:xfrm>
                <a:off x="6198235" y="415226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1" name="Ink 200"/>
              <p14:cNvContentPartPr/>
              <p14:nvPr/>
            </p14:nvContentPartPr>
            <p14:xfrm>
              <a:off x="6198235" y="4089400"/>
              <a:ext cx="133985" cy="1778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7"/>
            </p:blipFill>
            <p:spPr>
              <a:xfrm>
                <a:off x="6198235" y="408940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2" name="Ink 201"/>
              <p14:cNvContentPartPr/>
              <p14:nvPr/>
            </p14:nvContentPartPr>
            <p14:xfrm>
              <a:off x="6439535" y="4036060"/>
              <a:ext cx="169545" cy="187325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9"/>
            </p:blipFill>
            <p:spPr>
              <a:xfrm>
                <a:off x="6439535" y="4036060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3" name="Ink 202"/>
              <p14:cNvContentPartPr/>
              <p14:nvPr/>
            </p14:nvContentPartPr>
            <p14:xfrm>
              <a:off x="6645275" y="3866515"/>
              <a:ext cx="71120" cy="12446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1"/>
            </p:blipFill>
            <p:spPr>
              <a:xfrm>
                <a:off x="6645275" y="3866515"/>
                <a:ext cx="7112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4" name="Ink 203"/>
              <p14:cNvContentPartPr/>
              <p14:nvPr/>
            </p14:nvContentPartPr>
            <p14:xfrm>
              <a:off x="6743065" y="4089400"/>
              <a:ext cx="98425" cy="14287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3"/>
            </p:blipFill>
            <p:spPr>
              <a:xfrm>
                <a:off x="6743065" y="408940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5" name="Ink 204"/>
              <p14:cNvContentPartPr/>
              <p14:nvPr/>
            </p14:nvContentPartPr>
            <p14:xfrm>
              <a:off x="6832600" y="4000500"/>
              <a:ext cx="26670" cy="88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5"/>
            </p:blipFill>
            <p:spPr>
              <a:xfrm>
                <a:off x="6832600" y="40005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6" name="Ink 205"/>
              <p14:cNvContentPartPr/>
              <p14:nvPr/>
            </p14:nvContentPartPr>
            <p14:xfrm>
              <a:off x="6797040" y="3902075"/>
              <a:ext cx="97790" cy="8890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7"/>
            </p:blipFill>
            <p:spPr>
              <a:xfrm>
                <a:off x="6797040" y="3902075"/>
                <a:ext cx="9779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7" name="Ink 206"/>
              <p14:cNvContentPartPr/>
              <p14:nvPr/>
            </p14:nvContentPartPr>
            <p14:xfrm>
              <a:off x="7073900" y="4170045"/>
              <a:ext cx="133985" cy="2667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9"/>
            </p:blipFill>
            <p:spPr>
              <a:xfrm>
                <a:off x="7073900" y="417004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8" name="Ink 207"/>
              <p14:cNvContentPartPr/>
              <p14:nvPr/>
            </p14:nvContentPartPr>
            <p14:xfrm>
              <a:off x="7162800" y="4098290"/>
              <a:ext cx="36195" cy="16065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1"/>
            </p:blipFill>
            <p:spPr>
              <a:xfrm>
                <a:off x="7162800" y="4098290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09" name="Ink 208"/>
              <p14:cNvContentPartPr/>
              <p14:nvPr/>
            </p14:nvContentPartPr>
            <p14:xfrm>
              <a:off x="7279005" y="4098290"/>
              <a:ext cx="205740" cy="38417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3"/>
            </p:blipFill>
            <p:spPr>
              <a:xfrm>
                <a:off x="7279005" y="4098290"/>
                <a:ext cx="20574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0" name="Ink 209"/>
              <p14:cNvContentPartPr/>
              <p14:nvPr/>
            </p14:nvContentPartPr>
            <p14:xfrm>
              <a:off x="7466965" y="3937635"/>
              <a:ext cx="115570" cy="12509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5"/>
            </p:blipFill>
            <p:spPr>
              <a:xfrm>
                <a:off x="7466965" y="3937635"/>
                <a:ext cx="1155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1" name="Ink 210"/>
              <p14:cNvContentPartPr/>
              <p14:nvPr/>
            </p14:nvContentPartPr>
            <p14:xfrm>
              <a:off x="7627620" y="4143375"/>
              <a:ext cx="222885" cy="46418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7"/>
            </p:blipFill>
            <p:spPr>
              <a:xfrm>
                <a:off x="7627620" y="4143375"/>
                <a:ext cx="22288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2" name="Ink 211"/>
              <p14:cNvContentPartPr/>
              <p14:nvPr/>
            </p14:nvContentPartPr>
            <p14:xfrm>
              <a:off x="7770495" y="4080510"/>
              <a:ext cx="26670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9"/>
            </p:blipFill>
            <p:spPr>
              <a:xfrm>
                <a:off x="7770495" y="40805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3" name="Ink 212"/>
              <p14:cNvContentPartPr/>
              <p14:nvPr/>
            </p14:nvContentPartPr>
            <p14:xfrm>
              <a:off x="7761605" y="3973195"/>
              <a:ext cx="80010" cy="4508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1"/>
            </p:blipFill>
            <p:spPr>
              <a:xfrm>
                <a:off x="7761605" y="3973195"/>
                <a:ext cx="8001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4" name="Ink 213"/>
              <p14:cNvContentPartPr/>
              <p14:nvPr/>
            </p14:nvContentPartPr>
            <p14:xfrm>
              <a:off x="7913370" y="4241165"/>
              <a:ext cx="214630" cy="2667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3"/>
            </p:blipFill>
            <p:spPr>
              <a:xfrm>
                <a:off x="7913370" y="424116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5" name="Ink 214"/>
              <p14:cNvContentPartPr/>
              <p14:nvPr/>
            </p14:nvContentPartPr>
            <p14:xfrm>
              <a:off x="8029575" y="4170045"/>
              <a:ext cx="44450" cy="17843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5"/>
            </p:blipFill>
            <p:spPr>
              <a:xfrm>
                <a:off x="8029575" y="4170045"/>
                <a:ext cx="444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6" name="Ink 215"/>
              <p14:cNvContentPartPr/>
              <p14:nvPr/>
            </p14:nvContentPartPr>
            <p14:xfrm>
              <a:off x="8261350" y="4098290"/>
              <a:ext cx="286385" cy="24130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7"/>
            </p:blipFill>
            <p:spPr>
              <a:xfrm>
                <a:off x="8261350" y="4098290"/>
                <a:ext cx="2863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7" name="Ink 216"/>
              <p14:cNvContentPartPr/>
              <p14:nvPr/>
            </p14:nvContentPartPr>
            <p14:xfrm>
              <a:off x="8315325" y="4196715"/>
              <a:ext cx="205105" cy="3556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9"/>
            </p:blipFill>
            <p:spPr>
              <a:xfrm>
                <a:off x="8315325" y="4196715"/>
                <a:ext cx="2051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8" name="Ink 217"/>
              <p14:cNvContentPartPr/>
              <p14:nvPr/>
            </p14:nvContentPartPr>
            <p14:xfrm>
              <a:off x="8565515" y="3973195"/>
              <a:ext cx="125095" cy="11620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1"/>
            </p:blipFill>
            <p:spPr>
              <a:xfrm>
                <a:off x="8565515" y="397319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19" name="Ink 218"/>
              <p14:cNvContentPartPr/>
              <p14:nvPr/>
            </p14:nvContentPartPr>
            <p14:xfrm>
              <a:off x="8824595" y="4071620"/>
              <a:ext cx="71120" cy="2590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3"/>
            </p:blipFill>
            <p:spPr>
              <a:xfrm>
                <a:off x="8824595" y="4071620"/>
                <a:ext cx="711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0" name="Ink 219"/>
              <p14:cNvContentPartPr/>
              <p14:nvPr/>
            </p14:nvContentPartPr>
            <p14:xfrm>
              <a:off x="8869045" y="4143375"/>
              <a:ext cx="151765" cy="19621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5"/>
            </p:blipFill>
            <p:spPr>
              <a:xfrm>
                <a:off x="8869045" y="414337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1" name="Ink 220"/>
              <p14:cNvContentPartPr/>
              <p14:nvPr/>
            </p14:nvContentPartPr>
            <p14:xfrm>
              <a:off x="8913495" y="4009390"/>
              <a:ext cx="89535" cy="4445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7"/>
            </p:blipFill>
            <p:spPr>
              <a:xfrm>
                <a:off x="8913495" y="400939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2" name="Ink 221"/>
              <p14:cNvContentPartPr/>
              <p14:nvPr/>
            </p14:nvContentPartPr>
            <p14:xfrm>
              <a:off x="5948045" y="3723640"/>
              <a:ext cx="18415" cy="36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9"/>
            </p:blipFill>
            <p:spPr>
              <a:xfrm>
                <a:off x="5948045" y="372364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3" name="Ink 222"/>
              <p14:cNvContentPartPr/>
              <p14:nvPr/>
            </p14:nvContentPartPr>
            <p14:xfrm>
              <a:off x="9646285" y="2286000"/>
              <a:ext cx="17780" cy="889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1"/>
            </p:blipFill>
            <p:spPr>
              <a:xfrm>
                <a:off x="9646285" y="22860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4" name="Ink 223"/>
              <p14:cNvContentPartPr/>
              <p14:nvPr/>
            </p14:nvContentPartPr>
            <p14:xfrm>
              <a:off x="7931150" y="5946775"/>
              <a:ext cx="17780" cy="889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3"/>
            </p:blipFill>
            <p:spPr>
              <a:xfrm>
                <a:off x="7931150" y="59467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5" name="Ink 224"/>
              <p14:cNvContentPartPr/>
              <p14:nvPr/>
            </p14:nvContentPartPr>
            <p14:xfrm>
              <a:off x="7994015" y="5750560"/>
              <a:ext cx="44450" cy="22288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5"/>
            </p:blipFill>
            <p:spPr>
              <a:xfrm>
                <a:off x="7994015" y="5750560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6" name="Ink 225"/>
              <p14:cNvContentPartPr/>
              <p14:nvPr/>
            </p14:nvContentPartPr>
            <p14:xfrm>
              <a:off x="7913370" y="5893435"/>
              <a:ext cx="133985" cy="10731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7"/>
            </p:blipFill>
            <p:spPr>
              <a:xfrm>
                <a:off x="7913370" y="589343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7" name="Ink 226"/>
              <p14:cNvContentPartPr/>
              <p14:nvPr/>
            </p14:nvContentPartPr>
            <p14:xfrm>
              <a:off x="6189345" y="6089650"/>
              <a:ext cx="53975" cy="24130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9"/>
            </p:blipFill>
            <p:spPr>
              <a:xfrm>
                <a:off x="6189345" y="6089650"/>
                <a:ext cx="539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28" name="Ink 227"/>
              <p14:cNvContentPartPr/>
              <p14:nvPr/>
            </p14:nvContentPartPr>
            <p14:xfrm>
              <a:off x="6109335" y="6152515"/>
              <a:ext cx="187325" cy="2667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1"/>
            </p:blipFill>
            <p:spPr>
              <a:xfrm>
                <a:off x="6109335" y="615251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29" name="Ink 228"/>
              <p14:cNvContentPartPr/>
              <p14:nvPr/>
            </p14:nvContentPartPr>
            <p14:xfrm>
              <a:off x="276860" y="5973445"/>
              <a:ext cx="419735" cy="16065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3"/>
            </p:blipFill>
            <p:spPr>
              <a:xfrm>
                <a:off x="276860" y="5973445"/>
                <a:ext cx="4197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0" name="Ink 229"/>
              <p14:cNvContentPartPr/>
              <p14:nvPr/>
            </p14:nvContentPartPr>
            <p14:xfrm>
              <a:off x="1929130" y="5313045"/>
              <a:ext cx="553720" cy="62230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5"/>
            </p:blipFill>
            <p:spPr>
              <a:xfrm>
                <a:off x="1929130" y="5313045"/>
                <a:ext cx="5537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31" name="Ink 230"/>
              <p14:cNvContentPartPr/>
              <p14:nvPr/>
            </p14:nvContentPartPr>
            <p14:xfrm>
              <a:off x="2143125" y="5447030"/>
              <a:ext cx="330835" cy="889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7"/>
            </p:blipFill>
            <p:spPr>
              <a:xfrm>
                <a:off x="2143125" y="5447030"/>
                <a:ext cx="3308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32" name="Ink 231"/>
              <p14:cNvContentPartPr/>
              <p14:nvPr/>
            </p14:nvContentPartPr>
            <p14:xfrm>
              <a:off x="3554730" y="2178685"/>
              <a:ext cx="410845" cy="17780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9"/>
            </p:blipFill>
            <p:spPr>
              <a:xfrm>
                <a:off x="3554730" y="2178685"/>
                <a:ext cx="4108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33" name="Ink 232"/>
              <p14:cNvContentPartPr/>
              <p14:nvPr/>
            </p14:nvContentPartPr>
            <p14:xfrm>
              <a:off x="3679825" y="2294890"/>
              <a:ext cx="259080" cy="889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61"/>
            </p:blipFill>
            <p:spPr>
              <a:xfrm>
                <a:off x="3679825" y="2294890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34" name="Ink 233"/>
              <p14:cNvContentPartPr/>
              <p14:nvPr/>
            </p14:nvContentPartPr>
            <p14:xfrm>
              <a:off x="4885690" y="2169795"/>
              <a:ext cx="446405" cy="71120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63"/>
            </p:blipFill>
            <p:spPr>
              <a:xfrm>
                <a:off x="4885690" y="2169795"/>
                <a:ext cx="4464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35" name="Ink 234"/>
              <p14:cNvContentPartPr/>
              <p14:nvPr/>
            </p14:nvContentPartPr>
            <p14:xfrm>
              <a:off x="5046345" y="2240915"/>
              <a:ext cx="133985" cy="360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5"/>
            </p:blipFill>
            <p:spPr>
              <a:xfrm>
                <a:off x="5046345" y="224091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36" name="Ink 235"/>
              <p14:cNvContentPartPr/>
              <p14:nvPr/>
            </p14:nvContentPartPr>
            <p14:xfrm>
              <a:off x="5984240" y="2124710"/>
              <a:ext cx="374650" cy="71755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7"/>
            </p:blipFill>
            <p:spPr>
              <a:xfrm>
                <a:off x="5984240" y="2124710"/>
                <a:ext cx="3746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237" name="Ink 236"/>
              <p14:cNvContentPartPr/>
              <p14:nvPr/>
            </p14:nvContentPartPr>
            <p14:xfrm>
              <a:off x="6180455" y="2178685"/>
              <a:ext cx="125095" cy="17780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9"/>
            </p:blipFill>
            <p:spPr>
              <a:xfrm>
                <a:off x="6180455" y="2178685"/>
                <a:ext cx="125095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O teorema fundamental das integrais de linha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teorem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340" y="1419860"/>
            <a:ext cx="10433685" cy="1864360"/>
          </a:xfrm>
          <a:prstGeom prst="rect">
            <a:avLst/>
          </a:prstGeom>
        </p:spPr>
      </p:pic>
      <p:pic>
        <p:nvPicPr>
          <p:cNvPr id="5" name="Picture 4" descr="teorema_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0040000">
            <a:off x="8858885" y="2720975"/>
            <a:ext cx="297180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10226675" y="3205480"/>
              <a:ext cx="509270" cy="21399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0226675" y="3205480"/>
                <a:ext cx="5092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0351770" y="3339465"/>
              <a:ext cx="410845" cy="1962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0351770" y="3339465"/>
                <a:ext cx="4108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9690735" y="4357370"/>
              <a:ext cx="187325" cy="6610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9690735" y="4357370"/>
                <a:ext cx="18732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9932035" y="4625340"/>
              <a:ext cx="241300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9932035" y="4625340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9940925" y="4652010"/>
              <a:ext cx="62230" cy="16065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9940925" y="4652010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9949815" y="4696460"/>
              <a:ext cx="133985" cy="184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9949815" y="469646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0217785" y="4438015"/>
              <a:ext cx="98425" cy="800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0217785" y="4438015"/>
                <a:ext cx="9842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0200005" y="4678680"/>
              <a:ext cx="80010" cy="169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0200005" y="4678680"/>
                <a:ext cx="800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0288905" y="4705350"/>
              <a:ext cx="179070" cy="1162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0288905" y="4705350"/>
                <a:ext cx="1790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0467975" y="4634230"/>
              <a:ext cx="53340" cy="2235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0467975" y="4634230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0637520" y="4535805"/>
              <a:ext cx="196215" cy="3035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0637520" y="4535805"/>
                <a:ext cx="19621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0843260" y="4705350"/>
              <a:ext cx="231775" cy="1968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0843260" y="4705350"/>
                <a:ext cx="2317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11146790" y="4866640"/>
              <a:ext cx="7112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11146790" y="4866640"/>
                <a:ext cx="711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11137900" y="4812665"/>
              <a:ext cx="142875" cy="266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11137900" y="481266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11405870" y="4634230"/>
              <a:ext cx="205105" cy="2946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11405870" y="4634230"/>
                <a:ext cx="2051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11441430" y="4785995"/>
              <a:ext cx="133985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11441430" y="47859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11548745" y="4768215"/>
              <a:ext cx="151765" cy="2228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11548745" y="4768215"/>
                <a:ext cx="1517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11673840" y="4857750"/>
              <a:ext cx="97790" cy="1333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11673840" y="4857750"/>
                <a:ext cx="9779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1780520" y="4830445"/>
              <a:ext cx="71755" cy="1879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1780520" y="4830445"/>
                <a:ext cx="717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10200005" y="4438015"/>
              <a:ext cx="98425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10200005" y="4438015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9137015" y="3651885"/>
              <a:ext cx="116205" cy="2590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9137015" y="3651885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1178560" y="3241040"/>
              <a:ext cx="276860" cy="29464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1178560" y="3241040"/>
                <a:ext cx="2768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1348105" y="3366135"/>
              <a:ext cx="5397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1348105" y="3366135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196340" y="3357245"/>
              <a:ext cx="23241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196340" y="335724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268095" y="3089275"/>
              <a:ext cx="205105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268095" y="308927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410970" y="3053715"/>
              <a:ext cx="107315" cy="1073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410970" y="305371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562735" y="3446780"/>
              <a:ext cx="125095" cy="355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562735" y="3446780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1544955" y="3366135"/>
              <a:ext cx="133985" cy="26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1544955" y="336613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1830705" y="3286125"/>
              <a:ext cx="285750" cy="2762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1830705" y="3286125"/>
                <a:ext cx="2857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197100" y="3214370"/>
              <a:ext cx="151765" cy="5448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197100" y="3214370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2160905" y="3410585"/>
              <a:ext cx="152400" cy="184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2160905" y="3410585"/>
                <a:ext cx="15240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1446530" y="3018155"/>
              <a:ext cx="6286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1446530" y="3018155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241425" y="3071495"/>
              <a:ext cx="240665" cy="355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241425" y="3071495"/>
                <a:ext cx="2406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785495" y="4080510"/>
              <a:ext cx="527050" cy="80391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785495" y="4080510"/>
                <a:ext cx="52705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348105" y="4392930"/>
              <a:ext cx="223520" cy="3219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348105" y="4392930"/>
                <a:ext cx="22352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339215" y="4464685"/>
              <a:ext cx="187960" cy="6223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339215" y="4464685"/>
                <a:ext cx="1879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384300" y="4267835"/>
              <a:ext cx="250190" cy="273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384300" y="4267835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509395" y="4178935"/>
              <a:ext cx="97790" cy="1250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509395" y="4178935"/>
                <a:ext cx="977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643380" y="4625340"/>
              <a:ext cx="44450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643380" y="462534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786255" y="4267835"/>
              <a:ext cx="187325" cy="4197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786255" y="4267835"/>
                <a:ext cx="1873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2018030" y="4473575"/>
              <a:ext cx="170180" cy="2228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2018030" y="4473575"/>
                <a:ext cx="1701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009140" y="4304030"/>
              <a:ext cx="214630" cy="266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009140" y="430403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2143125" y="4223385"/>
              <a:ext cx="98425" cy="1250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2143125" y="422338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928370" y="4991100"/>
              <a:ext cx="205740" cy="1879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928370" y="4991100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384425" y="4678680"/>
              <a:ext cx="13398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384425" y="467868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419985" y="4607560"/>
              <a:ext cx="161290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419985" y="4607560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733040" y="4152265"/>
              <a:ext cx="276860" cy="8839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733040" y="4152265"/>
                <a:ext cx="276860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063240" y="4509135"/>
              <a:ext cx="241300" cy="2946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063240" y="4509135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3063240" y="4446905"/>
              <a:ext cx="17843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3063240" y="444690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3197225" y="4384040"/>
              <a:ext cx="35560" cy="895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3197225" y="4384040"/>
                <a:ext cx="355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3375660" y="4401820"/>
              <a:ext cx="214630" cy="4826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3375660" y="4401820"/>
                <a:ext cx="21463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3375660" y="4669790"/>
              <a:ext cx="107315" cy="3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3375660" y="466979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662045" y="4732655"/>
              <a:ext cx="2667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662045" y="473265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759835" y="4464685"/>
              <a:ext cx="179070" cy="3390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759835" y="4464685"/>
                <a:ext cx="17907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992245" y="4634230"/>
              <a:ext cx="151765" cy="1517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992245" y="463423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4045585" y="4446905"/>
              <a:ext cx="161290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4045585" y="4446905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4126230" y="4375150"/>
              <a:ext cx="62230" cy="12509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4126230" y="4375150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2813050" y="5116195"/>
              <a:ext cx="196850" cy="1879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2813050" y="5116195"/>
                <a:ext cx="1968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331335" y="4812665"/>
              <a:ext cx="125095" cy="88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331335" y="481266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4358640" y="4759325"/>
              <a:ext cx="11620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4358640" y="475932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715510" y="4464685"/>
              <a:ext cx="196850" cy="4819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715510" y="4464685"/>
                <a:ext cx="19685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688840" y="4723765"/>
              <a:ext cx="214630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688840" y="472376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5019675" y="4669790"/>
              <a:ext cx="71120" cy="2768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5019675" y="4669790"/>
                <a:ext cx="711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5135245" y="4723765"/>
              <a:ext cx="142875" cy="14287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5135245" y="472376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5278120" y="4714875"/>
              <a:ext cx="71755" cy="1873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5278120" y="4714875"/>
                <a:ext cx="717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5358765" y="4705350"/>
              <a:ext cx="80645" cy="1612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5358765" y="4705350"/>
                <a:ext cx="8064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5483860" y="4723765"/>
              <a:ext cx="62230" cy="1606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5483860" y="472376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573395" y="4678680"/>
              <a:ext cx="44450" cy="28575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573395" y="467868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725160" y="4866640"/>
              <a:ext cx="11620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725160" y="486664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6028690" y="4643120"/>
              <a:ext cx="178435" cy="35750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6028690" y="4643120"/>
                <a:ext cx="17843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6019800" y="4830445"/>
              <a:ext cx="187325" cy="177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6019800" y="48304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6261100" y="4777105"/>
              <a:ext cx="71120" cy="23241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6261100" y="477710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6358890" y="4812665"/>
              <a:ext cx="107315" cy="12509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6358890" y="481266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502400" y="4830445"/>
              <a:ext cx="71120" cy="16065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502400" y="4830445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573520" y="4866640"/>
              <a:ext cx="89535" cy="8001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573520" y="4866640"/>
                <a:ext cx="895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698615" y="4857750"/>
              <a:ext cx="35560" cy="15176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698615" y="485775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805930" y="4803775"/>
              <a:ext cx="71120" cy="2590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805930" y="4803775"/>
                <a:ext cx="711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394325" y="4857750"/>
              <a:ext cx="36195" cy="3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394325" y="4857750"/>
                <a:ext cx="361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099685" y="4884420"/>
              <a:ext cx="464820" cy="977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099685" y="4884420"/>
                <a:ext cx="4648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314440" y="4955540"/>
              <a:ext cx="419735" cy="9842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314440" y="4955540"/>
                <a:ext cx="4197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117215" y="5572125"/>
              <a:ext cx="2072005" cy="4997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117215" y="5572125"/>
                <a:ext cx="207200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3072130" y="6036310"/>
              <a:ext cx="89535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3072130" y="6036310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3161665" y="6125210"/>
              <a:ext cx="142875" cy="1339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3161665" y="612521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1428750" y="5625465"/>
              <a:ext cx="178435" cy="18732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1428750" y="5625465"/>
                <a:ext cx="1784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1428750" y="5491480"/>
              <a:ext cx="196850" cy="266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1428750" y="549148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1607185" y="5464810"/>
              <a:ext cx="53975" cy="977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1607185" y="546481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1589405" y="5634355"/>
              <a:ext cx="71755" cy="3124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1589405" y="5634355"/>
                <a:ext cx="717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1777365" y="5661025"/>
              <a:ext cx="71120" cy="20574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1777365" y="5661025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1696720" y="5741670"/>
              <a:ext cx="13398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1696720" y="57416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902460" y="5634355"/>
              <a:ext cx="53340" cy="28575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902460" y="5634355"/>
                <a:ext cx="533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741170" y="5741670"/>
              <a:ext cx="9842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741170" y="574167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3152775" y="6188075"/>
              <a:ext cx="71120" cy="4445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3152775" y="6188075"/>
                <a:ext cx="711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2867025" y="6089650"/>
              <a:ext cx="53340" cy="19685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2867025" y="6089650"/>
                <a:ext cx="533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830830" y="6161405"/>
              <a:ext cx="125095" cy="177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830830" y="616140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3018790" y="6205855"/>
              <a:ext cx="71120" cy="1778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3018790" y="6205855"/>
                <a:ext cx="711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2992120" y="6161405"/>
              <a:ext cx="106680" cy="1778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2992120" y="6161405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2804160" y="6473825"/>
              <a:ext cx="179070" cy="17843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2804160" y="6473825"/>
                <a:ext cx="1790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795270" y="6393180"/>
              <a:ext cx="205740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795270" y="639318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2955925" y="6330950"/>
              <a:ext cx="80645" cy="10731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2955925" y="633095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3063240" y="6491605"/>
              <a:ext cx="71755" cy="24130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3063240" y="6491605"/>
                <a:ext cx="717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152775" y="6544945"/>
              <a:ext cx="125095" cy="8953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152775" y="6544945"/>
                <a:ext cx="1250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304540" y="6447155"/>
              <a:ext cx="53340" cy="26797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304540" y="6447155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491865" y="6598920"/>
              <a:ext cx="89535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491865" y="659892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3518535" y="6527165"/>
              <a:ext cx="89535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3518535" y="652716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3742055" y="6429375"/>
              <a:ext cx="107315" cy="28575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3742055" y="6429375"/>
                <a:ext cx="10731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3867150" y="6509385"/>
              <a:ext cx="125095" cy="11620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3867150" y="650938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010025" y="6598920"/>
              <a:ext cx="62865" cy="8890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010025" y="6598920"/>
                <a:ext cx="628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4126230" y="6491605"/>
              <a:ext cx="89535" cy="22352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4126230" y="6491605"/>
                <a:ext cx="895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4251325" y="6607810"/>
              <a:ext cx="53340" cy="977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4251325" y="6607810"/>
                <a:ext cx="533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4429760" y="6509385"/>
              <a:ext cx="80645" cy="15176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4429760" y="650938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4385310" y="6572250"/>
              <a:ext cx="107315" cy="177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4385310" y="65722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4545965" y="6464935"/>
              <a:ext cx="53340" cy="2406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4545965" y="6464935"/>
                <a:ext cx="5334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4769485" y="3464560"/>
              <a:ext cx="133985" cy="3657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4769485" y="3464560"/>
                <a:ext cx="1339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778375" y="3669665"/>
              <a:ext cx="151765" cy="266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778375" y="366966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983480" y="3687445"/>
              <a:ext cx="89535" cy="16065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983480" y="368744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5090795" y="3714750"/>
              <a:ext cx="133985" cy="11557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5090795" y="3714750"/>
                <a:ext cx="13398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5287645" y="3768090"/>
              <a:ext cx="44450" cy="10731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5287645" y="376809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5314315" y="3687445"/>
              <a:ext cx="169545" cy="27686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5314315" y="3687445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5474970" y="3839210"/>
              <a:ext cx="53340" cy="895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5474970" y="3839210"/>
                <a:ext cx="533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5626735" y="3696335"/>
              <a:ext cx="89535" cy="21463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5626735" y="369633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5555615" y="3776980"/>
              <a:ext cx="16065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555615" y="377698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5796280" y="3660775"/>
              <a:ext cx="53975" cy="2501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5796280" y="3660775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5162550" y="5553710"/>
              <a:ext cx="88900" cy="5397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5162550" y="5553710"/>
                <a:ext cx="889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5483860" y="5276850"/>
              <a:ext cx="62230" cy="2857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5483860" y="5276850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5430520" y="5401945"/>
              <a:ext cx="142875" cy="2730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5430520" y="5401945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5662295" y="5473700"/>
              <a:ext cx="80645" cy="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5662295" y="5473700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5671185" y="5419725"/>
              <a:ext cx="107315" cy="184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5671185" y="5419725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5841365" y="5267960"/>
              <a:ext cx="178435" cy="2590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5841365" y="5267960"/>
                <a:ext cx="1784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5421630" y="5839460"/>
              <a:ext cx="169545" cy="1612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5421630" y="5839460"/>
                <a:ext cx="16954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5412105" y="5768340"/>
              <a:ext cx="223520" cy="3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5412105" y="5768340"/>
                <a:ext cx="223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5582285" y="5723890"/>
              <a:ext cx="80010" cy="8001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5582285" y="5723890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5608955" y="5875655"/>
              <a:ext cx="71120" cy="17843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5608955" y="5875655"/>
                <a:ext cx="711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5689600" y="5821680"/>
              <a:ext cx="88900" cy="1968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5689600" y="5821680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5859145" y="5821680"/>
              <a:ext cx="62230" cy="23241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5859145" y="5821680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5956935" y="5982335"/>
              <a:ext cx="98425" cy="2730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5956935" y="5982335"/>
                <a:ext cx="984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5993130" y="5920105"/>
              <a:ext cx="107315" cy="1778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5993130" y="592010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6207125" y="5795010"/>
              <a:ext cx="107315" cy="28575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6207125" y="5795010"/>
                <a:ext cx="10731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6332220" y="5911215"/>
              <a:ext cx="142875" cy="10731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6332220" y="591121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6492875" y="6000750"/>
              <a:ext cx="62865" cy="977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6492875" y="600075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6520180" y="5884545"/>
              <a:ext cx="169545" cy="2857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6520180" y="5884545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6671945" y="6018530"/>
              <a:ext cx="88900" cy="1339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6671945" y="6018530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6859270" y="5884545"/>
              <a:ext cx="80645" cy="19621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6859270" y="5884545"/>
                <a:ext cx="806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6797040" y="5964555"/>
              <a:ext cx="133985" cy="177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6797040" y="596455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6903720" y="5875655"/>
              <a:ext cx="143510" cy="28575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6903720" y="5875655"/>
                <a:ext cx="1435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6439535" y="5830570"/>
              <a:ext cx="26670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6439535" y="583057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6734175" y="5821680"/>
              <a:ext cx="26670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6734175" y="58216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6948805" y="5803900"/>
              <a:ext cx="26670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6948805" y="58039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5055235" y="3866515"/>
              <a:ext cx="26670" cy="3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2"/>
            </p:blipFill>
            <p:spPr>
              <a:xfrm>
                <a:off x="5055235" y="386651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5314315" y="3964305"/>
              <a:ext cx="17780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5314315" y="39643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5653405" y="3937635"/>
              <a:ext cx="1778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9"/>
            </p:blipFill>
            <p:spPr>
              <a:xfrm>
                <a:off x="5653405" y="39376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5" name="Ink 154"/>
              <p14:cNvContentPartPr/>
              <p14:nvPr/>
            </p14:nvContentPartPr>
            <p14:xfrm>
              <a:off x="687705" y="3258820"/>
              <a:ext cx="330200" cy="13398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2"/>
            </p:blipFill>
            <p:spPr>
              <a:xfrm>
                <a:off x="687705" y="3258820"/>
                <a:ext cx="3302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6" name="Ink 155"/>
              <p14:cNvContentPartPr/>
              <p14:nvPr/>
            </p14:nvContentPartPr>
            <p14:xfrm>
              <a:off x="1830705" y="3133725"/>
              <a:ext cx="214630" cy="5397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4"/>
            </p:blipFill>
            <p:spPr>
              <a:xfrm>
                <a:off x="1830705" y="3133725"/>
                <a:ext cx="2146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7" name="Ink 156"/>
              <p14:cNvContentPartPr/>
              <p14:nvPr/>
            </p14:nvContentPartPr>
            <p14:xfrm>
              <a:off x="10861040" y="3473450"/>
              <a:ext cx="187325" cy="20510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6"/>
            </p:blipFill>
            <p:spPr>
              <a:xfrm>
                <a:off x="10861040" y="3473450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8" name="Ink 157"/>
              <p14:cNvContentPartPr/>
              <p14:nvPr/>
            </p14:nvContentPartPr>
            <p14:xfrm>
              <a:off x="11111230" y="3660775"/>
              <a:ext cx="97790" cy="177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8"/>
            </p:blipFill>
            <p:spPr>
              <a:xfrm>
                <a:off x="11111230" y="3660775"/>
                <a:ext cx="977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9" name="Ink 158"/>
              <p14:cNvContentPartPr/>
              <p14:nvPr/>
            </p14:nvContentPartPr>
            <p14:xfrm>
              <a:off x="11101705" y="3598545"/>
              <a:ext cx="116205" cy="2667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0"/>
            </p:blipFill>
            <p:spPr>
              <a:xfrm>
                <a:off x="11101705" y="3598545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0" name="Ink 159"/>
              <p14:cNvContentPartPr/>
              <p14:nvPr/>
            </p14:nvContentPartPr>
            <p14:xfrm>
              <a:off x="11271885" y="3598545"/>
              <a:ext cx="151765" cy="15176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2"/>
            </p:blipFill>
            <p:spPr>
              <a:xfrm>
                <a:off x="11271885" y="359854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1" name="Ink 160"/>
              <p14:cNvContentPartPr/>
              <p14:nvPr/>
            </p14:nvContentPartPr>
            <p14:xfrm>
              <a:off x="10664190" y="3848100"/>
              <a:ext cx="179070" cy="17907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4"/>
            </p:blipFill>
            <p:spPr>
              <a:xfrm>
                <a:off x="10664190" y="3848100"/>
                <a:ext cx="1790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2" name="Ink 161"/>
              <p14:cNvContentPartPr/>
              <p14:nvPr/>
            </p14:nvContentPartPr>
            <p14:xfrm>
              <a:off x="10949940" y="4044950"/>
              <a:ext cx="62865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6"/>
            </p:blipFill>
            <p:spPr>
              <a:xfrm>
                <a:off x="10949940" y="404495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3" name="Ink 162"/>
              <p14:cNvContentPartPr/>
              <p14:nvPr/>
            </p14:nvContentPartPr>
            <p14:xfrm>
              <a:off x="10923270" y="3973195"/>
              <a:ext cx="98425" cy="2730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8"/>
            </p:blipFill>
            <p:spPr>
              <a:xfrm>
                <a:off x="10923270" y="3973195"/>
                <a:ext cx="984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4" name="Ink 163"/>
              <p14:cNvContentPartPr/>
              <p14:nvPr/>
            </p14:nvContentPartPr>
            <p14:xfrm>
              <a:off x="11164570" y="3946525"/>
              <a:ext cx="116205" cy="22352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0"/>
            </p:blipFill>
            <p:spPr>
              <a:xfrm>
                <a:off x="11164570" y="3946525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5" name="Ink 164"/>
              <p14:cNvContentPartPr/>
              <p14:nvPr/>
            </p14:nvContentPartPr>
            <p14:xfrm>
              <a:off x="10905490" y="4018280"/>
              <a:ext cx="133985" cy="2667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2"/>
            </p:blipFill>
            <p:spPr>
              <a:xfrm>
                <a:off x="10905490" y="401828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6" name="Ink 165"/>
              <p14:cNvContentPartPr/>
              <p14:nvPr/>
            </p14:nvContentPartPr>
            <p14:xfrm>
              <a:off x="10949940" y="3964305"/>
              <a:ext cx="98425" cy="361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4"/>
            </p:blipFill>
            <p:spPr>
              <a:xfrm>
                <a:off x="10949940" y="3964305"/>
                <a:ext cx="98425" cy="361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Independencia de caminho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aminh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584325"/>
            <a:ext cx="11009630" cy="954405"/>
          </a:xfrm>
          <a:prstGeom prst="rect">
            <a:avLst/>
          </a:prstGeom>
        </p:spPr>
      </p:pic>
      <p:pic>
        <p:nvPicPr>
          <p:cNvPr id="5" name="Picture 4" descr="caminho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452370"/>
            <a:ext cx="3943350" cy="195262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4350" y="5444490"/>
            <a:ext cx="11163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pt-PT" altLang="en-US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 integrais de linha de campos vetoriais conservativos são</a:t>
            </a:r>
            <a:r>
              <a:rPr lang="pt-PT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independentes do caminho.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4483735" y="2035810"/>
              <a:ext cx="1071880" cy="533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4483735" y="2035810"/>
                <a:ext cx="10718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5126355" y="2089150"/>
              <a:ext cx="330835" cy="355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5126355" y="2089150"/>
                <a:ext cx="3308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7841615" y="2312670"/>
              <a:ext cx="71755" cy="2406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7841615" y="2312670"/>
                <a:ext cx="717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7850505" y="2258695"/>
              <a:ext cx="232410" cy="2946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7850505" y="2258695"/>
                <a:ext cx="2324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7645400" y="2026920"/>
              <a:ext cx="1661160" cy="444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7645400" y="2026920"/>
                <a:ext cx="16611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1884045" y="3714750"/>
              <a:ext cx="45085" cy="444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1884045" y="3714750"/>
                <a:ext cx="450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1875155" y="3714750"/>
              <a:ext cx="80645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1875155" y="3714750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1268095" y="3768090"/>
              <a:ext cx="276860" cy="1695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1268095" y="3768090"/>
                <a:ext cx="2768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4563745" y="3741420"/>
              <a:ext cx="45085" cy="533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4563745" y="3741420"/>
                <a:ext cx="4508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4715510" y="3669665"/>
              <a:ext cx="196850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4715510" y="3669665"/>
                <a:ext cx="1968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1911350" y="3714750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1911350" y="37147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1946910" y="3714750"/>
              <a:ext cx="2667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1946910" y="371475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1786255" y="2990850"/>
              <a:ext cx="2849245" cy="7772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1786255" y="2990850"/>
                <a:ext cx="2849245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3063240" y="3258820"/>
              <a:ext cx="116205" cy="1250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3063240" y="325882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3001010" y="2955290"/>
              <a:ext cx="160655" cy="1606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3001010" y="295529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3197225" y="3080385"/>
              <a:ext cx="17780" cy="1162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3197225" y="3080385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768475" y="3660775"/>
              <a:ext cx="3018790" cy="142875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1768475" y="3660775"/>
                <a:ext cx="3018790" cy="142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2804160" y="4562475"/>
              <a:ext cx="179070" cy="1524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2804160" y="4562475"/>
                <a:ext cx="17907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2482850" y="4803775"/>
              <a:ext cx="196215" cy="20574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2482850" y="4803775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2670175" y="5018405"/>
              <a:ext cx="98425" cy="1428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2670175" y="501840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5108575" y="2589530"/>
              <a:ext cx="313055" cy="4819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5108575" y="2589530"/>
                <a:ext cx="31305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5403215" y="2794635"/>
              <a:ext cx="152400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5403215" y="2794635"/>
                <a:ext cx="1524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5430520" y="2812415"/>
              <a:ext cx="62230" cy="15176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5430520" y="2812415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5421630" y="2884170"/>
              <a:ext cx="12446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5421630" y="2884170"/>
                <a:ext cx="1244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5483860" y="2687320"/>
              <a:ext cx="125095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5483860" y="268732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5564505" y="2633980"/>
              <a:ext cx="80010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5564505" y="2633980"/>
                <a:ext cx="800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5617845" y="2964180"/>
              <a:ext cx="44450" cy="450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5617845" y="2964180"/>
                <a:ext cx="444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5707380" y="2732405"/>
              <a:ext cx="169545" cy="2679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5707380" y="2732405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5876925" y="2847975"/>
              <a:ext cx="151765" cy="1250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5876925" y="284797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5912485" y="2660650"/>
              <a:ext cx="116205" cy="2667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5912485" y="266065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5956935" y="2633980"/>
              <a:ext cx="107315" cy="984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5956935" y="26339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5117465" y="3161030"/>
              <a:ext cx="241300" cy="1606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5117465" y="3161030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5385435" y="3303905"/>
              <a:ext cx="17780" cy="1250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5385435" y="3303905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6118225" y="2946400"/>
              <a:ext cx="125095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6118225" y="29464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6109335" y="2884170"/>
              <a:ext cx="115570" cy="88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6109335" y="288417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6341110" y="2660650"/>
              <a:ext cx="294640" cy="5803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6341110" y="2660650"/>
                <a:ext cx="29464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6582410" y="2875280"/>
              <a:ext cx="160655" cy="266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6582410" y="287528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6546850" y="2910840"/>
              <a:ext cx="53340" cy="15176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6546850" y="2910840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6555740" y="2955290"/>
              <a:ext cx="142875" cy="88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6555740" y="295529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6635750" y="2741295"/>
              <a:ext cx="17907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6635750" y="2741295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6716395" y="2696210"/>
              <a:ext cx="80645" cy="1517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6716395" y="2696210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6788150" y="3018155"/>
              <a:ext cx="53340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6788150" y="301815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6859270" y="2767965"/>
              <a:ext cx="196850" cy="2768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6859270" y="2767965"/>
                <a:ext cx="1968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7047230" y="2919730"/>
              <a:ext cx="115570" cy="1162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7047230" y="2919730"/>
                <a:ext cx="1155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7100570" y="2767965"/>
              <a:ext cx="107315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7100570" y="2767965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7162800" y="2759075"/>
              <a:ext cx="71755" cy="1250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7162800" y="275907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6350000" y="3312795"/>
              <a:ext cx="205740" cy="1606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6350000" y="3312795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6492875" y="3517900"/>
              <a:ext cx="80645" cy="9842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6492875" y="3517900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4572635" y="3732530"/>
              <a:ext cx="36195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4572635" y="373253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2599055" y="5000625"/>
              <a:ext cx="160655" cy="2228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2599055" y="5000625"/>
                <a:ext cx="1606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5448300" y="3955415"/>
              <a:ext cx="259080" cy="5181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5448300" y="3955415"/>
                <a:ext cx="25908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5528310" y="4562475"/>
              <a:ext cx="142875" cy="1701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5528310" y="4562475"/>
                <a:ext cx="14287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5680075" y="4696460"/>
              <a:ext cx="18415" cy="12509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5680075" y="4696460"/>
                <a:ext cx="184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5966460" y="4286250"/>
              <a:ext cx="16954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5966460" y="42862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6028690" y="4214495"/>
              <a:ext cx="53340" cy="1695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6028690" y="4214495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6252210" y="4044950"/>
              <a:ext cx="267970" cy="73215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6252210" y="4044950"/>
                <a:ext cx="26797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6350000" y="4830445"/>
              <a:ext cx="62865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6350000" y="4830445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6492875" y="4759325"/>
              <a:ext cx="179070" cy="18732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6492875" y="4759325"/>
                <a:ext cx="1790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6707505" y="4911090"/>
              <a:ext cx="107315" cy="14287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6707505" y="491109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6788150" y="4384040"/>
              <a:ext cx="151765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6788150" y="438404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6779260" y="4321810"/>
              <a:ext cx="16065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6779260" y="432181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7047230" y="4304030"/>
              <a:ext cx="160655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7047230" y="430403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8386445" y="4455795"/>
              <a:ext cx="295275" cy="62484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8386445" y="4455795"/>
                <a:ext cx="295275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8735060" y="4732655"/>
              <a:ext cx="250190" cy="266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8735060" y="4732655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8770620" y="4705350"/>
              <a:ext cx="71755" cy="2590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8770620" y="4705350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8797290" y="4839335"/>
              <a:ext cx="241300" cy="1841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8797290" y="4839335"/>
                <a:ext cx="24130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8895715" y="4607560"/>
              <a:ext cx="214630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8895715" y="460756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9101455" y="4572000"/>
              <a:ext cx="80010" cy="15176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9101455" y="4572000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9208135" y="4893310"/>
              <a:ext cx="2730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9208135" y="489331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9279890" y="4616450"/>
              <a:ext cx="267970" cy="35687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9279890" y="4616450"/>
                <a:ext cx="2679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9583420" y="4794885"/>
              <a:ext cx="151765" cy="1517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9583420" y="479488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9708515" y="4669790"/>
              <a:ext cx="98425" cy="355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9708515" y="4669790"/>
                <a:ext cx="984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9717405" y="4723765"/>
              <a:ext cx="142875" cy="800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9717405" y="4723765"/>
                <a:ext cx="1428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8333105" y="4705350"/>
              <a:ext cx="330200" cy="21463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8333105" y="4705350"/>
                <a:ext cx="3302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8458200" y="5161280"/>
              <a:ext cx="178435" cy="12509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8458200" y="5161280"/>
                <a:ext cx="1784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3965575" y="5848350"/>
              <a:ext cx="4582160" cy="1162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3965575" y="5848350"/>
                <a:ext cx="45821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6609080" y="5911215"/>
              <a:ext cx="53975" cy="1339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6609080" y="5911215"/>
                <a:ext cx="539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7100570" y="5920105"/>
              <a:ext cx="17780" cy="9842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7100570" y="5920105"/>
                <a:ext cx="177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7324090" y="5902325"/>
              <a:ext cx="17780" cy="8890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7324090" y="5902325"/>
                <a:ext cx="1778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7520305" y="5920105"/>
              <a:ext cx="26670" cy="7112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7520305" y="5920105"/>
                <a:ext cx="266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7645400" y="5946775"/>
              <a:ext cx="35560" cy="4445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7645400" y="5946775"/>
                <a:ext cx="355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7788275" y="5937885"/>
              <a:ext cx="44450" cy="4445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7788275" y="5937885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7966710" y="5937885"/>
              <a:ext cx="71755" cy="5334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7966710" y="5937885"/>
                <a:ext cx="717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8234680" y="5920105"/>
              <a:ext cx="36195" cy="5334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8234680" y="5920105"/>
                <a:ext cx="361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8431530" y="5928995"/>
              <a:ext cx="44450" cy="10731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8431530" y="5928995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6913245" y="6232525"/>
              <a:ext cx="258445" cy="2235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6913245" y="6232525"/>
                <a:ext cx="2584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6913245" y="6322060"/>
              <a:ext cx="187325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6913245" y="632206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7047230" y="6134100"/>
              <a:ext cx="178435" cy="952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7047230" y="6134100"/>
                <a:ext cx="17843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7162800" y="6098540"/>
              <a:ext cx="53975" cy="13398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7162800" y="6098540"/>
                <a:ext cx="539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7296785" y="6410960"/>
              <a:ext cx="142875" cy="3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7296785" y="641096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7315200" y="6339840"/>
              <a:ext cx="124460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7315200" y="633984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7592060" y="6232525"/>
              <a:ext cx="213995" cy="23241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7592060" y="6232525"/>
                <a:ext cx="2139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7636510" y="6161405"/>
              <a:ext cx="232410" cy="177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7636510" y="616140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7788275" y="6125210"/>
              <a:ext cx="71755" cy="9842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7788275" y="6125210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7860030" y="6161405"/>
              <a:ext cx="196215" cy="41084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7860030" y="6161405"/>
                <a:ext cx="1962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7850505" y="6357620"/>
              <a:ext cx="187960" cy="3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7850505" y="6357620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4403090" y="5955665"/>
              <a:ext cx="285750" cy="32131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4403090" y="5955665"/>
                <a:ext cx="2857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4528185" y="5920105"/>
              <a:ext cx="142875" cy="1339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4528185" y="592010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7877810" y="6590030"/>
              <a:ext cx="11620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7877810" y="65900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7877810" y="6607810"/>
              <a:ext cx="10668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7877810" y="6607810"/>
                <a:ext cx="106680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  <a:sym typeface="+mn-ea"/>
              </a:rPr>
              <a:t>Independencia de caminho - cont.</a:t>
            </a:r>
            <a:endParaRPr lang="en-US" sz="3200"/>
          </a:p>
        </p:txBody>
      </p:sp>
      <p:pic>
        <p:nvPicPr>
          <p:cNvPr id="4" name="Content Placeholder 3" descr="caminho_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190" y="1584325"/>
            <a:ext cx="10928985" cy="13785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733290" y="2446655"/>
              <a:ext cx="482600" cy="266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733290" y="2446655"/>
                <a:ext cx="4826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6564630" y="2392680"/>
              <a:ext cx="1893570" cy="539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6564630" y="2392680"/>
                <a:ext cx="18935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0798175" y="2455545"/>
              <a:ext cx="410845" cy="533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0798175" y="2455545"/>
                <a:ext cx="4108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920365" y="2857500"/>
              <a:ext cx="2251075" cy="1155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920365" y="2857500"/>
                <a:ext cx="225107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930265" y="2893060"/>
              <a:ext cx="500380" cy="444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930265" y="2893060"/>
                <a:ext cx="5003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8145780" y="2741295"/>
              <a:ext cx="2902585" cy="1784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8145780" y="2741295"/>
                <a:ext cx="29025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795145" y="3455670"/>
              <a:ext cx="356870" cy="8032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795145" y="3455670"/>
                <a:ext cx="356870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714500" y="3776980"/>
              <a:ext cx="38417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714500" y="3776980"/>
                <a:ext cx="3841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045335" y="4250055"/>
              <a:ext cx="151765" cy="1606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045335" y="425005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2268220" y="3857625"/>
              <a:ext cx="23241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268220" y="385762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2259330" y="3875405"/>
              <a:ext cx="80645" cy="2139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259330" y="3875405"/>
                <a:ext cx="806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250440" y="3982085"/>
              <a:ext cx="169545" cy="184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250440" y="3982085"/>
                <a:ext cx="16954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214880" y="3705225"/>
              <a:ext cx="232410" cy="95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214880" y="3705225"/>
                <a:ext cx="23241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438400" y="3678555"/>
              <a:ext cx="44450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438400" y="367855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2616835" y="4044950"/>
              <a:ext cx="26670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616835" y="404495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733040" y="3768090"/>
              <a:ext cx="213995" cy="3752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733040" y="3768090"/>
                <a:ext cx="2139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929255" y="3973195"/>
              <a:ext cx="151765" cy="1517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929255" y="397319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036570" y="3794760"/>
              <a:ext cx="205105" cy="177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036570" y="379476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3134995" y="3723640"/>
              <a:ext cx="116205" cy="1428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134995" y="372364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3260090" y="4107180"/>
              <a:ext cx="231775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260090" y="4107180"/>
                <a:ext cx="2317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3322320" y="4027170"/>
              <a:ext cx="187325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322320" y="402717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3625850" y="4027170"/>
              <a:ext cx="179070" cy="1606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625850" y="4027170"/>
                <a:ext cx="1790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2072005" y="4375150"/>
              <a:ext cx="62230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2072005" y="4375150"/>
                <a:ext cx="622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179570" y="4143375"/>
              <a:ext cx="544830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179570" y="4143375"/>
                <a:ext cx="5448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4242435" y="4044950"/>
              <a:ext cx="473075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242435" y="4044950"/>
                <a:ext cx="4730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4626610" y="4000500"/>
              <a:ext cx="187325" cy="23177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626610" y="4000500"/>
                <a:ext cx="1873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5117465" y="3964305"/>
              <a:ext cx="384175" cy="294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5117465" y="3964305"/>
                <a:ext cx="3841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5108575" y="4089400"/>
              <a:ext cx="24130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5108575" y="408940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287645" y="3812540"/>
              <a:ext cx="205105" cy="355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287645" y="3812540"/>
                <a:ext cx="2051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5448300" y="3759200"/>
              <a:ext cx="80010" cy="1784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5448300" y="3759200"/>
                <a:ext cx="800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5582285" y="4223385"/>
              <a:ext cx="151765" cy="177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5582285" y="422338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5591175" y="4143375"/>
              <a:ext cx="16954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591175" y="41433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5894705" y="4027170"/>
              <a:ext cx="276860" cy="285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5894705" y="4027170"/>
                <a:ext cx="2768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6171565" y="3973195"/>
              <a:ext cx="267970" cy="5003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171565" y="3973195"/>
                <a:ext cx="26797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6162675" y="4205605"/>
              <a:ext cx="223520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162675" y="420560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5956935" y="3910965"/>
              <a:ext cx="277495" cy="266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5956935" y="3910965"/>
                <a:ext cx="2774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6109335" y="3875405"/>
              <a:ext cx="115570" cy="1066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6109335" y="3875405"/>
                <a:ext cx="1155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4090670" y="3955415"/>
              <a:ext cx="303530" cy="3308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4090670" y="3955415"/>
                <a:ext cx="30353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2456180" y="5304155"/>
              <a:ext cx="267970" cy="6426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2456180" y="5304155"/>
                <a:ext cx="26797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2679065" y="5581015"/>
              <a:ext cx="294640" cy="20510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2679065" y="5581015"/>
                <a:ext cx="2946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2750820" y="5678805"/>
              <a:ext cx="116205" cy="88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2750820" y="56788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2768600" y="5429250"/>
              <a:ext cx="259080" cy="800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2768600" y="5429250"/>
                <a:ext cx="2590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3117215" y="5750560"/>
              <a:ext cx="4445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3117215" y="575056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3251200" y="5500370"/>
              <a:ext cx="222885" cy="3390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3251200" y="5500370"/>
                <a:ext cx="2228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3438525" y="5661025"/>
              <a:ext cx="169545" cy="1250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3438525" y="5661025"/>
                <a:ext cx="1695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3509645" y="5455920"/>
              <a:ext cx="205740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3509645" y="5455920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3616960" y="5447030"/>
              <a:ext cx="125095" cy="889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3616960" y="5447030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2571750" y="6009640"/>
              <a:ext cx="187960" cy="1784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2571750" y="6009640"/>
                <a:ext cx="187960" cy="1784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Campo conservativo em 2D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onservativo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0" y="1327150"/>
            <a:ext cx="11745595" cy="2419985"/>
          </a:xfrm>
          <a:prstGeom prst="rect">
            <a:avLst/>
          </a:prstGeom>
        </p:spPr>
      </p:pic>
      <p:pic>
        <p:nvPicPr>
          <p:cNvPr id="5" name="Picture 4" descr="conservativo_2d_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886200"/>
            <a:ext cx="11259820" cy="2900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7680960" y="535305"/>
              <a:ext cx="285750" cy="34861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7680960" y="535305"/>
                <a:ext cx="28575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7806055" y="455295"/>
              <a:ext cx="25019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7806055" y="455295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7957820" y="410210"/>
              <a:ext cx="71755" cy="984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7957820" y="410210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8056245" y="695960"/>
              <a:ext cx="169545" cy="1612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8056245" y="695960"/>
                <a:ext cx="16954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8091805" y="669290"/>
              <a:ext cx="98425" cy="2057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8091805" y="669290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8324215" y="651510"/>
              <a:ext cx="214630" cy="266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8324215" y="65151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8324215" y="660400"/>
              <a:ext cx="62230" cy="2146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8324215" y="660400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8359775" y="741045"/>
              <a:ext cx="169545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8359775" y="74104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8431530" y="490855"/>
              <a:ext cx="27686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8431530" y="490855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8592185" y="419100"/>
              <a:ext cx="125095" cy="1879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8592185" y="419100"/>
                <a:ext cx="12509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8672830" y="829945"/>
              <a:ext cx="133985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8672830" y="8299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8672830" y="749935"/>
              <a:ext cx="151765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8672830" y="74993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8860155" y="732155"/>
              <a:ext cx="178435" cy="1695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8860155" y="73215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9315450" y="829945"/>
              <a:ext cx="160655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9315450" y="82994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9342120" y="767715"/>
              <a:ext cx="21463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9342120" y="76771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9458325" y="695960"/>
              <a:ext cx="133985" cy="2235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9458325" y="695960"/>
                <a:ext cx="1339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9753600" y="660400"/>
              <a:ext cx="23177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9753600" y="660400"/>
                <a:ext cx="2317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9735185" y="704850"/>
              <a:ext cx="62865" cy="23241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9735185" y="704850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9744075" y="821055"/>
              <a:ext cx="142875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9744075" y="82105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9815830" y="508635"/>
              <a:ext cx="2590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9815830" y="508635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10003155" y="490855"/>
              <a:ext cx="89535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10003155" y="490855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10235565" y="749935"/>
              <a:ext cx="205740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10235565" y="749935"/>
                <a:ext cx="2057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10369550" y="553085"/>
              <a:ext cx="160655" cy="539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10369550" y="553085"/>
                <a:ext cx="16065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0744835" y="642620"/>
              <a:ext cx="241300" cy="2413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0744835" y="642620"/>
                <a:ext cx="241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1057255" y="785495"/>
              <a:ext cx="107315" cy="1339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1057255" y="78549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1200130" y="723265"/>
              <a:ext cx="196850" cy="1962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1200130" y="723265"/>
                <a:ext cx="1968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1405870" y="812165"/>
              <a:ext cx="205105" cy="1162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1405870" y="812165"/>
                <a:ext cx="2051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11646535" y="695960"/>
              <a:ext cx="161290" cy="21463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11646535" y="695960"/>
                <a:ext cx="1612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11727180" y="821055"/>
              <a:ext cx="116205" cy="1250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11727180" y="82105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11861165" y="732155"/>
              <a:ext cx="89535" cy="23177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11861165" y="732155"/>
                <a:ext cx="895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1807825" y="821055"/>
              <a:ext cx="9779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1807825" y="821055"/>
                <a:ext cx="977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11924030" y="919480"/>
              <a:ext cx="8890" cy="622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11924030" y="919480"/>
                <a:ext cx="88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1986260" y="803275"/>
              <a:ext cx="1778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1986260" y="803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11977370" y="919480"/>
              <a:ext cx="80645" cy="622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11977370" y="91948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2058015" y="928370"/>
              <a:ext cx="53340" cy="806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2058015" y="928370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1834495" y="767715"/>
              <a:ext cx="133985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1834495" y="76771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5224780" y="2714625"/>
              <a:ext cx="2063115" cy="120523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5224780" y="2714625"/>
                <a:ext cx="2063115" cy="1205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2839720" y="1750060"/>
              <a:ext cx="3412490" cy="1250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2839720" y="1750060"/>
                <a:ext cx="34124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027805" y="1276350"/>
              <a:ext cx="71755" cy="1879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027805" y="1276350"/>
                <a:ext cx="717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340860" y="2884170"/>
              <a:ext cx="80010" cy="3035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340860" y="2884170"/>
                <a:ext cx="800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4286885" y="3027045"/>
              <a:ext cx="133985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4286885" y="302704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4483735" y="3062605"/>
              <a:ext cx="88900" cy="10731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4483735" y="3062605"/>
                <a:ext cx="889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4590415" y="3035935"/>
              <a:ext cx="98425" cy="1606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4590415" y="3035935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778375" y="2981960"/>
              <a:ext cx="71120" cy="2235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778375" y="298196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697730" y="3071495"/>
              <a:ext cx="151765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697730" y="307149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4885690" y="3115945"/>
              <a:ext cx="133985" cy="1073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4885690" y="311594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4483735" y="3107055"/>
              <a:ext cx="88900" cy="984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4483735" y="3107055"/>
                <a:ext cx="88900" cy="984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Teorema de Green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1812925"/>
            <a:ext cx="11158220" cy="2303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5323205" y="714375"/>
              <a:ext cx="116205" cy="63373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5323205" y="714375"/>
                <a:ext cx="11620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5591175" y="883920"/>
              <a:ext cx="178435" cy="2051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5591175" y="883920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5841365" y="901700"/>
              <a:ext cx="17780" cy="1962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5841365" y="901700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769610" y="803275"/>
              <a:ext cx="232410" cy="3302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769610" y="803275"/>
                <a:ext cx="2324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956935" y="704850"/>
              <a:ext cx="232410" cy="7143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956935" y="704850"/>
                <a:ext cx="23241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7162800" y="383540"/>
              <a:ext cx="170180" cy="2324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7162800" y="383540"/>
                <a:ext cx="1701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7448550" y="374650"/>
              <a:ext cx="27305" cy="1968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7448550" y="374650"/>
                <a:ext cx="273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7404100" y="347980"/>
              <a:ext cx="214630" cy="223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7404100" y="347980"/>
                <a:ext cx="2146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7743825" y="490855"/>
              <a:ext cx="25019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7743825" y="490855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7904480" y="437515"/>
              <a:ext cx="89535" cy="1244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7904480" y="437515"/>
                <a:ext cx="8953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8163560" y="347980"/>
              <a:ext cx="25908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8163560" y="347980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8252460" y="365760"/>
              <a:ext cx="62865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8252460" y="365760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8386445" y="455295"/>
              <a:ext cx="214630" cy="11620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8386445" y="455295"/>
                <a:ext cx="2146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8672830" y="437515"/>
              <a:ext cx="133985" cy="133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8672830" y="43751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8806815" y="473075"/>
              <a:ext cx="374650" cy="889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8806815" y="473075"/>
                <a:ext cx="374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9199245" y="473075"/>
              <a:ext cx="286385" cy="1250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9199245" y="473075"/>
                <a:ext cx="2863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9664065" y="285750"/>
              <a:ext cx="356870" cy="3657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9664065" y="285750"/>
                <a:ext cx="35687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10146030" y="410210"/>
              <a:ext cx="133985" cy="2324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0146030" y="410210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0387330" y="437515"/>
              <a:ext cx="98425" cy="2228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0387330" y="437515"/>
                <a:ext cx="984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0307320" y="526415"/>
              <a:ext cx="133985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0307320" y="5264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0485755" y="553085"/>
              <a:ext cx="71120" cy="806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0485755" y="55308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0646410" y="437515"/>
              <a:ext cx="71755" cy="2228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0646410" y="437515"/>
                <a:ext cx="717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10664190" y="535305"/>
              <a:ext cx="133985" cy="10731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10664190" y="53530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10815955" y="589280"/>
              <a:ext cx="89535" cy="711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10815955" y="589280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10896600" y="561975"/>
              <a:ext cx="169545" cy="1428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0896600" y="561975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10833735" y="624840"/>
              <a:ext cx="36195" cy="984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0833735" y="624840"/>
                <a:ext cx="361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0485755" y="561975"/>
              <a:ext cx="80645" cy="450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0485755" y="561975"/>
                <a:ext cx="806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7243445" y="2232025"/>
              <a:ext cx="177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7243445" y="22320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850255" y="2214245"/>
              <a:ext cx="723265" cy="177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850255" y="2214245"/>
                <a:ext cx="7232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6877050" y="2205355"/>
              <a:ext cx="786130" cy="266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6877050" y="2205355"/>
                <a:ext cx="7861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8341995" y="2143125"/>
              <a:ext cx="1715135" cy="1066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8341995" y="2143125"/>
                <a:ext cx="17151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0664190" y="2232025"/>
              <a:ext cx="393065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0664190" y="2232025"/>
                <a:ext cx="3930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1527175" y="2616200"/>
              <a:ext cx="615950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1527175" y="2616200"/>
                <a:ext cx="6159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62230" y="3660775"/>
              <a:ext cx="1732915" cy="11696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2230" y="3660775"/>
                <a:ext cx="1732915" cy="1169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1366520" y="4634230"/>
              <a:ext cx="669925" cy="13214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1366520" y="4634230"/>
                <a:ext cx="669925" cy="132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1259205" y="4946650"/>
              <a:ext cx="937895" cy="7499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1259205" y="4946650"/>
                <a:ext cx="93789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1232535" y="5018405"/>
              <a:ext cx="973455" cy="82994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1232535" y="5018405"/>
                <a:ext cx="973455" cy="829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339090" y="5018405"/>
              <a:ext cx="276860" cy="3302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339090" y="5018405"/>
                <a:ext cx="27686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1214120" y="6134100"/>
              <a:ext cx="267970" cy="2590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1214120" y="6134100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1241425" y="5982335"/>
              <a:ext cx="231775" cy="6286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1241425" y="5982335"/>
                <a:ext cx="2317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741170" y="6134100"/>
              <a:ext cx="125095" cy="2413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741170" y="6134100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2733040" y="5000625"/>
              <a:ext cx="4445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2733040" y="500062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2670175" y="4643120"/>
              <a:ext cx="1259840" cy="111633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2670175" y="4643120"/>
                <a:ext cx="1259840" cy="111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3188335" y="4535805"/>
              <a:ext cx="276860" cy="33083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3188335" y="4535805"/>
                <a:ext cx="2768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4420870" y="4518025"/>
              <a:ext cx="98425" cy="15449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4420870" y="4518025"/>
                <a:ext cx="98425" cy="1544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4706620" y="4535805"/>
              <a:ext cx="89535" cy="2768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4706620" y="4535805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4733290" y="4473575"/>
              <a:ext cx="214630" cy="3302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4733290" y="4473575"/>
                <a:ext cx="2146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4965700" y="4634230"/>
              <a:ext cx="169545" cy="984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4965700" y="4634230"/>
                <a:ext cx="1695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5064125" y="4464685"/>
              <a:ext cx="187325" cy="50863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5064125" y="4464685"/>
                <a:ext cx="18732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5099685" y="4723765"/>
              <a:ext cx="10731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5099685" y="472376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5394325" y="4750435"/>
              <a:ext cx="45085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5394325" y="475043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5626735" y="4598670"/>
              <a:ext cx="169545" cy="20510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5626735" y="4598670"/>
                <a:ext cx="1695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5885815" y="4625340"/>
              <a:ext cx="116205" cy="1784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5885815" y="462534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6064250" y="4625340"/>
              <a:ext cx="36195" cy="1695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064250" y="4625340"/>
                <a:ext cx="361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6055360" y="4553585"/>
              <a:ext cx="17780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055360" y="45535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6153785" y="4705350"/>
              <a:ext cx="223520" cy="10731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6153785" y="4705350"/>
                <a:ext cx="2235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6483985" y="4482465"/>
              <a:ext cx="53975" cy="32131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6483985" y="4482465"/>
                <a:ext cx="539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6368415" y="4643120"/>
              <a:ext cx="205105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6368415" y="464312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6654165" y="4777105"/>
              <a:ext cx="44450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6654165" y="477710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6993255" y="4589780"/>
              <a:ext cx="62865" cy="3390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6993255" y="4589780"/>
                <a:ext cx="6286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6966585" y="4607560"/>
              <a:ext cx="169545" cy="1517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6966585" y="4607560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7127240" y="4768215"/>
              <a:ext cx="80645" cy="984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7127240" y="476821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7270115" y="4687570"/>
              <a:ext cx="125095" cy="22352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7270115" y="4687570"/>
                <a:ext cx="1250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7466965" y="4741545"/>
              <a:ext cx="35560" cy="13398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466965" y="4741545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7529195" y="4634230"/>
              <a:ext cx="17780" cy="36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7529195" y="46342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7663180" y="4678680"/>
              <a:ext cx="17780" cy="2590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7663180" y="4678680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7582535" y="4777105"/>
              <a:ext cx="133985" cy="355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7582535" y="477710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7770495" y="4803775"/>
              <a:ext cx="35560" cy="10731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7770495" y="4803775"/>
                <a:ext cx="355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7832725" y="4669790"/>
              <a:ext cx="1778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11"/>
            </p:blipFill>
            <p:spPr>
              <a:xfrm>
                <a:off x="7832725" y="46697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7877810" y="4732655"/>
              <a:ext cx="196215" cy="1873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7877810" y="4732655"/>
                <a:ext cx="1962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8065135" y="4785995"/>
              <a:ext cx="151765" cy="14287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8065135" y="478599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8306435" y="4928870"/>
              <a:ext cx="26670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8306435" y="492887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6100445" y="5375275"/>
              <a:ext cx="955675" cy="95567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6100445" y="5375275"/>
                <a:ext cx="955675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6448425" y="5179060"/>
              <a:ext cx="80645" cy="6223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6448425" y="517906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475095" y="5214620"/>
              <a:ext cx="45085" cy="7175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475095" y="5214620"/>
                <a:ext cx="4508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529070" y="5259070"/>
              <a:ext cx="106680" cy="2730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529070" y="5259070"/>
                <a:ext cx="1066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395085" y="5250180"/>
              <a:ext cx="97790" cy="984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395085" y="525018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492875" y="5267960"/>
              <a:ext cx="27305" cy="8064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492875" y="5267960"/>
                <a:ext cx="273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520180" y="5339715"/>
              <a:ext cx="106680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520180" y="5339715"/>
                <a:ext cx="1066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6483985" y="5348605"/>
              <a:ext cx="53975" cy="10731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6483985" y="534860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314440" y="5401945"/>
              <a:ext cx="71755" cy="12509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314440" y="540194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6314440" y="5732780"/>
              <a:ext cx="107315" cy="12509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6314440" y="573278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6502400" y="5696585"/>
              <a:ext cx="133350" cy="22352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6502400" y="5696585"/>
                <a:ext cx="1333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6564630" y="5830570"/>
              <a:ext cx="169545" cy="23241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6564630" y="5830570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6600190" y="5884545"/>
              <a:ext cx="223520" cy="2857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6600190" y="5884545"/>
                <a:ext cx="2235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377305" y="5920105"/>
              <a:ext cx="17780" cy="1428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377305" y="592010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305550" y="5848350"/>
              <a:ext cx="267970" cy="2590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305550" y="5848350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6341110" y="5839460"/>
              <a:ext cx="53975" cy="27686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6341110" y="5839460"/>
                <a:ext cx="539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6287770" y="5848350"/>
              <a:ext cx="347980" cy="2679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6287770" y="5848350"/>
                <a:ext cx="3479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6332220" y="5848350"/>
              <a:ext cx="26670" cy="24130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6332220" y="5848350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5073015" y="5250180"/>
              <a:ext cx="116205" cy="74104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5073015" y="5250180"/>
                <a:ext cx="11620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4662170" y="5705475"/>
              <a:ext cx="946785" cy="3619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4662170" y="5705475"/>
                <a:ext cx="94678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4787265" y="5419725"/>
              <a:ext cx="624840" cy="61658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4787265" y="5419725"/>
                <a:ext cx="62484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5296535" y="5518150"/>
              <a:ext cx="169545" cy="10731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5296535" y="5518150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4912360" y="5777230"/>
              <a:ext cx="44450" cy="10731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4912360" y="577723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4885690" y="5750560"/>
              <a:ext cx="169545" cy="1428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4885690" y="575056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7225665" y="2232025"/>
              <a:ext cx="232410" cy="88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7225665" y="223202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7279005" y="2258695"/>
              <a:ext cx="36195" cy="3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7279005" y="2258695"/>
                <a:ext cx="361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3733165" y="2535555"/>
              <a:ext cx="63436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3733165" y="2535555"/>
                <a:ext cx="6343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6358890" y="2187575"/>
              <a:ext cx="27305" cy="88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6358890" y="218757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7332980" y="2267585"/>
              <a:ext cx="26670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7332980" y="226758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6127115" y="2660650"/>
              <a:ext cx="17780" cy="3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6127115" y="26606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260090" y="5071745"/>
              <a:ext cx="62230" cy="23241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260090" y="5071745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197225" y="5009515"/>
              <a:ext cx="312420" cy="2673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197225" y="5009515"/>
                <a:ext cx="3124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785495" y="4304030"/>
              <a:ext cx="27305" cy="19621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785495" y="430403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696595" y="4267835"/>
              <a:ext cx="285750" cy="24130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696595" y="4267835"/>
                <a:ext cx="285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8056245" y="2607310"/>
              <a:ext cx="169545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8056245" y="260731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8681720" y="2642870"/>
              <a:ext cx="106680" cy="3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8681720" y="2642870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9851390" y="3214370"/>
              <a:ext cx="339725" cy="6223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9851390" y="3214370"/>
                <a:ext cx="3397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9806940" y="3258820"/>
              <a:ext cx="89535" cy="3035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9806940" y="325882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9851390" y="3348355"/>
              <a:ext cx="276860" cy="5334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9851390" y="3348355"/>
                <a:ext cx="2768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9851390" y="3098165"/>
              <a:ext cx="142875" cy="2667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9851390" y="309816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9806940" y="3071495"/>
              <a:ext cx="321310" cy="1778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9806940" y="3071495"/>
                <a:ext cx="3213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10083800" y="3009265"/>
              <a:ext cx="71120" cy="8890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10083800" y="3009265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10288905" y="3392805"/>
              <a:ext cx="179070" cy="266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10288905" y="3392805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10325100" y="3312795"/>
              <a:ext cx="169545" cy="36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10325100" y="331279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10601960" y="3214370"/>
              <a:ext cx="44450" cy="32131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10601960" y="3214370"/>
                <a:ext cx="444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10539095" y="3196590"/>
              <a:ext cx="259080" cy="13398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10539095" y="3196590"/>
                <a:ext cx="2590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10852150" y="3348355"/>
              <a:ext cx="26670" cy="1250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10852150" y="334835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10861040" y="3232150"/>
              <a:ext cx="26670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10861040" y="32321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10852150" y="3089275"/>
              <a:ext cx="125095" cy="11620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10852150" y="308927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11155680" y="3429000"/>
              <a:ext cx="20510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11155680" y="342900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11235690" y="3366135"/>
              <a:ext cx="53975" cy="16065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11235690" y="3366135"/>
                <a:ext cx="539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11459210" y="3295015"/>
              <a:ext cx="321310" cy="22288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11459210" y="3295015"/>
                <a:ext cx="3213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11584305" y="3366135"/>
              <a:ext cx="116205" cy="21463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11584305" y="3366135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11709400" y="3392805"/>
              <a:ext cx="285750" cy="56261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11709400" y="3392805"/>
                <a:ext cx="28575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1977370" y="3267710"/>
              <a:ext cx="26670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1977370" y="32677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11905615" y="3152140"/>
              <a:ext cx="116205" cy="8890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11905615" y="315214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215005" y="3276600"/>
              <a:ext cx="142875" cy="45593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215005" y="3276600"/>
                <a:ext cx="14287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1920240" y="3178810"/>
              <a:ext cx="196215" cy="63373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1920240" y="3178810"/>
                <a:ext cx="19621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2125345" y="3848100"/>
              <a:ext cx="179070" cy="14287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2125345" y="3848100"/>
                <a:ext cx="1790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2116455" y="3455670"/>
              <a:ext cx="214630" cy="2667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2116455" y="345567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2197100" y="3464560"/>
              <a:ext cx="53340" cy="2228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2197100" y="346456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2188210" y="3580765"/>
              <a:ext cx="151765" cy="3556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2188210" y="358076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2125345" y="3321685"/>
              <a:ext cx="214630" cy="355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2125345" y="3321685"/>
                <a:ext cx="2146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2313305" y="3303905"/>
              <a:ext cx="62230" cy="7112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2313305" y="3303905"/>
                <a:ext cx="622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2268220" y="3437890"/>
              <a:ext cx="116205" cy="355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2268220" y="3437890"/>
                <a:ext cx="116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2465070" y="3571875"/>
              <a:ext cx="44450" cy="1778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2465070" y="357187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2545080" y="3321685"/>
              <a:ext cx="151765" cy="36576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2545080" y="3321685"/>
                <a:ext cx="15176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2759710" y="3500120"/>
              <a:ext cx="151765" cy="15176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2759710" y="350012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2768600" y="3401695"/>
              <a:ext cx="178435" cy="1778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2768600" y="340169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2902585" y="3321685"/>
              <a:ext cx="62230" cy="1339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2902585" y="3321685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3001010" y="3580765"/>
              <a:ext cx="169545" cy="1778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3001010" y="358076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2964815" y="3500120"/>
              <a:ext cx="179070" cy="177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2964815" y="350012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2473960" y="3571875"/>
              <a:ext cx="35560" cy="1778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2473960" y="357187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2170430" y="3839210"/>
              <a:ext cx="97790" cy="184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2170430" y="3839210"/>
                <a:ext cx="9779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1884045" y="3509010"/>
              <a:ext cx="214630" cy="12509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1884045" y="3509010"/>
                <a:ext cx="2146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8216900" y="3651885"/>
              <a:ext cx="401955" cy="6286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8216900" y="3651885"/>
                <a:ext cx="4019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8234680" y="3768090"/>
              <a:ext cx="151765" cy="2501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8234680" y="3768090"/>
                <a:ext cx="1517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8395335" y="3910965"/>
              <a:ext cx="143510" cy="12509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8395335" y="3910965"/>
                <a:ext cx="1435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8556625" y="3812540"/>
              <a:ext cx="562610" cy="38417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8556625" y="3812540"/>
                <a:ext cx="56261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8118475" y="4286250"/>
              <a:ext cx="161290" cy="9779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8118475" y="4286250"/>
                <a:ext cx="1612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8252460" y="4187825"/>
              <a:ext cx="187960" cy="25019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8252460" y="4187825"/>
                <a:ext cx="1879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8431530" y="4339590"/>
              <a:ext cx="151765" cy="10731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8431530" y="4339590"/>
                <a:ext cx="1517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8636635" y="4196715"/>
              <a:ext cx="313055" cy="31242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8636635" y="4196715"/>
                <a:ext cx="31305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5805170" y="3446780"/>
              <a:ext cx="455930" cy="17843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5805170" y="3446780"/>
                <a:ext cx="4559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5305425" y="3759200"/>
              <a:ext cx="26670" cy="88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5305425" y="37592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6707505" y="3366135"/>
              <a:ext cx="17780" cy="889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6707505" y="33661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7216775" y="3598545"/>
              <a:ext cx="17780" cy="36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7216775" y="35985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3286760" y="4616450"/>
              <a:ext cx="88900" cy="4445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3286760" y="4616450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2687955" y="4982210"/>
              <a:ext cx="36195" cy="1841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2687955" y="4982210"/>
                <a:ext cx="361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3313430" y="5705475"/>
              <a:ext cx="321310" cy="36639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3313430" y="5705475"/>
                <a:ext cx="321310" cy="3663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584325"/>
            <a:ext cx="10901045" cy="908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260090" y="1857375"/>
              <a:ext cx="240665" cy="2857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260090" y="1857375"/>
                <a:ext cx="2406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848360" y="2750185"/>
              <a:ext cx="160655" cy="13569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848360" y="2750185"/>
                <a:ext cx="160655" cy="135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55295" y="3830320"/>
              <a:ext cx="2054225" cy="984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55295" y="3830320"/>
                <a:ext cx="20542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366645" y="3776980"/>
              <a:ext cx="133985" cy="151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366645" y="377698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018030" y="3857625"/>
              <a:ext cx="36195" cy="533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018030" y="3857625"/>
                <a:ext cx="361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955675" y="2928620"/>
              <a:ext cx="53340" cy="44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955675" y="2928620"/>
                <a:ext cx="533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009140" y="2955290"/>
              <a:ext cx="27305" cy="266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009140" y="2955290"/>
                <a:ext cx="273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857250" y="3848100"/>
              <a:ext cx="1214755" cy="539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857250" y="3848100"/>
                <a:ext cx="121475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973455" y="2937510"/>
              <a:ext cx="1098550" cy="92900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973455" y="2937510"/>
                <a:ext cx="1098550" cy="929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830580" y="2946400"/>
              <a:ext cx="187325" cy="9912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830580" y="2946400"/>
                <a:ext cx="187325" cy="991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276985" y="3821430"/>
              <a:ext cx="160655" cy="1790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276985" y="382143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1571625" y="3357245"/>
              <a:ext cx="107315" cy="1339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571625" y="335724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919480" y="3339465"/>
              <a:ext cx="142875" cy="1250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919480" y="333946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1330325" y="4089400"/>
              <a:ext cx="196850" cy="1784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1330325" y="4089400"/>
                <a:ext cx="1968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1562735" y="4205605"/>
              <a:ext cx="17780" cy="1428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1562735" y="420560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1696720" y="3143250"/>
              <a:ext cx="169545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1696720" y="3143250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1848485" y="3276600"/>
              <a:ext cx="98425" cy="8064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848485" y="3276600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544830" y="3196590"/>
              <a:ext cx="160655" cy="1784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544830" y="319659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678815" y="3419475"/>
              <a:ext cx="53340" cy="984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678815" y="3419475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285875" y="3429000"/>
              <a:ext cx="35560" cy="2495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285875" y="3429000"/>
                <a:ext cx="3556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241425" y="3473450"/>
              <a:ext cx="250190" cy="2501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241425" y="3473450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3750945" y="2893060"/>
              <a:ext cx="232410" cy="2667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750945" y="2893060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3822700" y="2910840"/>
              <a:ext cx="26670" cy="2139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3822700" y="2910840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3849370" y="2973070"/>
              <a:ext cx="9842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3849370" y="297307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3831590" y="2732405"/>
              <a:ext cx="205105" cy="2667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3831590" y="273240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3956685" y="2687320"/>
              <a:ext cx="97790" cy="984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3956685" y="268732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001135" y="2901950"/>
              <a:ext cx="71755" cy="2317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001135" y="2901950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108450" y="2964180"/>
              <a:ext cx="125095" cy="13398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108450" y="296418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233545" y="3053715"/>
              <a:ext cx="62230" cy="1428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233545" y="3053715"/>
                <a:ext cx="622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367530" y="2973070"/>
              <a:ext cx="169545" cy="37528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367530" y="2973070"/>
                <a:ext cx="1695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4537075" y="2893060"/>
              <a:ext cx="62230" cy="2679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537075" y="2893060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4742815" y="3053715"/>
              <a:ext cx="11557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4742815" y="3053715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4751705" y="2990850"/>
              <a:ext cx="133985" cy="184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4751705" y="2990850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4983480" y="2910840"/>
              <a:ext cx="250190" cy="1695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4983480" y="291084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5269230" y="2705100"/>
              <a:ext cx="125095" cy="1250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5269230" y="270510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5349875" y="2750185"/>
              <a:ext cx="35560" cy="1695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5349875" y="275018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5573395" y="2955290"/>
              <a:ext cx="4445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5573395" y="2955290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5600065" y="2866390"/>
              <a:ext cx="26670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5600065" y="286639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5564505" y="2705100"/>
              <a:ext cx="169545" cy="895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5564505" y="2705100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5885815" y="3062605"/>
              <a:ext cx="14287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5885815" y="306260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5956935" y="2990850"/>
              <a:ext cx="45085" cy="1701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5956935" y="2990850"/>
                <a:ext cx="450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6305550" y="2964180"/>
              <a:ext cx="178435" cy="1790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6305550" y="2964180"/>
                <a:ext cx="1784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6609080" y="2981960"/>
              <a:ext cx="375285" cy="3841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6609080" y="2981960"/>
                <a:ext cx="3752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7065010" y="2973070"/>
              <a:ext cx="231775" cy="4559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7065010" y="2973070"/>
                <a:ext cx="23177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7296785" y="2839085"/>
              <a:ext cx="27305" cy="1841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7296785" y="2839085"/>
                <a:ext cx="273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7279005" y="2714625"/>
              <a:ext cx="89535" cy="4445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7279005" y="2714625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3634740" y="3446780"/>
              <a:ext cx="205740" cy="74993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3634740" y="3446780"/>
                <a:ext cx="20574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3920490" y="4152265"/>
              <a:ext cx="15240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3920490" y="4152265"/>
                <a:ext cx="1524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4233545" y="3910965"/>
              <a:ext cx="10731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4233545" y="391096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4233545" y="3839210"/>
              <a:ext cx="12509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4233545" y="38392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4519295" y="3535680"/>
              <a:ext cx="223520" cy="6432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4519295" y="3535680"/>
                <a:ext cx="223520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4688840" y="4152265"/>
              <a:ext cx="160655" cy="16065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4688840" y="415226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4912360" y="4267835"/>
              <a:ext cx="17780" cy="15176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4912360" y="4267835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5037455" y="3902075"/>
              <a:ext cx="17843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5037455" y="390207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5108575" y="3830320"/>
              <a:ext cx="26670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5108575" y="3830320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5457190" y="3526790"/>
              <a:ext cx="196215" cy="7054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5457190" y="3526790"/>
                <a:ext cx="19621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5591175" y="4223385"/>
              <a:ext cx="160655" cy="17843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5591175" y="422338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5814060" y="4384040"/>
              <a:ext cx="89535" cy="14287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5814060" y="4384040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6037580" y="3964305"/>
              <a:ext cx="151765" cy="3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6037580" y="396430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6109335" y="3893185"/>
              <a:ext cx="26670" cy="16954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6109335" y="3893185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6421755" y="3598545"/>
              <a:ext cx="160655" cy="76771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6421755" y="3598545"/>
                <a:ext cx="16065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6663055" y="4312920"/>
              <a:ext cx="125095" cy="1428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6663055" y="431292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6779260" y="4366260"/>
              <a:ext cx="160655" cy="17843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6779260" y="436626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812800" y="3893185"/>
              <a:ext cx="53340" cy="533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812800" y="3893185"/>
                <a:ext cx="533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1991360" y="3857625"/>
              <a:ext cx="53975" cy="444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1991360" y="3857625"/>
                <a:ext cx="53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2000250" y="3857625"/>
              <a:ext cx="26670" cy="177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2000250" y="385762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991235" y="2937510"/>
              <a:ext cx="17780" cy="5334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991235" y="2937510"/>
                <a:ext cx="177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982345" y="2955290"/>
              <a:ext cx="17780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982345" y="2955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4894580" y="3143250"/>
              <a:ext cx="499745" cy="977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4894580" y="3143250"/>
                <a:ext cx="49974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5081905" y="3295015"/>
              <a:ext cx="17780" cy="2584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5081905" y="3295015"/>
                <a:ext cx="1778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5019675" y="3267710"/>
              <a:ext cx="213995" cy="9842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5019675" y="3267710"/>
                <a:ext cx="2139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6198235" y="3205480"/>
              <a:ext cx="625475" cy="12509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6198235" y="3205480"/>
                <a:ext cx="6254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6224905" y="3357245"/>
              <a:ext cx="259080" cy="16954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6224905" y="3357245"/>
                <a:ext cx="2590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6368415" y="3455670"/>
              <a:ext cx="80010" cy="14287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6368415" y="3455670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3394075" y="1321435"/>
              <a:ext cx="142875" cy="35687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3394075" y="1321435"/>
                <a:ext cx="1428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803275" y="4705350"/>
              <a:ext cx="205740" cy="70548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803275" y="4705350"/>
                <a:ext cx="20574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964565" y="4750435"/>
              <a:ext cx="213995" cy="74993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964565" y="4750435"/>
                <a:ext cx="21399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1276985" y="4902200"/>
              <a:ext cx="205105" cy="65151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1276985" y="4902200"/>
                <a:ext cx="20510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1562735" y="5125085"/>
              <a:ext cx="535940" cy="3619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1562735" y="5125085"/>
                <a:ext cx="5359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1580515" y="4759325"/>
              <a:ext cx="232410" cy="28575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1580515" y="4759325"/>
                <a:ext cx="2324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1892935" y="4821555"/>
              <a:ext cx="62865" cy="23241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1892935" y="482155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1973580" y="4884420"/>
              <a:ext cx="116205" cy="12509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1973580" y="488442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2143125" y="4875530"/>
              <a:ext cx="116205" cy="2768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2143125" y="4875530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2286000" y="4821555"/>
              <a:ext cx="62865" cy="23241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2286000" y="482155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1884045" y="5152390"/>
              <a:ext cx="491490" cy="355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884045" y="5152390"/>
                <a:ext cx="4914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1732280" y="5232400"/>
              <a:ext cx="196850" cy="31242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1732280" y="5232400"/>
                <a:ext cx="1968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2438400" y="5232400"/>
              <a:ext cx="133350" cy="177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2438400" y="5232400"/>
                <a:ext cx="1333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2724150" y="5214620"/>
              <a:ext cx="580390" cy="4445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2724150" y="5214620"/>
                <a:ext cx="5803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2643505" y="4777105"/>
              <a:ext cx="276860" cy="3841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2643505" y="4777105"/>
                <a:ext cx="27686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3018790" y="4955540"/>
              <a:ext cx="142875" cy="1784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3018790" y="495554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3143885" y="4785995"/>
              <a:ext cx="116205" cy="12509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3143885" y="478599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3241675" y="4875530"/>
              <a:ext cx="36195" cy="1155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3241675" y="4875530"/>
                <a:ext cx="3619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2768600" y="5321935"/>
              <a:ext cx="250190" cy="3390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2768600" y="5321935"/>
                <a:ext cx="2501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3045460" y="5544820"/>
              <a:ext cx="223520" cy="36639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3045460" y="5544820"/>
                <a:ext cx="2235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2089785" y="5438140"/>
              <a:ext cx="205105" cy="1873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2089785" y="5438140"/>
                <a:ext cx="2051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3456305" y="4911090"/>
              <a:ext cx="223520" cy="77660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3456305" y="4911090"/>
                <a:ext cx="223520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3777615" y="5018405"/>
              <a:ext cx="223520" cy="43751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3777615" y="5018405"/>
                <a:ext cx="22352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4045585" y="5321935"/>
              <a:ext cx="196850" cy="16065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4045585" y="5321935"/>
                <a:ext cx="1968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4286885" y="5107305"/>
              <a:ext cx="303530" cy="41084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4286885" y="5107305"/>
                <a:ext cx="30353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4510405" y="5339715"/>
              <a:ext cx="518160" cy="45529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4510405" y="5339715"/>
                <a:ext cx="51816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794385" y="5553710"/>
              <a:ext cx="27305" cy="2057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794385" y="5553710"/>
                <a:ext cx="273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705485" y="5581015"/>
              <a:ext cx="285750" cy="15176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705485" y="5581015"/>
                <a:ext cx="2857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5332095" y="5393055"/>
              <a:ext cx="16954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5332095" y="539305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5376545" y="5330825"/>
              <a:ext cx="205740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5376545" y="533082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5698490" y="4937760"/>
              <a:ext cx="330200" cy="70548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5698490" y="4937760"/>
                <a:ext cx="33020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5930265" y="4991100"/>
              <a:ext cx="285750" cy="67881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5930265" y="4991100"/>
                <a:ext cx="28575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5841365" y="5786120"/>
              <a:ext cx="17780" cy="21463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841365" y="5786120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5814060" y="5750560"/>
              <a:ext cx="241300" cy="2228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814060" y="5750560"/>
                <a:ext cx="2413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6278880" y="5321935"/>
              <a:ext cx="375285" cy="3657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6278880" y="5321935"/>
                <a:ext cx="3752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6698615" y="5152390"/>
              <a:ext cx="214630" cy="39243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6698615" y="5152390"/>
                <a:ext cx="21463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6939915" y="5419725"/>
              <a:ext cx="196215" cy="15240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6939915" y="5419725"/>
                <a:ext cx="1962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7136130" y="5250180"/>
              <a:ext cx="634365" cy="52705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7136130" y="5250180"/>
                <a:ext cx="63436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2590165" y="4652010"/>
              <a:ext cx="892810" cy="142875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2590165" y="4652010"/>
                <a:ext cx="892810" cy="142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2438400" y="6232525"/>
              <a:ext cx="115570" cy="11620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2438400" y="6232525"/>
                <a:ext cx="1155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5591175" y="5598795"/>
              <a:ext cx="696595" cy="51752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5591175" y="5598795"/>
                <a:ext cx="69659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964565" y="3062605"/>
              <a:ext cx="222885" cy="8394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964565" y="3062605"/>
                <a:ext cx="22288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1098550" y="3187700"/>
              <a:ext cx="178435" cy="73215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1098550" y="3187700"/>
                <a:ext cx="17843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1232535" y="3286125"/>
              <a:ext cx="133985" cy="61595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1232535" y="3286125"/>
                <a:ext cx="133985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1402080" y="3321685"/>
              <a:ext cx="89535" cy="5537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1402080" y="3321685"/>
                <a:ext cx="8953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1553845" y="3482340"/>
              <a:ext cx="98425" cy="3657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1553845" y="3482340"/>
                <a:ext cx="984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1670050" y="3598545"/>
              <a:ext cx="80010" cy="28575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1670050" y="3598545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1741170" y="3660775"/>
              <a:ext cx="98425" cy="21463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1741170" y="3660775"/>
                <a:ext cx="984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8082915" y="2857500"/>
              <a:ext cx="26670" cy="20510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8082915" y="2857500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7994015" y="2839085"/>
              <a:ext cx="285750" cy="21463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7994015" y="2839085"/>
                <a:ext cx="2857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8306435" y="3009265"/>
              <a:ext cx="71120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8306435" y="300926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8350885" y="2937510"/>
              <a:ext cx="6286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8350885" y="293751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8431530" y="2598420"/>
              <a:ext cx="285750" cy="8483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8431530" y="2598420"/>
                <a:ext cx="28575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8645525" y="2910840"/>
              <a:ext cx="151765" cy="17843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8645525" y="291084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8806815" y="3044825"/>
              <a:ext cx="62230" cy="8890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8806815" y="3044825"/>
                <a:ext cx="622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8860155" y="2981960"/>
              <a:ext cx="205105" cy="26797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8860155" y="298196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9172575" y="2776855"/>
              <a:ext cx="89535" cy="53594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9172575" y="2776855"/>
                <a:ext cx="8953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9655175" y="3027045"/>
              <a:ext cx="187325" cy="15176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9655175" y="3027045"/>
                <a:ext cx="1873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9485630" y="2981960"/>
              <a:ext cx="169545" cy="28575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9485630" y="2981960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9422765" y="3187700"/>
              <a:ext cx="80645" cy="1428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9422765" y="318770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9262110" y="3089275"/>
              <a:ext cx="98425" cy="9842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9262110" y="308927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9958705" y="3027045"/>
              <a:ext cx="169545" cy="2590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9958705" y="3027045"/>
                <a:ext cx="1695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9914255" y="3241040"/>
              <a:ext cx="151765" cy="10731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9914255" y="3241040"/>
                <a:ext cx="1517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10200005" y="3044825"/>
              <a:ext cx="107315" cy="16954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10200005" y="304482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10333990" y="3205480"/>
              <a:ext cx="98425" cy="11620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10333990" y="320548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10905490" y="3143250"/>
              <a:ext cx="205740" cy="30353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10905490" y="3143250"/>
                <a:ext cx="2057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10709275" y="3107055"/>
              <a:ext cx="178435" cy="29464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10709275" y="3107055"/>
                <a:ext cx="1784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10681970" y="3303905"/>
              <a:ext cx="53975" cy="16065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10681970" y="3303905"/>
                <a:ext cx="539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10494645" y="3161030"/>
              <a:ext cx="98425" cy="8890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10494645" y="3161030"/>
                <a:ext cx="984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1768475" y="3267710"/>
              <a:ext cx="481965" cy="28575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1768475" y="3267710"/>
                <a:ext cx="4819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2339975" y="3187700"/>
              <a:ext cx="62230" cy="1784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2339975" y="3187700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2473960" y="3295015"/>
              <a:ext cx="97790" cy="177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2473960" y="3295015"/>
                <a:ext cx="977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2661285" y="3249930"/>
              <a:ext cx="98425" cy="1339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2661285" y="324993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11173460" y="3196590"/>
              <a:ext cx="241300" cy="29464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11173460" y="3196590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11129010" y="3401695"/>
              <a:ext cx="142875" cy="14287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11129010" y="340169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11503660" y="3223260"/>
              <a:ext cx="45085" cy="18732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11503660" y="3223260"/>
                <a:ext cx="450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11610975" y="3366135"/>
              <a:ext cx="71755" cy="88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11610975" y="336613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11736070" y="3286125"/>
              <a:ext cx="133985" cy="1962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11736070" y="3286125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11718290" y="2973070"/>
              <a:ext cx="285750" cy="104521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11718290" y="2973070"/>
                <a:ext cx="285750" cy="1045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7832725" y="5535930"/>
              <a:ext cx="179070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7832725" y="553593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7868920" y="5482590"/>
              <a:ext cx="160655" cy="2667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7868920" y="54825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8056245" y="5161280"/>
              <a:ext cx="294640" cy="97282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8056245" y="5161280"/>
                <a:ext cx="294640" cy="972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8270875" y="6134100"/>
              <a:ext cx="115570" cy="1612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8270875" y="6134100"/>
                <a:ext cx="11557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8493760" y="4982210"/>
              <a:ext cx="35560" cy="28575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8493760" y="4982210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8699500" y="5187950"/>
              <a:ext cx="169545" cy="91948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8699500" y="5187950"/>
                <a:ext cx="169545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8717280" y="6179185"/>
              <a:ext cx="116205" cy="15176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8717280" y="617918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8958580" y="5027295"/>
              <a:ext cx="53340" cy="23177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8958580" y="5027295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9038590" y="5223510"/>
              <a:ext cx="14287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9038590" y="522351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9235440" y="5161280"/>
              <a:ext cx="196215" cy="20510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9235440" y="5161280"/>
                <a:ext cx="1962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9020810" y="5687695"/>
              <a:ext cx="393065" cy="38417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9020810" y="5687695"/>
                <a:ext cx="3930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9422765" y="5527040"/>
              <a:ext cx="285750" cy="44640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9422765" y="5527040"/>
                <a:ext cx="2857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9601200" y="5768340"/>
              <a:ext cx="491490" cy="45529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9601200" y="5768340"/>
                <a:ext cx="49149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9958705" y="5598795"/>
              <a:ext cx="339725" cy="4464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9958705" y="5598795"/>
                <a:ext cx="33972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10307320" y="5857875"/>
              <a:ext cx="312420" cy="24066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10307320" y="5857875"/>
                <a:ext cx="312420" cy="2406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1471930"/>
            <a:ext cx="10909935" cy="955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9681845" y="1919605"/>
              <a:ext cx="160655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9681845" y="1919605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9672955" y="2035810"/>
              <a:ext cx="1778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9672955" y="20358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9735185" y="1972945"/>
              <a:ext cx="5397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9735185" y="1972945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089660" y="2267585"/>
              <a:ext cx="1009015" cy="717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089660" y="2267585"/>
                <a:ext cx="10090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375410" y="2428875"/>
              <a:ext cx="250190" cy="12052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375410" y="2428875"/>
                <a:ext cx="250190" cy="1205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768475" y="2535555"/>
              <a:ext cx="196215" cy="2146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768475" y="2535555"/>
                <a:ext cx="1962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045335" y="2705100"/>
              <a:ext cx="125095" cy="95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045335" y="270510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054225" y="2642870"/>
              <a:ext cx="142875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054225" y="264287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277110" y="2562225"/>
              <a:ext cx="187960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277110" y="2562225"/>
                <a:ext cx="1879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2687955" y="2642870"/>
              <a:ext cx="241300" cy="1873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2687955" y="2642870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2955925" y="2687320"/>
              <a:ext cx="107315" cy="1790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2955925" y="2687320"/>
                <a:ext cx="1073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3251200" y="2589530"/>
              <a:ext cx="160655" cy="32131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3251200" y="2589530"/>
                <a:ext cx="1606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1723390" y="3196590"/>
              <a:ext cx="267970" cy="3568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723390" y="3196590"/>
                <a:ext cx="2679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072005" y="3419475"/>
              <a:ext cx="98425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072005" y="341947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2063115" y="3348355"/>
              <a:ext cx="133985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063115" y="334835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268220" y="3196590"/>
              <a:ext cx="151765" cy="2413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268220" y="3196590"/>
                <a:ext cx="1517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652395" y="3241040"/>
              <a:ext cx="160655" cy="21463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652395" y="3241040"/>
                <a:ext cx="1606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2849245" y="3169920"/>
              <a:ext cx="535305" cy="3213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849245" y="3169920"/>
                <a:ext cx="53530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170680" y="3009265"/>
              <a:ext cx="179070" cy="2673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170680" y="3009265"/>
                <a:ext cx="17907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3920490" y="3053715"/>
              <a:ext cx="152400" cy="2768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920490" y="3053715"/>
                <a:ext cx="1524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3930015" y="3276600"/>
              <a:ext cx="53340" cy="9842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930015" y="327660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3670935" y="3115945"/>
              <a:ext cx="160655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670935" y="311594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367530" y="3098165"/>
              <a:ext cx="241300" cy="2590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367530" y="3098165"/>
                <a:ext cx="2413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349750" y="3339465"/>
              <a:ext cx="133985" cy="895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349750" y="333946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4653280" y="3080385"/>
              <a:ext cx="160655" cy="2057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653280" y="3080385"/>
                <a:ext cx="1606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4921250" y="3143250"/>
              <a:ext cx="26670" cy="15176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921250" y="314325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983480" y="3169920"/>
              <a:ext cx="17780" cy="12509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983480" y="316992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849495" y="3115945"/>
              <a:ext cx="223520" cy="361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849495" y="3115945"/>
                <a:ext cx="2235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3786505" y="1964055"/>
              <a:ext cx="1233170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3786505" y="1964055"/>
                <a:ext cx="12331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528185" y="2178685"/>
              <a:ext cx="62230" cy="2501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528185" y="2178685"/>
                <a:ext cx="622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4510405" y="2124710"/>
              <a:ext cx="241300" cy="895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510405" y="2124710"/>
                <a:ext cx="24130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5956935" y="1892935"/>
              <a:ext cx="1590040" cy="1873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956935" y="1892935"/>
                <a:ext cx="15900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6734175" y="2205355"/>
              <a:ext cx="339725" cy="1873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6734175" y="2205355"/>
                <a:ext cx="3397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6903720" y="2312670"/>
              <a:ext cx="71755" cy="1784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903720" y="231267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4411980" y="446405"/>
              <a:ext cx="366395" cy="6965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4411980" y="446405"/>
                <a:ext cx="366395" cy="696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4849495" y="704850"/>
              <a:ext cx="107315" cy="1968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4849495" y="704850"/>
                <a:ext cx="1073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5064125" y="794385"/>
              <a:ext cx="267970" cy="12509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5064125" y="794385"/>
                <a:ext cx="2679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5510530" y="589280"/>
              <a:ext cx="80645" cy="4641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5510530" y="589280"/>
                <a:ext cx="8064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5680075" y="749935"/>
              <a:ext cx="142875" cy="1962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5680075" y="749935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5832475" y="803275"/>
              <a:ext cx="115570" cy="1784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5832475" y="803275"/>
                <a:ext cx="1155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6109335" y="776605"/>
              <a:ext cx="125095" cy="1962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6109335" y="776605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6350000" y="758825"/>
              <a:ext cx="45085" cy="3035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6350000" y="758825"/>
                <a:ext cx="450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6448425" y="651510"/>
              <a:ext cx="151765" cy="4730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6448425" y="651510"/>
                <a:ext cx="15176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6788150" y="714375"/>
              <a:ext cx="169545" cy="27622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6788150" y="714375"/>
                <a:ext cx="16954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7011035" y="749935"/>
              <a:ext cx="223520" cy="2590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7011035" y="749935"/>
                <a:ext cx="2235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642620" y="3937635"/>
              <a:ext cx="133985" cy="6877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642620" y="3937635"/>
                <a:ext cx="13398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803275" y="3982085"/>
              <a:ext cx="170180" cy="6343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803275" y="3982085"/>
                <a:ext cx="170180" cy="63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696595" y="4759325"/>
              <a:ext cx="26670" cy="20510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696595" y="475932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642620" y="4687570"/>
              <a:ext cx="267970" cy="2590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642620" y="4687570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0664190" y="2616200"/>
              <a:ext cx="116205" cy="10445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0664190" y="2616200"/>
                <a:ext cx="116205" cy="1044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0137140" y="3098165"/>
              <a:ext cx="1393825" cy="9842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0137140" y="3098165"/>
                <a:ext cx="1393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0360660" y="2696210"/>
              <a:ext cx="866140" cy="90233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0360660" y="2696210"/>
                <a:ext cx="866140" cy="90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0762615" y="2678430"/>
              <a:ext cx="17780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0762615" y="26784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0699750" y="3124835"/>
              <a:ext cx="27305" cy="3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0699750" y="3124835"/>
                <a:ext cx="273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0807065" y="2910840"/>
              <a:ext cx="98425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0807065" y="291084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10664190" y="2821305"/>
              <a:ext cx="410845" cy="3308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0664190" y="2821305"/>
                <a:ext cx="4108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11476990" y="3143250"/>
              <a:ext cx="53975" cy="977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11476990" y="314325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11522075" y="3286125"/>
              <a:ext cx="106680" cy="1244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1522075" y="3286125"/>
                <a:ext cx="10668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10718165" y="2491105"/>
              <a:ext cx="142875" cy="16954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10718165" y="2491105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10690860" y="2276475"/>
              <a:ext cx="142875" cy="2952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10690860" y="2276475"/>
                <a:ext cx="1428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205230" y="4178935"/>
              <a:ext cx="170180" cy="5359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205230" y="4178935"/>
                <a:ext cx="17018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455420" y="4276725"/>
              <a:ext cx="170180" cy="2501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455420" y="4276725"/>
                <a:ext cx="1701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1473200" y="4366260"/>
              <a:ext cx="179070" cy="266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473200" y="4366260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1777365" y="4446905"/>
              <a:ext cx="115570" cy="3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1777365" y="4446905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1973580" y="4330700"/>
              <a:ext cx="142875" cy="2590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1973580" y="4330700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2232660" y="4250055"/>
              <a:ext cx="151765" cy="55372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2232660" y="4250055"/>
                <a:ext cx="15176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2500630" y="4232275"/>
              <a:ext cx="205105" cy="40195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2500630" y="4232275"/>
                <a:ext cx="2051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2768600" y="4455795"/>
              <a:ext cx="142875" cy="20510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768600" y="4455795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2983230" y="4330700"/>
              <a:ext cx="160655" cy="29464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2983230" y="4330700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3143885" y="4455795"/>
              <a:ext cx="544830" cy="43751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143885" y="4455795"/>
                <a:ext cx="5448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3706495" y="4589780"/>
              <a:ext cx="142875" cy="177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706495" y="458978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3724275" y="4509135"/>
              <a:ext cx="125095" cy="177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3724275" y="450913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4224655" y="4098290"/>
              <a:ext cx="116205" cy="77724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4224655" y="4098290"/>
                <a:ext cx="116205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4411980" y="4143375"/>
              <a:ext cx="116205" cy="82105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4411980" y="4143375"/>
                <a:ext cx="116205" cy="821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4403090" y="4964430"/>
              <a:ext cx="17780" cy="2413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4403090" y="4964430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4349750" y="4982210"/>
              <a:ext cx="259080" cy="20574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4349750" y="4982210"/>
                <a:ext cx="2590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3947795" y="4392930"/>
              <a:ext cx="187325" cy="22352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3947795" y="4392930"/>
                <a:ext cx="1873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4045585" y="4482465"/>
              <a:ext cx="62865" cy="30353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4045585" y="448246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4599305" y="4214495"/>
              <a:ext cx="232410" cy="43751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4599305" y="4214495"/>
                <a:ext cx="232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4849495" y="4375150"/>
              <a:ext cx="107315" cy="28575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4849495" y="4375150"/>
                <a:ext cx="10731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4831715" y="4366260"/>
              <a:ext cx="232410" cy="33020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4831715" y="4366260"/>
                <a:ext cx="2324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5144135" y="4312920"/>
              <a:ext cx="956310" cy="5803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5144135" y="4312920"/>
                <a:ext cx="95631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2500630" y="4848225"/>
              <a:ext cx="911225" cy="2057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2500630" y="4848225"/>
                <a:ext cx="9112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2715260" y="4982210"/>
              <a:ext cx="187325" cy="33972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2715260" y="4982210"/>
                <a:ext cx="1873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2973705" y="5053965"/>
              <a:ext cx="187960" cy="31242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2973705" y="5053965"/>
                <a:ext cx="1879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2964815" y="5241290"/>
              <a:ext cx="161290" cy="266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2964815" y="5241290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6144895" y="4616450"/>
              <a:ext cx="205105" cy="2667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144895" y="4616450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6136005" y="4544695"/>
              <a:ext cx="213995" cy="1778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6136005" y="4544695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6537960" y="4321810"/>
              <a:ext cx="169545" cy="16954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6537960" y="432181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6645275" y="4410710"/>
              <a:ext cx="35560" cy="21463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6645275" y="4410710"/>
                <a:ext cx="355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6894830" y="4258945"/>
              <a:ext cx="133985" cy="67881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6894830" y="4258945"/>
                <a:ext cx="133985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7162800" y="4455795"/>
              <a:ext cx="36195" cy="24066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7162800" y="4455795"/>
                <a:ext cx="3619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7261225" y="4419600"/>
              <a:ext cx="44450" cy="24130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7261225" y="441960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7065010" y="4438015"/>
              <a:ext cx="383540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7065010" y="4438015"/>
                <a:ext cx="3835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7484745" y="4429125"/>
              <a:ext cx="116205" cy="29464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7484745" y="4429125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7592060" y="4455795"/>
              <a:ext cx="97790" cy="20510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7592060" y="4455795"/>
                <a:ext cx="9779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7779385" y="4321810"/>
              <a:ext cx="107315" cy="12509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7779385" y="432181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7904480" y="4464685"/>
              <a:ext cx="53340" cy="32131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7904480" y="4464685"/>
                <a:ext cx="533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7957820" y="4267835"/>
              <a:ext cx="250190" cy="66992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7957820" y="4267835"/>
                <a:ext cx="2501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7797165" y="4304030"/>
              <a:ext cx="107315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7797165" y="430403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8368665" y="4526915"/>
              <a:ext cx="179070" cy="450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8368665" y="4526915"/>
                <a:ext cx="1790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8440420" y="4446905"/>
              <a:ext cx="125095" cy="2667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8440420" y="4446905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8672830" y="4267835"/>
              <a:ext cx="160655" cy="31305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8672830" y="4267835"/>
                <a:ext cx="16065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8913495" y="4258945"/>
              <a:ext cx="214630" cy="2501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8913495" y="4258945"/>
                <a:ext cx="2146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9235440" y="4339590"/>
              <a:ext cx="17780" cy="21399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9235440" y="4339590"/>
                <a:ext cx="177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9306560" y="4348480"/>
              <a:ext cx="62865" cy="17843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9306560" y="4348480"/>
                <a:ext cx="628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9172575" y="4295140"/>
              <a:ext cx="321945" cy="4445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9172575" y="4295140"/>
                <a:ext cx="3219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10333990" y="4339590"/>
              <a:ext cx="187325" cy="2768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10333990" y="4339590"/>
                <a:ext cx="1873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10262235" y="4339590"/>
              <a:ext cx="151765" cy="2768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10262235" y="4339590"/>
                <a:ext cx="1517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10271125" y="4500245"/>
              <a:ext cx="250190" cy="3556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10271125" y="450024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9681845" y="4580890"/>
              <a:ext cx="89535" cy="8001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9681845" y="4580890"/>
                <a:ext cx="895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9806940" y="4401820"/>
              <a:ext cx="1778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9806940" y="440182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10673080" y="4535805"/>
              <a:ext cx="133985" cy="2667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10673080" y="453580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10699750" y="4482465"/>
              <a:ext cx="10731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10699750" y="448246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10852150" y="4161155"/>
              <a:ext cx="106680" cy="7143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10852150" y="4161155"/>
                <a:ext cx="10668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10995025" y="4196715"/>
              <a:ext cx="178435" cy="68770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10995025" y="4196715"/>
                <a:ext cx="17843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11200130" y="4295140"/>
              <a:ext cx="214630" cy="40132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11200130" y="4295140"/>
                <a:ext cx="21463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11450320" y="4366260"/>
              <a:ext cx="133985" cy="33020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11450320" y="4366260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11548745" y="4375150"/>
              <a:ext cx="62230" cy="30353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11548745" y="4375150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11468100" y="4544695"/>
              <a:ext cx="116205" cy="3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11468100" y="454469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1580515" y="5928995"/>
              <a:ext cx="14287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1580515" y="592899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1598295" y="5839460"/>
              <a:ext cx="170180" cy="1841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1598295" y="5839460"/>
                <a:ext cx="1701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1929130" y="5768340"/>
              <a:ext cx="187325" cy="16065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1929130" y="5768340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2018030" y="5830570"/>
              <a:ext cx="18415" cy="22352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2018030" y="5830570"/>
                <a:ext cx="184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2375535" y="5553710"/>
              <a:ext cx="125095" cy="8305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2375535" y="5553710"/>
                <a:ext cx="125095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2491740" y="6419850"/>
              <a:ext cx="116205" cy="13398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2491740" y="641985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2571750" y="5464810"/>
              <a:ext cx="36195" cy="17843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2571750" y="546481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2795270" y="5572125"/>
              <a:ext cx="107315" cy="81216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2795270" y="5572125"/>
                <a:ext cx="107315" cy="81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2920365" y="6330950"/>
              <a:ext cx="107315" cy="1873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2920365" y="6330950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2902585" y="5509260"/>
              <a:ext cx="178435" cy="19621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2902585" y="5509260"/>
                <a:ext cx="1784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3170555" y="5581015"/>
              <a:ext cx="35560" cy="1695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3170555" y="558101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3232785" y="5598795"/>
              <a:ext cx="36195" cy="14287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3232785" y="559879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3063240" y="5553710"/>
              <a:ext cx="312420" cy="539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3063240" y="5553710"/>
                <a:ext cx="3124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3232785" y="5928995"/>
              <a:ext cx="259080" cy="2501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3232785" y="5928995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3482975" y="5795010"/>
              <a:ext cx="196850" cy="41973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3482975" y="5795010"/>
                <a:ext cx="19685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3733165" y="5937885"/>
              <a:ext cx="178435" cy="32131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3733165" y="5937885"/>
                <a:ext cx="1784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3947795" y="5857875"/>
              <a:ext cx="213995" cy="41910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3947795" y="5857875"/>
                <a:ext cx="21399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4206875" y="5964555"/>
              <a:ext cx="339090" cy="26797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4206875" y="5964555"/>
                <a:ext cx="3390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4483735" y="6250305"/>
              <a:ext cx="18732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4483735" y="625030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4483735" y="6170295"/>
              <a:ext cx="169545" cy="177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4483735" y="617029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2465070" y="5464810"/>
              <a:ext cx="142875" cy="25908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2465070" y="5464810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4867275" y="6054090"/>
              <a:ext cx="116205" cy="26797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4867275" y="6054090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5081905" y="6000750"/>
              <a:ext cx="294640" cy="25844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5081905" y="6000750"/>
                <a:ext cx="29464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5457190" y="6062980"/>
              <a:ext cx="35560" cy="2324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5457190" y="606298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5564505" y="6089650"/>
              <a:ext cx="26670" cy="1784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5564505" y="6089650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5376545" y="6062980"/>
              <a:ext cx="285750" cy="355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5376545" y="6062980"/>
                <a:ext cx="2857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481965" y="5330825"/>
              <a:ext cx="267970" cy="25908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481965" y="5330825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776605" y="5447030"/>
              <a:ext cx="98425" cy="11557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776605" y="5447030"/>
                <a:ext cx="9842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937260" y="5429250"/>
              <a:ext cx="152400" cy="16065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937260" y="5429250"/>
                <a:ext cx="1524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1044575" y="5276850"/>
              <a:ext cx="133985" cy="3486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1044575" y="5276850"/>
                <a:ext cx="13398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1232535" y="5581015"/>
              <a:ext cx="26670" cy="88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1232535" y="55810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499745" y="5786120"/>
              <a:ext cx="26670" cy="39306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499745" y="5786120"/>
                <a:ext cx="2667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410845" y="5911215"/>
              <a:ext cx="169545" cy="1073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410845" y="591121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607060" y="6027420"/>
              <a:ext cx="89535" cy="12509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607060" y="602742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714375" y="5857875"/>
              <a:ext cx="562610" cy="3479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714375" y="5857875"/>
                <a:ext cx="562610" cy="3479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Presentation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Arial Black</vt:lpstr>
      <vt:lpstr>微软雅黑</vt:lpstr>
      <vt:lpstr>Arial Unicode MS</vt:lpstr>
      <vt:lpstr>SimSun</vt:lpstr>
      <vt:lpstr>Office Theme</vt:lpstr>
      <vt:lpstr>Teorema de Green</vt:lpstr>
      <vt:lpstr>Integral de linha de campo vetorial - revisited</vt:lpstr>
      <vt:lpstr>O teorema fundamental das integrais de linha</vt:lpstr>
      <vt:lpstr>Independencia de caminho</vt:lpstr>
      <vt:lpstr>Independencia de caminho - cont.</vt:lpstr>
      <vt:lpstr>Campo conservativo em 2D</vt:lpstr>
      <vt:lpstr>Teorema de Green</vt:lpstr>
      <vt:lpstr>Exemplo</vt:lpstr>
      <vt:lpstr>Exemplo</vt:lpstr>
      <vt:lpstr>Calcular area usando o teorema de Green</vt:lpstr>
      <vt:lpstr>Exemplo:</vt:lpstr>
      <vt:lpstr>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16</cp:revision>
  <dcterms:created xsi:type="dcterms:W3CDTF">2020-11-18T22:07:58Z</dcterms:created>
  <dcterms:modified xsi:type="dcterms:W3CDTF">2020-11-18T22:07:58Z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