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9" r:id="rId5"/>
    <p:sldId id="260" r:id="rId6"/>
    <p:sldId id="261" r:id="rId7"/>
    <p:sldId id="262" r:id="rId8"/>
    <p:sldId id="257" r:id="rId9"/>
    <p:sldId id="263" r:id="rId10"/>
    <p:sldId id="264" r:id="rId11"/>
    <p:sldId id="265" r:id="rId12"/>
    <p:sldId id="266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Teorema de Green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Calcular area usando o teorema de Green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reen_area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61865" y="2520950"/>
            <a:ext cx="2667635" cy="1093470"/>
          </a:xfrm>
          <a:prstGeom prst="rect">
            <a:avLst/>
          </a:prstGeom>
        </p:spPr>
      </p:pic>
      <p:pic>
        <p:nvPicPr>
          <p:cNvPr id="5" name="Picture 4" descr="green_area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85" y="3839845"/>
            <a:ext cx="7733030" cy="1219200"/>
          </a:xfrm>
          <a:prstGeom prst="rect">
            <a:avLst/>
          </a:prstGeom>
        </p:spPr>
      </p:pic>
      <p:pic>
        <p:nvPicPr>
          <p:cNvPr id="6" name="Picture 5" descr="green_area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5521960"/>
            <a:ext cx="7670800" cy="911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Exemplo: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reen_area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05890"/>
            <a:ext cx="8876665" cy="768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Exemplo:</a:t>
            </a:r>
            <a:endParaRPr lang="pt-PT" altLang="en-US" sz="3200" u="sng">
              <a:effectLst/>
            </a:endParaRPr>
          </a:p>
        </p:txBody>
      </p:sp>
      <p:pic>
        <p:nvPicPr>
          <p:cNvPr id="5" name="Content Placeholder 4" descr="green_area_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67460"/>
            <a:ext cx="11148695" cy="958850"/>
          </a:xfrm>
          <a:prstGeom prst="rect">
            <a:avLst/>
          </a:prstGeom>
        </p:spPr>
      </p:pic>
      <p:pic>
        <p:nvPicPr>
          <p:cNvPr id="6" name="Picture 5" descr="green_area_ex2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95" y="3857625"/>
            <a:ext cx="38481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Integral de linha de campo vetorial - revisited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int_vect_comp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6775" y="1584325"/>
            <a:ext cx="10459085" cy="674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O teorema fundamental das integrais de linha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teorema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8340" y="1419860"/>
            <a:ext cx="10433685" cy="1864360"/>
          </a:xfrm>
          <a:prstGeom prst="rect">
            <a:avLst/>
          </a:prstGeom>
        </p:spPr>
      </p:pic>
      <p:pic>
        <p:nvPicPr>
          <p:cNvPr id="5" name="Picture 4" descr="teorema_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0040000">
            <a:off x="8858885" y="2720975"/>
            <a:ext cx="297180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Independencia de caminho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caminho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685" y="1584325"/>
            <a:ext cx="11009630" cy="954405"/>
          </a:xfrm>
          <a:prstGeom prst="rect">
            <a:avLst/>
          </a:prstGeom>
        </p:spPr>
      </p:pic>
      <p:pic>
        <p:nvPicPr>
          <p:cNvPr id="5" name="Picture 4" descr="caminho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2452370"/>
            <a:ext cx="3943350" cy="1952625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514350" y="5444490"/>
            <a:ext cx="11163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pt-PT" altLang="en-US" sz="28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 integrais de linha de campos vetoriais conservativos são</a:t>
            </a:r>
            <a:r>
              <a:rPr lang="pt-PT" alt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independentes do caminho.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  <a:sym typeface="+mn-ea"/>
              </a:rPr>
              <a:t>Independencia de caminho - cont.</a:t>
            </a:r>
            <a:endParaRPr lang="en-US" sz="3200"/>
          </a:p>
        </p:txBody>
      </p:sp>
      <p:pic>
        <p:nvPicPr>
          <p:cNvPr id="4" name="Content Placeholder 3" descr="caminho_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1190" y="1584325"/>
            <a:ext cx="10928985" cy="1378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Campo conservativo em 2D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conservativo_2d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050" y="1327150"/>
            <a:ext cx="11745595" cy="2419985"/>
          </a:xfrm>
          <a:prstGeom prst="rect">
            <a:avLst/>
          </a:prstGeom>
        </p:spPr>
      </p:pic>
      <p:pic>
        <p:nvPicPr>
          <p:cNvPr id="5" name="Picture 4" descr="conservativo_2d_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3886200"/>
            <a:ext cx="11259820" cy="2900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Teorema de Green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een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390" y="1812925"/>
            <a:ext cx="11158220" cy="2303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een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1584325"/>
            <a:ext cx="10901045" cy="908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geen_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715" y="1471930"/>
            <a:ext cx="10909935" cy="955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WPS Presentation</Application>
  <PresentationFormat>宽屏</PresentationFormat>
  <Paragraphs>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Times New Roman</vt:lpstr>
      <vt:lpstr>Noto Serif Bengali Condensed Light</vt:lpstr>
      <vt:lpstr>Tlwg Typewriter</vt:lpstr>
      <vt:lpstr>Tlwg Mono</vt:lpstr>
      <vt:lpstr>Standard Symbols PS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Exemplo: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15</cp:revision>
  <dcterms:created xsi:type="dcterms:W3CDTF">2020-11-18T20:44:40Z</dcterms:created>
  <dcterms:modified xsi:type="dcterms:W3CDTF">2020-11-18T20:44:40Z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