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9" r:id="rId4"/>
    <p:sldId id="260" r:id="rId5"/>
    <p:sldId id="261" r:id="rId6"/>
    <p:sldId id="262" r:id="rId7"/>
    <p:sldId id="264" r:id="rId8"/>
    <p:sldId id="258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hyperlink" Target="https://youtu.be/2RBOtd-Z8O8?t=2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Campos Vetoriais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O que é um campo escalar?</a:t>
            </a:r>
            <a:endParaRPr lang="pt-PT" altLang="en-US" sz="3600" u="sng"/>
          </a:p>
        </p:txBody>
      </p:sp>
      <p:pic>
        <p:nvPicPr>
          <p:cNvPr id="4" name="Content Placeholder 3" descr="cs_2d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1584325"/>
            <a:ext cx="5293360" cy="5293360"/>
          </a:xfrm>
          <a:prstGeom prst="rect">
            <a:avLst/>
          </a:prstGeom>
        </p:spPr>
      </p:pic>
      <p:pic>
        <p:nvPicPr>
          <p:cNvPr id="5" name="Picture 4" descr="cs_3d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240" y="2065020"/>
            <a:ext cx="7040245" cy="4332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O que é um campo vetorial?</a:t>
            </a:r>
            <a:endParaRPr lang="pt-PT" altLang="en-US" sz="3600" u="sng"/>
          </a:p>
        </p:txBody>
      </p:sp>
      <p:pic>
        <p:nvPicPr>
          <p:cNvPr id="6" name="Content Placeholder 5" descr="cv_earth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3795" y="2091055"/>
            <a:ext cx="6962775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O que é um campo vetorial?</a:t>
            </a:r>
            <a:endParaRPr lang="pt-PT" altLang="en-US" sz="3600" u="sng"/>
          </a:p>
        </p:txBody>
      </p:sp>
      <p:pic>
        <p:nvPicPr>
          <p:cNvPr id="4" name="Content Placeholder 3" descr="cv_fluid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3795" y="2186305"/>
            <a:ext cx="6962775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O que é um campo vetorial?</a:t>
            </a:r>
            <a:endParaRPr lang="pt-PT" altLang="en-US" sz="3600" u="sng"/>
          </a:p>
        </p:txBody>
      </p:sp>
      <p:pic>
        <p:nvPicPr>
          <p:cNvPr id="5" name="Content Placeholder 4" descr="fansize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2995" y="1825625"/>
            <a:ext cx="70637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O que é um campo vetorial?</a:t>
            </a:r>
            <a:endParaRPr lang="pt-PT" altLang="en-US" sz="3600" u="sng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426720" y="1825625"/>
            <a:ext cx="10376535" cy="4919980"/>
          </a:xfrm>
        </p:spPr>
        <p:txBody>
          <a:bodyPr>
            <a:normAutofit fontScale="70000"/>
          </a:bodyPr>
          <a:p>
            <a:endParaRPr lang="pt-PT" altLang="en-US">
              <a:hlinkClick r:id="rId1" tooltip="" action="ppaction://hlinkfile"/>
            </a:endParaRPr>
          </a:p>
          <a:p>
            <a:endParaRPr lang="pt-PT" altLang="en-US">
              <a:hlinkClick r:id="rId1" tooltip="" action="ppaction://hlinkfile"/>
            </a:endParaRPr>
          </a:p>
          <a:p>
            <a:endParaRPr lang="pt-PT" altLang="en-US">
              <a:hlinkClick r:id="rId1" tooltip="" action="ppaction://hlinkfile"/>
            </a:endParaRPr>
          </a:p>
          <a:p>
            <a:endParaRPr lang="pt-PT" altLang="en-US">
              <a:hlinkClick r:id="rId1" tooltip="" action="ppaction://hlinkfile"/>
            </a:endParaRPr>
          </a:p>
          <a:p>
            <a:endParaRPr lang="pt-PT" altLang="en-US">
              <a:hlinkClick r:id="rId1" tooltip="" action="ppaction://hlinkfile"/>
            </a:endParaRPr>
          </a:p>
          <a:p>
            <a:endParaRPr lang="pt-PT" altLang="en-US">
              <a:hlinkClick r:id="rId1" tooltip="" action="ppaction://hlinkfile"/>
            </a:endParaRPr>
          </a:p>
          <a:p>
            <a:endParaRPr lang="pt-PT" altLang="en-US">
              <a:hlinkClick r:id="rId1" tooltip="" action="ppaction://hlinkfile"/>
            </a:endParaRPr>
          </a:p>
          <a:p>
            <a:endParaRPr lang="pt-PT" altLang="en-US">
              <a:hlinkClick r:id="rId1" tooltip="" action="ppaction://hlinkfile"/>
            </a:endParaRPr>
          </a:p>
          <a:p>
            <a:endParaRPr lang="pt-PT" altLang="en-US">
              <a:hlinkClick r:id="rId1" tooltip="" action="ppaction://hlinkfile"/>
            </a:endParaRPr>
          </a:p>
          <a:p>
            <a:endParaRPr lang="pt-PT" altLang="en-US">
              <a:hlinkClick r:id="rId1" tooltip="" action="ppaction://hlinkfile"/>
            </a:endParaRPr>
          </a:p>
          <a:p>
            <a:endParaRPr lang="pt-PT" altLang="en-US">
              <a:hlinkClick r:id="rId1" tooltip="" action="ppaction://hlinkfile"/>
            </a:endParaRPr>
          </a:p>
          <a:p>
            <a:endParaRPr lang="pt-PT" altLang="en-US">
              <a:hlinkClick r:id="rId1" tooltip="" action="ppaction://hlinkfile"/>
            </a:endParaRPr>
          </a:p>
          <a:p>
            <a:endParaRPr lang="pt-PT" altLang="en-US">
              <a:hlinkClick r:id="rId1" tooltip="" action="ppaction://hlinkfile"/>
            </a:endParaRPr>
          </a:p>
          <a:p>
            <a:endParaRPr lang="pt-PT" altLang="en-US">
              <a:hlinkClick r:id="rId1" tooltip="" action="ppaction://hlinkfile"/>
            </a:endParaRPr>
          </a:p>
          <a:p>
            <a:r>
              <a:rPr lang="pt-PT" altLang="en-US">
                <a:hlinkClick r:id="rId1" tooltip="" action="ppaction://hlinkfile"/>
              </a:rPr>
              <a:t>Simulação</a:t>
            </a:r>
            <a:endParaRPr lang="pt-PT" altLang="en-US"/>
          </a:p>
        </p:txBody>
      </p:sp>
      <p:pic>
        <p:nvPicPr>
          <p:cNvPr id="6" name="Picture 5" descr="simulação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80185"/>
            <a:ext cx="10058400" cy="4510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Definição</a:t>
            </a:r>
            <a:endParaRPr lang="pt-PT" altLang="en-US" sz="3600" u="sng"/>
          </a:p>
        </p:txBody>
      </p:sp>
      <p:pic>
        <p:nvPicPr>
          <p:cNvPr id="6" name="Content Placeholder 5" descr="cv.def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7355" y="1584325"/>
            <a:ext cx="10956290" cy="911225"/>
          </a:xfrm>
          <a:prstGeom prst="rect">
            <a:avLst/>
          </a:prstGeom>
        </p:spPr>
      </p:pic>
      <p:pic>
        <p:nvPicPr>
          <p:cNvPr id="7" name="Picture 6" descr="cv_eq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190" y="3471545"/>
            <a:ext cx="8134985" cy="772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WPS Presentation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Times New Roman</vt:lpstr>
      <vt:lpstr>Standard Symbols PS</vt:lpstr>
      <vt:lpstr>Office Theme</vt:lpstr>
      <vt:lpstr>PowerPoint 演示文稿</vt:lpstr>
      <vt:lpstr>Definição</vt:lpstr>
      <vt:lpstr>O que é um campo vetorial?</vt:lpstr>
      <vt:lpstr>O que é um campo vetorial?</vt:lpstr>
      <vt:lpstr>O que é um campo vetorial?</vt:lpstr>
      <vt:lpstr>O que é um campo vetorial?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vahid</dc:creator>
  <cp:lastModifiedBy>vahid</cp:lastModifiedBy>
  <cp:revision>9</cp:revision>
  <dcterms:created xsi:type="dcterms:W3CDTF">2020-10-28T15:39:13Z</dcterms:created>
  <dcterms:modified xsi:type="dcterms:W3CDTF">2020-10-28T15:39:13Z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1033-11.1.0.9711</vt:lpwstr>
  </property>
</Properties>
</file>