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3" r:id="rId7"/>
    <p:sldId id="258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258 518,'2'0,"-5"0,3 0,0 0,0 0,-1-1,1 1,0 0,-1 0,1 0,0 0,-1 0,1 0,-1 0,0 0,1 0,-1 0,1 0,0 0,-1 0,1 0,0 0,-1 0,1 0,0 0,0 0,-1 0,1 0,0 0,0 0,-1 0,1 0,0 0,0 0,0 0,-1 0,1 0,0 0,0 0,0 0,0 0,0 0,0 0,0 0,0 0,0 0,0 0,0 0,0 0,-1 0,1 0,0 0,0 0,0 0,0 0,0 0,0 0,0 0,1 0,0 0,0 0,-1 0,1 0,0 0,0 0,0 0,0 0,0 0,0 0,0 0,0 0,0 0,0 0,-1 0,1 0,0 0,0 0,0 0,0 0,0 0,0 0,0 0,1 0,-1 0,0 0,0 0,0 0,0 0,1 0,-1 0,0 0,0 1,0-1,1 0,-1 0,-1 0,1 0,0 0,0 0,0 0,0 0,0-1,0 1,0 0,0 0,0 0,0 0,0 0,0 0,0 0,1 0,-1 0,0 0,0 0,-1 0,1 0,0 0,0-1,0 1,0 0,0 0,0 0,0 0,0 0,0 0,0 0,0 0,0 0,0 0,0 0,0 0,-1 0,1 0,0 0,0-1,0 1,0 0,0 0,0 0,-1 0,1 0,0 0,0 0,0 0,0 0,0 0,0 0,0 0,0 0,0 0,0 0,0 0,0 0,0 0,0 0,0-1,0 1,1 0,-1 0,0 0,0 0,0 0,0 0,1 0,-1 0,1 0,-1 0,0-1,1 1,-1 0,0 0,1 0,-1 0,0 0,1 0,-1 0,0 0,0-1,0 1,0 0,0 0,1 0,-1 0,0 0,0 0,0 0,0 0,0 0,0 0,0 0,0 0,0 0,0 0,0 0,0-1,0 1,0 0,-1 0,1 0,0 0,0 0,0 0,0 0,-1 0,1 0,0 0,0 0,0 0,0 0,0 0,1-1,-1 1,1 0,-1 0,0 0,0 0,0 0,0 0,-1 0,1 0,0 0,0 0,-1 0,1 0,0 0,0 0,-1 0,1 0,0 0,0 0,0 0,-1 0,0 0,1 0,-1 0,1 0,-1 0,1 0,0-1,-1 1,0 0,1 0,-1 0,0 0,1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421 440,'2'0,"-4"1,2-1,0 0,0 0,0 0,-1 0,1 0,0 0,-1 0,0 0,0 0,0 0,0 0,0 1,0-1,-1 0,1 0,-1 0,1 0,-1 0,1 0,-1 0,1 0,-1 0,1 1,0-1,0 0,0 0,0 0,1 0,-1 0,0 0,0 0,0 0,1 0,0 0,-1 0,1 0,0 0,0 0,-1 0,1 0,0 0,0 0,0 0,0 0,0 0,-1 0,1 0,0 0,0 0,0 0,0 0,0 0,0-1,2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306 587,'2'0,"-4"0,2 0,0 0,0 0,0 0,1 1,-1-1,0 1,1-1,-1 0,1 1,-1-1,1 0,-1 1,1-1,-1 1,1-1,-1 0,1 1,-1-1,0 0,1 0,-1 1,0-1,1 0,-1 0,0 0,0 0,0 0,0 1,1-1,-1 0,0 0,0 0,0 0,0 0,0 0,0 0,0 0,0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1043 207,'2'0,"-4"0,2 0,0 0,0 0,-1 0,1 0,0 0,0 0,0 0,0 0,0 0,1 0,0 0,1 0,-1 0,1 0,-1 0,1 0,-1 0,1 0,-1 0,0 0,1 0,-1 0,0 0,0 0,0 0,0 0,0 0,-1 0,1 0,-1 0,1 0,-1 0,0 0,0 0,1 0,-1 0,0 0,0 0,0 0,0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200,'2'0,"-4"0,2 0,0 0,0 0,0 0,0 0,0 0,0 0,0 0,0 0,0 0,1 0,-1 0,1 0,0 0,0 0,0 0,0 0,1 0,-1 0,0 0,0 0,0 0,0 0,0 0,-1 1,1-1,-1 0,1 0,-1 0,1 0,-1 0,0 0,0 0,1 0,-1 0,0-1,0 1,0 0,0 0,1 0,-1 0,0 0,0 0,0-1,0 1,0 0,0-1,0 1,0 0,0-1,0 1,0 0,0 0,0-1,0 1,0 0,0 0,0 0,0 0,0 0,0-1,0 1,1 0,-1 0,0 0,0 0,0 0,0 1,1-1,-1 0,1 0,-1 1,1-1,-1 1,1-1,-1 1,1-1,-1 1,0-1,0 1,1-1,-1 1,0-1,0 1,0-1,0 1,0-1,0 1,0 0,0-1,-1 1,1-1,-1 1,1-1,-1 1,1-1,-1 1,1-1,-1 0,1 1,-1-1,1 0,-1 1,1-1,0 0,-1 0,1 0,0 0,0 1,0-1,-1 0,1 0,0 0,0 0,0 0,0 0,-1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1119 176,'1'0,"-1"0,0-1,1 1,-1 0,0 0,1 0,-1 0,0-1,0 1,0 0,0 0,1 0,-1 0,0 0,0 0,0 0,-1 0,0 0,0 0,0 1,-1-1,1 0,0 1,-1-1,1 1,0-1,0 1,-1-1,1 1,0-1,1 1,-1-1,1 0,-1 1,1-1,0 0,0 1,0-1,0 1,0 0,2 0,-1 0,0-1,0 1,0 0,0 0,1-1,-1 1,0 0,0 0,0-1,0 1,0-1,0 1,-1-1,0 1,1-1,-1 1,1-1,-1 0,0 1,0-1,-1 0,1 1,-1-1,1 1,-2-1,1 0,0 1,0-1,-1 0,1 0,0 1,-1-1,1 0,0 0,1 0,-1-1,1 1,-1 0,1 0,0 0,-1 0,1 0,0 0,0 0,0-1,1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1132 192,'2'0,"-4"0,3 0,-1 0,0-1,1 1,-1 0,1 0,0 0,0 0,0 0,-1 0,1-1,0 1,0 0,-1-1,1 1,-1 0,0 0,1-1,-1 1,0 0,0-1,1 1,-1 0,0-1,0 1,0 0,0-1,0 1,-1 0,1 0,0 0,0-1,-1 1,1 0,-1 0,1 0,-1 0,0 1,1-1,-1 0,0 1,1 0,-1-1,0 1,1 0,-1 0,1-1,-1 1,1 0,0 0,0-1,0 1,0-1,0 1,0 0,0-1,0 1,1-1,-1 1,0-1,1 0,-1 1,1-1,-1 0,0 0,1 0,-1 0,0 0,1 0,-1-1,1 1,-1 0,1-1,-1 1,1-1,-1 1,1-1,-1 1,0-1,1 1,-1 0,0-1,0 1,1-1,-1 1,0 0,0 0,0 0,0-1,0 1,0 0,0 0,1 0,-1 0,0 0,0 0,0 0,0 0,1 0,-1 1,0-1,1 1,-1-1,0 1,0-1,1 1,-1-1,0 1,0 0,1-1,-1 1,0-1,0 0,0 1,0-1,0 0,0 0,0 0,0 0,0 0,0 0,0 0,0 0,1 0,-1 0,0-1,1 1,-1-1,0 1,1-1,-1 0,1 1,-1-1,0 0,1 0,-1 1,0-1,1 1,-1-1,0 1,1 0,-1-1,0 1,0 0,1 0,-1 0,0 0,1 0,-1 0,1 0,-1 1,1-1,0 0,-1 1,1 0,-1-1,1 1,-1 0,1 0,-1-1,1 1,-1 0,0 0,0-1,1 1,-1-1,0 1,0 0,0-1,0 0,0 1,0-1,0 0,1 0,-1 0,0 0,0 1,0-1,0 0,2-1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186,'2'0,"-4"0,2 0,0 0,0 0,0-1,0 1,0 0,0 0,0 0,0 0,0 1,0-1,0 1,0 0,0 0,0 0,0 0,0 0,0 0,0 0,0 1,0-1,0 0,0 1,1-2,-1 1,0 0,0-1,0 1,0 0,0-1,1 1,-1-1,0 0,0 1,0-1,1 0,-1 0,0 0,0 1,0-1,1 0,-1 0,0 0,0 0,1 0,-1-1,1 1,0 0,-1-1,1 1,-1-1,1 0,-1 1,1-1,0 0,-1 0,1-1,-1 1,0 0,1 0,-1-1,0 0,1 0,-2 1,1-1,0 1,0-1,-1 0,1 0,0 0,-1-1,0 1,1 1,-1-1,1 1,0 0,-1 0,1 0,0 0,0 0,-1 1,1 0,0-1,0 1,0 0,0 0,0 0,0-1,0 1,0 0,0 0,-1 1,1-1,-1 0,1 1,-1 0,0 0,1 0,-1 1,1-1,-1 0,1 1,0-1,0 0,0 0,0 0,0 2,0-2,1 0,-1-1,0 1,0 0,1-1,-1 1,1 0,0-1,0 1,-1-1,1 1,0-1,-1 1,1-1,-1 0,1 0,0 1,0-1,-1 0,0 0,1 0,-1 0,2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1222 199,'2'0,"-4"0,2 0,-1 0,1 0,0 0,0 0,0 0,0 0,0 0,0 0,0 0,0 0,0 0,0 0,0 0,0 0,0 0,0 0,0 0,0 0,0 0,0 0,0 0,0 0,0 0,1 0,-1 0,1 0,0 0,-1 0,1 0,-1 0,1 0,-1 0,1 0,0 0,-1 0,0 0,1 0,-1 0,1 0,-1 0,0 0,1 0,-1 0,0 0,0 0,1 0,-1 0,0 0,0 0,0 0,0 0,1 0,-1 0,0 0,0 0,0 0,0 0,0 0,0 0,0 0,0 0,0 0,0 0,0 0,0 0,0 0,0 0,0 0,0 0,0 0,0 0,-1 0,-1 0,1 0,-1 0,1 0,0 0,-1 0,1 0,0 0,0 0,0 0,1 0,-1 0,1 0,-1 0,1-1,0 1,-1 0,1 0,0 0,0 0,0 0,-1 0,1 0,0 0,0 0,0 0,0 0,0 0,0 0,2-1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1239 192,'2'0,"-4"0,2 0,0 0,0 0,0 0,-1 0,0 0,-1 0,1-1,-1 1,1 0,1 0,-1 0,0 0,0 0,1 0,-1 0,1 0,-1 0,1 0,0 0,0 0,0 0,0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1248 188,'2'0,"-4"0,2 0,0 0,1 0,-1 0,0 0,0 0,0 1,0-1,0 1,0-1,0 1,0 0,0-1,1 2,-1-2,0 1,0 0,0-1,1 1,-1 0,0-1,1 1,-1-1,0 0,0 1,1-1,-1 0,0 0,0 0,0 0,0 0,1 1,-1-2,0 1,1 0,-1 0,1-1,0 0,0 0,-1 0,1 0,0 0,0-1,-1 0,1 1,-1-1,1 1,-1-1,0 1,1 0,-1-1,0 1,0 0,0-1,0 1,0 0,0 0,0 1,0-1,0 0,0 1,-1-1,1 0,0 1,-1-1,1 1,0 0,-1-1,1 1,0 0,-1 0,1 0,-1-1,1 1,-1 0,1 0,-1 0,1 0,-1 0,1 1,-1-1,1 0,0 0,-1 1,1 0,-1-1,1 1,0 1,-1-1,1 0,0 0,0 0,0 0,0 0,1 0,-1 0,0 0,0 0,0-1,1 1,-1 0,0-1,0 1,0-1,1 1,-1-1,0 0,0 1,1-1,-1 0,0 0,1 1,-1-1,1 0,-1 0,0 1,1-1,-1 0,0 0,0 0,1 0,-1 0,0 0,1 0,-1 0,0 0,0 0,0 0,0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1016 201,'2'0,"-4"0,2 0,0 0,0 0,-1 0,1 0,0 0,0 0,0 0,0 0,0 0,0 0,0 0,0 0,0 0,0 0,0 0,0 0,0 0,0 0,0 0,0 0,-1 0,1 0,0 0,0 0,0 0,0 0,0 0,0 0,0 0,0 0,0 0,0 0,0 0,0 0,0 0,0 0,0 0,0 0,0 0,0 0,0 0,0 0,0 0,0 0,-1-1,1 1,0 0,0 0,0 0,0 0,0 0,0 0,0 0,0 0,0 0,0 0,0 0,0 0,0 0,0 0,0 0,0 0,0 0,0 0,0 1,0-1,1 0,-1 0,0 1,0-1,1 0,-1 0,0 0,0 1,1-1,-1 0,0 1,0-1,0 0,0 0,1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56 558,'2'0,"-4"0,2 0,-1 0,1 0,0 0,-1 0,1 0,0 0,0 0,0 0,0 0,-1 0,1 0,0-1,0 1,0 0,0 0,0 0,0 0,-1 0,1 0,0 0,0 0,1 0,0 0,0 0,1 0,-1 0,1 0,0 0,-1 0,1 0,0 0,-1 0,1 0,0 0,-1-1,1 1,0 0,-1 0,1 0,-1 0,1 0,-1 0,0 0,0 0,0 0,0 0,1 0,-2 0,1 0,0 1,-1-1,1 0,-1 0,1 0,-1 0,0 0,1 0,-1 0,0 0,0 0,1 0,-1 0,0 0,0 0,0 0,0 0,1 0,-1 0,0 0,0 0,0 0,0 0,0 0,0 0,0 0,0 0,0 0,0 0,0 0,1 0,-1 0,0 0,0 0,-1 0,1 0,0-1,0 1,0 0,0-1,-1 1,1-1,-1 1,1-1,-1 1,1 0,0-1,-1 1,1 0,0 0,0-1,-1 1,1 0,0 0,0 0,0-1,-1 1,1 0,0 0,0 0,0 0,0 0,0 0,0 0,0 0,0 0,0 0,0 0,0 0,1 1,-1-1,1 0,-1 1,1-1,-1 1,1-1,-1 1,1-1,-1 0,0 1,1 0,-1-1,1 0,-1 0,0 1,0-1,0 0,0 0,0 1,0-1,-1 1,1-1,0 1,-1-1,0 1,0-1,1 1,-1 0,0-1,-1 1,1 0,1-1,-1 0,1 0,0 1,0-1,-1 0,1 0,0 0,0 0,0 0,0 0,0 0,0 0,-1 0,1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255 584,'0'-1,"0"1,0 0,0 0,0 0,0 0,0 0,0 0,0 0,0 0,0 0,0 0,0 0,0 0,0 0,0 0,0 0,0 0,0 0,0 0,0 0,1 0,-1 0,0 1,0-1,0 0,0 0,0 0,0 0,-1 1,1-1,0 0,0 0,0 0,0 0,0 0,0 0,0 0,0 0,-1 0,1 0,0 0,0 0,0 0,0 0,0 0,0 0,0 0,0 0,0 0,0 0,0 0,0-1,0 1,0 0,0 0,0 0,0 0,1 0,-1 0,0 0,0 0,0 0,1 0,-1 0,0 0,0 0,0 0,0 0,1 0,-1 0,0 1,0-1,0 0,-1 0,1 0,0 0,0 1,0-1,-1 0,1 0,0 0,0 0,0 0,-1 0,1 0,0 0,-1-1,1 1,0 0,0 0,0 0,0 0,0 0,0-1,0 1,0 0,0 0,0 0,0 0,0 0,0 0,1 0,-1 0,0 0,0 0,1 0,-1 0,0 0,0 1,0-1,0 0,0 0,0 0,0 1,0-1,0 0,0 0,0 1,0-1,0 0,0 0,0 0,-1 0,1 0,0 0,0 0,0 0,-1 0,1 0,-1-1,1 1,0 0,0-1,0 1,0 0,0 0,0 0,0-1,0 1,0 0,0 0,0 0,1 0,-1 0,0 0,1 1,-1-1,0 1,0-1,1 0,-1 1,-1-1,1 0,0 0,0 1,0-1,0 0,0 0,-1 0,1 0,0 0,0 0,-1 0,1 0,0 0,-1 0,1-1,0 1,-1 0,1 0,0-1,0 1,0 0,0 0,0-1,0 1,0 0,0 0,0-1,0 1,0 0,0 0,0 0,1-1,-1 1,0 0,1 0,-1 0,0 0,1 0,-1 0,0 0,1 1,-1-1,0 0,0 0,1 0,-1 0,0 1,0-1,0 0,0 0,0 0,0 0,0 1,-1-1,1 0,0 0,0 0,0 0,-1 0,1 0,0 0,0 0,-1 0,1 0,0 0,-1-1,1 1,0 0,0 0,0 0,0-1,-1 1,1 0,0 0,0 0,0-1,0 1,0 0,0 0,0 0,1 0,-1 0,0 0,0 0,0 0,1 0,-1 0,0 0,0 0,0 0,0 0,1 0,-1 0,0 1,0-1,0 0,0 0,0 0,0 0,0 0,0 0,0 0,0 0,0 0,0 0,0 0,0 0,0 0,0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202 590,'2'0,"-4"0,2 0,0 0,0 0,0 0,0 0,0 0,0 0,0 0,-1 0,1 0,0 0,0 0,0 0,0 0,0 0,0 0,0 0,0 0,0 0,0 0,0 0,0 0,0 0,0 0,0 0,0 0,0 0,0 0,0 0,0 0,0 0,0 0,0 0,0 0,0 0,0 0,0 0,0 0,0 0,0 0,0 0,0 0,0 0,0 0,0 0,0 0,0 0,0 0,0 0,0 0,0 0,0 0,0 0,0 0,0 0,0 0,0 0,0 0,0 0,0 0,0 0,0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203 588,'2'0,"-4"-1,2 1,-1 0,1 0,0 0,0 0,0 0,0 0,0 0,0 0,0 0,0 0,0 0,0 0,0 0,0 0,0 0,0-1,0 1,0 0,0 0,0 0,0 0,0 0,0 0,0 0,0 0,0 0,0 0,0 0,0 0,1 0,-1 0,0 0,0 0,0 0,0 0,0 0,0 0,1 0,-1 0,0 0,0 0,1 0,-1 0,0 0,0 0,0 0,0 0,1 1,-1-1,0 0,0 0,0 0,0 0,0 0,0 1,0-1,0 0,0 0,0 0,0 0,0 1,-1-1,1 0,0 1,0-1,0 0,-1 0,1 0,0 0,0 0,0 1,0-1,-1 0,1 0,0 0,-1 0,1 0,0 0,0 0,-1 0,1 0,0 0,0 0,-1 0,1 0,0 0,0 0,0 0,-1 0,1 0,0-1,0 1,0 0,0 0,-1-1,1 1,0 0,0 0,0-1,0 1,0 0,0 0,0-1,0 1,1-1,-1 1,2-2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412 603,'2'0,"-4"0,2 0,0 0,0 0,0 0,0 0,0 0,0 0,0-1,0 1,0 0,0 0,0 0,0 0,0 0,0 0,0 0,0 0,0-1,0 1,0 0,0 0,0 0,1-1,-1 1,0 0,0 0,0 0,0 0,0 0,0 0,0 0,0 0,1 0,-1 0,0 0,1 0,-1 1,0-1,0 0,1 0,-1 1,0-1,0 0,0 0,0 1,0-1,0 0,0 0,0 1,0-1,-1 0,1 0,0 0,0 0,-1 0,1 1,0-1,-1 0,1 0,-1-1,1 1,0 0,-1 0,1 0,0-1,-1 1,1 0,0 0,0-1,0 1,0 0,0 0,0-1,0 1,0 0,0-1,0 1,1 0,-1-1,0 1,0 0,0 0,0-1,1 1,0-1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1074 677,'2'0,"-4"0,2-1,0 1,0 0,0 0,0 0,0 0,0 0,0 0,1 0,-1-1,0 1,0 0,0 0,0 0,0 0,0 0,0 0,0 0,0 0,0 0,0 0,0 0,0 0,0 0,0 0,0 0,-1 0,0 1,1 0,-1 0,0 0,0 0,1 0,-1 0,1 0,-1 1,1-1,0 0,-1 2,1-2,0 1,0-1,0 1,1-1,-1 0,0 1,1 1,-1-2,1 0,-1 0,1 0,-1 0,1 0,-1 0,0 0,1-1,-1 1,0-1,1 1,-1-1,0 0,0 1,0-1,0 0,1 0,-1 0,2 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1088 693,'2'0,"-4"0,2 0,0-1,0 1,0 0,0-1,0 1,0 0,0 0,0-1,0 1,1 0,-1 0,0-1,1 1,-1 0,1 0,-1 0,1-1,0 1,-1 0,1 0,0 0,-1 1,1-1,0 0,0 0,-1 0,1 1,-1-1,1 1,-1-1,1 0,-1 1,0-1,1 1,-1-1,0 1,0 0,0-1,1 1,-1-1,0 1,-1 0,1-1,0 1,0-1,-1 1,1-1,-1 1,1-1,-1 0,1 1,-1-1,0 0,1 0,-1 0,0 0,0 0,1 0,-1 0,0 0,0-1,1 1,-1 0,1 0,-1-1,1 1,-1-1,1 1,-1 0,1-1,0 1,0-1,-1 1,1 0,0-1,0 1,0 0,0-1,0 1,0-1,1 1,-1 0,0-1,1 1,-1-1,0 1,1 0,-1 0,0 0,1 0,0-1,0 1,-1 0,3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700,'2'0,"-4"0,2 0,0 0,0 0,0 0,0 0,0 0,0 0,0 0,0 0,0 0,0 0,0 0,0 0,0 0,0 0,0 0,0 0,0 0,0 0,0 0,0 0,0 0,0 0,0 0,0 0,0 0,0 0,0 0,0 0,0 0,0 0,0 0,0 0,0 0,0 0,0 0,0 0,0 0,0 0,0 0,0 0,0 0,0 0,0 0,0 0,0 0,0 0,0 0,0 0,0 0,0 0,0 0,0 0,0 0,0 0,0 0,0 0,0 0,0 0,2-1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697,'2'0,"-4"-1,2 1,0 0,0 0,0 0,0-1,0 1,0 0,0 0,0-1,1 1,-1-1,0 1,1 0,0 0,-1-1,1 1,-1 0,1 0,0 0,-1 0,1 0,0 0,-1 0,1 0,0 0,0 1,-1-1,1 0,-1 1,1-1,-1 0,1 1,-1-1,0 0,0 1,1-1,-1 1,0-1,0 1,0 0,0-1,0 1,-1-1,1 0,0 1,0-1,0 0,-1 1,1-1,0 0,-1 0,1 0,-1 1,1-1,-1 0,1 0,-1 0,0 0,1-1,-1 1,0 0,1 0,-1-1,1 1,-1-1,1 1,0 0,-1-1,1 1,0-1,0 1,0 0,0-1,0 0,0 1,1-1,-1 1,0-1,0 1,1 0,-1 0,0-1,0 1,1 0,-1 0,1-1,-1 1,0 0,3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1151 697,'2'0,"-4"0,1-1,1 1,-1 0,1 0,0-1,0 1,1 0,-1 0,0-1,0 1,0 0,1 0,-1 0,0 0,1 0,0-1,-1 1,1 0,1 0,-2 0,1 1,0-1,-1 0,1 0,0 1,-1-1,1 0,-1 1,1-1,-1 1,1-1,-1 0,0 1,0-1,0 1,0 0,0-1,0 1,-1-1,1 0,0 1,-1-1,1 0,0 0,-1 1,0-1,1 0,-1 0,1 0,-1 0,0 0,0 0,1-1,-1 1,1 0,-1-1,1 1,-1-1,1 1,-1-1,1 1,0-1,0 1,0-1,0 1,0-1,0 1,1-1,-1 1,0-1,1 1,-1 0,1-1,-1 1,1 0,0 0,1-1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1183 682,'2'0,"-4"0,2 0,0 0,0 0,0 0,0 0,0 0,0 0,0 0,0 0,0 0,0 0,0 0,0 0,-1 1,1-1,-1 1,1-1,0 0,0 0,-1 1,1-1,0 0,0 0,0 0,0 0,0 0,0 0,0 0,0-1,0 0,0 1,0 0,0-1,1 1,-1 0,0 0,0 0,0-1,0 1,0 0,0 0,0 0,0 0,0 0,0 0,0 0,0 0,0 1,1 0,-1 0,0 2,0-2,0 0,-1 0,1 1,0-1,0 0,0 0,0 0,0 0,0-1,0 1,0 0,0-1,0 1,0-1,0 1,0-1,0 0,0 0,0 1,0-1,0 0,0 0,1 0,-1 0,0 0,1 1,-1-1,0 0,0 0,1 0,-1 0,0-1,0 1,1 0,-1 0,0 0,0 0,1 0,-1 0,0 0,0 0,0 0,-1 0,0 1,-1-1,1 0,0 0,-1 0,2 0,-1 0,0 0,0 0,0 0,1 0,0 0,0 0,0 0,0 0,0 0,0 0,2-1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1202 669,'2'0,"-4"0,2 0,0 0,0 0,0 0,0 0,0 0,0 0,0 0,1 1,0 0,0 0,-1 0,1 0,-1 1,1-1,-1 0,1 1,-1 0,1 0,-1-1,0 1,1 0,-1 0,-1-1,1 1,0 0,-1 0,1 0,-1-1,0 1,0-1,0 1,0-1,0 1,0-1,0 0,0-1,0 1,0 0,1 0,-1-1,1 0,-1 1,1-1,0 0,-1 0,1 0,0 0,0 0,0 0,0 0,0 0,0 0,2-1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230 588,'2'0,"-4"0,2 0,0 0,0 0,0 0,0 1,0 0,0-1,0 1,0 0,0 0,0 0,0 0,0 0,0 0,0 0,0 0,0 0,0-1,0 1,0 0,0 0,0-1,0 1,0-1,-1 1,1-1,0 1,0-1,0 0,0 0,0 1,0-1,0 0,0 0,0 0,0 0,0 0,0 0,0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1230 655,'2'0,"-4"0,2 0,0 0,-1 0,1 0,0 0,0-1,0 1,0 0,0 0,0 0,0 0,1 0,-1 0,0-1,1 1,-1 0,0 0,0 0,1 0,-1 0,0 0,1 0,-1 0,0 0,0 0,1 0,-1 0,0 0,1 1,-1-1,0 0,0 1,0-1,0 1,0-1,0 1,0 0,0 0,-1 0,1 0,0 1,-1-1,1 0,-1-1,1 1,-1 0,1 0,0-1,-1 1,1 0,-1-1,1 1,0-1,0 0,0 0,-1 0,1 1,1-1,-1 0,0 0,0 0,0 0,1 0,0 0,-1 1,1-1,0 0,-1 0,1 0,0 0,-1 0,1 0,-1 0,1 0,-1 0,0 0,1 0,0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1252 699,'2'0,"-4"0,2 0,0 0,0 0,0 0,0 0,0 0,0 0,0 0,0 0,0 0,0 0,0 0,0 0,-1 0,1 0,-1 0,0 0,0 0,-1 0,1 0,0 0,0 0,0 0,0 0,0 0,0 0,1 0,-1 0,1 0,-1-1,1 1,0 0,0 0,-1 0,1 0,0 0,0 0,0 0,0 0,0 0,0 0,1-1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1255 693,'-1'-1,"1"1,0 0,-1 0,0 0,0 0,0 0,0 0,0 0,-1 0,1 0,0 0,0 0,0 0,1 0,-1 0,1 0,0 0,-1 0,1 0,0 0,0 0,-1 0,1 0,0 0,0 0,0 0,0 0,0 0,0 0,0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1267 682,'2'0,"-4"0,2 0,0 0,0 0,0 0,0 0,0 0,0 0,0 0,0 0,0 0,0 0,0 0,0 0,0 0,0 0,0 0,0 0,0 0,0 0,0 0,-1-1,1 1,0 0,0 0,0 0,0 0,0 0,0 0,0 0,0 0,0 0,0 0,0 0,0 0,0-1,0 1,0 0,0 0,0-1,0 1,0 0,0 0,1-1,-1 1,0 0,0 0,0 0,0 0,0 0,0 0,0-1,0 1,0 0,0 0,0 0,0 0,0 1,0-1,0 1,0 0,0 0,0 0,-1 0,1 2,0-2,-1 0,1 1,0-1,0 0,-1 1,1-1,0 0,0-1,0 1,0 0,0-1,0 1,0-1,0 0,0 1,0-1,0 0,0 0,1 0,-1 0,0 0,1 0,0 0,2-2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1282 686,'2'0,"-4"0,2 0,0 0,1 1,-1-1,1 0,0 1,-1-1,1 0,-1 1,1-1,-1 1,0 0,1-1,-1 1,0 0,0 0,1-1,-1 1,0 0,-1 0,1-1,0 1,0 0,-1-1,1 1,0-1,-1 1,1-1,-1 1,1-1,-1 0,1 0,0 0,-1 0,1 0,0 0,-1 0,1 0,0 0,-1 0,1 0,0 0,-1 0,1-1,0 1,0 0,0-1,-1 1,1-1,0 1,0-2,0 2,0-1,0 1,0-1,0 1,0-1,0 1,0-1,0 1,1-1,-1 1,0 0,0-1,1 1,-1 0,0-1,1 1,-1-1,0 1,1 0,-1 0,0-1,0 1,1 0,-1 0,0 0,0-1,0 1,1 0,-1 0,0 0,1-1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1304 671,'2'0,"-4"0,2 0,0 0,0 0,0 0,0 0,0 0,0 0,0 0,0 0,0 0,0 0,0 0,0 0,0 0,0 0,-1 0,0 0,0 0,0 0,0 0,0 0,0 0,1 0,-1 0,0 0,1 0,-1 0,1 0,0-1,-1 1,1 0,0 0,0 0,0 0,0 0,-1 0,1 0,0 0,0 0,0 0,0 0,0 0,3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1338 659,'-1'0,"1"0,-1 0,1 0,-1 0,0 0,0 1,0-1,0 1,0-1,0 1,-1-1,1 1,0 0,1-1,-1 1,0-1,0 1,1 0,-1-1,1 1,-1-1,1 1,-1 0,1-1,0 1,-1-1,1 1,0-1,0 1,0-1,0 0,-1 1,1-1,0 0,0 1,0-1,0 0,0 1,0-1,0 0,0 0,0 0,1 0,-1 1,0-1,0 0,0 0,0 0,0 0,0 0,1 0,-1 0,0 0,0 0,1 0,-1 0,0-1,1 1,-1 0,0 0,0 0,1 0,-1-1,0 1,0 0,0 0,1 0,-1-1,0 1,0 0,0 0,0 0,0-1,-1 1,1 0,0-1,0 1,0 0,-1-1,1 1,-1-1,0 1,1 0,0-1,0 1,-1 0,1 0,0 0,0-1,-1 1,1 0,0 0,0 0,0 0,0 0,0 0,0 0,0 0,0 0,0 0,0 0,0 0,0 0,0 0,0 0,0 0,0 0,0 0,0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622 545,'2'0,"-4"0,2 0,0 0,0 0,0 0,0 0,0 0,0 0,0 0,0 0,0 0,0 0,0 0,0 0,0 0,0 0,0 0,0 0,0 0,0 0,0 0,0 0,0 0,0 0,0 0,0 0,0 0,0 0,0 1,0-1,1 1,-1 0,0-1,1 2,-1-1,1 0,-1 0,1 0,-1 1,1-1,-1 0,1 1,0-1,-1 1,0-1,1 1,-1-1,0 0,1 1,-1-1,0 1,0-1,0 0,0 0,0 0,0 0,1 0,-1 0,0 0,0-1,0 1,0 0,0-1,0 1,0-1,0 0,0 0,0 0,0 0,0 1,0-1,0 0,0 0,0 0,0 0,0 0,0-1,0 0,0 1,1-1,-1 0,1-1,-1 1,1-1,0 1,0-1,0 0,0 0,0 0,0 0,1 1,0-3,0 3,0-1,0 1,-1-1,1 1,-1 0,1 0,-1 0,1 0,-1 0,0 1,0-1,1 1,-1-1,0 1,0 0,0-1,-1 1,1 0,-1 1,2-1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635 493,'2'0,"-4"0,2-1,-1 1,1 0,0 0,0 0,0 0,0 0,0 0,0 0,0 0,0 0,-1 0,1 0,0 0,0 0,0 0,0 0,0 0,0 0,0 0,0 0,0 0,0 0,0 0,0 0,0 0,0 0,0 0,0 0,0 0,0 0,0-1,0 1,0 0,0 0,0 0,0 0,0 0,0 0,0 0,0 0,0 0,0 0,0 0,0 0,0 0,0 0,0 0,0 0,0 0,0 0,0 0,0 0,0 0,0 0,0 0,0 0,-1 0,1 0,-1 1,1-1,-1 1,0-1,0 0,0 1,0 0,0-1,-2 2,1-1,1 0,0 0,0 0,0 0,1 0,-1 0,0 0,1-1,0 1,-1 0,1 1,0-1,-1 0,1 0,0 0,0 0,0 0,0 0,0 0,0 0,0 0,0 0,1 1,-1-1,0-1,0 1,0 0,0-1,0 1,0 0,0-1,0 1,0 0,1-1,-1 0,0 1,0-1,0 0,0 1,0-1,0 0,0 0,0 0,0 0,0 1,0-1,0 0,0 0,0 0,0 0,1 0,-1 0,1-1,-1 1,3-2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638 515,'2'0,"-4"0,2 0,0 0,0 0,0 0,0 0,-1 0,1 0,0 0,-1 0,1-1,0 1,0 0,0 0,0 0,0-1,-1 1,1 0,0 0,0-1,0 1,0 0,0-1,1 1,-1-1,0 1,0 0,0-1,0 1,1 0,-1 0,0-1,1 1,-1 0,0 0,0 0,1 0,-1-1,1 1,-1 0,0 0,1 0,-1 1,1-1,-1 0,1 0,-1 1,1-1,-1 1,0-1,1 1,-1 0,0 0,1-1,-1 1,0 0,0 1,0-1,0-1,0 1,0 0,0 0,0-1,-1 1,1 0,0-1,0 1,0-1,-1 1,1-1,0 0,0 1,0-1,-1 0,1 0,0 1,0-1,0 0,0 0,0 0,0 0,0 1,0-1,-1 0,1 0,0 0,0 0,0 0,1-1,-1 1,0-1,0 1,1-2,0 2,0-1,-1 0,1 0,0 0,-1 0,1 0,-1 0,1 0,-1 0,0 1,1-1,-1 1,0-1,0 1,1-1,-1 1,0 0,0-1,0 1,0 0,0 0,0 0,0 0,0-1,0 1,0 0,0 0,0 0,0 0,0 0,0 0,0 1,0-1,0 1,0 0,0-1,0 1,0 0,0 0,0 0,0 0,0 0,0 0,0 0,0 0,1-1,-1 1,0-1,0 1,0-1,1 1,-1-1,0 0,0 1,1-1,-1 0,1 0,-1 0,0 0,2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228 586,'2'0,"-4"0,2 0,0-1,0 1,0 0,1-1,-1 1,0 0,0 0,1-1,0 1,0 0,-1-1,1 1,-1 0,1 0,-1 0,0 0,1 0,-1 0,1 0,-1 0,1 0,-1 1,1-1,-1 0,1 1,-1-1,0 0,1 0,-1 1,0-1,0 0,1 0,-1 1,0-1,0 0,0 0,0 1,0-1,0 0,0 0,-1 1,1-1,0 0,-1 1,1-1,-1 0,0 1,1-1,-1 0,1 0,-1 0,0 1,1-1,0 0,-1 0,1 0,0 0,-1 0,1 0,-1 0,1 0,0 0,0 0,0 0,0 0,0 0,0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664 520,'2'0,"-4"0,2 0,0 0,0 0,1 0,-1 0,0-1,1 1,-1 0,1 0,0 0,-1 0,1 0,0 0,0-1,0 1,0 0,-1 0,1 0,-1 0,1 0,-1 0,0 0,0 0,1 0,-1 0,0 0,0 0,0 0,1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685 512,'2'0,"-4"0,2 0,0 0,0 0,0 0,0 0,-1-1,1 1,0 0,0 0,0 0,0 0,0 0,0 0,0 0,0 0,0-1,0 1,0 0,0 0,0 0,0-1,1 1,-1 0,0 0,0 0,1 0,-1 0,0 0,0 0,1 0,-1 0,1 0,-1 1,0-1,0 1,1-1,-1 1,0 0,0-1,0 1,0 0,0 1,0-1,0 0,0 0,0 0,0 0,0-1,-1 1,1 0,0-1,0 1,0-1,-1 1,1-1,0 1,0-1,0 0,0 0,0 1,0-1,-1 0,1 0,0 0,0 0,0 0,0 0,0 0,1-1,-1 1,0-1,0 1,1-1,-1 0,1 0,-1 0,1 0,0 1,-1-1,1 0,-1 0,0 1,1-1,-1 1,0-1,0 1,0 0,1-1,-1 1,0 0,0 0,0-1,0 1,0 0,0 0,0 0,0 0,0 0,1 0,-1 0,0-1,0 1,0 0,0 0,0 0,0 0,0 0,0 0,0 0,0 0,0 0,0 0,0 0,0 1,0-1,0 0,0 0,0 1,0-1,0 0,0 0,0 0,0 0,0 0,0 0,0 0,0 0,0 0,0 0,0 1,0-1,0 0,0 0,0 0,0 0,0 0,0 0,0 0,0 0,0 0,0 0,0 0,0 0,0 0,0 0,0 0,0 0,0 0,0 0,0 0,0 0,0 0,0 0,0 0,0 0,0 0,0 0,0 0,0 0,0 0,0 0,0 0,0 0,0 0,0 0,0 0,0 0,0-1,0 1,0 0,0 0,0 0,0 0,0 0,0 0,0 0,0 0,0 0,0 0,0 0,0-1,0 1,0 0,0 0,0 0,0 0,0 0,0 0,0 0,0 0,0 0,0 0,0 0,-1 0,1 1,-1-1,1 0,0 0,0 1,-1-1,1 1,0-1,0 1,-1-1,1 1,0 0,0-1,0 2,0-1,0 0,0 0,0 0,0-1,0 1,0 0,0-1,1 1,-1 0,0-1,0 0,1 0,-1 1,0-1,0 0,1 0,-1 1,0-1,1 0,-1 0,2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703 528,'2'0,"-4"0,2 0,0 0,0 0,1 0,-1 0,0 0,0 0,0 0,1 0,-1 0,1 0,-1 1,0-1,0 0,1 1,-1-1,1 1,-1-1,0 1,0 0,0-1,0 1,-1-1,1 1,0-1,0 0,0 1,-1-1,1 0,-1 0,1 0,-1 0,1 0,0 0,-1 0,1 0,0-1,0 0,-1 1,2-1,-1 0,0 1,1-1,-1 0,1 1,-1-1,1 0,0 1,-1 0,1-1,-1 1,1-1,-1 1,0 0,1-1,0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719 499,'2'0,"-3"0,1 1,0-1,1 1,-1 0,1-1,0 2,-1-1,1 0,-1 0,1 1,-1-1,0 1,1 1,-1 0,0-2,-1 1,1-1,0 1,-1-1,1 1,0-1,-1 0,1 1,-1-2,1 1,-1 0,1 0,0-1,0 0,-1 1,1-1,0 0,0 0,0 1,0-1,0 0,-1 0,1 0,0 0,0 0,0 0,0 0,0 0,0 0,0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894 568,'2'0,"-4"0,2 0,0 0,0 0,0 1,0-1,1 0,0 1,-1 0,1 0,0 0,-1 0,1 1,0-1,0 1,-1-1,1 1,-1 0,1-1,-1 1,1 0,-1 0,0-1,0 1,0-1,0 1,1-1,-1 1,0-1,0 1,0-1,0 0,0 0,0 0,0-1,0 1,0-1,0 1,0-1,0 0,1 0,-1 0,0 1,0-1,0-1,1 1,1-1,-1 0,0-1,1 0,0 1,-1-2,1 1,0 0,0 0,1 0,-1 0,0 1,0-1,-1 0,1 1,-1 0,0 0,0 1,0-1,0 0,0 1,0-1,-1 1,1 0,0 0,0 0,-1 0,1 0,0 0,0 1,0-1,0 1,0-1,0 1,0-1,0 1,-1-1,1 1,0 0,-1-1,1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920 545,'2'0,"-4"0,2 0,0 0,0 0,0 0,0 0,0 0,0 0,0 0,0 0,0 0,0 0,0-1,0 1,0 0,0 0,0 0,0 0,0 1,-1-1,0 0,1 1,-1 0,1 0,-1-1,0 2,1-1,-1 0,1 0,0 0,-1 0,1 0,0 0,0 1,0-2,0 1,0 0,0 0,0-1,0 1,0-1,0 1,0-1,1 0,-1 1,0-1,0 0,0 0,0 1,1-1,-1 0,0 0,1 0,-1 0,1 0,1-1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927 557,'2'0,"-4"0,2-1,0 1,0 0,0 0,0 0,0 0,0 0,0-1,0 1,0 0,0-1,0 1,0-1,0 1,0 0,0-1,0 1,0 0,1-1,-1 1,0 0,0-1,0 1,0 0,1 0,-1 0,0-1,0 1,0 0,1 0,-1 0,0 0,1 1,-1-1,0 1,0-1,1 1,-1 0,0-1,0 1,1 0,-1 0,0 0,-1 0,1 0,0 0,0 0,0-1,0 1,0 0,0-1,0 1,-1-1,1 1,0-1,0 0,0 0,0 0,0 1,0-1,0 0,0 0,0 0,0 0,0 0,0 0,0 0,0-1,1 1,-1-1,1 0,-1 0,1 0,-1 0,1 0,-1 1,0-1,1 0,-1 1,0-1,0 1,1-1,-1 1,0-1,0 1,0 0,0-1,1 1,-1 0,0 0,0 0,0 0,0 0,0 0,0 0,0 0,0 0,0 0,0 1,0-1,0 1,0-1,0 1,0 0,0-1,0 1,0 0,0-1,0 1,0 0,0-1,0 1,0-1,0 1,1-1,-1 1,0-1,0 0,0 1,0-1,0 0,1 0,-1 0,0 0,0 0,0 0,0 0,2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952 558,'2'0,"-4"0,2 0,0 0,0 0,0 0,0 0,0 0,0 0,0 0,0 0,0 0,0 0,0 0,1 0,-1 0,1 0,0 0,0 0,-1 0,1 0,0 0,0 0,-1 0,1 0,-1 0,1 0,-1 1,0-1,1 0,-1 0,0 0,0 0,0 0,1-1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969 554,'2'0,"-4"0,2 0,0 0,0 0,0 0,0 0,-1 0,1 0,0 0,0 0,0 0,0-1,0 1,0 0,0 0,0 0,0-1,0 1,0 0,0 0,0 0,0-1,0 1,0 0,0 0,0 0,0-1,1 1,-1 0,0 0,0 0,1 0,-1 0,0 0,0 0,1 0,-1 0,0 1,1-1,-1 0,1 1,-1-1,0 1,0-1,0 1,1 0,-1-1,0 1,0 0,0-1,0 1,-1 0,1 0,0 0,0-1,0 0,-1 1,1-1,0 1,0-1,0 0,0 0,0 0,0 1,0-1,0 0,0 0,0 0,0 0,0 0,0 0,0 0,0 0,0-1,0 1,0 0,0-1,1 1,-1-1,1 0,-1 1,0-1,1 1,-1-1,0 1,0-1,1 1,-1 0,0-1,0 1,0 0,0 0,1-1,-1 1,0 0,0 0,0 0,0 0,0-1,0 1,0 0,0 0,0 0,0 0,0 0,0 0,0 0,0 0,0 0,0 0,0 0,0 0,0 1,0 0,0 0,0-1,0 1,0-1,0 1,0 0,0 0,0-1,0 1,0-1,0 2,0-2,1 1,-1-1,0 0,0 1,0-1,1 0,-1 0,0 1,0-1,0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980 567,'2'0,"-4"0,3-1,-1 1,0 0,0 0,0 0,1 0,-1 0,0 0,0 0,0 0,0 0,0 0,1 0,-1 0,0-1,0 1,0 0,0 0,0 0,1 0,-1 0,0 0,0 0,0 0,1 0,-1 0,0 1,1-1,-1 0,0 0,1 1,-1-1,0 1,0-1,1 1,-1-1,0 1,0-1,0 1,0-1,0 1,0-1,-1 0,1 0,0 0,0 0,0 0,0 0,-1 0,1 0,-1 0,1-1,0 1,-1-1,1 1,0-1,0 1,-1-1,1 1,0 0,0-1,0 1,0-1,1 1,-1 0,0 0,0-1,0 1,0 0,1 0,-1-1,0 1,1 0,1-1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336 550,'0'-1,"0"1,0 0,0 0,1 0,-1-1,0 1,0 0,1-1,-1 1,0 0,1 0,-1 0,1-1,-1 1,1 0,-1 0,1 0,-1 0,1 0,-1 0,0 0,1 0,-1 0,1 0,0 0,0 1,-1-1,1 0,-1 1,0-1,1 1,-1-1,1 1,-1 0,0-1,1 1,-1 0,0 0,0 0,0-1,0 1,0 0,0-1,0 1,0 0,0 0,-1 0,1 0,-1-1,1 1,-1-1,1 1,-1-1,1 1,-2-1,1 1,1-1,-1 0,1 0,-1 0,1 0,-1 0,0 0,1 0,-1 0,1 0,0 0,-1-1,1 1,-1 0,1-1,-1 1,1 0,0 0,-1-1,1 1,0 0,0-1,-1 1,1-1,0 1,0 0,0-1,0 1,0 0,0-1,0 1,0 0,0-1,0 1,1 0,-1-1,0 1,1-1,0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996 539,'2'0,"-4"-1,2 1,0 0,0 0,0 0,0 0,0 0,1 0,-1 0,0 0,0 0,0 0,0 0,0 0,1 1,0 0,0 0,0 1,0-1,0 0,-1 1,1-1,-1 1,1 0,-1-1,0 1,0 0,0-1,0 1,0-1,0 1,-1 0,1 0,-1-1,1 0,-1 1,1-1,-1 0,1-1,-1 1,1 0,0-1,0 1,-1-1,1 0,0 0,0 1,0-1,0 0,-1 0,1 0,0 0,0 0,0 0,0 0,0 0,0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1009 535,'2'0,"-4"0,2 0,0 0,0 0,0 0,0 0,0 0,0 0,0 0,0 0,0 0,0 0,0 0,0 0,0 0,0 0,0 0,0 0,0-1,0 1,0 0,0 0,0 0,0 0,0 0,0 0,0 0,0 0,0 0,0 0,0 0,1-1,-1 1,0 0,0 0,0 0,1 0,-1 0,0 0,0 0,1 0,-1 0,0 0,1 0,-1 0,0 0,0 0,1 0,-1 0,0 1,1-1,-1 0,0 0,1 0,-1 1,0-1,0 0,0 1,1-1,-1 1,0-1,0 0,0 1,0-1,0 1,0-1,0 0,0 1,0 0,-1-1,1 0,0 0,0 1,0-1,0 0,-1 1,1-1,0 0,0 0,0 0,0 0,0 0,0 0,0 1,0-1,0 0,0 0,0 0,0 0,0 0,0 0,0 0,0 0,0 0,0 0,0 0,0 1,0-1,1 0,-1 0,1 0,-1 0,0 0,1 0,-1 0,0 0,1 0,-1 0,1 0,-1 0,0 0,0 0,0 1,1-1,-1 0,0 0,0 0,0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343 556,'2'0,"-4"0,3 0,-1 1,0-1,0 0,0 1,0-1,0 0,0 1,0-1,1 1,-1 0,0-1,0 1,0 0,1-1,-1 1,0-1,0 1,1 0,-1-1,0 2,0-2,1 1,-1 0,0-1,0 1,0-1,0 1,0-1,1 0,-1 1,0-1,0 0,0 0,0 1,0-1,0 0,0 0,0 0,0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280 531,'2'0,"-4"0,2 0,0 0,0 0,0 0,0 0,0 0,0 0,0 0,0 0,0 0,0 0,0 0,0 0,0 0,0 0,0 0,0 0,0 0,0 0,0 0,0 0,0 0,0 0,0 0,0 0,0 0,0 0,0 0,0 0,0 1,0-1,0 0,0 0,0 0,0 0,0 0,0 0,-1 0,1 0,0 0,0 0,0 0,0 0,0 0,0 0,0 0,0 0,0 0,0 0,0 0,0 0,1-1,-1 1,0 0,1 0,-1 0,0 0,1 0,-1 0,0 0,1 0,-1 0,0 0,0 0,1 0,-1 0,0 1,0-1,0 0,0 0,0 0,0 0,0 0,-1 1,1-1,0 0,0 0,0 0,0 0,0 0,-1 0,1 0,0 0,0 0,0 0,0 0,-1 0,1-1,0 1,0 0,0 0,0 0,0 0,0-1,0 1,0 0,0 0,0 0,0 0,0 0,0 0,1 0,-1-1,0 1,0 0,0 0,0 0,1 0,-1 0,0 0,0 1,0-1,1 0,-1 0,0 0,0 0,0 0,0 1,0-1,0 0,0 0,0 0,0 0,0 1,0-1,0 0,-1 0,1 0,0 0,0 0,0 0,0 0,-1 0,1 0,0 0,0 0,0-1,0 1,0 0,0 0,0-1,0 1,0 0,0 0,0-1,0 1,0 0,0 0,0 0,0 0,1 0,-1 0,0 0,0 0,0 0,0 0,0 1,0-1,0 0,1 0,-2 0,1 1,0-1,0 0,0 0,0 0,0 0,0 0,0 0,0 0,0 0,0 0,0 0,0 0,0 0,0 0,0 0,0 0,-1 0,1 0,0 0,0 0,0 0,0 0,0 0,0-1,0 1,0 0,0 0,0 0,0 0,0 0,0 0,0 0,0 0,0 0,0 0,0 0,0 0,0 0,0 1,0-1,0 0,0 0,0 0,0 0,0 0,-1 0,1 0,0 0,0 0,0 0,0 0,0 0,0-1,-1 1,1 0,0 0,0 0,0 0,0 0,0 0,0 0,0 0,1 0,-1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282 531,'2'0,"-4"0,2 0,0 0,0 0,0 0,0 0,0 0,0 0,0 0,0 0,0 0,0 0,0 0,0 0,0 0,0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284 528,'2'0,"-4"0,2 0,0 0,0 0,0 0,0 0,0 0,0 0,0 0,0 0,0 0,0 0,0 0,0 0,0 0,0 0,0 0,0 0,0 0,0 0,0 0,0 0,0 0,0 0,0 0,0 0,1 0,-1 0,0 0,0 0,0 0,0 0,0 0,0 0,0 0,0 0,0 0,0 0,0 0,0 0,0 0,0 1,0-1,0 0,0 0,0 0,0 0,0 0,0 0,0 0,0 0,0 0,0 0,0 0,0 0,0 0,0 0,0 0,0 0,1 0,-1 0,2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322 562,'2'0,"-4"0,2 0,0 0,0 0,0 0,-1 0,1 0,0 0,0 0,0 0,0 0,0 0,0 0,0 0,0 0,0 0,0 0,0 0,0 0,0 0,0 0,0 0,-1 0,1 0,0 0,0 0,0 0,0 0,0 0,0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417 435,'2'0,"-4"0,2 0,0 0,0 0,0 0,0 0,0 0,0 0,0 0,0 0,0 0,0-1,0 1,0 0,0 0,0 0,0 0,0 0,0 0,0 0,0 0,0 0,0 0,0 1,1-1,-1 0,0 0,1 0,-1 0,1 1,0-1,-1 0,1 0,-1 1,1-1,-1 0,1 0,-1 0,0 1,1-1,-1 0,0 0,1 0,-1 0,0 0,0 1,0-1,0 0,1 0,-1 0,0 0,0 0,0 0,0 0,0 0,0 0,0 0,0 0,0 1,0-1,0 0,-1 1,1-1,0 0,-1 0,1 1,-1-1,0 1,1-1,-1 0,1 1,-1-1,0 0,1 1,-1-1,1 0,-1 1,1-1,-1 0,1 0,0 0,0 1,0-1,-1 0,1 0,0 0,0 0,0 0,0 0,0 0,0 0,0 0,-1 0,1 0,0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255 522,'2'0,"-4"0,2 1,-1-1,1 1,0 0,-1 0,1 0,0 0,0 0,-1 0,1 1,-1 1,1-3,0 2,0-1,-1-1,1 1,0-1,0 1,0 0,0-1,0 0,0 1,0-1,0 0,0 0,0 0,0 0,0 1,0-1,0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252 524,'2'0,"-3"-1,1 1,1 0,0-1,-1 1,1 0,0-1,0 1,0 0,0-1,0 1,-1 0,1 0,0 0,-1 0,1 0,0-1,0 2,-1-1,1 0,-1 0,0 0,0 1,0 0,0 0,0-1,0 1,0 0,-1 0,1-1,0 1,-1 0,0-1,1 1,-1-1,1 1,-1-1,1 1,-1-1,1 0,-1 0,1 1,-1-1,1 0,-1 0,1 0,0 0,-1 0,1 0,0 0,0 0,-1 0,1 0,0 0,0 0,0 0,0 0,0 0,0 0,-1 0,1 0,0 0,0 0,0 0,0 0,0 0,0 0,0 0,0 0,0 0,0 1,0 0,1-1,-1 1,1-1,-1 1,1 0,-1-1,1 1,-1 0,1 0,0 0,-1-1,1 1,-1-1,0 0,0 1,0-1,1 0,-1 0,0 1,0-1,0 0,0 0,0 0,0 0,1 0,-1 0,0 0,0 0,0 0,1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318 558,'2'0,"-5"0,3 0,0 0,0 0,0 0,0 0,0 0,0 0,-1 0,1 0,0 0,0 0,0 0,-1 0,1-1,0 1,0 0,-1 0,1 0,0 0,-1 0,1-1,-1 1,1 0,-1 0,0-1,1 1,-1 0,1-1,-1 1,0 0,1-1,-1 1,0-1,0 0,0 1,0-1,0 1,1-1,-1 0,0 1,1-1,-1 1,0-1,-1 0,2 1,-1-1,1 1,-1-1,-1 0,2 1,-1-1,1 1,-1-1,0 1,1 0,-1-1,1 1,-1 0,1-1,-1 1,1 0,-1-1,1 1,0 0,-1 0,1 0,0-1,0 1,-1 0,1 0,0 0,-1 0,1-1,0 1,-1 0,1 0,0 0,-1 0,1-1,0 1,-1 0,1 0,0 0,-1-1,1 1,-1 0,1 0,-1-1,1 1,0 0,-1 0,1-1,-1 1,1 0,0 0,0 0,-1 0,1-1,0 1,-1 0,1 0,0 0,0 0,-1-1,1 1,0 0,0 0,0 0,0 0,0 0,0 0,0 0,0 0,0 0,0 0,0 0,0 0,0 0,0 0,0 0,0 0,0 0,1 0,0 0,2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288 529,'2'0,"-4"0,2 0,0 0,0 0,0 0,0 0,0 0,0 0,0 0,0 0,0 0,0 0,0 0,0 0,-1 1,1-1,0 0,0 0,-1 0,1 0,-1 0,1 0,0 0,-1 0,0 1,1-1,-2 0,2 0,-1 0,0 0,0 0,1 0,-1 0,1 0,-1 0,1 0,-1 0,1 0,0 0,-1 0,1 0,0 0,-1 0,1 0,0 0,0 0,0 0,0 0,0 0,-1 0,1 0,0 0,0 0,0 0,0 0,0 0,0 0,0 0,0 0,-1 0,1 0,0 0,0 0,0 0,0 0,0 0,0 0,0 0,0 0,0 0,0 0,0 0,0 0,0 0,0 0,0 0,0 0,0 0,0 0,0 0,0 0,0 0,0 0,0 0,0 0,0 1,0-1,1 0,-1 1,0-1,1 1,-1-1,0 1,1-1,-1 1,1 0,-1 0,1-1,-1 1,0-1,1 0,-1 1,0-1,0 0,0 0,0 1,1-1,-1 0,0 0,0 1,0-1,0 0,0 0,0 0,0 0,0 0,0 0,0 0,0 0,0 0,0 0,1 0,-1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311 574,'2'0,"-4"0,2 0,0 0,0 0,0 0,0 0,0 0,0 0,0 0,0 0,0 0,0 0,0 0,0 0,0 0,0 0,-1 0,1 0,-1 0,0 0,1 0,-1 0,0 0,1 0,-1 1,1-1,-1 0,0 0,0 0,1 0,0 0,-1 0,1 0,0 0,0 0,-1 0,1 0,0 0,0 0,0 0,0 0,0 0,0 0,0-1,-1 1,1 0,0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309 570,'2'0,"-4"0,2 0,0 0,0 0,0 0,0 0,0 0,0 0,0 0,1 0,-1 1,0-1,1 0,-1 0,0 0,0 1,1-1,-1 0,0 0,0 0,1 1,-1-1,0 0,0 0,0 0,0 1,0-1,0 0,0 0,0 0,0 0,0 0,0 1,-1-1,1 0,0 0,0 0,-1 1,1-1,0 0,-1 0,1 0,0 0,-1 0,1 0,0 0,0 0,-1 1,1-1,0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1015 628,'2'0,"-4"0,2-1,0 1,0 0,0 0,0 0,0 0,0 0,0 0,0 0,0 0,0-1,0 1,0 0,0 0,0-1,0 1,0 0,0 0,0 0,0-1,0 1,0 0,0 0,0-1,0 1,0 0,0 0,0 0,0 0,0 0,0-1,0 1,0 0,0 0,0 0,0 0,0 0,0 0,0 0,0 0,0 0,0-1,0 1,0 0,0 0,0 0,0 0,0 0,0 0,0 0,0 0,0 0,0 0,-1 1,1-1,0 1,-1-1,1 1,-1 0,1-1,0 1,0-1,-1 1,1 0,0-1,0 1,-1-1,1 2,0-2,0 1,-1-1,1 1,0 0,0-1,0 1,0 0,-1-1,1 1,0 0,-1 0,1 0,0-1,0 1,-1 0,1-1,0 1,0-1,0 0,0 1,0-1,-1 0,1 1,0-1,0 0,0 1,0-1,0 0,0 0,0 1,-1-1,1 0,0 1,0-1,0 0,0 1,0-1,0 1,0-1,0 0,-1 0,1 1,0-1,0 0,0 1,0-1,0 0,0 0,0 0,0 1,0-1,0 0,0 0,0 0,0 0,0 0,0 0,0 1,0-1,0 0,0 0,0 0,0 0,0 0,0 0,0 0,0 0,-1 0,1 0,0 0,0 0,0 1,0-1,0 0,0 0,0 0,0 0,0 0,0 0,0 0,0 0,0 0,0 0,0 0,0 0,0 0,0 0,0 0,0 0,0 0,0 0,0 0,0 0,0 0,0 0,0 0,0 0,0 0,0 0,0 0,0 0,0 0,0 0,0 0,0 0,0 0,0 0,0 0,0 0,0 0,0 0,0 0,0 0,0 1,0-1,0 0,0 0,0 0,0 0,0 0,0 0,0 0,0 0,0 0,0-1,0 1,0 0,1 0,-1-1,0 1,0 0,0 0,0 0,0 0,0-1,1 1,-1 0,0 0,0 0,0-1,0 1,1 0,-1 0,0 0,0 0,0-1,0 1,0 0,1 0,-1-1,0 1,0 0,1 0,-1-1,0 1,0 0,0 0,0-1,1 1,-1 0,0 0,0-1,0 1,0 0,1 0,-1 0,0 0,0 0,0-1,0 1,0 0,0 0,0 0,0 0,0 0,0 0,1 0,-1 0,0 0,0 0,0 0,0-1,0 1,0 0,0 0,0 0,0 0,0 0,0 0,0 0,0 0,0 0,0 0,0 0,0 0,-1 1,1-1,0 1,-1-1,1 1,0-1,-1 1,1-1,-1 1,1-1,-1 1,1-1,0 1,-1-1,1 0,0 1,0-1,0 0,-1 0,1 0,0 1,0-1,0 0,-1 0,1 0,0 1,0-1,0 0,0 0,0 0,0 0,0 0,0 0,-1 0,1 1,0-1,0 0,0 0,0 0,0 0,0 0,0 0,0 0,0 0,0 0,0 0,0 0,0 0,0 0,0 0,0 0,0 0,0 0,0 0,-1 0,1 0,0-1,0 1,-1 0,1-1,0 1,0 0,-1-1,1 0,0 1,-1-1,1 1,0-1,0 1,-1-1,1 1,0-1,-1 0,1 1,0 0,0-1,0 1,0 0,0 0,0 0,-1-1,1 1,0 0,0 0,0 0,0 0,0 0,0-1,0 1,0 0,0 0,0 0,0 0,0 0,0 0,0 0,0 0,0 0,0 0,0 0,0 0,0 0,0 0,0 0,0-1,0 1,0 0,0 0,0 0,0 0,0 0,0 0,0 0,0 0,0 0,0 0,0 0,0 0,0 0,0 0,0 0,0 0,0 0,0 0,0 0,0 0,0 0,0 0,0 0,0 0,0 0,0 0,0 0,0 0,0 0,0 0,0 0,0 1,1-1,-1 0,0 1,0-1,1 0,-1 1,0-1,1 1,-1-1,0 0,0 1,0-1,1 1,-1-1,0 0,0 1,0-1,0 0,0 0,1 0,-1 0,0 1,0-1,0 0,0 0,0 0,0 1,0-1,0 0,0 0,0 0,0 0,1 0,-1 0,0 0,0 0,0 0,0 0,0 0,0 0,0 0,0 0,0 0,0 0,0 0,1 0,-1 0,0-1,0 1,0 0,1 0,-1-1,1 1,-1-1,1 1,-1 0,0-1,1 1,0-1,-1 1,1 0,-1-1,0 1,1 0,-1 0,0-1,0 1,1 0,-1 0,0 0,0-1,1 1,-1 0,0 0,0 0,0 0,0 0,0-1,1 1,-1 0,0 0,0 0,0 0,0 0,0 0,0 0,0 0,0 0,0 0,0 0,0 0,1 0,-1-1,0 1,0 0,0 0,0 0,0 0,0 0,-1 1,1-1,0 0,-1 1,1-1,-1 0,1 1,0-1,-1 1,0 0,0 0,1-1,-1 1,1-1,-1 1,1-1,-1 1,1-1,-1 1,1-1,0 0,0 0,-1 1,1-1,0 0,0 0,-1 1,1-1,0 0,0 0,0 0,0 0,0 0,0 0,0 0,0 0,0 0,0 0,0 0,0 0,0 0,0 0,0 0,0 0,0 0,0 0,0 0,0 0,0 0,0 0,0 0,-1 0,1-1,0 1,0 0,-1-1,1 1,0-1,0 0,-1 1,1-1,0 0,-1 1,1-1,0 1,0 0,-1-1,1 1,0 0,0 0,0-1,0 1,0 0,0 0,0 0,0 0,0 0,0 0,0 0,0 0,0 0,0 0,0-1,0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782 277,'2'0,"-4"0,2 0,1 0,-1 0,0-1,0 1,1 0,-1 0,0 0,1 0,-1-1,1 1,-1 0,1 0,-1 0,1 0,0-1,-1 1,1 0,0 0,0 0,-1 0,1 0,0 0,0 0,-1 0,1 0,0 0,0 0,0 1,0-1,0 0,-1 1,1-1,0 1,1-1,-1 1,0 0,0-1,0 1,1 0,-1-1,0 1,0-1,-1 0,1 0,-1 0,1 0,-1 1,0-1,0 0,1 0,-1 0,0 0,0 0,0 0,0 0,0 0,0 0,0 0,0 0,0 0,0 0,0 0,0 0,0 0,0 0,0 0,0 0,0 0,0 0,-1 0,1 0,-1 0,0 1,0-1,0 1,0 0,0 0,0 0,0 0,0 0,0 0,-1 0,1 1,0-1,0 0,0 0,-1 1,0 0,1-1,0 0,0 0,0 0,0-1,0 1,0-1,0 1,1-1,-1 0,1 0,-1 0,1 0,0 0,-1 0,1 0,0 0,0 0,0 0,0 0,-1 0,2 0,-1-1,0 1,0 0,0 0,0 0,1 0,-1 0,0 0,1 0,-1-1,1 2,0-1,0 0,-1 0,1 0,0 0,0 0,0 1,0-1,-1 0,1 0,0 0,0 1,2-1,-2 0,0 0,0 0,0 0,1 0,-1 0,0 0,-1 0,1 0,0-1,-1 1,1 0,-1 0,1 0,-1 0,0 0,0-1,1 1,-1 0,1-1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812 292,'2'0,"-4"0,2 1,0-1,-1 0,-1 0,-1 1,2-1,-1 0,1 0,-1 0,1 1,-1-1,0 0,1 0,0 0,0 0,0 0,0 0,1 0,0 0,-1 0,1 0,0 0,0 0,0 0,-1 0,1 0,0 0,1 0,-1 0,3-1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833 296,'2'0,"-4"0,2 0,0 0,0 0,0 0,1 0,0 0,0 0,0 0,0 0,1 0,-1 0,0 0,0 0,0 0,0 0,0 0,0 0,-1 0,1 0,-1 0,1 0,-1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519 486,'2'0,"-4"0,2 0,0 0,0 0,0 0,0 0,0 0,0-1,0 1,0 0,0 0,0 0,0 0,0 0,0 0,0 0,0 0,0 0,0 0,0 0,0 0,0 0,0 0,0 0,0-1,0 1,0 0,0 0,0 0,0 0,0 0,0 0,0 0,0 0,0 0,0 0,0 0,0 0,0 0,0 0,0 0,0 0,0 0,0 0,1 1,-1-1,0 1,0-1,0 1,0 0,1 0,-1 0,0 0,0 0,0 0,1 0,-1 0,0 0,0 0,1 0,-1 0,0-1,0 1,0 0,1 0,-1-1,0 1,0-1,0 1,0 0,0-1,0 1,0-1,1 0,-1 0,0 1,0-1,0 0,0 0,0 0,0 0,0 1,0-1,0 0,0 0,0 0,0 0,0 0,0 0,0 0,0 0,0 0,0 0,0-1,-1 1,1-1,0 0,0 1,0-1,0 0,0 1,0-1,0 0,0 0,0 0,0 0,0 0,0 1,0-1,0 0,1 0,-1 0,0 0,1 0,-1 1,0-1,1 0,-1 0,1 0,0 0,-1 1,1-1,0 1,-1-1,2 0,-1 0,-1 1,1 0,-1 0,1-1,-1 1,1 0,-1 0,0 0,1 0,-1 0,0 0,0 0,1 0,-1 0,1 0,-1 1,0-1,0 0,1 0,-1 0,1 1,-1-1,0 0,0 1,1-1,-1 0,1 1,-1-1,0 1,1 0,-1 0,1-1,-1 1,1 0,-1 0,0 0,1 0,-1 0,1 0,-1 0,0 0,0 0,1 0,-1 0,0-1,0 1,0 0,0 0,1 0,-1 0,0-1,0 1,0 0,1-1,-1 1,0 0,0-1,0 1,1 0,-1-1,0 0,0 0,0 0,0 1,0-1,0 0,0 0,0 0,0 0,-1-2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841 288,'2'0,"-3"0,3 0,-1-1,0 1,0 0,0 0,0 0,0 0,-1 0,1 0,1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884 259,'0'-1,"0"1,1-1,-1 1,0-1,0 1,0-1,0 1,1-1,-1 1,0-1,0 1,0 0,0-1,0 1,0 0,-1-1,1 1,0 0,0 0,0 0,-1 0,1 0,0 0,-1 0,1 0,-1 1,0-1,0 1,1 0,-1 0,0 0,1 0,-1 0,1 0,-1 1,0 1,1-1,0 0,-1 1,1-1,0 0,0 0,0 0,0 0,0-1,0 1,-1 1,1 0,0-1,0-1,0 0,0 1,0-1,0 0,0 0,0 0,0 0,0 0,-1 0,1-1,0 1,0 0,0-1,0 1,0-1,-1 1,1-1,0 0,0 1,0-1,0 0,0 0,0 0,0 0,0 1,-1-1,1 0,0 0,0-1,-1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869 288,'1'0,"-1"0,0 0,1 0,0 0,0-1,0 1,0 0,-1 0,1 0,0 0,0 0,0 0,0 0,0 0,0-1,-1 1,1 0,0 0,-1 0,0 0,1 0,-1 0,0 0,0 0,0 0,0 0,0 0,0 0,0 0,0 0,0 0,0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906 278,'2'0,"-4"0,1 0,1 1,-1 0,0-1,1 2,-1-1,0 0,-1 1,1 0,1-1,-1 1,1-1,-1 0,1 1,0-1,-1 1,2 1,-1-2,0 0,1 0,-1 0,1-1,-1 1,1-1,4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916 291,'2'0,"-4"-1,2 1,0 0,0-1,0 1,1 0,-1-1,0 1,0 0,0 0,0-1,1 1,-1 0,0 0,0-1,1 1,-1 0,0 0,0 0,0 0,1 0,-1 1,0-1,0 0,1 1,-1-1,0 1,0 0,0 0,0-1,0 1,0 0,0 0,0 0,-1-1,1 1,0 0,0-1,0 1,-1-1,1 1,0-1,0 0,0 0,0 0,0 0,0 0,0 0,0 0,0 0,1 0,-1-1,0 1,1-1,0-1,-1 1,1 0,-1 1,1-1,-1 0,0 1,1-1,-1 1,0-1,0 1,0 0,0-1,1 1,-1 0,0 0,0 0,0 0,0 0,0 0,0 0,0 0,0 0,0 1,0-1,-1 1,1 0,0-1,0 1,0 0,0 0,0 0,0-1,1 1,-1-1,0 1,1-1,-1 1,0-1,1 0,-1 0,1 1,1-1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940 292,'2'0,"-4"0,2 0,0 0,0 0,0 0,0 1,0-1,0 1,0-1,0 1,-1 0,1-1,0 1,-1 0,1-1,-1 2,0-1,1-1,0 1,-1-1,1 1,-1-1,1 1,-1-1,1 0,0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953 276,'2'0,"-4"0,2 0,0 0,0 1,0-1,0 1,0 0,0-1,0 1,1 0,-1 0,0 0,1 0,-1 0,0-1,1 1,-1-1,1 1,0-1,-1 1,1-1,-1 0,0 0,1 0,-1 0,0 0,1 0,0-1,-1 1,1-1,0 0,-1 1,0-1,0 1,0 0,0-1,1 1,-1 0,0 0,0-1,0 1,0 0,0 0,0 0,0 1,0 0,0 0,-1 0,1 0,0 0,0 2,-1-1,1 2,0-3,-1 1,1 0,0 0,-1 0,1 1,-1-1,0 1,1-2,-1 0,1 0,-1 1,0-2,0 1,1 0,-2 0,1-1,0 0,0 0,0 0,1 0,-1 0,0-1,0-3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979 270,'2'0,"-4"0,3 1,-1 0,1 0,0 0,-1 0,1 1,-1-1,1 2,0-1,-1 0,0 0,0 0,0-1,0 1,-1 1,1-1,-1 0,1-1,-1 1,0-1,0 0,0 0,0 1,0-1,0 0,0 0,0-1,0 1,0 0,0-1,-2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848 285,'2'0,"-4"0,2 0,0 0,0 0,0 0,0 0,0 0,0 0,0 0,0 0,0 0,0 0,0 0,0 0,0 0,0 0,0 0,0 0,0 0,0 0,0 0,-1 1,0-1,0 0,1 0,-1 0,0 0,0 0,1 0,-1 0,0 0,0 0,1 0,-1 0,0 0,1 0,-1 0,1 0,0 0,-1 0,1 0,0 0,0 0,-1 0,1 0,0 0,0 0,0 0,0 0,-1 0,1 0,0 0,0 0,0 0,0 0,0 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456 190,'2'0,"-4"0,2 0,0 0,0 0,0 0,0 0,0 0,0 0,0 0,0 0,0 0,0 0,0 0,0 0,0 0,0 0,0 0,0 0,0 0,0 0,0 0,0 0,-1 0,1 0,0 0,0 0,0 0,0 0,0 0,0 0,0 0,0 0,0 0,0 0,0 0,0 0,1-1,-1 1,0 0,0-1,1 1,0-1,-1 1,1-1,-1 1,1-1,-1 1,1-1,-1 1,1 0,-1-1,1 1,0-1,-1 1,1 0,-1 0,1-1,-1 1,1 0,-1 0,1 0,-1 0,1 0,0 0,-1 0,1 0,0 1,-1-1,1 1,0-1,0 0,0 1,0 0,0-1,-1 1,1-1,0 0,0 1,-1-1,1 0,-1 1,1-1,0 0,-1 0,1 1,0-1,0 0,-1 0,1 0,-1 0,1 0,-1 0,1-1,-1 1,1 0,-1 0,0-1,1 1,-1 0,0 0,0 0,0-1,1 1,-1 0,0 0,0 0,0 0,0 0,0 0,0 0,0 0,1 0,-1 0,0 0,0 0,0 0,-1 1,1-1,0 1,-1 0,1 0,-1 0,0 0,1 0,-1 0,0 0,0 1,0-1,0 0,0 0,0 0,-1 0,1 1,-1-1,1 0,0 0,0 0,-1 0,1 0,0-1,0 1,0 0,0-1,0 1,0-1,0 1,1-1,-1 0,0 0,1 1,0-1,-1 0,1 0,0 0,0 0,0 0,0 0,0 0,0 0,0 0,0 0,0 0,0 0,0 0,0 0,0 0,1 0,0 0,-1-1,2 1,-2 0,1 1,0-1,-1 0,1 0,0 0,0 0,-1 0,1 0,0 0,0 1,-1-1,1 0,0 0,0 0,-1 0,1 1,0-1,0 0,-1 0,1 0,0 1,-1-1,2 0,-2 0,1 0,0 0,-1 0,1 0,0 0,1 0,-2 0,1 0,0-1,0 1,0 0,0 0,-1 0,1-1,0 1,-1 0,1 0,-1-1,1 1,-1 0,0-1,0 1,1-2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557 461,'2'0,"-4"0,2 0,0 0,0 0,0 0,0 0,0 0,0 0,-1 0,0 0,0 0,-1 0,1 0,-1 0,-1 0,1 1,-1-1,1 0,-1 0,1 0,-1 0,1 0,0 0,1 0,-1 0,0 0,1 0,-1 0,1 0,-1 0,2 0,-1 0,1 0,-1 0,1 0,0 0,-1 0,1 0,0 0,0 0,0 0,0 0,0 0,0-1,1 1,-1 0,1 0,3-1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498 200,'2'0,"-4"0,2 0,0 0,0 0,0 0,0 0,0 0,0 0,0 0,0 0,0 0,0 0,0 0,0 0,-1 0,-1 1,1-1,0 0,0 0,-1 1,1-1,-1 0,1 0,-1 0,-2 0,3 1,0-1,-2 0,2 0,0 0,1 0,-1 0,0 0,1 0,-1 0,1 0,-1 0,1 0,-1 0,1 0,0 0,0 0,-1 0,1 0,0 0,0 0,0 0,-1 0,1 0,0 0,0 0,0 0,0 0,0 1,0-1,-1 0,1 0,0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521 208,'2'0,"-4"0,2 0,0 0,0 0,0 0,0 0,0 0,0 0,0 0,0 0,0 0,0 0,0 0,0 0,0 0,0 0,1 0,-1 0,0 0,1 0,-1 0,1 0,0 0,0 0,0 0,0-1,1 1,-1 0,0 0,0 0,0 0,0 0,0 0,0-1,0 1,0 0,0 0,0 0,-1 0,0 0,1 0,-1 0,1 0,-1 0,0 0,0 0,0 0,0 0,1 0,-1 0,0 0,0 0,0 0,0 0,0 0,0-1,-2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524 197,'2'0,"-4"0,2 0,0 0,0 0,0 0,0 0,0 0,0 0,0 0,0 0,0 0,0 0,0 0,0 0,0 0,1 0,0 0,0 0,2 0,-2 0,0 0,0 0,0-1,0 1,0 0,0 0,0 0,-1 0,1 0,-1 0,0 0,1 0,-1 0,0 0,0 0,0 0,0 0,1 0,-1 0,0 0,0 0,0-1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580 170,'2'0,"-4"0,2-1,1 1,-1 0,1-1,-1 1,1-1,-1 1,1-1,-1 0,1 1,0-1,-1 0,1 0,1-1,-1 1,-1 0,1 0,0 0,-1 0,0 0,1 0,-1 0,1 0,-1 1,0-1,0 1,0 0,0-1,0 1,0 0,-1 0,1-1,0 1,0 0,-1 0,1 0,0 0,-1 0,0 0,1 0,-1 0,1 1,-2-1,2 0,-1 1,1-1,-1 1,1-1,-1 1,1 0,-1 0,0 1,1-1,0 0,-1 0,1 0,0 0,0 1,0-1,0 0,0 1,0 0,0 0,0 0,0 0,1 0,-1 0,0 0,0 1,0-1,0 0,0 0,1 3,-1-3,0 0,0-1,0 1,0-1,1 1,-1 1,0-2,0 1,0-1,0 0,0 0,0 1,0-2,0 1,0 0,0 0,0-1,0 1,-1-1,1 1,0-1,0 1,0-1,-1 0,1 0,-1 0,1 0,-1 0,0-1,0 1,-2-3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600 191,'2'0,"-3"0,1-1,0 1,0 0,1 0,-1 0,0 0,0 0,0 0,0 0,0 0,1 0,-1 0,0 0,0 0,0 0,0 0,0 0,0 0,0 0,0 0,-1 0,1 1,-3-1,0 1,1-1,0 1,0-1,-1 0,1 1,0-1,1 0,-2 0,0 0,2 0,1 0,-1 0,1 0,0 0,-1 0,1 0,0 0,0 0,0 0,0 0,0 0,0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627 190,'0'-1,"0"1,0 0,0 0,0 0,0-1,0 1,0 0,0 0,0 0,0 0,0-1,0 1,1 0,-1 0,0 0,0 0,0 0,0 0,0 0,0 0,0 0,0 0,0 0,0 0,-1 0,1 1,-1 0,0 0,1 0,-1 0,0 0,1 1,-1-1,0 2,0-1,1-1,-1 1,1 0,0-1,0 1,-1 2,1-3,1 1,-1-1,0 1,0-1,1 1,-1-1,0 0,1 0,-1 1,1-1,-1 0,1-1,-1 1,1 0,-1 0,1-1,-1 1,1 0,-1-1,0 1,1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644 204,'2'0,"-4"0,2 0,0 0,0 0,0 0,0 0,0 0,0 0,0 0,0 0,0 0,0 0,0 0,0 0,0 0,0 0,0 0,0-1,0 1,-1 0,1 0,0 0,0 0,0-1,0 1,-1-1,1 1,0-1,0 1,0-1,0 1,0-1,0 1,0-1,0 0,1 1,-1-1,0 1,0 0,1-1,-1 1,0 0,0-1,1 1,-1 0,1 0,-1-1,1 1,-1 0,0 1,1-1,-1 0,1 0,0 1,-1-1,1 0,-1 1,1 0,-1-1,0 1,1 0,-1 0,1 0,-1 0,0 0,0 0,0 0,0 0,0 0,0 2,0-2,-1 0,1 0,0 0,0-1,-1 1,1 0,0 0,0-1,-1 1,1 0,0-1,0 0,0 0,0 1,0-1,0 0,0 0,0 0,0 0,0 0,0 0,0 0,0 0,0 0,0-1,0 1,1-1,-1 0,1 0,0 0,-1 0,1-1,-1 1,1 0,-1 0,1-1,-1 1,1 0,-1-1,1 1,-1 0,0 0,1-2,-1 2,0 0,0 0,1 1,-1-1,0 1,0-1,0 1,0-1,0 1,0 0,1-1,-1 1,0 0,0 0,-1 1,1-1,0 1,0 0,-1 0,1 0,0 0,-1 1,1-1,0 0,0 1,0-1,-1 1,1-1,1 1,-1-1,0 0,0 1,1-1,-1 0,1 0,-1 0,1-1,0 1,-1 0,1-1,0 1,0-1,0 0,-1 0,1 0,0 0,1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681 210,'2'0,"-4"0,2 0,0 0,0 0,0 0,0 1,0-1,0 1,0 0,0 0,0 0,0 0,0 0,0 0,-1 2,1-2,-1 1,1-1,-1 0,1 1,-1-1,0 0,0 1,1-1,0 0,-1 0,1 0,0-1,0 0,0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706 191,'0'-1,"0"1,0 0,0 0,0 0,0 0,0 0,0 0,0 0,0 0,0 0,0 0,0 1,0-1,1 1,-1 0,0 0,1 0,-1 0,1 0,-1 0,1-1,-1 1,1 0,0 0,-1-1,1 1,-1-1,1 1,0-1,-1 0,1 0,0 0,-1 0,1 0,0 0,-1 0,1 0,-1-1,1 1,0-1,0 0,-1 0,1 1,-1-1,1 0,-1 0,0 1,0-1,1 1,-1-1,0 1,0-1,0 1,0 0,1 0,-1-1,0 1,0 0,0 0,0 0,0 0,0 0,0 0,0 0,0 0,0 1,-1-1,1 2,0-1,0 0,0 0,0 1,0-1,0 1,0 1,0-1,0 1,0-1,0 0,0 1,0-1,0 1,1-1,-1 1,0-1,0 1,-1-1,1 0,0 0,-1 1,0-2,1 0,-1 2,-1-2,2 0,-1 0,0-1,0 0,0 1,0-1,-1 0,1 0,0 0,-1-1,0 0,1 1,0-1,0 1,1-1,-1 1,1-1,-1-1,1 0,0 1,1 0,-1 0,1 0,0-1,1 1,0 0,-1 0,1-1,0 2,0-1,0 0,0 0,0 1,0 0,-1-1,1 1,1 0,-2 0,0 0,1 0,-1-1,2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759 181,'2'0,"-4"0,2 0,0 0,0 0,0 0,0 0,0 0,0 0,0 0,0 0,0 1,1-1,-1 2,1-1,0 0,0 1,1 2,-1-2,0 1,0-1,0 1,1 0,-1 3,1 3,-2-6,0-1,0 1,0 0,-1-1,1 1,-1-1,0 2,0-3,1 0,-1 0,0 0,0 0,0 0,0 0,-1 0,2-1,-1 0,1 1,-1-1,1 0,0 0,0 0,0 0,0 0,0 0,-1 0,1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555 452,'2'0,"-3"0,1 0,0 0,1 1,-1-1,1 0,0 1,-1-1,1 0,0 1,0-1,0 0,-1 1,1-1,0 1,0-1,0 1,-1-1,1 0,-1 1,0-1,1 0,-1 0,0 0,1 1,-1-1,0 1,0-1,0 0,0 1,0-1,-1 1,1-1,-1 1,0 0,1-1,-1 1,1-1,-1 1,1-1,-1 0,1 1,-1-1,1 0,0 0,0 1,-1-1,1 0,0 0,0 0,0 0,0 0,-1 0,1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997 171,'2'0,"-4"0,2 0,0-1,0 1,0 0,0 0,1 0,-1 0,0 0,0-1,0 1,0 0,0 0,0 0,0 0,0 0,0 0,0 0,0 0,0 0,0-1,0 1,0 0,0 0,0 0,0 0,0 0,0 0,0 0,0 0,0 0,0 0,1 1,-1 0,0 0,0 0,0 0,1 1,-1 0,0 0,1 0,-1 0,0 1,0-1,0 0,1 4,-1-4,0 0,0 0,0 2,0-3,0 1,1 0,-1 0,0-1,0 1,0-1,0 1,0-1,0 1,0 0,0-1,0 1,1-1,-1 0,0 0,0 1,0-1,0-1,0 1,0 0,0 0,0-1,0 1,0-1,0 1,0-1,1 1,-1-1,0 0,0 0,0 1,0-1,0 0,0 0,0 0,0 0,0 1,0-1,1 0,-1 0,1-1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1011 236,'2'0,"-4"0,2 0,0 0,0 0,0 0,-1 0,1 0,0 0,0 0,-1 0,1 0,0 0,0 0,-1 0,1 1,0-1,0 0,-1 0,1 0,0 0,-1 0,1 1,0-1,-1 0,1 0,0 0,0 0,0 0,0 0,0 0,0 0,0 0,0 0,0 0,0 0,0 0,1 1,0-1,-1 0,1 0,1 0,-1 0,1 0,0-1,0 1,1 0,-1-1,1 1,0-1,0 1,0-1,3 0,-2 1,0-1,-1 0,1 1,-1 0,-1-1,1 1,-2 0,1-1,0 1,-1 0,1 0,0 0,-1 0,1 0,-1 0,1 0,-1-1,1 1,-2 0,1 0,0 0,0 0,-1 0,1 0,-1 0,0 0,1 0,-1 0,0 0,1 0,-1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1005 239,'2'0,"-4"0,2 0,0 0,0 0,0 0,0 0,0 0,0 0,0 0,0 0,0 0,0 0,0 0,1-1,-1 1,0 0,0 0,0 0,0 0,0 0,0 0,0 0,0 0,0 0,0 0,0 0,0 0,0 0,0 0,0 0,0 0,0 0,0 0,0 0,0 0,0-1,0 1,0 0,0 0,0 0,0 0,0 0,0 0,0 0,0 0,0 0,0 0,0 0,0 0,0 0,0 0,0 0,0 0,0 0,-1 0,1 1,-1-1,1 1,-2 1,0-1,1 1,-1-1,0 1,1-1,-1 1,0 0,-1 1,1-1,0 0,1 0,-1 0,-1 2,2-2,-2 2,2-3,0 0,0 1,1-1,-1 0,0 1,0-1,0 1,0-1,1 0,-1 0,1 0,-1-1,1 1,0-1,-1 1,1-1,0 0,0 1,-1-1,1 0,0 0,0 1,0-1,0 0,0 0,0 0,0 0,-1 0,1 0,0 1,0-1,0 0,0 0,0 0,0 0,0 0,0 0,0 0,0 0,0 0,0 0,0 0,0 0,0 0,0 0,0 0,0 0,0 0,0 0,1-1,-1 1,0-1,0 1,0 0,0-1,0 1,0 0,0-1,0 1,0-1,0 1,0-1,0 1,0-1,0 1,0-1,0 1,0 0,0-1,0 1,0 0,0-1,0 1,0 0,0-1,0 1,0 0,0 0,0-1,0 1,0 0,0 0,0 0,0 0,0 0,0 0,0 0,0 0,0 0,0 0,0 0,0 0,0 0,0 0,0 1,-1 0,1 0,0 0,0 0,0 0,0 0,0 0,0-1,0 1,0-1,0 0,0 0,0 1,0-1,0 0,0 0,1 0,-1 0,0 0,0 0,1 0,-1 0,0 0,0 0,1 0,-1 0,0 0,1 0,-1 0,0 0,1 0,-1 0,0 0,0 0,1 0,-1 0,1 0,-1 0,0 0,3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975 304,'2'0,"-4"0,2 0,0 0,0 0,0 0,0 0,0 0,0 0,0 0,0 0,0 0,0 0,0 0,0 0,0 0,0 0,0 0,-1 0,1 0,0-1,0 1,0 0,0 0,0 0,0 0,0-1,1 1,-1 0,0 0,0 0,0 0,0 0,0 0,1 0,-1 0,0 1,1-1,-1 0,0 1,0-1,1 0,-1 1,0-1,0 1,0-1,0 0,0 0,0 1,1-1,-1 0,0 0,0 1,0-1,0 0,0 0,0 0,0 0,0 0,0 0,0 0,0 0,0 0,1-1,-1 0,1 0,-1 1,0-1,1 1,-1-1,0 1,0-1,1 1,-1-1,0 1,0 0,0 0,1-1,-1 1,0 0,0 0,0 0,0 0,0 0,0 0,0 0,0 0,0 0,0 0,1 0,-1 1,0-1,1 0,-1 1,0-1,1 1,-1-1,0 1,1-1,-1 1,0-1,1 0,-1 0,0 0,1 0,-1 1,1-2,-1 1,1 0,2-2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1091 228,'2'0,"-4"0,2 0,0 0,0 0,0 0,0 0,0 0,0 0,0 0,0 0,0 0,0 0,0 0,0 0,0 0,0 0,0 0,0 0,0 0,0 0,0 0,0 0,0 0,0 0,0 0,0 0,0 0,0 0,0 0,0 0,0 0,0 0,0 0,0 0,0 0,0 0,-1 0,1-1,-1 1,1 0,-1 0,1 0,-1 0,1-1,0 1,-1 0,1 0,0 0,0 0,0 0,-1 0,1-1,0 1,0 0,0 0,0 0,0 0,0 0,0 0,0 0,-1 0,1 0,0 0,0 0,0 0,0 0,0 0,0 0,0 0,0 0,0 0,0 0,0 0,1 0,-1 0,1 0,-1 1,0-1,1 0,-1 0,1 1,-1-1,0 0,0 0,1 1,-1-1,0 0,0 0,1 0,-1 1,0-1,0 0,0 0,0 0,1 1,-1-1,0 0,0 0,0 1,0-1,0 0,0 0,0 1,-1-1,1 0,0 1,0-1,-1 1,1-1,0 0,-1 1,1-1,0 0,0 1,0-1,-1 0,1 0,0 0,0 1,0-1,0 0,-1 0,1 0,0 0,0 0,0 0,0 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1104 224,'2'0,"-4"0,2 0,0 0,0 0,0 0,0 0,0 0,0 0,0 0,0 0,0 0,0 0,0 1,0-1,0 1,0-1,0 1,0-1,1 1,-1 0,0-1,1 1,-1-1,0 0,1 1,-1-1,0 0,0 0,1 0,-1 0,0 0,1 0,-1 0,0 0,1 0,-1 0,1 0,-1 0,0 0,1 0,-1-1,0 1,0 0,1 0,-1 0,0 0,0-1,0 1,0 0,0 0,1 0,-1 0,0 0,0 0,0 0,0 0,0 1,0-1,1 0,-1 1,0 0,0 0,0 0,1 1,-1-1,0 1,1 0,-1 0,0 1,1-1,-1 0,0 1,0-1,-1 0,1 0,0 0,0-1,-1 0,1 1,-1 0,1-1,-1-1,1 1,-1-1,1 1,-1-1,0 0,0 0,1 0,-1 0,0 0,1-1,-1 1,1-1,0 1,-1-1,1 1,0-1,0 0,1 0,-1 0,1 0,0 0,1-1,-1 1,0 0,0 0,0 1,0-1,0 0,0 1,0-1,0 1,-1 0,1-1,0 1,0 0,1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999 171,'2'0,"-4"0,2 0,0 1,0-1,0 0,1 1,-1-1,0 0,1 1,-1-1,0 0,0 0,1 1,-1-1,0 0,0 0,1 0,-1 1,0-1,0 0,0 0,0 0,0 0,0 0,0 0,0 0,0 0,0 0,0 0,0 0,0 0,0 0,0 0,0-1,0 1,0 0,0-1,0 1,-1-1,1 1,-1-1,1 1,0 0,-1-1,1 1,0 0,0 0,0 0,-1-1,1 1,0 0,0 0,0 0,-1 0,1 0,0 0,-1 0,1 0,0 1,-1-1,1 0,-1 1,1-1,-1 1,0 0,1-1,-1 0,1 1,0-1,-1 0,1 1,0-1,0 0,0 0,-1 1,1-1,0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955 158,'2'0,"-4"0,3 0,-1 0,0 0,0-1,1 1,-1 0,1 0,-1 0,1 0,-1 0,1 0,0 1,-1-1,1 0,-1 0,1 0,-1 1,1-1,-1 0,0 1,1-1,-1 1,0-1,0 1,0 0,1 0,-2 0,1 0,0 0,0 0,0 0,-1 0,1 1,0-1,-1 0,1 0,0-1,-1 1,1 0,0-1,0 1,0-1,0 1,0-1,0 1,0-1,0 0,0 0,0 1,0-1,0 0,0 0,1 0,-1 1,1-1,-1 0,1 0,0 0,-1 0,1 0,0 0,-1 0,1 0,-1 0,2-1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952 173,'2'0,"-4"0,2 0,0 0,0 0,0 0,0 0,0 0,0 0,0 0,0 0,0 0,0 0,0 0,1 0,0 0,0 0,0 0,0 0,0 0,0 0,0-1,0 1,2 0,-2 0,0-1,1 1,-2 0,1 0,0 0,0-1,0 1,-1 0,0 0,0 0,1 0,-1 0,0 0,0 0,0 0,0 0,0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1074 167,'2'0,"-4"0,2 0,-1 1,1-1,0 1,-1 0,1-1,-1 2,0-1,0 0,1 0,-1 0,0 1,0-1,-1 1,-1 1,2-1,-1 0,-2 1,2-2,0 1,0-1,0 0,0 0,0 0,0 1,1-1,-1 0,0-1,0 1,0 0,1 0,-1 0,0-1,1 1,0-1,-2 1,2-1,-1 0,1 0,0 1,0-1,-1 0,1 0,0 0,0 0,0 0,-2 0,2 0,0 0,-1 0,1 0,0 0,0 0,-1 0,1 0,-1 0,1 0,-1 0,1 0,0 0,-1 0,1 0,-1 1,1-1,0 0,-1 0,1 1,0-1,-1 0,1 1,0-1,0 1,0-1,-1 0,1 1,0-1,0 1,0-1,0 1,0 0,0-1,0 1,0 0,0 0,-1 0,0 1,2-1,-1 0,0 0,1 0,-1 0,1 0,-1 0,1 0,-1 1,1-1,0 0,0-1,0 1,0-1,0 1,1-1,-1 0,0 0,0 1,3-1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581 502,'2'0,"-4"0,2 0,0 0,0 0,0 0,0 0,0 0,0 0,0 0,1 0,0 0,0-1,0 1,2 0,-2 0,1 0,-1-1,0 1,0 0,0 0,0 0,0 0,-1 0,1 0,0 0,0 0,-1 0,1 0,-1 0,0 0,0 0,1 0,-1 0,0 0,0 0,0 0,1 0,-1 0,0 0,0 0,0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1085 160,'2'0,"-4"0,3 0,-1 0,0 0,0 1,1-1,-1 1,1 0,-1 0,1 0,0 0,1 1,0 0,-1-1,2 2,-2-2,1 0,-1 1,1-1,-1 0,1 0,-1 0,0 0,1 1,-1-1,0 0,0 0,0 0,0 0,0 0,-1-1,1 1,0 0,-1 0,1-1,-1 0,0 1,0-1,1 0,-1 1,0-1,0 0,1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1111 200,'2'0,"-4"1,1-1,1 0,-1 1,-1 0,1-1,0 1,1-1,-2 1,1 0,0 0,-1-1,0 2,1-2,0 1,0-1,0 1,0 0,-1 0,0-1,1 1,0-1,0 1,1 0,-1-1,0 1,0-1,0 1,-1 0,2-1,-1 1,0-1,0 1,0-1,0 1,0-1,0 0,1 1,-1-1,0 1,0-1,-1 1,1-1,1 1,-1-1,0 1,0-1,0 1,0-1,0 0,0 1,0-1,0 1,0-1,0 1,0-1,1 0,-1 1,0-1,0 1,0-1,0 0,0 1,0-1,0 1,0-1,0 1,1-1,-1 0,0 1,1-1,-1 0,0 1,1-1,-1 0,0 0,1 1,-1-1,1 0,-1 1,0-1,1 0,-1 0,1 1,-1-1,1 0,0 0,-1 0,1 0,0 0,-1 0,1 0,0 0,-1 0,0 0,1 0,-1 0,1 0,-1 0,0 0,0-1,0 1,0 0,1 0,-1 0,0-1,1 1,-1 0,0 0,0 0,0-1,0 1,1 0,-1 0,0 0,0 0,0 0,1 0,-1 0,-1 0,1 0,1 0,-1 0,0 0,0 0,0 0,0 0,0 0,1 0,-1 0,0 1,0-1,1 0,-1 0,0 0,0 1,0-1,0 1,0-1,0 1,0-1,0 1,0-1,0 1,0-1,0 1,0-1,0 1,0-1,-1 2,1-2,0 1,0-1,0 1,0 0,0 0,0-1,-1 2,1-1,1-1,-1 1,0 0,0 0,0-1,0 1,0 0,-1 0,1 0,1 0,-1-1,0 1,0-1,1 1,-1 0,0-1,1 1,-1-1,1 1,-1-1,0 0,1 1,-1 0,0-1,1 1,-1-1,1 0,-1 1,1-1,0 0,-1 0,1 1,0-1,0 0,-1 0,1 0,0 0,0 1,0-1,0 0,0 0,-1 0,1 0,0 0,0 0,0 0,0 0,0 0,0 0,0 0,0 0,0 0,0 0,0 0,0-1,0-1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950 237,'2'0,"-4"0,2 0,0 0,0 0,0 0,0 0,0 0,0 0,0 0,0 0,0-1,0 1,0 0,0 0,0 0,0 0,0 0,0 0,0 0,0-1,0 1,0 0,0 0,0 0,0 0,0 0,0-1,0 1,0 0,0 0,0 0,0 0,0 0,0 0,0 0,0-1,0 1,0 0,0 0,0 0,0 0,0 0,0 0,0 0,0 0,0 0,0 0,0 0,0 1,0 0,1 0,-1 0,0 0,0 0,0 0,0 0,0 1,0-1,0 0,0 3,-1-2,1-1,0 0,0 2,-1-1,1-1,0 0,0 0,-1 0,1 0,0-1,0 1,0-1,0 1,0-1,0 1,0-1,-1 0,1 0,0 1,0-1,0 0,0 0,0 0,0 0,0 0,0 0,0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1076 163,'2'0,"-3"0,1 0,0 0,0 0,0 0,0-1,1 1,-1 0,0 0,0 0,0 0,1 0,-1-1,0 1,0 0,0 0,0 0,1 0,-1 0,0 0,0-1,0 1,0 0,0 0,1 0,-1 0,0 0,0 0,0 0,0 0,0 0,0 0,0 0,0-1,0 1,1 0,-1 0,0 0,0 0,0 0,0 0,0 0,2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475 292,'2'0,"-4"0,2 0,0 0,0 0,0 1,0-1,-1 0,1 0,0 0,0 0,0 0,0 0,0 0,0 0,0 0,0 0,0 0,0 0,0 0,0-1,0 1,0 0,0 0,1-1,-1 1,0-1,1 1,-1-1,0 1,1-1,0 0,-1 1,1 0,-1-1,1 1,-1-1,1 1,-1 0,0 0,1 0,-1 0,0-1,1 1,-1 0,0 0,0 0,1 1,0-1,0 0,-1 1,1-1,0 1,-1-1,2 1,-2 0,1-1,0 0,-1 1,1-1,0 1,0 0,0-1,0 0,-1 0,1 1,0-1,-1 0,1 0,-1 0,1 0,-1 0,1 0,-1 0,0 0,1-1,-1 1,0 0,1 0,-1 0,0 0,0 0,1 0,-1 0,0-1,0 1,0 0,0 0,0 0,0 0,0 0,0 0,0 0,0 0,0 0,0 0,0 1,0-1,-1 1,1-1,-1 1,1 0,-2 0,2 0,-1 0,0 0,0 0,0 0,0 0,0 0,0 0,0 0,0 0,0 0,0 0,0 0,0 0,0-1,0 1,0-1,0 0,1 1,-1-1,0 0,1 0,0 0,0 0,-1 1,1-2,0 1,0 0,0 0,0 0,-1 0,2 0,-1 0,0 0,0-1,0 1,0 0,0 0,1 0,-1 0,0 0,1 0,-1 0,1 0,-1 0,1 0,-1 0,1 0,0 1,-1-1,1 0,0 0,-1 1,1-1,-1 0,1 1,0-1,1 1,-1-1,0 0,0 0,-1 0,1 0,0 0,-1 0,1 0,0 0,0 0,0 0,0-1,-1 1,1 0,0 0,-1-1,2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505 302,'2'0,"-4"0,2 0,0 0,0 0,0 0,0 0,0 0,0 0,0 0,0 0,1 0,-1 0,0 0,0 0,0 0,-1 0,1 0,-1 0,0 0,-1 0,1 1,0-1,-1 0,1 0,-1 0,1 0,0 0,-1 0,1 1,-2-1,3 0,-1 0,-1 0,2 0,0 0,-1 0,1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526 306,'2'0,"-4"0,2 0,0 0,0 0,0 0,0 0,0 0,0 0,0 0,0 0,0 0,0 0,0 0,0 0,0 0,0 0,0 0,0 0,0 0,0 0,0 0,0 0,0 0,0 0,0 0,1 0,0-1,0 1,-1 0,1 0,0 0,0 0,-1 0,2 0,-1 0,-1 0,1 0,0 0,-1 0,1-1,0 1,-1 0,0 0,1 0,0 0,-1 0,0 0,0 0,1 0,-1 0,0 0,0 0,0 0,0 0,1 0,-1 0,0 0,0 0,0 0,0 0,1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529 297,'2'0,"-4"0,2 0,0 0,0 0,0 0,0 0,0 0,0 0,0 0,0 0,0 0,0 0,0 0,0 0,1 0,-1 0,1 0,0 0,0 0,0 0,0 0,0 0,0-1,0 1,-1 0,1 0,0 0,-1 0,1 0,-1 0,0 0,0 0,1 0,-1 0,0 0,0 0,0 0,0 0,1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577 309,'2'0,"-5"0,3 0,0 0,0 0,0 0,0 0,0 0,0 0,-1 0,1 0,-1 0,1 0,0 0,0 0,-1 0,1 0,0 0,-1 0,1 0,0-1,-1 1,1 0,0 0,0 0,-1-1,1 1,0 0,0-1,0 1,0 0,0-1,0 1,0 0,0-1,0 1,0 0,0-1,0 1,0 0,0-1,0 1,0 0,1 0,-1-1,0 1,0 0,1-1,-1 1,1 0,-1-1,1 1,-1 0,1 0,-1 0,1 0,0 0,-1 0,0 0,1 0,-1 0,1 0,-1 0,0 1,1-1,-1 0,1 1,-1-1,0 1,0 0,1-1,-1 1,0 0,0-1,0 1,0 0,0 1,0-1,-1 0,1 0,0 0,0 0,-1-1,1 1,0 0,-1 0,1-1,0 1,-1 0,1-1,0 1,-1-1,1 1,0-1,0 0,-1 0,1 1,0-1,0 0,0 0,0 0,0 0,0 0,0 0,0 0,0 0,0 0,0 0,0 0,0 0,0 0,0 0,0-1,1 1,-1-1,1 0,-1 0,1 0,-1 0,1 0,-1 0,1 0,-1 0,1 0,-1 0,1 0,-1 0,1 0,-1 0,1 1,-1-1,0 0,1 1,-1-1,0 0,1 1,-1-1,0 1,0 0,0 0,0-1,1 1,-1 0,0 0,0 0,0 0,0 0,0-1,0 1,0 0,0 0,0 0,0 1,0-1,0 1,0-1,0 1,-1 0,1 1,0-1,0 0,0 0,0 0,-1 0,1 1,1-1,-1 0,0-1,0 1,0 0,1 0,-1 0,0-1,1 1,-1 0,1-1,-1 1,1-1,0 1,0-1,0 0,0 1,0-1,0 0,0 0,-1 0,1 0,1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603 276,'2'0,"-4"-1,2 1,0 0,0 0,0 0,0 0,0 0,0 0,0 0,0 0,0 0,0-1,0 1,0 0,0 0,0 0,0 0,1 0,-1 0,0 0,0 0,1 0,-1 0,1 1,-1-1,1 0,-1 1,0-1,1 1,-1 0,0-1,0 1,1 0,-1 0,0 0,0 0,-1 0,1 0,0-1,0 1,0 0,-1-1,1 1,0-1,0 1,0-1,0 1,-1-1,1 0,0 0,0 0,0 1,1-1,-1 0,0 0,1 0,-1 0,1 1,0-1,0 0,0 0,0 0,-1 0,1 0,-1 0,1 0,-1 0,0 0,1 0,-1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581 493,'2'0,"-4"0,2 0,0 0,0 0,0 0,0-1,1 1,0 0,0 0,1 0,2 0,-3 0,1 0,-1 0,0 0,1 0,-1 0,0 0,1-1,-1 1,0 0,0 0,-1 0,1 0,-1 0,0 0,1 0,-1 0,1 0,-1 0,0 0,0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613 315,'2'0,"-4"0,2 0,0 0,1 0,-1 0,1 0,-1 0,1-1,0 1,3-1,-3 1,1 0,-1 0,0-1,3 1,-2-1,-1 1,0 0,0 0,0 0,-1-1,1 1,-1 0,1 0,-1 0,1 0,-1 0,0 0,0 0,1 0,-1 0,0 0,0 0,0 0,0-1,0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627 301,'2'0,"-4"0,2 0,0 0,0 0,0 0,0 0,0 0,0 0,0 0,0 0,0 0,0 1,0-1,0 0,0 1,1 0,-1 0,0-1,0 1,0 0,1 0,-1 0,0 0,0 0,1 0,-1 0,0 0,1-1,-1 2,1-2,-1 1,0-1,1 1,-1-1,0 0,2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651 300,'2'0,"-4"0,2 0,0 0,0 0,0 0,0 0,0 0,0 0,0 0,0 1,0-1,0 1,1-1,-1 1,1 0,-1 0,1 0,-1-1,0 1,1-1,-1 1,1-1,-1 1,1-1,-1 0,1 0,-1 1,0-1,1 0,-1 0,0 0,1 0,-1-1,0 1,1-1,-1 1,0-1,1 1,-1-1,0 0,0 0,0 1,0-1,0 0,0 0,0 0,0 1,0 0,0-1,0 1,0-1,0 1,0 0,0 0,0 0,0 0,0 0,0 0,0 0,0 0,-1 0,1 1,0-1,0 1,0 0,0 0,0 1,0-1,0 1,1-1,-1 1,0 0,1 1,-1-1,0 1,1-1,-1 1,0-1,1 1,-1-1,0 1,1-1,-1 0,0-1,0 1,0-1,0 0,0 1,0-1,0 0,0-1,0 1,0 0,0-1,0 1,-1-1,1 1,-1-1,0 0,1 0,-1 0,-2-1,2 0,-1 0,1 0,0 0,0 0,0 0,0 0,1 0,0 0,-1 0,1 0,0-1,0 1,1 0,0 0,-1 0,1-1,1 1,-1 0,1 0,-1 0,1 0,-1 0,0 1,1-1,-1 0,1 1,-1 0,2-1,-2 1,-1 0,1 0,0 0,-1 0,0-1,2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682 281,'2'0,"-4"0,2 0,0 0,0 0,0 0,0 0,0 0,0 0,0 0,0 0,0 0,0 0,0-1,0 1,0 0,1 0,-1 0,0 0,0 0,1 0,-1 0,1 0,-1 0,0 1,1-1,-1 1,1-1,-1 1,1-1,-1 1,0-1,0 1,0 0,0 0,0-1,0 1,0 0,0 0,0 0,-1 0,1-1,0 1,0 0,-1-1,1 1,0-1,0 1,0-1,-1 1,1-1,0 0,0 0,0 0,0 1,0-1,0 0,1 0,-1 0,0 0,1 1,0-1,0 0,0 0,0 0,-1 0,1 0,-1 0,0 0,1 0,0-1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53 241,'2'0,"-4"0,2 0,0 0,0 0,0 0,0 0,0 0,0 0,0 0,0 0,0 0,0 0,0 0,0 0,0 0,0 0,0 0,0 0,0 0,0 0,0 0,0 0,0 0,0 0,0 0,0 0,0 0,0 0,0 0,0 0,0 0,0 0,0 0,0 0,0 0,0 0,0 0,0 0,0 0,0 0,0 0,0 0,0 0,0 0,0 0,0 0,0 0,0 0,0 0,0-1,0 1,0 0,0-1,0 1,0 0,0-1,0 1,0 0,0 0,0-1,0 1,0-1,0 1,0 0,0-1,0 1,0 0,0 0,0-1,0 1,1 0,-1 0,0-1,0 1,0 0,1 0,-1 0,0 0,1 0,-1 0,1 0,-1 1,1-1,-1 0,1 1,0 0,-1-1,1 1,-1-1,1 1,-1 0,1 0,-1-1,0 1,0 0,1 0,-1 0,0 0,0 0,0 0,0-1,0 1,0 0,0-1,-1 1,1 0,0-1,0 1,-1 1,0-2,1 1,0-1,0 1,-1-1,0 1,1-1,0 1,0-1,0 0,0 0,-1 0,1 0,0 0,0 1,0-1,0 0,0 0,0 0,0 0,0 0,0 0,0 0,0 0,0 0,0 0,0 0,0-1,1 1,-1-1,0 1,1-1,-1 1,1-1,-1-1,1 1,-1 1,1-1,0 0,-1 0,0 0,1 1,-1-1,1 0,-1 0,0 0,1 0,-1 0,0 1,0 0,0-1,0 1,1 0,-1-1,0 1,0 0,0 0,0 0,0-1,0 1,0 0,0 0,0 0,0 0,0 0,0 0,0 0,0 0,0 0,0 0,0 0,-1 1,1 0,0 0,-1-1,1 1,0 0,0 0,-1 0,1 0,0 1,0-1,0 0,0 0,0-1,1 1,-1-1,0 1,0-1,0 1,0-1,1 0,-1 1,0-1,1 0,-1 1,1-1,0 0,-1 0,1 0,0 0,3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87 252,'2'0,"-4"0,2 0,0 0,0 0,0 0,1 0,-1 0,0 0,1 0,-1 0,0 0,0 0,1 0,-1 0,1 0,-1 0,0 0,0 0,1 0,-1 0,1 0,-1 0,0 0,1 0,-1 0,0 0,0 0,0 0,1-1,-1 1,0 0,0 0,0 0,0 0,0 0,0 0,0 0,0 0,1 0,-1 0,0 0,0 0,0 0,0 0,0 0,0 0,-1 0,0 1,1-1,-1 0,0 0,0 0,0 0,0 0,0 0,0 1,0-1,1 0,-1 0,0 0,1 0,-1 0,1 0,-1 0,1 0,0 0,-1 0,1 0,0 0,0 0,-1 0,1 0,0 0,0 0,0 0,0 0,0 0,0 0,0 0,0-1,0 1,1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93 246,'2'0,"-4"0,2 0,0 0,0 0,0 0,0 0,0 0,0 0,0 0,0 0,0 0,0 0,0 0,0 0,0 0,0 0,0 0,0 0,0 0,0 0,0 0,0 0,0 0,0 0,0 0,-1 0,0 0,0 0,0 0,0 0,0 0,0 0,1 0,-1 0,0 0,1 0,-1 0,1 0,-1 0,1 0,0 1,0-1,-1 0,1 0,0 0,0 0,0 0,0 0,0 0,0 0,0 0,0 0,0 0,2-1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114 238,'2'0,"-4"0,2 0,0 0,0 0,0 0,0 0,0 0,0 0,0 0,0 0,0 0,0 0,0 0,-1 1,1-1,0 0,0 0,0 0,0 0,0 0,0 0,0 0,0 0,0 0,-1 0,1-1,0 1,0 0,0-1,0 1,1 0,-1 0,0-1,0 1,0 0,0 0,0 0,0-1,0 1,0 0,0 0,0 0,0 0,0 0,0 0,0 0,0 0,0 1,1-1,-1 1,0 0,0 0,1 0,-1 0,0 0,0 0,1 0,-1 0,0 0,0 0,0 0,1 0,-1 0,0-1,0 1,0 0,0-1,1 1,-1-1,0 0,0 1,0-1,0 0,0 1,0-1,0 0,0 0,0 0,0 0,0 1,0-1,0 0,1 0,-1 0,0 0,0 0,0 0,0 0,0 0,1 0,-1 0,1 0,-1 0,0 0,1 0,-1 0,0 0,0 0,0 0,1 0,-1 0,0 1,0-1,0 0,0 0,1 0,-1 0,0 0,0 0,0 0,0 0,0 0,0 0,0 0,0 0,0 0,0 0,0 0,0 0,-1 0,1 0,-1 0,0 0,0 0,0 1,0-1,1 0,-1 0,0 0,1 0,-1 0,1 0,-1 0,1 0,0 0,0 0,0 0,-1 0,1 0,0 0,0 0,0 0,0 0,0 0,0 0,-1 0,1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153 263,'2'0,"-5"0,3 0,0 0,0 0,0 0,0 0,1 0,-1 0,1 0,0 0,1 0,-1 0,0-1,1 1,-1 0,1-1,-1 1,1 0,0-1,-1 1,1 0,0 0,-1-1,1 1,-1 0,0 0,0-1,1 1,-2 0,1 0,-1 0,0 0,1 0,-1 0,0 0,0 0,0 0,0 0,0 0,1 0,-1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155 256,'2'0,"-4"0,2 0,0 0,0 0,-1 0,1 0,0 0,0 0,0 0,0 0,1 0,0 0,0-1,0 1,0 0,1 0,-1 0,1 0,0 0,0-1,0 1,0 0,1-1,-2 1,1 0,-1 0,0-1,0 1,0 0,0 0,-1 0,1-1,0 1,-1 0,1 0,-1-1,0 1,0 0,1 0,-1-1,0 1,0 0,0-1,0 1,0 0,-1 0,1-1,0 1,0 0,0 0,0-1,0 1,0 0,0 0,0 0,0 0,0 0,0-1,0 1,0 0,0 0,0 0,1 1,-1-1,1 0,0 1,-1-1,1 0,0 1,0 0,0 0,-1-1,1 1,-1-1,0 1,0-1,0 1,0 0,0 0,0 0,-1 0,0 0,0 0,1 0,-1 0,0-1,0 1,-1 0,1 0,1-1,-1 0,1 1,0-1,-1 0,1 0,0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660 472,'2'0,"-4"0,2 0,-1 0,0 1,0 0,0 0,0 0,-1 0,1 0,-1 0,0 1,1-1,-1 0,0 1,0 0,1-1,-1 0,2 0,-1-1,0 1,1-1,-1 1,1-1,0 0,-1 0,1 0,0 0,0 1,0-1,0 0,0 0,0 0,0 0,0 0,0 1,1 0,0-1,0 1,0 0,0 0,1 0,-1 0,1 1,2 1,-2-2,-1 0,1 1,0-1,-1 0,0 1,1-1,-1 0,1 1,-1-1,0 0,0 0,0 0,0 0,0 0,0 0,0 0,-1-1,0 0,1 1,-1-1,0 0,0 0,0 0,1 0,-1 0,1-1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280 258,'2'0,"-4"0,2 0,0 0,0 0,0 0,0 0,0 0,0 0,0 0,0 0,0 0,-1 0,1 0,0 0,0 0,0 0,0 0,0 0,0 0,0 0,0 0,1 0,-1 0,1 0,0-1,0 1,-1 0,1 0,0 0,-1 0,1 0,0 0,-1 0,0 0,1 0,-1 0,0 0,1 0,-1 0,0-1,0 1,1 0,-1 0,0 0,0 0,0 0,0 0,0 0,0 0,0 0,0 0,0 0,0 0,0 0,0 0,0 0,-1 0,1 0,-1 0,0 0,0 0,0 0,0 0,0 0,0 0,1 0,-1 0,0 0,1 0,-1 0,1 0,-1 0,1 0,-1 1,1-1,0-1,0 1,-1 0,1 0,0 0,0 0,0 0,0 0,0 0,0 0,0 0,1-1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293 245,'2'0,"-4"0,2 0,0 0,-1 1,1-1,-1 0,0 0,0 0,0 1,-2-1,2 0,0 1,-1-1,0 0,1 0,1 0,-1 0,0 0,1 0,-1 0,1 1,0-1,-1 0,1 0,0 0,0 0,0 0,-1 0,1 0,0 0,0 0,0 0,0 0,0 0,0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306 234,'2'0,"-4"0,2 0,0 0,0 0,0 0,0 1,0-1,1 1,-1 0,0 1,0-1,1 0,-1 0,0 1,0-1,0 0,1 1,-1-1,0 0,0 0,1 0,-1 0,0 0,0 0,0-1,1 1,-1-1,0 1,0-1,0 1,0-1,0 0,0 1,0-1,0 0,0 0,1 0,-1 0,0 0,2-1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324 251,'2'0,"-4"0,2 0,1 0,0 0,0 0,-1-1,1 1,0 0,-1 0,1 0,0 0,0 0,0-1,-1 1,1 0,0 0,-1 0,0 0,0 0,1 0,-1 0,0 0,0 0,0 0,0 0,0-1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329 241,'2'0,"-4"0,2 0,0 0,0 1,0-1,0 0,0 1,0-1,0 1,0-1,1 1,-1 0,0 0,0 0,0-1,1 1,-1 0,0-1,0 1,1 0,-1-1,0 1,0-1,0 1,1-1,-1 1,0-1,0 0,0 0,0 0,0 1,0-1,1 0,-1 0,0 0,0 0,0 0,2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351 234,'2'0,"-4"0,2 0,0 0,0 0,0 0,0 1,0-1,0 0,0 1,0-1,0 1,0-1,1 1,-1 0,0 0,1 0,-1-1,0 1,1-1,-1 1,0-1,1 1,-1-1,0 1,1-1,-1 0,0 0,0 0,1 1,-1-1,0 0,1 0,0-1,-1 1,1 0,0-1,-1 1,0 0,1-1,-1 0,1 1,-1-1,1-1,-1 1,0 1,0-1,0 1,0-1,0 1,0-1,0 1,1 0,-1 0,0 0,0-1,0 1,0 0,0 0,0 0,0 0,0 0,0 0,0 1,0 0,0 0,0 0,0 0,0 2,0-2,1 1,-1-1,0 1,0 0,1 0,-1 0,1 1,-1-1,0 0,0 1,1-1,-1 3,0-3,0 0,0 0,0-1,0 1,-1-1,1 1,0-1,-1 1,0 0,0-1,0 0,1-1,-1 1,1-1,-1 0,0 0,0 0,0 0,0 0,0-1,0 0,0 1,0-1,0 0,1 0,-1-1,1 1,0 0,0 0,0-1,0 1,1 0,0-1,1 0,-1 0,1 1,0-1,0 1,0-1,0 1,0 0,0 0,-1 0,1 1,-1-1,0 0,1 1,0-2,2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382 223,'2'0,"-4"0,2 0,0 0,0 0,0 0,0 0,0 0,0 0,0 0,0 0,0 0,0 0,0 0,0 0,0 0,0 0,0 0,0 0,1 0,-1 1,1-1,-1 0,0 1,0-1,0 1,0 0,0 0,0 0,0 0,-1 0,1 0,-1 0,1 0,0 0,-1-1,1 1,0-1,0 1,0-1,-1 0,1 1,0-1,0 0,0 0,0 0,0 0,0 1,0-1,0 0,1 0,-1 0,1 0,0 0,-1 1,1-2,0 1,-1 0,1 0,0 0,-1 0,1 0,0-1,0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228 235,'2'0,"-4"0,2 1,0-1,0 0,0 0,0 0,0 0,0 0,0 0,0 0,0 0,0 0,0 0,0 0,0 0,0 0,0 0,0 0,0 0,0-1,0 1,0 0,1-1,-1 1,0 0,1 0,-1-1,1 1,-1 0,0-1,1 1,-1 0,0 0,1 0,-1 0,0-1,1 1,-1 0,0 0,1 0,-1 1,1-1,0 0,0 0,-1 0,1 1,0-1,0 1,0-1,0 1,0-1,0 0,-1 1,1-1,0 0,0 0,0 1,0-1,-1 0,1 0,0 1,-1-1,1 0,-1 0,1 0,-1 0,1 0,0 0,-1-1,0 1,0 0,1 0,-1 0,0 0,0 0,0 0,0 0,0 0,0 0,0 0,0 0,0 0,0 0,0 0,0 0,0 0,0 0,0 0,0 0,0 0,0 1,-1-1,0 1,0 1,0-1,0 0,0 0,0 0,0 0,1 0,-1 0,0 1,0-1,-2 2,2-1,0-1,0 0,0 0,0 1,0-2,0 1,1 0,-1-1,1 1,-1-1,0 1,1-1,-1 0,1 1,0-1,0 0,-1 0,1 0,0 0,0 0,0 0,0 0,0 0,0 0,0 0,0 0,0 0,0 0,0 0,0 0,0 0,0 0,0-1,0 1,1 0,-1 0,0 0,0 0,1 0,0 0,-1 0,1 0,-1 0,1 0,-1 0,1 1,-1-1,1 0,-1 0,1 0,-1 0,1 0,0 0,-1 0,1 0,-1 0,1 0,-1 0,1 0,-1 0,1 0,0 0,-1 0,1 0,-1 0,1 0,-1-1,1 1,-1 0,1 0,0-1,-1 1,0 0,1-1,-1 1,1 0,-1-1,1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247 252,'2'0,"-4"0,2 0,1 0,-1 0,0 0,0 0,0 0,1 0,-1 0,0 0,0 0,0 0,0 0,0 0,1 0,-1 0,0 0,0 0,0 0,0 0,0 0,0 0,0 0,-1 0,0 1,0-1,0 0,0 1,-1-1,1 0,-1 1,1-1,-1 0,1 0,-1 1,1-1,0 0,0 0,0 0,1 0,-1 0,1 1,0-1,0 0,-1 0,1 0,0 0,0 0,0 0,0 0,0 0,0 0,0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56,'2'0,"-4"0,2 0,0 0,0 0,0 0,0-1,0 1,-1 0,1 0,0 0,0 0,0 0,0 0,0 0,0 0,0 0,0 0,0 0,0 0,0 0,0 0,0 0,0 0,0 0,0 0,1 0,-1 1,0-1,0 0,0 1,1-1,-1 1,0-1,1 1,-1-1,0 0,1 1,-1-1,0 0,0 0,0 0,0 1,1-1,-1 0,0 0,0 0,1 0,-1 0,0 1,0-1,1-1,-1 1,1 0,-1 0,0 0,1-1,-1 1,0 0,1-1,-1 1,0-1,1 1,-1-1,0 1,0-1,0 0,0 1,0 0,1-1,-1 1,0 0,0 0,0-1,0 1,0 0,0 0,0 0,0 0,0-1,0 1,0 0,0 0,0 0,0 0,0 0,0 0,0 1,0-1,0 1,1 0,-1 0,0 0,0 0,1 0,-1 1,0 0,0 0,1 0,-1 0,1 2,-1-2,0-1,0 1,0 1,0-2,0 1,0-1,0 1,0-1,-1 0,1 0,0 0,-1 0,1-1,0 1,-1-1,1 1,-1-1,1 0,-1 1,1-1,-2 0,2 0,-1 0,0-1,1 1,-1 0,1-1,-1 1,1 0,-1-1,1 0,0 1,0-1,0 0,1 0,0 0,-1 0,1 0,2-1,-2 1,1 0,-1 0,0 0,0 0,0 1,0-1,0 1,0-1,0 1,0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692 500,'2'0,"-4"0,2 0,0 0,0 0,0-1,0 1,1-1,-1 1,0-1,0 0,0 0,1 0,-1 0,0 0,1 0,-1 0,1-1,-1 1,1 0,-1 0,1 0,-1 0,0 0,1 0,-1 1,1-1,-1 1,0-1,0 1,1-1,-1 1,0 0,0-1,0 1,1 0,-1 0,0 0,0 0,0 0,1 0,-1 0,1 1,-1-1,1 1,0 0,0 0,0 0,0 0,0 0,0 0,0 0,0 1,0-1,0 0,-1 0,1 1,0-1,0 0,0 0,0 1,0-1,-1 0,1 0,0 1,0-2,-1 1,1 0,-1-1,0 0,0 1,1-1,-1 0,0 0,0 1,0-1,0 0,0 0,0 0,0 0,0-1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72,'2'0,"-4"0,3 0,-1-1,1 1,0 0,0 0,0 0,-1 0,1 0,-1 0,1-1,-1 1,1 0,-1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64,'2'0,"-4"0,2 0,0 0,0 0,0 0,1 0,-1 0,1-1,-1 1,0 0,1 0,-1 0,1 0,-1 0,0 0,1 0,-1 0,3-1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732 61,'2'0,"-4"0,2 0,0 0,0 0,0 0,-1 1,1-1,0-1,-1 1,1 0,0 0,-1 0,1 0,0 0,0 0,-1 0,1-1,0 1,0 0,-1 0,1-1,0 1,0 0,0 0,0 0,0 0,0-1,0 1,1 0,-1 0,0 0,0 0,0 0,1 0,-1 0,0 0,1 0,-1 0,1 1,-1-1,1 1,-1-1,1 2,0-1,-1-1,0 1,0 0,1 0,-1 0,0 0,0 0,0 1,-1-2,1 1,0-1,0 1,0-1,0 0,0 0,0 1,0-1,0 0,0 0,0 0,0 0,0 0,0 0,0 0,0 0,0-1,0 1,1-1,-1 0,1 0,-1 0,1 0,0 0,-1 0,1 0,-1 0,0 0,1 0,-1 1,1-1,-1 1,0 0,0-1,0 1,0 0,0 0,1-1,-1 1,0 0,0 0,0 0,0 0,0 1,0 0,0-1,-1 1,1 0,0 0,0 0,0-1,1 1,-1 0,0 0,0 1,1-2,-1 1,0-1,1 1,-1-1,1 1,0-1,-1 0,1 0,0 0,-1 0,1 0,1-1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37,'2'0,"-4"0,2 0,0-1,0 1,0 0,0 0,0 0,0 0,0 0,0 0,0 0,0 0,1 0,-1 0,1 0,-1 0,0 1,1-1,0 1,-1-1,0 1,0-1,1 1,-1 0,0 0,0 0,0-1,0 1,0 0,0-1,0 1,0-1,0 1,0 0,0-1,0 0,0 0,0 1,1-1,-1 0,1 0,0 0,0 0,0 0,1 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72,'2'0,"-4"0,2 0,0 0,-1 1,1 0,0-1,-1 1,1 0,0 0,-1 0,1-1,-1 2,0-1,1 0,-1 0,1-1,-1 1,1 0,-1-1,1 1,-1-1,1 0,0 1,0-1,0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821 54,'2'0,"-4"0,2 0,0 0,0 0,0 0,0 0,0 0,1 0,-1 0,0 0,1 0,-1 0,0 0,1 0,-1 0,0 0,1 0,-1 0,0 0,0 0,1 0,-1 0,0 0,0 0,0 0,0 0,1-1,-1 1,0 0,0 0,0 0,0 0,0 0,0 0,1 0,-1 0,0 0,0 0,0 0,0 0,0 0,0 0,0 0,0 0,0 0,0 0,0 0,0 0,0 0,1 0,-1-1,0 1,0 0,0 0,0 0,0 0,0 0,0 0,0 0,0 0,0 0,0 0,0 0,0 0,0 0,0 0,0 0,0 0,0 0,0 0,0 0,0 0,0 0,0 0,0 0,0 0,0 0,0 0,0 0,0 0,1 0,-1 0,0 0,0 0,0 0,0 0,0 0,0 0,0 0,0 0,0-1,0 1,0 0,0 0,0 0,0 0,0 0,0 0,0-1,0 1,0 0,0 0,0-1,0 1,0 0,0 0,0 0,0-1,0 1,-1 0,1 0,0 0,0-1,0 1,0 0,0 0,0 0,0 0,0-1,0 1,0 0,0 0,0 0,0 0,0 0,0 0,0 0,0 0,0 0,0 0,0-1,0 1,0 0,0 0,0 0,0 0,0 0,0 0,0 0,0 0,0 0,0 0,0 0,0 0,0 0,0 0,0 0,0 0,0 0,0 0,0 1,0 0,0 0,0-1,0 1,1 0,-1-1,0 1,0 0,0 0,1 0,-1-1,0 1,1 0,-1-1,0 1,1-1,-1 1,0-1,1 0,-1 1,0-1,1 0,-1 0,1 0,-1 1,0-1,0 0,1 0,-1 0,0 0,1 0,-1 0,1-1,-1 1,1 0,-1-1,0 1,1-1,-1 1,0-1,1 0,-1 0,0 1,0-1,1 0,-1 0,0 0,0 1,0-1,0 1,0 0,0 0,0-1,0 1,0 0,0 0,0 0,0 0,0 0,0 0,0 0,0 0,0 0,0 1,1 0,-1 0,0 0,0 0,1 0,-1 1,0-1,1 1,-1 0,1 0,-1 0,1 0,0 4,-1-4,0 0,0 0,0-1,0 1,0-1,0 0,0 1,0-1,0 0,-1 0,1 0,-1-1,0 1,0 0,1-1,-1 1,0-1,0 0,1 0,-1 0,0-1,0 1,1-1,-1 1,0-1,1 0,-1 1,1-1,0 0,0 0,0 0,1-1,0 1,-1 0,1 0,0 0,1 0,-1 0,0 1,1-1,0 0,-1 0,1 1,-1-1,0 1,1 0,0-1,-1 1,4-1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870 69,'2'0,"-4"0,2 0,0 0,0 0,0 0,0 0,0 0,0 0,0 0,0 0,0 0,0 0,0 0,0 0,0 0,1 0,-1-1,1 1,1 0,-2 0,1 0,0 0,-1 0,1 0,-1 0,0 0,0 0,1 0,-1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61,'2'0,"-4"0,2 0,0 0,0 0,0 0,0 0,0 0,0 0,0 0,1 0,0 0,0 0,0 0,0 0,1 0,-2 0,1 0,-1 0,1 0,-1 0,1 0,-1 0,0 0,1 0,1-1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898 51,'2'0,"-4"0,2 0,0 0,1-1,-1 1,1 0,-1 0,0-1,1 1,-1-1,1 1,-1-1,1 1,-1-1,1 0,-1 1,1-1,-1 0,0 0,1 0,-1 1,0-1,0 1,1-1,-1 0,0 0,0 0,0 1,0 0,0-1,0 1,0 0,0-1,0 1,0 0,-1 0,1 0,0 0,0 0,0-1,0 1,0 0,0 1,0-1,-1 0,0 1,1 0,0 0,-1 0,1 0,0 0,0 0,0 1,0-1,0 0,0 1,0-1,0 2,0-1,1-1,-1 1,0 0,1 1,-1 0,1-1,-1 0,0-1,0 1,0-1,0 1,1 1,-1-2,0 0,0 1,0-1,0 0,0 0,0 0,0 0,0-1,0 1,0 0,0-1,0 1,0-1,-1 0,1 0,0 1,0-1,0 0,-1 0,1 0,0 0,0 0,-1 0,1 0,-1-2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63,'2'0,"-4"0,1 0,0 0,0 0,-1 1,1-1,-1 0,1 0,-1 0,1 1,0-1,-1 0,1 0,0 0,0 1,0-1,1 0,-1 0,1 0,0 0,0 0,0 0,0 0,0 0,0 0,0 0,0 0,4-1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714 495,'2'0,"-4"0,2 0,0 0,0 0,0 0,0 0,0 0,0 0,-1 0,0 1,0-1,-1 0,1 0,-1 0,1 0,-1 1,0-1,1 0,-2 0,1 0,1 0,-1 0,1 0,0 0,1 0,-1 0,1 0,-1 0,1 0,-1 0,1 0,0 0,0 0,0 0,0 0,0 0,0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57,'2'0,"-4"0,2 0,-1 2,0-2,1 1,-1 0,1 0,-1 0,1 0,-1 0,1 1,-1 1,2-2,-1 1,0-1,1 0,-1 0,1 0,0 0,0-1,0 1,-1-1,1 0,2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75,'2'0,"-4"0,2 0,0 0,0-1,-1 1,1 0,0-1,0 0,-1 1,1-1,0 0,0 1,0-1,1 0,-1 1,0 0,0-1,1 1,-1-1,1 1,-1 0,1 0,-1 0,0 0,1 0,-1 0,0 0,1 0,-1 0,1 1,-1-1,0 1,0-1,0 1,0 0,0-1,0 1,0 0,-1-1,1 2,0-2,-1 1,1-1,0 0,0 1,0-1,0 0,0 0,0 0,0 0,0 0,0 0,0 0,0 0,1-1,0 0,-1 0,0 1,1-1,-1 1,0-1,1 1,-1-1,0 1,0 0,0 0,1-1,-1 1,0 0,0 0,0 0,0 0,0 0,0 0,0 1,0 0,0-1,0 1,0 0,0-1,0 1,0 0,1 0,-1-1,0 1,0-1,1 1,-1-1,0 0,1 1,-1-1,1 0,-1 0,0 0,1 0,1-1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57,'2'0,"-4"0,2 0,0 0,0 0,0 0,0 0,0 0,0 0,0 0,0 0,0 0,1 1,-1 0,1 0,-1-1,1 1,-1 1,1-1,-1 0,1 1,0 0,-1-1,1 0,-1 1,0-1,0 0,1 1,-1-1,-1 0,1 1,0-1,0 0,0-1,-1 2,1-2,0 1,-1-1,1 1,0-1,0 0,0 0,-1 0,1 1,0-1,0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82,'2'0,"-4"0,2 0,0 0,0 0,0 0,0 0,0 0,0 0,0 0,0 0,0 0,0 0,0 0,0 0,0 0,1 0,0 0,0 0,1 0,-1 0,1 0,-1-1,1 1,0 0,1-1,-1 1,0 0,0-1,0 1,0 0,0 0,-1 0,1-1,-1 1,1 0,-1 0,0 0,0 0,-1 0,0 0,1 0,-1 0,0 0,0 0,0 0,0 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77,'2'0,"-4"0,2 0,1-1,0 1,0 0,0 0,1 0,-1 0,1 0,-1 0,1-1,0 1,0 0,0 0,0 0,0 0,-1 0,1 0,-1 0,0 0,1-1,-1 1,-1 0,1 0,-1 0,1 0,-1 0,0 0,0 0,1 0,-1 0,0 0,0 0,0-1,0 1,0 0,0-1,0 0,-1 1,1-1,0 1,0-1,0 1,0 0,-1-1,1 1,0 0,0 0,0 0,0-1,0 1,0 0,0 0,0 0,0 0,0 0,0 0,0 0,0 0,0 0,1 0,0 1,-1-1,1 1,0-1,-1 1,0-1,1 1,-1-1,0 1,1 0,-1-1,0 1,0 0,-1 0,1 0,-1 0,1 0,-1 0,-1 1,1-1,0-1,0 1,0 0,0-1,1 1,-1-1,1 0,0 0,0 0,-1 0,1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57,'2'0,"-4"0,2 0,0 0,0 0,0 0,0 1,0-1,0 1,0-1,1 1,-1 0,0 0,1 0,-1 1,0-1,0 0,1 0,-1 1,0-1,0 0,1 0,-1 0,0 0,0 0,0 0,0 0,0 0,1 0,-1-1,0 1,0-1,0 1,0-1,0 1,0-1,0 0,0 0,0 0,0 0,0 0,0 1,0-1,0 0,0 0,0-1,0 1,0-1,0 0,0 0,0 0,0-1,0 1,0 0,0-2,0 1,0 1,0 0,0-2,0 2,0 0,1 0,-1 0,0 0,1 0,-1 1,0-1,0 1,1-1,-1 0,1 1,-1 0,1-1,-1 1,1 0,-1 0,0 0,1 0,0 0,0 0,-1 0,1 0,0 0,-1 0,1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39,'2'0,"-4"0,2 0,1 0,-1 0,0 0,0 0,0 0,0 0,0 0,0 0,0 0,0 0,0 0,-1 1,0-1,0 0,0 1,-1-1,1 0,-1 1,0-1,-1 1,1-1,0 1,0-1,0 0,0 1,1-1,-1 0,-1 1,2-1,0 0,0 0,1 0,0 0,-1 0,1 0,0 0,-1 0,1 0,0 0,0 0,0 0,0 0,0 0,0 0,1-1,0 1,3-2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1043 33,'2'0,"-4"0,2 0,0 0,0 0,0 0,0 0,0 1,1-1,-1 1,1-1,-1 0,1 1,-1-1,1 1,-1-1,0 1,1-1,-1 1,1-1,-1 1,0-1,0 0,1 1,-1-1,0 0,0 1,0-1,0 1,0-1,-1 1,1-1,0 1,-1-1,1 1,-1-1,1 1,-1-1,1 1,0-1,-1 0,1 1,0-1,0 0,0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60,'2'0,"-4"0,2 0,0 0,0 0,0 0,0 0,0 0,0 0,0 0,0 0,0 0,0 1,-1-1,1 1,-1 0,0 0,1 0,-1 0,1 0,0 1,-1-1,1 2,0-2,0 1,0-1,0 0,1 1,-1-1,0 1,1-1,-1 0,1 0,-1 0,1 0,-1 0,1 0,0 1,0-2,-1 0,1 1,-1-1,1 0,0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1071 72,'2'0,"-4"0,2 0,0 0,-1 0,1 0,0 0,0 0,-1-1,1 1,0 0,0 0,-1-1,1 1,0-1,0 1,-1 0,1-1,0 1,0 0,0 0,0-1,0 1,0 0,0 0,0-1,1 1,-1 0,0 0,0 0,0 0,1 0,-1 0,1 0,-1 1,0-1,1 1,-1-1,1 1,-1-1,0 1,1 0,-1 0,0 0,0 0,0 0,-1 0,1 0,0 0,0 0,0-1,-1 1,1-1,0 1,0-1,0 1,0-1,0 0,0 0,0 0,0 0,0 0,0 0,0 0,0 0,0 0,0 0,0 0,1-1,-1 1,0-1,1 0,-1 1,1-1,1-2,-2 3,0-1,1 0,-1 1,1-1,-1 1,0 0,0-1,0 1,1 0,-1 0,0 0,0-1,0 1,0 0,0 0,0 0,0 0,0 0,0 1,0-1,0 1,-1 0,1-1,0 1,0 0,0 0,0 0,0 0,0 0,0 0,0-1,0 1,1 0,-1 0,0-1,1 1,-1 0,1-1,-1 0,1 1,0-1,-1 0,1 0,0 0,-1 0,3-1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425 510,'2'0,"-4"0,2 0,0 0,0 0,0 0,1 0,-1 0,0 0,0 0,0 0,0 0,0 0,0 0,0 0,0 0,0 0,0 0,0 0,0 0,0 0,0 0,0 0,-1 0,1 0,0 1,-1-1,1 0,-1 1,1 0,-1-1,0 1,0 0,0 0,0 0,0 0,0 0,-1 1,-1 1,1-1,-1 1,1-2,0 1,1 0,-1-1,0 1,0-1,0 1,0 0,1-1,-1 1,0 0,0 0,0-1,0 1,0 0,0 0,0-1,0 1,0 0,1-1,-1 1,0 0,1-1,-1 1,1-1,0 1,-2 0,2-1,0 1,1-1,-1 0,0 0,0 0,0 0,0 0,0 0,0 0,1 0,-1 0,0 0,1 0,-1 0,0 0,1-1,-1 1,1 0,-1-1,1 1,-1 0,0-1,1 1,0-1,-1 1,0 0,1-1,0 0,-1 1,1-1,0 0,0 0,-1 1,1-1,0 0,0 0,0 0,0 0,0 1,0-1,0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740 500,'2'0,"-4"0,2 0,0 0,0 0,0 0,0 0,0 0,0 0,0 0,0 0,0-1,0 1,0 0,0 0,0 0,0 0,0 0,0 0,0 0,0 0,0 0,0-1,0 1,1 0,-1 0,0 0,0 1,1-1,-1 0,0 0,0 0,1 1,-1-1,0 1,0 0,0 0,1 0,-1 0,-1 0,1 0,0 1,0-1,-1 0,1 0,0 0,-1 0,0 0,0 1,1-2,-1 1,1-1,0 1,-1-1,1 1,0-1,0 0,-1 0,1 0,0 0,0 1,0-1,0 0,0 0,0 0,0 0,0 0,0 0,2-1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57,'2'0,"-4"0,2 0,0 0,0 0,0 0,0 0,0 0,0 0,0 0,0 0,0 1,1-1,-1 1,1-1,-1 1,1 1,0-1,-1 0,1 0,0 0,-1 1,1-1,-1 0,1 1,-1-1,1 1,-1-1,0 0,0 1,0-1,0 0,0 0,0 0,0 0,-1 0,1 0,0 0,-1-1,1 1,0-1,-1 1,1-1,0 0,0 1,-1-1,1 0,0 0,0 0,0 0,0 0,0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80,'2'0,"-4"0,2 0,-1 0,0 0,0 1,1-1,-1 0,0 0,1 0,-1 0,0 0,0 0,1 0,-1 1,0-1,1 0,0 0,-1 0,1 0,0 0,-1 0,1 0,0 0,0 0,0 0,-1 0,1 0,0 0,0 0,0 0,0 0,0 0,0 0,0 0,0-1,2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73,'2'0,"-4"0,2 0,0 0,0 0,-1 0,1 0,0 1,-1-1,0 0,0 0,0 0,0 0,0 0,0 0,0 0,0 0,0 1,0-1,0 0,0 0,1 0,-1 0,1 0,-1 0,1 0,0 0,-1 0,1 0,0 0,0 0,0 0,0 0,0 0,-1 0,1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1145 74,'-1'0,"1"0,0 0,0 0,0 0,0 0,0 0,-1 0,1 0,0 0,0 0,0 0,0 0,-1 0,1 0,0 0,0-1,0 1,-1 0,1 0,0-1,0 1,0 0,0-1,0 1,0 0,0 0,0-1,0 1,0 0,1 0,-1 0,0 0,0-1,1 1,-1 0,0 0,1 1,-1-1,1 0,0 1,-1-1,1 1,-1 0,0-1,1 1,-1 0,0 0,0 0,0 0,0 0,1 0,-2 0,1-1,0 1,0 0,0 0,0-1,0 1,0-1,0 0,-1 1,1-1,0 0,0 1,0-1,0 0,0 0,0 0,0 0,0 0,0 0,0 0,0 0,0-1,1 1,-1-1,0 1,1-2,0 1,0 0,-1 0,1 0,-1 1,1-1,0 0,-1 0,1 0,-1 1,0-1,1 1,-1-1,0 1,1 0,-1-1,0 1,0 0,0 0,0 0,0-1,0 1,0 0,0 0,0 0,0 0,0 0,0 0,0 0,0 1,0-1,0 1,0 0,0-1,0 1,0 0,0 0,-1 0,1 0,0 0,0 0,0 0,0 0,0 0,0-1,0 1,0 0,1-1,-1 1,0 0,1-1,-1 1,1-1,-1 0,1 1,-1-1,3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72,'2'0,"-4"0,2 0,0 0,0 0,0 0,0 0,0 0,0 0,0 0,0 0,0 1,-1-1,1 1,0 0,-1 1,1-1,0 0,0 0,0 0,0 0,0 1,0-1,0 0,0 0,0 1,0-1,1 0,-1 0,0 0,1 0,-1-1,0 1,1-1,-1 0,1 1,0-1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1177 63,'2'0,"-4"0,2 0,0 0,0 0,0-1,0 1,0 0,0 0,0 0,0 0,0 0,0 0,0 0,0 0,0 0,0 0,0 0,0 0,0 0,0 0,0 0,0 0,0 0,0 0,0 0,0 0,0 0,0 0,0 0,0 0,0 0,0 0,0 0,0 0,0 0,0 0,0 0,-1 1,1-1,0 0,0 0,0 0,0 0,0-1,0 1,0 0,0 0,0 0,0 0,0 0,0 0,0 0,0 0,1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1177 44,'2'0,"-4"0,2 0,0 0,1 0,-1 1,0-1,1 1,-1-1,0 1,1-1,-1 1,0-1,1 1,-1-1,0 1,0-1,1 0,-1 1,0-1,0 0,0 0,0 0,0 0,0 0,0 0,0 0,0 0,0 0,0 0,0 0,0 0,0 0,0-1,-1 0,1 1,0-1,0 1,-1-1,1 1,0-1,0 1,-1-1,1 1,0 0,0 0,0 0,0 0,0 0,-1-1,1 1,0 1,0-1,-1 0,0 1,1 0,-1 0,0-1,1 1,-1 0,0 0,0 0,1 0,0-1,0 1,0-1,0 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1202 86,'2'0,"-4"0,2 0,0 0,0 0,0 0,0 0,0 0,0 0,1 0,-1 0,1 0,0-1,0 1,0 0,0 0,1 0,-1 0,0-1,0 1,0 0,0 0,0 0,0 0,-1 0,1 0,-1-1,0 1,1 0,-1 0,0 0,0 0,0-1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1211 73,'2'0,"-4"0,2 0,0 0,0 0,0 0,0 0,-1 0,1 0,0 0,0 0,0 1,0-1,0 0,0 1,0-1,0 1,0 0,0 0,0 0,0 1,0-1,0 2,0-2,0 0,0 0,0 1,1-1,-1 0,0-1,0 1,0 0,0 0,0 0,1-1,-1 0,0 0,1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1244 66,'2'0,"-5"0,3 0,0 0,0 0,0 0,0 0,1 0,-1 0,1 0,-1 0,1 0,-1 0,1 0,-1 0,1 0,-1 0,0-1,1 1,-1 0,0 0,1 0,-1-1,0 1,1 0,-1-1,0 1,0-1,0 0,0 1,0-1,0 1,0-1,0 1,-1-1,1 0,0 1,0 0,0-1,-1 1,1 0,0 0,0-1,0 1,0 0,0 0,-1 0,1 0,0 0,0 0,0 0,-1 0,1 0,0 1,0-1,-1 0,1 1,0 0,-1 0,1 0,0 1,-1-1,1 1,0 0,0 0,0 2,0-2,0 0,0 0,0 0,0 0,0 0,0-1,0 1,0-1,0 1,1 0,-1 0,0-1,0 1,0-1,0 1,0-1,0 0,0 1,1-1,-1 0,0 0,0 0,0 0,0 0,0 0,0 0,0-1,0 1,0 0,0-1,0 1,-1 0,1-1,0 0,0 0,-1 0,0 0,1 0,-1 0,0 0,0-1,0 0,1 1,-2-3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771 482,'2'0,"-4"0,2 1,0-1,0 2,0 0,0-1,0 0,1 1,-1-1,0 0,0 1,0-1,0 0,0 1,0-1,1 1,-1-1,0 0,0 0,0 0,1 0,-1 0,0-1,0 1,0-1,0 1,0-1,0 0,0 0,0 1,0-1,0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1260 89,'2'0,"-6"0,2 0,1 0,0 0,-1 1,1-1,0 0,-1 0,1 0,0 1,0-1,0 0,0 0,1 0,-1 0,1 0,0 0,0 0,0 0,-1 0,1 0,0 0,0 0,0 0,0 0,0 0,2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1276 80,'2'0,"-4"0,2 0,0 0,-1 1,0 0,1 0,-1 0,1 0,-1 1,1-1,-1 1,1 1,0-2,0 1,0-1,0 0,1 0,-1 0,1 0,-1 0,0-1,1 1,-1-1,1 1,-1-1,2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1280 95,'2'0,"-5"0,3 0,0-1,0 1,0 0,0-1,0 1,0 0,0-1,0 1,0 0,0 0,0-1,0 1,0 0,0 0,1-1,-1 1,0 0,0 0,0 0,1-1,-1 1,0 0,1 0,-1 0,0 0,1 0,-1 1,1-1,-1 0,1 1,-1-1,0 1,0 0,0 0,0-1,0 1,0-1,0 1,0 0,0 0,0 0,0-1,0 1,0-1,-1 0,1 0,0 1,0-1,0 0,0 0,0 0,0 0,0 0,0 0,1 0,-1-1,0 1,1-1,-1 1,1-1,-1 0,1 1,-1-1,1 0,-1 0,1 1,-1-1,0 1,1-1,-1 1,0 0,0 0,0-1,0 1,1 0,-1 0,0 0,0 0,0 0,0 0,0 0,0 0,0 0,0 0,0 1,0-1,0 1,0-1,0 1,0 1,1 0,-1-2,0 1,1-1,-1 1,0-1,1 0,-1 1,1-1,-1 0,0 0,1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1297 81,'2'0,"-4"0,2 0,0 0,0 0,1 0,-1 0,1 1,0 1,0-1,-1 0,1 0,-1 0,0 0,1 1,-1-1,0 0,0 0,0 0,0 0,0 0,0 0,-1 0,1 0,0 0,-1-1,1 1,0-1,-1 1,1-1,0 1,0-1,0 0,-1 0,1 0,0 0,0 0,0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1323 88,'2'0,"-4"0,2-1,0 1,0 0,0-1,0 1,0-1,0 1,0 0,0-1,1 1,-1 0,0 0,0-1,0 1,0 0,0 0,0 0,0 0,0-1,0 1,0 0,0 0,0 0,0 1,1-1,-1 0,0 1,0 0,1 0,-1 0,0 1,0-1,0 0,0 1,1-1,-1 1,0 2,0-1,0-1,0 0,0 1,0-1,0 0,0 0,1 0,-1 0,0 3,0-3,0 0,0-1,0 0,0 1,0 0,0-1,0 0,0 0,0 0,-1-1,1 1,0-1,-1 0,0 1,0-1,0 0,0 0,0 0,0 0,0-1,0 1,-1-1,1 1,0-1,0 0,0-1,0 2,0-1,1 0,0 0,0 1,0-1,0 0,0 0,1-1,0 0,0 1,0 0,0 1,0-1,0 0,0 0,1 0,-2 1,2-1,1-2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1326 70,'2'0,"-4"0,2 0,0 0,0 0,0 0,0 0,0 0,0 0,0 0,0 0,0 0,0 0,0 0,-1 0,1 0,0 0,0 0,0 0,0 0,0 0,0 0,0 0,0 0,0 0,0 0,0 0,0 0,0 0,0 0,0 0,0 0,0 0,0 1,0-1,0 0,-1 0,1 0,0 0,0 0,0 0,0 0,0 0,0 0,0 0,0 0,0 0,0 0,0 0,0 0,0 0,0 0,0 0,-1 0,1 0,0 0,0 0,0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1323 55,'2'0,"-4"0,2 0,0 0,0 0,0 0,0 0,1 1,-1-1,0 1,1-1,-1 1,0-1,1 1,-1-1,0 0,0 0,0 1,0-1,1 0,-1 0,0 0,0 0,0 0,0 0,0 0,0 0,0 0,0 0,0 0,0 0,0 0,0-1,-1 1,1-1,0 1,0-1,-1 1,1-1,0 1,0 0,0-1,0 1,-1 0,1 0,0 0,0 0,0 0,0-1,-1 1,1 0,0 0,0 1,-1-1,0 0,1 0,-1 0,1 1,-1-1,1 1,-1-1,1 1,-1-1,1 1,0-1,-1 0,1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53 317,'2'0,"-4"0,2 0,0 0,0 0,0 0,0 0,0 0,0 0,0 0,0 0,0 0,0 0,0 0,0 0,0 0,0 0,0 0,0 0,0 0,0 0,0 0,0 0,0 0,0 0,0 0,-1 0,1 0,0 0,0 0,0 0,0 0,0 0,0 0,0 0,0 0,0 0,0-1,0 1,0 0,-1 0,1 0,0-1,0 1,0 0,0 0,1-1,-1 1,0 0,0-1,0 1,0 0,0 0,1 0,-1-1,0 1,0 0,1 0,-1 0,0 0,1 0,-1 0,0 0,1 0,-1 1,1-1,-1 1,1-1,-1 1,1-1,-1 1,1 0,-1 0,1 0,-1 0,0 1,1-1,-1 0,0 0,0 0,0 0,0 0,0-1,0 1,0 0,0-1,0 1,0-1,0 1,0-1,0 0,0 0,0 0,0 1,0-1,0 0,0 0,0 0,0 0,0 0,0 0,0 0,0-1,0 1,0-1,0 0,0 1,1-1,-1-1,0 1,1 0,-1 0,0 0,1 0,-1 0,0 0,1 1,-1-1,0 1,0-1,0 1,0-1,1 1,-1 0,0-1,0 1,0 0,0 0,0 0,0 0,0 0,0 0,0 0,0 0,0 0,0 0,0 0,0 1,0 0,0 0,1 0,-1 0,0 0,1 0,-1 0,0-1,1 1,-1 0,1 0,-1-1,1 1,-1-1,1 1,1-1,-1 1,3-1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93 329,'2'0,"-4"0,3 0,-1 0,0 0,0 0,0 0,0 0,0 0,0 0,1 0,-1 1,1-1,-1 0,1 0,0 0,0 0,0 0,0-1,0 1,-1 0,1 0,0 0,-1 0,0 0,1 0,-1 0,1 0,-1 0,0 0,1 0,-1 0,0 0,0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91 323,'2'0,"-4"0,2 0,0 0,0 0,0 0,0 0,0 0,0 0,0 0,0 0,0 0,2-1,-2 1,1 0,0 0,0 0,-1 0,1 0,-1 0,1 0,0 0,-1 0,1 0,-1 0,1 0,0-1,1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764 482,'2'0,"-4"0,2 0,1 0,-1-1,1 1,0 0,0-1,0 1,0 0,0-1,0 1,0 0,0 0,0 0,-1 0,1 0,0 0,0 1,-1-1,1 0,-1 1,1-1,-1 0,1 1,-1-1,0 1,0-1,0 1,0-1,0 1,-1-1,1 1,-1-1,1 1,-1-1,1 1,-1-1,1 0,-1 1,1-1,-1 0,1 0,0 0,-1 0,1 0,0 0,0 0,0 0,0 0,0 0,0 0,0 0,0 0,0 0,0 0,1 0,0 1,0-1,0 0,1 0,0 1,-1 0,0-1,1 1,-1 0,0-1,-1 1,1 0,0 0,-1 0,0-1,0 1,0 0,-1 0,1 0,-1 0,1 0,-2 0,1 0,0-1,0 1,0-1,0 0,0 0,0 1,0-1,0 0,0 0,0 0,1-1,-1 1,0 0,1 0,-1 0,1 0,-1 0,1-1,0 1,0 0,-1 0,1 0,0-1,0 1,0 0,0 0,0-1,1 1,1-1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121 315,'2'0,"-4"0,2 0,0 0,0 0,0 0,0-1,0 1,1 0,-1 0,0 0,0-1,0 1,0 0,1 0,-1 0,0 0,1 0,-1 0,0 0,1 0,-1 0,1 1,-1-1,1 0,-1 2,1-2,-1 2,0 2,0-3,0 0,-1 0,1 1,0-1,-1 0,1 0,-1 0,1 0,0-1,-1 1,1 0,0-1,-1 1,1-1,0 1,0-1,-1 0,1 0,0 0,0 1,0-1,0 0,0 0,0 0,0 0,0 0,0 0,0 0,0 0,0 0,0 0,0 0,1 1,-1-1,0 0,1 0,-1 0,1 0,0 0,0 0,-1 0,1 0,0 0,0 0,-1 0,1 0,0 0,-1 0,1 0,0 0,-1 0,1 0,-1-1,1 1,-1 0,1 0,-1 0,0 0,1 0,-1 0,0 0,1 0,-1 0,0 0,1-1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97 322,'2'0,"-4"0,2 0,0 0,0 0,0 0,0 0,1 0,-1 0,0 0,0 0,0 0,0 0,0 0,0 0,0 0,1 0,-1 0,0 0,0 0,0 0,0 0,0 0,0 0,0 0,0 0,0-1,1 1,-1 0,0 0,0 0,0 0,1 0,-1 0,0 0,0 0,0 0,0 0,1 0,-1 0,0 0,0 0,0 0,0 0,0 0,0 0,0 0,1 0,-1 0,0 0,0 0,0 0,0 0,0 0,0 0,0 0,0 0,-1 0,0 0,1 1,-1-1,0 0,0 0,1 0,-1 0,0 0,0 0,1 0,-1 0,1 0,-1 0,1 0,0 0,-1 0,1 0,-1 0,1 0,0 0,0 0,0 0,0 0,0 0,0 0,-1 0,1 0,0 0,0 0,0 0,0 0,0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156 343,'2'0,"-4"0,2 0,0 0,-1 0,1 0,0 0,0 0,0 0,0 0,0 0,0 0,0 0,1 0,-1 0,1 0,0 0,0-1,1 1,-1 0,0 0,1 0,0 0,-1 0,1 0,-1 0,0-1,0 1,1 0,-2 0,1 0,0 0,0 0,-1 0,1 0,-1 0,0 0,0-1,1 1,-1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160 338,'2'0,"-4"0,2 0,0 0,0 0,0 0,0 0,0 0,1 0,0 0,0 0,0 0,0 0,0 0,0 0,1-1,-1 1,1 0,0 0,0 0,-1-1,0 1,0 0,0 0,0 0,0 0,-1 0,1 0,-1 0,0 0,1 0,-1 0,0 0,0 0,1-1,-1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177 326,'2'0,"-4"0,2 1,1-1,0 1,-1-1,1 0,0 1,0 0,0-1,0 1,0 0,1 0,-2-1,1 1,0-1,-1 1,1-1,-1 0,0 1,1-1,-1 0,0 1,0 0,0-1,0 1,-1-1,1 1,-1 0,1-1,-1 1,0 0,0 0,0-1,1 1,-1-1,1 0,-1 1,1-1,-1 0,1 1,-1-1,1 0,0 0,0 0,-1 0,1 1,0-1,0 0,0 0,0 0,0 0,-1 0,1 0,0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223 328,'2'0,"-4"0,2 0,0 0,0 0,0 0,0 0,0 0,0 0,0 0,0 0,0 0,0 0,0 0,0-1,0 1,1 0,-1-1,0 1,0 0,1 0,-1-1,1 1,-1-1,0 1,1 0,-1 0,0 0,1 0,-1 0,1 0,-1 0,1 0,0 0,-1 0,1 0,0 1,0-1,0 0,0 1,0-1,0 0,0 1,1-1,-1 1,0-1,0 0,-1 0,0 0,1 0,-1 0,0 0,1 0,-1 0,1 0,-1 0,0 0,0 0,0 0,0 0,0-1,0 1,0 0,0 0,0 0,0 0,0 0,0 0,0 0,0 0,0 0,0 0,-1 1,1-1,-1 1,1 0,-1-1,0 2,0-1,0 0,0 1,0 0,0 0,0-1,0 1,0-1,0 1,0-1,0 0,0 1,0-1,1 0,-1 0,0 0,0 0,1 0,-1-1,1 1,-1-1,1 1,0-1,0 0,-1 0,1 0,0 0,0 0,0 0,0 0,0 1,-1-2,1 1,0 0,0 0,0 0,0 0,0 0,0 0,0 0,0 0,1-1,-1 1,0 0,1 0,-1 0,1 0,-1 0,1 0,0 0,1 0,-1 0,1 0,-1 0,-1 0,1 0,2-1,-1 1,-1 0,-1 0,1-1,2 0,-2 1,0 0,0-1,0 0,0 1,0-2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247 340,'0'-1,"0"1,1 0,-1 0,0 0,0 0,0 0,0 0,0 0,0 0,-1 0,0 1,-2-1,2 0,0 1,-1-1,-1 1,2-1,-1 0,1 1,0-1,-1 0,2 0,-1 1,0-1,0 0,1 0,0 0,-1 0,1 0,0 0,-1 0,1 0,0 0,0 0,0 0,0 0,0 0,0 0,0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270 346,'2'0,"-4"0,2 0,0 0,0 0,0 0,-1 0,1 0,-1 0,1 0,0 0,0 0,0 0,0 0,0 0,0 0,0 0,1 0,1-1,-1 1,0 0,-1 0,1 0,0 0,-1 0,1 0,0 0,-1 0,1-1,-1 1,1 0,-1 0,0 0,0 0,0 0,1 0,-1 0,0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268 340,'2'0,"-4"0,2 0,0 0,0 0,0 0,0 0,0 0,0 0,0 0,0 0,1 0,-1 0,1 0,0 0,0 0,0-1,0 1,0 0,0 0,-1 0,1 0,-1 0,1 0,0 0,-1 0,0 0,0 0,1 0,-1-1,1 1,0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304 324,'2'0,"-4"0,2 0,0 0,0-1,0 1,0 0,0 0,0 0,0 0,0 0,0 0,0 0,0 0,0 0,0 0,0 0,0 0,0 0,0 1,0-1,0 1,0 0,-1 0,1 0,0 0,-1 1,1-1,0 0,-1 1,1-1,-1 0,1 0,0 0,-1 0,1 0,0 0,0 0,0 0,0-1,0 0,0 1,0-1,0 1,0-1,1 0,-1 1,1-1,-1 0,1 0,0 0,0 0,0 0,0 0,1 0,-1 0,0 0,1-1,-1 1,1 0,-1-1,0 1,0 0,0-1,0 1,0 0,-1 0,1-1,-1 1,1 0,-1 0,0 0,0-1,1 1,-1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804 500,'2'0,"-4"0,2 0,0 0,0 0,0 0,0 0,0 0,0 0,0 0,0 0,0 1,1-1,-1 0,0 0,0 0,0 0,1 1,-1 0,0-1,0 1,0-1,0 1,0 0,0-1,0 1,0 0,-1 1,1-1,-1 0,1-1,-1 1,1 0,-1-1,1 1,-1-1,1 1,-1-1,1 0,-1 1,1-1,0 0,-1 0,1 1,0-1,-1 0,1 0,0 0,0 0,-1 0,1 0,0 0,0 0,0 0,1-1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312 333,'2'0,"-4"0,2 0,0 0,0 0,0 0,0 0,0 0,0 0,-1 1,1-1,0 1,0-1,0 1,0 0,0-1,0 2,0-1,0 0,0 0,0 0,0 0,1 0,-1 1,0-1,0 0,0 0,0-1,0 1,0 0,0 0,0 0,1-1,-1 1,0-1,0 1,0-1,0 1,0-1,0 0,0 1,0-1,1 0,-1 0,0 0,0 0,0 0,0 1,0-1,1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333 344,'2'0,"-4"0,2 0,0 0,0 0,0 0,0 0,0 0,0 0,-1 0,1 0,0 0,0 0,0 0,0 0,0 0,0 0,0 0,0 0,0 0,0 0,0 0,0 0,0 0,0 0,0 0,0 0,0 0,0 0,0 0,1-1,-1 1,0 0,1 0,-1 0,1 0,-1 0,1 0,-1-1,1 1,0 0,-1 0,1 0,0 0,-1-1,1 1,-1 0,1 0,0 0,-1 0,1 0,-1 0,0 0,1 0,-1 0,0-1,0 1,1 0,-1 0,0 0,0 0,0 0,0 0,0 0,1 0,-1 0,0 0,0 0,0 0,0 0,0 0,0 0,0 0,1 0,-1 0,0 0,0 0,0 0,0 0,1-1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339 333,'2'0,"-4"0,2 0,0 0,0 0,0 0,0 0,0 0,0 0,0 0,0 0,0 0,0 0,0 0,0 0,0 0,0 0,0 0,0 1,0-1,0 0,0 1,1-1,-1 1,0 0,0-1,1 1,-1 0,0-1,0 1,1 0,-1 0,0 0,1 0,-1 0,0-1,0 1,0 0,1-1,-1 1,0-1,1 1,-1-1,0 0,0 1,0-1,0 0,0 0,0 0,1 1,-1-1,0 0,0 0,0 0,0 0,0 0,0 0,0 0,0 0,1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359 326,'2'0,"-4"0,2 0,0 0,0 0,0 0,0 0,0 0,0 0,0 0,0 0,0 0,0 0,0 0,1 1,-1-1,0 1,1 0,-1 0,1-1,-1 1,1-1,-1 1,0-1,1 1,-1-1,1 0,-1 1,1-1,-1 0,0 0,1 0,-1 0,0 0,1 0,-1 0,1 0,-1-1,0 1,1 0,-1-1,1 0,-1 1,0-1,0 0,0 0,1 1,-1-1,0 0,0 0,0 1,0-1,0 1,0-1,0 1,0 0,0-1,0 1,0 0,0 0,0 0,0 0,0 0,0 0,0 0,0 0,0 0,0 0,-1 1,1-1,0 1,0 0,0 1,0-1,0 0,0 2,1-1,-1 0,1 1,-1-1,1 0,0 1,0-1,0 0,1 3,-2-3,1 0,-1 0,1 0,-1-1,0 0,1 1,-1-1,-1 1,1-2,-1 1,1-1,-1 0,0 1,0-1,0 0,0 0,0-1,0 1,-1-1,1 1,0-1,0 0,0 0,1 0,-1 0,1 0,-1 0,1 0,0 0,1-1,-1 1,1 0,-1 0,1-1,1 1,-1 0,0-1,0 1,1 0,-1 0,0 0,0 0,0 0,0 1,2-3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377 309,'2'0,"-4"-1,2 1,0 0,0 0,0 0,0 0,0 0,1 0,-1 0,0 0,0 0,1 0,-1 1,0-1,0 0,1 1,-1-1,0 1,0-1,0 1,0 0,0-1,0 1,0 0,0-1,0 1,0 0,0 0,0-1,0 1,0-1,0 0,0 0,0 1,0-1,0 0,0 0,1 0,-1 0,0 0,1 0,0 1,0-2,-1 1,1 0,-1 0,0 0,1 0,-1 0,0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478 692,'2'0,"-4"0,2 0,0 0,0 0,0 0,0 0,0 0,0 0,0 0,0 0,0 0,0 0,0 0,0 0,0 0,0 0,0 0,0 0,0 0,0 0,0 0,0 0,0 0,0 0,0 0,0 0,0 0,0 0,0 0,0 0,0 0,0 0,0 0,0 0,0 0,0 0,0 0,0 0,0 0,0 0,0 0,0 0,-1 0,1 0,0 1,0-1,0 0,-1 0,1 0,-1 0,1 0,0 0,0 0,-1 0,1 0,0-1,-1 1,1 0,0 0,-1 0,1-1,0 1,0 0,0 0,0 0,0-1,0 1,-1 0,1-1,0 1,1 0,-1 0,0 0,0 0,0-1,0 1,0 0,0 0,0 0,1 0,-1 0,0 0,0 0,1 0,-1 0,0 0,1 0,-1 1,0-1,1 0,-1 1,1 0,-1 0,1-1,-1 1,0-1,0 1,0 0,0-1,1 1,-1 0,0 0,-1 0,1-1,0 1,0-1,0 1,0-1,0 1,0-1,0 1,-1-1,1 0,0 0,0 1,0-1,0 0,0 0,0 0,0 0,0 0,0 0,0 1,0-1,0 0,0 0,0 0,0 0,0 0,0 0,0 0,0 0,0 0,0 0,0 0,0 0,0 0,0-1,0 1,0-1,1 0,-1 1,1-1,-1 0,0 0,1 1,-1-1,1 1,-1-1,0 1,1-1,-1 1,0-1,0 1,0 0,1-1,-1 1,0 0,0 0,0-1,0 1,0 0,0 0,0-1,0 1,1 0,-1 0,0 0,0 0,0 0,0 0,0 0,0 0,0 0,0 0,0 0,0 0,-1 0,1 0,0 1,0 0,0-1,0 1,0 0,0-1,0 1,0 0,0-1,0 1,1 0,-1 0,0 0,0-1,1 1,-1 0,0-1,1 1,-1-1,0 0,1 1,-1-1,1 0,-1 1,0-1,1 0,-1 0,1 0,-1 0,2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491 707,'2'0,"-4"0,2 0,0 0,0 0,0 0,0 0,0 0,0 0,0 0,0 0,0 0,0 0,0 0,0 0,0 0,0 0,0 0,0 0,0 0,0 0,1 1,-1-1,1 0,-1 0,1 0,-1 0,1 0,0 0,-1 0,1 0,-1 0,1 0,-1 0,0 0,1 0,-1 0,0 0,1 0,-1 0,0 0,0 0,1 0,-1 0,0 0,0 0,0 0,0 0,0 0,1 0,-1 0,0 0,0-1,0 1,0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490 703,'2'0,"-4"0,2 0,0 0,0 0,0 0,0 0,0 0,0 0,0 0,0 0,0 0,0 0,0 0,0 0,0 0,0 0,1 0,-1 0,1 0,0 0,0 0,0 0,0 0,0 0,0 0,-1 0,1 0,0 0,-1 0,1 0,-1 0,1 0,-1 0,0 0,0 0,0 0,1 0,-1 0,0 0,0 0,1 0,-1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518 695,'2'0,"-4"0,2 0,0 0,0 0,0 0,0 0,0 0,0 0,0 0,0 0,0 0,0 0,0 0,0 0,0 0,0 0,0 0,0 0,0 0,0 0,0 0,0 1,0 0,1-1,-1 1,0 0,0-1,0 1,0 0,0-1,1 1,-1 0,0-1,0 1,0 0,0 0,0 0,0 0,1-1,-1 1,0-1,0 1,0-1,0 1,0-1,0 0,0 0,0 1,0-1,0 0,0 0,0 0,0 0,0 0,0 0,0 0,0 0,0 1,0-1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494 658,'2'0,"-4"0,2 0,0 0,0 0,0 0,0 0,0 0,0 0,0 0,0 0,-1 0,1 0,0 0,0 0,0 0,0 0,0 0,0 0,0 0,-1 0,1 0,0 0,0 0,0 0,0 0,0-1,0 1,-1 0,1 0,0 0,0 0,0-1,0 1,1 0,-1 0,0 0,0 0,0-1,0 1,0 0,0 0,1 0,-1 0,0 0,0 0,0 0,1 0,-1 0,0 0,1 0,-1 1,0-1,1 1,-1-1,0 1,0 0,0 0,0 0,0 0,0 0,0 0,-1 0,1-1,-1 1,1-1,0 1,0-1,0 1,-1-1,1 0,0 0,0 0,0 0,0 0,0 0,0 0,0 0,0 0,0 0,1-1,-1 1,1-1,-1 0,1 1,-1-1,1 1,-1-1,0 1,1-1,-1 1,0-1,1 1,-1 0,0-1,0 1,1 0,-1-1,0 1,0 0,0 0,1-1,-1 1,0 0,0 0,0 0,0 0,0 0,0 0,0 0,0 0,0 0,0 0,0 0,0 0,0 0,0 1,-1-1,1 1,0-1,-1 1,1 0,0 0,0-1,0 1,0-1,0 1,0 0,0-1,0 1,0-1,0 0,0 1,1-1,-1 0,0 1,1-1,-1 0,1 0,-1 1,0-1,1 0,-1 0,0 0,1 0,1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848 485,'2'0,"-4"1,1-1,0 0,0 0,0 1,0-1,0 1,0 0,0-1,0 1,1 0,-1-1,1 1,-1 0,1 0,-1 0,1 0,0 0,0 0,0 0,0 0,0 1,1 0,0 0,0-1,0 0,-1-1,1 1,0 0,-1-1,1 1,1 0,-1-1,0 1,0-1,0 0,0 0,0 0,0 0,1 0,-2 0,1 0,0 0,-1 0,1-1,-1 1,1-1,1-1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511 669,'2'0,"-4"0,2 0,0 0,0 0,0 0,0 0,0 0,0 0,0 0,0 0,0 0,0 0,0 0,0 0,0 0,0 0,0 0,1 0,0 0,-1 1,1-1,-1 0,1 0,-1 0,1 0,-1 0,1 0,-1 0,0 0,1 0,-1 0,0 0,0 0,1 0,-1 0,0 0,0 0,0 0,1 0,-1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510 664,'2'0,"-4"0,2 0,0 0,0 0,1 0,-1 0,1 0,-1 0,2-1,-2 1,1 0,-1 0,1 0,-1 0,0 0,1 0,-1 0,0 0,1 0,-1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528 663,'2'0,"-4"0,2 0,0 0,-1 0,1 0,0 0,0 0,0 0,0-1,0 1,0 0,0 0,0 0,1 0,-1 0,0 0,1 0,-1 0,0 0,1 0,0 0,-1 0,1 0,-1 0,0 0,1 1,-1-1,0 0,0 1,1-1,-1 1,0-1,0 1,0 0,0-1,-1 1,1-1,0 1,0-1,0 1,0-1,0 1,0-1,0 0,0 0,0 1,0-1,-1 0,1 0,0 1,0-1,1 0,-1 0,0 0,0 0,0 0,1 0,-1 0,1 0,-1 0,1 0,-1 0,1 0,-1 0,0 0,1 0,-1 0,0-1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562 475,'2'0,"-4"0,2 0,0 0,0 0,0 0,0 0,0 0,0 0,0 0,0 0,0 0,0 0,0 0,1 0,-1 0,1-1,-1 1,1 0,0 0,0-1,0 1,0-1,0 1,0-1,0 1,0-1,0 1,0-1,0 0,-1 1,1-1,-1 0,0 1,1-1,-1 1,0-1,0 0,0 1,0-1,0 1,-1-1,1 0,0 1,-1-1,1 1,0 0,-1-1,1 1,0 0,0-1,-1 1,1 0,0 0,0 0,0 0,-1 0,1-1,0 1,0 0,0 0,-1 0,1 1,-1-1,1 0,0 0,0 1,0-1,-1 1,1-1,0 1,0 0,0 0,0 0,0 0,0 0,0 1,0-1,0 0,0 0,0 1,0-1,0 0,0 1,0-1,0 0,1 1,-1-1,0 0,0 0,0 0,0 0,0 0,0-1,0 1,0-1,0 1,0-1,0 0,0 1,0-1,0 0,0 0,0 0,0 1,0-1,0 0,0 0,-1 0,1 0,-1-1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583 476,'2'0,"-4"0,2 0,0 0,0 0,-1 0,1 1,-1-1,-1 0,1 0,0 0,0 1,0-1,0 0,0 0,0 0,0 0,0 0,0 0,0 0,1 0,-1 1,1-1,0 0,-1 0,1 0,0 0,0 0,0 0,-1 0,1 0,0 0,0 0,0 0,0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595 471,'2'0,"-4"0,2 0,0 1,0-1,-1 1,1 0,0-1,0 1,-1 1,1-1,0 0,0-1,0 1,0 0,0 0,0-1,0 1,0 0,0-1,1 1,-1-1,0 1,1-1,-1 0,1 1,-1-1,0 0,2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602 483,'2'0,"-4"0,1-1,1 1,0 0,0-1,0 1,0 0,-1 0,1-1,0 1,0 0,0 0,0-1,0 1,0 0,1-1,-1 1,0 0,0-1,0 1,0 0,1 0,-1-1,0 1,0 0,1 0,-1 0,0 0,0 0,0-1,0 1,1 0,-1 0,0 1,0-1,0 0,1 0,-1 0,0 1,0-1,0 1,0-1,0 1,0 0,0 0,0 0,0-1,0 1,0-1,0 1,-1-1,1 1,0-1,0 0,0 0,0 0,0 0,0 0,0 0,0 0,0 0,0 0,1 0,-1 0,0-1,1 0,-1 1,0-1,0 0,0 1,1-1,-1 0,0 1,0-1,0 1,0-1,1 1,-1 0,0-1,0 1,0 0,0 0,0 0,0 0,0-1,0 1,0 0,0 0,0 0,0 0,0 0,0 0,0 1,0-1,0 1,0-1,0 1,0-1,0 1,0 0,1 0,-1 0,1-1,-1 1,0-1,1 0,-1 0,0 1,1-1,-1 0,0 0,2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619 480,'2'0,"-4"0,2 0,0 0,0 0,0 0,0 0,0 0,0 0,0 0,0 0,0 0,0 0,0 0,0 0,0 1,0-1,0 0,0 1,0-1,0 1,0 0,0-1,0 1,-1 0,1 0,0 0,-1 0,1-1,-1 1,1 0,0 0,-1-1,1 1,0-1,0 0,0 0,0 1,0-1,-1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628 475,'2'0,"-4"0,2 0,0 0,0 0,0 0,0 0,0 0,0 0,0 0,0 0,0 0,1 0,-1 1,0-1,1 0,-1 0,0 1,1-1,-1 0,1 0,-1 0,0 0,1 0,-1 0,0 0,0 0,1 0,-1 0,0 0,1 0,-1 0,0-1,0 1,0 0,1 0,-1-1,0 1,0 0,0 0,0 0,0-1,0 1,0 0,0 0,0 0,0 0,0 0,1-1,-1 1,0 0,0 0,0 0,0 0,0 0,0 0,0 1,0-1,0 0,0 1,0 0,0-1,0 1,0 0,1 0,-1 0,0 0,0 0,0 0,0 1,0-1,0 0,0 0,0-1,0 1,0 0,0 0,0 0,-1-1,1 1,0 0,-1-1,1 1,-1-1,1 1,-1-1,0 1,0-1,0 0,1 0,-1 0,1 0,-1-1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647 465,'2'0,"-4"0,2 0,0 0,0 1,0 0,0-1,0 1,0 0,0 0,1 0,-1 0,0 0,1 0,-1 0,1 0,-1 0,1 1,-1-1,0 0,1 0,-1 0,0 0,0 0,1 1,-1-1,0 0,0 0,-1 0,1 0,0 1,0-1,-1 0,1 0,-1 0,1 0,0-1,-1 1,1 0,0-1,-1 0,1 1,0-1,0 0,-1 0,1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870 466,'2'0,"-3"1,1 0,1 0,0 0,1 0,-1 1,1-1,0 1,0-1,0 0,0 1,-1-1,1 0,0 0,0 0,-1 0,1-1,0 1,0 0,-1 0,0-1,0 1,1 0,-1-1,-1 1,1-1,0 1,0-1,-1 1,0-1,0 0,0 1,0-1,0 1,-1 0,1 0,-1 1,-1-1,0 1,0-1,0 1,0 0,0-1,0 1,-1 0,-3 2,4-1,-1-1,1-1,0 1,1-1,0 0,0 0,0-1,0 1,0-1,1 1,-1-1,1 0,0 1,0-1,-1 0,1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29 388,'2'0,"-4"0,2 0,0 0,0 1,0-1,0 0,0 0,0 0,0 0,0 0,0 0,0 0,0 0,0 0,0 0,0 0,0 0,0 0,0 0,0 0,0 0,0 0,0 0,0 0,0 0,0 1,0-1,1 0,-1 0,0 1,0-1,0 0,1 1,-1-1,0 0,1 1,-1-1,0 0,1 1,-1-1,0 1,1-1,-1 0,0 0,1 1,-1-1,0 0,0 0,1 0,-1 0,0 1,0-1,1 0,-1 0,0 0,0 0,1 0,-1 0,0 0,0 0,1 0,-1 0,0-1,0 1,1 0,-1 0,0-1,0 1,0 0,0-1,1 1,-1-1,0 1,0-1,0 1,0-1,0 1,0 0,0-1,0 1,1 0,-1 0,0 0,0 0,0-1,0 1,0 0,0 0,0 0,0 0,0 0,0 0,0 0,0 0,0 0,0 1,1 0,-1 1,1-1,-1 0,0 0,0 0,1 1,-1-1,1 2,-1-2,0 1,0-1,0 1,0-1,0 1,0-1,0 1,-1 0,1-2,0 1,0 0,-1 0,1-1,0 1,-1 0,1-1,0 0,0 0,-1 0,1 1,0-1,-1 0,1 0,-1 0,1 0,-1-1,1 1,0 0,-1 0,1-1,0 1,0-1,0 1,0-1,0 0,0 1,0-1,1-1,0 1,-1 0,1 0,0 1,0-1,0 0,0 0,0 1,-1-1,1 1,0-1,0 1,-1 0,1-1,0 1,0-1,1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66 404,'0'1,"0"-1,0 0,0 0,-1 0,1 0,-1 0,1 0,0 0,-1 0,1 0,0 0,-1 0,1 1,-1-1,1 0,-1 0,1 0,0 0,-1 0,1 0,0 0,-1 0,1 0,0 0,0 0,0 0,-1 0,1 0,0 0,0 0,0-1,0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69 398,'2'0,"-4"0,2 0,0 0,0 0,-1 0,1 0,-1 0,1 0,-1 0,0 0,1 0,-1 1,1-1,-1 0,1 0,-1 0,1 0,0 0,-1 0,1 0,-1 0,0 0,1 0,0 1,-1-1,1 0,-1 0,1 0,0 0,0 0,0 0,0 0,0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77 391,'2'0,"-4"-1,2 1,0 0,0 0,0 0,0 0,0 0,0 0,0 0,0 0,0 0,0 0,0 1,0-1,0 1,0 0,0 0,0 0,0 0,1 1,-1-1,0 0,0 1,1-1,-1 0,0 0,0 0,1 1,-1-1,0-1,0 1,0-1,0 1,0-1,1 0,-1 1,0-1,0 0,0 0,0 0,0 1,2-1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98 409,'2'0,"-4"0,2 0,0 0,-1 0,1 0,0 0,0 0,0 0,0 0,0 0,0 0,0 0,0 0,0 0,1 0,-1-1,1 1,0 0,0 0,0-1,-1 1,1 0,0 0,-1 0,1-1,-1 1,0 0,1 0,-1 0,0 0,0 0,1 0,-1 0,0 0,0-1,1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94 401,'2'0,"-4"0,2 0,0 0,0 0,0 0,0 0,0 0,0 0,0 0,0 0,0 0,0 0,1 0,0 0,1 0,-2-1,1 1,0 0,0 0,1 0,-1 0,-1 0,1 0,-1 0,1 0,-1 0,1 0,-1 0,0 0,1 0,-1 0,0-1,0 1,1 0,-1 0,0 0,0 0,0-1,0 1,0 0,1 0,-1-1,0 1,0 0,0-1,0 1,0 0,0 0,-1-1,1 1,0 0,0 0,0-1,0 1,0 0,0 0,0 0,0 0,0 0,0 0,0 0,0 0,1 0,-1 0,0 0,0 0,0 0,1 1,-1-1,1 1,0-1,-1 0,1 1,-1-1,0 0,1 1,-1-1,1 1,-1-1,0 0,1 1,-1-1,0 0,0 1,0-1,0 0,0 1,0 0,0-1,0 2,0-2,-1 1,1 0,-1 0,1-1,-1 1,1-1,-1 1,1-1,-1 1,1-1,0 1,-1-1,1 0,0 0,0 1,0-1,-1 0,1 0,0 0,0 0,0 0,0 0,0 0,0 0,0 0,0 0,0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139 406,'2'0,"-4"0,2 0,-1 0,1 0,0 0,0 0,0 0,0 0,0 0,0 0,0 0,0 0,0 0,0-1,0 1,0 0,0 0,0-1,1 1,-1 0,0 0,0-1,1 1,-1 0,0-1,1 1,-1 0,0-1,1 1,-1 0,0 0,1 0,-1 0,1-1,0 1,-1 0,1 0,-1 0,1 0,0 1,0-1,0 0,-1 0,1 1,0-1,-1 0,1 0,-1 0,1 1,0-1,0 0,-1 0,1 0,-1 0,0 0,0 0,1 0,-1 0,0 0,0 0,0 0,0 0,1 0,-1 0,0 0,0 0,0 0,0 0,0 0,0 0,0 0,0 0,0 0,0 0,0 0,0 0,0 0,0 0,0 0,0 0,0 0,0 0,-1 0,1 1,-1-1,1 1,-1-1,0 1,0 0,1 0,-1 0,0-1,0 1,0 0,1 0,-1 0,0 0,0 0,1-1,-1 1,0 0,1-1,-1 1,1-1,-1 1,1-1,0 0,-1 1,1-1,0 0,0 0,0 0,0 0,-1 0,1 0,0 0,0 0,0 0,0 0,0 0,0 0,0 0,0 0,0 0,0 0,0 0,0 0,0 0,0 0,0 0,1 0,-1 0,1 0,0 0,-1 0,1 1,-1-1,1 0,-1 0,1 1,0-1,-1 0,1 0,0 0,-1 0,1 1,-1-1,1 0,-1 0,1 0,-1 0,1 0,0 0,0 0,-1-1,1 1,0 0,-1 0,1 0,-1-1,1 1,-1 0,1-1,-1 1,0 0,1-2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159 409,'2'0,"-4"0,2 0,0 0,0 0,0 0,0 0,0 0,0 0,0 0,-1 0,0 0,0 1,0-1,0 0,-1 1,1-1,0 0,0 0,0 0,1 0,-1 1,0-1,1 0,-1 0,1 0,-1 0,1 0,0 0,-1 0,1 0,0 0,0 0,0 0,0 0,0 0,0 0,0 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172 414,'2'0,"-4"0,2 0,0 0,0 0,0 0,0 0,0 0,0 0,0 0,0 0,0 0,0 0,1 0,-1 0,1 0,-1 0,1 0,-1 0,0 0,1 0,-1 0,1 0,-1 0,1 0,-1 0,0-1,1 1,-1 0,0 0,0 0,1 0,-1 0,0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172 408,'2'0,"-4"0,2 0,0 0,0 0,0 0,0 0,0 0,0 0,0 0,0 0,0 0,0 0,0 0,1 0,0 0,-1 0,1 0,0-1,-1 1,1 0,0 0,-1 0,1 0,0 0,-1 0,0 0,1 0,-1 0,0 0,0 0,0 0,1 0,-1-1,0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689 497,'2'0,"-4"0,2 0,0 0,0 0,0 0,0 0,0 0,0 0,0 0,0 0,0 0,0 0,0 0,0 0,0 0,0 0,0 0,0 0,0 0,0 0,0 0,0 0,0 0,0 0,0 0,0 0,0 0,0 0,0 0,0 0,0 0,0 0,0 0,0 0,0 0,0 0,0 0,0 0,0 0,0 0,-1 0,1 0,0 0,0 0,0 0,0 1,0-1,0 0,0 1,0-1,-1 1,1-1,0 1,0 0,-1-1,1 1,0 0,-1 0,1 0,0 0,-1 0,1 0,0-1,0 1,-1 1,1-1,0-1,-1 1,1 0,0-1,-1 2,1-1,0-1,0 0,0 1,0-1,0 0,0 1,-1-1,1 0,0 0,0 0,0 0,0 0,0 0,0 0,0 0,0 0,0 0,2-1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192 405,'2'0,"-4"0,2 0,0 0,-1 0,1 0,0 0,0-1,0 1,0 0,0 0,0 0,0 0,0 0,0 0,0-1,0 1,0 0,0 0,0 0,0-1,0 1,0 0,0 0,1 0,-1 0,0 0,0 0,0 0,0 0,1 0,-1 0,1 0,-1 0,0 0,1 1,-1-1,0 1,0-1,1 1,-1-1,0 1,0 0,1-1,-1 1,0 0,0 0,0 0,0 0,0-1,0 1,0 0,0-1,0 1,0 0,0-1,0 1,-1-1,1 1,0-1,0 0,0 0,0 0,0 1,0-1,0 0,0 0,0 0,0 0,0 0,0 0,0 0,0 0,0 0,0 0,0 0,0-1,0 1,1-2,-1 1,0 1,0-1,1 0,-1 0,0 0,1 0,-1-1,0 1,1 1,-1-1,0 1,0-1,0 1,0-1,0 1,1-1,-1 1,0 0,0 0,0 0,0-1,0 1,0 0,0 0,0 0,0 0,0 0,0 0,0 1,-1 0,1-1,0 2,0-1,0 0,0 0,0 0,0 0,0-1,1 1,-1 0,0 0,1 0,-1-1,1 1,-1 0,1-1,-1 1,1-1,0 0,-1 1,1-1,0 0,0 0,1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206 385,'2'0,"-4"0,2 0,0 0,0 0,0 0,0 0,0 0,0 0,0 0,0 0,0 0,0-1,0 1,0 0,0 0,0 0,0 0,0 0,0 0,0 0,0 0,0 0,0 0,0 0,0 0,0 0,0 0,0 0,0 0,0 0,0 0,0 0,0 0,0 0,0 0,0 0,0 0,0 0,0 0,0 0,0 0,0 0,0 0,0 0,1 0,-1 0,0 0,0 0,0 0,1 0,-1 0,0 1,1-1,-1 0,0 0,0 1,0-1,1 0,-1 1,0-1,0 1,0 0,0-1,0 1,0-1,0 1,-1 0,1 0,0-1,0 1,0-1,0 0,0 1,0-1,0 0,0 0,-1 1,1-1,0 0,0 0,0 0,0 1,0-1,0 0,0 0,0 0,0 0,0 0,0 0,0 0,0 0,0 0,1 1,-1-1,1 0,-1 0,0 0,0 0,1 0,-1-1,0 1,1 0,-1 0,0 0,2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211 419,'2'0,"-4"0,2 0,0 0,0 0,0 0,0 0,0 0,0 0,0 0,0 0,0 0,0 0,0 0,0 0,0 0,0 0,0 0,0 0,0 0,0 0,1 0,-1 0,2-1,-1 1,-1 0,1 0,0 0,0 0,-1-1,1 1,0 0,0 0,-1 0,1 0,0-1,-1 1,1 0,0 0,-1 0,0 0,0 0,0 0,1 0,-1-1,0 1,1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221 408,'2'0,"-4"0,2 0,0 0,0 0,0 0,0 0,0 0,0 0,0 0,-1 0,1 0,0 0,0 0,0 0,0 0,0 0,0 0,0 0,0 0,0 1,0-1,1 1,-1-1,0 1,0 1,1-2,-1 1,0 0,0 0,1-1,-1 1,0 0,0 0,0-1,1 1,-1 0,0 0,0-1,1 0,-1 1,0-1,0 0,0 1,0-1,1 0,-1 0,0 0,0 1,0-1,0 0,0 0,1 0,1-1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240 401,'2'0,"-4"0,2 0,-1 1,1-1,0 0,0 0,-1 1,1-1,0 0,0 0,0 0,0 0,0 0,0 0,0 0,0 0,0 0,0 0,0 0,0 0,-1 0,1 0,1-1,-1 1,0 0,0-1,0 1,0 0,0 0,0-1,0 1,0 0,0 0,0 0,0 0,0 0,0 0,0-1,0 1,0 0,0 0,0 0,0 0,0 0,0 0,0 0,0 0,1 0,-1 1,0-1,0 1,1 0,-1-1,0 1,0 0,1 0,-1 0,0 0,0 0,0 0,1 0,-1-1,0 1,0-1,0 1,0-1,1 1,-1-1,0 0,0 0,0 1,0-1,0 0,1 0,-1 0,0 0,0 1,1-1,-1 0,0 0,0 0,1 0,-1 0,0 0,1 0,-1 0,0 0,0 0,1 0,-1 0,0 0,0 0,1 0,-1 0,0 0,0 0,0 0,0 0,0 0,0 0,0 0,1 0,-1 0,0 0,0 0,0 0,0 0,0 0,0 0,0 0,0 0,-1 0,1 0,-1 1,1-1,-1 0,1 0,-1 0,1 0,-1 0,1 0,0 0,0 1,-1-1,1 0,0 0,0 0,0 0,0 0,0 0,-1-1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229 416,'2'0,"-4"0,2 0,0 0,0 0,0 0,0 0,0 0,0 0,-1 0,1 0,-1 0,1 0,-1 0,1 0,0 0,-1 1,1-1,0 0,0 0,-1 0,1 0,0 0,0 0,0 0,-1 0,1 0,0 0,0 0,0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350 685,'2'0,"-4"0,2 0,0 0,0 0,0 0,0 0,0 0,0 0,0 0,0 0,0 0,0 0,0 0,0 0,0 0,0 0,0 0,0 0,0 0,0 0,0 1,0-1,0 0,0 1,1-1,-1 1,0-1,1 1,-1-1,0 1,1-1,-1 1,1-1,-1 0,1 1,-1-1,0 0,1 1,-1-1,0 0,1 0,-1 0,1 1,-1-1,0 0,1 0,-1 0,0 0,1 0,-1-1,1 1,-1 0,0-1,0 1,1 0,-1 0,0-1,0 1,0 0,0-1,0 1,0 0,0-1,0 1,1 0,-1 0,0-1,0 1,0 0,0 0,0 0,0 0,0 0,0 0,0 0,0 0,0 0,0 0,0 0,0 0,0 0,0 0,1 1,-1 0,1-1,-1 1,1 0,0 1,-1-1,0 1,1-2,-1 1,0 1,0-1,0 0,0 0,0 0,0-1,0 1,0 0,0-1,0 0,0 1,-1-1,1 0,0 1,0-1,0 0,-1 0,1 1,0-1,0 0,-1 0,1 0,-1 0,1 0,0 0,-1 0,1 0,-1 0,1 0,-1 0,1-1,0 1,0 0,-1 0,1-1,0 1,0 0,0-1,0 1,0 0,0-1,0 0,0 1,0-1,1 1,-1-1,0 1,1-1,-1 1,1-1,0 1,0-1,0 0,0 1,-1 0,1-1,0 1,1-1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382 697,'2'0,"-4"0,2 0,0 0,0 0,0 0,-1 0,1 1,-1-1,1 0,-1 1,1-1,-1 0,0 0,1 0,-1 1,1-1,-1 0,1 0,0 0,-1 0,1 0,0 0,0 0,-1 0,1 0,0 0,0 0,0 0,0 0,0 0,0 0,0 0,0 0,0 0,0 0,1-1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384 692,'2'0,"-4"0,2 0,0 0,1 0,-1 0,0 0,0 0,0 0,0 0,0 0,0 0,0 0,0 0,-1 0,1 0,-1 1,0-1,0 0,1 0,-1 0,1 0,-1 0,1 0,-1 1,1-1,0 0,0 0,-1 0,1 0,0 0,0 0,0 0,0 0,0 0,0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395 689,'2'0,"-4"0,2 0,0 0,0 0,0 0,0 0,0 0,0 0,0 0,0 0,-1 1,1-1,-1 0,1 0,0 0,0 0,0 0,0 0,0 0,0 0,0 0,0 0,0 0,0 0,0 0,-1 0,1 0,0 0,0 0,0 0,0-1,0 1,0 0,0 0,0 0,0 0,0 0,0 0,0 0,0 0,0 0,0 0,0 0,0 0,0 0,0 0,0 0,1 1,-1-1,1 1,-1 0,0 0,1-1,-1 1,0 0,0-1,0 1,0 0,0-1,0 1,0-1,0 1,0-1,0 1,0-1,0 0,0 0,0 1,0-1,1 0,-1 0,0 1,0-1,0 0,0 0,0 0,0 0,0 0,0 0,0 0,0 0,1 0,-1 0,0 0,0 0,0 0,0 1,0-1,1 0,-1 0,0 0,0 0,1 0,-1 0,0 0,0 0,0 0,0 0,0 0,0 0,0 0,0 0,0 0,0 0,0 0,0 0,0 0,0 0,0 0,0 0,0 0,-1 0,1 0,-1 0,1 0,-1 1,1-1,-1 0,1 0,-1 0,1 0,0 0,-1 0,1 0,0 0,-1 0,1 0,0 0,0 0,0 0,-1 0,1 0,0 0,0 0,0 0,0 0,0 0,0 0,0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695 489,'2'0,"-4"0,2 0,0 0,0 0,0 0,0 0,-1 0,1 0,0 0,0 0,0 0,0 1,0-1,0 0,0 0,-1 1,1-1,0 1,0-1,-1 0,1 1,0-1,0 0,0 1,-1-1,1 2,0-2,-1 0,1 1,0-1,-1 1,1-1,-1 1,1 0,-1-1,1 0,0 0,0 1,0-1,-1 0,1 0,0 0,0 1,-1-1,1 0,0 0,0 0,0 1,0-1,0 0,-1 0,1 0,0 0,0 0,0 0,0 1,0-1,0 0,0 0,0 0,0 0,0 0,0 0,0 0,0 0,0 0,0 0,0 0,-1 0,1 0,0 0,0 0,0 0,0 0,0 0,0 0,0 0,0 0,0 0,0 0,0 0,0 0,0 0,0 0,0 0,0 0,0 0,0 0,0 1,0-1,0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295 644,'2'0,"-4"-1,2 1,0 0,0 0,0 0,0 0,0 0,0 0,0 0,0 0,0 0,0 0,0 0,0 0,0 0,0 0,0 0,0 0,0 0,0 0,0 0,0 1,0-1,0 0,0 1,1-1,-1 1,0 0,1-1,-1 0,0 1,1 0,-1-1,0 0,1 0,-1 1,0-1,1 0,-1 0,1 0,-1 0,0 0,0 0,1 0,-1 0,0 0,1 0,-1 0,0-1,0 1,0 0,0-1,0 1,1 0,-1-1,0 1,0 0,0-1,0 1,0 0,0 0,0-1,0 1,0 0,0 0,0 0,0 0,0 0,0 0,0 0,0 0,0 0,0 0,0 1,0-1,0 1,0 0,0-1,0 1,0 0,0 0,0 0,0 0,0-1,0 1,0 1,0-1,0 0,0 0,0 0,-1 1,1-1,0 0,-1 0,1-1,-1 1,1 0,-1-1,1 1,-2 0,2-1,-1 1,0-1,1 0,0 0,-1 0,1 0,-1 0,1 0,0 0,-1 0,1-1,0 1,0 0,-1-1,1 1,0 0,0-1,0 0,0 0,1 1,-1-1,0 1,1-1,-1 1,3-2,-3 1,1 1,-1 0,1 0,0-1,1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308 659,'2'0,"-4"0,2 0,0 0,0 0,0 0,0 0,0 0,0 0,0 0,0 0,0 0,0 0,1 0,-1 0,0 0,1 0,-1 0,0 0,1 0,-1 0,0 0,1 0,-1 0,0 0,0 0,1 0,-1 0,0 0,0 0,0-1,1 1,-1 0,0 0,0 0,0 0,0 0,0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306 654,'2'0,"-4"0,1 0,1 0,0 0,0 0,1 0,-1 0,0 0,1 0,-1 0,1 0,-1 0,1-1,-1 1,1 0,-1 0,0 0,1 0,-1 0,0 0,1 0,0 0,-1 0,0 0,2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325 650,'2'0,"-4"0,2 0,0 0,0 0,0 0,0 0,1-1,-1 1,0 0,1 0,-1 0,0 0,1 0,-1 0,0 0,1 0,-1 1,0-1,1 0,-1 0,0 0,0 1,0-1,1 0,-1 1,0-1,0 1,-1-1,1 1,0-1,0 1,0 0,0-1,-1 1,1-1,0 0,0 1,0-1,0 1,0-1,0 0,-1 0,1 1,0-1,0 0,0 0,0 1,0-1,0 0,0 0,1 0,-1 0,0 0,1 0,-1 0,0 0,1 0,0 0,-1 0,0 0,1 0,-1 0,0 0,0 0,1 0,-1-1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233 620,'2'0,"-4"0,2 0,0 0,0 0,0 0,0 0,0 0,0 0,0 0,0 1,0-1,0 1,1-1,-1 1,0-1,0 1,1-1,-1 1,0-1,1 1,-1 0,1-1,-1 0,0 1,1-1,-1 0,0 0,0 0,1 0,-1 0,0 0,0 1,0-2,1 1,-1 0,0 0,0 0,1 0,-1 0,0 0,0-1,0 1,0 0,0 0,1-1,-1 1,0 0,0 0,0-1,0 1,0 0,0 0,0 0,0 0,0 0,0 0,0 0,0 0,0 0,0 0,0 0,0 0,0 0,1 1,-1-1,0 1,0 0,0 0,1 0,-1 0,0 0,0 1,0-1,0 0,0 0,0 1,0-1,0 0,-1 0,1 0,-1 0,1 0,0 0,-1 0,1-1,-1 1,1-1,-1 0,0 1,1-1,0 0,-1 0,1 0,-1 0,1 0,-1 0,1 0,-1-1,1 1,-1 0,1-1,0 1,0 0,0-1,0 1,0-1,0 1,0-1,0 1,0-1,0 1,1-1,-1 1,0 0,1-1,-1 1,1 0,0-1,0 1,0 0,-1 0,3-1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261 638,'2'0,"-4"0,2 0,0 0,0 0,0 0,0 0,0 0,-1 0,1 0,-1 0,1 0,-1 0,0 0,1 0,-1 0,1 0,-1 0,1 0,-1 0,1 0,0 0,0 0,0 0,0 0,-1 0,1 0,0 0,0 0,0 0,0 0,-1 0,1 0,0 0,0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260 633,'2'0,"-4"0,2 0,0 0,-1 0,1 0,-1 0,0 0,1 0,-1 1,0-1,1 0,-1 0,0 0,0 0,1 0,-1 0,1 0,0 0,-1 0,1 0,0 0,0 0,0 0,0 0,0 0,1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265 630,'2'0,"-4"0,2 0,0 0,0 0,0 0,0 0,0 0,0 0,0-1,0 1,0 0,1 0,0 0,-1 0,1 0,-1 1,1-1,-1 0,0 0,1 0,-1 0,0 0,0 1,1-1,-1 0,0 0,0 1,0-1,0 0,0 0,0 1,0-1,0 0,0 1,-1-1,1 0,0 0,0 0,0 1,-1-1,1 0,0 0,0 0,0 0,0 0,0 0,0 0,0 1,0-1,0 0,0 0,0 0,1 0,-1 0,0 1,0-1,1 0,-1 0,0 0,0 1,1-1,-1 0,0 1,0-1,0 0,0 1,0-1,0 1,-1-1,1 1,0-1,-1 1,0-1,1 1,-1-1,1 0,-1 1,1-1,-1 0,1 0,0 0,0 0,-1 0,1 0,0 0,0 0,0 0,-1 0,1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407 514,'2'0,"-4"0,2 0,0 0,0 0,0 0,0 0,0 0,0 0,0 0,0 0,0 0,0 0,0 0,0 0,0 0,0 0,1 0,-1 0,0 0,0 0,0 0,0 0,0 0,0 0,0 0,0 0,0 0,0 0,0 0,0 0,0 0,0 0,0 0,0 0,0 0,0 0,0 0,0 0,0 0,0 0,0 0,0 0,0 0,0 0,0 0,0-1,0 1,0 0,0 0,0 0,0 0,0 0,0 0,0 0,0 0,0 0,0-1,0 1,0 0,0 0,0 0,0 0,0 0,0 0,0 0,0 0,0 0,0 0,0 0,0 0,0 0,0 0,0 1,0-1,0 0,0 0,0 1,0-1,0 0,0 0,0 0,0 0,-1 1,1-1,0 0,0 0,0 0,0 0,-1 0,1 1,0-1,0 0,0 0,0 0,-1 0,1 0,0 0,0 0,0 0,0 0,0 0,0 0,0 0,0 0,0 0,-1 0,1 0,0-1,0 1,0 0,0 0,0 0,0 0,0-1,1 1,-1 0,0 0,0 0,0 0,0 0,0-1,1 1,-1 0,0 0,0 0,0 0,1 0,-1 0,0 0,0 0,0 0,0 0,0 0,1 0,-1 0,0 0,0 0,1 0,-1 1,0-1,0 0,0 0,0 0,0 0,0 1,0-1,0 0,0 0,0 0,0 0,0 1,0-1,0 0,0 0,-1 0,1 0,0 0,0 0,0 0,0 1,0-1,-1 0,1-1,0 1,0 0,0 0,0 0,-1 0,1 0,0 0,0 0,0 0,0 0,0 0,0 0,0-1,0 1,0 0,-1 0,1 0,0 0,0 0,0 0,0 0,0-1,1 1,-1 0,0 0,0 0,0 0,0 0,0 0,0 1,1-1,-1 0,0 0,0 0,0 0,0 0,0 1,0-1,0 0,0 0,0 1,0-1,0 1,0-1,0 0,0 1,0-1,-1 0,1 0,0 0,0 0,0 0,-1 1,1-1,0 0,-1 0,1-1,0 1,0 0,-1 0,1 0,0 0,0 0,0-1,0 1,0 0,0 0,0 0,0-1,0 1,0 0,0 0,0 0,0-1,0 1,0 0,0 0,0 0,1 0,-1 0,0 0,1 0,-1 0,0 0,1 0,-1 0,0 0,0 1,0-1,0 0,0 0,0 0,0 0,0 0,0 1,0-1,0 0,0 0,0 0,0 0,0 0,0 0,-1-1,1 1,0 0,0 0,-1 0,1 0,0 0,0 0,0-1,0 1,0 0,0 0,0 0,-1 0,1 0,0 0,0 0,0-1,0 1,0 0,0 0,0 0,1 0,-1 0,1-1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458 550,'2'0,"-4"0,2 0,0 0,0 0,0 0,0 0,0 0,0 0,0 0,0 0,0 0,0 0,0 0,0 0,0 0,0 0,0 0,0 0,0 0,0 0,0 0,0 0,1 0,-1 0,0 0,0 1,0-1,0 0,0 0,0 0,1 1,-1-1,0 0,0 1,0-1,0 0,0 0,0 0,0 0,0 0,0 0,0 0,0 1,0-1,0 0,0 0,0 0,0 0,0 0,0 0,0 0,0 0,0 0,0 0,0 0,-1-1,1 1,0 0,0 0,0 0,0 0,0-1,0 1,0 0,0 0,0 0,0-1,0 1,1 0,-1 0,0 0,0 0,0 0,0 0,1 0,-1 0,0 0,0 0,0 0,1 0,-1 0,0 0,0 0,0 0,1 0,-1 1,0-1,0 0,0 0,0 1,0-1,0 0,0 0,0 1,0-1,0 0,0 0,0 0,0 0,0 0,0 0,0 0,0 0,0 0,-1 0,1 0,0-1,0 1,0 0,0 0,0-1,0 1,0 0,0 0,0-1,0 1,0 0,0 0,1 0,-1-1,0 1,0 0,1 0,-1 0,0 0,0 0,1 0,-1 0,0 0,0 0,0 0,0 1,0-1,0 0,0 0,0 1,0-1,0 0,0 0,0 0,-1 0,1 0,0 0,0 0,0 0,0 0,0 0,0 0,0 0,-1 0,1 0,0 0,0-1,0 1,0 0,0 0,0 0,0-1,0 1,0 0,0 0,0 0,0 0,0 0,0 0,0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368 536,'2'0,"-4"0,2 0,0 0,0 0,0 1,0-1,0 0,0 0,0 0,0 0,0 0,0 0,-1 0,1 0,0 0,0-1,0 1,0 0,0 0,0 0,0 0,0 0,1 0,-1 0,0 0,0 0,0 0,0 0,0-1,0 1,0 0,0 0,0 0,0 0,0 0,1 0,-1 0,0 1,0-1,0 0,0 0,0 0,0 0,0 0,0 0,-1 0,1 0,0 1,0-1,0 0,0 0,-1 0,1 0,0 0,0 0,0 0,0 0,0 0,0 0,0 0,0 0,0 0,0 0,0 0,0 0,0 0,0 0,-1 0,1 0,0 0,0 0,0 0,0 0,0 0,0 0,0 0,0 0,0 0,0 0,0 0,0 0,0 0,0 0,0 0,1 0,-1 0,0 0,0 0,0 0,0 0,0 0,0 0,0 0,0 0,0 0,0 0,0 0,0 1,0-1,0 0,0 0,0 0,0 0,0 0,0 0,1 0,-1 0,0 1,0-1,0 0,0 0,0 0,0 0,0 0,0 0,0 0,0 0,1 0,-1 0,0 0,0 0,0 0,0 0,0 0,1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440 575,'2'0,"-4"0,2 0,0 0,0 0,0-1,0 1,0 0,0 0,0 0,0 0,0 0,0 0,0 0,0 0,0 0,0 0,0 0,0 0,0 0,0 0,1 0,-1 0,0 0,0 0,0 0,0 0,0 0,0 0,1 0,-1 0,0 0,0 0,0 0,0 0,0 1,0-1,0 0,0 0,0 0,0 0,0 0,0 0,0 0,0 1,0-1,0 0,0 0,0 0,0 0,0 0,0 0,0 0,0 0,0 0,0 0,0 0,0 0,0 0,-1 0,1 0,0 0,0 0,0 0,0 0,0-1,0 1,0 0,0 0,0 0,0-1,0 1,0 0,0 0,1 0,-1 0,0 0,0 0,0 0,1 0,-1 0,0 0,1 0,-1 1,0-1,0 0,0 0,0 0,0 1,1-1,-1 0,0 0,0 1,0-1,0 0,0 0,-1 0,1 0,0 1,0-1,0 0,0 0,0 0,0 0,0 0,-1 0,1 0,0 0,0 0,0 0,0 0,-1 0,1-1,0 1,0 0,0 0,0 0,0 0,0-1,0 1,0 0,0 0,0 0,0 0,0 0,1 0,-1 0,0 0,0 0,0 0,1 0,-1 0,0 1,0-1,0 0,0 0,0 1,0-1,0 0,0 0,0 1,0-1,0 0,0 0,0 0,0 0,0 0,0 0,0 0,0 0,0 1,0-1,0-1,-1 1,1 0,0 0,0 0,0-1,0 1,0 0,0-1,0 1,0 0,0 0,0 0,1-1,-1 1,0 0,0 0,0 0,1 0,-1 0,0 0,0 0,0 0,1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868 542,'2'0,"-4"0,2 0,0 0,0 0,0 0,0 0,0 0,0 0,0 0,0 0,0 0,0 0,0 0,0 0,0 0,0 0,0 0,0 0,0 0,0 0,0 0,0 0,0 0,0 0,0 0,0 0,0 0,0 0,0 0,0 0,0 0,0 0,0 0,0 0,0 0,0 0,0 0,0 0,0 0,0 0,-1 0,1 0,0 0,0 0,0 0,0-1,0 1,0 0,0 0,0 0,0 0,0 0,0 0,0 0,0 0,0 0,0 0,0-1,0 1,0 0,0 0,0 0,0 0,0 0,0 0,0 0,0 0,0 0,0 0,1 0,-1 0,0 0,0 0,0 0,0 0,0 0,0 0,0 0,0 0,0 0,0 0,0 1,0-1,0 0,0 0,-1 0,1 0,0 1,0-1,0 0,0 0,0 0,0 0,0 0,-1 0,1 0,0 0,0 0,0 0,0 0,0 0,0 0,0 0,0 0,0 0,0 0,0 0,0 0,0 0,0-1,0 1,0 0,0 0,1 0,-1 0,0 0,0 0,1 0,-1 0,0 1,0-1,1 0,-1 0,0 0,0 0,0 0,0 0,0 1,1-1,-1 0,0 0,0 0,0 0,0 0,0 0,0 0,0 0,0 0,0 0,0 0,0 0,0 0,0 0,-1 0,1 0,0 0,0-1,0 1,0 0,0 0,0 0,0 0,0-1,0 1,0 0,1 0,-1 0,0 0,0 0,0 0,1-1,-1 1,0 0,1 0,-1 0,0 0,0 0,1 0,-1 0,0 1,0-1,0 0,1 0,-1 0,0 0,0 0,0 0,0 0,0 1,0-1,-1 0,1 0,0 0,0 0,0 0,-1 0,1 0,0 0,0 0,-1 0,1 0,0 0,0 0,0 0,0 0,0 0,0 0,0 0,0 0,0 0,0-1,0 1,0 0,0 0,0 0,0 0,0 0,0 0,0 0,0 0,0 0,0 0,0 0,0 0,0 0,0 0,1 1,-1-1,0 0,0 0,0 0,0 0,0 0,0 0,0 0,0 0,0 0,0 0,0 0,0 0,0 0,0 0,0 0,0 0,0 0,0-1,0 1,0 0,0 0,0 0,0 0,0 0,0 0,0 0,0 0,0 0,0 0,0 0,0 0,0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856 514,'-1'-1,"1"1,0 0,-1-1,1 1,0 0,-1 0,1 0,0-1,0 1,0 0,-1 0,1 0,0 0,0 0,0 0,0-1,0 1,0 0,0 0,0 0,0 0,-1 0,1 0,0 0,0 0,0 0,0 0,0 0,0 0,0 0,0 0,0 0,0 0,0 0,0 0,0 0,0 0,0 0,0 0,0 0,0 0,1 1,-1-1,0 1,1-1,-1 1,0-1,1 1,-1-1,1 1,-1-1,1 0,-1 1,1 0,0 0,-1-1,1 1,-1-1,0 1,1-1,-1 1,1 0,0-1,-1 1,0 0,1-1,-1 1,1-1,-1 1,1-1,-1 1,1 0,-1 0,1 0,-1-1,1 1,-1-1,1 1,-1 0,0-1,1 1,-1-1,1 1,-1-1,0 1,1 0,-1-1,0 1,1 0,-1-1,1 0,-1 1,0-1,0 1,1 0,-1-1,0 1,1 0,-1-1,0 1,0-1,1 1,-1 0,0-1,1 1,-1-1,0 1,0 0,1 0,-1-1,0 1,0-1,0 1,1-1,-1 1,0-1,0 1,0 0,0 0,0-1,1 1,-1 0,0-1,0 1,0-1,0 1,0 0,0 0,0-1,1 1,-1 0,0-1,0 1,0-1,0 1,0 0,0-1,0 1,0-1,0 0,0 1,0-1,0 0,0 1,0-1,0 0,0 1,0-1,0 0,0 0,0 0,0 1,0-1,0 0,0 0,0 0,0 0,0 0,0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919 539,'2'0,"-4"0,2 0,0 0,0 0,0 0,-1 0,0 0,-1 0,1 0,1 0,-2 0,-1 0,2 0,-1 0,1 0,0 0,0 0,0 0,-1 0,1 0,0 1,0-1,1 0,-1 0,0 0,0 0,0 0,0 0,0 1,0-1,0 0,0 0,0 0,1 0,-1 1,0-1,0 0,0 0,0 0,-1 1,1-1,0 0,0 0,0 0,0 1,0-1,0 0,1 0,-1 0,0 0,1 0,-1 1,1-1,-1 0,0 0,0 0,0 0,1 0,-1 1,0-1,0 0,0 0,0 0,1 0,-1 1,1-1,-1 0,1 0,-1 0,1 0,0 0,-1 1,1-1,-1 0,0 0,1 0,-1 0,1 1,-1-1,0 0,1 0,-1 0,0 1,0-1,1 1,-2-1,2 0,-1 1,1-1,-1 0,0 1,0-1,1 1,-1-1,1 0,-1 1,1-1,-1 0,1 0,0 1,-1-1,1 0,0 0,-1 0,1 1,-1-1,1 0,-1 0,1 0,0 1,-1-1,1 0,0 0,0 0,0 0,-1 0,1 0,0 0,0 0,0 1,0-1,0 0,0 0,0 0,0 0,0 0,0 0,0 0,1-1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885 517,'2'0,"-4"0,2 0,0 0,0 0,1 0,-1 0,0 0,0 0,0 0,0 0,0 0,0 0,0 0,0 0,0 0,0 0,0 0,0 0,0 0,0 0,0 0,0 0,0 0,0 0,0 0,0 1,0-1,0 0,0 0,0 0,0 0,0 0,-1 1,1-1,0 0,0 1,0-1,0 0,0 1,-1-1,1 0,0 1,0-1,-1 1,1-1,0 1,-1 0,1-1,0 1,-1-1,1 1,0-1,-1 1,1 0,-1-1,1 1,-1 0,1-1,-1 1,1 0,-1-1,0 2,1-2,0 1,-1-1,1 1,0-1,-1 1,1-1,0 1,-1-1,1 1,0-1,-1 1,1-1,-1 1,1-1,0 1,-1-1,1 1,-1-1,1 1,0-1,-1 0,1 1,-1-1,1 1,0-1,-1 1,1-1,0 0,-1 1,1-1,0 1,-1-1,1 1,0-1,-1 0,1 1,0-1,-1 0,1 1,0-1,0 0,-1 0,1 1,0-1,0 1,-1-1,1 0,0 0,0 1,-1-1,1 0,0 1,0-1,-1 0,1 1,0-1,0 1,0-1,-1 0,1 1,0 0,0 0,-1-1,1 1,0-1,0 1,0-1,0 1,0-1,-1 2,1-2,0 1,0-1,0 1,0-1,0 1,0-1,-1 1,1 0,0 0,0-1,0 1,0-1,0 0,0 1,0 0,0-1,0 0,0 1,0-1,0 0,0 1,0-1,0 0,0 0,0 1,0-1,0 0,0 0,0 1,0-1,0 0,0 0,0 0,0 0,0 1,1-1,-1 0,0 0,0 0,0 0,2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837 536,'2'0,"-4"0,2 0,-1 0,1 0,0 0,0 0,0 0,0 0,0 0,0 0,0 0,0 0,0 0,0 0,0 0,0 0,0 0,0 0,0 0,0 0,0 0,0 0,0 0,0 0,0 0,0 0,0 0,0 0,0 0,0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836 532,'2'0,"-4"0,2 0,0 0,0 0,0 0,0 0,0 0,0 0,0 0,0 0,0 0,0 0,0 0,0 0,0 0,1 0,-1 0,0 0,1 0,-1 0,0 0,1 0,-1 0,1 0,0 0,-1 0,1 0,0 0,-1 0,1 0,0 0,0 0,-1 0,1 0,0 0,0 1,0-1,0 0,0 0,0 0,0 0,-1 0,1 0,0 0,-1 0,1 0,0 0,-1 0,1 1,0-1,-1 0,1 0,-1 0,1 0,-1 0,1 0,-1 0,1 0,-1 0,1 0,0 1,-1-1,1 0,-1 0,1 0,-1 0,1 0,-1 0,0 0,1 0,-1 0,1 1,-1-1,0 0,1 0,-1 0,1 0,-1 0,1 0,-1 0,1 1,0-1,-1 0,1 0,0 0,-1 0,1 1,0-1,0 0,0 0,-1 0,0 0,1 0,-1 0,0 1,1-1,0 0,-1 0,0 0,1 0,-1 0,1 0,-1 0,0 1,1-1,-1 0,1 0,0 0,-1 0,1 0,0 0,-1 1,1-1,0 0,-1 0,1 0,-1 0,1 0,-1 1,1-1,-1 0,1 0,-1 0,1 0,-1 1,1-1,-1 0,0 0,1 0,-1 1,1-1,-1 0,1 1,-1-1,1 0,-1 1,1-1,-1 0,1 0,-1 1,1-1,-1 0,0 1,1-1,-1 0,1 1,-1-1,1 0,-1 1,1-1,-1 0,0 1,1-1,-1 0,1 1,-1-1,1 0,-1 1,1-1,-1 0,0 1,1-1,-1 0,0 1,1-1,0 1,-1-1,0 0,1 0,-1 1,0-1,1 0,-1 0,0 1,1-1,-1 0,0 0,0 0,1 1,-1-1,0 0,0 0,1 0,-1 1,0-1,0 0,1 0,-1 0,0 0,0 1,1-1,-1 0,0 0,0 0,0 0,1 1,-1-1,0 0,0 0,0 0,0 0,0 0,0 0,1 0,-1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388,'2'0,"-4"0,2 0,0 0,0 0,0 0,0 0,0 0,0 0,0 0,0 0,0 0,0 0,0 0,0 0,0 0,0 0,0 0,0 0,0 0,0 0,0 0,0 0,0 0,0 0,0 0,0 0,0 0,0 0,0 0,0 0,0 0,0 0,0 0,0 0,0 0,0 0,0 0,0 0,0 0,0 0,0 0,0 0,0 0,0 0,0 0,0 0,0 0,0 0,0-1,0 1,0 0,0 0,0 0,0 0,0 0,0 0,0 1,0-1,0 0,1 1,-1 0,0-1,0 1,1-1,-1 1,0 0,1-1,-1 1,0-1,1 1,-1-1,0 1,1-1,-1 1,0-1,1 0,-1 0,0 0,0 0,0 1,1-1,-1 0,0-1,1 1,-1 0,0 0,1-1,-1 1,0-1,0 1,1-1,-1 0,0 1,0-1,0 0,0 1,0-1,0 0,0 0,0 1,0 0,0-1,0 1,0 0,0 0,0 0,0 0,0 0,0 0,0 0,0 0,0 1,0-1,1 1,-1 0,0 2,0-2,0 1,0-1,0 1,0 0,0-1,0 1,0 0,0-1,0 1,0-1,0 1,-1-1,1 0,0 1,-1-1,1 0,-1 0,1 0,0-1,-1 1,1-1,0 0,-1 0,1 0,0 0,-1 0,1 0,-1 0,1 0,-1 0,1-1,-1 1,1 0,0-1,0 1,0-1,0 0,0 1,0-1,1 0,-1 0,1 1,0-1,0 0,0 0,1 0,-1 1,0-1,0 1,0-1,1 1,-1-1,0 1,0 0,-1 0,3-1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404,'2'0,"-4"0,2 0,0 0,0 0,1 0,-1 0,1 0,-1 0,1 0,0 1,-1-1,1 0,0 0,-1 0,1 0,-1 0,1 0,-1 0,1 0,-1 1,0-1,0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1086 397,'2'0,"-4"0,2 0,0 0,0 0,0 0,0 0,0 0,1 0,-1 0,1 0,0 0,0 0,0 0,-1 0,1 0,0 1,0-1,-1 0,1 0,-1 0,1 0,-1 0,1 0,-1 0,0 0,0 0,1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215 511,'2'0,"-4"0,2 0,0 0,0 0,0-1,0 1,0 0,0 0,0-1,0 1,0 0,0 0,0 0,0 0,0 0,0-1,0 1,0 0,0 0,0-1,0 1,0 0,0 0,0 0,0-1,0 1,0 0,0 0,0 0,0 0,0 0,0 0,0-1,0 1,0 0,0 0,0 0,0 0,0 0,0 0,0 0,0 0,0 0,0 0,0 0,0 0,0 0,0 0,0 0,0 0,0 0,0 0,0 0,0 0,0 2,0-2,0 1,0 0,0 0,0 0,0 0,0 0,0 0,0 0,0 0,1 1,-1-1,0 0,0 0,0 0,0 0,0 1,0 0,0-1,1 0,-1 0,0 0,0 0,0 0,0 0,0 0,1 1,-1-1,0 0,0 0,0 0,1 0,-1 0,0 0,0 0,0 0,0 0,0 0,1 0,-1 0,0 0,0 0,0 0,0 0,0 0,1 0,-1-1,0 2,0-1,0 0,0-1,0 1,0 0,0 1,0-1,0-1,0 1,0 0,0-1,0 1,0 0,0-1,0 2,1-2,-1 1,0-1,0 1,0 0,0-1,0 1,0-1,0 0,0 1,0-1,0 1,0-1,0 0,0 1,0-1,0 0,0 1,0-1,0 0,0 1,0-1,0 1,0-1,1 1,-1-1,0 1,0-1,0 1,0-1,0 0,0 1,0-1,0 0,0 1,0 0,0-1,0 0,0 1,0-1,0 0,0 1,0-1,0 0,0 1,0-1,0 0,0 0,0 1,0-1,0 0,0 0,0 0,0 0,0 0,0 0,0 0,0 0,0 0,2-2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1112 401,'2'0,"-4"0,2 0,0 0,0 0,0 0,0 0,0 0,0 0,0 0,0 0,0 0,0-1,0 1,0 0,0 0,0-1,0 1,0 0,0 0,0 0,0 0,0-1,0 1,0 0,0 0,0 0,1 0,-1 0,0 0,0 0,1 0,-1 0,1 0,-1 0,1 0,0 1,-1-1,1 0,-1 1,1-1,-1 1,1-1,-1 1,0-1,0 1,1-1,-1 1,0 0,0-1,0 1,0 0,0 0,0 0,0-1,0 1,0-1,0 1,0-1,-1 0,1 1,0-1,0 0,0 0,0 0,0 0,0 0,0 0,0 0,0 0,0 0,0 0,0 0,0 0,0 0,0 0,0-1,1 1,-1-1,1 1,-1-1,0 1,1-1,-1 0,1 1,-1-1,0 1,1-1,-1 1,0 0,1-1,-1 1,0-1,1 1,-1 0,0-1,0 1,0 0,0-1,1 1,-1 0,0 0,0 0,0 0,0 0,0 0,0 0,0 0,0 0,0 0,0 0,0 0,0 0,-1 0,1 1,0-1,-1 1,1 0,0-1,0 1,-1 0,1 0,0 0,0-1,0 1,0 0,0-1,0 1,0 0,1-1,-1 1,0-1,1 1,-1 0,1-1,-1 1,1-1,-1 1,1-1,-1 0,1 1,-1-1,0 0,1 0,-1 0,0 1,0-1,0 0,1 0,-1 0,0 0,0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870 543,'2'0,"-4"0,2 0,0 0,0 0,0 0,0 0,0 0,0 0,0 0,0 0,0 0,0 0,0 0,0 0,0 0,0 0,0 0,0 0,0 0,0 0,0 0,0 0,0-1,0 1,0 0,0 0,0-1,0 1,0 0,1 0,-1 0,0 0,0-1,0 1,0 0,1 0,-1 0,0 0,0 0,0 0,1 0,-1 0,0 0,0 0,0 0,0 0,1 0,-1 0,0 0,0 0,0 0,0 0,1 1,-1-1,0 0,0 0,0 0,0 0,0 0,0 0,0 0,0 0,0 0,0 0,0 0,0 1,0-1,0 0,0 0,0 0,0 0,0 0,0 0,0 0,0 0,0 0,0 0,0 0,0 0,0 0,0 0,0 0,0 0,0 0,0-1,0 1,0 0,0 0,0 0,1 0,-1 0,0 0,0 0,1 0,-1 0,0 0,0 0,0 0,0 0,1 0,-1 0,0 0,0 1,0-1,0 0,0 0,0 0,0 0,0 1,0-1,0 0,0 0,-1 0,1 0,0 0,0 0,0 0,0 0,-1-1,1 1,0 0,0 0,0 0,0 0,0 0,0-1,0 1,0 0,0 0,0 0,0 0,0 0,0-1,1 1,-1 0,0 0,0 0,1 0,-1 0,0 0,1 0,-1 0,1 1,-1-1,0 0,0 0,1 0,-1 0,0 1,0-1,0 0,0 0,0 0,0 0,0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468 545,'2'0,"-4"0,2 0,0 0,0 0,0 0,0 0,0 0,0 0,0 0,0 0,0 0,0 0,0 0,0 0,0 0,0 0,0 0,0 0,0 0,0 0,0 0,0 0,0 0,1 0,-1 0,0 0,0 0,0 0,0 0,0 0,0 1,0-1,0 0,0 0,-1 0,1 0,0 0,0 0,0 1,0-1,0 0,0 1,0-1,-1 0,1 0,0 0,0 1,0-1,0 0,-1 0,1 0,0 0,0 0,0 0,0 0,0 1,0-1,0 0,0 0,0 0,0 0,0 0,0 0,0 0,0 0,0 0,-1 0,1 0,0 0,0 0,0 0,0 0,0 0,0 0,0 0,0 0,0 0,0 0,0 0,0 0,0 0,0 0,0 1,0-1,0 0,0 0,0 1,0-1,0 0,0 0,0 0,0 0,0 0,0 1,0-1,0 0,0 0,0 0,0 0,0 0,0 0,0 0,0 0,0 0,0 0,0 0,0 0,-1 0,1 0,0-1,0 1,0 0,0 0,-1 0,1 0,0 0,0 0,0 0,0 0,0-1,0 1,0 0,0 0,0 0,0 0,0 0,0 0,0 0,0 0,0 0,0 0,0 1,0-1,0 0,1 0,-1 0,0 1,0-1,0 0,0 0,0 0,0 0,0 0,0 0,0 0,0 0,0 0,0 0,0 0,0 0,0 0,0 0,0 0,0 0,0 0,-1 0,1 0,0 0,0 0,0 0,0 0,0 0,0 0,0 0,0 0,0 0,0 0,0 0,0 0,0 0,0 0,0 0,0 0,0 0,0 0,0 0,0 0,0 0,0 0,0 0,0 0,0 0,0 0,1-1,-1 1,0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783 269,'2'0,"-5"0,2 0,0-1,0 1,-1 0,1 0,-1-1,0 1,-1-1,0 1,1 0,-1-1,0 1,-4 0,3 0,0-1,0 1,1 0,0 0,0 0,0 1,0-1,0 0,-4 0,4 0,0 0,0 1,0-1,0 0,0 0,1 0,-1 1,0-1,0 0,1 0,0 0,0 0,0 0,0 0,0 0,0 0,0 0,-2-1,2 1,0 0,0 0,-2-1,2 1,1-1,-1 1,0 0,1 0,-1-1,1 1,-1-1,1 1,-1 0,1-1,-1 1,1 0,-1-1,1 1,-1 0,-1-1,2 1,0 0,-1 0,1-1,-1 1,1 0,-1 0,1 0,-1 0,1-1,-1 1,1 0,-1 0,1 0,-1 0,1 0,-1 0,0 0,0-1,0 1,0 0,0 0,-1 0,1 0,0 0,-3 1,2-1,1 0,-1 0,1 0,0 0,0 0,0 0,0 0,-1 0,1 1,-1-1,1 0,0 0,0 0,0 0,0 0,0 0,0 0,-2 0,3 0,-1 0,0 0,1 0,-1 0,0 0,0 0,1 0,-1 0,0 0,1 0,-1-1,0 1,0 0,1 0,-1 0,1 0,-1 0,1 0,-1 0,1 0,-1 0,1-1,0 1,-1 0,1 0,0 0,-1 0,0 0,-1 0,2 0,0 0,0 0,-1 1,1-1,0 0,0 0,-2 0,2 0,-1 0,1 0,0 0,0 0,0 1,-1-1,1 0,0 0,0 0,0 0,0 0,0 0,0 0,-1 0,1 0,0 0,1 1,-1-1,0 0,1 0,-1-1,0 1,1 0,-1 0,0 0,0 0,0 0,1 0,-1 0,1 0,-1 0,1 0,-1-1,1 1,-1 0,1 0,0 0,-1-1,1 1,-1 0,1 0,0-1,-1 1,0-1,1 1,0-1,-1 1,0-1,1 0,0 1,-1-1,1 1,0-1,-1 1,1-1,0 0,0 1,-1-1,1 1,0-1,-1 0,1 1,0-1,0 0,0 0,-1 0,1 1,0-1,0 0,0 1,0-1,0 0,0 0,0 0,-1 0,2 1,-1-1,0 0,0 1,0-1,0 0,0 1,0-1,0 0,0 1,0-1,0 0,0 1,0-1,0 0,0 1,0-1,0 0,0 1,0-1,0 0,0 1,1-1,-1 0,0 0,0 1,0-1,0 0,0 1,0-2,0 2,0-1,0 1,0-1,0 0,0 1,0-1,0 0,0 0,0 0,0 0,0 1,1-1,-1 0,0 1,0-1,0 0,0 1,0-2,0 2,0-1,0 0,0 1,0-1,0 0,0 0,0-1,0 2,0-1,0 0,0 1,0-1,0 0,0 1,0-1,0 1,0-1,0 1,0-1,0 1,0 0,0-1,0 1,0-1,0 1,0-1,0 1,0 0,0-1,0 1,0-1,0 1,-1-1,1 1,1-2,-1 2,0 0,0-1,0 1,0 0,0-1,0 1,0 0,0-1,0 1,0-1,0 1,0 0,0-1,0 1,0 0,0-1,0 1,0 0,1 0,-1-1,0 1,0 0,0-1,0 1,0-1,0 1,0 0,0-1,1 1,-1-1,0 1,0 0,1-1,-1 1,0 0,0 0,0-1,0 1,1-1,-1 1,0 0,0 0,1-1,-1 1,1 0,-1 0,1 0,0-1,0 1,-1 0,1 0,0 0,1 0,-1 0,1 0,0 0,-1 0,2 0,-2 0,0 0,1 0,-1 0,0 0,1 1,-1-1,0 0,1 0,-1 0,0 0,1 0,-1 0,0 0,0 0,1 0,-1 0,2 1,-2-1,2 0,-2 0,0 0,1 0,1 0,-2 0,0 0,1 0,-1 0,0 0,1 0,-1 0,0 0,2 0,-2 0,0 0,0 0,0 0,0 0,0 0,2 0,0 0,-2 0,0 0,1-1,-1 1,1 0,0 0,-1 0,2 0,-1 0,-1 0,1 0,-1 0,1 0,-1 0,1 0,-1 0,3 0,-2 0,-1 0,2 0,-2 0,1 0,-1 0,0 0,1 0,-1 0,1 0,-1 0,0 0,1 0,-1 0,1 0,1 0,-2 0,4-1,-4 1,0 0,0 0,1 0,-1 0,0 0,0 0,0 0,0 0,0 0,1 0,-1 0,0-1,0 1,0 0,0 0,0 0,0 0,0 0,0 0,0 0,-1 0,1 0,0 0,0-1,0 1,-1 0,1 0,0 0,1 0,-1 0,1 0,-2 0,1 0,0 0,0 0,1 0,-1 0,0 0,1 0,-1-1,0 2,1-1,-1 0,0 0,2 0,-1 0,-1 0,1 0,-1 0,0 0,1 0,-1 0,0 0,1 0,-1 0,0 0,0 0,2 0,-2 0,0 1,1-1,-1 0,0 0,1 0,-1 0,0 0,1 0,-1 1,1-1,-1 0,1 0,-1 0,1 0,-1 0,1 0,-1 1,1-1,0 0,-1 0,1 0,-1 0,1 1,1-1,-2 0,1 0,-1 0,2 1,-1-1,-1 0,0 0,1 0,-1 1,1-1,-1 0,3 0,-3 0,1 1,-1-1,0 0,1 0,-1 0,1 0,0 1,0-1,-1 0,1 0,-1 0,0 0,1 0,-1 1,1-1,-1 0,1 0,-1 0,1 0,-1 0,0 0,1 0,-1 0,1 0,0 1,0-1,-1 0,0 0,1 0,-1 0,1 0,1 0,-2 0,1 0,-1 0,1 0,-1 0,1 0,-1 0,0 0,1 0,-1 0,0 0,0 0,1 0,-1 0,0 0,1 0,-1 0,0 0,0 0,0 0,0 0,-1 0,1 0,0 0,0 0,-1 0,1 0,0 0,-1 0,1 0,-1 0,1 0,-1 0,1 0,-1 0,1 0,-1 0,1 0,-1 0,1 0,-1 0,0 0,1 0,-1 0,0 0,0 0,0 0,1 1,-1-1,0 0,0 0,0 0,0 0,1 0,-1 0,0 0,1 1,-1-1,0 0,0 0,1 1,0 0,-1-1,0 1,1 0,-1-1,0 1,1 0,-1 0,0 0,1 0,-1 0,0 0,0 0,1 0,-1 0,0 0,0 0,1 0,-1 1,0-1,0 0,0 0,1 0,-1 1,0-1,0 0,0 1,0-1,0 0,1 0,-1 1,0-1,0 0,-1 1,1-1,0 2,0-1,0-1,-1 0,1 1,0-1,0 1,-1-1,1 0,0 0,0 0,0 0,0 0,0 0,-1 0,1 0,0 0,0-1,0 1,0 0,0-1,0 1,0 0,0-1,0 1,0 0,0-1,0 1,1 0,-1-1,0 1,0-1,0 1,0-1,0 1,0-1,0 1,0-1,0 1,0-1,0 0,0 1,0-1,0 1,0-1,0 1,0-1,0 1,0-1,0 0,0 1,0-1,0 1,0-1,0 0,0 1,0-1,0 0,0 1,0-1,0 0,0 1,0-1,0 0,0 1,0-1,0 0,0 1,0-1,0 0,0 1,0-1,-1 0,1 0,0 0,0 1,0-1,0 0,0 0,0 0,0 0,0 1,0-1,0 0,0 0,0 0,0 0,0 0,0 1,0-1,0 0,0 0,0 0,0 0,0 1,0-1,0 0,0 0,0 0,0 0,0 0,0 1,0-1,0 0,0 0,0 0,0 0,0 0,0 0,0 1,-1-1,1 0,0 0,0 0,0 0,0 1,0-1,0 0,0 0,0 0,0 0,-1 1,1-1,0 0,0 0,0 0,0 0,0 0,0 1,0-1,-1 0,1 0,0 0,0 0,0 0,0 1,0-1,0 0,-1 0,1 0,0 0,0 0,0 1,0-1,-1 0,1 0,0 0,0 0,-1 0,1 1,0-1,-1 0,1 0,0 0,-1 0,1 0,-1 1,1-1,0 0,-1 0,1 0,0 0,-1 0,0 0,1 0,-1 0,1 1,-1-1,1-1,-2 1,2 0,-1 0,0 0,0 0,0 0,0 0,0 0,0 0,0 0,0-1,0 1,-1 0,1 0,0 0,0 0,0-1,0 1,-2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421 607,'2'0,"-4"0,2 0,0 0,0 0,0 0,0 0,0 0,0 0,0 0,0 0,0 0,0 0,0 0,0 0,0 0,0 0,0 0,0 0,0 0,0 0,0 0,0 0,0 0,0 0,0-1,0 1,0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444 575,'2'0,"-4"0,2 0,0 0,0 0,0 0,0 0,0 0,0 0,0 0,0 0,0 0,0 1,0-1,0 0,0 0,0 0,0 0,0 1,0-1,0 0,0 0,0 0,0 0,0 0,0 1,0-1,0 0,0 0,0 0,0 0,0 0,0 0,0 0,0 0,0 0,0 0,0 0,0 0,0 0,0 0,0 0,0 0,0 0,0 0,0 0,0 0,0 0,0 0,0 0,0 0,0 0,0 0,0 0,0 0,0 0,-1 0,1 0,0 0,0 0,0 0,0 0,0 0,0 0,0 0,0 0,0 0,0 0,0 0,0 0,0 0,0 0,0 0,0 0,0 0,0 0,0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468 560,'2'0,"-4"0,2 0,0 0,0 0,0 0,0 0,0 0,0 0,1-1,-1 1,0 0,0 0,0 0,0 0,0 0,0 0,0 0,0 0,0 0,0 0,0 0,0 0,0 0,0 0,0-1,0 1,0 0,0 0,0 0,0 0,0 0,0 1,-1-1,1 0,-1 0,1 0,0 1,-1-1,1 1,-1-1,1 1,0-1,-1 1,1-1,0 1,-1 0,1 0,-1 0,1 0,0 0,0-1,0 1,0 0,0-1,0 1,0 0,0 0,0 0,0-1,0 1,0-1,0 1,0-1,0 0,0 1,0-1,0 1,1-1,-1 0,0 0,0 1,0-1,0 0,0 0,0 0,0 0,0 0,0 0,0 0,0 0,0 0,2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471 571,'2'0,"-4"0,2 0,0 0,0 0,0 0,0 0,0-1,0 1,0 0,-1 0,1 0,0 0,0 0,0 0,0-1,0 1,0 0,0 0,0 0,0 0,0 0,0-1,0 1,0 0,0 0,0 0,0-1,0 1,0 0,0 0,0 0,0 0,0 0,1 0,-1 0,0 0,0 0,0 0,0 0,0 0,0 0,0 0,1 0,-1 0,0 0,0 0,0 0,1 1,-1-1,0 0,0 0,0 1,0-1,1 0,-1 1,0-1,0 0,0 1,0 0,0-1,0 1,0-1,0 0,0 1,0-1,0 0,0 1,0-1,0 0,0 1,0-1,0 0,0 0,-1 1,1-1,0 0,0 0,0 0,0 0,0 1,0-1,0 0,0 0,0 0,0 0,0 0,0 0,0 0,0 0,0 0,0 0,0 0,0 0,0 0,0 0,0 0,0 0,0-1,0 1,0 0,1-1,-1 1,0-1,0 1,0-1,0 1,0-1,1 1,-1-1,0 1,0-1,0 1,0 0,0-1,0 1,0 0,0 0,1-1,-1 1,0 0,0 0,0 0,0 0,0 0,0 0,0 0,0 0,0 0,0 0,0 0,0 0,0 0,0 0,0 0,0 1,0 0,0-1,0 2,0-2,0 1,0-1,0 1,1-1,-1 1,0-1,0 1,0-1,0 0,0 1,0-1,1 0,-1 0,0 1,0-1,0 0,0 0,0 1,0-1,1 0,-1 0,0 0,0 0,0 0,0 0,0 0,0 0,0 1,0-1,0 0,0 0,0 0,0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481 577,'2'0,"-5"0,3 0,0 0,0 0,0 0,0 0,0 0,0 0,0 1,-1-1,1 0,0 0,0 1,0-1,0 1,-1-1,1 1,0-1,0 1,-1 0,1-1,0 1,0-1,-1 1,1-1,0 1,-1-1,1 1,-1 0,1-1,0 0,0 1,0-1,-1 0,1 0,0 0,0 0,0 0,0 0,0 0,0 1,0-1,0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485 573,'2'0,"-4"0,2 0,0 0,0 0,0 0,0 0,0 0,0 0,0 0,0 0,0 0,0 0,0 0,0 0,0 0,0 0,0 0,0 0,0 0,1 1,-1-1,0 0,0 0,0 0,0 1,1-1,-1 0,0 0,0 0,0 0,1 0,-1 0,0 0,0 0,0 0,1 0,-1 0,0 0,0 0,1 0,-1-1,0 1,0 0,0 0,0 0,0-1,0 1,1 0,-1-1,0 1,0 0,0-1,0 1,0 0,0 0,0 0,0 0,0 0,0 0,0 0,0-1,0 1,0 0,0 0,0 0,0 0,0 0,0 1,0-1,0 1,0 0,0-1,1 2,-1-1,0 0,0 0,0 1,1-1,-1 0,0 0,0 0,0 0,0-1,0 1,0 0,0 0,0 0,0 0,-1 0,1 0,0-1,0 1,-1-1,1 1,0-1,0 0,-1 0,1 1,0-1,0 0,-1 0,0 0,1 0,-1 0,1 0,-1-1,1 1,-1 0,1 0,0 0,0-1,-1 1,1 0,0-1,0 1,0 0,0-1,0 0,1 1,-1-1,0 1,2-3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245 518,'2'0,"-4"0,2 0,0 0,0 0,0 0,0 0,0 0,0 0,0 0,0 0,0 0,0 0,0 0,0-1,0 1,0 0,0 0,0 0,0 0,0 0,0 0,0 0,0 0,0 0,0 0,0 0,0 0,0 0,0 0,0 0,0 0,0 0,0 0,0 0,0 0,0 0,0 0,0 0,0 0,0 0,0 0,0 0,0 0,0-1,0 1,0 0,0 0,0 0,0 0,0 0,0 0,0-1,0 1,0 0,0 0,0 0,0 0,0 0,0 0,0 0,0 0,0 0,0 0,0-1,0 1,0 0,0 0,0 0,0 0,0 0,0 0,0 0,0 0,0 0,0 0,0 0,0 0,0 0,0 0,0 0,0 0,0 0,0 0,0 0,0 0,0-1,0 1,0 0,0 0,0 0,0 0,0 0,0 0,0 0,0 0,0 0,0 0,0 0,0 0,0 0,0 0,0 0,0 0,0 0,0 0,0 1,-1-1,1 1,-1 0,0 0,0 0,0 0,0 0,0 0,0 1,0-1,-1 1,1 0,0-1,0 1,-1-1,1 1,-1 1,0-1,1-1,0 1,0 0,-1 0,1-1,0 1,0 0,0-1,0 1,0-1,0 1,-1 0,1-1,0 1,0 0,0 0,0-1,0 1,0 0,0-1,0 0,0 0,0 2,0-2,0 0,0 0,0 0,0 0,1 0,-1 0,0-1,1 1,-1 0,1-1,-1 1,0 0,1-1,-1 1,1-1,0 0,-1 1,1-1,0 0,-1 1,1-1,0 0,0 0,-1 1,1-1,0 0,0 1,-1-1,1 0,0 0,0 0,0 1,-1-1,1 0,0 0,0 0,0 0,0 1,0-1,-1 0,1 0,0 0,0 0,0 0,0 0,0 0,0 0,0 0,0 0,0 0,0 0,0 0,0 0,0 0,0 1,0-1,0 0,0 0,0 0,0 0,0 0,0 0,0 0,0 0,0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213 504,'2'0,"-4"0,2 0,0 0,0 0,0 0,0 0,0 0,0 0,0 0,0 0,0 0,0 0,0 0,0 0,0 0,0 0,0 0,0 0,0 0,0 0,0 0,0 0,0 0,0 0,0 0,0 0,0 0,0 0,0 0,1 1,0-1,-1 0,1 1,-1-1,0 0,1 1,-1-1,1 0,-1 1,0-1,1 0,0 1,-1-1,0 0,1 1,-1-1,0 0,0 0,1 1,-1-1,0 0,0 0,0 1,0-1,1 0,-1 0,0 0,0 0,0 0,0 0,0 0,0 0,0 0,0 0,0 0,0 0,0 0,0 0,0 0,0 0,0 0,0 0,0 0,0 0,0 0,0-1,-1 1,1-1,0 1,0-1,-1 1,1 0,0-1,-1 1,1 0,0-1,0 1,0 0,-1 0,1-1,0 1,0 0,-1 0,1-1,0 1,-1 0,1-1,0 1,-1 0,1 0,0 0,0 0,-1 0,1 0,0 0,0 0,-1 0,1 0,0 0,0 0,-1 0,0 1,1-1,0 0,-1 1,1-1,-1 0,1 1,0-1,-1 0,1 1,0-1,-1 0,1 1,0-1,0 0,0 0,-1 0,1 0,0 0,0 1,0-1,0 0,0 0,0 0,0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497 567,'2'0,"-4"0,2 0,0 0,0 0,0 0,1 0,-1 1,0-1,1 2,-1-1,0 0,1 1,0-1,-1 0,0 0,0 0,1 0,-1 0,0 1,0-2,0 1,0 0,0 0,-1 0,1-1,0 1,0 0,0-1,-1 1,1-1,0 1,0-1,0 0,0 1,0-1,-1 0,1 0,0 0,0 0,0 0,0 0,0 0,0 0,0 0,0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662 190,'2'0,"-4"0,2 0,-1 1,1-1,0 0,0 0,0 0,0 0,0 0,0 0,0 0,0 0,0 0,0 0,0-1,0 1,0 0,-1 0,1-1,0 1,0-1,0 1,0-1,-1 1,1-1,0 1,0-1,0 1,0 0,-1-1,1 1,0 0,0-1,0 1,0 0,0 0,0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71 293,'2'0,"-4"0,2 0,0 0,0 0,0 0,0 0,0 0,0 0,0 0,0 0,0 0,0-1,0 1,0 0,0 0,0 0,0 0,0-1,0 1,0 0,0-1,1 1,-1 0,0 0,0-1,0 1,0 0,0-1,0 1,0-1,0 1,0-1,0 1,0 0,0-1,0 1,1-1,-1 0,0 1,0 0,0-1,1 1,-1-1,0 0,1 0,-1 0,0 1,0-1,1 1,-1-1,0 0,0 1,0-1,1 1,-1-1,0 1,0-1,1 1,-1-1,0 1,0-1,1 1,0-2,-1 2,0-1,0 1,1 0,-1-1,0 1,1-1,-1 0,1 1,-1 0,0-1,0 1,1 0,-1-1,0 1,1-1,0 1,-1-1,0 1,1-1,-1 1,1 0,-1 0,0-1,1 1,-1 0,0-1,1 1,-1 0,1-1,-1 1,1-1,0 1,-1-1,1 1,-1 0,1-1,-1 1,1 0,-1-1,1 1,-1 0,1-1,0 1,0-1,-1 1,1-1,0 1,0-1,-1 1,1 0,0-1,-1 1,1 0,-1-1,1 1,0-1,-1 1,1 0,-1-1,1 1,0 0,-1-1,1 1,-1 0,1-1,0 1,0-1,-1 1,1 0,0-1,1 0,-1 1,-1 0,1-1,-1 1,1 0,0-1,-1 1,1 0,0 0,-1-1,1 1,0 0,0-1,-1 1,1 0,0 0,-1 0,1-1,0 1,0 0,-1 0,1 0,0-1,0 1,0 0,0 0,0-1,0 1,1 0,-1 0,0 0,0 0,-1 0,1 0,0 0,0 0,0 0,0 0,0 0,-1 0,1 0,0 0,0 0,-1 0,1 0,0 0,0 0,0 1,0-1,0 0,-1 0,1 0,0 1,0-1,-1 0,1 0,0 1,1-1,-2 1,1-1,0 1,0-1,0 1,0-1,0 0,0 1,1 0,-1-1,0 1,-1-1,1 1,0-1,0 1,1 0,0 0,-1-1,0 1,0-1,0 1,0-1,0 1,0-1,0 1,1 0,-1 0,0-1,0 1,0-1,0 1,0-1,0 1,0-1,0 0,0 1,0-1,0 1,0-1,0 1,0-1,0 1,0-1,0 0,0 1,0-1,0 0,0 1,1 0,0-1,-1 0,0 1,0-1,1 1,-1-1,0 0,0 1,0-1,0 1,0-1,0 0,0 1,0-1,1 1,-1-1,0 0,1 1,-1-1,0 1,1-1,0 1,-1-1,0 0,0 1,0-1,1 0,-1 0,0 1,1-1,-1 0,0 0,1 0,-1 1,0-1,1 0,-1 0,0 0,1 0,-1 1,2-1,-2 0,0 0,1 0,-1 0,0 0,1 0,-1 0,0 0,2 0,-2 0,1 0,-1 0,0 0,1-1,-1 1,0 0,1 0,0 0,0 0,-1 0,1-1,-1 1,0 0,1 0,-1 0,0 0,1-1,1 1,-2 0,1 0,-1-1,0 1,1 0,-1 0,0-1,1 1,-1 0,0 0,1-1,-1 1,0 0,0-1,1 1,-1 0,0-1,1 1,-1 0,1-1,0 0,-1 1,0 0,1-1,-1 1,0-1,0 1,2-1,-2 0,1 1,-1-1,0 1,1-1,-1 1,0-1,0 1,1-1,-1 1,0-1,0 0,0 1,1-1,-1 1,0-1,0 0,0 1,0-1,0 0,0 1,0-1,0 0,-1 1,1-1,0 0,0 0,0 1,-1-1,1 0,0 0,0 1,-1-1,1 0,0 1,-1-1,1 1,-1-1,1 0,-1 1,0-1,1 1,-1-1,1 1,-1-1,1 1,-1-1,0 1,1-1,-1 0,1 1,-1-1,0 1,1-1,-1 1,0 0,0-1,1 0,-1 1,0 0,1-1,-1 1,0 0,0-1,1 1,-1-1,0 1,1-1,-1 1,0 0,0 0,0-1,1 1,-1 0,2-1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132 232,'2'0,"-4"0,2 0,0 0,0-1,0 1,0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0,0 0,0 0,0 0,1 0,-1 0,0 0,0 0,0 0,0 1,0-1,0 0,0 0,0 0,0 0,0 0,0 0,0 0,0 0,0 0,0 0,-1 0,1 0,0 0,0-1,0 1,0 0,-1 0,1 0,0 0,0-1,0 1,0 0,1 0,-1-1,0 1,0 0,0 0,0 0,0 0,0 0,1 0,-1 0,0 0,0 0,1 1,-1-1,0 0,0 0,0 0,0 0,0 1,0-1,1 0,-1 0,0 0,0 1,0-1,0 0,0 0,-1 0,1 0,0 0,0 0,-1 1,1-1,0 0,0 0,-1-1,1 1,0 0,0 0,-1 0,1-1,0 1,0 0,-1 0,1 0,0-1,0 1,0 0,0-1,0 1,0 0,0 0,1 0,-1-1,0 1,0 0,0 0,1 0,-1 1,0-1,1 0,-1 0,0 0,1 1,-1-1,0 0,1 1,-1-1,0 1,0-1,0 0,0 1,0-1,0 0,0 1,0-1,0 0,0 1,0-1,0 0,0 0,-1 0,1 0,0 1,0-1,-1 0,1 0,0 0,-1 0,1-1,0 1,-1 0,1 0,0 0,0-1,-1 1,1 0,0-1,0 1,0 0,0 0,0 0,0-1,0 1,0 0,0 0,0 0,0 0,0 0,1 0,-1 0,0 0,0 0,0 0,0 0,1 0,-1 0,0 0,0 1,0-1,0 0,0 0,0 0,0 0,0 0,0 0,0 0,0 0,0 0,0 0,0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134 229,'2'0,"-4"0,2 0,0 0,0 0,0 0,0 0,0 0,0 0,0 0,0 0,0 0,0 0,0 0,1 0,-1 0,0 0,0 0,0 0,0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137 229,'2'0,"-4"0,2 0,0 0,0 0,0 0,0 0,0 0,0 0,0 1,0-1,0 0,0 0,0 0,-1 0,1 0,0 0,0 0,0 0,0 0,0 0,0 0,0 0,0 0,0 0,0 0,0 0,0 0,0 0,0 0,-1 0,1 0,0 0,0 0,0 0,0 0,0 1,0-1,0 0,0 0,0 0,0 0,0 0,0 0,0 0,0 0,0 0,0 0,0 0,0 0,0 0,-1 0,1 0,0 0,0 0,0 0,0 0,0 0,0 0,0 0,0 0,0 0,0 0,0 0,0 0,0 0,-1 0,1 0,0 0,0 0,0 0,0 0,0 0,0 0,0 0,0 0,0 0,-1 0,1 0,0 0,0 0,0 0,0 0,0 0,0 0,0 0,0 0,0 0,0 0,0 0,0 0,0 0,0 0,0 0,0 0,0 0,0 0,0 0,0 0,0 0,0 0,0 0,0 0,0 0,0 0,0 0,0 0,0 0,0 0,0 0,1 0,-1 1,1-1,-1 0,0 0,1-1,-1 1,0 0,1 0,-1 0,1 0,0 0,-1 0,1 0,0 0,-1 0,1 0,0 0,0 0,0 0,-1 0,1 0,0 0,0-1,-1 1,1 0,0 0,-1 0,1 0,0 0,0 0,-1 0,1-1,0 1,-1 0,2 0,-1 0,0 0,-1 0,1 0,-1-1,1 1,-1 0,1 0,0 0,-1 0,1 0,-1 0,1 0,0 0,-1-1,1 1,-1 0,1 0,-1 0,1 0,-1 0,0 0,1 0,-1 0,1 0,-1 0,1 0,-1 0,1 0,0 0,-1 0,1-1,0 1,-1 0,1 0,-1 0,1 0,-1 0,0 0,1 0,-1 0,0 0,1 0,-1 0,0 0,1 0,-1 0,0 0,0 0,0 0,1 0,-1 0,0 0,0 0,0 0,1 0,-1 0,0 0,0 0,0 0,0 0,0 0,0 0,1 0,-1 0,0 0,0 0,0 0,0 0,0 0,0 0,0 0,0 0,0-1,0 1,0 0,0 0,0-1,0 1,0 0,0-1,-1 1,1 0,0-1,0 1,-1-1,1 1,0 0,0-1,0 1,-1 0,1-1,0 1,0 0,-1 0,1-1,0 1,0 0,0 0,0 0,0 0,0 0,0 0,0 0,0 0,0 0,0 0,0 0,0 0,0 0,0 0,0 0,0 0,0 0,0 0,1 0,-1 1,0-1,1 0,-1 1,1-1,-1 0,0 0,1 1,-1-1,0 0,1 0,-1 1,0-1,0 0,1 0,-1 0,0 0,0 1,0-1,0 0,0 1,0-1,0 0,0 1,0-1,0 0,-1 1,0 0,1-1,0 0,-1 0,1 1,0-1,-1 0,1 0,0 1,0-1,-1 0,1 0,0 0,0 0,0 0,0 0,0 0,0 0,0 0,-1 0,1 1,0-1,0 0,0 0,0 0,0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186 244,'2'0,"-4"0,2 0,0 0,0 0,0 0,0 0,0 0,0 0,0 0,0 0,0 0,0 0,0 0,0 0,0 0,0 0,0 0,0 0,0 0,0 0,0 0,0 0,0 0,0 0,0 0,1 0,-1 0,0 0,0 0,0 0,0 0,0 0,0 0,1 0,-1 0,0 0,0 0,0 0,0 0,0 1,1-1,-1 0,0 0,0 0,0 0,0 0,0 0,0 0,0 0,0 0,0 0,0 0,0 0,0 0,0 0,0 0,0 0,-1 0,1 0,0 0,0 0,-1-1,1 1,0 0,0 0,0 0,0 0,0 0,0-1,0 1,0 0,1 0,-1 0,0 0,0 0,0 0,1 0,-1 0,0 0,0 1,0-1,1 0,-1 0,0 0,0 0,0 0,0 1,0-1,0 0,0 0,0 0,0 0,0 0,0 0,0 0,0 0,0 0,0 0,0 0,0 0,-1 0,1-1,0 1,0 0,-1 0,1 0,0 0,0 0,0-1,0 1,0 0,0 0,0 0,0 0,0 0,1 0,-1 0,0 0,0 0,1 1,-1-1,0 0,0 0,0 0,0 0,0 0,0 1,0-1,0 0,0 0,0 0,0 0,0 0,0 0,0 0,0 0,0 0,0 0,0 0,0 0,-1-1,1 1,0 0,0 0,0 0,0 0,-1 0,1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0,1 0,-1 0,1 1,0-1,-1 0,1 0,-1 0,1 1,-1-1,1 0,0 0,0 1,0-1,-1 0,1 0,0 1,0-1,-1 0,1 0,0 1,0-1,-1 0,1 0,0 0,0 0,-1 1,1-1,0 0,-1 0,1 0,-1 0,1 0,-1 0,0 0,1 0,-1 1,0-1,1 0,-1 0,1 0,-1 0,0 0,1 0,0 0,-1 0,0 0,1 0,-1 0,0 0,1 0,-1 0,0 0,1 0,-1 0,0 0,0 1,1-1,-1 0,0 0,0 0,0 0,0 0,0 0,0 0,0 0,0 0,0 0,1 0,-1 0,0 0,0 0,0 0,0 0,0 0,0 0,0 0,0 0,0-1,0 1,0 0,0 0,0 0,0 0,0 0,0-1,0 1,0 0,0-1,-1 1,1 0,0-1,0 1,0 0,0 0,0 0,0 0,0 0,0 0,0-1,0 1,0 0,-1 0,1 0,0 0,0 0,0 0,0 0,0 0,0 0,1 0,-1 1,0-1,0 0,0 1,1-1,-1 0,0 0,0 1,1-1,-1 0,0 0,0 1,0-1,0 0,1 0,-1 0,0 0,0 0,0 0,0 1,0-1,0 0,0 0,0 0,-1 0,0 1,1-1,0 1,0-1,-1 0,1 0,0 0,-1 0,1 0,0 1,0-1,-1 0,1 0,0 0,0 0,0 0,0 0,0 0,0 0,0 0,0 0,-1 0,1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300 274,'2'0,"-4"0,2 0,0 0,0 0,0-1,0 1,0 0,0 0,0 0,0 0,0 0,0 0,0-1,0 1,0 0,0 0,1 0,-1 0,0 0,0 0,0 0,0 0,0 0,0 0,1 0,-1 0,0 0,0 0,0 0,1 0,-1 0,0 0,0 1,0-1,0 0,0 0,-1 0,1 0,0 1,0-1,0 0,0 0,0 0,0 0,0 0,0 0,0 0,0 0,0 0,-1-1,1 1,0 0,0 0,0 0,0-1,0 1,0 0,0 0,0 0,0 0,0-1,0 1,0 0,0 0,0 0,1 0,-1 0,0 0,0 0,0 0,1 0,-1 0,0 0,1 0,-1 1,0-1,0 0,0 0,0 1,0-1,0 0,1 0,-1 1,0-1,0 0,0 0,0 1,0-1,0 0,-1 0,1 0,0 0,0 0,0 0,0 0,-1-1,1 1,0 0,0 0,0 0,0 0,0-1,0 1,0 0,0 0,0 0,0 0,0-1,0 1,0 0,0 0,0 0,0 0,0 0,0 0,0 0,0 0,0 0,0 0,0 0,0 0,0 1,0-1,0 0,0 0,0 0,0 0,0 0,0 0,0 0,0 0,0 0,0 0,0 0,0 0,0 0,0 0,0-1,0 1,0 0,0 0,0 0,0 0,0 0,0-1,0 1,0 0,0 0,0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306 271,'2'0,"-4"0,2 0,0 0,0 0,0 0,0 0,0 0,0 0,0 0,0 0,0 0,-1 0,1 1,0-1,0 0,0 0,0 0,0 0,0 0,0 0,0 0,0 0,0 0,0 0,0 0,0 0,0 0,0 0,0 0,0 0,0 0,0 0,0 0,0 0,0 0,0 0,0 0,0 0,0 0,0 0,0 1,0-1,0 0,0 0,0 0,0 0,0 0,0 0,0 0,0 0,0 0,0 0,0 0,0 0,0 0,1 0,-1 0,0 0,0 0,0 0,0 0,0 0,0 0,0 0,0 0,1 0,-1 0,0 0,0 0,0 0,1 0,-1 0,0-1,0 1,1 0,-1 0,0 0,1 0,-1 0,0 0,1 0,-1 0,0 0,1 0,-1 0,0 0,1 0,-1 0,1-1,0 1,0 0,-1 0,1 0,0 0,-1 0,1 0,0 0,-1 0,2-1,-2 1,1 0,0 0,-1 0,1 0,0 0,0 0,-1 0,1 0,-1 0,0 0,1 0,-1 0,0 0,1 0,-1 0,1 0,-1 0,0 0,1 0,-1 0,1 0,0 0,-1-1,1 1,-1 0,1 0,-1 0,0 0,1 0,-1 0,0 0,1 0,0 0,-1 0,0 0,1 0,-1 0,0-1,1 1,-1 0,0 0,1 0,-1 0,0 0,1 0,-1 0,0 0,1 0,-1 0,0 0,0 0,0 0,1 0,-1 0,0 0,0 0,0 0,0 0,1 0,-1 0,0 0,0 0,0 0,0 0,1 0,-1 0,0 0,0 0,0 0,0 0,1 0,-1 0,0 0,0 0,0 0,0 0,0 0,1 0,-1 0,0 0,0 0,0 0,0 0,0 0,0 0,0 0,0 0,0 0,0 0,0 0,0-1,0 1,0 0,0 0,0 0,0 0,0 0,0 0,0-1,0 1,0 0,-1-1,1 1,0 0,0 0,0-1,0 1,0 0,0 0,-1 0,1 0,0-1,0 1,0 0,0 0,0 0,0 0,0 0,0 0,0 0,0 0,0 0,0 0,0 0,0-1,0 1,0 0,0 0,0 0,0 0,0 0,0 1,0-1,0 0,1 0,-1 0,0 1,0-1,1 0,-1 1,0-1,0 0,1 0,-1 1,0-1,1 0,-1 1,0-1,0 0,0 0,1 0,-1 1,0-1,0 0,0 0,0 0,0 0,0 0,0 1,1-1,-1 0,0 0,-1 0,1 1,0-1,0 0,0 0,-1 1,1-1,0 0,-1 1,0-1,1 1,-1-1,1 0,0 0,0 0,-1 0,1 0,0 0,0 1,0-1,0 0,0 0,0 0,0 0,0 0,0 0,0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383 242,'2'0,"-4"0,2 0,0 0,0 0,0 0,0 0,0 0,0 0,0 0,1 0,-1 0,0 0,0 0,0 0,0 0,0 0,1 0,-1 0,0 0,0 0,0 0,1 1,-1-1,0 0,0 0,0 1,0-1,0 0,0 0,0 1,0-1,0 0,0 0,-1 0,1 1,0-1,0 0,0 0,0 0,0 0,0 0,0 0,0 0,0 0,-1 0,1-1,0 1,0 0,0 0,0 0,0 0,0 0,0 0,0-1,0 1,0 0,1 0,-1 0,0 0,0 0,1 0,-1 0,0 0,0 0,0 0,1 0,-1 0,0 0,0 0,0 0,0 0,1 1,-1-1,0 0,0 0,0 0,0 1,0-1,0 0,-1 1,1-1,0 0,0 0,0 0,0 0,0 0,0 0,0 0,-1 0,1 0,0 0,0 0,0-1,0 1,0 0,0 0,0 0,0 0,0-1,0 1,0 0,0 0,0 0,0 0,0 0,0 0,0 0,0 0,0 0,0 0,0 0,0 0,0 0,0 0,0 0,0 0,0 0,0 0,0 0,0 0,0 0,0 0,0 0,0 0,0 0,0 0,0 0,0 0,0 0,0 0,0 0,0 0,0 0,0 1,0-1,0 0,0 0,0 0,0 0,0 0,0 0,-1 0,1 0,0 0,0 0,0 0,0 0,0 0,0 0,0 0,0 0,0 0,0 0,0 0,0 0,0 0,-1 0,1 0,0 0,0 0,0 0,0 0,0 0,0 0,0 0,0 0,0 0,0 0,0 0,0 0,0 0,0 0,0 0,0 0,1 0,-1-1,0 1,1-1,-1 1,1-1,0 1,-1-1,1 0,0 0,1-1,-1 1,0 0,1-1,0 0,-1 0,0 1,0 0,0 0,-1 0,1-1,0 1,-1 0,1 1,-1-1,1 0,-1 0,0 0,1 1,-1-1,0 1,0 0,0-1,0 1,0 0,1 0,-1 0,0-1,0 1,0 0,0 0,0 0,0 0,0 0,0 0,0-1,0 1,0 0,0 0,0 0,0 0,0 0,0 0,0 0,0 0,0 0,0 0,0 0,0 0,0 0,0 0,0 0,0 0,0 0,0 0,0 0,0 0,0 0,0 0,0 0,0 0,0 0,0 0,0 0,0 0,0 0,0 0,0 0,0 0,0 0,1 0,-1 1,0-1,0 0,0 0,0 0,0 0,0 0,0 0,0 0,1-1,-1 1,0 0,0 0,0 0,0 0,0 0,0 0,0 0,0 0,0 0,0 0,0 0,0 0,0 0,0 0,0 0,0 0,0 0,0 0,0 0,0 0,0 0,0 0,0 0,0 0,0 0,0 0,0 0,0 0,0 0,0 0,0 0,0 0,0 0,0 0,0 0,0 0,0 0,1 1,-1-1,0 0,0 1,0-1,0 0,0 1,0-1,0 1,0-1,1 1,-1 0,0-1,0 1,0-1,0 1,0-1,0 1,0-1,0 0,0 1,0-1,0 1,0-1,0 0,0 0,0 0,0 0,0 0,0 0,0 0,0 0,0 0,0 0,0-1,0 1,0-2,0 2,0-1,0 0,0 1,0-1,0 0,-1 1,1-1,0 0,0 1,0-1,0 1,0 0,0 0,0-1,0 1,0 0,0 0,0 0,0 0,0 0,0 0,0-1,0 1,0 0,0 0,0 0,0 0,-1 1,0-1,1 0,-1 1,1-1,-1 0,1 1,-1-1,1 0,-1 1,1-1,-1 0,1 0,0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168 485,'2'0,"-4"0,2 0,0 1,0-1,0 1,0-1,1 1,-1-1,0 1,0 0,0 0,1 0,-1 0,0-1,0 1,0 0,0-1,1 1,-1-1,0 1,0-1,0 0,0 1,0-1,0 0,0 0,0 1,0-1,0 0,0 0,0 0,0 0,0 0,0 0,0 0,0 0,0 0,0 0,0 0,0 0,1 0,-1 0,0-1,0 0,0 1,0-1,1 1,-1-1,0 0,0 1,0-1,1 0,-1 0,0 0,1 1,-1-1,0 1,0-1,1 1,-1-1,0 1,0 0,0 0,1-1,-1 1,0 0,0 0,0-1,1 1,-1 0,0 0,0 0,1 0,-1 0,0 0,0 0,1 0,-1 0,0 0,1 0,-1 0,0 0,0 0,1 0,-1 0,0 0,1 1,-1-1,0 0,0 0,1 1,-1-1,0 1,1-1,-1 1,0-1,0 1,1 0,-1-1,0 1,0-1,1 2,-1-2,0 1,0-1,0 1,0 0,1-1,-1 1,0-1,0 0,0 1,0-1,0 0,0 1,0-1,0 0,0 1,1-1,-1 0,0 1,0-1,0 1,0-1,0 0,0 0,0 1,0-1,0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466 540,'2'0,"-4"0,2 0,0 0,0 0,0 0,0 0,0 0,0 0,0 0,0 0,0 0,0 0,0 0,0 0,0 0,-1 0,1 0,0 0,0 0,0 0,0 0,0 0,0 0,0 0,0 0,0 0,0 0,0 0,0 0,0 0,0 0,0 0,0 0,0 0,0 0,0 0,0 0,0 0,0 0,0 0,1 0,-1 0,0 0,0 0,0 0,0 0,0 1,0-1,0 0,0 0,0 1,0-1,0 0,0 0,0 0,0 1,0-1,0 0,0 0,-1 0,1 0,0 0,0 0,0 0,0 0,0 0,0 0,0 0,0 0,-1 0,1 0,0 0,0 0,0-1,0 1,0 0,0 0,0 0,0 0,0 0,0 0,0 0,0 0,0 0,0 0,0 0,0 0,0 0,1 0,-1 0,0 0,0 0,0 1,1-1,-1 0,0 0,0 0,0 1,0-1,-1 0,1 0,0 0,0 0,0 0,0 0,0 0,-1 0,1 0,0 0,-1 0,1 0,0-1,0 1,-1 0,1 0,0 0,0 0,0 0,0 0,0 0,0 0,0 0,0 0,0 0,0 0,0 0,0 0,0-1,1 1,-1 0,0 0,0 0,0 0,0 0,0 0,0 0,0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467 541,'2'0,"-4"0,2 1,0-1,0 0,0 0,0 0,0 0,0 0,0 0,0 0,0 0,0 0,0 0,0 0,0 0,0 0,0 0,0 0,0 0,0 0,0 0,0 0,0 0,0 0,0 0,0 0,0 0,0 0,0 0,0 0,0 0,0 1,1-1,-1 0,0 0,0 0,0 0,0 1,1-1,-1 0,0 0,0 0,0 0,0 0,0 0,0 0,0 1,0-1,1 0,-1 0,0 0,0 0,0 0,0 0,0 0,0 0,0 0,0 0,0 0,0 0,0 1,1-1,-1 0,0 0,0 0,0 0,0 0,0 0,0 0,0 0,0 0,0 0,0 0,0 0,0 0,0 0,0 0,0 0,0 0,0 0,0 0,0 0,0 0,0 0,0 0,0 0,0 0,0 0,0 0,0 0,0 0,0 0,0 0,0 0,0 0,0 0,0 0,0 0,0 0,0 0,0 0,0 0,0 0,0 0,0 0,0 0,-1 0,1 0,0 0,0-1,-1 1,1 0,0 0,0 0,0 0,0 0,-1 0,1 0,0 0,0 0,0 0,0 0,0 0,0 0,0 0,0-1,0 1,0 0,0 0,0 0,-1 0,1 0,0 0,0 0,0 0,0 0,0 0,0 0,0 0,0 0,0 0,0 0,0 0,0 0,0 0,0 0,0 0,0 0,0 0,0 0,0 0,1 0,-1 0,0 0,0 0,0 0,1 1,-1-1,0 0,0 0,0 0,0 0,0 0,0 0,0 0,0 0,0 0,0 0,0 0,0 0,0 0,1 0,-1 0,0 0,0 0,0 0,0 0,0 0,0 0,0 0,0 0,0 0,0 0,0 0,0 0,0 0,0 0,0 0,0 0,0 0,0 0,0 0,0 0,0 0,0 0,0 0,0 0,0 0,0 0,0 0,0 0,0 0,0 0,0 0,0 0,0 0,0 0,0 0,0 0,0 0,0 0,0 0,0 0,0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467 540,'2'0,"-4"0,2 0,0 0,0 0,0 0,0 0,0 0,0 0,0 0,0 0,0 0,0 0,0 0,0 0,0 0,0 0,0 0,0 0,0 0,0 0,0 0,0 0,0 0,0 0,0 0,0 0,0 1,0-1,0 0,1 0,-1 0,0 0,0 0,0 0,0 0,0 0,0 0,0 0,0 0,0 0,0 0,0 0,0 0,0 0,0 0,0 0,0 0,0 0,0 0,0 0,0 0,0 0,0 0,0 0,0 0,0 0,0 0,0 0,0 0,0 0,0 0,0 0,0 0,0 0,0 0,0 0,-1 0,1 1,0-2,0 1,-1 0,1 0,0 0,0 0,-1 0,1 0,0 0,0 0,-1 0,1 0,0 0,0 0,0 0,-1 0,1 0,0 0,0 0,-1 0,1-1,0 1,-1 0,1 0,0 0,-1 0,1 0,0 0,0 0,-1 0,1 0,0-1,0 1,0 0,-1 0,1 0,0 0,0 0,-1 0,1 0,0 0,0 0,0 0,0 0,-1 0,1-1,0 1,0 0,-1 0,1 0,0 0,0 0,0 0,-1 0,1 0,0 0,0 0,0-1,0 1,0 0,-1 0,1 0,0 0,0 0,0 0,-1 0,1 0,0 0,0 0,0 0,-1-1,1 1,0 0,-1 0,1 0,0 0,0 0,-1 0,1-1,0 1,0 0,-1 0,1 0,0 0,0 0,0 0,0 0,-1 0,1 0,0-1,0 1,-1 0,1 0,0 0,0 0,-1 0,1 0,0-1,0 1,0 0,0 0,-1 0,1 0,0 0,0 0,0 0,0 0,0 0,-1 0,1-1,0 1,0 0,0 0,0 0,0 0,0 0,-1 0,1 0,0 0,0-1,0 1,0 0,-1 0,1 0,0 0,0 0,0 0,0-1,-1 1,1 0,0 0,0 0,0 0,-1 0,1 0,0-1,0 1,0 0,0 0,0 0,0 0,0 0,0 0,0 0,-1 0,1 0,0 0,0 0,0 0,0 0,0 0,0 0,0 0,0 0,0 0,0 0,0 0,0 0,0 0,0 0,0 0,1 0,-1-1,0 1,0 0,0 0,0 0,0 0,0 0,0 0,0 0,0 0,0 0,0 0,0 0,0 0,0 0,1 0,-1 0,0 0,0 0,0 0,0 0,0 0,0 0,0 0,0 0,0 0,0 0,0 0,0 0,0 0,0 0,0 0,0 0,0 0,0 0,0 0,0 0,1 0,-1 0,0 1,1-1,-1 0,1 0,-1 0,1 0,-1 0,1 0,0 1,-1-1,1 0,-1 0,1 0,-1 1,1-1,-1 0,1 0,-1 1,0-1,1 0,-1 0,0 0,1 0,-1 0,0 1,0-1,1 0,-1 0,0 0,0 0,0 0,0 0,0 0,1 0,-1 1,0-1,0 0,0 0,0 0,0 0,0 0,0 0,0 0,0 0,0 0,0 0,0 0,0 0,1 0,-1 0,0 0,0 0,0 0,0 0,0 0,0 0,0 0,-1 0,1 0,-1 0,1-1,-1 1,1 0,-1-1,0 1,1 0,-1 0,0-1,1 1,-1 0,0 0,1-1,-1 1,0 0,1 0,-1-1,1 1,-1 0,0 0,0-1,1 1,0 0,-1 0,0-1,1 1,0 0,-1 0,1 0,0 0,-1-1,1 1,0 0,-1 0,1 0,0 0,-1-1,1 1,0 0,-1 0,1 0,0 0,0-1,-1 1,1 0,-1 0,1 0,0-1,0 1,-1 0,1 0,-1 0,1-1,0 1,0 0,-1 0,1 0,0 0,0-1,-1 1,1 0,0 0,0 0,0 0,-1 0,1 0,0-1,-1 1,1 0,0 0,0 0,-1 0,1 0,0 0,0-1,-1 1,1 0,0 0,0 0,-1 0,1 0,0 0,0 0,-1-1,1 1,0 0,0 0,-1 0,1 0,0 0,-1 0,1 0,0-1,-1 1,1 0,0 0,-1 0,1 0,0-1,-1 1,1 0,0 0,0 0,0 0,-1 0,1 0,0 0,0 0,0-1,0 1,0 0,0 0,-1 0,1 0,0 0,0 0,0 0,0 0,0 0,0 0,0 0,-1 0,1 0,0 0,0-1,0 1,0 0,0 0,0 0,-1 0,1 0,0 0,0 0,0 0,0 0,0 0,0 0,0 0,0 0,0 0,-1-1,1 1,0 0,0 0,0 0,0 0,0 0,0 0,0 0,0 0,0 0,1 0,-1 0,0-1,0 1,1 0,-1 0,1 0,0 0,-1 0,1 0,-1 0,1 0,0 0,-1 0,1 0,0 0,-1 0,1 0,-1 0,0-1,0 1,1 0,-1 0,0 0,0 0,1 0,-1 0,0 0,0 0,0 0,0 0,0 0,0 0,0 0,1 0,-1 0,0 0,0 0,0 0,0 0,0 0,0 0,0 0,0 0,0 0,0 0,0 0,0 0,0 0,-1 0,1 0,-1 0,0 0,0 0,1 0,-2-1,1 1,1 0,-1 0,1 0,-1 0,1 0,-1 0,1 0,0 0,-1-1,1 1,0 0,0 0,0 0,0 0,0 0,-1 0,1 0,0 0,0 0,0 0,0 0,0 0,0 0,0 0,0 0,0 0,0 1,0-1,0 1,0-1,1 1,-1 0,1-1,-1 1,0 0,1 0,-1 0,1-1,-1 1,0-1,1 1,-1 0,0-1,0 1,1-1,-1 1,0-1,1 1,-1 0,0-1,0 0,0 0,0 0,0 1,0-1,0 0,1 0,-1 0,0 0,0 0,0 0,0 0,0 0,0 0,0 0,0 0,1 0,1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477 526,'2'0,"-4"0,3 0,-1 0,0-1,0 1,0 0,0 0,0 0,0 0,0 0,0 0,1 0,-1 0,0 0,0 0,0 0,0 0,0 0,0 0,0 0,0 0,0 0,0 0,0-1,1 1,-1 0,0 0,0 0,0 0,0 0,0 0,0 0,0 0,0 0,0 0,0 0,1 0,-1 0,0 0,0-1,0 1,0 0,0 0,0 0,0 0,0 0,0 0,0 0,0 0,0 0,0 0,0 0,0 0,0 0,0 0,0 0,0 0,1 0,-1 0,0 0,0 0,0 0,0 0,0 0,0 0,0 0,0 0,0 0,0 0,0-1,0 1,0 0,0 0,0 0,0 0,1 0,-1 0,0 0,0 0,0 0,0 0,0 0,0 0,0 0,0 0,0 0,0 0,0 0,0 0,0 0,0 0,0 0,0 0,0 0,0 0,0 0,0 0,0 0,0 0,0 0,0 0,0 0,0 0,0 0,0 0,0 0,0 0,0 0,0 0,0 0,0 0,0 0,0 0,0 0,0 0,0 0,0 0,0 0,0 0,0 0,0 0,0 0,0 0,0 0,0 0,-1 1,1 0,-1-1,1 0,0 1,-1-1,1 0,0 1,-1-1,0 1,1-1,0 1,-1-1,1 1,-1-1,1 1,-1-1,1 1,0-1,-1 0,1 1,-1-1,1 0,0 1,0-1,-1 0,1 0,0 1,-1-1,1 0,0 0,0 0,-1 1,1-1,0 0,0 0,0 0,-1 1,1-1,0 0,0 0,-1 1,1-1,0 0,-1 0,1 1,0-1,0 0,0 0,-1 0,1 1,0-1,0 0,0 0,-1 0,1 1,0-1,0 0,0 0,0 0,-1 0,1 0,0 1,0-1,0 0,0 0,0 0,0 0,-1 0,1 1,0-1,0 0,0 0,0 0,0 0,0 0,0 0,0 0,0 0,0 0,0 0,0 0,0 0,0 0,0 0,0 0,0 0,0 0,0 0,0 0,0 0,0 0,0 0,0 0,0 0,0 0,0 0,0 0,0 0,0 0,0 0,1 0,1-2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482 523,'2'0,"-4"0,2 0,0 0,0 0,0 0,0 0,0 0,0 0,0 0,0 0,0 0,0 0,0 0,1 0,-1-1,0 1,0 0,0 0,0 0,0 0,0 0,0 0,0 0,0 0,0 0,0 0,0 0,0 0,0 0,0 0,0 0,0 0,0 0,0 0,0 0,0-1,0 1,0 0,0 0,0 0,0 0,0 0,0 0,0 0,0 0,0 0,0 0,0 0,0 0,0 0,0 0,0 0,0 0,0 1,0-1,0 0,0 1,0-1,0 0,0 1,0-1,0 0,0 1,0-1,1 1,-1-1,0 1,0-1,0 0,0 1,0-1,0 0,0 0,0 1,0-1,0 0,0 0,0 1,0-1,0 0,0 0,0 0,0 0,0 0,0 0,0 1,0-1,0 0,0 0,0 0,0 0,0 0,0 0,0 0,0 0,0 0,0 0,0 0,0 0,0 0,0 0,0-1,0 1,0-1,0 1,0-1,0 0,-1 1,1-1,0 1,0-1,0 1,0-1,0 0,-1 1,1 0,0-1,0 1,0 0,0 0,0-1,0 1,0 0,0 0,0-1,0 1,0 0,0 0,0 0,0-1,0 1,0 0,-1 0,1 0,0 0,0 0,0 0,0 0,0 0,0 0,0 0,0 0,0-1,0 1,0 0,0 0,0 0,-1 0,1 0,-1 1,0-1,1 0,-1 0,1 0,0 0,-1 0,1 0,0 0,-1 1,1-1,0 0,0 0,0 0,-1 0,1 0,0 0,0 0,0 0,0 0,0 0,0 0,0 0,-1 0,1 0,0 0,0 0,0 0,0 0,0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468 540,'2'0,"-4"0,2 0,0 0,0 0,0 0,1 0,-1 0,0 0,0 0,0 0,0 0,0-1,0 1,0 0,0 0,0 0,0 0,1 0,-1 0,0 0,0 0,0 0,0 0,0 0,0 0,0 0,0 0,0 0,0 0,0 0,0 0,0 0,0 0,0 0,0 0,0 0,0 0,0 0,0 0,0 0,0 0,0 0,0 0,0 0,0 0,0-1,0 1,0 0,0 0,0 0,0 0,0 0,0 0,0 0,0 0,0 0,0 0,0 0,0 0,0 0,0 0,0 0,0 0,0 0,0 0,0 0,0 0,0-1,0 1,0 0,0 0,0 0,0 0,1 0,-1 1,0-1,0 0,0 0,0 0,0 0,0 0,0 0,0 1,0-1,0 0,0 0,0 0,0 0,0 1,-1-1,1 0,0 0,0 0,-1 0,1 0,0 0,0 0,0 0,-1 0,1 0,0 0,0 0,-1 0,1 0,0-1,0 1,0 0,0 0,0 0,0 0,-1 0,1 0,0-1,0 1,0 0,0 0,1 0,-1-1,0 1,0 0,0 0,1 0,-1 0,0 0,0 0,1 0,-1 0,1 0,-1 0,0 0,1 0,-1 0,1 1,-1-1,0 0,0 0,0 0,0 1,0-1,0 0,0 0,0 1,0-1,0 0,0 0,-1 1,1-1,0 0,0 0,-1 0,1 0,0 0,-1 0,1 0,0 0,-1 0,1 0,0 0,-1 0,1 0,0 0,-1-1,1 1,0 0,0 0,0 0,0-1,0 1,0 0,0 0,0-1,0 1,0 0,1-1,-1 1,0 0,1 0,-1 0,0-1,1 1,-1 0,1 0,-1 0,0 0,0 0,1 0,-1 1,0-1,1 0,-1 0,0 0,0 1,0-1,0 0,0 0,0 1,0-1,0 0,0 0,0 1,0-1,0 0,0 0,-1 1,1-1,0 0,0 0,-1 0,1 0,0 0,-1 1,1-1,0 0,-1 0,1 0,0 0,0 0,-1 0,1 0,0-1,-1 1,1 0,0 0,0-1,0 1,0 0,0 0,0 0,0-1,0 1,0 0,1 0,-1 0,0-1,0 1,1 0,-1 0,0 0,1 0,-1 0,0 0,1 0,-1 0,0 1,1-1,-1 0,0 0,0 0,1 1,-1-1,0 0,0 1,0-1,0 0,0 1,0-1,0 1,0-1,0 1,0-1,0 1,0-1,0 0,0 1,0-1,-1 0,1 0,0 1,0-1,-1 0,1 0,-1 0,1 0,0 0,0 0,-1 0,1 0,-1 0,1 0,0 0,0-1,-1 1,1 0,0 0,0-1,0 1,-1 0,1-1,0 1,0 0,0 0,0-1,0 1,0 0,0 0,1-1,-1 1,0 0,0 0,0-1,0 1,1 0,-1 0,0 0,0 0,0 0,1 0,-1 0,0 0,0 0,1 0,-1 0,0 0,1 1,-1-1,0 0,0 0,0 1,0-1,0 0,0 1,0-1,0 0,0 0,0 1,0-1,0 0,0 0,-1 0,1 0,0 1,0-1,0 0,0 0,-1 0,1 0,0 0,0-1,-1 1,1 0,0 0,-1 0,1-1,0 1,0 0,0-1,0 1,0 0,0-1,0 1,0 0,0 0,0-1,1 1,-1 0,0 0,0 0,0 0,1 0,-1-1,0 1,0 0,1 0,-1 0,0 1,1-1,-1 0,0 0,0 1,0-1,0 0,0 0,0 1,0-1,0 0,0 0,0 0,-1 0,1 0,0 0,0 0,0 0,-1 0,1 0,0 0,-1 0,1 0,0 0,-1-1,1 1,0 0,0 0,0 0,0 0,0 0,0-1,0 1,0 0,0 0,0 0,0 0,0 0,0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461 543,'2'0,"-4"0,2 0,0 0,0 0,0 0,0-1,0 1,0 0,0 0,1 0,-1 0,0 0,0 0,0 0,0 0,0 0,0 0,0 0,0 0,0 0,1 0,-1 0,0 0,0-1,0 1,0 0,0 0,0 0,0 0,0 0,0 0,0 0,1 0,-1 0,0 0,0 0,0-1,0 1,0 0,0 0,0 0,0 0,0 0,0 0,0 0,0 0,0 0,0 0,0 0,0 0,0 0,0 0,0 0,0 0,0 0,0 0,0 0,0 0,0 0,1 0,-1 0,0 0,0 0,0 0,0 0,0 1,0-1,0 0,0 0,0 0,0 0,0 0,0 0,-1 0,1 0,0 0,0 0,0 0,0 0,0 0,-1 0,1 0,0 0,0 0,0 0,0 0,0 0,0 0,0 0,0 0,0-1,0 1,0 0,0 0,0 0,0 0,0 0,0 0,0 0,0 0,0 0,0 0,0 0,0 0,1 1,-1-1,0 0,0 0,0 1,0-1,0 0,0 1,0-1,0 0,0 0,0 1,0-1,0 0,0 0,0 0,0 0,0 0,0 0,-1 0,1 0,0 0,0 0,0 0,0 0,0 0,-1 0,1 0,0 0,0-1,0 1,0 0,0 0,0 0,0 0,0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375 460,'2'0,"-4"0,2 0,0 0,0 0,0 0,0 0,0 0,0 0,0 0,0 0,0 0,0 0,0 0,0 0,0 0,0 0,0 0,0 0,0 0,0 0,0 0,0 0,0 0,0 0,0 0,0 0,0 0,0 0,0 0,0 1,0-1,0 0,0 0,0 0,0 0,1 0,-1 0,0 0,0 0,0 1,0-1,0 0,0 0,0 0,0 1,0-1,0 0,0 0,0 0,0 0,0 0,0 0,-1 1,1-1,0 0,0 0,0 0,0 0,0 0,0 0,0 0,0 0,0 0,0-1,0 1,0 0,0 0,0 0,0 0,0 0,0 0,0 0,0 0,0-1,0 1,0 0,0 0,0 0,0 0,0 0,0 1,0-1,0 0,0 0,0 0,0 0,0 1,0-1,0 0,0 0,0 0,0 0,0 0,0 0,0 0,0 0,0 0,0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377 464,'2'0,"-4"0,2 0,0 0,0 0,0 0,0 0,0 0,0 0,0 0,0 0,0 0,0 0,0 0,0 0,0 0,0 0,0 0,0 0,0 0,0 0,0 0,0 0,0 0,0 0,0 0,-1 0,1-1,-1 1,1 0,0 0,-1 0,1 0,-1 0,1 0,0 0,-1 0,1-1,0 1,-1 0,1 0,0 0,-1 0,1-1,-1 1,1 0,-1 0,1 0,-1-1,1 1,-1 0,1 0,0 0,-1 0,1 0,0-1,-1 1,1 0,0 0,-1 0,1 0,-1-1,1 1,0 0,-1 0,1 0,0 0,-1 0,1 0,0-1,-1 1,1 0,0 0,-1 0,1 0,0 0,-1 0,1 0,0 0,0 0,-1 0,1-1,-1 1,1 0,0 0,0 0,-1 0,1 0,0 0,-1 0,1 0,0 0,-1 0,1 0,-1 0,1 0,0 0,-1-1,1 1,0 0,-1 0,1 0,0 0,0 0,0 0,-1 0,1 0,0 0,0 0,0 0,0 0,0 0,0 0,-1 0,1 0,0 0,0 0,0 0,0 0,0 0,0 0,0 0,0 0,0-1,0 1,0 0,0 0,0 0,0 0,0 0,0 0,0 0,0 0,0 0,0 0,0 0,0 0,0 0,0 0,0 0,0 0,0 0,0 0,0 0,0 0,1 0,-1 0,0 0,0 0,0 0,0 0,0 0,0 0,0 0,0 0,0 0,1 0,-1 0,0 0,0 0,0 0,0 0,0 0,0 0,0 0,1 0,-1 0,0 0,0 0,0 0,0 0,0 0,0 0,0 0,0 0,1 0,-1 0,0 0,0 0,0 0,0 0,0 0,0 0,0 0,0 0,0 0,0 0,0 0,0 0,0 0,0 0,0 0,0 0,1 0,-1 0,0 0,0 0,0 0,0 0,0 0,0 0,0 0,0 0,0 0,0 0,0 0,0 0,0 0,0 0,0 0,0 0,0 0,0 0,0 0,0 0,0 0,0 0,0 0,0 0,0 0,0 0,0 0,0 0,0 0,0 0,0 0,0 0,0 0,0 0,0 0,0 0,0 0,0 0,0 1,0-1,1 0,-1 0,0 0,0 0,0 0,0 0,0 0,0 0,0-1,0 1,0 0,0 0,0 0,0 0,0 0,1 0,-1 0,0 0,0 0,0 0,0 0,0 0,0 0,0 0,0 0,0 0,0 0,0 0,0 0,0 0,0 0,0-1,0 1,0 0,0 0,0 0,0 0,0 0,0 0,0 0,0 0,0 0,0 0,0 0,0 0,0 0,0 0,0 0,0 0,0 0,0 0,0 0,0 0,0 0,0 0,0 0,0 0,0 0,0 0,0 0,1 0,-1 1,0-1,0 0,0 0,0 0,0 0,0 0,0 0,0 0,0 0,0 1,0-1,0 0,0 0,0 0,0 0,0 0,0 0,0 0,0 0,0 1,0-1,0 0,0 0,0 0,0 0,0 0,0 0,0 0,0 0,0 0,0 0,0 0,0 0,0 0,0 0,0 0,0 0,0 0,0 0,0 0,0 0,-1 1,1-1,0 0,0 0,0 0,0 0,0 0,0 0,-1 0,1-1,0 1,-1 0,1 0,0 0,-1 0,0 0,1 0,-1 0,1-1,-1 1,1 0,0 0,-1 0,1 0,0 0,-1 0,1 0,-1-1,1 1,-1 0,1 0,-1 0,1 0,-1 0,1-1,0 1,-1 0,1 0,0 0,-1 0,1 0,-1 0,1 0,0 0,0 0,-1-1,1 1,0 0,-1 0,1 0,0 0,0 0,-1 0,1 0,0 0,0 0,-1 0,1 0,0 0,0 0,0 0,0 0,-1 0,1 0,0 0,0 0,0 0,0 0,0 0,0 0,0 0,-1 0,1 0,0 0,0 0,0 0,0 0,0 0,0 0,0 0,0 0,0 0,0 0,0-1,0 1,0 0,0 0,0 0,0 0,0 0,0 0,1 0,-1 0,0 0,0 0,1 0,-1 0,0 0,1 0,0 0,-1 0,0 0,1 0,-1-1,0 1,1 0,-1 0,0 0,1 0,-1 0,0 0,0 0,0 0,0 0,1 0,-1 0,0 0,0 0,0 0,0 0,0 0,0 0,1 0,-1 0,0 0,0 0,0 0,0 0,0 0,0 0,0 0,0 0,0 0,0 0,0 0,0 0,0 0,0 0,0 0,0 0,0 0,0 0,0 0,0 0,0 0,0 0,0 0,0 0,0 0,0 0,0 0,0 0,0 0,0 0,0 0,0 0,0 0,0 0,-1 0,1 0,0 0,0 0,0 0,0 0,0 0,0 0,0 0,0-1,0 1,0 0,0 0,0 0,0 0,0 0,0 0,0 0,0 0,0 0,0 0,0 0,0 0,0 0,0 0,1 0,-1 0,0 0,0 0,0 0,0 0,0 0,0 0,0 0,0 0,0 0,0 0,0 0,0 0,0 0,0 0,0 0,0 0,0 0,0 0,0 0,0 0,0 0,0 0,0 0,0 0,0 0,0 0,0 0,-1 0,1 0,-1 0,0 0,1 0,-1 0,1 0,-1 0,1 0,0 0,-1 0,1 0,0 0,0 0,0 0,0 0,-1 1,1-1,0 0,0 0,0 0,0 0,0 0,0 0,0 0,0 0,0 0,0 0,0 0,-1 0,1 0,0 0,0 0,0 0,0 0,0 0,0 0,0 0,0 0,1 0,-1 1,0-1,0 0,1 1,-1-1,0 0,1 1,-1-1,0 0,1 1,-1-1,0 0,1 1,0 0,-1-1,0 0,0 0,1 1,-1-1,0 0,0 0,0 0,0 0,0 0,0 0,0 0,1 0,-1 0,0 0,2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379 464,'2'0,"-4"0,2 0,0 0,0 0,0 0,-1 0,1 0,0 0,0 0,0 0,0 0,0 0,0 0,0 0,0 0,0 0,0 0,0 0,0 0,0 0,0 0,0 0,0 0,0 0,0 0,0 0,0 0,0 0,0 0,0 0,0 0,0 0,0 0,0 0,0 0,0 0,0 0,0 0,0 0,0 0,0 0,0 0,0 0,1 0,-1-1,0 1,0 0,0-1,0 1,1 0,-1 0,0-1,0 1,0 0,1 0,-1-1,0 1,0 0,1 0,-1-1,0 1,1-1,-1 1,0 0,1-1,-1 1,0-1,1 1,-1 0,0-1,1 1,-1 0,0-1,1 1,-1 0,0 0,1-1,-1 1,0 0,0-1,1 1,-1 0,0 0,1 0,-1 0,0-1,0 1,0 0,1 0,-1 0,0 0,0 0,1-1,-1 1,0 0,0 0,0 0,0 0,0 0,0 0,0 0,0 0,1 0,-1 0,0 0,0 0,0 0,0 0,0 0,0 0,0 0,0-1,1 1,-1 0,0 0,0 0,0 0,0 0,0 0,0 0,0 0,0 0,0 0,0 0,0 0,0 0,0 0,1 0,-1 0,0 0,0 0,0 0,0-1,0 1,0 0,0 0,0 0,0 0,0 0,0 0,0 0,1 0,-1 0,0 0,0 0,0 0,0 0,0 0,0 0,0 0,0 0,0 0,0 0,0 0,0 0,0 0,0 1,0-1,0 1,0-1,0 1,0-1,0 1,0-1,0 0,0 1,0-1,0 0,0 0,0 1,0-1,0 0,0 0,0 0,0 0,0 0,0 0,0 0,0 0,0 0,0 0,0 0,0 0,0 0,0 0,0 0,0 0,0-1,0 0,0 1,0 0,0 0,0-1,0 1,0 0,0-1,0 1,0-1,0 1,0 0,0 0,0-1,0 1,0 0,-1-1,1 1,0 0,0 0,-1 0,1 0,0 0,-1 0,0 0,1 0,-1 0,0 0,0 0,1 0,-1 0,1 0,0 0,-1 0,1 0,-1 1,1-1,0 0,-1 0,1 0,0 0,0 0,0 0,0 0,0 0,-1 0,1 0,0 0,0 0,0 0,0 0,0 0,0 0,0 0,0 0,0 0,-1 0,1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190 474,'2'0,"-4"0,2 0,0 0,0 0,0 0,0 0,0 0,0 0,0 0,0 0,0 0,-1 0,1 0,-2 0,1 0,0 0,0 0,0 0,0 0,-1 0,1 1,0-1,-1 0,1 0,0 0,0 0,-1 0,1 0,0 0,1 0,-1 0,1 0,-1 0,1 0,-1 0,1 0,0 0,0 0,-1 0,1 0,0 0,0 0,0 0,-1 0,1 0,0 0,0 0,0 0,0 0,0 0,0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472 544,'2'0,"-4"0,2 0,0 0,0 0,0 0,0 0,0 0,0 0,0 0,0 0,0 0,0 0,0 0,0 0,0 0,0 0,0 0,0 0,0 0,0 0,0 0,0 0,0 0,0 0,0 0,0 0,0 0,0 0,0 0,0 0,0 0,0 0,0 0,0 0,-1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508 211,'2'0,"-4"0,2 0,0 0,0 0,0 0,0 0,0 0,0 0,0 0,0 0,0 0,0 0,0 0,0 0,0-1,0 1,0 0,0 0,0 0,0 0,0 0,0 0,0 0,0 0,0 0,0 0,0 0,0 0,0 0,0 0,0 1,1-1,-1 1,1 0,-1 1,1-1,-1 0,1 2,0-2,-1 1,0-1,1 1,-1-1,0 1,1-1,-1 0,0 1,1-1,-1 0,0-1,0 1,0 0,0-1,0 1,1-1,-1 0,0 1,0-1,0 0,0 0,0 0,0 1,0-1,0 0,0 0,0 0,0 0,1 0,-1-1,1 1,-1-1,1 0,0 0,0 0,-1-1,1 1,0-1,0 1,0-1,0 0,0 0,0 0,0 1,0-1,-1 1,1 0,0 0,-1 0,1 0,-1 0,0 0,0 1,0-1,1 1,-1 0,0-1,0 1,0 0,0 0,0 0,0-1,0 1,0 0,0 0,1 0,-1 0,0-1,0 1,1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540 196,'2'0,"-4"0,2 0,0 0,0 0,0 0,1 0,-1 0,0-1,0 1,0 0,0 0,0 0,1 0,-1 0,0 0,0 0,0 0,0 0,0 0,0 0,0 0,0 0,-1 0,0 0,0 0,0 0,-1 0,1 0,-1 0,1 0,-1 0,1 0,-1 0,1 0,-1 0,1 0,0 0,0 0,-1 0,1 0,0 0,1 0,0 0,0 0,-1 0,1 0,0 0,0 0,0 0,0 0,-1 0,1 0,0 0,0 0,0 0,0 0,0-1,0 1,2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536 185,'2'0,"-4"0,2 0,0 0,0 0,1 0,-1 0,0 0,0 0,1 0,-1 0,0 0,1 0,-1 1,1-1,0 0,-1 0,1 1,-1-1,1 0,-1 1,1-1,-1 0,0 0,0 1,1-1,-1 0,0 1,0-1,0 0,0 1,0-1,0 1,0-1,0 1,0-1,0 1,-1-1,1 1,0-1,-1 0,1 1,0-1,-1 0,1 0,0 1,-1-1,1 0,0 0,0 0,0 0,0 1,-1-1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567 237,'2'0,"-4"0,2 0,0 0,0 1,0-1,0 0,0 0,0 1,0-1,0 0,-1 1,1-1,0 1,0 0,0-1,-1 1,1-1,0 1,0 0,-1-1,1 0,0 1,0-1,0 0,0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607 214,'2'0,"-4"0,2 0,0 0,0 0,0 0,0 0,-1 0,1 0,0 0,0 0,0 0,0 0,0 0,0 0,0 0,0 0,0 0,0 0,0 0,0 0,0 0,0 1,0-1,0 1,0 0,0 0,0 0,0 1,0-1,0 0,0 1,0-1,0 0,0 1,0 0,0 0,-1-1,1 0,0 0,0 0,0 0,0 0,0 0,0 0,0 0,0-1,0 1,1 0,-1-1,0 1,0-1,1 1,-1 0,0-1,0 0,1 1,-1-1,0 0,1 0,-1 1,1-1,-1 0,0 0,1 0,-1 0,0 0,1 0,-1 0,1 0,-1 1,1-1,-1-1,1 1,-1 0,1 0,-1 0,1 0,-1 0,1-1,-1 1,1 0,-1-1,1 1,-1-1,1 0,-1 1,1-1,-1 0,1 0,-1 0,1-1,-1 1,0 0,1 0,-1 0,0-1,1 1,-1 0,0 0,0 0,0 0,0 0,1 1,-1-1,0 1,0-1,0 0,0 1,0-1,1 1,-1 0,0 0,0-1,0 1,0 0,0 0,0 0,0 0,0 0,0 1,0-1,1 1,-1 1,1-1,-1 0,0 0,1 1,-1-1,0 0,1 0,-1 1,1-1,-1 0,0 0,1 0,-1-1,1 1,-1 0,1-1,-1 1,1-1,-1 0,1 1,-1-1,1 0,0 1,-1-1,1 0,-1 0,0 0,0 0,1 0,0-1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628 200,'2'0,"-4"0,2 0,0 0,0 0,0 0,0 0,0 0,0 0,0 0,0 0,0 0,0 0,0 0,0 0,-1 1,1-1,-2 0,1 0,0 0,-1 0,0 0,1 0,-1 0,1 1,-1-1,1 0,-1 0,0 0,0 0,2 0,-1 0,0 0,1 0,-1 0,1 0,0 0,0 0,-1 0,1 0,0 0,0 0,0 0,0 0,0 0,0 0,0-1,1 1,1-1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622 191,'2'0,"-4"0,2 1,1-1,-1 0,0 1,1-1,-1 0,1 1,-1-1,1 1,-1-1,1 1,-1-1,1 1,0-1,-1 0,1 1,-1-1,1 0,-1 1,1-1,-1 0,0 0,1 0,-1 1,0-1,0 0,0 0,0 0,1 0,-1 0,0 0,0 1,0-1,-1 0,1 0,0 1,-1-1,1 0,-1 1,0-1,0 1,1 0,-1-1,1 0,-1 1,1-1,-1 0,1 1,0-1,0 0,-1 0,1 0,0 0,0 0,1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489 307,'2'0,"-4"0,2-1,0 1,0 0,0 0,0 0,0 0,0 0,0 0,0 0,0 0,0 0,0 0,0 0,0 0,0 0,0 0,1 1,-1 0,0 0,1 0,-1 0,0 0,1 0,-1 1,0-1,1 0,-1 0,0 0,0 1,0-1,0 0,0 0,1 0,-1 0,0-1,0 1,0 0,0-1,0 0,0 1,0-1,0 0,0 0,0 0,0 0,0 0,0 0,0-1,0 1,1-1,-1 0,0 0,0-1,1 0,-1 0,1 1,-1 0,1-1,0 0,1-1,-2 2,2-1,-1 1,-1 0,1 0,-1 0,1 1,-1-1,1 1,-1-1,1 1,-1 0,0-1,0 1,1 0,-1 0,0 0,0 0,2 0,-2 1,1-1,-1 1,1-1,0 1,-1 0,1 0,0 0,-1 1,1-1,-1 0,1 0,-1 1,0-1,1 0,-1 1,0-1,1 0,-1 0,0 1,0-1,1 0,-1 0,0 0,0 0,0 0,1 0,-1-1,0 1,0 0,0-1,1 0,-1 1,0-1,0 0,0 1,0-1,1 0,-1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520 286,'2'0,"-4"0,2 0,0 0,0 0,0 0,0 0,0 0,0 0,0 0,0 0,0 0,-1 0,0 0,0 0,-1 0,1 1,-1-1,0 0,-2 0,3 0,-1 1,0-1,0 0,1 0,-1 0,1 0,0 0,0 0,0 0,0 0,1 0,-1 0,1 0,0 0,0 0,-1 0,1 0,0 0,0 0,0 0,0 0,0-1,0 1,1 0,-1 0,1-1,2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190 470,'2'0,"-4"0,2 0,0 0,0 0,0 0,0 0,0 0,0 0,0 0,0 0,0 0,0 0,0 0,0 0,0 0,0 0,0 0,0 0,0 0,0 0,0 0,0 0,0 0,0 0,0 0,0 0,0 0,0 0,0 0,0 0,0 0,1 0,-1 0,1 0,-1 0,0 1,0-1,1 0,-1 0,0 0,0 1,1-1,-1 0,0 0,0 0,0 0,0 0,1 1,-1-1,0 0,0 0,0 0,0 0,0 0,0 0,0 0,0 1,-1-1,1 0,0 0,0 1,-1-1,1 0,-1 1,1-1,-1 0,1 0,-1 1,1-1,0 0,-1 0,1 0,0 0,-1 1,1-1,0 0,0 0,-1 0,1 0,0 0,0 0,0 0,-1 0,1 1,0-1,0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519 275,'2'0,"-4"0,2 1,1-1,-1 0,0 0,0 1,1-1,-1 1,1-1,-1 0,1 1,-1-1,1 1,0-1,0 1,-1-1,0 0,1 1,-1-1,0 0,0 1,0-1,1 0,-1 0,0 1,0-1,0 0,0 1,-1-1,1 1,0-1,-1 1,1-1,-1 0,0 1,0 0,1-1,-1 0,1 0,0 1,-1-1,1 0,0 0,0 0,1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546 324,'2'0,"-4"0,2 0,0 0,0 0,-1 0,1 0,0 0,0 0,0 0,0 0,0 0,0 0,0 0,0 0,0 0,0 0,1-1,-1 1,1 0,0 0,0 0,0 0,0 0,0 0,1-1,-1 1,0 0,0 0,0 0,0 0,0 0,0 0,-1 0,1 0,0 0,-1 0,1 0,-1 0,0 0,1 0,-1 0,0 0,0 0,1 0,-1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551 315,'2'0,"-4"0,2 0,0 0,0 0,0 0,0 0,2-1,-1 1,0 0,0 0,0 0,0 0,0 0,0 0,0 0,0 0,-1 0,1 0,0 0,-1 0,1 0,0 0,1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588 308,'2'0,"-4"0,2 0,0 0,0 0,0 0,0 0,0 0,0 0,0 0,0 0,0 0,0 0,0 0,1 1,-1 1,0-1,1 0,-1 2,1-2,-1 1,0-1,1 0,-1 1,1-1,-1 0,1 2,-1-2,1 0,-1-1,1 1,-1 0,1-1,-1 1,1-1,-1 0,1 1,-1-1,1 0,-1 0,1 0,-1 0,1 0,0-1,-1 1,1-1,0 0,0 0,2-2,-2 1,0 0,1 1,-1-1,0 0,0 0,0 1,0-1,0 1,0 0,0 0,-1 0,1 0,-1 0,0 1,1-1,-1 1,0 0,0-1,1 1,-1 0,0 0,0 0,0 0,0 0,0 0,0 0,0-1,0 1,1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624 292,'2'0,"-4"0,1 0,1 0,0-1,0 1,-1 1,0-1,0 0,-1 0,1 0,-1 0,0 0,0 1,0-1,0 0,0 0,0 1,-2-1,2 0,1 1,0-1,-1 0,1 0,0 0,1 0,-1 0,1 0,-1 0,1 0,-1 0,1 0,0 0,0 0,0 0,0-1,1 1,0 0,2-1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618 282,'2'0,"-4"0,2 0,0 0,0 0,0 0,0 0,0 0,0 0,0 0,0 0,0 0,0 0,1 1,-1-1,0 1,1-1,-1 1,1-1,0 1,-1-1,2 1,-2 0,1-1,-1 0,1 1,-1-1,0 0,0 0,1 1,-1-1,0 0,0 0,0 1,0-1,0 0,-1 1,1 0,-1-1,0 1,1-1,-1 1,0 0,0-1,0 1,0-1,1 1,-1-1,1 0,0 0,-1 1,1-1,0 0,0 0,2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651 319,'2'0,"-4"1,1-1,1 1,-1-1,0 1,0 0,0 0,0 0,0 0,0 0,-1 0,1 1,0-1,0 0,0 0,0 0,0 0,0-1,0 1,0 0,0 0,1-1,0 0,-1 1,1-1,0 0,0 0,0 0,0 1,0-1,0 0,0 0,0 0,0 0,0 0,0 0,1-1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634 319,'0'-1,"0"1,0 0,0 0,0 0,0 0,0 0,0 0,0 1,1-1,-1 1,1 0,0 0,-1 0,1 0,0 1,0-1,-1 0,1 1,0-1,0 0,-1 1,1-1,0 0,-1 0,1 0,0 0,-1 0,1 0,0 0,-1 0,1-1,-1 0,0 1,1-1,-1 0,0 0,1 0,-1 0,2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672 316,'2'0,"-4"-1,1 1,1 0,0 0,0 0,0 0,1 1,-1-1,0 1,0 0,1 0,-1 0,1 0,-1 0,1 0,-1 1,0-1,1 2,-1-2,0 1,1-1,-1 0,0 1,1-1,-1 0,0-1,0 1,0-1,0 0,0 1,0-1,0 0,0 0,0 0,0 0,0 0,0 0,0 0,0 0,1-1,-1 0,0 0,1 0,-1-1,0 1,1 0,-1 0,0-1,1 1,-1 0,0 0,0 1,1-1,-1 0,0 0,1 1,-1-1,0 0,1 1,-1-1,0 1,1-1,-1 1,1 0,-1-1,0 1,0 0,1 0,0 0,-1 1,1-1,0 1,-1-1,1 1,0 0,-1 0,1 0,0 0,-1 1,1-1,-1 0,1 0,-1 0,1 1,-1-1,1 0,-1 0,1 0,-1 0,1 1,0-1,0 1,0-2,-1 1,1 0,-1-1,1 1,-1-1,1 0,-1 1,0-1,0 0,1 0,-1 0,0 0,0 1,0-1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695 295,'2'0,"-5"0,3 0,-1 1,0-1,0 0,0 1,-1-1,1 0,-1 1,1-1,-1 0,0 0,1 0,0 1,-1-1,1 0,-1 0,1 0,0 0,0 1,0-1,1 0,-1 0,1 0,-1 0,1 0,0 0,-1 0,1 0,0 0,0 0,0 0,-1 0,1 0,0 0,0 0,0 0,0 0,2-2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528 586,'2'0,"-4"0,2 0,0 0,0 0,0 0,0-1,0 1,0 0,0 0,0 0,0 0,0 0,0 0,0 0,0-1,0 1,0 0,0 0,0 0,0-1,0 1,0 0,0 0,0 0,0 0,0-1,0 1,0 0,0 0,0 0,0 0,0 0,0-1,0 1,0 0,0 0,0 0,0 0,0 0,0 0,0 0,0 0,0 0,0 0,0 0,0 0,0 1,0 1,0 1,0-2,0 0,0 1,-1 0,1-1,0 1,0 0,0-1,-1 1,1-1,0 1,0-1,0 1,-1-1,1 0,0 2,0-2,0 0,0 0,-1-1,1 1,0-1,0 1,0-1,0 0,0 1,0-1,0 0,0 0,0 0,0 0,0 1,0-1,0 0,0 0,0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683 290,'2'0,"-4"0,2 0,1 0,-1 1,1-1,0 1,0-1,-1 1,1 0,0-1,0 1,0-1,1 1,-1 0,-1 0,1-1,-1 0,0 0,0 1,1-1,-1 0,0 0,0 1,0-1,-1 0,1 1,-1-1,1 1,-1-1,1 1,-1-1,0 1,0 0,0-1,0 0,1 1,-1-1,1 0,0 0,-1 0,1 0,0 1,0-1,0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467 540,'2'0,"-4"0,2 0,0 0,0 0,0 1,0-1,0 0,0 0,0 0,0 0,0 0,0 0,0 0,0 0,0 1,0-1,0 0,0 0,0 0,0 0,0 0,0 0,0 0,0 0,0 0,0 0,0 0,-1 0,1 0,0 0,0 0,0 0,0 0,0 0,0 0,0 0,0 0,0 0,0 0,0 0,0 0,0 0,0 0,0 0,0 0,0 0,0 0,0 0,0 0,0 0,0 0,0 0,0 0,0 0,0 0,0 0,0 0,0 0,0 0,0 0,0 0,0 0,0 0,0-1,0 1,0 0,0 0,0 0,0 0,0-1,0 1,0 0,0-1,0 1,0 0,0-1,0 1,1-1,-1 1,0-1,0 0,0 0,1 1,-1-1,0 0,0 0,0 0,1 0,-1 0,0 0,0 0,0 0,0 0,0 0,0 0,0 0,0 0,0 0,0 0,0-1,0 1,0 0,0-1,0 1,1 0,-1 0,0 0,0 0,0 0,0-2,0 2,0 0,0 0,0 1,0-1,0 0,0 1,0-2,0 1,0 1,0-1,0 0,0 1,0-1,0 1,0-1,0 0,0 1,0-1,0 1,0-1,0 1,0-1,0 1,0-1,-1 0,1 0,0 1,0-2,0 2,0-1,0 0,0 1,0-1,0 0,0 0,0 0,0 0,0 0,0 0,0 1,1-1,-1 1,0-1,0 1,0-2,0 2,0 0,0-1,0 1,0 0,0 0,0-1,0 1,0 0,0-1,0 1,0 0,0 0,0 0,0-1,0 1,0 0,0 0,1 0,-1 0,0-1,0 1,0 0,0 0,0 0,0 0,0 0,0 0,0-1,0 1,0 0,0 0,0 0,0 0,0-1,0 1,0 0,0 0,0 0,0 0,0 0,0 0,0 0,0-1,0 1,0 0,0 0,0 0,0 0,0 0,0 0,0 0,0 0,0 0,0-1,0 1,0 0,0 0,0 0,0 0,0 0,0 0,0 0,0 0,0 0,0 0,0 0,0 0,0 0,1 1,-1-1,0 1,1-1,-1 1,0-1,1 1,-1 0,0 0,1 0,-1-1,1 2,0-1,-1-1,0 1,1 0,-1-1,0 1,0-1,1 0,-1 1,0-1,0 0,0 1,0-1,1 0,-1 0,0 0,0 0,0 1,0-1,0 0,0 0,0 0,0 0,0-1,0 1,0 0,-1-1,1 0,0 1,-1-1,1 1,0-1,-1 1,1-1,0 0,-1 1,1-1,-1 0,1 1,0 0,-1-1,1 1,0 0,0-1,-1 1,1 0,-1 0,1-1,0 1,0 0,0 0,-1 0,1 0,0 0,0 0,-1 0,1 0,0 0,0 0,-1 0,0 0,1 0,-1 0,1 1,-1-1,1 0,-1 1,0-1,1 0,-1 1,1-1,0 0,-1 0,1 0,0 1,0-1,0 0,-1 0,1 0,0 0,0 0,0 1,0-1,0 0,-1 0,1 0,0 0,0 0,0 0,0 0,0 0,0 0,0 0,0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480 453,'0'-1,"0"1,0 0,0 0,0 0,0 0,0 0,0 0,0 0,0 0,0 0,0 0,0 0,0 0,0 0,0 1,0-1,0 1,1-1,-1 1,0 0,1 0,-1 0,1 3,-1-3,0-1,0 1,1 0,-1 0,0 0,0-1,0 1,0-1,0 0,0 0,0 0,0 1,0-1,0 0,0 0,0 0,0 0,0-1,0 1,0 0,0-1,0-1,0 2,0-1,0 0,0 0,0 1,0-1,1 0,-1 0,0 0,0 0,0 1,1 0,-1-1,0 1,0 0,0-1,0 1,1-1,-1 1,0 0,0 0,0 0,0 0,1 0,-1 0,0 0,0 0,1 0,-1 0,0 1,1-1,-1 0,0 0,1 1,-1 0,1-1,-1 1,0-1,0 1,1 0,-1 1,1-2,-1 1,0 0,0 0,0-1,0 1,1 0,-1-1,0 1,0 0,0 0,0-1,0 0,1 1,-1-1,0 0,0 0,0 1,0-1,0 0,0 0,0 0,0 0,0 0,0 0,0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488 442,'2'0,"-4"0,2 0,0 0,0 0,0 0,0 0,0 0,0 0,0 0,0 0,0 0,0 0,0 0,0 0,0 0,0 0,0 0,0 0,0 0,0 0,0 0,0 0,0 0,0 0,0 0,0 0,-1 0,1 0,-1 1,0-1,0 0,0 0,-1 0,1 1,-1-1,1 0,0 0,-2 1,2-1,0 0,0 0,0 0,0 0,1 0,-1 0,1 0,0 0,-1 0,1 0,0 0,0 0,0 0,0 0,-1 0,1 0,0 0,0 0,0 0,0 0,0 0,0 0,1 0,-1-1,0 1,1 0,2-1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485 437,'2'0,"-4"0,2 0,0 0,0 0,0 0,0 0,0 0,0 0,0 0,1 0,-1 0,0 0,0 0,0 1,1-1,-1 0,0 0,0 0,0 0,1 1,-1-1,0 0,0 0,1 0,-1 0,0 0,0 0,0 1,0-1,1 0,-1 0,0 0,0 0,0 0,0 0,0 0,0 0,0 0,0 0,0 0,0 0,0 1,0-1,0 0,-1 0,1 1,-1-1,1 0,-1 1,1-1,-1 0,1 1,-1-1,1 0,-1 0,1 1,0-1,0 0,0 0,0 0,1-1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864 165,'2'0,"-4"0,2 0,0 0,0 0,0 0,0 0,0 0,0 0,0 0,0 0,0 0,0 0,0 0,0 0,0 0,0 0,0 0,0 0,0-1,0 1,0 0,0 0,0 0,0 0,0 0,0 0,0 0,0 0,0 0,0 0,0 0,0 0,0 0,0 0,0 0,0 0,1-1,-1 1,0 0,0-1,0 1,1-1,-1 1,1-1,-1 1,0 0,1-1,-1 1,0 0,1-1,-1 1,0 0,0 0,1 0,-1 0,0 0,1 0,-1 0,0 0,1 0,-1 0,1 0,-1 0,1 0,0 1,0-1,0 0,0 1,-1-1,1 0,0 1,0-1,-1 0,1 0,0 0,-1 1,1-1,-1 0,1 0,-1 0,0 0,0 0,1 0,-1 0,0 0,0 0,0 1,0-1,0 0,0 0,1 0,-1 0,0 0,0 0,0 0,0 0,-1 0,1 1,-1-1,0 2,1-2,-2 2,-2 2,1 0,1-3,1 0,0 0,0 0,-2 2,1-2,1 0,0-1,0 0,1 1,0-1,-1 0,1 0,0 0,0 0,0 1,0-1,0 0,0 0,0 0,0 0,0 0,0-1,0 1,0 0,1 0,0 0,0 0,0 0,0 0,0 0,0 0,0 0,-1 1,1-1,0 0,-1 0,3 1,-3-1,1 0,0 1,0-1,1 0,-2 0,1 0,0 0,-1 0,1 0,-1 0,1 0,0-1,-1 1,1 0,-1-1,1-1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883 174,'2'0,"-4"0,2 0,0 0,1 0,-1 0,0 0,0 0,0 0,0 0,0 0,1 0,-1 0,0 0,0 1,-1-1,1 0,-1 0,1 0,-1 1,0-1,-2 0,2 1,0-1,-1 0,1 0,0 0,0 0,-1 1,1-1,0 0,1 0,-1 0,1 0,0 0,0 0,0 0,0 0,-1 0,1 0,0 0,0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898 183,'2'0,"-4"0,2 0,0 0,0 0,0 0,0 0,0 0,0 0,0 0,0 0,0 0,0 0,1 0,-1 0,1 0,-1 0,1 0,0 0,0 0,-1 0,1 0,0 0,-1 0,1 0,-1 0,1 0,-1 0,1 0,-1-1,0 1,0 0,1 0,-1 0,0 0,-1-1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897 176,'2'0,"-4"0,2 0,0 0,0 0,0 0,0 0,1 0,0 0,0 0,-1 0,1 0,0 0,0 0,-1 0,2 0,-2 0,1 0,-1 0,1 0,0-1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941 160,'1'0,"-1"-1,1 1,-1-1,1 1,-1-1,0 1,1-1,-1 1,1-1,-1 0,0 1,1-1,-1 0,0 1,0-1,0 1,0-1,0 1,0 0,0 0,0-1,0 1,0 0,0 0,0 0,0 0,0 0,0 0,-1 0,1 0,0 0,-1 0,1 0,0 0,-1 1,1-1,-1 1,1 0,-1 0,1 0,-1 0,1 0,-1 0,1 1,-1 0,1-1,0 1,-1 0,1 0,0 0,0 0,-1 2,1-2,0 0,0-1,0 2,0-1,-1-1,1 1,0 0,0 0,0-1,0 0,0 0,-1-1,1 1,0-1,0 1,0-1,-1 1,1-1,0 0,0 1,-1-1,1 0,0 0,-1 0,1 0,0 0,-1 0,1 0,0 0,0 0,-2-1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529 584,'2'0,"-4"0,2 0,-1 0,1 0,0 0,0 0,0 0,0 0,0 0,0-1,0 1,0 0,0 0,0 0,0 0,1-1,-1 1,1 0,-1 0,1 0,0 0,-1 0,1 0,0-1,0 1,0 0,0 0,-1 0,1 0,0 1,0-1,-1 0,1 0,-1 0,1 1,0-1,-1 0,1 0,-1 1,0-1,1 0,-1 0,0 1,1-1,-1 1,0-1,0 0,0 1,0-1,0 0,0 0,0 1,0-1,0 0,-1 1,1-1,-1 1,-2-1,2 1,0-1,-1 0,0 0,0 0,1 0,0 0,0 0,0 0,0 1,1-1,-1 0,0 0,1 0,0 0,0 0,0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948 177,'2'0,"-4"0,2 0,-1 0,0 0,-1 0,1 1,0-1,-1 0,1 0,-1 0,1 0,0 0,0 0,0 0,1 0,-1 0,1 0,-1 0,1 0,0 0,-1 0,1 0,0 0,0 0,0 0,0 0,0 0,0 0,0 0,-1 0,3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967 175,'2'0,"-4"-1,2 1,0 0,1 0,-1 0,0 0,0 0,0 0,0 0,0 0,0 0,0 0,-1 1,1-1,-1 1,1 0,-1 0,1 0,-1 0,0 0,0 1,0 0,0 0,1-1,-1 0,1 0,-1 0,1 0,0 0,0 0,0-1,0 1,0-1,1 1,-1-1,1 1,-1-1,1 0,0 1,2-1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972 191,'2'0,"-4"0,2-1,-1 1,1 0,0 0,0 0,0-1,0 1,0 0,0-1,0 1,0 0,0 0,0-1,0 1,0-1,0 1,0-1,0 1,1 0,-1-1,0 1,0 0,0 0,1-1,-1 1,1 0,-1 0,0 0,0-1,1 1,-1 0,0 0,1 0,-1 0,0 0,1 1,-1-1,0 0,0 1,0-1,1 0,-1 1,0 0,0-1,0 1,0 0,-1-1,1 1,0 0,0-1,0 1,0-1,0 0,0 1,0-1,0 0,0 0,0 1,0-1,0 0,0 0,0 0,0 0,0 0,0-1,1 1,-1-1,1 1,-1-1,1 0,0 0,-1 1,1-1,0 0,-1 0,0 1,1-1,-1 1,0 0,0 0,0 0,0 0,0-1,0 1,0 0,0 0,0 0,0 0,0 0,0 1,0-1,0 1,0 0,0-1,0 1,0 0,0-1,0 1,0 0,1 0,-1-1,0 1,0-1,1 1,-1-1,1 0,-1 1,1-1,-1 0,0 0,2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997 191,'2'0,"-4"0,2 0,0 0,0 0,0 0,0 0,0 1,0-1,0 0,0 0,1 0,-1 0,0 1,0-1,0 0,0 1,0-1,0 1,0-1,0 1,0 0,0-1,0 1,0 1,-1-2,1 2,0-2,0 0,-1 1,1-1,0 1,0-1,0 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1017 180,'2'0,"-4"0,2 0,0 0,0 0,0 0,0 0,0 0,0 0,0 0,0 0,0 0,0 1,0-1,0 1,0-1,0 0,0 1,1-1,-1 1,0-1,0 1,1-1,-1 1,1-1,-1 0,0 1,1-1,-1 0,0 0,1 0,-1 0,0 0,1 0,-1 0,0 0,1 0,-1 0,0 0,1-1,-1 1,0-1,0 1,1-1,-1 1,0 0,0-1,0 1,0 0,0-1,0 1,0 0,0 0,0 0,0 0,0 0,0 0,0 0,0 0,0 0,0 0,0 0,0 0,0 0,0 0,0 1,1-1,-1 1,0 0,0 0,0 0,1 1,-1-1,0 0,0 0,0 1,0 1,0-2,0 1,0-1,0 1,-1-1,1 1,0-1,-1 0,0 2,1-1,-1-1,0 0,0 0,1 0,-1 0,0-1,0 1,1-1,-1 1,0-1,1 0,0 0,-1 0,1 0,0 0,-1 0,1-1,0-2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1047 172,'2'0,"-4"0,2 1,1-1,-1 1,1 0,-1 0,1 0,0 1,0 0,-1-1,1 0,-1 0,1 0,-1 1,0-1,0 0,1 1,-1-1,0 0,0 1,-1-1,1 0,0 0,-1 0,1 1,-1 0,0-1,0 0,1 0,-1-1,0 2,0-2,0 1,1-1,0 1,-1-1,1 1,-1-1,1 0,0 0,0 0,0 0,-1 1,1-1,0 0,0 0,0 0,0 0,0 0,0 0,0 0,0 0,0 0,0 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851 233,'2'0,"-4"0,2 0,0 0,0 0,1-1,-1 1,0 0,0 0,0 0,1 0,-1-1,0 1,0 0,0 0,1 0,-1 0,0 0,0 0,0-1,0 1,0 0,0 0,0 0,0 0,0 1,0-1,-1 2,1-1,-1 0,1 0,-1 0,1 1,-1-1,1 0,0 0,0 1,-1-1,1 0,0 0,0 1,0-1,1 0,-1 0,1 2,-1-3,1 1,-1 0,0 0,1 0,0 0,-1-1,1 1,0-1,-1 0,3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871 244,'2'0,"-4"0,2 0,0 0,0 0,0 0,0 0,0 0,-1 0,1 0,0-1,0 1,0 0,0 0,0-1,0 1,0 0,0 0,0-1,0 1,0-1,0 1,0 0,1-1,-1 1,0-1,1 1,-1-1,0 1,1 0,0-1,-1 1,1-1,-1 1,1 0,-1 0,0 0,1 0,-1 0,1 1,-1-1,0 0,1 1,-1-1,0 1,0 0,0 0,1 1,-2-1,1 0,0 0,0 0,0 0,0-1,-1 1,1 0,0 0,-1-1,1 1,0 0,-1-1,1 1,0-1,0 0,0 0,0 1,-1-1,1 0,0 0,0 0,0 0,0 0,0 0,0 1,0-1,0 0,0 0,0 0,0 0,0 0,0 0,0 0,0 0,0 0,0-1,0 1,0 0,1-1,-1 1,0 0,0-1,1 0,0 1,-1-1,1 0,-1 1,1-1,0 0,-1 0,1 0,-1 0,1 0,0 0,-1 1,0-1,1 0,-1 1,0-1,1 1,-1-1,0 1,0 0,1 0,-1-1,0 1,0 0,0 0,0 0,0-1,0 1,0 0,0 0,0 1,0-1,0 1,0-1,-1 1,1 0,0 0,-1 0,1 0,0 0,-1 0,1 0,0 0,0 0,0 0,0-1,0 1,0 0,1 0,-1-1,1 1,-1 0,1-1,-1 1,1-1,-1 1,1-1,0 0,-1 1,1-1,2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894 260,'2'0,"-4"0,2 0,0 0,0 0,0 0,1-1,-1 1,0 0,0 0,0-1,0 1,1 0,-1 0,0 0,1-1,-1 1,1 0,-1-1,1 1,-1 0,1 0,-1 0,0 0,1 0,0 0,-1 0,1 0,-1 1,1-1,-1 0,0 0,0 1,1-1,-1 1,0-1,0 1,0-1,0 1,0-1,0 1,-1 0,1-1,0 1,-1-1,1 1,0-1,-1 0,1 1,0-1,-1 0,1 0,0 0,-1 0,1 0,-1 0,1 0,-1 0,1-1,-1 1,1-1,0 1,0 0,0-1,0 1,0-1,0 1,0-1,0 0,0 0,1 1,-1-1,1 1,-1-1,1 1,-1 0,2-2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920 254,'2'0,"-4"0,2 0,0 0,0 0,0 0,0 0,0 0,0 0,0 1,1-1,-2 1,1-1,0 1,0 0,0 0,0 0,-1 0,1 0,-1 0,1 0,-1-1,1 1,0 0,-1-1,1 1,-1-1,1 1,0-1,-1 0,1 0,0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574 589,'2'0,"-4"0,2-1,0 1,0 0,0 0,0 0,0 0,0 0,0 0,0 0,0 0,0 0,0 0,-1 1,1 0,-1 0,1 0,-1 0,1 0,-1 1,1 0,-1 0,1 0,0 1,0-1,0 0,0 1,0-1,0 1,0-1,1 0,-1 0,1 0,-1 0,1 0,0 0,0-1,-1 1,1-1,0 1,0-1,-1 0,1 0,1 1,-1-2,-1 1,1-1,-1 1,1-1,-1 0,0 1,0-1,0 0,0 0,1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936 233,'2'0,"-4"0,2 0,0 0,0 0,0 0,0 0,0 0,0 0,0 0,0 1,0-1,1 1,-1-1,0 1,0 0,0-1,1 1,-1 0,1 0,-1-1,0 1,1 0,0 0,-1-1,0 1,1-1,0 1,-1-1,1 0,-1 0,1 0,0 0,-1 0,1-1,-1 1,1-1,0 0,-1 0,0 1,1-2,-1 2,0-1,0 0,0 1,0-1,0 1,0 0,0 0,0 0,0 0,0 0,0 0,0 0,0 0,0 0,0 4,0-3,0 1,0-1,0 1,0 2,0-3,0 2,0-1,0 0,0 0,0 0,-1-1,1 1,-1 2,1-3,-1 1,0-1,1 0,0-1,-2 1,2-1,-1 0,0 0,1 0,-1 0,-1-1,0 0,2 0,-1-1,1 1,-1 1,1-2,0 1,1 1,-1-1,1-1,0 1,-1 0,2 0,-1 1,0-1,2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960 269,'2'0,"-4"0,2 0,0 0,0 0,0 0,0-1,1 0,-1 1,1 0,-1 0,0 0,0 0,1 0,-1 0,0 0,1 0,-1 0,0 0,0 1,0-1,0 0,0 1,0-1,0 0,0 1,0-1,0 0,0 0,-1 1,1-1,0 0,-1 0,1 0,-1 0,1 0,0 0,0 0,-1 0,1 0,0 0,-1-1,1 1,0 0,0 0,0-1,0 1,0-1,1 1,-1-1,3-2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985 236,'2'0,"-4"0,2 0,0 1,1-1,-1 1,1-1,-1 1,1 0,0 0,-1 0,1 0,-1 0,1 1,-1-1,0 0,0 1,0 0,0 0,0 0,0 0,-1 0,1 1,-1-1,1 1,-1-1,-1 2,1-2,1-1,-1 1,0-1,0 0,1 0,-1 0,0 0,0-1,0 1,1-1,-1 0,1 1,-1-1,0 0,1 0,-1 0,1 0,0 0,0 0,0 0,-1 0,1-1,-1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815 229,'2'0,"-4"0,2-1,1 1,-1 0,0 0,0 0,0 0,0 0,0 0,0 0,0-1,0 1,0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0,1 0,-1 1,0-1,0 0,0 1,0 0,0 0,0 0,0 0,0 1,1-1,-1 1,0 0,0-1,0 1,0 0,1 0,-1-1,0 1,0 0,0-1,0 1,1-1,-1 0,0 0,0 1,0-1,0 0,0-1,0 1,0-1,0 0,0 0,0 0,0 1,0-1,0 0,0 0,0 0,1 0,0-2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817 226,'2'0,"-4"0,2-1,0 1,1-1,-1 1,0 0,0 0,1-1,0 1,0 0,0-1,0 1,0 0,0 0,1 1,-1-1,0 0,0 0,0 1,0-1,0 1,0 0,0-1,0 1,-1 0,1 0,-1-1,0 1,1 0,-1 0,0-1,0 1,-1 0,1 0,-1 0,1-1,-1 1,0 0,-1 0,1-1,0 1,-1-1,1 0,0 1,0-1,-1 0,1 0,0 0,1 0,0 0,-1 0,1 0,0 0,-1 0,1 0,0 0,0 0,0 0,0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793 307,'2'0,"-4"0,1 0,1 0,0 0,0 0,0 0,0 0,0 0,0 0,0 0,0 0,0 0,0 0,0 0,0 0,0 0,0 0,0 0,0 0,0 0,0 0,0 0,0 0,0 0,1 0,-1-1,0 1,0 0,1 0,-1 0,0 0,1-1,-1 1,0 0,0 0,1 0,-1 0,0 0,0 0,0 0,1 0,-1 0,0-1,0 1,0 0,0 0,1 0,-1 0,0 0,0 0,0 0,0 0,1 0,-1 0,0 0,0 0,1 0,-1 0,0 0,0 0,1 0,-1 0,1 0,-1 0,0 0,1 1,-1-1,1 0,-1 0,1 1,0-1,-1 0,1 0,0 1,0-1,-1 1,1-1,0 0,-1 0,1 1,0-1,-1 0,1 0,-1 0,1 0,-1 1,1-1,-1 0,1 0,-1 0,0 0,0 0,1 0,-1 0,0 0,0 0,0 0,0 0,0 0,1-1,-1 1,0 0,0 0,0 0,0 0,0 0,0 0,0 0,0 0,0 0,0 0,0 0,0 1,-1-1,1 0,-1 0,1 1,-1 0,0-1,0 1,0 0,0 0,1 0,-1 0,-1 1,1-1,0 0,0 0,0 0,0 0,0 0,0 0,0 0,0 0,1 0,-1-1,1 1,-1-1,1 1,-1-1,1 0,-1 0,1 1,0-1,-1 0,1 0,0 0,-1 0,1 0,0 0,0 0,-1 0,1 0,0 0,0 0,0-1,1 1,-1 0,0 0,1 0,-1-1,0 1,1 0,-1 0,0 0,1 0,0 0,-1 0,1 0,-1 0,2 1,-2-1,1 0,-1 0,1 0,0 1,-1-1,1 0,-1 0,1 0,-1 0,1 1,0-1,-1 0,1 0,-1 0,1 0,0 0,-1 0,1 0,0 0,-1 0,1 0,0 0,0-1,0 1,0 0,0 0,-1-1,1 1,0 0,0-1,-1 1,1-1,-1 1,1-1,0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824 319,'2'0,"-4"0,2 0,0 0,0 0,0 0,1 0,-1 0,0 0,0 0,0 0,0 0,0 0,-1 0,0 0,0 1,-1-1,1 0,-1 0,1 0,-2 1,1-1,1 0,-1 0,1 0,-1 0,1 1,0-1,0 0,0 0,0 0,1 0,0 0,-1 0,1 0,0 0,0 0,-1 0,1 0,0 0,0 0,0 0,0 0,0 0,0 0,3-1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844 322,'2'0,"-4"0,2 0,0 0,0 0,0 0,-1 0,1 0,0 0,0 0,0 0,0 0,0 0,0 0,0 0,0 0,0 0,1 0,-1 0,2 0,-2 0,1 0,0 0,0 0,0-1,0 1,0 0,0 0,0 0,0 0,0 0,0 0,0 0,-1 0,1 0,-1-1,0 1,1 0,-1 0,0 0,0 0,1 0,-1 0,0 0,0 0,0 0,0 0,0 0,0 0,0 0,0 0,0 0,1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844 314,'2'0,"-4"0,2 0,0 0,0 0,0 0,0 0,0 0,0 0,0 0,0 0,0 0,0 0,0 0,0 0,0 0,0 0,0 0,0 0,1 0,0 0,0 0,0 0,0 0,0 0,1 0,-1 0,0-1,1 1,-1 0,0 0,-1 0,1 0,-1 0,1 0,-1 0,1 0,-1 0,0 0,0 0,0 0,0 0,1 0,-1 0,0 0,0 0,0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890 306,'2'0,"-4"0,2 0,0 0,0 0,0 0,0 0,0 0,0 0,0 0,0 0,0 0,0 0,1 0,-1 0,1 0,-1 0,1 0,0 0,0-1,-1 1,1 0,0 0,0 0,0 0,0-1,0 1,-1 0,1 0,0-1,-1 1,1 0,-1-1,1 1,0-1,-1 0,0 1,1 0,-1-1,0 1,0-1,0 1,0-1,0 1,0 0,0-1,0 1,0-1,0 1,-1 0,1-1,0 1,0-1,-1 1,1 0,0 0,-1 0,1-1,0 1,-1 0,1 0,-1 0,1 0,-1 0,1 0,-1 0,1 0,-1 0,1 0,-1 1,1-1,-1 0,0 1,1-1,-1 0,1 1,0-1,-1 1,1-1,0 1,-1 0,1-1,0 1,-1 0,1 0,0 1,0 0,0-1,0 0,-1 0,1 0,0 0,0 0,0 1,0-1,0 0,0 0,0 3,0-3,0 0,0 0,0 0,0 0,0 0,0 0,0 0,0-1,0 1,-1 0,1-1,0 1,0-1,0 1,0 0,0-1,-1 0,1 1,0-1,0 0,0 1,-1-1,1 0,0 1,-1-1,1 0,0 0,-1 0,1 0,0 1,-1-1,1 0,0 0,-1-1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597 612,'2'0,"-4"0,2 0,-1 0,1-1,0 1,0 0,0 0,-1 0,1 0,0 0,-1 0,1 0,0 0,0-1,-1 1,1 0,0 0,0-1,-1 1,1 0,0 0,0-1,0 1,0-1,0 1,0-1,0 1,0-1,0 1,0 0,0-1,0 1,0 0,0-1,0 1,0 0,0 0,1-1,-1 1,0 0,0 0,1 0,-1-1,0 1,1 0,-1 0,1 1,-1-1,1 0,-1 1,0-1,1 1,-1 0,0 0,1 0,-1 0,0 0,0 0,0 0,0 1,0-1,0 0,0 0,0 0,-1 1,1-1,0 0,0-1,-1 1,1 0,0-1,0 1,-1-1,1 1,0-1,0 0,0 0,0 1,0-1,0 0,0 0,0 0,0 0,0 0,0 0,0 0,0 0,0 0,0 0,0 0,0 0,0 0,0 0,0-1,0 1,0-1,1 0,-1 0,0 0,1 0,-1 0,0 0,1 0,-1 0,0 0,1 0,-1 0,0 0,1-1,-1 1,0 1,0-1,1 0,-1 1,0-1,0 1,0-1,0 1,0 0,0-1,0 1,0 0,0 0,0 0,0 0,0 0,0 0,0 0,0 0,0 0,0 0,0 0,0 0,0 0,0 1,-1 0,1-1,0 1,0 0,0 0,0 0,0 0,0 0,0 1,1-1,-1 0,0 0,0 0,1 0,-1 0,1 0,-1 0,1 0,-1-1,1 1,-1-1,1 0,-1 1,1-1,-1 0,1 0,-1 0,1 0,-1 1,1-1,-1 0,0 0,1 0,0-1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908 315,'1'0,"-1"0,0 0,0 0,0 0,0 0,0 0,0 0,0 0,0 0,-1 0,0 0,0 0,0 1,-1-1,1 0,-1 0,1 0,-1 0,0 1,0-1,1 0,0 0,-1 0,1 0,0 0,1 0,-1 0,1 0,-1 0,1 0,-1 0,1 0,0 0,0 0,0 0,0 0,0 0,0 0,0 0,1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924 312,'2'0,"-4"0,2 0,0 0,0 0,0 0,0 0,0-1,0 1,1 0,-1 0,0 0,0 0,0 0,0 0,-1 1,1-1,-1 1,0 0,0 0,1 0,-1 0,1 0,-1 1,1-1,-1 0,1 0,-1 2,1-2,0 0,0 1,1-1,-1 0,0 0,1 0,-1 0,1 0,-1 0,1 0,0-1,-1 1,0-1,1 1,-1-1,1 0,-1 1,2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934 325,'2'0,"-4"0,2 0,0 0,0 0,0 0,0 0,0 0,-1 0,1 0,0 0,0-1,0 1,-1 0,1 0,0 0,-1-1,1 1,0 0,0-1,0 1,0 0,0 0,-1-1,1 1,0 0,0 0,0-1,0 1,0 0,0 0,0-1,1 1,-1 0,0-1,0 1,0 0,1 0,-1-1,1 1,-1 0,0 0,0 0,1 0,-1 0,0 0,1 0,-1 0,0 0,1 0,-1 0,1 0,-1 0,0 1,1-1,-1 1,0-1,0 1,1-1,-1 1,0 0,0-1,0 1,0 0,0 0,-1 1,1-2,0 1,0 0,0-1,-1 1,1-1,0 1,0-1,0 0,0 0,0 1,0-1,0 0,0 0,0 0,0 0,0 0,0 0,0 0,0 0,0 0,0 0,0 0,0 0,0 0,0-1,0 1,1-1,-1 1,1-1,-1 1,1-2,0 1,-1 1,2-2,-1 1,0 0,0 0,-1 0,0 1,1 0,-1 0,0-1,0 1,0 0,0 0,0 0,0 0,0 0,0 0,0 0,0 0,-1 1,1-1,0 1,-1 0,1 0,0-1,-1 1,1 0,0-1,0 1,0 0,0 0,0 0,0-1,1 1,-1 0,1-1,-1 1,1-1,0 1,-1-1,3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958 337,'2'0,"-4"-1,2 1,0 0,0 0,0 0,0 0,0 0,0 0,0 0,0 0,0 0,0-1,0 1,1 0,-1 0,0 0,1 0,-1 0,0 0,0 0,1 0,-1 1,1-1,-1 0,0 0,0 0,0 0,0 1,1-1,-1 0,0 1,0-1,0 0,-1 1,1-1,0 0,0 1,0-1,-1 0,1 1,-1-1,1 0,-1 0,1 1,-1-1,0 0,0 0,1 0,-1 0,1-1,0 1,-1 0,1 0,0 0,0-1,-1 1,1 0,0-1,0 0,0 1,1-1,-1 1,0-1,1 0,-1 1,1-1,-1 1,1 0,0-1,-1 0,1 1,0 0,1-1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978 331,'2'0,"-4"0,2 0,0 0,0 0,0 0,0 0,0 0,0 0,0 0,1 1,-1 0,0-1,0 1,0-1,0 1,-1 1,1-1,-1 0,1 0,-1 0,1 0,-1 0,1-1,-1 1,0 0,1-1,0 0,0 1,0-1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991 314,'2'0,"-4"0,2 0,0 0,0 0,0 0,0 0,0 0,0 0,0 0,0 0,0 0,0 0,0 0,0 0,0 0,0 0,0 1,0-1,0 1,1-1,-1 0,0 0,1 1,-1-1,0 0,1 1,-1-1,1 0,-1 0,0 0,0 0,1 0,-1 0,0 0,1 0,-1 0,0 0,1 0,-1 0,1 0,-1-1,0 1,0 0,1-1,0 0,-1 1,0 0,0 0,0 0,0-1,0 1,0 0,0 0,0 0,0 0,1 0,-1 0,0 0,0 0,0 0,0 0,0 0,0 0,0 0,0 0,0 0,0 0,0 0,-1 1,1-1,0 1,0 0,0 0,1 1,-1-1,0 0,0 0,0 1,0-1,0 1,0 1,0-2,0 1,0-1,0 1,0 0,0 0,0-1,0 1,0-1,0 0,-1 1,1-1,0 0,0 0,0 0,-1 0,1-1,0 1,-1-1,1 1,-1-1,1 0,-1 1,0-1,1 0,-1 0,0 0,1 0,-1 0,0 0,1-1,-1 1,0 0,1-1,-1 1,1-1,-1 1,1-1,0 0,0 0,0-1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1019 302,'2'0,"-4"0,2 0,0 0,0 0,0 0,0 0,0 0,0 0,0 0,0 0,0 0,1 0,-1 0,1 1,-1 0,1-1,0 1,0 1,-1-1,1 0,0 1,0-1,-1 1,1 0,-1 0,1 0,-1 0,0 3,-1-3,1 0,0 0,-1 0,0 0,1-1,-1 1,0-1,0 0,1 1,-1-1,1 0,-1 0,1-1,-1 1,1-1,0 1,-1-1,1 0,0 1,0-1,-1 0,1 0,0 0,0 0,-1 0,0-1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798 372,'2'0,"-4"0,1 0,1 0,0 0,0 0,0 0,0 0,0 0,0 0,0 0,0 0,0 0,0 1,0-1,0 0,0 0,0 0,0 0,0 0,0 0,0 0,0-1,0 1,0 0,0-1,0 1,1 0,-1-1,1 1,-1-1,0 1,1-1,0 1,-1-1,1 1,-1 0,1 0,-1-1,1 1,-1 0,0 0,1 0,-1 0,0 0,1 0,0 0,0 0,-1 0,1 1,-1-1,1 0,1 1,-1 0,0-1,-1 0,1 0,0 1,-1-1,1 0,-1 0,1 0,0 1,0-1,-1 0,0 0,1 0,-1 0,0 0,0 0,1 0,-1 0,0 0,0 0,0 0,0 0,0 0,1 0,-1-1,0 1,0 0,0 0,0 0,0 0,0 0,0 0,0 0,0 0,-1 1,1-1,-1 0,0 1,1-1,-1 1,0-1,0 1,-1 0,2 0,-1 0,0 0,0 0,0 0,0 0,1 0,-1 0,0 0,0 0,0 0,0-1,1 1,-1 0,1-1,0 0,-1 0,1 1,0-1,0 0,-1 0,1 0,0 0,0 0,0 0,0 0,0 0,0 0,0 0,0 0,0 0,0 0,1-1,-1 1,0 0,0 0,1 0,-1 0,0 0,1 0,-1 0,1 0,-1 0,0 0,1 0,0 0,-1 0,1 1,0-1,-1 0,1 0,1 1,-2-1,1 0,0 0,-1 0,1 0,0 0,-1 1,1-1,0 0,-1 0,1 0,-1-1,1 1,0 0,-1 0,1 0,-1-1,1 1,-1 0,1 0,-1-1,1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819 379,'2'0,"-4"0,2 0,0-1,0 1,0 0,0 0,0 0,1 0,-1 0,0 0,0 0,0 0,0 0,0 0,0 0,1 0,-1 0,0 0,0 0,1 0,-1 0,0 0,0 0,0 0,0 0,0 0,0 0,0 1,0-1,0 0,0 0,0 0,0 0,0 0,-1 0,1 0,-1 0,0 1,-1-1,1 0,-1 0,1 0,-1 0,1 0,-1 0,1 1,-1-1,1 0,0 0,0 0,0 0,0 0,0 0,1 0,-1 0,1 0,-1 0,1 0,-1 0,1 0,0 0,0 0,0 0,0 0,0 0,0 0,2-1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840 386,'2'0,"-4"0,2 0,0 0,0 0,0 0,0 0,0 0,0 0,0 0,0 0,1 0,0 0,0 0,0 0,0 0,1 0,-1 0,0 0,0 0,0 0,1 0,-1 0,0 0,-1 0,1 0,-1 0,0 0,0 0,1 0,-1 0,0 0,0-1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624 625,'2'0,"-4"0,2 0,0 0,0 0,0 0,0 0,0 0,1 0,-1 0,0 1,0-1,0 0,0 1,0-1,0 0,1 1,-1-1,0 1,0 0,1-1,-1 1,0-1,0 1,0-1,0 1,0-1,0 1,0-1,0 1,0-1,0 0,0 1,0-1,0 0,-1 0,1 0,0 1,0-1,-1 0,1 0,0 0,-1 0,1 0,0 0,-1 0,1 0,-1 0,1 0,-1-1,0 1,1 0,-1-1,1 1,0-1,-1 1,1 0,0-1,0 1,0 0,-1-1,1 1,0 0,0-1,0 1,0 0,0-1,0 1,0-1,1 1,-1 0,0-1,0 1,0 0,1-1,-1 1,0 0,1-1,-1 1,1-1,-1 1,1 0,-1-1,1 1,-1 0,1 0,-1-1,1 1,-1 0,2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843 379,'2'0,"-4"0,2 0,0 0,0 0,0 0,0 0,0 0,0-1,1 1,0 0,0 0,0 0,1 0,0 0,-1 0,1 0,-1 0,0 0,0 0,0 0,0 0,0 0,-1 0,1 0,-1 0,1 0,-1 0,0 0,0 0,0 0,1 0,-1 0,0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883 367,'2'0,"-4"0,2 0,0 0,0 0,0 0,0 0,0 0,0 0,0 0,0 0,1 0,0 0,0 0,-1 0,1 0,1 0,-1 0,0-1,0 1,1 0,-1 0,0 0,0-1,0 1,0-1,0 1,-1 0,1-1,-1 1,0-1,1 1,-1 0,0-1,0 1,0-1,0 1,0-1,0 1,0 0,0-1,0 1,0 0,0-1,0 1,0 0,0 0,-1 0,1-1,0 1,0 0,-1 0,1 0,0 0,-1 0,1 0,-1 0,1 0,-1 1,1-1,-1 0,1 1,-1-1,1 0,-1 1,0 0,0 0,0 0,1 0,-1 0,1 0,-1 0,1 0,-1 0,1 0,0 2,0-2,0 0,0 0,0 1,0-1,0 0,0 0,0 0,0 1,0-1,0 1,0-1,0 0,0-1,0 1,0 0,0-1,0 1,-1 0,1 0,0-1,-1 1,1-1,0 1,-1-1,1 1,0-1,-1 0,1 0,0 1,-1-1,1 0,0 0,0 0,-1 0,1 0,0 0,0 0,-1 0,1 0,0 0,-1 0,1 0,0 0,-1-1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898 379,'2'0,"-4"0,2 0,0 0,0 0,0 0,0 0,0 0,0 0,0 1,-1-1,0 0,0 0,-1 0,1 0,-1 0,0 0,1 0,0 0,0 0,0 0,1 0,0 0,-1 0,1 0,0 0,0 0,0 0,-1 0,1 0,0 0,1 0,1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928 367,'2'0,"-4"0,2 0,0 0,0 0,0 0,0 0,0 0,0 0,0 0,0 0,0 0,0 0,0 1,0-1,-1 1,1 0,-1 0,0 1,1-1,0 1,-1-1,1 0,-1 0,1 1,0-1,-1 0,1 0,0 0,0 1,0-1,0 0,1 0,-1-1,0 1,1 0,-1 0,1-1,-1 1,1-1,0 1,-1-1,1 0,-1 0,0 0,2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937 381,'2'0,"-4"0,2 0,0 0,0-1,-1 1,1 0,0 0,0 0,0-1,0 1,0 0,0 0,0-1,0 1,0 0,0-1,-1 1,2 0,-1 0,0-1,0 1,0 0,0 0,0-1,0 1,0 0,1 0,-1-1,0 1,0 0,1 0,-1 0,1 0,-1 0,0 0,1 0,-1 0,1 1,-1-1,1 0,-1 1,0-1,1 1,-1-1,0 1,1 0,-1 0,0 0,0 0,0 0,0 0,0 0,0 0,0-1,0 1,-1 0,1-1,0 1,0-1,-1 0,1 1,0-1,0 0,0 0,0 0,0 0,0 0,-1 0,1 0,0 0,0 0,0 0,0 0,0 0,0 0,0-1,0 1,1 0,-1-1,0 1,0-1,1 0,-1 0,1 1,0-1,-1 0,1 0,0 0,-1 1,1-1,-1 0,1 0,-1 1,1-1,-1 1,0-1,1 1,-1 0,0-1,0 1,1 0,-1 0,0 0,0-1,0 1,0 0,0 0,0 0,0 0,0 0,0 0,0 0,0 0,0 0,0 1,0-1,0 1,0 0,-1-1,1 1,0 0,0 0,0 0,0 0,-1 0,1 0,0 0,0-1,1 1,-1 0,0-1,0 1,0 0,1-1,-1 0,1 1,-1-1,1 1,-1-1,1 0,-1 0,1 0,2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975 386,'2'0,"-4"0,2 0,0 0,0 0,0 0,0 0,0 0,0 0,0 0,0 0,0 0,0 0,0 0,0 0,0 1,0 0,-1 0,1 0,0 0,-1 0,1 0,0 0,-1 0,0 0,0 1,0-2,1 1,-1 0,1-1,-1 1,1-1,0 0,0 1,-1-1,1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990 373,'2'0,"-4"0,2 0,0 0,0 0,0 0,0-1,0 1,0 0,0 0,0 0,0 0,0 1,0-1,1 1,-1-1,0 1,0 0,0-1,1 1,-1-1,1 2,-1-1,1-1,-1 1,1-1,-1 1,0-1,1 0,-1 1,0-1,1 0,-1 0,1 0,-1 0,0 0,1-1,-1 1,0 0,1 0,-1-1,0 1,1-1,-1 1,0-1,0 1,0-1,1 1,-1 0,0-1,0 1,0 0,0 0,0-1,0 1,0 0,0 0,0 0,0 0,0 0,0 0,0-1,0 1,0 0,0 0,0 0,0 0,0 0,0 0,0 0,0 0,0 0,0 0,0 0,0 0,0 0,0 0,0 0,0 0,0 0,0 0,0 0,0 0,0 0,1 0,-1 1,0-1,0 0,0 0,0 0,0 0,0 1,0-1,0 0,1 1,-1-1,0 1,0 0,0-1,1 2,-1-1,0 0,1 1,-1-1,0 0,0 0,0 0,0 1,0-1,1 0,-1 1,0-1,0 0,0 1,0-1,-1 0,1 1,0-1,-1 0,0 1,1-1,-1 0,0 0,1-1,-1 0,0 0,1 0,-1 0,0 0,1-1,-1 1,0-1,1 0,-1 0,1 1,-1-1,1 0,0 1,0-1,0 0,0 1,1-1,-1 0,1 0,0 1,-1-1,1 0,0 1,0-1,1 1,-1-1,0 1,0 0,0-1,0 1,0 0,0 0,2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1025 405,'2'0,"-4"0,2 0,0 0,1 0,-1 0,0 0,0 0,0 0,0-1,0 1,0 0,1 0,-1 0,0 0,0 0,0 0,0 0,0 0,1 0,-1 0,0 0,1 1,-1-1,0 0,0 0,1 1,-1-1,0 0,0 1,-1-1,1 1,0-1,0 0,0 1,-1-1,1 0,0 0,-1 0,1 0,-1 0,0 0,0 0,1-1,0 1,-1 0,1 0,0-1,0 1,0 0,-1 0,1-1,0 1,1 0,-1-1,0 1,0 0,1-1,-1 1,1-1,-1 1,1 0,0-1,0 1,0-1,1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1038 374,'0'-1,"1"1,-1 0,0 0,0 0,0 0,0 0,0 0,0 0,0 0,0 0,0 0,0 0,0 0,1 0,-1 1,1-1,0 2,0-1,0 1,0-1,0 1,-1-1,1 0,0 0,-1 1,1-1,-1 0,1 1,-1-1,0 0,0 0,0 1,0-1,0 0,0 0,0 1,0-1,-1 0,1 0,0 0,-1 0,1 0,-1-1,1 1,-1 0,0 0,1-1,0 0,-1 1,1-1,0 0,0 0,0 0,-1 0,1 0,0 0,0 0,0 0,0 0,0 1,0-1,0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1043 326,'2'0,"-4"0,2 0,0 0,0 0,0 0,-1 0,1 0,0 0,0 0,0 0,0 0,1 0,-1 0,2 0,-1 0,1 0,-1 0,1 0,1 0,-1 0,1 0,-1 0,2 0,-2 0,3 0,-3 0,-1 0,0 0,0 0,0 0,0 0,-1 0,1 0,-1 0,1 0,-1 0,0 0,1 0,-1 0,0 0,1 0,-1 0,0 0,0 0,0 0,0 0,1-1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646 617,'2'0,"-4"0,2 0,0 0,0 0,0 1,0-1,0 1,0 0,0 0,0 0,0 0,-1 0,1 0,-1 0,1 0,-1 0,1 0,-1 0,0 0,1 0,-1-1,1 1,0-1,0 1,-1-1,1 0,0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1083 320,'2'0,"-4"0,2 0,-1 0,1 0,0 0,0 0,0 0,0 0,0 0,0 0,0 0,0 0,0 0,0 0,1 0,-1 1,1-1,-1 0,0 1,0 0,1-1,-1 1,0-1,0 1,0 0,0-1,0 1,-1 0,1-1,0 1,-1-1,1 1,-1 0,1-1,-1 0,1 1,-1-1,1 1,0-1,0 0,0 0,0 0,0 0,0 0,1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1108 313,'2'0,"-4"0,2 0,0-1,0 1,0 0,0 0,0 0,0 0,0 0,0 1,0-1,0 1,0-1,0 1,0 0,1 0,-1 0,0 0,0 1,0 0,0 0,0-1,1 0,-1 0,0-1,0 1,0 0,1-1,-1 1,1 0,-1-1,1 0,-1 0,0 0,1 1,-1-1,0 0,1 0,0-1,-1 1,1-1,-1 1,1-1,0 0,0 1,-1-1,2-1,-2 1,1 0,-1 0,0 0,1 1,-1-1,0 1,1-1,-1 1,0-1,0 1,0 0,1 0,-1 0,0-1,0 1,0 0,0 0,0 0,0 0,0 0,0 0,0 0,0 0,0 0,0 1,1-1,-1 1,0 0,1-1,0 2,-1-1,1 0,-1 0,1 0,0 0,-1 0,1 0,1 0,-2 0,1-1,-1 1,1-1,0 1,0-1,0 0,-1 0,1 1,-1-1,0 0,1 0,-1 0,0-1,1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1133 297,'2'0,"-4"0,2 0,1 0,-1 0,0 0,-1 0,1 0,-1 0,-1 0,0 1,1-1,-1 0,0 0,1 0,-1 0,0 0,1 0,-1 0,0 0,1 0,0 0,0 0,0 0,0 0,0 0,1 0,0 0,-1 0,1 0,0 0,0 0,-1 0,1 0,0 0,0 0,0 0,0 0,0 0,0 0,3-1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1127 293,'2'0,"-4"0,2 0,0 0,0 0,0 0,1 0,-1 1,1 0,-1-1,1 1,-1-1,1 1,-1-1,1 1,-1-1,1 1,-1 0,1-1,-1 0,0 1,0-1,0 0,0 0,0 1,0-1,0 0,0 1,0-1,0 0,-1 0,1 1,-1-1,1 0,-1 1,1-1,-1 0,1 0,-1 0,1 0,0 0,0 1,0-1,-1 0,1 0,0 0,0 0,0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1061 394,'2'0,"-4"0,2 0,0 0,0 0,0 0,0 0,2 0,-1 0,2 0,-2 0,1 0,0 0,0 0,0 0,3 0,0 0,-3 0,0 0,-1 0,1 0,-1 0,1 0,-1 0,0 0,0 0,0 0,-1 0,0 0,0 0,0 0,0 0,0 0,0-1,0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1096 386,'2'0,"-4"0,2 0,0 0,0-1,0 1,0 0,0 0,0 0,0 0,1 0,-1 0,1 1,0-1,0 1,-1-1,0 0,1 0,-1 1,0-1,1 1,-1-1,0 1,0 0,-1 0,1-1,0 1,-1 0,1-1,0 0,0 0,0 1,0-1,0 0,-1 0,1 0,0 1,1-1,-1 0,0 0,0 0,2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1119 384,'2'0,"-4"0,2 0,0 0,0 0,0 0,0 0,0 0,0 0,0 0,0 0,0 1,0-1,1 1,-1 0,0 0,0 0,1 1,-1-1,0 0,0 0,1 0,-1 0,0 0,0-1,0 1,0-1,1 1,-1-1,0 1,0-1,1 0,-1 0,0 0,0 0,2 0,-1-1,0 0,0 1,0-1,0 0,-1 0,3-2,-2 2,0 0,0 0,0 0,-1 0,1 1,-1-1,1 1,-1-1,0 1,1-1,-1 1,0 0,0-1,1 1,-1 0,0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1142 369,'2'0,"-4"0,2 0,0 0,0 0,1 0,-1 0,0 0,0 0,0 0,0 0,0 0,0 0,-1 0,0 0,-1 0,0 0,0 0,-2 0,1 0,0 0,-1 0,-1 0,3 0,1 0,0 0,0 0,0 0,0 0,0 0,1 0,-1 0,1 0,0-1,0 1,0 0,0 0,0 0,1 0,-1 0,5-1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1135 360,'2'0,"-4"0,2 0,0 0,0 0,0 0,0 0,0 0,0 0,0 0,0 0,1 1,0-1,-1 1,1 0,0 0,0-1,-1 1,1 0,0 0,-1-1,1 1,0 0,-1 0,1-1,-1 1,0-1,0 1,0-1,0 0,0 1,0-1,-1 1,1-1,0 0,-1 1,0-1,1 1,-1-1,1 0,-1 0,1 0,0 0,-1 0,1 1,0-1,0 0,-1 0,1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1175 318,'2'0,"-4"0,2 0,0 0,0 0,0 0,0 0,0-1,0 1,0 0,0 0,0 0,1-1,-1 1,1 0,-1 0,1 0,-1 0,1 0,-1 0,2 0,-2 1,1-1,0 0,-1 1,1-1,-1 1,1 0,0 0,-1-1,0 1,0 0,1 1,-1-1,0 1,0-1,-1 0,1 0,0 1,0-1,-1 1,1-1,0 0,-1 1,1-1,-1 2,1-2,0 0,0 1,1-1,-1 0,1 1,-1-1,1 0,0 0,0 0,0 0,0 0,-1-1,1 1,0-1,-1 0,1 1,0-1,-1 0,1 0,-1 0,0 0,0 0,0 0,0 0,0 0,0 0,0 0,0 0,0 0,0 0,0 0,0 0,-2 1,2-1,-1 0,1 0,-1 1,0-1,0 2,1-2,-1 1,0 0,1 1,-1-1,1 0,0 0,-1 0,1 1,0 1,0 0,0-1,1 0,-1-1,0 1,0 1,1-2,-1 1,0-1,1 0,-1 1,0-1,0 0,0 0,0 0,1 0,-1 0,0 0,-1 0,1 0,0-1,0 1,0-1,-1 1,1-1,-1 1,1-1,-1 1,1-1,-1 0,1 0,-1 0,1 0,-1 0,1 0,-1 0,1 0,0 0,0 0,0-2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336 596,'2'0,"-4"0,2 0,0 0,1 0,-1 0,0 0,0 0,0 0,0 0,0 0,0 0,0 0,-1 0,1 0,-2 0,1 0,0 0,0 0,0 0,0 0,-1 1,1-1,0 0,-1 0,1 0,0 0,-1 0,0 1,1-1,-1 0,1 0,-1 0,0 0,1 1,-1-1,0 0,0 0,1 0,-1 1,0-1,0 0,0 0,0 0,1 1,-1-1,0 0,1 0,-1 0,0 0,1 0,-1 0,0 1,1-1,-1 0,0 0,1 0,-1 0,0 0,1 1,-1-1,1 0,-1 0,0 0,1 0,-1 0,-1 1,1-1,1 0,-1 0,0 0,1 0,-1 1,1-1,-1 0,1 0,0 0,-1 1,1-1,0 0,-1 0,0 0,1 1,0-1,0 0,-1 0,1 0,0 0,0 1,0-1,0 0,0 0,-1 0,1 0,0 0,-1 0,1 1,0-1,-1 0,1 0,0 0,-1 0,1 0,-1 0,1 0,0 0,0 0,-1 0,1 0,-1 0,1 0,0 0,0 0,0 0,0 0,0 1,0-1,-1 0,1 0,1 0,-1 0,0 0,0 0,1 0,-1 0,0 0,1 0,-1 0,0 0,1 0,-1 0,1 0,-1-1,1 1,0 0,-1 0,1 0,-1 0,1 0,0 0,-1 0,1 0,-1 0,1 0,0 0,-1 0,1 0,0 0,0 0,0 0,0 0,0 0,-1 0,1 0,0 0,0 0,0 0,0 0,-1 0,1 1,0-1,-1 0,1 0,0 0,0 0,-1 0,1 0,0 0,0 0,0 0,0 0,-1 0,1 0,0 0,0 0,0 0,0 0,0 0,0 0,1-1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660 601,'2'0,"-4"0,2 0,0 0,0 0,0 0,0-1,0 1,0 0,0 0,0 0,0 1,0-1,0 1,0 0,1 0,-1 0,0-1,1 1,-1 0,0 0,1 0,-1-1,0 1,1-1,-1 1,0-1,1 0,-1 1,0-1,1 0,-1 0,0 0,0 0,1 0,-1 0,0 0,1-1,-1 1,0 0,1-1,-1 0,0 1,0-1,0 1,0-1,0 0,0 1,0-1,0 0,0 1,0-1,0 1,0 0,0-1,0 1,0 0,0 0,0 0,0 0,0-1,0 1,0 0,0 0,0 0,0 0,0 0,0 0,0 0,0 0,0 1,0-1,0 1,1 0,-1 0,0 1,0-1,1 0,-1 1,0-1,0 0,0 1,0 0,0 0,0 0,0-1,0 1,0 0,0-1,-1 1,1 0,0 0,-1-1,1 1,-1 0,1-1,0 0,-1 1,1-1,-1 0,0 1,0 0,1-2,0 0,-1 1,1-1,-1 0,1 0,-1 0,1 0,-1 0,0-1,0 0,0 1,0-1,0 0,0 0,1 0,-1 0,1 0,0 0,0 0,0 0,0 0,1 0,0 0,-1-1,1 1,0 0,1 1,-1-1,0 0,1 0,-1 0,0 1,0-1,1 1,-1 0,1 0,-1 0,0 0,0 0,0 0,2 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1229 348,'2'0,"-4"0,2 0,0 0,0 0,0 0,0 0,0 0,0 0,0 1,0-1,0 1,0 0,1 0,-1 0,0 0,0 0,0 0,0 1,0-1,1 0,-1 0,0 0,0-1,0 1,0 0,0-1,0 1,-1-1,1 0,0 0,0 1,0-1,0 0,0 0,0 0,0 0,0 0,0 0,0 0,0 0,0 0,0 0,0-1,1 0,-1 1,0-2,0 1,0 1,0-1,0 0,0 0,1 1,-1-1,0 0,0 1,0-1,1 0,-1 1,0-1,1 0,-1 1,1-1,-1 1,1-1,-1 1,1-1,-1 1,1 0,-1-1,0 1,1 0,0-1,-1 1,0 0,1 0,-1 0,0 0,1 0,0 0,-1-1,1 1,-1 0,0 0,1 0,-1 0,0 0,1 0,-1 0,0 0,0 1,1-1,-1 0,0 0,0 0,1 1,-1-1,0 0,1 1,-1 0,0 0,1 0,-1 0,0 0,0 0,1 0,-1 0,0 1,0-1,0 0,0 0,1 1,-1-1,0 0,0 0,0 1,0-1,1 0,-1 2,1-3,-1 1,0 0,0-1,1 1,-1-1,0 0,0 1,1-1,-1 0,0 0,0 0,0 1,0-1,0 0,0 0,0-2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1276 329,'2'0,"-4"0,2 0,-1 1,0-1,0 0,0 0,-1 1,1-1,-2 0,1 0,-1 0,0 0,0 0,0 0,0 0,0 0,0 0,0 0,0 0,0 0,0-1,0 1,0 0,1 0,0-1,0 1,-1 0,3 0,-1 0,1 0,-1-1,1 1,0 0,-1 0,1 0,0 0,0 0,0 0,0 0,1 0,0 0,3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1272 323,'0'-1,"0"1,0 0,0 0,0 0,0 0,0 0,0 0,0 0,0 0,0 0,0 0,0 0,0 0,0 0,1 1,-1-1,1 1,0-1,-1 0,1 1,0-1,-1 1,1-1,-1 0,1 1,-1-1,1 0,-1 1,1-1,-1 0,0 0,1 0,-1 0,0 1,0-1,0 0,0 0,1 0,-1 0,0 1,0-1,0 0,0 1,-1-1,1 1,-1 0,1 0,-1-1,0 1,0 0,0 0,0 0,-1 0,0 0,2 0,-1-1,1 0,0 0,-1 1,1-1,0 0,0 0,0 0,-1 0,1 0,0 0,0 0,0 0,0 0,0 0,0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767 210,'2'0,"-4"0,2 0,0 0,0 0,0 0,0-1,0 1,0 0,0 0,0 1,1-1,0 1,0-1,4 2,-3-1,1 0,0 0,0 0,0 0,0 1,0-1,-1 0,1 0,-1 0,0-1,-1 1,1 0,-1 0,0-1,0 1,0-1,0 1,-1-1,1 0,-1 1,1-1,-1 0,0 0,0 0,0 0,0 0,0 0,1 0,-1 0,0-1,0 1,0 0,0-1,-1 1,1-2,0 2,0-1,0 0,0 1,-1-1,1 1,0-1,0 1,0 0,0-1,0 1,0 0,0 0,0 0,0-1,0 1,0 0,0 0,0 0,0 0,0 0,0 0,0 0,0 0,0 1,1-1,-1 1,0 0,0 0,0-1,1 1,-1-1,0 1,0 0,0-1,0 0,0 1,0-1,-1 0,1 1,0-1,-1 1,0-1,1 0,-1 0,0 1,0-1,1 0,-1 0,0 0,0 0,1 0,0 0,0 0,0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224 201,'2'0,"-4"0,2 0,0 0,0 0,0 0,0 0,0 0,0 0,0 0,0 0,0-1,0 1,0 0,0 0,0 0,0 0,0 0,0 0,0 0,0 0,0 0,0-1,0 1,0 0,-1 0,1 0,0 0,0-1,-1 1,1 0,-1 0,1 0,-1 0,0 0,0 0,0 0,1 0,-2 0,0 0,0 1,1-1,0 1,0 0,0-1,0 1,0 0,0-1,1 1,-1 1,0-1,1 0,0 0,-1 0,1 0,0 0,0 1,0-1,1 1,-1-1,0 0,1 0,-1 0,1 0,-1 0,1-1,0 1,-1-1,1 1,0 0,0-1,0 0,0 1,0-1,1 0,-1 0,0 0,-1 0,1 0,0 0,-1 0,1-1,0 1,0-1,0 0,-1 1,1-1,0 1,-1-1,1 1,-1-1,1 1,-1-1,0 0,1 1,-1-1,1 1,-1-1,0 1,1-1,-1 1,0-1,0 1,1 0,-1-1,0 1,0 0,0 0,0-1,0 1,1 0,-1 0,0 0,0-1,0 1,0 0,0 0,0 0,0 0,1-1,-1 1,0 0,0 0,0 0,0 0,0 0,0 0,0 0,0 0,0 0,0 0,0 0,0 0,0 0,0 0,0 0,1 0,-1 1,0-1,1 1,-1 0,0-1,0 1,0 0,1 0,-1 0,0 0,1 0,-1-1,0 1,0 0,1-1,-1 1,0-1,0 1,0-1,1 0,-1 1,0-1,0 0,0 0,1 0,-1 0,0 1,0-1,0 0,1 0,-1-1,0 1,1 0,0-1,-1 1,1-1,-1 1,1-1,-1 0,1 0,-1 0,1 1,-1-1,0 0,1 1,-1-1,0 1,0-1,0 1,0-1,1 1,-1 0,0 0,0 0,0-1,0 1,0 0,0 0,0 0,0 0,0 0,0 1,1-1,-1 1,0-1,0 1,1 0,-1 0,0-1,1 1,-1 0,0-1,1 1,-1-1,0 1,1-1,-1 0,0 0,0 1,1-1,-1 0,0 0,1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257 212,'2'0,"-4"0,2 0,0 0,0 0,0 0,0 0,0 0,0 0,0 1,1-1,-1 0,0 1,0 0,1-1,-1 1,0 0,0 0,1 0,-1 0,0 0,0-1,0 1,0 0,1 0,-1 0,0-1,0 0,0 1,0-1,0 0,0 0,0 0,0 0,1 0,-1 0,0 0,0 0,1-1,-1 0,1 0,-1 0,1 0,-1 0,1 0,0 0,0 0,-1 0,1 0,0 0,-1 0,2-1,-2 1,2-1,-2 2,1 0,-1-1,0 1,0 0,0 0,0 0,0-1,1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280 215,'2'0,"-4"0,2 0,0 0,0 0,0 0,0 0,0 0,0 0,0 0,0 0,0 0,0 0,0 0,0 0,0 0,0 0,0 0,0 0,0 0,0 0,1 1,-1-1,0 0,0 0,0 0,0 0,0 1,0-1,0 0,0 0,0 0,0 0,0 0,0 0,0 0,0 0,1 0,-1 0,0 0,0 0,0 0,0 0,0 0,0 0,0 0,0 0,0 0,0 0,0 0,0 0,0 0,0 0,0 0,0 0,0 0,0 0,0 0,0 0,0 0,0 0,0 0,0 0,0 0,0-1,0 1,0 0,0 0,0 0,0 0,0 0,0 0,0 0,0 0,0 0,0-1,0 1,0 0,0 0,0 0,0 0,0 0,0 0,0 0,0 0,0 0,0 0,0 0,0-1,0 1,0 0,0 0,0 0,0 0,0 0,0 0,0 0,0 0,0 0,0-1,0 1,0 0,-1 0,1 0,0 0,0 0,0 0,0 0,0 0,0 0,0 0,0 0,0 0,0 0,0 0,0 0,0-1,0 1,0 0,0 0,0 0,0 0,0 0,0 0,0 0,0 1,1-1,-1 1,0 0,0 0,0 0,1 0,-1 0,0 0,0 0,0 0,0 0,0 0,0 0,0 0,0 0,0 0,1 0,-1-1,0 1,0 0,0-1,0 1,0-1,0 1,0-1,1 0,-1 0,0 1,0-1,0 0,0 0,1 0,-1 0,1 0,-1 0,1-1,0 1,0-1,0 0,-1 0,1 0,0 0,0 0,0 0,0-1,-1 1,1 0,0 0,0-1,-1 1,1 0,-1 0,1 1,-1-1,0 0,1 1,-1-1,0 1,0-1,0 1,0 0,0 0,0-1,0 1,0 0,1-1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312 223,'2'0,"-4"0,2-1,0 1,0 0,0-1,0 1,0 0,-1 0,1 0,0 0,0-1,-1 1,0 0,1 0,-1 1,0-1,0 0,0 0,1 1,-1-1,0 0,0 1,1-1,-1 1,0-1,1 1,-1 0,0-1,1 1,0 0,-1-1,1 1,-1-1,1 1,0-1,0 0,0 0,0 1,0-1,0 0,1 0,-1 0,0 0,1 0,-1-1,1 1,2-2,-2 1,0 0,-1 1,1-1,0 0,-1 1,1-1,-1 1,1 0,-1-1,0 1,1 0,-1-1,0 1,0 0,0 0,1 0,-1 0,0 0,0 0,0 0,0 0,0 0,0 1,0 0,0-1,0 1,-1 0,1-1,0 1,0 0,0-1,0 1,0 0,0-1,0 1,0-1,1 1,-1-1,0 0,1 0,-1 0,1 0,1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329 211,'2'0,"-4"0,2 0,0 1,-1-1,1 0,0 0,-1 0,1 0,0 0,0 1,0-1,-1 1,1-1,1 1,-1-1,0 1,0 0,1-1,-1 1,1 0,-1 0,1-1,-1 1,1 0,-1-1,0 1,1-1,-1 1,0 0,0-1,0 1,0 0,0-1,0 1,0-1,-1 1,1-1,-1 1,1-1,-1 1,0-1,0 1,-1-1,2 1,-1-1,1 0,-1 0,1 0,-1 0,1 0,0 0,0 0,-1 0,1 0,0 0,0-1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370 219,'0'-1,"0"1,-1 0,1 0,0 0,0 0,-1 0,1 0,-1-1,0 2,0-1,1 0,-1 0,0 0,1 0,-1 1,0-1,1 1,-2 0,2-1,-1 1,1-1,-1 1,1-1,0 1,-1 0,1-1,0 1,0-1,0 1,-1-1,1 1,0-1,0 1,0-1,1 1,-1-1,0 0,0 0,0 1,0-1,0 0,0 1,1-1,-1 0,0 0,0 0,1 0,-1 0,0 0,1 0,-1 0,0 0,1 0,-1 0,1-1,0 1,-1-1,1 0,1 0,-2 0,1 0,0 0,0-1,-1 1,2-1,-2 0,1 1,0 0,0-2,-1 2,1 0,-1-1,0 1,1 0,-1 0,0 0,0 1,1-1,-1 0,0 0,0 1,0-1,0 1,0 0,0 0,0 0,0-1,0 1,0 0,0 0,0 0,0 1,0-1,0 1,0 0,0 0,0 0,0 0,-1 0,1 1,0-1,0 0,0 1,0-1,0 2,-1-2,1 0,0 0,0 0,1 0,-1 0,0 0,0-1,0 2,0-2,1 1,-1-1,0 1,1-1,-1 0,0 1,1-1,-1 0,1 0,-1 0,1 0,-1 0,1 0,-1 0,1 0,-1 0,1-1,0 1,-1 0,1-1,-1 1,0-1,1 1,-1 0,0-1,0 1,0 0,0-1,0 1,0 0,0 0,0 0,0-1,0 1,-1 0,1 0,0 0,0 0,0 0,-1 0,1 1,-1-1,1 0,-1 1,1 0,-1-1,1 1,0 0,0-1,0 1,0 0,0 1,1-2,0 1,-1 0,1-1,-1 0,1 1,0-1,1 0,-2-1,1 1,0 0,0 0,1-2,-1 2,0-1,-1 1,1-1,1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684 645,'2'0,"-4"0,2 0,0-1,0 1,0 0,0 0,0-1,0 1,0-1,0 1,1 0,-1 0,0 0,0-1,1 1,-1 0,0 0,1 0,-1 0,0 1,1-1,-1 0,0 0,0 0,1 1,-1-1,0 0,0 1,0 0,0-1,-1 1,1 0,0-1,0 0,-1 1,1-1,0 0,0 0,0 0,-1 0,1 0,0 0,-1 0,1 0,0 0,-1-1,1 1,0 0,-1-1,1 0,0 1,0-1,0 1,0-1,0 1,0-1,1 0,-1 0,1 1,-1-1,1 1,-1-1,2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426 217,'2'0,"-4"0,2 0,0 0,0 0,0 0,0 1,0-1,1 0,-1 1,0 0,0-1,0 1,0 0,0 0,1-1,-1 1,0 0,0 0,0-1,0 1,0-1,0 1,0-1,0 1,0-1,0 0,0 1,0-1,0 0,0 0,0 0,0 0,0 0,0 0,0 0,0 0,0 0,1 0,-1-1,0 1,1-1,-1 1,0-1,1 0,-1 0,1 0,-1 1,1-1,-1 0,0 0,1 0,-1 1,1-1,-1 1,0-1,1 1,-1-1,1 1,-1-1,0 1,1 0,-1-1,0 1,0 0,1 0,-1 0,0-1,1 1,-1 0,0 0,0 0,0 1,1-1,-1 0,1 1,-1-1,1 1,-1-1,1 1,-1 0,0 0,0-1,1 1,-1 0,0 0,0 0,0 0,1 0,-1-1,0 1,0 0,0 0,0 0,1-1,-1 1,0-1,0 0,0 1,0-1,0 0,0 1,0-1,1 0,-1 0,0 0,0 0,0 0,2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457 219,'2'0,"-4"0,2 0,0 0,0 0,0 0,0 0,0 0,0 0,0 1,0-1,0 1,0 0,0 0,0 1,0-1,0 0,0 0,0 0,0 0,0 2,0-2,0-1,0 1,0 0,0-1,0 1,0 0,0-1,0 1,0-1,0 0,1 0,-1 0,0 0,0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460 212,'2'0,"-5"0,3 0,0-1,0 1,0 0,0 0,0 0,0 0,0 0,0 0,0 0,0 0,0 0,0 0,0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473 223,'2'0,"-4"0,2 0,0 0,0 0,0 0,0 0,0 0,0 1,0-1,0 1,0-1,0 1,0 0,1 0,-1 0,0 0,0 0,1 0,-1 0,0 0,0 0,0-1,1 1,-1 0,0-1,0 1,0 0,1-1,-1 1,0-1,0 0,0 0,1 1,-1-1,0 0,0 0,0 0,1 0,-1 0,1 0,-1-1,1 1,0-1,-1 0,1 0,0 0,-1 0,1 0,-1 0,1-2,0 2,-1 0,0 0,1 0,-1-1,0 2,1-2,-1 1,0 1,0-1,0 1,0-1,1 1,-1 0,0-1,0 1,0 0,0-1,0 1,0 0,1 0,-1 0,0 0,0 0,1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496 236,'2'0,"-4"0,2 0,0 0,0 0,0 0,1 0,-1 1,0-2,1 1,-1 0,0 0,1 0,-1 0,1 0,-1-1,1 1,-1-1,1 1,-1-1,0 1,0-1,1 0,-1 1,0 0,0 0,0-1,0 1,0 0,0 0,0 0,0 0,-1 0,1 0,0-1,0 1,0 0,0 1,0-1,-1 0,1 0,0 1,-1-1,1 0,0 1,0 0,-1 0,1-1,0 1,0 0,0-1,0 1,0 0,0-1,0 0,0 1,1-1,-1 1,0-1,0 0,0 0,1 1,-1-1,0 0,0 0,0 1,1-1,-1 0,0 0,0 0,0 0,1 0,-1 0,0 0,1 0,-1 0,0 0,0 0,1 0,-1 0,1 0,-1-1,1 1,-1-1,1 1,0-1,-1 1,1-1,0 0,0-2,0 2,-1 0,1-1,0 1,-1-1,1 0,0 0,-1 0,1 0,-1 0,0 1,1-1,-1 0,1 1,-1-1,1 1,-1-1,1 1,-1 0,0-1,1 2,-1-1,0 0,0 1,0 0,0-1,0 1,0 0,1 0,-1 0,0 0,0 0,-1 0,1 1,-1 0,0 0,1 0,-1 0,1 1,-1 0,0 0,1 0,-1 0,1-1,-1 1,1 0,-1 0,1 0,0 0,0 0,0-1,0 1,0-1,0 1,0 0,0 0,0-1,1 0,-1 0,1 0,0 0,-1 0,1 0,-1-1,1 1,0-1,-1 1,1-1,0 0,-1 0,1 1,0-1,-1 0,1 0,-1 0,2-1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617 212,'2'0,"-4"-1,3 1,-1 0,0 0,1-1,-1 1,1 0,-1 0,0 0,1 0,-1 0,1 0,-1 0,1 0,-1 0,1 0,0 1,-1-1,1 0,0 1,-1-1,1 0,0 1,-1-1,1 0,0 0,-1 1,1-1,0 0,-1 0,1 0,0 0,-1 0,1 0,-1 0,1 0,-1 0,1 0,-1 0,0-1,1 1,-1 0,0 0,0 0,0 0,1-1,-1 1,0 0,0 0,0 0,0 0,0 0,0 0,0 0,0 0,0 0,0 1,-1-1,0 1,1 0,-1 0,0 1,-1-1,1 0,0 1,-1 0,0 0,0 1,0-2,1 1,0-1,-1 1,1-1,0 0,1 0,-1-1,0 1,1-1,0 1,-1-1,1 0,0 0,0 0,0 0,0 0,0 0,0 0,0 0,0 0,0 0,0 0,0 0,0 0,0 0,0 0,1 0,-1 0,1 0,-1 1,1-1,-1 0,1 0,-1 0,1 1,-1-1,1 0,0 1,-1-1,1 0,-1 1,1-1,0 0,-1 1,1-1,0 0,0 1,0-1,0 0,0 0,0 1,1-1,-1 0,0 0,0-1,1 1,-1 0,0-1,0 1,0-1,2 0,-2 1,-1-1,1 0,0 1,-1-1,1 0,-1 1,0-3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643 225,'2'0,"-3"0,1 0,0 0,0 0,0 0,0 0,0 0,0 0,-1 0,0 0,-1 1,1-1,-1 0,-1 0,1 0,0 0,0 0,0 1,0-1,1 0,-1 0,1 0,0 0,-1 0,1 0,1 0,-1 0,0 0,1 0,-1 0,1 0,0 0,-1 0,1 0,0 0,0 0,0 0,0 0,0 0,0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673 231,'2'0,"-4"0,2 0,0 0,0 0,0 0,0 0,0 0,0 0,1 0,-1 0,1-1,0 1,-1 0,1 0,0 0,0 0,-1 0,1 0,0 0,0-1,-1 1,1 0,-1 0,1 0,-1 0,0 0,0 0,0 0,0-1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671 223,'2'0,"-4"0,2 0,1 0,0 0,-1 0,1 0,0-1,0 1,0 0,0 0,0 0,-1 0,1-1,0 1,0 0,0 0,1-1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715 201,'2'0,"-3"0,1 0,1-1,-1 0,0 0,1 1,-1-1,1 0,0-1,-1 1,0 0,0 1,0-1,1 1,-1-1,0 1,0 0,0-1,-1 1,1 0,0 0,0-1,-1 1,1 0,0 0,-1 0,0 1,1-1,-1 1,-1 1,1-1,1 0,-1 1,1-1,-1 0,1 0,0 1,-1-1,1 3,0-2,-1 0,1 0,0 0,0 0,0 0,1 2,-1-2,0 0,0 0,0 0,0 0,0 0,0 0,0-1,0 1,0-1,0 0,-1 1,1-1,0 0,0 0,0 0,-1 0,1-1,0 1,0-1,-1 1,1-1,0 0,0 0,-1 0,1 0,0 0,0 0,-1 0,1 0,-1 0,1-1,0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705 624,'2'0,"-4"0,2 0,0 0,0 0,0 0,0 0,0 0,0 0,0 0,0 0,0 0,0 0,0 0,0 0,0 0,0 1,0-1,0 0,0 1,0 0,0-1,0 1,0 0,-1-1,1 1,0-1,-1 1,1 0,0-1,-1 1,1-1,0 1,-1-1,1 1,-1-1,1 0,0 1,0-1,0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726 223,'2'0,"-4"0,2 0,1 0,-2 0,1 0,0 0,-1 0,0 0,-4 0,4 0,-1 1,1-1,-1 0,1 0,0 0,-1 1,1-1,0 0,0 0,1 0,-1 1,1-1,-1 0,1 0,0 0,0 0,0 0,0 0,0 0,0 0,2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739 215,'2'0,"-4"0,2 0,0 0,0 1,0-1,0 1,-1 0,1 0,-1 0,1 0,-1 0,1 1,0-1,-1 2,1-2,-1 0,1 1,0-1,0 0,1 0,-1 0,0 1,1-2,-1 1,1 0,-1-1,2 1,1-1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750 230,'2'0,"-5"0,3-1,0 1,0 0,0-1,0 1,0 0,0-1,0 1,0 0,0-1,1 1,-1 0,0 0,0-1,0 1,0 0,1-1,-1 1,0 0,1 0,-1 0,0 0,1 0,-1 0,0 0,1 0,-1 0,0 0,1 1,-1-1,0 1,1-1,-1 1,0 0,0 0,0 0,-1 0,1 0,0-1,0 1,0 0,0-1,-1 1,1-1,0 1,0-1,0 0,0 0,0 1,0-1,0 0,0 0,0 0,0 0,0 0,0 0,0-1,1 1,-1-1,1 0,-1 1,1-1,-1 0,1 0,-1 0,1 0,-1 0,1 1,-1-1,0 0,0 1,1-1,-1 1,0-1,0 1,0 0,1 0,-1 0,0 0,0 0,0 0,0 0,0 0,0 0,0 0,0 1,0-1,0 1,0 0,0-1,0 1,0 0,0-1,0 1,0 0,0-1,0 1,0-1,1 1,-1-1,1 1,-1 0,1-1,0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775 233,'2'0,"-4"0,2 0,0 0,0 0,0 0,0 0,0 0,0 0,0 1,0-1,0 0,0 0,0 1,0-1,0 1,0 0,0 0,0 0,-1 0,1 0,0-1,0 1,-1 0,1-1,0 0,0 1,0-1,0 0,-1 0,1 1,0-1,0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790 223,'2'0,"-4"0,2 0,0 0,0 0,0 0,0 1,1-1,-1 0,0 1,0-1,0 1,0-1,0 1,1-1,-1 1,0-1,1 0,-1 0,0 0,1 0,-1 1,1-1,0 0,-1-1,1 1,0 0,-1 0,1-1,-1 1,1 0,-1-1,1 1,-1-1,1 1,-1-1,0 1,1 0,-1 0,0 0,0-1,0 1,0 0,0 0,0 0,0 0,0 0,0 0,0 0,0 0,0 1,0-1,1 1,-1 1,0 0,0-1,0 0,1 0,-1 1,0-1,0 1,0-1,0 1,0 1,0-2,0 1,0-1,-1 1,1-1,-1 0,1 1,-1-1,1 0,-1 0,0-1,1 1,-1 0,1-1,0 0,-1 0,1 1,-1-1,1 0,0 0,0 0,-2-1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812 202,'2'0,"-4"0,2 0,0 0,0 0,0 0,0 0,0 1,1 0,-1 0,1 1,0-1,0 1,0 0,0 0,0-1,0 1,-1 0,1 1,0-1,-1 0,1 0,-1 0,0 0,1 0,-1-1,-1 1,1-1,0 1,-1-1,1 1,-1-1,1 0,-1 0,0 0,1 0,-1 0,0-1,1 1,0-1,-1 0,1 1,0-1,0 0,-1 0,1 0,0 0,0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892 182,'2'0,"-4"0,2 0,0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886 185,'2'0,"-4"0,2 0,0 0,0 0,0 0,0 0,0 0,-1 0,1 0,0 0,0 0,0 0,0 0,0 0,0 0,0 0,0 0,0 0,0 0,0 0,0 0,0 0,0 0,0 0,0 0,1 0,0 0,-1-1,1 1,-1 0,1-1,-1 1,1 0,-1-1,1 1,-1 0,1 0,-1-1,1 1,-1 0,0 0,1 0,-1-1,0 1,0 0,1 0,-1 0,0 0,1 0,0 1,-1-1,1 0,0 1,0 0,0-1,0 1,0-1,-1 1,1-1,0 1,0-1,0 1,0 0,0-1,-1 0,1 0,-1 0,1 1,-1-1,1 0,-1 0,1 0,-1 0,0 0,1-1,-1 1,0 0,0 0,1 0,-1 0,0 0,0-1,0 1,0 0,0 0,1 0,-1 0,0 0,0-1,0 1,0 0,0 0,0 0,0 0,0 0,0 0,0 0,0 0,0 0,0 1,0-1,0 1,-1-1,1 1,0 0,-1 0,1 0,-1 0,1 0,-1 0,0 0,0 0,0 0,0 0,0 0,0 0,0 0,0 0,0 0,0 0,0 0,0-1,0 1,0-1,0 1,0-1,1 0,-1 0,1 0,0 1,-1-2,1 1,0 0,0 0,-1 0,1 0,0 0,0 0,0 0,0 0,0 0,0 0,0 0,0 0,0 0,0 0,0-1,1 1,-1 0,0 0,0 0,1 0,-1 0,1 0,0 1,-1-1,1 0,-1 0,1 0,0 0,-1 1,1-1,0 0,0 0,0 0,-1 0,1 0,0 1,0-1,-1 0,1 0,0-1,-1 1,1 0,0 0,0 0,-1 0,1 0,0 0,-1-1,1 1,0 0,-1 0,1-1,-1 1,0-1,0 1,1 0,-1-1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920 196,'1'0,"-1"0,0 0,0 0,0 0,0 0,0 0,0 1,0-1,0 0,0 0,0 0,0 0,0 0,0 0,0 0,0 0,0 0,0 0,0 0,0 0,0 0,0 0,0 0,0 0,-1 0,1 0,-1 1,0-1,0 0,0 0,-1 0,0 1,0-1,1 0,-1 0,1 0,-1 0,1 0,0 1,0-1,0 0,0 0,0 0,1 0,-1 0,1 0,-1 0,1 0,0 0,0 0,0 0,-1 0,1 0,0 0,0 0,0 0,0 0,0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929 205,'2'0,"-4"0,2 0,0 0,0 0,0 0,0 0,0 0,0-1,0 1,1 0,-1 0,1 0,-1 0,1 0,0 0,-1 0,1 0,0 0,-1 0,2-1,-1 1,-1 0,1 0,-1 0,1 0,-1 0,1 0,-1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730 606,'2'0,"-4"-1,2 1,0 0,0 0,0 0,0 0,0 0,1 0,-1 0,0 0,1 0,-1 0,0 0,1 0,0 0,-1 0,1 0,-1 1,1-1,0 0,-1 1,0-1,1 1,-1-1,0 0,0 1,0-1,0 1,0 0,0 0,0 0,0 0,-1 0,1 0,0 0,-1 0,1 1,-1-1,0 1,1-1,0 0,-1-1,1 1,0 0,0-1,0 1,-1-1,1 1,0-1,0 0,0 1,0-1,1 1,-1-1,0 0,0 0,0 1,0-1,1 0,-1 0,0 0,1 0,-1 1,1-1,-1 0,1 0,-1 0,1 0,0 0,-1 0,1 0,0 0,-1 0,1 0,-1 0,1 0,0 0,-1 0,1 0,-1 0,0 0,1 0,-1 0,0 0,2-1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930 198,'2'0,"-4"0,2 0,0-1,0 1,0 0,0 0,1 0,0-1,-1 1,1 0,0 0,0 0,-1 0,1-1,0 1,0 0,1 0,-1 0,-1 0,3-1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954 191,'2'0,"-4"0,2 0,0 0,-1 0,1-1,0 1,0 0,0 0,0 0,0 0,0-1,1 1,-1-1,0 1,1-1,-1 1,0-1,1 1,-1 0,0-1,1 1,-1 0,1 0,-1-1,1 1,0 0,-1 0,1 0,-1 0,1 0,-1 0,1 0,0 0,0 1,0-1,-1 0,1 1,0-1,0 0,0 1,-1-1,1 0,0 0,-1 1,2-1,-2 0,1 0,-1 0,1 0,-1 0,0 0,1 0,-1 0,0 0,1 0,-1 0,0 0,0 0,1 0,-1 0,0 0,0 0,0 0,0 0,0 0,0 0,0 0,0 0,0 0,0 0,0 0,0 0,-1 1,1-1,-1 1,1 0,-1 0,0 0,1 0,-1 0,0 0,0 0,0 0,-1 2,1-1,0-1,0 0,0 0,0 0,0 0,0 0,0 0,0-1,1 1,-1-1,1 0,0 1,0-1,-1 0,1 0,0 0,0 0,0 0,0 0,0 0,0 0,0 0,0 0,0 0,-1 0,1 0,0 0,0-1,1 1,-1 0,0 0,0 0,0 0,1 0,-1 0,0 0,1 0,-1 0,1 0,0 0,0 0,-1 0,1 0,0 1,-1-1,1 0,0 0,-1 0,1 0,0 0,0 0,-1 0,1 0,0 0,0 0,-1 0,1 0,0 0,-1 0,1 0,0 0,-1 0,1 0,-1 0,1 0,-1 0,1 0,0-1,-1 1,1 0,-1 0,0-1,1 1,0-1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982 197,'2'0,"-4"0,2 0,0 0,0 0,0 0,0 0,-1 0,1 0,-2 1,1 0,0-1,-1 0,1 1,-1-1,1 0,-1 0,1 1,-1-1,1 0,0 0,0 0,0 0,0 0,1 0,-1 1,1-1,-1 0,1 0,0 0,0 0,0 0,0 0,-1 0,1 0,0 0,0 0,0 0,0 0,3-1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988 206,'0'1,"1"-1,-1 0,0 0,0 0,1 0,-1 0,0 1,1-1,-1 0,0 1,1-1,-1 0,0 1,1-1,-1 0,0 1,0-1,1 0,-1 1,0-1,0 1,0-1,0 1,0-1,0 1,0-1,-1 1,1-1,0 0,-1 1,1-1,0 0,-1 1,1-1,-1 0,0 0,0 0,1 0,-1 0,1 0,-1 0,1 0,-1 0,1-1,-1 1,1-1,0 1,0-1,-1 1,1 0,0-1,0 1,0-1,0 1,0-1,1 0,-1 1,0-1,1 1,-1-1,0 1,1 0,-1-1,1 1,-1-1,1 1,0-1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1030 205,'-1'0,"1"0,-1 0,0 0,-1 1,1-1,0 0,-1 0,1 1,-2-1,2 0,0 1,0-1,0 0,0 0,0 0,0 0,1 1,-1-1,1 0,-1 0,1 0,0 0,-1 0,1 0,0 0,0 0,0 0,0 0,1-1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199,'2'0,"-4"0,2 0,-1 0,0 0,0 1,0-1,0 0,0 0,0 0,0 0,0 0,1 0,-1 0,1 0,-1 0,1 0,0 0,0 0,0 0,0-1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1029 197,'0'1,"1"-1,-1 0,1 1,-1-1,1 1,-1-1,1 1,0 0,-1-1,1 1,-1-1,1 1,-1-1,0 0,0 1,0-1,0 0,0 1,0-1,0 1,0 0,-1-1,1 1,-1-1,1 1,-1-1,0 0,1 1,-1-1,1 1,-1-1,1 0,-1 1,1-1,0 0,-1 0,1 0,0 0,0 0,0 0,0 0,0 0,0 0,0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165,'2'0,"-4"0,2 0,0 0,0 0,0 0,1 0,0 0,-1 0,1 0,-1 0,1 0,0 0,0 0,1-1,-1 1,0-1,-1 1,1-1,0 1,0-1,-1 0,1 1,-1-1,0 0,0 1,0-2,0 2,0-1,0 1,0 0,0-1,0 1,-1 0,1 0,0-1,0 1,-1 0,1 0,0 0,-1 0,1 0,-1 0,0 1,1-1,-1 1,0 0,0 0,0 0,1 1,-1-1,1 0,-1 1,1-1,-1 1,1 0,0 0,-1 0,1 1,0-1,0 0,0 0,-1-1,1 1,0 1,0-2,0 1,0 0,-1 0,1-1,0 1,0 0,-1 1,1-2,0 1,0-1,-1 0,1 0,0 1,-1-2,1 1,-1 1,1-2,0 1,-1-1,1 0,0 1,-1-1,1 0,0 0,-1 0,0-1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1099 193,'-1'1,"-1"-1,1 0,-1 0,1 0,-1 1,1-1,-1 0,0 0,1 0,-1 1,1-1,0 0,0 0,0 0,0 0,0 0,0 0,1 0,0 0,-1 0,1 0,0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1119 183,'2'0,"-4"0,1 1,1 0,-1 0,1 0,-1 0,0 0,1 0,-1 1,0-1,1 0,-1 0,1 1,0-1,-1 0,1 1,0-1,1 0,-1 0,0 0,1 0,-1 0,1 0,0 0,-1-1,1 1,0-1,-1 0,2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741 619,'2'0,"-5"0,2 0,0 0,0 0,0 0,0 0,0 0,0 0,1 0,-1 0,1 0,0 0,-1 0,1 0,0 0,0 0,0 0,-1 0,1 0,0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1127 201,'2'0,"-4"-1,2 1,0 0,0-1,0 1,0 0,0-1,0 1,0-1,0 1,0-1,0 1,1-1,-1 1,0-1,1 0,0 1,-1 0,0-1,1 1,-1 0,0 0,0 0,1 0,-1 0,0-1,0 1,1 1,-1-1,0 0,1 0,-1 1,0-1,0 1,1-1,-1 1,0 0,0 0,0 0,0 0,0 0,0-1,0 1,0 0,-1-1,1 1,0 0,0-1,0 0,0 0,0 1,0-1,0 0,0 0,0 0,0 0,0 0,0 0,1 0,-1-1,1 1,-1-1,1 0,-1 0,1 1,0-1,-1 0,1 0,-1 1,0-1,1 1,-1-1,0 1,0 0,0-1,1 1,-1 0,0 0,0 0,0 0,0-1,0 1,0 0,0 0,0 0,0 0,0 1,0-1,0 1,0 0,0-1,0 1,1 0,-1-1,0 1,0 0,0 0,1 0,-1-1,0 1,1-1,-1 1,1-1,-1 1,0-1,1 0,0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1156 203,'2'0,"-4"0,2 0,0 0,0 0,0 0,0 0,0 0,0 0,0 1,0-1,0 1,0-1,0 1,0 0,0 0,0-1,0 1,-1 1,1-1,-1-1,1 1,0 0,-1 0,1 0,-1-1,1 1,0-1,-1 0,1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1171 193,'2'0,"-4"0,2 0,0 0,0 0,0 0,0 0,0 0,0 1,0-1,1 1,-1-1,0 1,0 0,1-1,-1 1,0 0,1-1,-1 1,0-1,1 1,-1-1,1 1,-1-1,0 0,1 0,-1 1,0-1,1 0,-1 0,0 0,1 0,0-1,-1 1,1 0,-1 0,1-1,0 1,-1-1,1 1,-1-1,0 1,1-1,-1 1,1-1,-1 1,0-1,0 1,0 0,0 0,0 0,1 0,-1 0,0 0,0 0,0 0,0 0,0 0,0 0,0 1,0-1,0 1,0 0,0 0,0 0,0 1,0-1,0 0,0 1,0-1,0 1,0-1,0 1,0 1,0-1,0-1,-1 1,1 0,-1-1,1 3,-1-3,0 0,1 0,-1 0,1-1,-1 1,1-1,-1 0,1 1,0-1,-1 0,0-1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1202 191,'2'0,"-4"0,3 1,-1 1,1 0,-1-1,1 0,-1 1,0-1,0 0,0 1,0-1,0 1,0-1,-1 0,1 1,-1-1,1 0,-1 0,1 0,-1 0,1-1,-1 1,1-1,0 1,-1-1,1 0,0 0,0 0,0 0,0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1219 207,'2'0,"-4"0,1 0,1 0,0 0,0 0,0 0,0 0,0 0,0 0,0 0,0 0,0 0,1 0,0 1,-1-1,1 0,0 0,0 0,1 1,0-1,-1 0,0 0,-1 0,1 0,-1 0,0 0,1 0,-1 0,0 0,0-1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1219 202,'2'0,"-4"0,2 0,0 0,0 0,1 0,-1 0,1 0,0 0,0 0,0 0,-1 0,1 1,0-1,-1 0,3-1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194,'2'0,"-4"0,2 0,0 0,0 0,0 0,0-1,1 1,-1 0,0-1,0 1,1 0,-1-1,0 1,0 0,0 0,1-1,-1 1,1 0,-1 0,0 0,1 0,0 0,0 0,-1 0,1 1,0-1,0 0,-1 1,1-1,0 1,0-1,-1 0,1 1,0-1,0 1,-1-1,1 0,-1 0,0 0,1 1,-1-1,1 0,-1 0,0 0,1 0,-1 0,0-1,0 1,1 0,-1 0,0 0,0 0,0 0,1-1,-1 1,0 0,0 0,0 0,0 0,0 0,0 0,0 0,0 0,0 0,0 0,0 0,0 0,-1 0,1 1,-1-1,0 1,1 0,-1-1,1 1,-1 0,0 0,0 0,0 0,0 0,0 0,0 0,0 0,0 1,0-1,-1 0,1 0,0 0,0 0,0 0,-1-1,2 1,-1 0,0-1,0 1,1-1,-1 0,1 0,0 1,0-1,-1 0,1 0,0 0,0 0,0 0,0 0,0 0,0 0,0 0,0 0,0 0,0 0,0 0,0 0,0 0,0 0,0 0,0 0,0 1,1-1,-1 0,1 0,-1 1,1-1,-1 0,1 0,0 1,-1-1,2 1,-1-1,0 0,0 0,0 1,0-1,1 0,-1 0,0 0,0 0,0 0,0 0,0 0,0 0,0 0,-1 0,1-1,0 1,-1 0,1-1,-1 1,1 0,0-2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207,'2'0,"-5"0,1 0,1 0,-1 0,1 0,-1 0,0 0,1 0,-1 0,1 0,0 0,0 1,0-1,1 0,-1 0,1 0,0 0,0 0,-1 0,1 0,0 0,0 0,0 0,0 0,0 0,0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1264 230,'2'0,"-4"0,2 0,0 0,-1 0,1 0,0-1,0 1,0 0,0 0,1 0,-1 0,0 0,1 0,-1 0,1 0,0 0,0 0,-1 0,1 0,-1 1,1 0,-1-1,0 2,-1-2,1 1,0-1,-1 1,1-1,-1 1,-1-1,2 1,-2-1,2 0,-1-1,0 1,1 0,0-1,-1 1,1-1,0 1,1-1,-1 0,0 1,1-1,-1 1,2-2,-1 2,0-1,2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1227 200,'2'0,"-4"0,2 0,0 0,0 0,0 0,0 0,0 0,0 0,1 0,-1 0,0 0,0 0,0 0,0 0,0 0,1 0,-1 0,0 0,0 0,0 0,0 0,1 0,-1 0,0 0,0 0,0 1,0-1,1 0,-1 0,0 0,0 0,0 0,0 0,0 0,0 0,0 0,0 0,0 0,0 0,0 0,0 0,1 0,-1 0,0 0,0 0,0 0,0 0,0 0,0 0,0 0,0 0,0 0,0 0,0 0,0 0,0 0,0 0,0 0,0 0,0 0,0 0,0 0,-1 0,0 0,0 0,0 0,0 0,-1 0,1 0,0 0,-1 0,1 0,0 0,0 0,0 0,1 0,-1 0,1 0,-1 0,1 0,0 0,-1 0,1 0,0 0,0 0,-1 0,1 0,0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758 638,'2'0,"-4"0,2 0,-1 0,1 0,0 0,0-1,0 1,0 0,0 0,0 0,1 0,-1-1,0 1,0 0,0 0,1 0,-1 0,1 0,-1 0,0 0,1 0,-1 0,0 0,1 0,-1 1,0-1,0 0,0 0,0 1,0-1,1 0,-1 1,0-1,0 1,-1-1,1 1,0 0,0-1,0 1,-1-1,1 0,0 0,0 1,-1-1,1 0,0 0,0 0,-1 0,1 0,0 0,-1 0,1 0,-1-1,1 1,-1 0,1-1,-1 1,1-1,0 0,0 1,0-1,0 1,0-1,0 1,0-1,0 1,1-1,-1 1,0 0,1-1,-1 1,1 0,-1-1,1 1,1-1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976 228,'2'0,"-4"0,2 0,0-1,0 1,0 0,0 0,0 0,0 0,0 0,0 0,0 0,0 0,0 1,0-1,0 1,0 0,0 0,0 0,-1 0,1 0,0 0,0 0,-1 1,1-1,0 0,-1 1,1-1,-1 0,1 0,0 0,-1 0,1 0,0 0,-1 0,1-1,0 1,0-1,0 0,0 1,0-1,-1 0,1 0,0 1,0-1,0 0,0 0,0 0,0 0,0 0,0 0,0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981 232,'2'0,"-4"0,2 0,0 0,0 0,0 0,0 0,0-1,0 1,0 0,0 0,0 0,0 0,0 0,0 0,0 0,0 0,0 0,0 0,0 0,0 0,0 0,0 0,0 0,0 0,0 0,0 0,0 0,0 0,0 0,0 0,0 0,0 0,0 0,0 0,1 1,-1-1,0 0,0 1,0-1,0 1,1 0,-1-1,0 1,0-1,0 1,1 0,-1-1,0 0,0 1,0 0,1-1,-1 0,0 0,0 1,0-1,0 0,0 0,0 0,0 0,0 0,0 0,0 0,0 0,0 0,-1-1,1 1,0-1,-1 1,1-1,-1 1,1-1,0 1,-1-1,1 1,0-1,-1 1,1-1,0 1,0 0,0-1,-1 1,1 0,0 0,-1-1,1 1,0 0,0 0,-1 0,1 0,-1 0,1 0,-1 0,0 0,1 0,-1 0,0 0,0 0,-1 0,2 0,-1 1,1-1,-1 0,1 0,-1 0,1 0,-1 1,1-1,-1 0,1 0,0 0,-1 0,1 1,0-1,0 0,-1 0,1 0,0 0,0 0,-1 0,1 0,0 0,0 0,0 0,0 0,0 0,0 0,0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966 276,'2'0,"-4"0,2 0,1 0,-1 0,0-1,0 1,1 0,-1 0,0 0,0-1,0 1,0 0,0 0,0 0,0 0,0 0,-1 0,1 0,-1-1,0 2,0-1,0 0,0 0,0 1,0-1,0 1,0-1,0 1,0 0,0-1,0 1,1 0,-1 0,1-1,-1 1,1 0,-1 0,1 0,0-1,0 1,1-1,-1 1,0-1,0 1,1-1,-1 0,1 1,0-1,0 0,-1 0,1 0,0 0,1 0,-1-1,0 1,0-1,0 1,0 0,0-1,0 1,-1 0,1 0,-1-1,1 1,-1 0,1 0,-1 0,1 0,-1 0,0 0,1 0,-1 0,0 1,1-1,-1 0,0 1,0-1,0 1,0-1,0 1,0-1,0 1,-1-1,1 1,0-1,-1 0,1 1,0-1,-1 0,1 0,0 0,0 0,-1 0,1 0,-1 0,1-1,0 1,-1 0,1 0,0-1,0 1,0-1,0 1,0-1,1 1,-1-1,0 1,1-1,-1 1,1-1,-1 1,1-1,1-1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980 280,'2'0,"-4"0,2 1,1-1,-1 0,0 0,0 0,0 1,0-1,0 1,0-1,0 1,0-1,0 1,0 0,0-1,0 1,0 0,0-1,0 1,0 0,0-1,0 0,0 1,0-1,0 0,0 0,0 0,0 0,0 1,0-1,0 0,0-1,0 1,1 0,-1-1,0 1,1-1,-1 1,1-2,-1 1,0 1,1 0,-1-1,0 1,0 0,0 0,1 0,-1-1,0 1,0 0,0 0,1 1,-1-1,0 0,0 0,1 0,-1 1,0-1,0 1,0-1,1 1,-1-1,0 1,0 0,0 0,0-1,0 1,0-1,0 0,0 1,0-1,0 0,0 0,0 1,0-1,0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1007 274,'2'0,"-4"0,2 0,0 0,0 0,0 0,0 0,0 0,0 0,0 0,0 0,0 0,-1 0,1 1,-1-1,1 1,-1-1,1 0,0 1,-1 0,1 0,0-1,0 1,0 0,0 0,1-1,-1 1,0 0,0 0,1 0,-1 0,0-1,0 1,0 0,0-1,1 1,-1 0,-1-1,1 1,0-1,0 1,0-1,-1 1,1-1,-1 1,0-1,1 0,-1 0,0 0,1 1,-1-1,0 0,1 0,-1 0,1-1,-1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1068 239,'2'0,"-4"0,2 0,0 0,0 0,0 0,0 0,0 0,0 0,0 0,0 0,0 0,0 0,0 0,0 0,0 0,0 0,0 0,0 0,0 0,0 0,0 0,0 0,0 0,0 0,0 0,0 0,0 0,0 0,0 0,0 0,0 0,1 0,-1 1,1-1,0 0,0 1,-1-1,1 0,0 1,0 0,0-1,0 0,0 1,0-1,0 1,-1-1,1 0,0 1,0-1,-1 0,1 1,0-1,0 0,0 1,-1-1,1 0,0 0,0 1,-1-1,1 0,0 0,0 0,-1 0,1 0,0 0,0 0,0 0,0 0,0 0,0 0,0 0,0-1,1 1,-1 0,1-1,-1 1,1-1,0 1,0-1,3 0,-3 0,2 0,-2 1,-1 0,1-1,-1 1,1 0,-1 0,2 0,-2 0,0 0,0 0,0 1,0-1,0 1,0-1,0 1,1 0,-1 0,0 0,0 0,-1 0,1 0,0 0,-1 0,1 0,0 1,0-1,-1-1,1 1,-1-1,0 1,1-1,-1 1,1-1,-1 0,0 0,1 0,0 0,-1 0,1 0,0 0,0 0,1 0,-1-1,0 1,1-1,-1 1,1 0,-1-1,1 1,-1 0,1-1,-1 1,1 0,0 0,-1 0,1 0,0 0,-1 0,3 0,-3 1,1-1,-1 0,3 1,-3 0,1 0,0-1,0 1,0 0,0-1,-1 1,1 0,0-1,-1 1,1-1,-1 1,1-1,-1 0,0 1,1-1,0 0,-1 0,1 1,-1-1,1 0,0 0,-1 0,1 0,-1 0,1 0,0 0,-1 0,1 0,0 0,-1 0,1 0,0 0,-1 0,1 0,-1 0,2 0,-1 0,-1-1,-1 1,1 0,-1 0,1 0,-1 0,0 0,1 0,-1 0,0 0,1 0,-1 0,0 0,1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1133 289,'2'0,"-4"0,2 0,0 0,0 0,0 0,0 0,0 0,0 0,0 0,0 0,0 0,0 0,0 0,0 0,0 0,0 1,0-1,1 0,-1 0,0 1,0-1,1 1,-1-1,0 1,1 0,-1 0,1-1,-1 1,0-1,1 1,-1-1,0 0,1 1,-1-1,0 0,0 1,1-1,-1 0,0 0,1 0,-1 0,0 0,1 0,-1 0,1-1,-1 1,1 0,-1-1,1 0,-1 0,1 0,-1 0,1 1,-1-1,0 0,0 0,1 0,-1 1,0 0,0-1,0 1,0 0,0 0,1 0,-1-1,0 1,0 0,0 0,0 0,0 1,0-1,0 1,0 1,0-1,0 1,0 0,0 0,-1 0,1 1,0-1,0 1,-1-1,1 1,0-1,-1 0,1 0,-1 0,1 0,-1-1,1 1,-1 0,0 0,0-1,0 0,1-1,-1 1,0-1,0 1,0-1,0 0,0 0,0 0,0 0,0 0,0-1,1 1,-1-1,1 1,0-1,0 1,-1-1,1 0,1 1,-1-1,1 0,0 0,0 0,0 0,0 0,1 0,1 0,-1 0,0 1,-1-1,1 1,0 0,-1-1,0 1,1 0,-1 0,2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1168 318,'2'0,"-4"0,2 0,1 0,0 0,0 0,0 0,0 0,-1 0,1 0,0 1,0-1,-1 0,1 0,0 0,-1 0,1 0,-1 0,1 0,-1 0,0 0,1 0,-1 0,0 0,1-1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1169 309,'2'0,"-4"0,2 0,0 0,0 0,0 0,1 0,0 0,0 0,0 0,0 0,0 0,0 0,0 0,1 0,-1 0,0 0,-1 0,1 0,-1 0,1 0,-1 0,0 0,1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1212 316,'2'0,"-4"-1,2 1,1 0,-1-1,1 0,-1 1,0-1,1 1,-1-1,0 1,0-1,1 1,-1-1,0 1,0-1,0 1,0-1,0 1,0-1,0 1,0 0,-1-1,0 0,1 1,-1 0,0 0,1-1,-1 1,1 0,-1 0,0 0,1 0,-1 0,1 1,-1-1,1 0,-1 0,1 0,-1 1,1-1,-1 0,1 1,0-1,-1 0,1 1,0-1,0 0,0 0,0 1,0-1,0 0,0 0,0 1,0-1,0 0,0 0,1 1,-1-1,0 0,0 0,1 0,-1 0,1 0,-1 0,1 0,0 0,0 0,-1 0,1 0,0-1,-1 1,1-1,0 1,0 0,-1 0,0 0,1 0,-1-1,0 1,0 0,0 0,1 0,-1 0,0 0,0 0,0 0,0 0,0 0,0-1,1 1,-1 0,0 0,0 0,0 0,0 0,0 1,0-1,0 0,0 1,0 0,0-1,0 1,-1 0,1 1,0-1,0 0,0 0,-1 1,1-1,0 0,0 1,-1-1,1 1,0-1,-1 1,1-1,-1 1,1-1,-1 1,0-1,1 1,-1-1,0 0,0 1,0-1,0 0,0 0,1 0,-2 0,2-1,-1 1,1-1,-1 0,1 0,-1 0,1 0,0 0,-1 0,0-1,1 1,0-1,-1 1,1-1,0 0,0 1,1-1,-1 0,0 0,1 0,0 0,0 0,0 1,0-1,0 0,0 1,1-1,-1 0,0 1,1 0,-1-1,0 1,1 0,-1-1,0 1,0 0,0 0,2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779 597,'2'0,"-4"0,2 0,1 0,-1 0,1 1,0-1,1 2,-1-1,0 0,0 0,0 1,0-1,0 1,0 0,0 0,0 0,-1 0,1 0,0 0,-1-1,0 1,0 0,0 0,0 0,0 0,0 0,-1 0,1 0,-1 0,1 0,-1 0,0-1,1 1,-1-1,1 0,-1 1,0-1,1 0,-1 0,1-1,0 1,-1-1,1 1,0 0,-1-1,1 0,0 0,0 0,0 0,0 0,0 1,0-1,-1 0,1 0,0 0,0 0,0 0,-1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1240 309,'2'0,"-4"0,2-1,0 1,0 0,0 0,0 0,0 0,0 0,0 0,-1 0,1 0,0 0,0 0,-1 0,1 1,-1 0,0 0,0 0,0 0,1 0,-1 0,0 2,0-2,1 1,-1-1,1 1,-1-1,1 0,0 1,0-1,0 0,0 1,0-1,0 0,0-1,0 1,1 0,-1-1,0 1,1-1,-1 1,3-1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1248 324,'-1'0,"1"0,0 0,0 0,0-1,0 1,0 0,0 0,0-1,0 1,0 0,0-1,0 1,0 0,0 0,0-1,0 1,1-1,-1 1,0 0,1-1,-1 1,0 0,1 0,-1 0,0 0,0 0,1 0,0 0,-1 1,0-1,0 1,1-1,-1 1,0 0,0 0,0 0,0 0,0 0,0-1,0 2,0-2,-1 1,1 0,0-1,0 0,0 1,0-1,0 0,0 0,0 0,0 0,0 0,0 1,0-1,0 0,0-1,0 1,0 0,2-2,-2 1,1 0,-1 1,1-1,0 0,-1 0,1 0,-1 1,1-1,-1 0,1 1,-1 0,0 0,0-1,0 1,0 0,0 0,0 0,0 0,0 0,0 0,0 1,0-1,-1 3,0-2,1 0,0 0,0 0,0 0,0 1,0-1,0 0,0 0,0 0,1 0,-1-1,1 1,0 0,-1 0,1-1,-1 0,2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1282 309,'2'0,"-4"0,2 0,0 1,0-1,0 1,0 0,0 0,0 0,1 1,-1-1,1 2,0 0,-1-2,0 1,1-1,-1 1,1-1,-1 1,0-1,0 0,0 2,0-1,0-1,-1 0,1 0,-1 0,0 0,0 0,0 0,0-1,0 1,0-1,0 0,0 1,0-1,1 0,-1 0,1 0,-1 0,1 0,0 0,0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235 293,'2'0,"-4"0,2 0,0 0,0 0,0 0,0 0,0 0,1 0,-1 0,0 0,0 0,0 0,0 0,0 0,0-1,0 1,0 0,0 0,0 0,0 0,0 0,0 0,0 0,0 0,1 0,-1 0,0 0,0 0,0 0,0 0,0 0,1 0,-1 0,0 0,0 0,0 0,0 0,0 0,0 0,0 0,0 0,0 0,0 0,0 0,-1 0,1 0,-2 0,1 0,-1 0,0 0,1 0,-1 0,0 0,0 0,-1 0,1 0,0-1,0 1,1 0,-1 0,1 0,-1 0,1-1,-1 1,1 0,0 0,1 0,-1 0,1 0,0 0,-1 0,1 0,0 0,0 0,0 0,-1 0,1 0,0 0,0 0,0 0,0 0,0 0,-1 0,1 0,0 0,0 1,0 0,0 1,1-1,-1 0,0 0,1 1,-1-1,1 0,-1 1,1-1,-1 1,1-1,-1 1,1 0,0 0,-1-1,1 0,-1 0,1 0,-1 0,1-1,-1 1,0-1,0 1,1-1,-1 0,0 1,0-1,0 0,1 0,-1 0,0 0,0 0,1 0,-1 0,0-1,1 1,0-1,-1 0,1 0,1-1,-1 1,0 0,0-1,0 1,0-1,0 0,1 0,-1 0,1 0,-2 1,1 0,0 1,-1-1,0 0,1 1,-1 0,0-1,0 1,1 0,-1 0,0-1,0 1,0 0,0 0,0 0,0 0,0 0,0 0,0 0,0 0,0 0,2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253 291,'2'0,"-4"0,2 0,0 0,0 0,1 0,0-1,0 1,0 0,0 0,0-1,1 1,-1-1,-1 1,1-1,1-1,-1 2,-1-1,1 0,0 0,-1 0,0 0,0 1,0-1,0 1,0-1,0 1,0-1,0 1,0-1,0 1,-1 0,1 0,0 0,0-1,-1 1,1 0,0 0,0 0,-1 0,0 1,1-1,-1 0,1 1,-1-1,1 1,-1 0,0 0,0 0,1 0,-1 0,1 1,-1-1,1 0,0 1,-1-1,1 1,0-1,0 1,0-1,-1 1,1-1,0 1,0 0,0 0,0 0,0 3,0-4,0 1,0-1,0 1,0-1,0 2,0-2,0 1,0-1,0 0,0 0,0 0,0 0,0 0,0-1,0 1,-1-1,1 1,0-1,0 0,0 1,-1-1,1 0,0 0,0 0,0 0,-1 1,1-2,0 1,-2-1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268 306,'2'0,"-4"0,1 0,0 0,0 0,-1 1,1-1,-1 0,1 0,-2 0,1 0,1 0,-1 0,1 0,0 0,0 0,0 0,1 0,-1-1,1 1,-1 0,1 0,0 0,-1 0,1 0,0 0,0 0,0 0,0 0,0 0,0 0,1-1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325 288,'2'0,"-4"-1,2 1,0 0,0 0,0 0,0 0,0 0,0 0,0-1,0 1,0 0,0 0,0 0,0 0,0 0,0 0,0 0,0 0,0 0,0 0,0 0,0 0,0 1,1-1,-1 1,0 0,0 1,1-1,-1 2,1-1,-1 0,0 0,0-1,1 1,-1 0,0-1,0 1,0-1,0 1,0-1,0 0,0 1,0-1,0 0,0 0,0 0,0-1,0 1,0 0,0-1,0 1,0-1,0 1,0-1,0 0,0 0,0 1,0-1,0 0,0 1,0-1,0 0,0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345 328,'2'0,"-4"0,2 0,0 0,0 0,0 0,0 0,0 0,0 0,0 0,0 0,1 0,-1 0,0 0,0 0,0 0,0 0,0 0,0 0,0 0,0 0,0 0,0 0,0 0,0 0,0 0,-1 0,0 0,0 0,-1 0,0 0,0 0,0 0,0 0,-1 0,0 0,1 0,-1 0,1 0,-3 0,3 0,-2 0,3-1,0 1,0 0,0 0,0 0,1 0,-1 0,1 0,-1 0,1 0,0 0,0 0,0 0,0 0,0 0,0 0,0 0,0 0,1-1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397 314,'2'0,"-4"0,2 0,0 0,0-1,0 1,0 0,-1 0,1 0,-1 0,0 0,0 0,0 0,0 0,0 0,0 1,0-1,0 1,-1 0,1-1,0 1,1 0,-1-1,0 1,1 0,-1 0,1 0,0 0,0 0,0 0,0 0,0 0,0 0,0 0,1 0,-1 0,0-1,1 1,-1 0,1-1,-1 1,1-1,-1 1,1-1,1 1,-2-1,1 0,-1 0,1 0,-1 0,2-1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403 320,'2'0,"-4"0,2 0,0 0,0 0,0 0,0 0,0 0,0 0,0 0,0 0,0 0,0 0,0 0,0 0,0 0,0 0,0 0,0 0,0 0,0 0,0 0,0 0,0 0,0 0,0 0,0 0,0 0,0 0,0 0,0 0,0 0,0 0,0 0,0 0,0 0,0 0,0 0,0 0,0 0,0 0,0 0,0 0,0 0,0 1,0-1,0 1,0-1,0 1,-1 0,1 0,0 0,0-1,0 1,0 0,0-1,0 1,0-1,1 1,-1 0,0-1,0 1,0-1,0 1,0-1,0 0,0 0,0 1,1-1,-1 0,0 0,0 1,0-1,0 0,0 0,0 0,1 0,-1 0,0 0,0 0,0 0,0 0,1 0,-1 0,0-1,1 1,-1-1,1 1,-1-1,0 1,1-1,-1 1,0-1,1 0,-1 1,0-1,1 1,-1-1,0 1,1-1,-1 1,0-1,0 1,0-1,0 1,1 0,-1 0,0-1,0 1,0 0,0 0,0 0,0 0,0 0,0 0,0 0,0 0,0 0,0 0,0 0,0 0,0 0,1 0,-1 1,0-1,0 0,1 1,-1-1,0 1,0-1,1 1,-1-1,0 0,0 0,0 1,1-1,-1 0,0 0,2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492 473,'2'0,"-4"0,2 0,0 0,0 0,0 0,0 0,0 0,0 0,0 0,0 0,0 0,0 0,0 1,0-1,-1 0,1 0,0 1,-1-1,1 0,-1 1,1-1,-1 0,1 1,-1-1,0 1,1 0,-1-1,1 1,-1-1,1 1,-1 0,1-1,0 1,0 0,0 0,0 0,0 2,1-2,-1 0,1 1,0-1,-1 1,1 0,0 0,-1 0,1 0,-1 0,0 0,0 0,0 0,0 0,0 0,-1 0,1-1,-1 1,1-1,-1 1,1-1,-1 1,0-1,0 0,0 0,0 0,0 0,0 0,0 0,0 0,1-1,-1 1,0-1,1 0,-1 1,1-1,0 0,0 0,-1 0,1 0,0 0,0 0,0 0,0 0,0 0,0 1,0-1,0 0,0 0,0 0,1 0,-1 0,0 1,1-1,0 1,-1 0,1 0,0 1,0-1,-1 0,1 0,-1 0,1 1,0-1,0 1,-1-1,0 1,1-1,-1 0,1 0,-1 1,0-1,1 0,-1 1,0-1,0 1,0-1,1 1,-1-1,0 0,0 1,0-1,0 1,0-1,0 1,0-1,-1 1,1-1,0 1,0-1,0 1,0-1,-1 1,1-1,0 1,0-1,-1 2,1-1,0-1,-1 1,1-1,0 1,-1-1,1 1,0-1,-1 1,1-1,0 0,0 1,-1-1,1 0,0 0,0 0,0 0,0 0,0 0,0 0,0-1,0 1,0 0,0-1,0 2,0-2,0 1,0-1,0 1,0 0,0-1,1 1,-1-1,0 0,0 1,0-1,0 1,0-1,0 0,0 0,1 0,-1 1,0-1,0 0,1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423 319,'2'0,"-4"0,2 0,0 0,0 0,0 0,0 0,0 0,0 0,0 0,0 0,0 0,1 0,-1 1,0 0,0-1,1 1,-1 0,0 0,0 0,1 0,-1-1,0 1,0 0,1 0,-1-1,0 1,0-1,1 1,-1-1,0 1,0-1,0 0,0 1,0-1,0 0,1 0,-1 0,0 0,0 0,0 0,0 0,1-1,-1 0,1 1,-1-1,1 0,-1 0,1 0,-1 0,1 0,-1 0,1 0,-1 1,1-1,-1 0,1 0,-1 1,0-1,1 0,-1 1,0 0,0-1,1 1,-1 0,0 0,0-1,0 1,0 0,0 0,1 0,-1-1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429 326,'2'0,"-4"0,2 0,0 0,0 0,0 0,0 0,0 0,0 0,0 0,0 0,0 0,0 0,0 0,0 0,0 0,0 0,0 0,0 0,0 0,0 0,0 0,0 0,0 0,0 0,0 0,0 0,0 0,0 0,0 0,0 0,0 0,0 0,0 1,0-1,0 1,0-1,0 0,0 1,0-1,0 1,0 0,0-1,0 1,0-1,0 1,0-1,0 1,0-1,0 1,0-1,0 1,0-1,0 1,0-1,0 1,0-1,0 0,0 1,0-1,-1 0,1 1,0-1,0 0,0 0,0 0,0 1,0-1,0 0,0 0,0 0,0 0,0 0,0 0,0 1,0-1,0 0,0 0,0 0,0 0,0 0,0 0,0 0,0 0,0 0,0 0,0 0,0 0,0 0,0 1,0-1,0 0,0 0,0 0,0 0,0 0,0 0,0 0,0 0,0 0,0 0,0 0,0 0,0 0,0 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448 323,'2'0,"-4"0,2 0,0 0,0 0,0 0,0 0,0 0,0 0,0 1,0 0,1 0,-1 0,0 0,0 0,0 0,0 0,0 1,0-1,0 1,0-1,0-1,0 1,0 0,0-1,0 1,0-1,1 1,-1 0,0-1,0 0,0 0,1 0,-1 0,0 0,1 0,0 0,-1-1,1 1,0-1,0 0,0 0,0 0,0 0,0 0,0 0,0 0,0 0,0-1,0 1,-1 0,1 0,0 0,-1 0,1 1,-1-1,0 0,0 1,1-1,-1 1,0 0,0 0,0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478 335,'2'0,"-4"0,2 0,0-1,0 1,-1-1,1 1,0 0,0 0,-1 0,1-1,-1 1,0 0,1 0,-1 0,0 0,1 0,-1 0,0 0,0 1,0-1,0 1,0 0,1-1,-1 1,1-1,-1 1,1-1,-1 1,1-1,0 0,0 1,-1-1,1 0,0 0,0 1,0-1,0 0,0 0,0 0,0 0,1 0,-1 0,0 0,1 0,0 0,-1 0,1-1,0 1,0-1,0 1,-1 0,1-1,-1 1,0 0,0 0,0 0,1 0,-1 0,0 0,0 0,0 0,0 0,1 0,-1 0,0 1,0-1,0 0,0 1,0-1,0 1,0-1,0 1,1-1,-1 0,0 0,0 1,0-1,0 0,0 0,0 1,0-1,2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490 322,'2'0,"-4"0,2 0,0 0,0 0,0 0,0 0,-1 0,1 0,-1 0,1 1,-1-1,1 0,0 1,-1-1,1 1,-1 0,1-1,0 1,1 0,-1 0,0 0,1-1,-1 1,1 0,-1 0,1 0,0-1,-1 1,1 0,-1 0,1-1,-1 1,0 0,1-1,-1 1,0-1,0 1,1-1,-1 1,0-1,0 0,0 1,0-1,0 0,0 1,0-1,-1 0,1 0,0 1,-1-1,1 0,-1 0,0 1,1-1,-2 0,0 0,2 0,-1 0,1 0,-1 0,1 0,0-1,-1 1,1 0,-1-1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541 330,'2'0,"-4"0,2-1,0 1,0 0,0-1,0 1,0 0,-1-1,1 1,0 0,-1-1,1 1,-1 0,0 0,1 0,-1 0,0 0,1 0,-1 0,0 0,1 1,-1-1,0 0,1 1,-1-1,1 1,-1-1,1 1,0-1,-1 1,1-1,0 1,0 0,-1-1,1 2,0-2,1 0,-1 1,0-1,0 0,1 1,-1-1,1 1,-1-1,0 0,0 0,1 0,-1 0,1 0,-1 0,1-1,-1 1,1-1,1 0,-2 0,1 0,0 0,0 0,0-2,0 2,-1-1,1 1,-1-1,1 1,-1-1,1 1,-1 0,0-2,0 2,1 0,-1 0,0 0,0 0,0 0,0 1,0 0,0-1,0 1,0 0,0 0,0 0,0 0,0 0,0 0,0 0,0 1,0 0,0 0,0 0,0 0,-1 1,1-1,0 1,0-1,0 1,-1-1,1 1,0-1,0 1,0-1,0 0,0 0,0 0,0 0,0 0,0 0,0-1,0 1,1-1,-1 1,0-1,0 0,1 1,-1-1,0 0,0 0,1 0,-1 0,0 0,1 1,0-1,-1 0,1-1,0 1,-1 0,1 0,-1-1,1 1,0 0,-1-1,1 0,0 1,-1-1,1 1,-1-1,0 1,0-1,1 1,-1-1,0 1,0 0,0 0,0 0,0-1,0 1,0 0,0 0,-1 0,1 0,0 0,-1 0,1 1,-1-1,1 0,-1 0,1 1,-1 0,1-1,0 1,0-1,0 1,0 0,0-1,0 1,0 0,0-1,0 1,1-1,-1 1,0-1,1 1,-1-1,1 1,0-1,-1 0,1 0,0 1,0-1,-1 0,1 0,0 0,0-1,1 1,0-1,2-1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597 320,'2'0,"-4"0,2 0,0 0,0 0,0 0,0 0,0 0,0 0,0 0,0 1,0 0,0 0,0-1,0 1,0 0,0 0,0 1,0-1,0 1,0-1,0 0,0 0,1-1,-1 1,0 0,0-1,0 1,0-1,0 0,0 1,0-1,0 0,0 0,0 0,0 0,0 1,1-1,-1 0,0-1,0 1,0 0,0-1,0 1,0-1,1 0,-1 0,0-1,1 1,-1 0,0 0,1 0,-1 0,0 0,1 1,-1-1,1 0,-1 0,1 0,-1 1,0-1,1 1,-1 0,0-1,1 1,-1 0,0 0,0 0,0 0,1-1,-1 1,0 0,0 0,1 0,-1 1,0-1,1 0,-1 0,0 0,1 1,-1 0,0-1,1 1,-1-1,0 1,0 0,1 0,-1 0,0 0,0 0,0 0,1 0,-1 0,0 0,0-1,0 1,0 0,0 0,0-1,0 1,0-1,0 0,0 1,0-1,0 0,0 0,1 1,-1-1,0 0,1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623 324,'2'0,"-4"0,2 0,0 0,0 0,0 0,0 0,0 0,0 0,0 0,0 1,0 0,0-1,0 1,0 0,0 0,0 0,0 0,0 0,0 1,1-1,-1 0,0-1,0 1,0 0,0 0,0-1,0 1,0-1,0 1,0-1,0 0,0 0,0 0,0 1,0-1,0 0,0 0,0 0,0 0,1-1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625 313,'2'0,"-4"0,2 0,0-1,0 1,0 0,0 0,0 0,0 0,0 0,0 0,0 0,0 0,0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631 322,'2'0,"-4"0,2 0,0 0,1 1,-1-1,0 0,0 0,0 1,0 0,1-1,-1 1,0 0,1 0,-1 0,0 0,1 0,-1 1,1-1,-1 0,0-1,1 1,-1 0,0-1,1 1,-1 0,0-1,0 1,1-1,-1 0,0 1,0-1,0 0,1 0,-1 1,0-1,0 0,0 0,0 0,0-1,1 1,-1 0,0-1,1 0,-1 0,1 0,-1-1,1 0,0 0,-1 1,0 0,1-1,-1 1,0 0,1 0,-1 0,0 1,0-1,0 0,0 1,0-1,0 1,0 0,1-1,-1 1,0 0,0 0,0 0,0 0,0-1,0 1,0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127 364,'2'0,"-4"0,2 0,0 0,0 0,0 0,0 0,0 0,0 0,0-1,0 1,0 0,0 0,0 0,0 0,0 0,0 0,1 1,1-1,-1 0,1 0,-1 0,1 0,0 0,0-1,0 1,3 0,-2 0,-1 0,1-1,-1 1,0 0,0 0,0 0,-1 0,4-1,-3 1,1 0,-2 0,1 0,-1 0,0 0,0 0,0 0,0 0,-1 0,1 0,-1 0,1 0,-1 0,0 0,0 0,1 0,-1 0,0 0,0 0,0 0,0 0,0 0,1 0,-1 0,0 0,0 0,0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652 335,'2'0,"-4"0,2 0,0 0,0 0,0 0,0 0,0 0,1 0,-1-1,0 1,1 0,-1 0,0-1,0 1,1 0,-1-1,0 1,0 0,0-1,0 1,0 0,0-1,0 1,0 0,0 0,0 0,0-1,0 1,-1 0,1 0,0 0,0 0,-1 1,1-1,0 0,-1 0,1 1,0-1,0 0,0 1,-1 0,1-1,0 1,0-1,0 1,0 0,0-1,0 1,1-1,-1 1,0-1,0 1,1-1,-1 1,0-1,1 0,-1 1,0-1,0 0,0 0,1 0,-1 0,0 1,0-1,0 0,0 0,1 0,-1 0,0 0,0 0,0 0,0 0,1 0,-1 0,0 0,1 0,-1 0,0 0,0 0,1-1,-1 1,0 0,1-1,-1 1,0-1,1 0,-1 0,0 0,1 0,-1 0,0 0,0 0,1 0,-1-1,0 1,0 0,0 0,1 0,-1-1,0 0,0 1,0 0,0 1,0-1,0 0,0-1,0 2,0-1,0 1,0-1,1 1,-1 0,0-1,0 1,0 0,0-1,0 1,0 0,0 0,0 0,0 0,0 0,0 0,-1 1,1 1,-1-1,1 1,-1 1,1-2,0 1,0-1,0 1,0 0,-1 1,1 0,0-2,0 0,0 1,0-1,1 0,-1-1,0 1,0 0,1-1,-1 1,0 0,1-1,-1 1,1-1,-1 1,0-1,1 0,-1 1,1-1,-1 0,1 0,-1 0,1 0,-1 0,2-1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209 278,'2'0,"-4"0,2 0,1 0,-1 0,0 0,0 0,1 0,-1 0,0 0,0 0,1 0,-1 0,0 0,1 0,-1 0,0 0,1 0,-1 0,0 0,1 0,-1 0,0 0,1 0,-1 0,0 0,1 0,0 0,-1 0,0 0,0 0,0 0,1 0,-1 0,0 0,0 0,0 0,1 0,-1 0,0 0,0 0,0 0,0 0,0 0,0 0,0 0,0 0,0 0,1 0,-1 0,0 0,0 0,0 0,0 0,0 0,0 0,0 0,0 0,0 0,0 0,0 0,0 0,0 0,0 0,0 0,0 0,0 0,1 0,-1 0,0 0,0 0,0 0,0 0,1 0,-1 0,0 0,0 0,1 0,0 0,-1 0,0 0,1 0,-1 0,1 0,-1 0,1 0,-1 0,1 0,-1 1,0-1,0 0,1 0,-1 0,1 0,-1 0,0 0,0 0,0 0,0 0,0 0,0 0,1 0,-1 0,0 0,0 0,0 0,0 0,0 0,0 0,0 0,0 0,0 0,0 0,0 0,0 0,-1 0,1 0,-1-1,-1 1,1 0,-2 0,2 0,0 0,-2 0,1 0,1 0,-1 0,1 0,0 0,-1 0,1 0,0-1,0 1,0 0,1 0,-1 0,1 0,-1 0,1 0,0 0,-1 0,1 0,0 0,0 0,-1 0,1 0,0 0,0 0,0 0,0 0,0 0,0 0,0 0,0 0,-1 0,1 0,0 0,2-1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229 272,'2'0,"-4"0,2 0,0 0,0 0,0 0,0 0,0 0,0 0,0 0,0 0,0 0,0 0,0 0,0 0,0 0,0 0,1 0,-1 1,1-1,-1 1,1-1,-1 0,0 1,1-1,-1 0,1 1,-1-1,0 0,1 1,-1-1,0 0,0 0,0 0,1 0,-1 1,0-1,0 0,0 0,0 0,0 0,0 0,0 1,0-1,0 0,-1 0,1 1,0-1,-1 1,0-1,0 0,1 1,0-1,-1 0,1 0,-1 0,1 1,0-1,-1 0,1 0,0 0,0 0,-1 0,1 0,0 0,0 0,0 0,0 0,0 0,0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165 218,'2'0,"-4"0,2 0,0 0,0 0,0 0,0 0,0 0,0 0,0 0,0 0,0 0,0 0,0 0,0 0,0 0,1 0,-1 0,0 1,0-1,0 0,0 0,0 0,0 0,0 0,0 0,0 0,-1 0,1 0,-1 0,0 0,0 0,0 0,-1 0,0 0,0 1,0-1,0 0,0 0,1-1,-1 1,1 0,-1 0,1 0,0 0,1 0,-1 0,1 0,-1 0,1 0,0 0,0 0,-1 0,1 0,0 0,0-1,0 1,0 0,0 0,0 0,0 0,1-1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135 415,'2'0,"-4"0,2-1,0 1,1 0,-1 0,0 0,1 0,-1 0,0 0,0 0,1 0,-1 0,0 0,0 0,0 0,1 0,-1 0,0 0,0 0,0 0,0 0,0 0,0 0,1 0,-1 0,0 0,0 0,0 0,1 0,-1-1,0 1,0 0,0 0,1 0,-1 0,0 0,0 0,1 0,-1 0,0 0,0 0,0 0,1 0,-1 0,0 0,0 0,0 0,0 0,0 0,0 0,0 0,1 0,-1 0,0 0,0 0,0 0,0 0,0 0,0 0,-2 0,1 0,-2 1,1-1,0 0,-1 0,1 0,0 1,0-1,0 0,0 0,1 0,-1 0,1 0,-1 0,1 0,1 0,-1 0,1 0,-1 0,1 0,0 0,0 0,0 0,-1 0,1 0,0 0,0 0,0 0,0 0,0 0,0 0,0 0,0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186 401,'2'0,"-4"0,2 0,0 0,0 0,0 0,0-1,1 1,-1 0,0 0,0 0,0 0,0 0,0 0,0 0,0 0,0 0,0 0,0 0,-1 0,-1 0,1 0,0 0,0 0,0 1,0-1,1 0,-2 1,1-1,1 0,-1 1,1-1,0 0,0 0,-1 1,1-1,0 0,0 0,0 0,0 1,1-1,-1 1,1-1,0 1,0-1,0 1,0 0,0-1,0 1,-1 0,1-1,0 1,-1 0,1-1,0 1,-1 0,1-1,-1 1,0-1,1 1,-1 0,0-1,0 1,0 0,0-1,-1 0,1 1,-2 0,2-1,-1 1,0-1,0 0,0 0,-1 1,1-1,0 0,0 0,0 0,0 0,1-1,-1 1,0 0,0 0,0 0,0-1,1 1,-1 0,1 0,-1 0,1-1,-1 1,1 0,0 0,0 0,1-1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208 408,'2'0,"-4"0,2 0,0 0,0 0,0 0,0-1,0 1,0 0,0 1,0-1,0 0,0 1,0 0,0-1,0 1,0 0,0 0,0 0,0 0,1 0,-1 0,0 0,0 0,0-1,1 2,-1-2,0 1,0-1,1 1,-1-1,0 0,1 1,-1-1,0 0,0 0,1 0,-1 0,0 0,0 0,1 0,-1 0,1 0,0-1,0 0,0 0,-1 1,1-1,-1 0,0 1,1-1,-1 0,0 1,1-1,-1 1,0-1,0 1,0 0,0-1,1 1,-1 0,0 0,0-1,0 1,0 0,0 0,0 0,0 0,0 0,0 0,0 0,0 0,0 0,1 0,-1 1,0-1,0 1,0 0,1-1,-1 1,0-1,0 1,1-1,-1 0,0 1,1-1,-1 0,0 1,0-1,0 0,1 0,-1 0,0 0,0 0,2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233 405,'2'0,"-4"0,2 0,0 0,0 0,0 0,0 0,0 0,0 0,0 0,0 0,0 0,0 1,0 0,0 1,0-1,0 0,0 1,0 0,0 0,0 1,1-1,-1 0,0 1,0-1,0 0,0 0,0 1,0-1,1 0,-1 0,0 1,0-1,0-1,1 1,-1 0,0-1,0 0,1 0,-1 0,0 0,0 0,0-1,1 1,-1-1,0 0,0 1,0-1,0 0,0 0,0 0,0 0,0 1,0-1,0 0,1-2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234 416,'2'0,"-4"0,2 0,0 0,0 0,-1 0,1 0,0 0,0 0,0 0,0 0,0 0,0 0,0 0,0 0,0 0,0 0,0 0,0 0,0 0,0 0,0 0,0-1,0 1,0 0,0 0,0 0,0 0,0 0,0-1,1 1,-1 0,0 0,1 0,0 0,-1-1,1 1,0 0,-1 0,1 0,0 0,-1 1,1-1,-1 0,1 0,-1 1,1-1,-1 0,1 1,-1-1,1 1,-1-1,0 1,0-1,1 1,-1 0,0-1,0 1,0-1,0 1,-1-1,1 1,0-1,-1 1,1-1,-1 0,1 1,-1-1,1 0,-1 0,0 1,0-1,1 0,-1 0,0 0,1 0,-1 0,1 0,-1 0,1 0,0 0,-1-1,1 1,0 0,0 0,0 0,0-1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253 425,'2'0,"-4"0,2 0,0 0,1 0,-1 0,0 0,1 0,-1 0,0 0,1 0,-1-1,1 1,-1 0,0 0,1 0,-1 0,0-1,1 1,-1 0,0 0,0-1,1 1,-1-1,0 1,0 0,0-1,0 1,0-1,0 1,0 0,0 0,0 0,0-1,0 1,0 0,-1 0,1 0,0 0,-1 0,1 1,-1-1,1 0,-1 1,1-1,-1 1,1-1,-1 1,1-1,-1 1,1 0,0 0,0-1,-1 1,1 0,0 0,1 0,-1-1,0 1,0-1,1 0,-1 1,0-1,1 0,0 0,-1 0,1 0,-1 0,1 0,-1 0,1 0,-1-1,1 1,-1 0,0-1,1 1,-1-1,0 1,1-1,-1 0,0 1,0-1,1 1,-1 0,0-1,0 1,0 0,0 0,0 0,0 0,0-1,0 1,0 0,0 0,0 0,1 0,-1 0,0 0,0 0,0 0,0 1,1-1,-1 0,0 1,1-1,-1 1,0-1,0 1,1-1,-1 1,0-1,0 1,0-1,1 0,-1 1,0-1,0 0,0 0,0 0,0 0,0 0,0 0,0 0,0 0,0 0,0 0,0 0,0-1,0 0,0 0,1 0,-1 0,0 0,0 0,1 0,-1 0,1 0,-1 0,1 0,0 1,0-1,0 0,0 0,0 1,-1-1,1 1,0 0,0-1,0 1,-1 0,1 0,0 0,-1 0,1 0,-1 0,0 0,1 0,-1 0,1 0,-1 0,0 0,1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180 350,'2'0,"-4"-1,2 1,0 0,0 0,0 0,0 0,0 0,0 0,0 0,0 0,0 0,0 0,0 0,0 0,0 0,0 0,1 1,-1-1,1 1,-1-1,1 0,0 1,-1-1,1 1,0 0,-1-1,1 1,0 0,-1-1,0 1,1-1,-1 0,0 1,0-1,0 1,0-1,0 0,0 1,0-1,0 1,-1-1,1 1,0-1,-1 0,1 1,-1-1,1 1,-1-1,1 0,-1 0,1 0,0 0,0 1,-1-1,1 0,0 0,0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295 412,'2'0,"-4"0,2 0,0 0,0 0,0 0,0 0,0 0,0 0,0 0,0 0,1 0,-1 0,1 0,-1-1,1 1,0 0,0 0,0 0,-1-1,1 1,0 0,0-1,0 1,0-1,0 0,-1 1,2-1,-2 0,1 0,-1-1,0 2,1-1,-1 0,0 0,0 0,0 0,0 0,0 1,0-1,0 0,0 1,-1-1,1 1,0-1,0 1,0 0,0-1,-1 1,1 0,0 0,0 0,0 0,-1 0,1 0,-1 0,1 0,-1 0,1 0,-1 1,0-1,1 1,-1 0,0 0,1 0,-1 0,0 0,1 1,-1 1,1-1,-1 0,1 0,0 0,0 0,1 1,-1-1,0 0,0 0,0 0,0 0,0 0,1 0,-1 2,0-2,0 0,0-1,1 3,-1-3,0 0,0 0,0 0,0 0,0 0,-1-1,1 1,0 0,0-1,0 1,0-1,-1 0,1 0,0 1,0-1,-1 0,1 0,0 0,-1 0,1-1,-1 1,0 0,1-1,-1 0,0 1,0-3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309 426,'2'0,"-4"0,2 0,0 0,0 0,0 0,0 0,0 0,-1 0,1 0,-1 0,0 0,0 0,0 0,-1 0,1 0,-1 0,1 0,0 0,-1 0,1 0,0 0,0 0,0 0,0 0,1 0,0 0,-1 0,1 0,0 0,0 0,0 0,-1 0,1 0,1 0,-1 0,3-1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321 425,'2'0,"-4"0,2 0,0 1,0-1,1 1,-1-1,0 1,0-1,0 1,0 0,1 0,-1 0,0 0,0 0,0 0,1 0,-1 0,0 0,0 0,0 0,1 0,-1-1,0 1,0-1,0 0,1 0,-1 0,0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324 412,'2'0,"-4"0,2 0,0 0,0 0,0 0,-1-1,1 1,0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350 423,'2'0,"-4"0,1 0,1 0,0 0,-1 0,1 0,-2 0,2 0,-1 1,0-1,0 1,1-1,-2 1,1 1,0 0,1-2,-1 2,1-1,0 0,1 1,0 1,0-2,0 0,-1-1,1 0,0 1,1-1,-2 0,1 0,0 0,0 0,1-2,-1 2,1-2,-1 1,-1 0,1 0,0 0,-1 0,1 0,-1 1,1-2,-1 1,0 1,0 0,1 0,-1 0,0 0,0 0,0 0,0 1,0 0,0 0,0 1,1 1,-1-3,0 1,0 0,0-1,1 1,-1-1,0 0,1 1,-1-2,1 1,-1-2,0 1,1-1,-1 0,0 0,-1 1,1-1,0 1,-1-3,1 2,0 0,-1 2,1-1,0 0,0 0,0 1,0-1,0 1,0 0,0 0,0 0,0 0,0 0,0 0,0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374 433,'2'0,"-4"0,3 1,-1-2,0 1,1 0,-1 0,1 0,-1 0,1 0,-1-1,0 1,1-1,-1 1,0 0,0-1,0 1,0 0,0-1,0 1,0 0,-1-1,1 1,0 0,0 0,-1 0,0 0,1 0,-1 0,0 0,1 0,-1 0,1 1,-1-1,0 1,1-1,-1 0,1 1,0 0,0-1,-1 1,1 0,0 0,1 0,-1 0,0 0,1 0,-1-1,1 1,0 0,0 0,0-1,0 1,0-1,0 1,0-1,0 1,1-1,-1 0,0 0,2 0,-2-1,0 1,0 0,0 0,-1-1,1 1,0-1,0 1,-1-1,1 1,-1-1,1 0,0-2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422 436,'2'0,"-4"0,2 0,0 0,0 0,0 0,0 0,0-1,0 1,0 0,0 0,0-1,0 1,0 0,-1-1,1 1,0 0,-1-1,1 1,-1 0,1 0,-1-1,1 1,-1 0,0 0,1 0,-1 0,0 0,0 0,1 0,-1 1,0-1,1 0,-2 1,1 0,0-1,1 1,0-1,-1 1,1-1,0 1,-1-1,1 1,0-1,0 1,0-1,0 1,0 0,0-1,1 1,-1-1,0 0,0 1,0-1,0 0,1 0,-1 1,0-1,1 0,-1 0,0 0,1 0,-1 0,0 1,1-2,-1 1,2 0,-2 0,1-1,0 1,0-1,0 0,-1 0,1 0,0 0,-1 0,1-1,0 1,-1 0,1-1,0 0,-1 0,1 0,-1 0,0-2,1 2,-1 0,0 0,0 1,0-1,0 1,0 0,0 0,0 0,0 0,0 0,0 1,0 0,0-1,0 1,0 0,0 0,0 0,0-1,0 1,0 0,0 0,-1 1,1 0,0 1,0-1,0 1,0 0,0 0,0 0,0 1,-1-1,1 0,0 0,0 0,0 0,0 0,1-1,-1 0,0 1,0-1,0 0,0 0,0 0,1 0,-1 0,0-1,0 1,1-1,-1 1,0-1,1 0,-1 0,0 1,1-1,-1 0,1 0,-1 0,1 0,-1 0,1 0,0 0,-1-1,1 1,0 0,0-1,-1 0,1 1,0-1,0 0,-1 1,0-1,1 0,0 1,-1-1,0 1,0-1,0 1,0-1,0 1,0 0,0 0,0-1,0 1,0 0,-1 0,1 0,0 0,-1 0,0 0,1 1,-1-1,0 1,1-1,-1 0,1 1,-1-1,1 1,0-1,0 1,-1 0,1 0,1 0,-1-1,0 1,1 0,0 0,-1-1,1 1,1 0,-1-1,0 0,0 1,0-1,0 0,0 0,0 0,0 0,0 0,0 0,-1 0,1 0,0 0,-1-1,1 1,0-1,1-2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476 430,'2'0,"-4"0,2 0,0 0,0 0,0 0,0 0,0 0,0 0,0-1,0 1,0 0,0 0,0 0,0 1,0-1,0 1,1 0,-1 0,1 0,-1 0,0 0,1 0,-1 0,0 0,1 0,-1-1,0 2,1-2,-1 1,0-1,0 1,0-1,1 1,-1-1,0 0,0 0,0 0,0 0,0 0,0 0,0 0,0 0,0 0,0 0,0 0,0-1,0 1,0-1,0 0,1 1,-1-1,0 0,0 0,1-2,-1 2,1 0,-1 0,1 0,-1 1,0-1,1 0,-1 0,1 1,-1-1,0 1,1-1,-1 1,1-1,-1 1,0 0,1 0,-1-1,0 1,1 0,-1 0,0 0,0 0,1 0,-1 0,0 0,0 0,1 0,-1 1,0-1,1 1,-1-1,0 1,1-1,-1 1,0 0,0 0,1 0,-1 0,0 0,0 0,0 0,0 0,1 0,-1 0,0-1,0 1,0 0,0-1,1 1,-1-1,0 1,1-1,-1 1,0-1,1 1,-1-1,0 0,1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510 431,'2'0,"-4"0,2 0,0 0,1 1,-1 0,0-1,0 1,0 1,0-1,0 1,0-1,0 0,0 0,1 0,-1 0,0 0,0 0,0-1,0 1,1 0,-1-1,0 0,0 1,0-1,0 0,0 0,0 0,1-1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510 420,'0'-1,"0"1,0 0,0 0,0 0,0-1,0 1,0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192 587,'2'0,"-4"0,2 1,-1-1,1 0,0 1,0-1,0 1,-1 0,1-1,0 1,-1-1,1 1,0 0,0-1,-1 1,1 0,0-1,-1 1,1-1,0 1,0 0,-1-1,1 1,0 0,-1-1,1 1,0 0,-1-1,1 1,0-1,0 0,-1 1,1-1,0 0,-1 1,1-1,0 0,0 1,0-1,-1 0,1 0,0 0,0 1,-1-1,1 0,0 0,0 0,-1 1,1-1,0 0,0 0,-1 0,1 1,0-1,0 0,0 0,0 0,-1 0,1 0,0 0,0 0,0 0,0 1,0-1,0 0,-1 0,1 0,0 0,0 0,0 0,0 0,0 0,0 0,-1 1,1-1,0 0,0 0,0 0,0 0,0 0,-1 0,1 0,0 0,0 0,0 0,0 1,0-1,0 0,0 0,0 0,0 0,0 0,0 0,0 0,0 0,0 0,-1 0,1 0,0 0,0 0,0 0,0 0,0 0,0 0,0 0,0 0,0 0,0 0,0 0,1-1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275 673,'0'-1,"0"1,0 0,0 0,0 0,0 0,0 0,0 0,0 0,0 0,0 0,0 0,0 0,0-1,0 1,0 0,0 0,0 0,0 0,0 1,0-1,0 1,0 0,0-1,0 2,0-1,0 0,0 1,0 0,-1-1,1 0,0 1,0-1,1 1,-1-1,0 0,0 0,0 1,0 0,0-1,0-1,0 1,0 0,0-1,0 1,0-1,0 0,0 1,0-1,0 0,0 0,0 0,0 1,0-1,0 0,0 0,0 0,0 0,0 0,0 0,0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521 429,'2'0,"-4"1,2-1,0 0,0 1,0-1,0 1,0 0,1 0,-1 0,0 0,1 0,-1 0,1 0,-1 1,0-1,1 0,-1 1,1-2,-1 1,0 0,1-1,-1 1,1-1,-1 1,0-1,1 0,-1 1,0-1,1 0,-1 0,0 0,1-1,-1 1,1-1,0 0,-1 0,1 0,-1 0,1 0,0-1,-1 1,1-3,-1 3,1-1,-1 0,0 1,1 0,-1-1,0 1,0 0,0 0,1 0,-1 1,0-1,0 0,0 1,0 0,0 0,1 0,-1 0,1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552 435,'0'-1,"0"1,0 0,0-1,0 1,0 0,0-1,0 1,0 0,0-1,-1 1,1 0,0 0,-1 0,1 0,0 0,-1 0,0 0,1 1,-1-1,1 1,-1-1,1 1,-1 0,1 0,0 0,-1-1,1 1,0 0,0 0,0 0,0 0,0 0,0-1,0 1,1-1,-1 1,0-1,0 1,1-1,-1 1,0-1,0 0,1 1,-1-1,0 0,0 0,1 0,-1 1,0-1,0 0,0 0,1 0,-1 1,0-1,1 0,-1 0,0 0,0 0,1 0,-1 0,1 0,-1 0,1-1,-1 1,1 0,0-1,-1 1,1-1,0 0,0 0,-1 0,1 0,1-2,-2 1,1-1,0 1,-1 0,1-1,-1 1,1-3,-1 2,0 1,0 0,1-3,-1 4,0-1,0 1,0-1,0 1,0 0,0 0,0 0,0 1,0-1,0 1,0-1,0 1,0 0,0 0,0-1,0 1,0 0,-1 1,1-1,-1 1,1 0,-1 0,0 1,1 0,-1 0,0 0,1 1,-1-1,1 0,0 1,0-1,0 0,-1 0,1 0,1 0,-1 0,0 2,0-2,1-1,-1 1,1 0,-1-1,1 1,-1-1,1 0,0 1,1 0,-2-1,1 0,0 0,0-1,0 1,0-1,0 0,-1 1,1-1,0 0,-1 0,1-1,0 1,-1 0,1 0,-1-1,1 1,0-3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549 434,'2'0,"-4"0,2 0,0 0,0 0,0 0,0 0,0 0,0 0,0 0,0 0,0 0,0 0,0 0,0 0,0 0,0 0,0 0,0 0,0 0,0 0,1 0,-1-1,0 1,0 0,0 0,0 0,0 0,0 0,0 0,0 0,0 0,0 0,0 0,0 0,0 0,0 0,0 0,0 0,0 0,0 0,0 0,0 0,0 0,0 0,0 0,0 0,0 0,0 0,0 0,0 0,0 0,0 0,0 0,0 0,0 0,0 0,0 0,0 0,0 0,0 0,0 0,0 0,0 0,0 0,1 1,-2-1,1 0,0 0,0 0,0 1,0-1,-1 0,1 0,0 0,0 1,-1-1,1 0,-1 0,1 0,0 1,-1-1,1 0,0 0,-1 0,1 0,-1 0,1 0,0 0,0 0,-1 1,1-1,0 0,0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618 433,'2'0,"-4"0,2 0,0 0,0 0,0 0,0 0,0 0,0 0,0 0,0 0,0 0,0 0,0 0,0 0,0 0,0 0,0 0,0 0,0 0,0 0,0 0,0 0,0 0,0 0,0 0,0 0,0 0,0 0,0 0,0 0,0 0,0 0,0 0,0 0,0 0,0 0,0 0,-1 0,1 0,0 0,0 1,0-1,0 0,0 0,0 0,0 0,0 0,0 0,0 0,0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614 448,'2'0,"-4"0,2 0,0 0,0 1,0-1,0 0,0 0,0 0,0 0,0 0,-1 0,1 0,0 0,0 0,0 0,0 0,0 0,0 0,0 0,0 1,0-1,0 0,0 0,0 0,0 0,0 0,0 1,0-1,0 0,0 0,0 0,0 0,1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675 436,'2'0,"-4"0,2 0,0 0,0 0,0 0,0 0,0 0,0-1,0 1,0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662 426,'2'0,"-4"0,1 0,1 0,0 0,0 0,0 0,0 0,0 0,0 0,0 0,0 0,0 0,0 0,0 0,0 0,0 0,0 0,0 0,-1 1,1-1,0 0,0 0,0 0,0 0,0 0,0 0,0 0,0 0,0 0,0 0,0 0,0 0,0 0,1-1,-1 1,0 0,0-1,1 1,-1 0,0 0,1-1,-1 1,1 0,0-1,-1 1,1 0,-1-1,1 1,0 0,-1 0,1-1,-1 1,1 0,-1 0,1 0,-1 0,0 0,1-1,-1 1,0 0,1 0,-1 0,0 1,1-1,0 0,0 0,-1 1,1-1,-1 1,1-1,-1 1,1-1,0 0,-1 1,1-1,-1 1,1-1,-1 1,1-1,-1 0,0 0,1 1,-1-1,0 0,1 0,-1 0,0 0,0 0,1 0,-1 0,0 0,1 0,-1 0,0 0,0 0,1 0,-1-1,0 1,0 0,0 0,0 0,0 0,0 0,0-1,1 1,-1 0,0 0,0 0,0 0,0 0,-1 0,1 0,0 0,0 0,-1 1,1-1,-1 1,0 0,1-1,-1 1,0-1,1 1,-1 0,0 0,1 0,-1-1,0 1,1 0,-1 0,0-1,1 1,-1 0,1-1,-1 1,0-1,1 1,-1-1,1 0,-1 1,1-1,-1 1,1-1,-1 1,1-1,0 0,-1 0,1 1,0-1,0 0,-1 0,1 1,0-1,0 0,0 0,-1 0,1 0,0 0,0 0,0 0,0 0,0 0,0 0,0 0,0 0,0 0,1 0,-1-1,0 1,0 0,1 0,-1 0,0 0,1 0,-1-1,0 1,1 0,-1 0,1 0,-1 0,1 0,-1 1,1-1,-1 0,1 0,-1 0,1 0,0 1,-1-1,1 0,-1 0,0 1,1-1,-1 0,0 0,1 0,-1 0,1 1,-1-1,0 0,1 0,-1 0,0 0,1 0,0 0,-1 0,1 0,0 0,-1 0,1-1,0 1,-1 0,1 0,-1 0,0-1,1 1,-1 0,1-1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684 436,'2'0,"-4"0,2 0,1 0,-1 0,0 0,1 0,-1 0,0 0,0 0,0 0,1 0,-1 0,0 0,0 0,0 0,0 0,0 0,0 0,0 0,0 0,1 0,-1 0,0 0,-1 0,0 0,0 1,0-1,0 0,0 0,-1 0,1 0,0 0,-1 0,1 0,-1 0,1 0,0 0,0 0,0 0,0 0,1 0,-1 0,1 0,-1 0,1 0,0 0,-1 0,1 0,0 0,0 0,0 0,-1 0,1 0,0 0,0 0,0 0,0 0,0 0,0 0,0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699 437,'2'0,"-4"0,2 0,0 0,0-1,0 1,0 0,0 0,0 0,0 1,-1-1,1 0,0 0,0 0,0 0,0 0,0 0,0 0,0 0,0 0,0 0,1 0,0 0,-1 0,1 0,-1 0,1 0,-1 0,1 0,0 0,-1 0,2 0,-2 0,0 0,1 0,-1 0,1 0,1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740 417,'2'0,"-3"0,1-1,0 1,1 0,-1 0,1 0,0-1,0 1,1-1,-2 0,2 0,-1 1,0-1,0 0,-1 0,1 1,1-2,-2 1,1 0,0 0,-1 0,1 1,-1-1,0 0,0 0,0 1,0-1,0 1,0 0,0-1,0 1,0 0,0 0,-1-1,1 1,0 0,0 0,-1 0,1 0,-1 0,0 1,0-1,0 0,1 1,-1-1,0 1,0-1,0 1,0 1,0-1,1 0,-1-1,0 3,1-2,0 0,-1 0,1 0,0 0,0 1,-1-1,1 2,0 0,0-1,0 0,0 1,0-2,0 1,1-1,-1 2,0 1,1-2,-1 0,0 0,0-1,1 0,-1 0,0 0,0 1,0-1,0 0,0-1,0 1,-1 1,1-1,0-1,0 0,0 1,-1-1,1 0,0 1,-1-1,0 0,0 1,1-1,-1 0,0 0,1 0,-1-1,1 1,-1 0,1 0,-1-2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274 670,'2'0,"-4"0,2 0,0 0,0-1,0 1,0 0,-1 0,1 0,0 0,0 0,0 0,0 0,0-1,0 1,0 0,0 0,1-1,0 1,-1-1,1 1,1 0,0-1,2 1,-2 0,-1 0,0 0,1 0,-1 0,1 0,-1 1,0-1,1 0,-1 0,0 1,0-1,-1 0,1 1,-1-1,0 0,1 1,-1-1,0 0,0 1,0-1,0 0,0 1,0-1,-1 1,0 0,0-1,0 1,0-1,0 0,0 1,0-1,-1 0,1 0,0 1,0-1,0 0,0 0,0 0,0 0,1 0,-1 0,1 0,0 0,-1 0,1 0,0 0,-1 0,1 0,0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758 435,'2'0,"-4"0,2 0,0 0,-1 0,0 0,-1 0,0 0,1 0,-1 0,1 1,-1-1,1 0,-1 0,1 0,0 0,-1 0,1 0,0 0,1 0,-1 0,1 0,0 0,-1 0,1 0,0 0,0 0,0 0,-1 0,1 0,0 0,0 0,0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771 429,'2'0,"-4"0,2 0,0 0,0 0,0 1,0-1,-1 1,1 0,0 0,-1-1,1 1,-1 2,1-2,-1 0,1 0,0 0,-1 1,1-1,0 0,0 0,0 0,0 0,1 0,-1 0,0 0,1 0,-1 0,1 0,0 0,0-1,-1 1,1-1,2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782 446,'2'0,"-4"0,2 0,0 0,0 0,0-1,0 1,0 0,0 0,0 0,0 0,0 0,0-1,-1 1,1 0,0-1,0 1,0 0,0 0,-1-1,1 1,0-1,0 1,0 0,0-1,0 1,0 0,0-1,0 1,0-1,0 0,0 1,0 0,1-1,-1 1,0 0,0 0,0 0,1-1,-1 1,0 0,0 0,1 0,-1 0,0 0,1 0,-1 1,1-1,0 0,-1 1,1-1,-1 1,0-1,1 1,-1-1,0 1,0 0,0 0,0 0,0 0,0 0,0 0,0-1,-1 1,1 0,0-1,0 1,-1 0,1-1,0 1,0-1,0 0,0 0,0 1,-1-1,1 0,0 0,0 0,0 0,0 0,0 0,0 0,0 0,1-1,-1 1,0-1,0 1,1-1,-1 0,1 1,-1-1,1 0,0 0,-1 0,1 0,-1 0,1 1,-1-1,1 0,-1 0,1 1,-1-1,0 0,1 1,-1 0,0-1,0 1,0 0,0 0,0-1,0 1,0 0,0 0,0 0,1 0,-1 0,0 0,-1 0,1 0,0 1,0-1,-1 1,1 0,0 0,-1 0,1 0,0 0,-1-1,1 1,0 0,0 0,0-1,0 1,0 0,1-1,-1 1,0-1,1 1,0 0,-1-1,1 1,0-1,0 0,-1 0,1 0,2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811 444,'2'0,"-4"0,2 0,0 0,0 0,0 0,0 0,0 0,0 0,0 0,0 0,0 0,0 0,0 0,0 0,0 0,0 0,0 0,1 1,-1 0,0-1,0 1,0 0,0 1,-1-1,1 0,-1 1,1-1,-1 0,1 0,-1 0,0 1,0-1,1-1,-1 1,1-1,0 1,-1-1,1 0,0 0,0 0,0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825 435,'2'0,"-4"0,2 0,0 0,0 0,0 0,0 0,0 0,0 0,0 0,0 0,0 1,0 0,0 0,0-1,0 1,1-1,-1 1,0-1,1 1,-1 0,1-1,-1 0,1 0,-1 1,1-1,-1 0,1 0,-1 0,1 0,0 0,-1-1,1 1,0-1,-1 1,1-1,-1 1,1-1,-1 1,0-1,0 1,1-1,-1 1,0-1,0 1,0-1,0 1,0 0,0 0,1 0,-1 0,0 0,0 0,0 0,0 0,0 0,0 0,-1 0,1 0,0 1,0 0,0 0,0 1,0-1,0 0,0 0,0 1,0-1,0 0,1 1,-1-1,0 0,1 1,-1-1,0 1,1-1,-1 1,0-1,0 1,0-1,0 1,0 0,0 0,0-1,-1 0,1 1,-1-1,0 1,0-1,0-1,1 1,-1 0,0-1,0 1,0-1,1 1,-1-1,0 0,1 0,-1 0,1 0,0 0,-1 0,0-2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855 429,'2'0,"-4"0,2 0,0 0,0 0,0-1,0 1,0 0,0 0,0 0,0 0,0 0,0 0,0 0,1 1,0 0,0 0,0 0,-1 0,1 0,1 1,-2 0,1-1,-1 0,1 1,-1 0,1 0,-1-1,0 1,0-1,0 1,0-1,0 1,0-1,-1 0,1 1,-1-1,1 0,-1 0,0 0,0 0,1 0,-1 0,0-1,0 1,0-1,0 1,1-1,0 0,-1 0,1 0,0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884 457,'2'0,"-4"0,2 0,-1 0,1 0,0 0,0 0,0 0,0 0,0 0,0 0,0 0,0 0,0 0,0 0,0 0,0 0,1 0,-1 0,1 1,0-1,0 0,0 0,0 0,2 0,-2 0,0 0,0 0,0 0,0 0,0 0,-1 0,1 0,-1 0,1 0,-1 0,1 0,-1 0,0 0,1 0,-1 0,0 0,0 0,0 0,0 0,0 0,0-1,0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884 448,'2'0,"-5"0,3 0,0 0,0 0,0 0,0 0,0 0,0 0,0 0,0 0,0 0,0 0,0 0,0 0,0 0,0 0,0 0,0 0,1 0,0 0,1 0,-1 0,0 0,0 0,1 0,-1 1,0-1,0 0,0 0,0 0,-1 0,1 0,-1 0,1 0,-1 0,0 0,0 0,0 0,1 0,-1 0,0 0,1 0,-1 0,3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922 450,'2'0,"-4"0,2 0,0-1,0 1,0 0,0-1,0 1,1 0,-1 0,0 0,1-1,-1 1,1 0,-1 0,1 0,0-1,0 1,-1 0,1 0,0 0,-1 0,1 0,0 0,-1 0,2 1,-2-1,1 1,-1-1,0 0,0 1,1-1,-1 1,0 0,0 0,1 0,-1 0,0-1,0 1,0 0,0-1,0 1,-1 0,1 0,0-1,-1 1,1 0,0 0,-1-1,1 1,-1-1,1 0,-1 1,1-1,-1 1,1-1,-1 0,1 1,-1-1,1 0,-1 0,1 0,0 0,0 1,-1-1,1 0,-1 0,1 0,0 0,-1 0,1 0,-1 0,1 0,-1 0,1 0,-1 0,1 0,0 0,-1 0,0-1,1 1,0 0,-1 0,1-1,0 1,-1 0,1-1,0 1,0 0,-1 0,1-1,0 1,0 0,0-1,0 1,0 0,-1-1,1 1,0 0,0 0,0-1,0 1,0 0,0-1,0 1,0 0,0-1,0 1,0 0,0-1,0 1,0 0,0-1,0 1,0 0,1-1,-1 0,0 1,1-1,-1 1,0 0,0 0,0-1,1 1,-1 0,1-1,-1 1,1-1,-1 1,2-1,-2 1,1 0,-1-1,1 1,-1 0,1 0,-1-1,2 1,-1-1,-1 1,1 0,-1 0,1 0,-1 0,0 0,3-1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986 460,'2'0,"-4"0,2 0,1 0,-1 0,0 0,0 0,0 0,0 0,0 0,0 0,0 0,0 0,0 0,0 0,0 0,0-1,1 1,-1 0,0 0,0 0,0 0,0 0,-1 1,1-1,-1 0,-1 0,1 0,0 0,-1 0,-1 1,2-1,0 0,-1 0,1 0,0 0,0 0,1 0,-1 0,0 1,1-1,-1 0,1 0,-1 0,1 0,0 0,0 0,-1 0,1 0,0 0,0 0,0 0,0 0,0 0,-1 0,1 0,0 0,0 0,0 0,0 0,1-1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321 697,'2'0,"-4"1,2 0,0-1,0 1,0-1,0 1,-1-1,1 1,-1 0,1 0,0-1,-1 1,1-1,-1 1,1-1,0 1,-1-1,1 1,0-1,0 0,-1 0,1 0,0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991 455,'2'0,"-4"0,2 0,0 0,0 0,0 0,0 0,0 0,0 0,0 0,0 0,-1 0,1 0,-1 0,0 1,0-1,-1 0,1 0,0 0,0 0,0 0,-1 0,1 0,0 0,1 0,-1 0,0 0,1 0,0 0,-1 0,1 0,0 0,-1 0,1 0,0 0,0 0,0 0,-1 0,1 0,0 0,0 0,0 0,0 0,0 0,0 0,0 0,0 0,0 0,0 0,2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990 446,'2'0,"-4"0,2 0,0 0,0 1,0-1,0 0,1 2,0-2,-1 1,2 1,-2-1,1 0,0-1,1 2,-1-1,0-1,-1 1,0-1,1 0,-1 0,0 1,0-1,0 1,0-1,0 0,0 1,0-1,-1 1,1-1,-2 2,1-1,0-1,-1 2,1-1,0-1,0 1,-1 0,1-1,0 1,0-1,-1 1,2 0,-1-1,0 0,1 1,-1-1,1 0,0 1,0-1,0 0,-1 0,1 0,0 0,0 0,0 0,0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1033 452,'2'0,"-4"0,2 0,0 0,0 0,0 0,0-1,0 1,0 0,0 0,0 0,0-1,1 1,-1 0,0 0,0-1,0 1,0 0,1 0,-1-1,0 1,0-1,1 0,-1 1,0-1,0 1,0-1,0 0,0 0,0 1,0-1,0 0,0 1,0-1,-1 1,1-1,0 1,-1-1,1 1,0 0,-1-1,1 1,-1 0,1 0,-1 0,1 0,-1 0,0-1,1 1,-1 1,1-1,-1 0,0 0,1 0,-1 0,1 1,-2-1,2 1,-1-1,1 1,0-1,-1 1,1-1,-1 1,1-1,0 1,-1-1,1 1,-1 1,1-2,0 1,0 0,0-1,0 1,0-1,0 1,0-1,1 1,-1-1,0 1,0-1,0 0,1 1,-1-1,1 0,-1 1,1-1,0 0,-1 1,1-1,0 0,-1 0,1 0,0 0,-1 0,1 0,0-1,-1 1,1 0,-1-1,1 1,0 0,-1-1,1 1,-1-1,1 1,-1-1,0 1,1 0,-1-1,0 1,0 0,1-1,-1 1,0 0,0 0,0-1,0 1,0 0,1 0,-1 0,0 0,0 0,0 0,0 0,0 0,0 0,0 0,0 0,0 1,0-1,-1 1,1 0,0 0,0 0,0 0,-1 1,1-1,0 0,0 1,0-1,0 0,-1 1,1-1,0 1,0-1,-1 0,1 1,0-1,0 0,0 1,-1-1,1 0,0 0,-1 1,1-1,0 0,-1 0,1 0,-1 1,1-1,-1-1,1 1,-1 0,1-1,0 1,-1-1,1 1,-1 0,1 0,-1-1,1 1,-1-1,1 0,-1 1,0-1,1 0,-1 0,1 0,0 0,-1 0,1 0,-1 0,1 0,0 0,-1 0,1 0,0-1,-1 1,1 0,0-1,0 0,0 1,0-1,0 0,0 1,0-1,1-1,0 1,0 0,-1 0,1-1,0 1,0 1,0-1,1 0,-1 0,0 0,1 0,-1 1,0-1,1 0,-1 1,1-1,-1 1,0-1,2 0,-2 1,0 0,0 0,0 0,1 0,-2 0,1-1,0 1,0 0,-1 0,1 0,-1 0,3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1074 434,'2'0,"-4"0,2 0,0 0,0 0,0 0,0 0,0 0,0 0,0 0,0 0,0 0,0 0,0 0,0 0,0 1,-1-1,0 1,0 0,0 0,0 0,0 0,-1 0,1 1,0-1,-1 1,1 0,0 0,-1 2,1-3,0 1,1 1,0-1,0 0,1 0,-1 1,1-1,-1 0,1 0,0 0,0 1,0-1,0-1,1 2,-2-2,1 0,0 0,0 0,0 0,-1 0,2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1075 461,'2'0,"-4"0,2 0,0 0,0 0,0 0,-1 0,1 0,0 0,0 0,0 0,0-1,0 1,0 0,-1 0,1-1,0 1,0 0,0-1,0 1,0 0,0-1,0 1,0-1,0 1,1-1,-1 1,0-1,0 1,0 0,1 0,-1-1,1 1,0 0,-1-1,1 1,-1 0,1 0,-1 1,1-1,0 0,-1 0,1 1,-1-1,1 1,-1-1,0 1,1-1,-1 1,0 0,0 0,1 0,-1-1,-1 1,1 0,0 1,0-1,-1 0,1 0,-1 1,0-2,1 1,0 0,-1-1,1 1,-1-1,1 0,0 1,0-1,0 0,-1 0,1 1,0-1,0 0,0 0,0 0,0 0,0 0,0 0,0 0,0 0,1-1,-1 1,1 0,-1-1,1 1,-1-1,2 0,-2 0,1 0,0 1,0-1,0 0,-1 0,1 1,-1-1,1 1,-1-1,0 1,1-1,-1 1,0-1,1 1,-1 0,0-1,0 1,0 0,0 0,0-1,1 1,-1 0,0 0,0 0,0 0,0 0,0 0,0 0,0 0,-1 0,1 1,0 0,-1-1,1 1,0-1,-1 1,1 0,-1 2,1-2,0-1,0 1,0 0,1-1,-1 1,1 0,-1 0,1-1,-1 1,1-1,-1 0,1 1,0-1,2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1106 469,'2'0,"-4"0,2 0,0 0,0 0,0 0,0 0,0 0,0 1,0-1,0 1,0-1,-1 1,1 0,0 0,-1 0,1 0,-1 0,1 0,-2 1,2-2,-1 1,1 0,-1-1,1 1,0-1,-1 1,1-1,0 0,0 0,-1 1,1-1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1126 451,'2'0,"-5"0,3 0,0 0,0 0,0 0,0 0,0 0,0 0,0 0,0 1,0 0,0-1,0 1,0 0,0-1,0 1,1 0,-1-1,0 1,0 0,0-1,1 1,-1-1,0 1,0-1,1 1,-1-1,0 0,0 0,1 0,-1 1,0-1,1 0,-1 0,0 0,1-1,-1 1,1 0,-1-1,1 1,-1-1,1 1,-1-1,0 0,0 1,1-1,-1 0,1 0,-1 1,0-1,0 1,0 0,0 0,0-1,0 1,0 0,0 0,0 0,-1 0,1 0,0 0,0 0,0 0,0 0,0 0,0 0,-1 1,1 0,0 0,-1 1,1-1,-1 0,1 0,0 0,0 1,0-1,-1 0,1 1,0-1,0 1,0-1,-1 1,1-1,0 0,0 1,0-1,0 1,-1-1,1 0,0 0,-1 1,1-1,0 0,-1 0,1 0,-1 0,0 1,0-1,1-1,-1 1,0-1,1 1,-1-1,0 0,1 1,-1-1,0 0,1 0,-1 0,1 0,0 0,0 0,-1-1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1151 473,'2'0,"-4"0,2 0,0 0,0 0,0 0,0 0,0 0,0 0,0 0,0 0,0 0,0 0,0 0,0 0,1 1,-1 0,0 0,0-1,0 1,0 0,-1 0,1 0,0 0,0 0,-1 1,1-1,-1 0,1-1,-1 1,1 0,0 0,-1-1,1 0,0 1,-1-1,1 0,0 0,0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1166 450,'2'0,"-4"0,2 0,0 0,0 0,0-1,0 1,0 0,0 0,0 0,0 0,-1 0,1 0,0 0,0 0,0 0,0 0,1 0,-1 0,0 0,0 0,0 0,0 0,0 0,1-1,-1 1,1 0,-1 0,0 1,1-1,0 0,-1 0,1 0,0 0,-1 0,1 1,-1-1,1 0,-1 1,1-1,-1 0,1 1,-1-1,0 1,1 0,-1 0,0 0,0 0,-1 0,1 0,0 0,-1 0,1 0,-1 0,0 0,1 0,-1 0,0 0,0 0,0 1,0-1,1 0,-1 0,1 0,-1-1,1 1,0 0,-1-1,1 1,0-1,0 0,0 1,0-1,0 0,0 1,0-1,1 0,-1 1,1-1,-1 0,1 1,-1-1,2 1,-1-1,0 0,0 0,0 0,0 1,0-1,0 0,0 0,-1 0,1-1,0 1,-1 0,1 0,0 0,-1-1,0 1,2-1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1172 466,'1'0,"-1"0,0 0,1 0,-1 0,0 0,1 0,-1 0,0 0,1 0,-1 0,0 0,0 0,0 0,1 0,-1 0,0 0,0 0,0 0,0 0,0 0,0 0,0 0,0 0,0 0,0 0,-1-1,0 1,-1 0,1 0,0 0,-2 0,2 0,0 0,-1 0,2 0,-1-1,0 1,1 0,-1 0,1 0,-1 0,1 0,-1 0,1 0,0 0,0 0,0 0,-1 0,1 0,0 0,0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344 684,'2'0,"-4"-1,2 1,1-1,-1 1,0-1,1 0,1-1,-1 1,0 0,0 0,0 0,1 0,-1 0,0 1,0-1,1 1,-1-1,0 1,2-1,-2 1,0 0,0 0,0 0,0 0,0 1,0-1,1 1,-1-1,-1 1,1 0,0-1,-1 1,1 0,-1-1,1 2,0-1,-1-1,0 1,1 0,-1 0,0 0,0 0,0 0,0 0,0 0,0 0,0 0,0 0,0 0,-1 0,1 0,0-1,-1 1,1 0,-1 0,1 0,-1-1,1 1,-1-1,0 1,1 0,-1-1,0 1,0-1,1 0,-1 1,0-1,0 0,1 0,-1 1,0-1,0 0,0 0,0 0,0 0,0 0,0 0,0 0,0 0,0 0,0 0,0 0,1 0,-2-1,1 1,1 0,-1-1,0 1,1-1,-1 1,1 0,-1-1,1 1,0 0,-1-1,1 1,0 0,0 0,0-1,0 1,0 0,0-1,0 1,0 0,1-2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1201 438,'2'0,"-4"0,2 0,0 0,0 0,0 0,0 0,0 0,0 1,0-1,0 1,1 0,-1 0,0 0,1 1,0-1,-1 1,1 1,0-1,-1 0,1 1,0-1,0 1,-1-1,1 3,0-2,-1 0,0-1,0 0,-1 1,1-1,-1-1,1 1,-1-1,0 1,0-1,0 1,-1-1,1 0,0 0,0-1,0 1,-1 0,1-1,0 1,1-1,0 0,0 0,-1 0,1 0,3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1256 469,'2'0,"-4"0,2 0,-1 0,1 0,0 0,0 0,-1 0,0 0,0 0,0 0,0 0,0 0,0 0,0 0,-1 0,1 0,0 0,-1 0,-1 0,2 0,-1 0,1 0,0 0,-1 0,1 0,0 0,1 0,-1 0,1 0,0 0,-1 0,1 0,0 0,0 0,0 0,0 0,0 0,-1 0,1 0,2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1251 460,'2'0,"-4"0,2 0,0 0,0 0,0 0,0 0,0 0,0 0,0 0,0 0,0 0,0 0,0 0,0 0,-1 0,0 0,0 0,0 0,0 0,-1 0,-1-1,2 1,0 0,-2 0,1-1,1 1,0 0,1 0,-1 0,1 0,-1 0,0 0,1 0,0 0,0 0,0 0,0 0,0 0,0 0,0 0,2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1265 461,'2'0,"-4"0,2 0,0 0,1 0,-1 0,1 0,-1 0,0-1,1 1,-1 0,0 0,1 0,0 0,0 1,-1-1,1 0,-1 0,0 0,1 1,-1-1,1 0,-1 1,1-1,-1 0,0 1,0-1,1 1,-1-1,0 1,0-1,0 1,0-1,0 1,0 0,0-1,-1 1,1 0,0-1,-1 1,1-1,-1 1,1-1,-1 0,1 1,-1-1,1 1,0-1,-1 0,1 0,-1 1,1-1,0 0,-1 0,1 0,-1 0,1 0,0 1,0-1,-1 0,1 0,-1-1,1 1,0 0,-1 0,1 0,0 0,0 0,0 0,-1-1,1 1,0 0,0 0,-1-1,1 1,0 0,0 0,0-1,0 1,-1 0,1 0,0-1,0 1,0 0,0-1,0 1,0 0,0-1,0 1,0 0,0-1,0 1,0-1,0 1,0 0,0 0,0-1,0 1,1-1,-1 1,0 0,0-1,0 1,0 0,0 0,1 0,-1-1,0 1,0 0,0 0,0 0,1 0,-1-1,0 1,1 0,-1 0,0 0,0 0,1 0,-1 0,0-1,1 1,-1 0,0 0,1 0,-1 0,1 0,-1 0,0 0,2-1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1266 488,'2'0,"-4"0,2 0,0 0,0 0,0 0,0 0,0 0,0 0,0 0,0 0,0 0,0 0,0 0,0 0,1 0,-1 0,0 0,0 0,0 0,0 0,0 0,0 0,0 0,0 0,0 0,0 0,0 0,0 0,0 0,0 0,0 0,0 0,0 0,0 0,0 0,0 0,0 0,0 0,0 0,0 0,0 0,0-1,0 1,0 0,0 0,0 0,0 0,0 0,0 0,0 0,0 0,0 0,0 0,0 0,0 0,0 0,0 0,0 0,0 0,0 0,0 0,0 0,0 0,0 0,0 0,0 0,0 0,0 0,0 0,0 0,0 0,0 0,0 0,0 0,0 0,0 0,0 0,0 0,0 1,-1 0,1-1,0 1,0 0,-1 0,1 2,-1-2,1 0,-1 0,1 0,0 0,-1 0,1 1,-1-1,1 0,0 0,-1 0,1 0,-1 0,1 0,-1 0,1 0,0-1,-1 1,1-1,0 1,0 0,-1-1,1 0,0 1,0-1,0 0,0 0,0 1,0-1,0 0,0 0,0 0,0 0,0 0,0 0,0 0,0 1,0-1,0 0,0 0,0 0,0 0,0 0,1 0,-1 0,2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1268 490,'2'0,"-4"0,2 0,0 0,0 0,0 0,0 0,0 0,0 0,0 0,0 0,0 0,0 0,0 0,0 0,0 0,0-1,0 1,0 0,0 0,0 0,-1 0,1 0,0 0,0 0,0 0,0 0,0 0,0 0,0 0,0 0,0 0,0 0,0 0,0 0,0 0,0 0,0 0,0 0,0 0,0 0,0 0,0 0,0 0,0 0,0 0,0 0,0 0,0 1,0-1,0 0,0 1,0-1,0 1,0-1,0 0,0 1,0-1,0 0,0 1,0-1,0 0,0 0,0 1,0-1,0 0,0 0,0 0,0 0,0 0,0 0,0 0,0 0,0 0,0 0,0 0,0 0,0 0,0 0,0 0,0 0,0 0,0 0,0 0,0-1,0 1,0-1,0 1,0-1,0 1,0-1,0 1,0-1,0 1,0 0,0-1,0 1,0 0,0 0,0-1,0 1,0 0,0 0,0-1,0 1,0 0,0 0,0 0,0 0,0 0,0 0,-1 0,1 0,0 0,0 0,0 0,-1 0,1 0,0 0,-1 0,1 0,-1 0,1 0,-1 1,1-1,-1 0,1 0,-1 0,1 1,-1-1,1 0,-1 0,1 0,0 1,0-1,-1 0,1 0,0 0,0 0,0 0,0 0,0 0,0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1270 488,'2'0,"-4"0,2 0,0 0,0 0,0 0,0 0,0 0,0 0,0 0,0 0,0 0,0 0,0 0,0 0,0 0,-1 0,1 0,0 0,0 0,0 0,0 0,0 0,0 0,0 0,0-1,0 1,0 0,0 0,0 0,0 0,0 0,0 0,0 0,0 0,0 0,0 0,0 0,-1 0,1 0,0 0,0 0,0 0,0 0,0 0,0 0,0 0,0 0,0 0,0 0,0 0,0 0,0 0,0 0,0 0,0 0,0 0,0 0,0 0,0 0,0 0,0 0,0 0,0 0,0 0,0 0,0 0,0 0,0 0,0 0,0 0,-1 0,1 0,0 0,0 1,0-1,0 0,0 1,1-1,-1 1,0-1,0 1,0-1,0 0,0 1,0-1,0 1,0-1,1 0,-1 1,0-1,0 0,0 0,0 1,0-1,0 0,0 0,0 0,0 0,0 0,0 0,0 0,0 0,1 0,0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1272 532,'2'0,"-4"0,2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1,0-1,0 0,0 0,-1 0,1 0,0 1,0-1,0 0,0 0,-1 0,1 0,0 0,0 0,0 0,0 0,0 0,0 0,0 0,0 0,0 0,1 0,-1-1,0 1,1 0,-1-1,1 1,-1 0,0-1,1 1,-1 0,0 0,1-1,-1 1,0 0,0 0,1 0,-1 0,0 0,0-1,0 1,0 0,0 0,0 0,1 0,-1 0,0 0,0 0,0 0,0 0,0 0,0 1,0-1,0 1,0-1,0 1,0-1,0 1,0 0,0 0,0 0,0 0,0 0,-1 0,1 0,0 1,0-1,-1 0,1 0,0 0,0 0,0 0,0-1,-1 1,1-1,0 1,0-1,0 1,0-1,0 0,0 1,0-1,0 0,0 1,0-1,0 0,-1 0,1 0,0 0,0 1,0-1,0 0,0 0,0 0,0 0,0 0,0 0,0 0,0 0,0 0,1 0,-1 0,0 0,0 0,0 0,0 0,1 0,-1 0,0 0,1 0,-1 0,0 0,1 0,-1 0,0-1,1 1,-1 0,0 0,0 0,0 0,1 0,-1 0,0 0,0 0,0 0,0 0,0 0,0 0,0 0,0 0,1 0,-1 0,0 0,0 0,0 0,-1 0,0 0,1 0,-2 0,2 0,-1 0,0 0,0 0,1-1,-1 1,0 0,0 0,1 0,-1 0,1 0,0 0,-1 0,1 0,0 0,-1 0,1 0,0 0,0 0,0 0,0-1,-1 1,1 0,0 0,0 0,0 0,0 0,3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1299 547,'2'0,"-4"0,2 0,0 0,0 0,0 0,0 0,0 0,0 0,0 0,0 0,0 0,0 0,0 0,0 1,-1 0,1 0,-1-1,1 1,-1 0,0 0,1 0,-1-1,1 1,-1-1,1 1,-1-1,1 1,-1-1,1 0,0 0,0 0,0 0,0 1,-1-1,1 0,0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1312 534,'2'0,"-4"0,2 0,0 0,0 0,0 0,0 0,0 0,0 0,0 0,0-1,0 1,1 0,-1 0,0 0,0 0,0 0,0 0,1 0,-1 0,0 0,0 0,0 0,1 0,-1 0,0 0,1 1,-1-1,1 0,-1 0,0 1,0-1,0 0,0 1,1-1,-1 0,0 1,0 0,0 0,-1-1,1 1,0 0,0-1,0 1,-1-1,1 1,0-1,-1 1,1 0,-1-1,1 1,0-1,-1 0,1 1,0-1,0 0,0 0,-1 1,1-1,0 0,0 0,0 1,-1-1,1 0,0 0,0 0,0 0,0 0,0 1,0-1,0 0,0 0,0 0,0 0,0 0,0 1,0-1,0 0,0 0,1 0,-1 0,0 0,0 0,0 0,1 0,-1 0,0 0,1 0,-1 0,0 0,1 0,0 0,-1 0,1 0,-1 0,1 0,-1 0,0 0,1 0,-1 0,0 0,1 0,-1-1,0 1,1 0,-1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361 692,'0'1,"0"-1,0 0,1 1,-1-1,0 1,1 0,-1 0,1-1,-1 1,1 0,-1 0,0 0,1 0,-1 0,0 0,1 0,0 0,-1 0,0-1,0 1,0-1,0 1,1-1,-1 0,0 1,0-1,0 0,0 0,0 1,0-1,0 0,0 0,0 0,0 0,0 0,1 1,-1-1,0 0,0 0,1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1328 551,'2'0,"-5"0,3 0,0 0,0 1,-1 0,1-1,-1 1,1-1,0 1,-1-1,1 1,-1-1,1 1,-1-1,1 1,0-1,-1 1,1-1,0 0,0 1,0-1,0 0,0 0,0 0,0 1,0-1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1340 536,'2'0,"-4"0,2 0,0 0,0-1,0 1,0 0,0 0,0 0,0 0,0 0,0 0,0 0,0 0,0 0,0 0,0 0,0 0,0 0,1 0,-1 0,0 0,1 0,-1 1,0-1,1 0,-1 0,1 1,-1-1,0 0,0 0,1 1,-1-1,0 0,0 1,0-1,0 0,1 1,-2-1,1 0,0 1,0-1,0 1,-1-1,0 0,1 1,-1-1,1 1,-1-1,1 0,-1 0,1 0,-1 0,1 1,0-1,0 0,-1 0,1 0,0 0,0 0,0 0,0 0,0 0,0 1,0-1,0 0,0 0,1 0,-1 1,0-1,0 0,0 0,1 1,-1 0,1 0,-1-1,0 1,0 0,1-1,-1 1,0-1,-1 1,1-1,0 1,0 0,-1-1,1 0,0 1,-1-1,1 0,-1 1,0-1,1 0,-1 0,0 0,1 0,-1 0,0 0,1 0,-1 0,1 0,0 0,-1 0,1 0,0 0,0 0,0 0,0 0,-1 0,1 0,0 0,0 0,0 0,0 0,0 0,0 0,0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1283 189,'2'0,"-4"1,3 0,-1 0,1 0,-1 1,1-1,-1 0,1 1,-1-1,0 1,0-1,1 1,-1 0,0 0,0 0,0 0,0 0,0 0,-1-1,1 1,0 0,0-1,-1 1,1-1,-1 1,1 0,-1-1,1 1,-1-1,0 4,0-4,0 0,0 0,1 1,-1-1,-1 1,1-1,0 0,0-1,0 1,0 0,0-1,0 1,0-1,1 1,-1-1,0 0,1 1,-1-1,0 0,0 1,0-1,0 0,0 0,0 0,0 0,1 0,-1 0,0 0,0 0,1 0,-1 0,0 0,1-1,-1 1,0 0,1 0,-1 0,0 0,1 0,-1-1,0 1,1 0,-1 0,0-1,1 1,-1 0,1 0,-1-1,1 1,-1 0,0-1,1 1,-1 0,1 0,-1-1,0 1,1-1,-1 1,0 0,1-1,-1 1,0 0,1 0,-1-1,1 1,-1 0,1-1,-1 1,0 0,1-1,0 1,0 0,-1 0,1-1,-1 1,1 0,0-1,-1 1,1-1,-1 0,1 1,0-1,-1 0,1 1,0-1,-1 1,1-1,0 0,-1 0,1 0,0 1,-1-1,1 1,0-1,0 0,0 1,0-1,-1 0,1 1,0-1,0 0,0 1,0-1,0 0,0 1,0-1,0 0,0 0,0 1,0-1,0 0,0 1,0-1,0 0,1 1,-1-1,0 0,0 1,0-1,0 1,0-1,0 1,0-1,0 1,0 0,0-1,0 1,0-1,0 1,0-1,0 1,1-1,-1 1,0-1,0 1,0-1,0 1,0-1,1 1,-1-1,0 1,0-1,0 1,0-1,1 1,-1 0,0-1,0 1,1-1,-1 0,0 1,0-1,1 1,-1-1,1 0,-1 1,0-1,1 1,-1-1,1 1,-1-1,1 1,-1-1,1 0,0 1,0-1,0 0,0 0,-1 1,1-1,-1 1,1-1,-1 1,1-1,0 1,0-1,-1 1,1-1,-1 1,0 0,1-1,-1 1,1 0,-1 0,0-1,1 1,-1 0,0-1,1 1,-1 0,1-1,-1 1,1 0,0-1,-1 1,1 0,-1 0,1-1,-1 1,1 0,-1 0,1-1,0 1,-1 0,0 0,1 0,0 0,-1 0,0-1,1 1,-1 0,1 0,-1 0,1 0,-1 0,1 0,-1 0,2-1,-2 1,1 0,0 0,-1 0,1 0,0 0,-1 0,1 0,-1 0,2 0,-2 0,1 0,-1 0,2 0,-2 0,1 0,0 1,-1-1,1 0,0 0,0 0,-1 0,1 1,0-1,0 0,0 0,0 1,-1-1,1 0,0 1,1 0,-2-1,1 1,0-1,-1 1,1-1,0 1,0 0,-1 0,1-1,-1 1,1-1,-1 1,1-1,-1 1,1 0,-1 0,0-1,1 0,-1 1,0-1,0 0,0 0,0 0,0 0,0 1,1-1,-1 0,0 0,0 0,0 0,0 1,0-1,0 0,0 0,1 0,-1 0,0 0,0 0,0 1,0-1,1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1230 130,'2'0,"-4"0,2 0,0 0,0 0,0 0,0 0,0 0,0 0,0 0,0 0,0 0,0 0,0 0,0 0,0 0,0 0,0-1,0 1,0 0,0 0,0-1,0 1,1 0,-1 0,0-1,0 1,1 0,-1 0,0 0,0-1,1 1,-1 0,0 0,1 0,-1 0,0 0,1 0,-1-1,1 1,-1 0,0 0,1 0,-1 0,0 1,1-1,-1 0,0 0,1 0,-1 1,0-1,1 0,-1 1,0-1,0 1,0-1,0 1,1-1,-1 1,-1 0,1 0,0-1,0 1,0-1,0 0,-1 1,1-1,0 1,-1 0,0-1,1 0,0 0,-1 0,1 1,0-1,-1 0,1 0,0 0,-1 0,1 0,0 0,-1 0,1 0,0 0,-1 0,1 0,0 0,-1 0,1-1,0 1,0 0,0 0,-1 0,1-1,0 1,0 0,0 0,-1-1,1 1,0-1,0 1,0 0,0 0,0-1,0 1,0 0,0-1,0 1,0-1,0 1,0-1,0 1,0 0,0 0,0-1,1 1,-1-1,0 1,0 0,0-1,0 1,0 0,0 0,0 0,0-1,0 1,1 0,-1 0,0 0,0-1,0 1,0 0,0 0,0 0,1 0,-1-1,2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1252 143,'2'0,"-4"0,2 0,0 0,0 1,0-1,0 0,0 1,-1-1,1 1,-1-1,1 1,0-1,-1 1,1-1,-1 1,1-1,0 1,-1-1,1 0,0 1,0-1,0 0,0 0,-1 0,1 1,0-1,0 0,0 0,0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1268 125,'2'0,"-4"0,2 0,0 0,0 0,0 0,0 0,0 0,0 0,0 0,0 0,0 0,0 0,0 0,0 0,0 0,0 0,0 0,-1 0,1 0,0 0,-1 0,1 0,0 0,0 0,0 0,0 0,0 0,0 0,0 0,0 0,0 0,0-1,0 1,0 0,1 0,-1 0,0-1,0 1,0 0,0 0,0 0,0 0,1 0,-1-1,0 1,0 0,0 0,0 0,0 0,0 0,0 0,0 0,0 0,0 0,1 1,-1-1,0 0,0 1,0-1,0 1,0 0,0 0,0 0,0 0,0 0,0 0,0 0,0 0,0 0,0 0,0-1,0 1,-1-1,1 1,0 0,0-1,0 0,0 0,0 1,0-1,0 0,0 0,0 0,0 0,0 0,0 0,0 1,0-1,0 0,0 0,0 0,0 0,0 0,1 0,-1 0,0 0,0 0,1 0,-1 0,1 0,-1 0,0-1,1 1,-1 0,0 0,0 0,1 0,-1 0,0 0,0 0,0 0,0 0,0 0,0 0,0 0,0 0,0 0,0 0,0 0,0 0,0 0,0 0,0 0,0 0,-1 0,0 0,0 1,1-1,-1 0,0 0,0 0,1 0,-1 0,1 0,-1 0,1 0,-1 0,1 0,0 0,0 0,-1 0,1 0,0 0,0 0,0 0,0 0,0 0,0 0,0 0,0 0,0 0,0 0,0 0,2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1286 137,'2'0,"-4"0,2 0,0 0,0 0,0 1,0-1,0 0,0 1,0-1,0 1,-1-1,1 1,0 0,-1 0,1 0,-1 0,1 0,-1 0,0-1,1 1,-1 0,1-1,-1 1,1-1,-1 1,1-1,0 0,0 1,-1-1,1 0,0 0,0 0,0 0,0 1,0-1,-1 0,1 0,0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1298 127,'2'0,"-4"0,2 0,0 0,0 0,0 0,0 0,0 0,0 0,0-1,0 1,0 0,0 0,0 0,0 0,1 0,-1 0,0 0,0 0,0 0,0 0,1 0,-1 0,0 0,1 0,-1 0,0 0,1 1,-1-1,0 0,0 0,1 1,-1-1,0 1,0 0,0-1,0 1,0 0,-1 0,1 0,0-1,-1 1,1 0,-1 0,1-1,-1 1,0 0,1-1,-1 1,1-1,-1 1,1-1,-1 0,1 1,-1-1,1 1,0-1,-1 0,1 0,0 0,0 0,0 1,0-1,0 0,0 0,0 0,0 0,0 0,0 0,0 0,1 1,-1-1,1 0,-1 0,0 0,1 0,-1 0,1 0,0 0,0 0,-1 0,1 0,-1 0,0 0,1 0,-1 0,1 0,-1 0,0 0,0 0,0 0,1 0,-1 0,0 0,0 0,0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611 252,'2'0,"-4"0,2 0,0 0,0 0,0 0,0 0,0 0,0 0,0 0,0 0,0 0,0 0,0 0,0 0,-1 0,1 0,1 1,-1-1,0 0,0 0,0 0,0 0,1 1,-1-1,0 0,0 1,1-1,-1 0,0 0,1 1,-1-1,1 0,0 1,-1-1,1 0,0 0,-1 0,1 1,-1-1,1 0,0 0,-1 0,1 1,0-1,-1 0,1 0,0 0,-1 0,1 0,0 0,0 0,-1 0,1 0,0 0,1 0,0-1,-1 1,0 0,0 0,0 0,1 0,-1-1,0 1,1 0,-1 0,0 0,0 0,0 0,0 0,0-1,0 1,0 0,-1 0,1 0,0 0,0 0,0 0,0 0,0 0,0 1,0-1,-1 0,1 0,0 0,0 0,0 1,1-1,-1 0,0 0,0 1,0-1,0 0,0 1,-1-1,1 0,0 0,-1 1,1-1,-1 0,1 1,-1-1,1 0,-1 0,0 0,1 0,-1 0,1 0,0 0,-1 0,1 0,0 0,-1 0,1-1,0 1,0 0,1 0,-1-1,0 1,1 0,-1-1,0 1,1 0,-1-1,1 1,-1 0,0 0,0 0,1 0,-1 0,0 0,0 0,0 0,0 0,0 0,1 0,0 0,-1 0,0 1,1-1,-1 0,0 1,1-1,-1 0,2 1,-2 0,1-1,-1 1,0-1,1 1,-1-1,1 1,1-1,-2 1,1-1,-1 0,0 1,1-1,-1 0,1 0,0 1,3-1,-4 0,1 0,0 0,0 1,0-1,0 0,-1 0,1 0,0 0,0 0,-1 0,1 0,0 0,0 0,0 0,0 0,0 0,1 1,0-1,-2 0,1 0,-1 0,0 0,0 0,0 0,0 0,0 0,0 0,0 0,-1 0,1 0,0 0,-1 0,0 0,1 0,-1 0,0 0,1 0,-1 0,0 0,1 0,-1 0,0 0,1 0,-1 0,0 0,2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1080 521,'2'0,"-4"0,2 0,0 0,0 0,0 0,0 0,0 0,0-1,0 1,0 0,0 0,0 0,0 0,0 0,0-1,0 1,0 0,0 0,0-1,0 1,0 0,0 0,0-1,0 1,0 0,0 0,1 0,-1 0,0-1,0 1,0 0,0 0,0 0,0 0,0 0,0 0,0 0,0 0,0 0,0 0,0 0,0-1,0 1,0 0,0 0,0 0,0 0,0 0,0 0,0 0,0 0,0 0,0 0,0 0,0 1,-1-1,1 1,-1 0,0 0,1 0,-1 0,0 0,1 0,-1 0,0 0,0 0,0 0,0 0,1 0,-1 0,-1 1,1-1,1 0,-1-1,1 1,-1-1,1 1,0-1,0 0,-1 1,1-1,0 0,0 0,0 0,0 0,0 1,0-1,0 0,0 0,0 0,0 0,0 0,0 0,1 1,-1-1,1 0,0 0,0 0,0 1,2-1,-1 0,-1 0,1 0,-1 0,1 0,-1 0,0 0,0 0,0 0,1 0,-1-1,0 1,-1 0,0 0,1 0,-1 0,0 0,0 0,0 0,0 0,0 0,1 0,-1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409 706,'2'0,"-4"0,2 0,0 0,-1 1,1-1,0 1,0 0,-1 0,1-1,-1 1,1 0,0 0,-1 0,1 0,0-1,-1 2,1-2,-1 1,1-1,0 0,0 1,0-1,-1 0,1 0,0 0,0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1076 529,'2'0,"-4"0,2 0,0 0,0 0,0 0,0 0,0 0,0 0,0 0,0 0,0 0,0 0,0 0,0 0,0 0,0 0,0 0,0 0,0 0,0-1,0 1,0 0,0 0,0 0,0 0,0 0,0 0,0 0,0 0,0 0,0 0,0 0,0 0,0 0,0 0,0 0,0 0,0 1,0-1,0 1,0 0,0 0,0 2,0-1,0-1,0 2,0-2,-1 0,1 0,0 0,0 0,0 0,0 0,-1 0,1-1,0 1,0 0,0-1,0 1,0-1,-1 1,1-1,0 1,0-1,0 1,0-1,0 0,0 0,0 0,0 1,0-1,0 0,0 0,1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1102 526,'2'0,"-4"0,2 0,0 0,0 0,0 0,0 0,0 0,0 0,0 0,0 1,0 0,-1 0,1 0,0 0,0 0,0 1,0 0,0 0,-1-1,1 1,0-1,0 1,0 1,0-2,-1 1,1-1,0 0,0 1,0-1,0 0,-1-1,1 1,0 0,0-1,0 1,0-1,0 0,0 0,0 0,0 1,0-1,0 0,0 0,0 0,1-1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1095 525,'2'0,"-4"0,2 0,0-1,1 1,-1 0,0 0,1 0,-1 0,1 0,-1-1,1 1,-1 0,2 0,-2 0,1 1,0-1,1 0,-1 1,0-1,1 1,0 0,1 1,-2-1,1 0,-1 0,0 2,0-2,0 0,0 0,-1 0,1 0,0 0,-1 0,0 0,1 2,-1-2,0 0,0-1,0 1,0 1,0-1,-1 0,1 0,-1 0,0 0,0 0,0-1,0 1,-1 0,1-1,-2 1,1 0,-2-1,1 0,2 0,-1-1,1 1,-1 0,1 0,-1-1,1 1,0 0,0 0,0 0,1 0,-1-1,0 1,1 0,-1 0,1 0,0 0,0 0,-1 0,1 0,0 0,0 0,0 0,0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265 527,'2'0,"-4"0,2 0,0 0,0 0,0 0,0 0,1 0,-1 0,0 0,0 0,0 0,0 0,1 0,-1 0,0-1,0 1,0 0,0 0,1 0,-1 0,0 0,1 0,-1 0,0 0,0 0,0 0,1 0,-1 0,1 0,-1-1,0 1,1 0,-1 0,0 0,0 0,1 0,-1 0,0 0,0 0,0 0,1 0,-1-1,0 1,0 0,0 0,0 0,0 0,0 0,0 0,0 0,0 0,0 0,0 0,0 0,0 0,-1 0,0 0,0 0,-1 0,1 0,-1 1,0-1,0 0,0 0,-1 0,1 0,0 0,1 0,-1 0,0 0,0 0,1 1,-1-1,1 0,0 0,0 0,0 0,0 0,1 0,-1 0,1 0,-1 0,1 0,0 0,0 0,-1 0,1-1,0 2,0-1,0 0,0 0,-1 0,1 0,0 0,0 0,0 0,0 0,0 0,0 0,0 0,0 0,0 1,0-1,0 0,0 1,0 0,0 0,0-1,1 2,-1-1,0 0,1 0,-1 0,1 0,-1 1,0-1,1 0,-1 0,1 0,-1 1,1-1,-1 0,1 0,-1 0,1 0,-1 0,1 0,-1 0,0 0,1 0,-1-1,1 1,-1 0,0-1,0 0,0 1,1-1,-1 0,0 0,0 0,0 0,0 1,0-1,0 0,0 0,0 0,0 0,0 0,1 0,-1 0,0-1,0 1,1-1,-1 1,1-1,-1 0,1 0,0-1,-1 1,1-1,1 0,-1 0,0 0,1 0,-1 0,1 0,-1 0,1 0,0-2,0 2,-2 1,1 0,-1 1,1-1,-1 1,0-1,1 1,-1 0,0-1,0 1,0 0,0 0,0 0,0 0,0 0,0 0,0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295 541,'2'0,"-4"0,2 0,0-1,0 1,0 0,0-1,0 1,1 0,-1-1,0 1,0-1,0 1,0-1,0 0,0 1,0-1,0 1,0-1,0 1,0-1,0 0,0 1,-1-1,1 1,0-1,0 1,-1 0,0-1,1 1,-1 0,1 0,-1 0,1 0,-1 0,1 0,-2 0,2 1,-1-1,0 0,1 0,-1 1,1-1,-1 1,1-1,0 1,-1-1,1 1,0 0,-1-1,1 1,0 0,0 0,0 0,0 0,0 0,0-1,0 1,1-1,-1 1,0-1,0 0,0 1,0-1,1 0,-1 0,0 0,1 1,-1-1,0 0,1-1,-1 1,1 0,0-1,-1 1,1-1,0 1,-1-1,1 0,0 1,-1-1,1 0,-1 1,1-1,-1 1,0-1,0 1,1 0,-1 0,0-1,0 1,0 0,0 0,0 0,0 0,0 0,0 0,0 0,0 0,0 2,0 0,0-1,0 0,0 0,0 0,0 0,0 1,0-1,0 0,0 1,0 0,0-1,0 1,1 1,-1-2,0 1,0 0,0-1,0 1,0-1,0 1,1-1,-1 1,0-1,0 0,0 1,0-1,-1 0,1 0,0 0,0 0,0-1,-1 1,1 0,0-1,-1 1,1-1,-1 0,1 1,-1-1,0 0,1 0,-1 0,0 0,0 0,0-1,0 1,0-1,0 0,0 0,1 0,-1 0,1 0,0 0,-1 0,2 0,-1-1,0 1,1-1,1 0,-1 0,0 0,1 0,1-1,-1 2,-1 0,0 0,1 1,-1-1,0 0,0 0,3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265 507,'2'0,"-4"0,2 0,0 0,0 0,0 0,0 1,0-1,0 0,0 0,0 0,0 0,-1 0,0 0,0 0,0 1,0-1,-1 0,1 0,-1 0,0 0,1 0,-3 0,3 1,-1-1,1 0,-1 0,1 0,-1 0,1-1,0 1,0 0,0 0,0 0,1 0,-1 0,1 0,0 0,-1 0,1 0,0 0,0 0,0 0,-1 0,1 0,0 0,0 0,0 0,0-1,0 1,0 0,3-1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253 498,'2'0,"-4"0,2 0,0 0,1 0,-1 0,0 1,1-1,0 0,0 1,-1-1,1 0,-1 0,1 1,-1-1,1 1,-1-1,1 0,-1 1,0-1,1 0,-1 0,0 1,0-1,1 0,-1 1,0-1,0 0,0 0,0 1,1-1,-1 0,0 0,0 1,-1-1,1 1,-1 0,1 0,-1-1,1 1,-1 0,0-1,0 1,0-1,1 1,-1-1,0 1,1-1,-1 0,1 1,-1-1,1 0,0 0,0 0,-1 1,1-1,0 0,0 0,0 0,0 0,0 0,2-1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344 517,'2'0,"-4"0,2 0,0-1,0 1,0 0,0 0,0 0,0 0,0 0,0 0,0 0,0 0,0 0,0 0,0 0,-1 0,2 2,-1 0,0-1,0 0,0 1,-1 0,1 0,0 0,0-1,0 1,0-1,0 1,1-1,-1 0,0 1,-1-1,1 0,0 0,0 0,0 0,0 0,0-1,1 1,-1 0,0-1,0 0,0 1,0-1,0 0,0 1,0-1,0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361 551,'2'0,"-4"0,2 0,0 0,0 0,0 0,0 0,0 0,0 0,0 0,0 0,0 0,0 0,0 0,0 0,0 0,0 0,0 0,-1-1,0 1,0 0,0 0,-2 0,2 0,-1 0,1 0,-1 0,1 0,-1 0,1 0,-1 0,1 0,0 0,0 0,0 0,1 0,-1 0,1 0,-1 0,1 0,0 0,-1 0,1 0,0 0,0 0,0 0,-1 0,1 0,0 0,0 0,0 0,0 0,0 0,0 0,0 0,0 0,0 0,0 0,0 0,0 0,0 0,-1 0,1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407 529,'2'0,"-4"0,2 0,0 0,0 0,0 0,0 0,0 0,0 0,-1 0,1 0,0 0,-1 0,0 0,0 1,0-1,0 0,0 1,0-1,0 0,1 1,-1-1,1 0,0 1,-1-1,1 0,0 0,0 0,0 0,1 1,0 0,0-1,0 1,0-1,0 1,0 0,0-1,0 1,-1-1,1 1,-1-1,1 1,-1-1,1 1,-1-1,0 1,0-1,1 1,-1-1,0 0,0 1,-1-1,1 1,0-1,-1 1,1-1,-1 0,1 1,-1-1,0 0,1 1,-1-1,0 0,1 0,-1 0,0 0,1 0,-1 0,1 0,0 0,-1 0,1 0,-1 0,1 0,0 0,0-1,0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439 680,'2'0,"-4"0,2 0,0 0,0 0,0 0,0 1,0 0,0 0,0 0,0 0,0 1,0-1,0 0,0 1,0-1,0 1,0-1,0 0,0 1,0-1,-1 0,1 0,0 1,0-1,0-1,0 1,0 0,0 0,0-1,0 1,0-1,0 0,0 1,0-1,0 0,0 0,0 0,0 1,0-1,0 0,0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415 535,'2'0,"-4"0,2 0,0 0,0-1,0 1,0 0,0 0,0 0,0 0,0 0,0 0,0 1,0-1,1 0,-1 1,0-1,0 1,0-1,0 1,1 0,-1-1,0 1,0 0,1-1,-1 1,0-1,1 1,0-1,-1 1,0-1,1 0,-1 0,0 0,1 0,-1 0,0 0,1 0,-1 0,1-1,-1 1,1-1,-1 1,0-1,0 0,1 1,-1-1,0 0,0 1,0-1,0 0,0 1,0-1,0 0,0 1,0 0,0-1,0 1,0 0,0 0,0 0,0 0,0 0,0 0,0 0,0 0,1 1,-1 0,0 0,0 0,0 0,0-1,0 1,0 0,0-1,0 1,0 0,1-1,-1 0,0 1,0-1,0 0,0 0,1 0,-1 0,1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436 531,'2'0,"-4"0,2-1,0 1,0 0,0 0,0 0,0 0,0 0,0 0,0 0,0 0,0 0,0 1,0-1,0 1,0 0,0 0,0 1,0-1,0 0,0 1,0-1,0 1,0 0,1 0,-1 0,0 0,0 0,0 2,0-3,0 0,1 1,-1-1,0 1,0-1,0 0,0 0,0-1,0 1,0 0,0-1,0 0,0 0,0 1,0-1,0 0,0 0,0 0,0 0,0 0,0 0,2-2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438 537,'2'0,"-4"0,2 0,0 0,0 0,0 0,0 0,0 0,0 0,0 0,0 0,0 0,0 0,0 0,0 0,0 0,0 0,0 0,1 0,-1 0,0-1,1 2,0-1,-1 0,1 0,-1 0,1 0,0 0,-1 1,1-1,-1 0,0 0,0 1,1-1,-1 0,0 0,0 1,0-1,0 0,0 1,0-1,-1 0,1 1,0-1,-2 1,1 0,1-1,-1 0,0 1,0-1,1 0,-1 0,0 0,1 0,-1 0,0 0,1 0,0 0,-1 0,1 0,0 0,-1 0,1 0,0 0,0 0,0 0,0-1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448 545,'2'0,"-4"0,2 0,0 0,0 0,1 0,-1 0,1 0,-1 0,1-1,-1 1,1 0,-1-1,1 1,-1 0,0-1,1 1,-1 0,0 0,0-1,0 1,0 0,0 0,0-1,0 1,0 0,0 0,0 0,0 0,0 0,-1 0,1 0,-1 0,1 0,-1 1,1-1,-1 0,1 1,-1 0,1-1,0 1,0-1,-1 1,1 0,0-1,0 1,0-1,0 1,0 0,0-1,0 0,0 1,1-1,-1 0,0 0,0 1,1-1,-1 0,0 0,0 0,1 0,-1 0,1-1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455 544,'2'0,"-4"0,2-1,0 1,0 0,0 0,0 0,0 0,0-1,0 1,0 0,0 0,0 0,0 0,0 0,0 0,0 0,0 0,0 0,0 0,1 1,-1-1,0 1,0-1,1 1,-1-1,0 1,0 0,0 0,0 0,1 0,-1 0,0-1,0 1,0-1,0 0,0 0,0 1,0-1,0 0,0 0,0 0,0 0,0 0,0 0,0 0,0-1,0 1,0-1,0 0,0 1,1-1,-1 0,0 0,1 0,-1 0,0 0,1 1,-1-1,0 1,1-1,-1 1,1-1,0 1,0-1,-1 1,1 0,-1-1,1 1,-1 0,2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474 550,'2'0,"-4"0,2 0,0 0,0 0,0 0,0 0,0 0,0 0,0 0,0 0,0 0,0 0,0 0,0 0,0 0,0 0,0 0,0 0,0 0,0 0,0 0,0 0,0 0,0 0,0 0,0 0,0 0,0 0,0 0,0 0,0 0,0 0,0 0,0 0,0 0,-1 1,1-1,0 0,0 0,0 0,0 0,0 0,0 0,0-1,-1 1,1 0,0 0,0 0,0 0,0 0,0 0,0 0,0 0,0 0,0 0,0 0,0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507 548,'2'0,"-4"0,2 0,0 0,0 0,1-1,-1 1,0 0,0 0,0-1,0 1,0 0,0-1,0 1,0-1,0 1,0 0,-1 0,1-1,0 1,0 0,-1-1,1 1,0 0,-1 0,1 0,0 0,-1 0,1 0,-1 0,1 1,0-1,-1 0,1 1,-1-1,1 0,0 1,-1 0,1 0,0-1,0 1,0-1,0 1,0-1,0 1,0-1,0 1,0-1,0 1,0-1,1 0,-1 0,0 1,0-1,1 0,-1 0,0 1,0-1,0 0,0 0,0 0,1-1,-1 1,1 0,-1-1,0 1,1-1,-1 0,2-1,-2 1,1 0,-1 0,1 0,-1 0,1-1,-1 1,1 0,-1-1,1 1,-1-2,1 1,-1 1,0 0,0-1,1 1,-1 0,0 0,0 0,0 1,0-1,0 1,0-1,0 1,0 0,0 0,0-1,0 1,0 0,0 0,0 0,0 0,0 0,1 1,-1-1,0 1,0 0,0 0,0 0,0 1,0-1,0 0,0 1,0-1,0 1,-1 1,1-1,0-1,0 0,0 1,1 0,-1 0,0-1,0 0,0-1,0 1,1 0,-1-1,0 1,0-1,1 0,-1 1,0-1,0 0,0 0,1 0,-1 0,0 0,1 0,-1 0,0 0,1 0,0 0,-1 0,1-1,-1 1,1-1,0 1,-1-1,1 1,-1-1,0 1,1-1,-1 0,1 1,-1-1,0 1,0 0,0 0,0-1,0 1,0 0,0 0,-1 0,1 0,0 0,0 0,0 0,-1 0,0 1,1-1,0 0,-1 1,1-1,0 1,-1-1,1 1,0 0,0-1,0 1,0 0,0-1,0 1,0-1,1 1,-1-1,1 0,-1 1,1-1,0 0,-1 0,1 0,0 0,0-1,1 1,-1 0,0-1,0 1,2-2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557 536,'2'0,"-4"0,2 0,0 0,0 0,0 0,0 0,0 0,0 0,0 0,0 1,0-1,0 1,0-1,0 1,0 0,0 0,0 0,0 0,1 1,-1-1,0-1,0 1,0 0,0-1,0 1,1 0,-1-1,0 0,0 1,0-1,0 0,0 0,0 0,0 1,0-1,0 0,0 0,0 0,0 0,0 0,0 0,0 0,0-1,1 0,-1 0,0 0,0 0,0 0,1 0,-1 0,0 1,1-1,-1 0,0 0,1 1,-1-1,0 0,1 1,-1-1,0 1,1-1,-1 1,1-1,-1 1,0 0,0 0,1 0,-1-1,0 1,1 1,-1-1,0 0,1 0,-1 0,0 1,1-1,-1 0,0 1,1 0,-1-1,0 1,0-1,0 1,1 0,-1 0,0 0,0 0,0-1,0 1,0 0,1-1,-1 1,0 0,0 0,0-1,0 0,0 1,0-1,0 0,1 0,-1 0,0 1,0-1,0 0,0 0,1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581 541,'2'0,"-4"0,2 0,0 0,0 0,0 0,0 0,0 0,0 0,0 0,0 0,0 1,0 0,-1 0,1-1,0 1,0 0,0 0,0 1,0-1,0 0,0 0,0-1,0 1,0-1,0 1,0-1,0 0,0 1,0-1,0 0,0 0,1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583 529,'2'0,"-4"0,2 0,0 0,0 0,0-1,0 1,0 0,0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434 672,'2'0,"-4"0,3 0,-1-1,1 1,0-1,0 1,0-1,0 1,1-1,-1 1,0 0,2-1,-2 1,0 0,0 0,0 1,0-1,-1 0,1 0,0 0,-1 1,1-1,0 1,-1-1,0 1,1 0,-1 0,0 0,0 0,0 0,0 0,0 0,-1 1,1-1,-1 0,0-1,1 1,-1 0,-2 1,2-1,0-1,0 0,0 1,1-1,-1 0,1 0,-1 0,0 0,0 0,1 0,0 0,0 0,0 0,0 0,-1 0,1 0,0 0,0 0,0 0,0 0,0 0,0 0,0 0,0 0,0 0,-1 0,1 0,0 0,1 1,-1-1,1 0,-1 1,1 0,0 0,0-1,0 1,0 0,0 0,0 0,0 0,0 0,0 0,0 0,0 0,0 0,0 0,0 0,0 0,0 0,1 1,-1-2,0 1,0 0,0-1,0 1,-1-1,1 1,0 0,0-1,-1 0,0 0,0 0,1 1,-1-1,0 0,0 0,0 0,0 0,-2-2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587 540,'2'0,"-4"1,2-1,0 1,0-1,1 1,-1 1,1-1,-1 0,0 0,1-1,-1 1,0 0,0 0,0-1,1 1,-1-1,0 1,0-1,0 1,0-1,0 0,1 0,-1 1,0-1,0 0,0 0,0 0,0 0,0 0,0 0,1 0,-1-1,1 1,-1-1,1 0,0-1,-1 1,1 0,0 0,-1 0,1 0,-1-1,1 1,-1 0,1 0,-1 0,0 1,0-1,1 1,-1-1,0 1,0 0,0 0,0-1,0 1,0 0,0 0,0 0,0 0,0 0,0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606 549,'2'0,"-4"0,2 0,0 0,0 0,0 0,1 0,-1 0,1-1,-1 1,1-1,-1 1,0-1,1 1,-1 0,0-1,0 1,1-1,-1 1,0 0,0-1,0 1,0 0,0 0,0 0,0 0,0 0,0 0,0 0,0 0,-1 0,1 0,0 0,0 1,-1-1,1 1,0 0,0-1,0 1,0 0,0-1,0 1,0 0,0-1,0 1,0 0,0-1,1 1,-1-1,0 1,0-1,0 0,0 1,0-1,0 0,0 0,1 0,-1 1,0-1,0 0,0 0,0 0,0 0,0 0,0 0,0 0,0 0,0 0,1 0,-1 0,0 0,1-1,-1 1,1-1,-1 1,1-1,0 0,-1 0,1 0,-1 0,1 0,0 0,-1 0,1-1,-1 1,0-1,1 1,-1-1,1 1,-1-1,1 0,0-1,-1 2,1 0,-1 0,1 0,-1 0,0 0,1 1,-1-1,0 1,0 0,0 0,0-1,0 1,0 0,0 0,0 0,0 0,0 0,0 0,0 0,0 0,0 0,0 0,-1 0,1 1,-1 0,0 0,1 0,-1 0,1 0,0 0,-1 0,1 0,0 1,-1-1,1 0,0 0,0 2,-1-2,1 0,0 0,0 1,1-1,-1 0,0 0,0 0,0 0,1 1,-1-1,0 0,1-1,-1 1,0 0,0-1,1 1,-1 0,1 0,-1-1,1 1,-1-1,0 0,1 0,-1 1,1-1,-1 0,1 0,-1 0,1 0,1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657 561,'2'0,"-4"0,2 0,0 0,0 0,0 0,0 0,0 1,0-1,1 1,-1 0,0-1,0 1,0 0,0-1,0 1,-1 0,1 0,0-1,0 1,0 0,0-1,0 1,0-1,0 1,0-1,0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711 532,'2'0,"-4"0,2 0,0 0,0 0,0-1,0 1,0 0,0 0,0 0,0 0,0 0,0 1,0 0,0 0,0 1,0-1,0 0,0 1,0-1,0 1,0-1,0 3,0-3,0 1,-1-1,1 1,0-1,0 0,0 0,0 1,0-1,0 0,0 0,0-1,0 1,0-1,0 1,0-1,0 0,0 1,0-1,0 0,0 0,0 0,0 1,0-1,1 0,-1 0,1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728 564,'2'0,"-4"0,2 0,0 0,0 0,0 0,1 0,-1 0,0 0,0 0,0 0,0 0,-1 0,1 0,-1 0,-1 0,1 1,0-1,-1 0,1 0,-1 0,0 0,0 0,0 0,0 0,1 0,-1 1,0-1,1 0,-1 0,0 0,1 0,-2 0,2 0,1 0,-1 0,0 0,0 0,1 0,0 0,-1 0,1 0,0 0,0 0,0 0,0 0,0 0,-1 0,1 0,0 0,0 0,0 0,0 0,0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768 537,'2'0,"-4"0,2 0,0 0,0 0,0 0,0 0,0 0,0 0,0 0,0 0,0 0,0 0,0 0,0 0,1 0,-1 0,0-1,0 1,1 0,-1 0,1 0,-1-1,0 1,1-1,-1 1,1-1,-1 1,1-1,-1 1,0-1,0 0,1 1,-1-1,0 0,0 1,0-1,0 0,0 1,0-1,-1 1,1-1,-1 1,1-1,-1 1,1 0,0-1,0 1,-1 0,1 0,-1 0,1 0,-1 0,1 1,-1-1,1 1,-1-1,0 2,1-1,-1 0,1 0,0 0,-1 0,1 1,0-1,0 1,0-1,0 0,0 1,0-1,0 1,0 0,0-1,0 1,0 0,-1-1,1 1,0-1,0 1,0-1,0 1,0-1,0 0,0 1,0-1,0 0,-1 0,1 0,0 0,0 0,0 0,0 0,-1-1,1 1,0-1,-1 1,1-1,0 1,-1-1,1 0,0 0,-1 0,1 0,0 0,-1-1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773 549,'2'0,"-5"1,2-1,0 0,-1 0,1 0,-1 0,1 0,-2 0,2 1,-1-1,1 0,0 0,0 0,1 0,-1 0,1 0,0 0,0 0,0 0,-1 0,1 0,0 0,0 0,0 0,0 0,3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789 545,'2'0,"-4"0,2 0,0 0,0 0,0 0,0 0,0 0,0 0,0 0,0 0,0 0,0 0,0 0,0 0,0 0,0 1,0 0,-1 0,1 0,0 0,-1 0,1 0,-1 0,1 0,0 1,-1-1,1 0,0 1,0-1,0 0,0 0,0 1,0 0,1-2,-1 1,0 0,1-1,0 1,-1 0,1-1,0 0,-1 0,3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800 556,'2'0,"-4"0,2 0,0 0,0 0,0 0,0-1,-1 1,1 0,0 0,0 0,0 0,0 0,0 0,0 0,0 0,0 0,0 0,0 0,0 0,0 0,0 0,0 0,0 0,0 0,0 0,0 0,0 0,0 0,0 0,0 0,0 0,0-1,0 1,0 0,0 0,0 0,0 0,0-1,0 1,0 0,0-1,0 1,0 0,0 0,0-1,1 1,-1 0,0 0,0 0,0-1,0 1,0 0,0 0,1 0,-1 0,0 1,1-1,-1 0,0 0,0 1,1-1,-1 1,0 0,0 0,0 0,0-1,0 1,0 0,0-1,0 1,0 0,-1-1,1 1,0 0,0-1,0 1,-1-1,1 1,0-1,0 0,0 0,0 0,0 0,0 1,0-1,0 0,0 0,0 0,0 0,0 0,0-1,0 1,1-1,-1 0,0 1,1-1,-1 1,0-1,1 0,-1 1,1-1,-1 1,0-1,1 1,-1-1,0 1,0 0,0-1,1 1,-1 0,0 0,0 0,0 0,0 0,0 0,0 0,0 0,0 0,0 1,-1-1,1 1,0 0,0 0,0 0,0-1,0 1,0 0,0-1,0 1,0-1,0 1,1-1,-1 1,0-1,1 0,-1 1,2-1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819 560,'2'0,"-4"0,2 0,1 0,-1 0,0 0,0 0,0 0,0 0,0 0,0 0,0 0,0 0,-1 1,1-1,0 1,0 0,0 0,-1 0,1 0,-1 1,1-1,-1 0,1 0,-1 0,1 0,0 0,-1-1,1 1,0-1,-1 1,1-1,0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286 673,'2'0,"-5"0,3 0,0 0,0 0,0 0,0 0,-1 0,1 0,-1 0,1 0,0 0,-1 0,1 0,0 0,-1 0,1 0,0 0,-1 0,1 0,0 0,-1 0,1 0,0 0,0 0,0 0,0 0,-1 0,1 0,0 0,0 0,0 0,0 0,0 0,0 0,0 0,0 0,-1 0,1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830 556,'2'0,"-4"0,2 0,0 0,0 0,0 0,0 0,0 0,0 0,0 0,0 1,0-1,0 1,0-1,0 1,0-1,0 1,0-1,0 0,1 1,-1-1,0 0,0 0,1 1,-1-1,0 0,1 0,-1 0,1 0,-1 0,1-1,-1 1,1 0,-1 0,1-1,-1 1,0-1,1 1,-1-1,0 1,1-1,-1 0,0 1,1 0,-1-1,0 1,0 0,0 0,0 0,0 0,0-1,0 1,0 0,0 0,0 0,0 1,0 0,0-1,0 1,0 0,0 0,0 1,0-1,0 1,0-1,0 1,0 0,0 0,0 0,0-1,0 1,0-1,0 1,0-1,0 1,0-1,-1 0,1 0,0 0,-1 0,1 0,-1-1,1 1,-1-1,1 0,-1 1,1-1,-1 0,1 0,0 0,-1 0,1 0,0-1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849 545,'2'0,"-4"0,2 0,0 0,0 1,0-1,1 0,-1 1,1-1,-1 1,1 0,0 0,0 2,0-2,0 1,0-1,0 1,0-1,-1 1,1 0,-1 0,1-1,-1 1,0 0,1-1,-2 1,1-1,0 1,0-1,-1 1,0-1,1 0,-1 0,0 0,1 0,-1 0,1-1,-1 1,1-1,-1 1,1-1,0 0,0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244 648,'2'0,"-4"0,2 0,0 0,0 0,0 0,0 0,0 0,0 0,0 0,0 0,0 0,0 0,0 0,0 0,0 0,0 0,-1 0,0 0,-1 0,0 0,1 1,-1-1,1 0,-1 0,1 1,-1-1,1 0,-1 1,1-1,0 0,0 0,0 0,0 0,1 0,-1 1,1-1,-1 0,1 0,0 0,0 0,0 0,-1 0,1 0,0 0,0 0,0 0,0 0,0 0,-1 0,1 1,0-1,0 1,0 1,1-1,-1 1,0-1,1 0,-1 1,1-1,-1 0,0 1,1-1,-1 0,1 0,-1 1,0-1,1 1,0-1,-1-1,0 1,1 0,-1-1,0 1,0-1,1 0,-1 1,0-1,0 0,0 0,0 0,0 1,0-1,0 0,1 0,-1 0,0 0,0 0,0 0,0-1,1 1,-1-1,0 1,1-2,-1 1,1 0,0 0,-1-1,1 0,-1 0,1 0,0 1,0-1,-1 1,1-1,-1 1,0 0,1 0,-1 0,0 1,0-1,0 1,0-1,1 1,-1-1,0 1,0 0,0-1,0 1,0 0,0 0,0 0,0 0,0 0,0 0,0 0,0-1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251 633,'2'0,"-4"0,2 0,0 0,0 0,0 0,0 0,-1 0,0 0,0 0,-1 1,1-1,0 0,-1 0,1 1,-2-1,1 1,1-1,0 0,-1 1,1-1,0 0,-1 0,1 1,0-1,0 0,-1 1,2-1,0 0,-1 0,1 0,0 0,0 0,-1 0,1 0,0 0,0 0,0 0,0 0,0 0,0-1,0 1,2-2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244 625,'2'0,"-4"0,2 0,0 0,0 0,1 0,-1 0,0 0,1 0,0 1,-1-1,1 0,0 0,1 1,-2-1,0 0,1 1,-1-1,0 0,1 0,-1 0,0 1,0-1,0 0,1 0,-1 1,0-1,-1 1,1 0,0-1,-1 1,0-1,1 1,-1-1,1 1,-1-1,1 0,-1 0,1 1,0-1,-1 0,1 0,0 0,0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269 667,'-1'0,"1"0,0-1,0 1,0 0,0-1,0 1,0 0,0-1,0 0,0 1,0-1,-1 1,1-1,0 0,0 1,0-1,0 1,-1-1,1 0,-1 0,0 1,1 0,-1-1,1 1,-1 0,1 0,-1 0,0 0,0 0,0 0,1 0,-1 0,1 0,-1 1,1-1,-1 0,1 1,0-1,-1 0,1 1,0 0,-1 0,1-1,0 1,0 0,0-1,0 1,0 0,1 2,-1-3,1 1,-1 0,0-1,1 1,-1-1,0 1,1-1,-1 0,0 0,0 1,1-1,-1 0,0 0,0 0,1 0,-1-1,1 1,0 0,-1-1,1 1,-1-1,1 0,0 1,-1-1,1 0,-1 1,0-1,1 1,-1-1,0 1,1-1,-1 1,0 0,0 0,0 0,0-1,0 1,0 0,0 0,0 0,0 0,0 0,0 0,1 0,-1 1,0-1,0 1,0 0,1 0,-1 0,0 1,1-1,-1 1,1 0,-1 0,1 0,-1 0,1 1,-1 1,1-2,-1 0,0-1,0 1,0-1,0 1,0-1,0 0,0 1,0-1,0 0,0 1,0-1,-1 0,1 0,-1 0,1 0,0 0,-1-1,1 1,-1 0,1-1,-1 0,1 0,-1 0,0 0,1 0,-1 0,0 0,0 0,1-1,-1 0,0 1,0-2,0 1,1 0,0 0,0 0,0-1,0 1,0 0,1 0,0-1,0 1,-1 0,1 0,0 0,0 0,1 0,-1 0,0 1,0-1,1 0,-1 0,1 0,0 0,3-1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318 670,'2'0,"-4"0,1-1,1 1,-1 0,0 0,0 1,0-1,-1 0,1 0,0 0,0 1,0-1,-1 0,1 0,0 0,0 1,0-1,0 0,0 0,0 0,0 0,0 1,1-1,-1 0,1 0,0 0,0 0,-1-1,1 1,0 0,1-1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313 660,'2'0,"-4"0,2 0,0 0,0 0,0 0,0 0,-1 1,-2-1,2 0,0 0,-1 0,1 1,0-1,-1 0,1 0,0 0,0 0,0 1,0-1,1 0,0 0,-1 0,1 0,0 0,0 0,0 0,0 0,-1 0,1 0,1-1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363 662,'2'0,"-4"0,2 0,0 0,0 0,1 0,-1 0,0 0,0 0,0 0,0 0,0 0,0 0,1 0,-1 0,0 0,0 0,0 0,0 0,0 0,0 0,0 0,1 0,-1 0,0 0,0 0,0 0,0 0,0 0,0 0,0 0,0-1,0 1,0 0,0 0,0 0,0 1,-1-1,0 0,-1 0,2 0,-1 0,0 0,0 0,0 1,0-1,0 0,0 0,0 0,0 0,1 0,0 0,-1 0,1 0,0 0,0 0,-1 0,1 0,0 0,0 0,0 0,0 0,0 0,0 0,0 0,0 0,0 0,0 0,0 0,0 0,1 0,1-1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383 661,'2'0,"-4"0,2 0,0 0,0 0,0 0,0 0,0 0,0 0,0 0,0 0,0 0,0 0,1 0,-1 0,1 0,0 0,0 0,0 0,0 0,0 0,1 0,-1 0,1 0,-1 0,1 0,-1-1,1 1,-1 0,1 0,-1 0,1 0,-1-1,1 1,-1 0,1 0,-1 0,0 0,0 0,0-1,0 1,1 0,-2 0,1 0,-1 0,1 0,-1 0,1 0,-1 0,0 0,1 0,-1 0,0 0,0 0,1 0,-1 0,0 0,0 0,0 0,1 0,-1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589 692,'2'0,"-4"0,2 1,-1 0,1 0,0 0,0 0,0 1,0-1,0 0,0 0,0 1,0-1,0 0,0 0,0 1,0-1,0 0,0 0,0 1,0-1,0 0,0-1,0 1,0 0,0-1,0 1,0 0,0-1,0 0,0 0,0 0,0 1,0-1,0 0,0 0,0 0,0 0,0 0,0 0,0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389 643,'2'0,"-4"-1,2 1,0 0,0-1,0 1,0 0,0 0,0 0,0 0,0 0,0-1,0 1,0 0,0 0,0 0,-1 0,1 0,0 0,-1 0,1 0,0 0,-1 0,1 0,0 0,-1 0,1 0,-1 0,1 0,-1 1,1-1,-1 0,1 1,0-1,-1 0,1 1,0-1,0 0,0 1,-1-1,1 0,0 1,0-1,0 1,0-1,0 1,0-1,0 0,0 0,0 1,0-1,1 0,-1 0,0 1,0-1,0 0,1 0,-1 0,0 0,0 0,1 0,-1 0,0 0,1 0,0 0,-1 0,1 0,-1 0,1-1,-1 1,1 0,-1-1,1 0,-1 1,1 0,-1-1,1 0,-1 1,1-1,-1 0,0 0,1 0,-1 0,0 0,0 0,0 0,0 0,0 0,0 0,0 0,0 0,0 0,0 0,0 0,-1 0,1 0,-1 0,0 0,1 0,-1 0,0 0,0 0,0 0,0 1,0-1,-1 0,1 1,-1-1,0 1,1 0,0-1,0 1,-1 0,1 0,0 0,0 0,0 0,0 0,0 1,0-1,1 0,-1 0,0 0,1 0,0 0,-1 0,1 1,0-1,0 0,-1 0,1 0,0 0,0 0,2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419 631,'2'0,"-4"0,2 0,0 0,0-1,-1 1,1 0,0 0,0 0,1 0,-1 0,0 0,0 0,0-1,1 1,-1 0,0 0,1-1,-1 1,0 0,1-1,-1 1,1-1,-1 1,0-1,1 0,-1 1,0-1,0 1,0-1,0 1,0 0,0-1,0 1,0-1,0 0,0 1,-1 0,1 0,0-1,0 1,0 0,-1 0,1 0,0-1,0 1,0 0,-1 0,1 0,0 0,-1 0,1 0,0 0,-1 0,1 0,-1 1,0-1,1 1,-1-1,1 1,-1-1,1 1,0-1,-1 1,1 0,0 0,-1 0,1 0,0 0,0 0,-1 0,1 1,0-1,0 0,0 0,0 0,0-1,0 1,0 0,0 0,0 0,0 0,0 0,0-1,0 1,0 0,0-1,0 1,0 0,0-1,0 1,-1-1,1 0,0 1,0-1,0 0,0 1,-1-1,1 1,0-1,0 0,0 0,-1 0,1 0,0 1,0-1,-1 0,1 0,0 0,0 0,0-1,-1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422 637,'2'0,"-4"0,2 0,0 0,0 0,-1 0,0 1,0-1,0 0,-2 0,2 0,0 1,0-1,0 0,0 0,0 0,0 0,1 1,-1-1,0 0,1 0,-1 0,1 0,0 0,0 0,-1 0,1 0,0 0,0 0,0 0,0 0,0 0,0 0,0 0,0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402 692,'2'0,"-4"0,2 0,0 0,0 0,0 0,0-1,0 1,0 0,0 0,0-1,0 1,0-1,0 1,0-1,-1 1,1-1,0 1,0-1,0 1,-1-1,1 1,-1-1,1 1,-1-1,1 1,0 0,-1 0,1-1,-1 1,1 0,-1 0,1 0,0 0,-1 0,1 0,-1 0,1 0,0 0,-1 0,1 1,-1-1,1 0,0 0,-1 1,1-1,0 1,-1-1,1 1,0-1,-1 1,1-1,0 1,0 0,0 0,0 0,0 0,1-1,-1 0,0 1,0-1,0 0,0 1,1-1,-1 0,0 0,0 1,0-1,1 0,-1 0,0 0,0 0,1 0,-1 1,0-1,1 0,-1 0,0 0,1 0,-1-1,1 1,-1 0,1 0,-1-1,1 1,0-1,-1 1,1-1,-1 1,0-1,1 0,-1 1,0-1,1 0,-1 1,0-1,0 0,0 0,0 0,0 0,0 0,0 1,-1-2,1 1,-1 0,1 0,-1 0,1 0,-1 0,0 1,1-1,-1 0,0 0,0 1,1-1,-1 1,1 0,-1-1,0 1,1 0,-1 0,1 0,-1 0,1 0,-1 0,0 0,0 0,1 0,-1 0,1 1,-1-1,1 0,0 0,0 1,-1-1,1 0,0 0,1 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417 686,'2'0,"-4"0,2 0,0 0,0 0,0 0,-1 0,1 0,0 0,0-1,-1 1,1 0,0 0,0 0,0 0,0 0,0-1,0 1,0 0,0 0,-1 0,1 0,0-1,0 1,1 0,-1 0,0 0,0 0,0 0,0-1,0 1,1 0,-1 0,0 0,0 0,1 0,-1 0,0 0,1 1,-1-1,0 0,1 0,-1 0,0 1,0-1,0 1,1 0,-1-1,0 1,0-1,0 1,0 0,-1-1,1 1,0 0,0 0,0 0,-1-1,1 1,0-1,0 1,-1-1,1 0,0 1,0-1,0 0,0 0,0 0,0 0,0 0,0 1,-1-1,1 0,0 0,0 0,0 0,0 0,0-1,0 1,0 0,1-1,-1 1,0-1,0 0,1 0,-1 0,1-1,0 1,-1 1,1-1,-1 0,0 1,1-1,-1 1,0-1,0 1,1 0,-1-1,0 1,0 0,0 0,0 0,0-1,0 1,0 0,0 0,0 0,0 0,0 0,0 0,0 0,0 0,0 0,0 0,0 0,0 1,0-1,0 1,0-1,0 1,0-1,0 1,0 0,0-1,0 1,1 0,-1-1,0 1,0-1,1 2,-1-2,1 1,-1-1,1 0,-1 1,1-1,-1 0,1 1,0-1,-1 0,1 0,1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449 659,'0'-1,"0"1,0 0,1 0,-1 0,0 0,0 0,0-1,0 1,0 0,0 0,0 0,0 0,0 0,0 0,0 0,0 0,0 0,0 0,0 0,0 0,0 0,0 0,0 1,-1 0,1 0,0 0,0 0,0 0,-1 0,1 0,0 0,0 0,0 0,-1 0,1 0,0 0,0-1,0 1,0-1,1 1,-1-1,0 1,0-1,1 0,-1 0,1 1,-1-1,3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452 644,'2'0,"-4"0,2 0,0 0,0 0,0 0,0 0,0 0,0 0,0 0,0 0,0 0,0 0,0 0,0 0,0 0,0 0,-1 0,1 0,0 0,0 1,0-1,0 0,0 0,0 0,0 0,0 0,0 0,0 0,0 0,0 0,0 0,0 0,0 0,0 0,0 0,0 0,0 0,0 0,0 0,0 0,0 0,0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459 627,'2'0,"-4"0,2 0,0 0,0 0,0 0,0 0,0 0,1 0,-1 1,1-1,-1 1,0-1,1 0,-1 1,0-1,0 0,0 1,1-1,-1 0,0 0,0 0,0 1,0-1,0 0,0 0,0 0,0 0,0 0,0 0,0 0,0 0,0 0,0-1,0 0,0 0,-1 1,1-1,0 1,0-1,-1 1,1 0,0-1,0 1,0 0,0 0,0 0,-1 0,1 0,0 0,0-1,0 1,0 0,0 1,-1-1,0 1,1-1,-1 1,1-1,-1 1,1-1,0 1,-1-1,1 0,0 1,-1-1,1 0,0 0,0 0,0 1,0-1,0 0,-1 0,1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530 670,'2'0,"-4"0,2 0,0 0,0 0,0 0,0 0,0 0,0 0,1 0,0 1,0-1,1 0,-1 0,1 0,0 0,1-1,-1 1,1 0,-1 0,1 0,-1 0,1 0,-1-1,0 1,0 0,0 0,2-1,-2 1,0 0,-1 0,0 0,1 0,-1 0,0 0,-1-1,1 1,0 0,-1 0,1 0,-1 0,1 0,-1 0,0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544 648,'2'0,"-5"0,3-1,0 1,0 0,0 0,0 0,0 0,0-1,0 1,0 0,-1 0,1 0,0 0,-1 0,1 0,0 0,-1 0,1 0,-1 0,1 0,-1 0,0 0,1 0,0 1,-1-1,1 0,0 1,-1-1,1 1,0-1,0 1,0-1,0 1,0-1,0 1,0-1,0 1,0-1,1 1,-1-1,0 1,0-1,1 1,-1-1,0 0,1 1,-1-1,1 0,-1 0,0 0,1 0,-1 0,0 0,1 0,0 0,-1-1,1 1,0-1,-1 0,1 0,0 0,0 0,0 0,0-2,0 1,-1 1,1-1,0 0,-1 1,0 0,0-1,1 1,-1-1,0 1,0-1,0 1,0-1,-1 1,1-1,0 1,-1 0,1 0,-1 0,0 0,1 0,-1 1,0-1,0 1,1-1,-2 1,1-1,0 1,0 0,-2 0,0 0,2 0,0 0,1 0,-1 0,0 0,1 1,-1-1,0 0,1 0,0 0,-1 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376 459,'2'0,"-4"0,2 0,0-1,0 1,0 0,0 0,0 0,0 0,0 0,0 0,0 0,0-1,0 1,0 0,0 0,0 0,0 0,0 0,0 0,0 0,0 0,0 0,0 0,0 0,0 0,0 0,0 0,0 0,0 0,0 0,0 0,-1 1,1-1,0 0,0 1,0-1,-1 1,1-1,0 1,0-1,-1 1,1-1,0 1,0-1,0 1,0-1,-1 1,1 0,0-1,0 1,0-1,0 1,0 0,0-1,0 1,-1-1,1 1,0 0,0-1,0 1,0 0,0-1,0 1,0-1,0 1,0 0,0-1,0 1,0 0,0-1,0 1,0-1,0 1,0-1,0 1,0-1,0 0,0 1,0 0,-1-1,1 1,0-1,0 0,0 1,0-1,0 1,0-1,0 1,0-1,0 1,0-1,0 1,0-1,0 1,0-1,0 1,0 0,0-1,0 1,0-1,0 1,0-1,0 1,0 0,0-1,0 1,0 0,0-1,0 1,0 0,0-1,0 1,0 0,0-1,-1 1,1 0,0 0,0-1,0 1,0 0,0-1,0 1,0-1,0 2,0-2,0 1,0-1,0 1,0 0,0-1,0 0,-1 1,1-1,0 0,0 1,0-1,0 1,0-1,0 1,0-1,0 1,0 0,0-1,0 1,0-1,0 1,0-1,0 1,0-1,0 1,0-1,0 1,0-1,0 1,0-1,0 1,0-1,0 0,0 1,0-1,0 1,-1-1,1 0,0 1,0-1,0 0,0 1,0-1,0 0,0 1,0-1,0 0,0 1,0-1,0 0,0 1,0-1,0 1,-1-1,1 0,0 0,0 1,0-1,0 0,0 1,0-1,0 0,0 0,0 1,0-1,-1 0,1 0,0 1,0-1,0 0,0 0,0 0,0 1,0-1,0 0,0 0,0 0,0 0,0 0,0 1,0-1,0 0,-1 0,1 0,0 0,0 0,0 0,0 1,0-1,0 0,0 0,0 0,0 0,0 0,0 0,0 0,0 1,0-1,0 0,0 0,0-1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589 684,'2'0,"-4"0,3 0,0 0,0 0,0 0,0 0,1 0,-1 0,0 1,0-1,0 0,0 1,1-1,-1 0,-1 1,1-1,0 1,0-1,-1 0,1 1,-1-1,1 1,-1 0,1 0,-1-1,0 1,0 0,0 0,0-1,0 1,0-1,0 1,-1 0,1-1,-1 1,1-1,-1 1,0-1,0 1,0-1,-1 1,1-1,1 0,-1 0,1 0,-1 0,1 0,-1 0,1 0,0 0,-1 0,1 0,0 0,-1 0,1 0,0 0,-1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579 624,'2'0,"-4"0,2-1,1 1,-1 0,0-1,0 1,0 0,0-1,0 1,0 0,0-1,0 1,0 0,0 0,-1 0,1-1,-1 1,1 0,-1 0,0 1,0-1,1 0,-1 1,0-1,1 1,-1 0,0-1,1 1,-1 0,1 0,0 0,-1 2,1-2,-1 1,1 0,0-1,0 0,0 1,0-1,0 0,0 1,0-1,0 1,0 0,0 0,0-1,0 0,0 1,0-1,-1 0,1 0,0 0,0 0,0-1,-1 1,1 0,0-1,0 0,0 0,0 1,0-1,0 0,0 0,0 0,0 0,0 0,-1-1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575 646,'2'0,"-4"0,1 0,-2 0,2 0,-1 0,1 0,0 0,-1 0,1 1,0-1,1 0,-1 0,0 0,1 0,-1 0,1 0,0 0,0 0,0 0,-1-1,1 1,0 0,0 0,0 0,0 0,0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555 711,'2'0,"-4"-1,2 1,0-1,0 1,0 0,0-1,0 1,-1-1,1 0,0 1,-1-1,1 0,0 1,-2-1,2 1,-1 0,1-1,-1 1,1 0,-1 0,1 0,-2 0,2 0,-1 1,1-1,0 0,-1 0,1 1,-1-1,1 1,0-1,-1 1,1-1,0 1,0-1,0 1,1 1,-1-2,0 1,1-1,-1 1,0-1,0 0,1 1,0-1,-1 0,1 0,0 0,-1 0,1 0,0-1,0 0,0 1,-1-1,1 1,0-1,0 0,-1 0,2-1,-2 1,1 0,-1 0,0 0,1 0,-1-1,0 1,0 0,0 0,0-1,0 1,0 0,-1 0,1-1,-1 1,1 0,-1 0,0 0,0-1,0 2,1-1,-1 1,0-1,1 1,-1 0,0-1,1 1,-1 0,0 0,0 0,-1 0,2 0,-2 0,2 0,-1 0,1 0,-1 0,1 0,-1 1,1-1,0 0,0 0,-1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568 694,'2'0,"-4"0,2 0,0-1,0 1,0 0,0 0,0 0,0 0,0 0,0 0,0 0,0 0,0 0,0 0,0 0,0 0,0 0,0 1,1 0,-1 0,0-1,0 1,0 0,0-1,1 1,-1-1,0 1,0-1,0 0,0 1,0-1,1 0,-1 0,0 0,0 0,0 0,1 0,-1 0,0 0,1-1,-1 1,1-1,-1 1,1-1,-1 0,1 0,-1 1,0-1,1 1,-1-1,0 1,0-1,0 1,0 0,0 0,1 0,-1 0,0-1,0 1,0 0,0 0,0 0,0 0,0 1,0 0,0 0,0 1,0 0,0-1,0 1,-1 0,1 1,0-1,0 1,0-1,-1 1,1-1,0 1,-1 1,0-2,1 0,-1-1,1 1,-1 0,1-1,-1-1,1 1,0-1,-1 1,1-1,0 0,-1 0,1 0,-1 0,0-1,1 1,-1-1,1 0,-1 0,1 0,-1 0,1-1,0-1,0 2,0-1,1 1,-1 0,1-1,0 1,0 0,4-3,-4 3,1 0,0 0,-1 0,1 0,1 0,-2 1,1-1,-1 1,0-1,1 1,-1 0,0-1,0 1,1-1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614 663,'2'0,"-4"0,2 0,0 0,0 0,0 0,0 0,0 0,0 0,0-1,0 1,1 0,-1 0,0 0,0-1,0 1,1-1,-1 1,0-1,1 1,-1-1,0 0,1 1,-1-1,0 1,1 0,-1-1,0 1,0 0,1 0,-1-1,0 1,0 0,0 0,0 0,0 0,0 0,1 1,-1-1,0 1,0 0,0 0,0 1,0-1,1 1,-1 0,0 0,0 0,0 1,0-1,0 2,0-1,1-1,-1 1,0-1,0 0,0 1,0 1,0-3,0 3,0-3,0 0,0 0,0 0,-1 0,1 0,0-1,-1 1,1-1,-1 0,0 1,1-1,-1 0,0 0,0-1,0 1,1-1,-1 1,0-1,0 0,1 1,-1-2,1 0,0 1,0 0,1 0,-1-1,1 1,1-1,-1 0,0 1,1 0,-1 0,1 0,-1 0,1 0,-1 0,0 1,0-1,1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620 642,'2'0,"-4"0,2 0,0 0,0 0,0 0,0 0,0 0,0 0,0 0,0 0,0 0,0 0,0 0,0 0,0 0,0 0,0 0,0 0,0 0,0 0,0 0,0 0,1 0,-1 1,0-1,0 0,0 0,0 0,0 0,0 0,0 1,0-1,0 0,0 0,0 0,0 0,0 0,0 0,0 0,0 0,0 0,0 0,0 0,0 0,0 0,0 0,0 0,0 0,0 0,0 0,0 0,0 0,1-1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627 621,'2'0,"-4"1,2-1,0 0,0 1,1-1,-1 1,0-1,0 0,0 0,1 1,-1-1,0 0,0 0,1 1,-1-1,0 0,0 0,0 0,0 0,0 0,0 0,0-1,0 1,0-1,0 1,0-1,0 1,-1-1,1 1,0-1,0 1,0 0,0-1,-1 1,1 0,0 0,0 0,0 0,0 0,-1 0,1 0,-1 0,0 0,0 1,1 0,-1-1,0 1,-1 0,2 0,-1-1,1 1,-1-1,1 0,-1 1,1-1,0 0,0 1,0-1,0 0,0 0,0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661 672,'2'0,"-4"0,2 0,0 0,0 0,0 0,0 0,0 0,0 0,0 0,0 0,0 0,0 0,0 0,1-1,-1 1,1 0,0 0,0 0,0 0,1 0,-1 0,1 0,-1 0,0 0,1-1,-1 1,0 0,0 0,0 0,-1 0,0 0,1 0,-1 0,0 0,1 0,-1 0,0 0,0 0,0 0,1 0,-1 0,0-1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676 661,'2'0,"-4"0,2 0,0 0,0 0,0 0,0 1,0-1,0 1,0 0,0 0,-1 1,1-1,0 0,0 0,0 0,0 1,0-1,0 0,-1-1,1 1,0 0,0-1,0 1,0-1,0 1,0-1,0 1,0-1,0 0,0 0,0 0,0 1,0-1,1 0,1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717 647,'2'0,"-4"0,2 0,0 0,0-1,0 1,0 0,0 1,0 0,0 0,0 0,0 0,-1 1,1-1,0 0,0 1,0-1,-1 1,1 0,0-1,-1 1,1-1,0 0,0 2,-1-1,1-1,0 0,0 0,0 0,0 0,0 0,0 0,-1-1,1 1,0-1,0 0,0 0,0 1,0-1,0 0,0 0,0 0,0 0,0 0,0 0,0 0,0 0,0 0,2-1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621 709,'2'0,"-4"0,2 0,0-1,0 1,0 0,0-1,0 1,0-1,1 0,-1 1,0-1,1 1,-1-1,1 0,0 1,-1-1,2 0,-1 0,0 1,1-1,-1 1,0 0,0-1,1 1,-1 0,0 0,-1 0,2 0,-2 0,1 0,0 1,0-1,-1 0,1 1,0-1,-1 1,0-1,1 1,-1 0,0 0,1 1,-1-1,0 0,0 0,-1 0,1 0,-1 1,1-1,-1 0,0 0,0 0,0 0,0 0,0 0,0-1,-1 1,1 0,0-1,-1 1,1-1,0 1,-1-1,1 0,0 0,0 0,0 0,0 0,0 0,0 0,0-1,0 1,1 0,-1-1,0 1,0-1,1 1,-1-1,1 1,-1-1,1 0,-1 0,1 1,0-1,0 0,0 1,0-1,0 0,1 1,0-2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735 656,'2'0,"-4"0,2 0,0 0,0 0,0 0,-1 0,1 1,-1 0,0-1,0 1,0-1,0 1,0-1,0 1,0-1,-1 1,1-1,1 1,-1-1,1 0,-1 0,1 0,0 0,-1 0,1 1,0-1,0 0,0 0,-1 0,1 0,0 0,0 0,0 0,0 0,0 0,0 0,0 0,0 0,0 0,0 0,0 0,0 0,0 0,0 0,0 0,0 0,0 0,0 0,0 0,0 0,0 0,0 0,0 1,1-1,-1 1,1-1,-1 1,1-1,-1 1,1 0,0-1,-1 1,1 0,0 0,0 0,0 0,0-1,-1 1,1 0,0-1,-1 1,1-1,0 1,-1-1,1 0,-1 1,0-1,1 0,-1 0,0 0,0 1,0-1,0 0,1 0,-1 0,0 0,0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729 631,'2'0,"-4"0,2 0,0 0,0 0,0 0,0 0,0 0,0 0,0 0,0 0,0 0,0 0,0 0,0 1,0-1,1 0,-1 1,0-1,0 0,0 0,0 1,1-1,-1 0,0 0,0 0,0 0,0 0,0 1,0-1,0 0,0 0,0 0,0 0,1 0,-1 0,0 0,0 0,0 0,0 0,0 0,-1 0,1-1,0 0,-1 1,1-1,0 1,-1-1,1 1,0-1,0 1,-1 0,1 0,0-1,0 1,0 0,0 0,-1 0,1-1,0 1,0 0,-1 0,1 0,0 0,-1 0,1 0,0 0,-1 0,0 0,1 1,-1-1,1 0,-1 0,1 1,-1-1,1 0,-1 0,1 0,0 1,0-1,0 0,0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503 666,'2'0,"-4"0,2 0,0 0,0 0,0 0,0 0,0 0,0 0,0 0,0 0,1 0,-1 0,0 0,0 0,0 0,0 0,0 0,0 0,0 0,0 0,0 0,0 0,0 0,0 0,0 0,0 0,0 0,0 0,0 0,0 0,0 0,-1 0,0 1,0-1,0 0,0 0,-2 0,2 0,-2 0,2 0,0 0,0 0,0 0,0 0,0 0,1 0,-1 0,1 0,-1 0,1 0,0 0,0 0,-1 0,1 0,0 0,0 0,0 0,0 0,0 0,0 0,0 0,1-1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170 595,'2'0,"-4"0,2-1,0 1,0 0,1 0,-1 0,0 0,0 0,0-1,0 1,0 0,0 0,0 0,0 0,0 0,0 0,0 0,0 0,0 0,0 0,0 0,0 0,0 0,0 0,0 0,0 0,0 0,0 0,0 1,0 0,0 0,1 0,-1 0,0 1,0 2,0-1,0-1,0 1,0-1,0 1,0-1,0 1,0-1,1 1,-1 0,1-1,-1 1,0-1,1 1,-1-1,0 1,1 0,-1-1,0 1,1 0,-1 0,0-1,1 1,-1 0,0-1,1 1,-1-1,0 0,1 0,-1 1,1 1,-1-3,0 1,0-1,1 0,-1 1,0-1,0 0,1 1,-1-1,1 1,-1-1,0-1,0 1,0 0,1-1,-1 1,0-1,0 1,0 0,1-1,-1 1,0-1,0 1,0-1,0 1,1-1,-1 1,0-1,0 1,0-1,0 1,0 0,0-1,1 1,-1-1,0 1,0-1,0 0,0 1,0 0,0-1,0 1,0-1,0 0,0 1,0-1,1 0,-1 1,0-1,0 0,0 1,0-1,0 0,0 0,0 1,1-1,-1 0,0 1,0-1,0 0,1 0,-1 1,0-1,0 0,0 0,1 0,-1 1,0-1,1 0,-1 0,1 1,0-1,0 0,-1 0,1 1,0-1,0 0,0 0,0 1,0-1,0 0,1 0,-1 0,0 1,0-1,0 0,0 0,0 0,2 0,-2 0,0 0,0 0,0 0,1 0,-1 0,0 0,1 0,-1 0,0 0,1 0,-1 0,2 0,-1 0,-1 0,1 0,-1 0,1 0,-1 0,1 0,-1 0,0 0,1 0,-1 0,1 0,-1-1,1 1,-1 0,1 0,1 0,-2 0,0 0,1 0,-1 0,1 0,-1 0,2 0,1-1,-3 1,1 0,-1 0,3 0,-3 0,1 0,-1 0,1 0,0 0,-1 0,1 0,-1 0,1 0,-1 0,1 0,0 0,-1 0,1 0,0-1,-1 1,1 0,0 0,-1 0,1 0,0 0,0 0,0 0,1-1,-1 1,1 0,-2 0,1 0,-1 0,0 0,1 1,-1-1,1 0,-1 0,0 0,1 0,-1 0,0 1,1-1,-1 0,0 0,1 0,-1 0,1 0,-1 0,0 0,1 1,-1-1,0 0,1 0,-1 0,0 0,0 0,0 0,1 0,-1 0,0 1,0-1,0 0,0 0,0 0,1 0,-1 0,0 0,0 0,1 0,-1 0,0 0,1 1,-1-1,0 0,0 0,0 0,0 0,1 0,-1 0,0 0,2 0,-2 0,0 1,1-1,-1 0,0 0,1 0,-1 0,1 0,0 0,0 0,-1 0,1 0,-1 0,1 1,-1-1,1 0,-1 0,1 0,-1 1,0-1,1 0,-1 0,1 0,-1 1,1-1,0 0,-1 0,1 0,-1 0,1 0,-1 0,1 0,-1 1,1-1,-1 0,1 0,-1 0,1 0,-1 0,2 0,-1 0,0 0,-1 0,1 0,-1 0,1 0,-1 0,1 0,-1 0,1 0,1 0,-1 0,-1 0,1 0,-1 0,1 0,-1 0,0 0,1 0,-1 0,1 0,-1 0,0 0,0 0,1 0,-1 0,0 0,0 0,0 0,0 1,1-1,-1 0,0 0,0 0,0 0,1 0,-1 0,0 0,0 0,0 0,0 0,0 0,0 0,0 0,0 0,0 0,0 0,0 0,0 0,0 0,0 0,1 0,-1 0,1 0,-1 0,0 0,0 0,1 0,-1 0,1 0,-1 0,0 0,0 0,0 0,1 1,-2-1,1 0,0 0,0 0,1 0,-1 0,0 0,0 0,-1 0,1 0,0 0,0 0,0 0,0 0,0 0,0 0,0 0,0 0,0 0,0 0,1 0,-1 0,1 0,-1 0,0 0,1 0,-1 0,0 0,0 0,0 0,1 1,-1-1,0 0,0 0,1 0,-1 0,0 0,0 0,0 0,1 0,-1 0,0 0,2 0,-2 0,0 0,0 0,1 0,-1 0,0 0,0 0,0 0,0 0,0 0,0 0,0 0,0 0,0 0,0 0,0 0,0 0,0 0,0 0,0 0,0 0,2 0,-2 0,0 0,0 0,0 0,0 0,0 0,0 0,0 0,0 0,0 0,0 0,0 0,0 0,0 0,0 0,0 0,0 0,0 0,0 0,0 0,0 0,0 0,0 0,0 0,0 0,0 0,0 0,1 0,-1 0,0 0,0 0,0 0,0 0,0 0,0 0,3-1,-3 1,1 0,-1 0,0 0,0 0,1 0,-1 0,0 0,0 0,1-1,-1 1,0 0,0 0,0 0,0 0,0 0,0-1,1 1,-1 0,0 0,0 0,1 0,-1 0,0 0,0 0,1-1,-1 1,0 0,0 0,0 0,0 0,0 0,0 0,0-1,0 1,0 0,0 0,0 0,2 0,-3 0,1-1,0 1,0 0,-1 0,1 0,0 0,0 0,0 0,0 0,0-1,0 1,0 0,0 0,0 0,0 0,-1 0,1-1,0 1,0 0,-1 0,1 0,0 0,0 0,0-1,0 1,-1 0,1 0,0 0,-1 0,1 0,0 0,0-1,0 1,0 0,0 0,0 0,0 0,0-1,0 1,0 0,-1 0,1 0,0-1,0 1,0 0,0-1,1 0,0 1,0-1,-1 0,0 1,0-1,0 0,0 0,0 0,0 1,0-1,0 0,0 0,0 0,1 0,-1 0,0 0,0 0,0 0,0 0,0 0,0 0,-1-1,1 1,0 0,0 0,0 0,-1-1,1 1,0 0,-1 0,1-1,0 1,-1 0,1-1,-1 1,1 0,-1 0,1-2,0 2,-1-1,1 1,-1-1,0 0,1 1,-1-1,1 0,-1-1,1 1,-1 1,0-1,1 0,-1 0,0 0,1 1,-1-3,1 1,-1 2,0-1,1 1,-1-1,0 1,0 0,0-1,0 1,1 0,-1-1,0 1,0 0,0 0,0 0,0 0,0 0,0 0,0 0,0 0,0 0,0 1,0-1,0 0,0 1,0-1,0 1,0-1,0 1,0 0,-1-1,1 1,0 0,0-1,0 1,-1 0,1-1,0 1,-1-1,1 1,0 0,-1-1,1 1,-1-1,0 1,0-1,-1 0,1 1,0-1,0 1,-1-1,1 1,0-1,0 1,-1-1,-1 0,0 0,1 0,0 1,1-1,-1 1,0-1,1 1,-1 0,1-1,-1 1,1 0,0 0,-1-1,1 1,0 0,0-1,-1 1,1 0,0-1,0 1,-1 0,1 0,0-1,-1 1,1 0,0 0,-1-1,-1 1,2 0,0 0,-2-1,2 1,0 0,0 0,-1 0,1 0,0 0,0-1,0 1,0 0,-1 0,1 0,0 0,-1 0,1 0,0 0,-1 0,1 0,-1 0,1 0,0-1,-1 1,1 0,-1 0,1 0,-1 0,1 0,-1 0,1 0,-1-1,1 1,0 0,-1 0,1 0,0 0,-1 0,1-1,-1 1,1 0,0 0,-1 0,1 0,-1 0,1-1,-1 1,1 0,-1 0,0 0,1 0,-1 0,1-1,-1 1,1 0,-1 0,1 0,-1 0,1 0,-1-1,-1 1,1 0,0 0,1 0,-1 0,-1 0,1 0,0-1,0 1,0 0,1 0,-1 0,0 0,0 0,0 0,1 0,-1 0,1 0,-1 0,1 0,-1 0,0 0,1 0,-1 0,1 0,-1 0,0 0,1 0,-1 0,0 0,0 0,-1 0,1 0,0 0,-1 0,1 0,0 0,0 1,0-1,0 0,0 0,1 0,-1 0,-2 0,2 0,0 0,0 0,1 0,-1 0,0 0,1 1,-1-1,-2 0,2 0,0 0,0 0,0 0,1 0,-1 0,0 0,0 0,-1 0,1 1,0-1,1 0,-1 0,0 0,1 0,-1 0,0 0,0 0,-2 0,2 0,0 1,0-1,0 0,0 0,0 0,0 0,-1 1,1-1,0 0,1 0,-1 0,1 0,-1 0,1 0,-1 0,-1 0,2 0,0 0,0 0,0 0,-1 0,1 0,0 0,0-1,0 1,0 0,0 0,-1 0,0 0,1 0,0 0,0 0,0 0,0 0,0 0,0 0,0 0,0-1,0 1,0 0,0 0,0 0,0 0,0 0,-1 0,1 0,0 0,0 0,0 0,-1 0,1 0,0 0,-1 0,1 0,0 0,-1 0,1 0,-1 0,1 0,0 0,0 0,-1 0,1 0,0 0,-1 0,1 0,0 0,-1 0,1 0,0 0,-1 0,1 0,0 0,-2 0,1 1,1-1,-1 0,1 0,-1 0,1 0,-1 0,1 0,-1 0,1 0,0 0,-1 0,1 0,0 0,-1 0,1 0,0 0,-1 0,1 0,0-1,-1 1,1 0,0 0,0 0,0 0,0 0,0 0,-1 0,1-1,0 1,-1 0,1 0,0 0,0 0,0 0,0 0,0 0,0 0,0-1,-1 1,1 0,0 0,0 0,0 0,0 0,-2 0,2 0,0 0,0 0,0 0,0 0,0 0,-2 0,1 0,0 0,1-1,-1 1,1 0,0 0,0 0,0 0,0 0,-1 0,1 0,0 0,0 0,0 0,0 0,0 0,-1 0,1 0,0 0,0-1,0 1,0 0,0 0,0 0,1 0,-1 0,0 0,0 0,0 0,0 0,0 0,0-1,0 1,0 0,0 0,0 0,0 0,0 0,0 0,0 0,-1 0,1 0,0 0,0 0,-1 0,1 0,0 0,0 0,-1 0,0 0,1 0,0 0,0 0,0 0,-1 0,1 0,-1 0,0 0,0 0,1 0,0 0,0 0,0 0,0 1,-1-1,1 0,1 0,-2 0,1 0,0 0,0 0,0-1,-1 1,1 0,-1 0,1 0,1 0,-1 0,0 0,0 0,0 0,0 0,0 0,1 0,-1 0,0-1,1 1,-1 0,-1 0,2 0,-1 0,1 0,-1 0,1 0,0 0,-1 0,0 0,0 0,1 0,-1 0,0 0,1 0,-1 0,0 0,1 0,-1 0,0 0,1 0,-1 0,0 0,1 1,-1-1,0 0,0 0,0 0,1 0,-1 0,0 0,0 0,0 0,0 0,0 0,0 0,0 0,0 0,0 0,0 0,0 0,0 0,0 0,0 0,0 0,1 0,-1 0,1 0,-1 0,0 0,1 0,-1 0,1 0,-1 0,1 1,-1-2,1 1,-1 0,1 0,-1 0,1 0,-1 0,1 0,0 0,0 0,-1 0,0 0,1 0,0 0,0 0,-1 0,1 0,0 0,0 0,0 0,0 0,0 0,-1 0,1 0,0 0,0 0,0 0,0 0,0 0,0 0,0 0,-1 0,1 0,0 0,0 0,0 0,0 0,0 0,-1 0,1 0,0 0,0 0,0 0,0 0,0 0,0 0,0 0,0 0,0 0,0 0,0 0,0 0,-1 0,1 0,0 0,0 0,0 0,0 0,0 0,0 0,0 0,0 0,0 0,0 0,0 0,0 0,0 0,0 0,0 0,0 0,0 0,0 0,0 0,0 0,0 0,-1 0,1 0,0 1,0-1,0 0,0 0,0 0,0 0,0 0,0 0,-1 0,1 0,0 0,0 0,0 0,0 0,0 0,0 0,0 0,0 0,0 0,0 1,-1-1,1 0,0 0,0 0,0 0,0 0,0 0,0 0,0 0,0 0,0 0,0 0,0 1,0-1,-1 0,1 0,0 0,0 0,0 0,0 0,0 1,0-1,0 0,0 0,0 0,0 1,0-1,-1 1,1-1,0 0,0 0,0 1,0-1,0 0,0 0,0 1,0-1,0 0,0 0,0 1,0-1,0 0,0 0,0 0,1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94 646,'2'0,"-4"0,2 0,0 0,0 0,0 0,0 0,0 0,0 0,0 0,0 0,0 0,0 0,0 0,0-1,0 1,0 0,0 0,0 0,0 0,0 0,0 0,0 0,1 0,-1 0,0 0,0 0,0 0,0 1,0-1,1 0,-1 1,0-1,1 1,-1-1,1 1,0 0,-1 0,1 0,-1 0,1 0,-1 0,1 0,-1 0,1 0,-1 0,0-1,1 1,-1 0,0-1,0 1,1-1,-1 1,0 0,0-1,0 0,0 1,1-1,-1 0,0 1,0-1,0 0,0 0,0 0,0 0,0 1,0-1,0 0,0 0,0 0,0 0,0 0,0 0,0 0,0 0,0 0,0 0,0 0,0 0,0 0,0 0,0 0,0 0,0 0,0 0,0-1,0 1,0-1,0 0,1 1,-1-1,0 1,0-1,0 0,0 0,0 1,0-1,0 0,0 1,1-1,-1 0,0 1,0-1,0 0,1 1,-1-1,0 0,1 1,-1-1,0 1,1-1,-1 1,0-1,0 1,1-1,-1 1,0 0,1 0,-1-1,0 1,0 0,1 0,-1 0,0 0,0-1,1 1,-1 0,0 0,1 0,-1 0,0 0,1 0,-1 0,0 0,0 0,1 0,-1 0,1 0,-1 0,0 0,1 0,-1 1,0-1,1 0,-1 0,0 1,1-1,-1 1,1-1,-1 1,0-1,1 1,-1 0,0-1,1 1,-1 0,0 0,1-1,-1 1,0 0,0-1,1 1,-1 0,0-1,0 1,0 0,0-1,1 1,-1 0,0-1,0 1,0 0,0-1,1 1,-1-1,0 1,0-1,0 0,0 1,0-1,0 0,0 1,0-1,1 0,-1 0,0 1,0-1,0 0,0 0,0 1,0-1,0 0,0 0,0 0,0 0,0 0,0 0,0 0,0 0,0 0,0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119 630,'2'0,"-4"0,2 0,0 0,0 0,0 0,0 0,0 0,0 0,1 0,-1 0,0 0,0 0,0 0,0 0,0 0,0 0,0 0,0 0,0 0,0 0,0 0,0 0,0 0,-1 0,0 0,-1 0,0 0,1 0,-1 0,0 0,0 0,0 0,0 0,-2 0,2 0,0 1,1-1,-1 0,1 0,-1 0,1 0,-1 0,1 0,0 0,1 0,-1 0,0 0,1 0,-1 0,1 0,-1 0,1 0,0 0,0 0,-1 0,1 0,0 0,0 0,0 0,-1 0,1 0,0 0,0 0,0 0,0 0,0 0,0 0,0 0,3-1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117 624,'2'0,"-4"0,2 0,0 0,0 0,0 0,0 0,0 0,0 0,0 0,0 0,0 0,0 0,0 0,0 0,1 0,-1 0,0 1,0-1,0 0,1 0,-1 0,0 1,1-1,0 0,-1 1,0-1,1 0,-1 0,0 0,1 1,-1-1,0 0,0 0,1 0,-1 0,0 0,0 1,0-1,0 0,0 0,1 0,-1 0,0 0,0 0,0 0,0 1,0-1,0 0,-1 1,1-1,-1 0,1 1,-1-1,1 1,-1 0,0-1,1 1,-1-1,0 0,1 1,-1-1,1 0,-1 1,1-1,0 0,0 0,0 1,0-1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149 656,'2'0,"-4"0,2 0,0 0,0 0,0 0,0 0,0 0,0 0,0 0,0 0,0 0,0 0,0 0,0 0,0 0,0 0,0 0,0 0,0 0,0 0,0 0,0 0,0 0,0 0,0 0,0 0,-1 0,1 0,0 0,0 0,0 1,0-1,0 0,0 0,0 0,0 0,0 0,0 0,0 0,0 0,0 1,0-1,0 0,0 0,0 0,0 0,0 0,0 0,0 0,0 0,0 0,0 0,0 0,0 0,0 0,0 0,0 0,0 0,0 0,0 0,0 0,0 0,0 0,0 0,0 0,0 0,0 0,0 0,0 0,0 0,0 0,0 0,0 0,0 0,0 0,0 0,0 0,0 1,0-1,0 0,0 0,0 0,0 0,0 0,0 0,0 0,0 0,0 0,0 0,0 0,0 0,0 0,0 0,0 0,0 0,0 0,0-1,-1 1,1 0,0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146 669,'2'0,"-4"0,2 0,0 0,0 0,0 0,0 0,0 0,0 0,0 0,0 0,0 0,0 0,0 0,0 0,0 0,0 0,0 0,0 0,0 0,0 0,0 0,0 0,0 0,0 0,0 0,0 0,0 0,1 0,-1 0,0 0,0 0,0 0,0 0,1 0,-1 0,0 0,0 0,0 0,0 0,0 0,0 0,0 0,0 0,0 0,0 0,0 0,0 0,0 0,0 0,0 0,0 0,0 1,0-1,0 0,0 0,0 0,0 0,0 0,0 0,0 0,0 0,0 0,0 0,0 0,0 0,0 0,0 0,0 0,0 0,0 0,0 0,0 0,0 0,0 0,0 0,0 0,0 0,0 0,0 0,0 0,0 0,0 0,0 0,0 0,0 0,0 0,0 0,0 0,0 0,0 0,0-1,1 1,-1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407 409,'2'0,"-4"0,2 0,0 0,-1 0,1 0,0 0,0 0,0 0,0 0,0 0,0 0,0 0,0 0,0 0,0 0,0 0,0 0,0 0,0 0,0 0,0 0,-1 0,1 0,0 0,0 0,0 0,0 0,0 0,0 0,0 0,0 0,0 0,0 0,0 0,0 0,0 0,0 0,0 0,0 0,0 0,0 0,0 0,0 0,0 0,1 0,-1-1,1 1,-1 0,0 0,1 0,-1 0,1 0,-1-1,1 1,0 0,-1 0,1-1,-1 1,1 0,0-1,-1 1,1-1,-1 1,1-1,-1 1,0-1,1 0,-1 1,0-1,0 0,0 1,0-1,0 0,0 1,0-1,0 0,-1 1,1-1,0 1,-1 0,1-1,-1 1,1 0,-1-1,0 1,1 0,-1 0,1 0,-1 0,1 0,-1 0,0 1,1-1,-1 0,1 1,-1-1,1 1,-1 0,1 0,-1 0,1 0,-1 0,1 0,0 0,0 1,0-1,0 0,0 1,0 0,-1-1,1 1,0 0,0 0,0 0,0 0,0 0,0 0,0 0,0 0,1 0,-1 1,0-1,0 0,0-1,0 1,0-1,1 2,-1 1,0-2,1-1,-1 0,0 0,0 0,0-1,0 1,-1 0,1-1,0 0,0 1,0-1,0 0,-1 0,1 0,0 0,-1 0,-1-2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626 708,'2'0,"-4"0,2 0,1 0,-1 0,0 0,0 0,0 0,0 1,1-1,-1 1,1 0,0 0,-1 0,1 0,-1 0,1 0,0 1,0-1,-1 0,1 0,-1 0,1 0,-1 0,1 0,-1-1,0 1,1 0,-1 0,0-1,1 1,-1-1,0 0,0 1,0-1,0 0,1 0,-1 1,0-1,0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413 434,'2'0,"-5"0,2 0,0 0,0 0,-1-1,1 1,-1 0,1 0,-1 0,1 0,-1 0,1-1,0 1,1 0,-1 0,1 0,-1 0,1 0,0 0,0 0,-1 0,1 0,0 0,0 0,0 0,0 0,1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428 457,'2'0,"-4"0,2 0,0 1,0-1,-1 0,1 0,0 0,0 0,-1-1,1 1,0 0,-1 0,1 0,-1 0,1 0,0-1,-1 1,1 0,0 0,0 0,0-1,0 1,-1 0,2-1,-1 1,0 0,0 0,0-1,0 1,0 0,1 0,-1-1,1 1,-1 0,1 0,-1 0,1 0,-1 0,1 0,-1 0,0 1,1-1,-1 0,1 1,-1-1,0 1,1-1,-1 1,0 0,0-1,0 1,0 0,0-1,0 1,0 0,0-1,0 1,0 0,-1-1,1 1,0-1,-1 1,1-1,0 1,0-1,0 0,0 0,0 0,0 1,-1-1,1 0,0 0,0 0,0 0,0 0,0 0,0 0,0 0,0 0,0 0,0 0,0 0,1-1,-1 0,0 1,1-1,-1 0,1 1,-1-1,1 0,-1 0,1 0,-1 1,1-1,-1 0,1 1,-1-1,0 1,1-1,-1 1,0 0,0 0,0-1,0 1,0 0,0 0,0 0,0 0,0 0,0 0,0 0,0 0,0 0,0 1,0-1,0 1,-1 0,1-1,0 1,0 0,0 0,1-1,-1 2,0-2,1 2,0-1,-1 0,2 0,-2 0,1-1,0 1,-1-1,1 1,0-1,0 0,-1 1,1-1,1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455 453,'2'0,"-4"0,2 0,0 0,-1 0,1 0,0 0,0 0,0 0,0 0,0 0,0 0,0 0,0 0,1 0,-1 0,1 0,1 0,-1 0,-1 0,1 0,1 0,-1 0,0 0,-1 0,1 0,0 0,-1 0,1 0,-1 0,1 0,-1 0,0 0,1 0,-1 0,0 0,0 0,1 0,-1 0,0 0,0 0,0 0,0 0,0 0,1 0,-1 0,0 0,0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456 445,'2'0,"-4"0,2 0,0 0,-1 0,1 0,0 0,0 0,0 0,0 0,-1 0,1 0,0 0,0 0,0 0,0 0,0 0,0 0,0 0,0 0,1 0,-1 0,1 1,0-1,0 0,0 0,2 0,-2 0,0 0,0 0,-1 1,1-1,-1 0,1 0,-1 0,0 0,1 0,-1 0,0 0,1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484 449,'2'0,"-4"0,2 0,0 0,0 0,0 0,0 0,0 0,0 0,0 0,0 0,0 0,1 0,0 0,0 0,0 0,1 0,0 0,0 0,0 0,1 0,-1 0,1 0,0 0,-1 0,1 0,0 0,0 0,0 0,0 0,-1 0,0 0,0 1,0-1,-1 0,1 0,-1 0,1 0,-1 0,0 0,0 0,0 0,0 1,-1-1,1 0,-1 0,1 0,-1 0,1 0,-1 0,0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505 430,'2'0,"-4"0,2 0,0-1,0 1,1 0,-1 0,0-1,0 1,0 0,0 0,0-1,0 1,0 0,-1 0,1-1,0 1,-1 0,1 0,-1 0,1 0,-1 0,1 0,-1 0,0 0,1 0,-1 0,0 0,1 1,-1-1,1 0,-1 1,1-1,-1 1,1-1,0 1,-1-1,1 1,0-1,-1 1,1-1,0 1,0 0,0-1,0 1,0-1,0 1,0-1,1 0,-1 1,0-1,0 1,1-1,-1 0,0 1,0-1,1 0,-1 0,0 0,1 0,-1 0,1 0,0 0,0 0,-1 0,1-1,0 1,0-1,0 1,0-1,0 0,0-1,0 0,0 1,0-1,0 1,0-1,0 0,-1 0,2-3,-2 4,0-1,0 0,0 0,0 0,-1 1,1-2,-1 1,0 1,0-1,0 1,0-1,-1 1,0-2,1 2,0 0,-1 1,1-1,0 0,0 1,-1-1,1 0,0 1,0 0,-1-1,1 1,0 0,1 0,-1 0,1-1,-1 1,1 0,-1 0,1 1,0-1,0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539 414,'2'0,"-4"0,2 0,0 0,0 0,0-1,0 1,0 0,0 0,0 0,1 0,-1-1,0 1,1 0,-1-1,1 0,0 1,-1-1,1 0,-1 0,1 1,-1-1,0 0,1 0,-1 1,0-1,0 0,0 1,0-1,0 0,0 1,0-1,0 1,-1 0,1-1,0 1,0 0,0-1,-1 1,1 0,0 0,-1 0,1 0,0 0,0 0,-1 0,1 0,-1 0,1 0,-1 1,1-1,-1 1,0 0,0 0,1 0,-1 0,1 0,-1 0,1 1,-1-1,1 0,-1 1,1 1,-1-1,1 0,0-1,0 1,-1-1,1 1,0 0,0 0,-1-1,1 1,0-1,0 1,-1-1,1 0,0 1,0-1,-1 0,1 0,0 0,0 0,-1 0,1-1,0 1,0-1,0 0,-1 1,1-1,0 0,0 0,0 0,0 0,-1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542 427,'2'0,"-4"0,1 0,0 0,-1 0,1 0,-1 0,-1 0,1 0,1 0,-3 0,3 0,0 0,0 0,0 0,0 0,0 0,1 0,0 0,-1 0,1 0,0 0,-1-1,1 1,0 0,0 0,0 0,0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500 490,'2'0,"-4"0,3 0,-1 0,0-1,1 1,-1 0,0 0,0 0,1-1,-1 1,0 0,0-1,0 1,1 0,-1-1,0 1,0-1,0 0,0 1,0-1,-1 1,1-1,0 1,-1-1,0 1,1-1,-1 1,0 0,1 0,-1 0,0 0,0 0,1 0,-1 0,0 0,1 0,-1 0,0 1,1-1,-1 0,0 1,1-1,-1 1,1-1,0 1,-1 0,1-1,0 1,0 0,-1 0,1 0,0-1,0 1,1 0,-1 0,0 0,0-1,0 1,0-1,1 1,0 0,-1-1,0 0,1 1,-1-1,1 0,-1 0,1 0,-1 0,1 0,0 0,-1 0,1-1,0 1,-1-1,1 1,0-1,0 0,0 0,-1 0,1 0,0 0,0 0,-1 0,1-1,0 1,-1 0,1-2,0 2,-1-1,1 1,-1-1,0 1,0-1,0 1,0 0,-1-2,1 2,-1-1,1 1,-1 0,0 0,1 0,-1 1,0-1,0 0,0 1,0 0,1-1,-1 1,0 0,-1 0,0 0,2 0,-1 0,0 0,0 0,1 0,-1 1,1-1,-1 0,1 0,0 1,0-1,0 0,0 0,0 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521 486,'2'0,"-4"0,2 0,0 0,-1 0,1 0,0-1,-1 1,1 0,0-1,0 1,0 0,-1-1,1 1,0-1,0 1,1-2,-1 2,1-1,-1 1,1 0,-1-1,1 1,0 0,0 0,-1 0,1 0,0 0,-1 0,1 0,-1 1,0-1,1 1,-1-1,0 1,0 0,0 0,0 0,-1 0,1 0,-1 0,1 0,-1 0,1 0,-1 0,0 0,1-1,0 1,-1-1,1 1,0-1,0 0,-1 0,1 0,0 1,0-1,0 0,0 0,0 0,0 0,0-1,0 1,1 0,-1-1,1 0,0 0,-1 0,1 0,0 0,0 0,0 0,0 0,-1 0,1 0,0 0,-1 0,1 0,-1 1,1-1,-1 1,0-1,0 1,1 0,-1 0,0 0,0-1,0 1,0 0,0 0,0 0,-1 2,-1-1,2 0,-1 0,0 0,1 0,-1 0,1-1,0 1,0 0,0 0,0-1,0 1,0 1,0-2,1 1,0 0,0 0,-1-1,1 1,0-1,0 1,1-1,-1 0,1 0,-1 0,0 0,0 0,-1 0,1 0,0-1,0 1,0 0,-1-1,2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630 682,'-1'0,"1"0,-1 0,0 0,0 1,0-1,0 0,-1 0,1 0,0 0,-1 0,1 0,0 0,-1 0,1 0,1 0,-1 0,0 0,0 0,0 0,0 0,1 0,-1 0,1 0,0 0,-1 0,1 0,0 0,0 0,-1 0,1 0,0 0,0 0,0 0,2-1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585 467,'2'0,"-4"0,2 0,0 0,0 0,0 0,0 1,0-1,0 0,0 1,0-1,0 1,0 0,0 0,-1 0,1 0,-1 0,0 0,1 0,-1 0,0-1,-1 2,1-2,1 0,-1 1,0-1,1 0,-1 0,1 0,0 0,-1 0,1-2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590 447,'2'0,"-4"0,2 0,0 0,0 0,0 0,0-1,0 1,0 0,0 0,0 0,0 0,0 0,0 0,0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650 432,'2'0,"-4"0,2 0,0 0,0 0,0 0,0 0,0 0,0 0,0 0,1 0,0 0,0 0,0 0,-1 0,1 0,0 0,0-1,0 1,0-1,-1 1,1-1,0 1,1-2,-2 1,1 0,-1 0,1 0,-1 0,0 0,0 0,0 0,0 0,0 0,0 1,0-2,-1 2,1-1,0 0,-1 1,1 0,0 0,0 0,0-1,-1 1,1 0,0 0,-1 0,1 0,-1 1,0-1,1 0,-1 1,1 0,-1 0,0 1,1-1,-1 0,1 1,-1-1,1 1,0 0,-1 0,0 3,1-3,0 0,-1 0,1 0,0 0,0 0,-1 1,1-1,0 2,0-2,-1 0,1-1,0 1,0-1,0 1,0-1,0 2,0-2,0 0,0 0,0 0,0 0,0 0,0-1,0 1,0-1,0 0,0 1,0-1,0 0,0 0,-1 0,1 0,0 0,0 0,-1-2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661 454,'2'0,"-4"0,1 0,0 0,0 0,-1 0,1 0,-1 0,0 0,0 0,1 0,-1 0,1 0,0 0,-1 0,2 0,-1 0,0 0,1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669 459,'0'1,"0"-1,0 0,0 0,0 1,0-1,1 1,-1-1,0 2,1-2,-1 1,0-1,0 1,1-1,-1 1,0-1,1 1,-1-1,1 0,-1 0,0 1,1-1,0 0,-1-1,1 1,-1 0,1-1,-1 1,0 0,1-1,-1 1,0-1,1 1,-1 0,0-1,0 1,0 0,0 0,0 0,0-1,0 1,0 0,0 0,0 0,0 0,0 0,0 0,0 0,0 0,0 1,0-1,0 2,0 0,-1 0,1-1,0 1,0 1,-1-1,1 0,-1 1,1-1,-1 0,1-1,-1 1,1-1,-1 1,1-1,-1 0,1 1,-1-1,0 0,0 0,0-1,-1 0,1 0,0 0,0 0,0-1,0 0,0 1,0-1,0 0,1 0,0 0,-1 0,2 0,-1-1,0 1,1 0,0 0,1 0,0-1,0 1,0 0,0 0,0 0,0 0,-1 1,1-1,-1 1,1-1,-1 1,1-1,-1 1,1 0,2-1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705 469,'2'0,"-4"0,2 0,0 0,0 0,0 0,0 0,0 0,0 0,0 0,1 0,0 0,0 0,0 0,0 0,0 0,0 0,-1 1,2-1,-1 0,-1 0,0 0,1 0,-1 0,1 0,-1 0,0-1,0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702 462,'2'0,"-4"0,2-1,0 1,0 0,1 0,0 0,-1 0,1 0,0-1,1 1,-1 0,0 0,0 0,1 0,-1 0,0 0,0 0,0 0,0 0,0 0,-1 0,1 0,-1 0,1 0,-1 0,1 0,-1 0,0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716 469,'2'0,"-4"0,2 0,0 1,1-1,0 0,1 0,0 0,0 0,0 0,1 0,1 1,-1-1,1 0,0 0,0 0,3 0,-4 0,0 0,-1 0,0 0,-1 0,1 0,-1 0,-1 0,1 0,-1 0,1 0,-1 0,0 0,0 0,0 0,1 0,-1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744 440,'2'0,"-4"0,2 0,0 0,0-1,-1 1,1 0,-1 0,1 0,-1 0,0 0,0 1,-1-1,1 1,0-1,0 1,0-1,0 1,1 0,-1-1,1 1,-1-1,1 1,0 0,0-1,0 1,0 0,0 0,0 0,0-1,1 1,0 0,-1-1,1 1,-1-1,1 0,0 0,0 1,0-1,0-1,0 1,0 0,1-1,-1 0,0 1,0-1,0-1,1 1,-1 0,0-1,0 0,0 0,-1 0,1 0,0 0,-1-1,0 1,0 0,0-1,0 1,0-1,-1 1,1 0,-1 0,1 0,-1 1,0-1,1 1,-1 0,0 0,0 0,0 0,-1 1,1-1,0 1,-2-1,2 1,0-1,0 1,0 0,1 0,-1 0,1 0,-1 0,1 1,-1-1,1 0,0 0,0 0,1 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786 420,'2'0,"-3"0,1-1,1 1,-1-1,0 1,1-1,-1 1,0-1,0 1,1 0,-1-1,0 1,0 0,-1-1,1 1,0 0,-1 0,1 0,-1 0,0 0,0 0,-1 0,1 0,0 1,0-1,0 1,-1 0,1 0,0 0,0 0,1 0,-1 0,1 1,-1-1,1 1,0-1,-1 1,1 0,0 0,1 0,-1 0,0-1,0 1,0 0,0 0,0-1,0 1,0 0,0 0,0 0,0 0,0-1,-1 1,1 0,0-1,0 1,-1-1,1 0,0 1,-1-1,1 0,0 0,0-1,-1 1,1-1,0 0,-1 1,1-1,0 0,-1-1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635 679,'2'0,"-3"0,1 0,0 1,0-1,1 0,-1 0,0 0,0 1,0-1,1 0,-1 1,0-1,0 0,0 1,0-1,-1 1,1-1,0 1,-2 0,2-1,-1 1,0-1,0 1,1-1,-1 0,0 0,1 1,-1-1,0 0,1 0,0 0,-1 0,1 1,0-1,0 0,0 0,-1 0,1 0,0 0,0 0,0 0,0 0,0 0,0 0,0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774 446,'-1'0,"1"0,-1 0,0 0,-1 0,1 0,-1 0,1 0,-1 0,1-1,0 1,0 0,-1 0,2 0,-1 0,1 0,-1 0,1 0,0 0,0 0,0 0,0 0,0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748 499,'2'0,"-4"-1,2 1,0 0,-1-1,1 1,0 0,0 0,-1-1,1 1,-1 0,1 0,-1 0,0 0,1 0,-1 0,0 0,1 0,-1 0,0 1,1-1,-1 0,0 1,1-1,-1 1,0-1,1 1,-1 0,1-1,0 1,-1 0,1-1,0 1,0-1,0 1,0 0,0-1,0 1,0-1,0 1,1-1,-1 0,1 1,-1-1,0 0,1 1,-1-1,1 0,-1 0,1 0,0 0,-1 0,1 0,0 0,-1-1,1 1,0-1,0 0,0 0,0 0,0 0,0 0,0 0,-1 0,1 0,0-1,0 1,-1-1,1 1,-1-1,1 1,-1-1,0 1,0-1,0 1,0 0,0-1,0 1,-1 0,1-1,-1 1,1 1,-1-1,1 0,-1 1,0-1,0 1,0-1,0 1,0 0,0 0,1 0,-1 0,0 0,1 0,-1 1,1-1,0 0,-1 1,1-1,0 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767 488,'2'0,"-4"0,2 0,0 0,0 0,0 0,0 0,0 0,0 0,0 0,-1 0,1 1,0-1,0 1,0-1,0 1,-1 0,1-1,0 1,0-1,1 1,-1-1,0 0,0 1,0-1,1 0,-1 0,1 0,-1 1,1-1,0-1,-1 1,1 0,0 0,-1-1,1 1,-1-1,1 1,-1-1,1 1,-1-1,1 1,-1-1,0 1,1-1,-1 1,0 0,0-1,0 1,1 0,-1 0,0 0,0 0,0 0,0 0,-1 0,1 1,0 0,0 0,-1 0,1 0,-1 0,1 3,-1-1,1-1,-1 1,1 0,0-1,-1 1,1 0,-1 0,1 0,-1-1,0 1,1-1,-1 0,1 0,-1-1,0 1,1-1,-1 0,1 0,-1 0,1-1,-1 1,1-1,-1 0,1 1,-1-1,0-1,-3 0,2 0,-1-1,2 1,1 0,-1 0,0 0,1-1,0 1,1 0,-1-1,1 1,0-1,1 1,2-3,-2 3,1-1,0 1,1-1,-1 1,0 0,0 0,0 0,0 1,0-1,-1 0,0 1,0 0,0 0,-1 0,1 0,-1 0,0 0,0 0,-1 0,2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712 466,'2'0,"-4"0,2 0,0 0,0 0,0 0,0 0,0 0,0 0,0 0,0 0,0 0,0 0,0 0,0 0,0 0,0 0,0 0,0 0,0 0,0 0,0 0,0 0,0 0,0 0,0 0,-1 0,1 0,-1 0,0 0,0 0,0 0,-1 0,1 0,0 0,-1 0,1 0,0-1,0 1,0 0,0 0,0 0,0 0,1 0,0 0,-1 0,1-1,0 1,0 0,0 0,-1 0,1 0,0 0,0 0,0 0,0 0,0 0,0 0,1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715 457,'2'0,"-4"0,2 0,0 0,0 0,0 0,0 0,0 0,0 0,0 0,0 0,0 0,0 0,0 0,0 0,0 0,0 0,0 0,0 0,0 0,0 0,0 0,-1 0,0 0,0 0,0 0,0 0,0 0,-1 0,1 0,0 0,-1 0,1 0,0 0,-1 0,1 0,0 0,0-1,1 1,-1 0,1 0,-1 0,1 0,0 0,0 0,-1 0,1 0,0 0,0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344 288,'2'0,"-4"0,2-1,0 1,0 0,0 0,0 0,0 0,0 0,-1 0,1 0,0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342 286,'2'0,"-4"0,3 1,-1-1,1 0,0 0,0 0,1 0,0 1,0-1,-1 0,0 0,1 0,-1 0,1 1,0-1,-1 0,1 0,0 0,0 0,0 0,0 1,0-1,0 0,1 0,-1 0,0 0,0 0,0 0,0 0,0 0,-1 1,1-1,-1 0,1 0,-1 0,1 0,0 0,-1 0,0 0,0 0,0 0,0 0,1 1,-1-1,0 0,0 0,1 0,-1 0,0 0,1 0,-1 0,0 0,1 0,-1 0,1 1,-1-1,0 0,1 0,-1 0,0 0,0 0,0 0,0 0,0 0,0 0,0 0,0 0,0 0,1 0,-1 0,0 0,-1 0,1 0,0 0,0 0,-1 0,1 0,0 0,0 0,1 0,-1 0,0 0,0 0,0 0,0 0,0 0,-1 0,1 0,-1 0,0 0,1 0,0 0,-1 0,0 0,1 0,-1 0,0 0,1 0,-1 0,0 0,1 0,-1 0,0 0,1 0,-1 0,1 0,0 0,0 0,-1 0,1 0,-1 0,0 0,1 0,-1 0,0 0,0 0,1 0,-1 0,0 0,1 0,-1 0,0 0,0 0,0 0,1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618 284,'2'0,"-3"0,1 1,0-1,1 0,-1 0,1 0,-1 0,1 0,0 0,1 1,0-1,-1 0,0 0,0 1,1-1,-1 0,1 0,-1 0,1 0,-1 0,1 1,-1-1,1 0,0 0,-1 0,1 0,-1 0,1 0,0 0,0 0,0 0,0 0,0 0,-1 0,1 0,0 0,-1 0,1 0,0 0,-1 0,1 0,-1 0,1 0,-1 0,1 0,0 0,-1 0,1 0,-1 0,1 0,0 0,-1 0,1 0,-1 0,0 0,1 0,0 1,0-1,-1 0,0 0,0 0,1 0,0 1,-1-1,1 0,-1 0,0 0,0 0,0 1,0-1,0 0,1 0,-1 0,0 0,0 0,0 0,0 0,0 0,-1 1,1-1,0 0,0 0,0 0,0 0,0 0,0 0,0 0,0 0,0 0,1 0,-1 0,0 0,0 0,0 0,0 0,0 0,0 0,0 0,0 0,-1 0,1 0,0 0,0 0,-1 0,1 0,0 0,0 0,-1 0,1 0,0 0,-1 0,1 0,0 0,-1 0,1 0,-1 0,1 0,0 0,-1 0,1 1,-1-1,1 0,-1 0,1 0,-1 0,0 0,1 0,-1 0,0 0,0 0,1 0,-1 0,0 0,1 0,-1 0,0 1,0-1,1 0,-1 0,0 0,0 0,1 0,-1 0,0 0,1 0,-1 0,0 0,1 0,-1 0,0 0,0 0,1 0,-1 0,0 0,0 0,0 0,1-1,-1 1,0 0,0 0,0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1022 293,'2'0,"-4"0,2 0,0 0,0 0,0 0,-1 0,1 1,0 0,0 0,0 1,0-1,0 1,1 1,-1 0,0 2,0-2,0 0,0 1,-1-1,1 1,0-1,-1-1,1 1,-1 0,1 0,-1 0,1 1,-1-1,1 0,-1 0,1-1,0 0,-1 0,1-1,0 0,0 1,0-1,0 0,0 0,-1 0,1-1,0 1,0-1,0 1,0-1,0 0,0 1,0-1,0 0,0 0,0 0,0 1,0-1,0 0,0 0,0 0,1 0,-1 0,0 0,1 0,-1 0,0 0,1 0,-1 0,1 0,-1 0,0 0,0 0,1 0,-1 0,0 0,0 0,0 0,1 0,-1 0,0 0,0 0,0 0,0 0,0 0,0 0,0 0,0 0,0 0,0 0,0 0,0 0,0 0,0 0,0 0,-2 0,0 0,-1 0,-2-1,0 1,-2-1,1 1,-2-1,0 1,0-1,-1 1,-1-1,1 1,0 0,-1 0,1 0,1 1,0-1,1 1,1 0,2-1,0 1,1-1,1 0,-3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499 356,'2'0,"-4"0,2 0,0 0,0 0,0 0,-1 0,1 0,0 0,0 0,0 0,0 0,0 0,0 0,0 0,0 0,0 0,0 0,0 0,0 0,0 0,0 0,0 0,0 0,1 0,-1 0,0 0,0 1,1-1,-1 0,1 0,-1 1,1-1,-1 0,1 1,-1-1,1 0,-1 0,1 0,-1 0,1 1,-1-1,1 0,-1 0,1 0,-1 0,1 0,-1 0,1 0,-1 0,1 0,0 0,-1-1,1 1,1 0,-1 0,0 0,-1 0,1 0,0 0,-1 0,1-1,0 1,0 0,-1 0,1 0,0 0,0 0,-1 0,1 1,0-1,-1 0,1 0,-1 0,1 1,-1-1,1 0,-1 1,1-1,-1 0,0 0,1 1,-1-1,0 0,1 0,-1 0,0 1,0-1,0 0,0 0,1 0,-1 0,1-1,-1 1,1 0,-1 0,1-1,0 1,-1 0,1 0,0-1,0 1,0-1,0 1,0 0,0-1,0 1,0 0,0 0,0-1,-1 1,1 0,0 0,0 0,-1 0,1 0,0 0,-1 0,1 1,0-1,-1 0,1 0,0 0,-1 1,1-1,0 0,0 1,0-1,0 0,0 1,-1-1,1 1,0-1,0 0,-1 0,1 1,0-1,0 0,-1 0,1 0,0 0,0 0,-1 0,1 0,0 0,-1 0,1 0,0 0,-1 0,1 0,0-1,0 1,-1 0,1 0,0 0,0-1,0 1,-1 0,1 0,0 0,0 0,0 0,-1-1,1 1,0 0,-1 0,1 0,-1 0,1 0,-1 0,0 0,1 0,-1 0,0 0,1 0,-1 0,0 0,1 1,-1-1,0 0,1 0,-1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688 719,'2'0,"-4"0,2 0,0 0,0 0,0 0,-1 1,1-1,0 0,-1 0,1 0,0 1,-1-1,1 0,0 1,-1-1,1 1,-1 0,1-1,-1 1,1-1,-1 1,1-1,-1 1,1-1,-1 0,1 1,0-1,-1 0,1 0,0 1,0-1,0 0,-1 0,1 0,0 0,0 0,0 0,0 1,0-1,0 0,0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562 375,'2'0,"-4"-1,2 1,0 0,0 0,0 0,0 0,0 0,0 0,0 0,0 0,0 0,0 0,0-1,0 1,0 0,0 0,0 0,0 0,0 0,0-1,0 1,-1 0,1 0,0 0,0 0,0 0,-1 0,1 0,0 0,-1-1,1 1,0 0,-1 0,1 0,0 0,-1 1,1-1,0 0,-1 0,1 0,-1 0,1 0,-1 1,1-1,-1 0,1 0,0 0,0 1,-1-1,1 0,0 1,-1-1,1 0,0 0,0 1,0-1,0 0,0 1,0-1,0 0,-1 0,1 1,0-1,0 0,1 0,-1 0,0 1,0-1,0 0,0 1,0-1,0 0,0 0,1 0,-1 0,0 0,0 1,1-1,-1 0,0 0,0 0,1 0,-1 0,0-1,1 1,-1 0,1 0,-1 0,0 0,1-1,-1 1,1 0,-1-1,0 1,1 0,-1-1,0 1,1 0,-1-1,0 1,0 0,1 0,-1-1,0 1,0 0,0 0,0 0,1-1,-1 1,0 0,0 0,0 0,0 0,0 0,0 0,0 0,0 0,0 0,0 0,0 0,1 0,-1 1,0-1,0 1,0-1,1 1,-1-1,0 1,0-1,0 1,0-1,1 0,-1 1,0-1,0 0,0 0,0 1,1-1,-1 0,0 1,0-1,1 0,-1 0,0 0,2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765 363,'2'0,"-4"0,2 0,0 0,1 1,-1-1,0 0,0 0,0 0,1 1,-1-1,0 0,1 0,-1 0,0 1,0-1,0 0,0 0,1 0,-1 0,0 0,1 0,-1 0,1 0,0 0,-1 0,1 0,0 0,0 0,0 0,0-1,0 1,0 0,0 0,0-1,0 1,0 0,-1 0,1-1,0 1,0 0,-1 0,1 0,0 0,0-1,0 1,0 0,0 0,-1 0,1 0,0 0,-1 0,1 0,0 0,-1 1,0-1,1 0,0 0,-1 0,0 0,1 1,-1-1,0 0,1 0,-1 0,0 1,1-1,-1 0,0 0,1 0,-1 0,1 0,0 0,-1 0,1 0,0 0,-1 0,1 0,0 0,-1 0,1-1,1 1,-2 0,1-1,0 1,-1 0,1 0,0-1,-1 1,1 0,0 0,0-1,-1 1,1 0,0 0,-1 0,1 0,0 0,-1 0,1 0,0 0,-1 0,1 0,-1 1,1-1,0 0,0 1,-1-1,1 0,0 1,-1-1,1 0,0 1,0-1,0 1,-1-1,1 0,-1 1,1-1,0 0,-1 0,1 0,0 1,0-1,0 0,0 0,-1 0,1 0,0 0,-1 0,1-1,0 1,-1 0,1 0,-1 0,1 0,-1 0,0 0,1-1,-1 1,0 0,1 0,-1 0,0 0,1 0,-1 0,0 0,0 0,1-1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811 374,'2'0,"-4"0,2 0,0 0,0 0,0 0,0 0,0 0,0 1,-1-1,1 0,0 0,0 1,0-1,0 0,0 1,0 0,-1-1,1 1,0 0,0-1,0 1,0 0,0-1,0 1,0 0,0-1,0 1,0-1,0 1,-1-1,1 0,0 1,0-1,0 0,0 0,0 0,0 0,0 0,0 0,0 0,0 0,0 0,1 0,-1 0,1 0,0-1,-1 1,1 0,0-1,-1 1,1 0,-1 0,1-1,-1 1,1 0,-1 0,0 0,1 0,-1 0,0 0,1 0,-1 1,0-1,1 0,-1 0,0 0,1 1,-1-1,0 1,0-1,0 0,0 1,0-1,0 0,0 1,0-1,-1 0,1 0,-1 1,1-1,-1 0,0 0,1 0,-1 0,1 0,-1 0,1 0,-1 0,1 0,0 0,-1-1,1 1,0 0,0 0,0 0,0 0,0 0,-1-1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359 329,'2'0,"-4"0,2 0,0 0,0-1,0 1,0 0,0 0,0 0,0 0,0 0,0 0,0 0,0 0,0 0,0 0,0 0,0 1,-1-1,1 0,0 0,-1 1,1-1,0 0,0 0,-1 0,1 1,0-1,0 0,0 0,-1 0,1 0,0 1,0-1,0 0,0 0,0 0,0 0,0 0,0 0,0 0,0 0,0 0,0 0,0 0,0 0,0 0,0-1,0 1,1 0,-1-1,0 1,0 0,1 0,-1-1,0 1,0 0,0 0,1-1,-1 1,0 0,0 0,0-1,0 1,0 0,1 0,-1 0,0 0,0 0,0 0,0 0,0 0,0 0,0 0,0 0,0 0,0 0,0 0,0 1,1 0,-1-1,0 1,0 0,0 0,0 0,0 0,0 0,1 0,-1-1,0 1,0 0,0-1,0 1,0 0,0-1,0 2,0-2,0 0,0 1,0-1,0 0,0 0,0 1,0-1,0 0,0 0,0 0,0 0,0 0,0 0,0 0,0 0,0 0,0 0,0 0,0 0,0 0,0 1,0-1,0 0,0 0,1 0,-1 0,0 0,0 0,0 0,0 0,0 0,0 0,0 0,0 0,0 0,0 0,0 0,0 0,0 0,1 0,-1 0,0 0,0 0,0 0,0 0,0 0,0 0,0 0,0 0,0 0,0 0,0 0,0 0,0 0,0 0,0 0,0 0,0 0,0 0,0 0,0 0,0 0,0 0,0 0,0 0,0 0,0 0,0 0,0 0,-1 0,1-1,-1 1,0 0,1 0,-1 0,0 0,1 0,-1 0,1 0,-1 0,1 0,0 0,0 0,-1 0,1 0,0 0,0 0,-1 0,1 0,0 0,0 0,0 0,0 0,0 0,0 0,-1 0,1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345 368,'2'0,"-4"0,2 0,0 0,0 0,0 0,0 0,0 0,0 0,0 0,0 0,0 0,0 0,0 0,0 0,1 1,-1-1,1 0,-1 0,0 0,0 1,1-1,-1 0,0 0,1 0,-1 1,1-1,-1 0,0 0,1 0,-1 0,0 0,1 0,0 0,-1 0,0 0,1-1,0 1,0 0,-1-1,1 1,-1 0,1-1,-1 1,1 0,-1 0,0-1,1 1,-1 0,0 0,1 0,-1 0,0 0,1 0,-1 0,0 0,1 0,-1 0,0 0,1 1,-1-1,0 0,0 0,0 0,1 0,-1 0,0 1,0-1,0 0,0 0,1 0,-1 0,0 0,0-1,1 1,-1 0,1 0,-1 0,0 0,1 0,-1-1,0 1,1 0,-1 0,0 0,0 0,0 0,1 0,-1 0,1 0,-1 0,0 0,1 0,-1 1,0-1,0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359 382,'2'0,"-4"0,2 0,0 0,0 0,0 0,0-1,0 1,0 0,0 0,0 0,-1 0,1 0,-1 0,0 0,1 0,-1 1,0-1,0 0,1 1,-1-1,0 0,1 1,-1-1,1 1,-1-1,1 1,0-1,-1 1,1-1,0 1,0 0,0-1,0 1,0 0,1-1,-1 1,0-1,0 1,1-1,-1 0,0 0,1 1,-1-1,1 0,-1 0,1 0,-1 0,1 0,-1 0,1 0,-1 0,1 0,-1 0,2-1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348 257,'2'0,"-4"0,2 0,0 0,0 0,0 0,0 0,0 0,0 0,0 0,-1 0,1 0,0 0,0 0,0 0,0 0,0 0,0 0,0 0,0 0,0 0,-1 0,1 0,0 0,0 0,0 0,0 0,0 0,0 0,0 0,0 0,0 0,0 0,0 0,0 0,0 0,0 0,0 0,0 0,0 0,0 0,0 0,-1 0,1 0,1 0,-1-1,0 1,0 0,0 0,0-1,0 1,0 0,1-1,-1 1,0 0,0 0,1-1,-1 1,0 0,0 0,1 0,-1-1,0 1,0 0,1 0,-1 0,1 0,0 0,0 0,-1 0,1 1,0-1,1 0,-2 0,1 0,0 1,1-1,-1 0,0 1,0-1,0 0,0 0,0 0,0 0,0 0,0 0,0 0,-1 0,1 0,0 0,-1 0,1-1,-1 1,0 0,1 0,-1 0,0 0,0 0,0-1,1 1,-1 0,0 0,0 0,0 0,0 0,0 0,0 0,0 0,-1 0,1 0,-1 0,1 1,-1-1,0 1,0 0,0 0,-1 1,1-1,-1 1,1-1,-1 0,1 1,0-1,-1 0,1 0,0 0,0 0,0 0,-1 0,1 0,0 0,0 0,0 0,0-1,0 1,1-1,-1 0,1 1,-1-1,1 0,-1 0,1 0,0 0,0 0,-1 0,1 0,0 0,-1 0,1 0,0-1,0 1,0 0,0 0,0 0,0 0,0 0,0 0,1 0,-1 0,1 0,0 0,-1 1,1-1,0 0,0 1,0-1,0 0,-1 1,1-1,0 0,0 1,0-1,-1 0,1 1,0-1,0 0,-1 0,1 0,0 1,0-1,0 0,0 0,0 0,1-1,-1 1,0 0,0 0,0-1,1 1,-1-1,-1 1,1 0,0-1,0 1,-1-1,1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367 264,'1'0,"-1"0,0 0,0 0,0 0,1 0,-1 0,0 0,0 0,0 0,0 0,0 0,0 0,-1 0,1 0,-3 1,1-1,1 0,-1 0,1 0,-1 0,1 0,-1 1,1-1,-1 0,1 0,0 0,0 0,1 0,-1 0,0 0,1 0,0 0,0 0,-1 0,1 0,0 0,0 0,-1 0,1 0,2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391 270,'2'0,"-4"0,2 0,0 0,0 0,0 0,0 0,0 0,0 0,0 1,0-1,0 0,1 0,0 0,0 0,-1 0,2 0,-1 0,0 0,0 0,-1 0,1 0,-1 0,1 0,-1 0,1 0,-1 0,0 0,0 0,0 0,1 0,-1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390 265,'2'0,"-4"0,2 0,0 0,0 0,0 0,0 0,1-1,0 1,0 0,0 0,-1 0,1 0,0 0,-1 0,1 0,0 0,-1 1,1-1,-1 0,2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711 694,'2'0,"-4"-1,2 1,1-1,-1 1,1-1,0 0,0 0,1 0,-1 1,0-1,0 0,0 1,1-1,-1 0,1 1,1-1,-2 1,1 0,1 0,-1 1,-1-1,1 1,-1 0,0-1,1 2,-2-1,1 0,0 0,-1 1,1-1,-1 0,1 2,-1-2,0 1,0-1,0 0,0 1,0-1,-1 0,1 1,-1-1,1 0,-1 1,0-1,0 0,0 0,0 0,0 0,0 0,0 0,-2 0,2-1,-1 1,1-1,-1 0,1 0,-1 1,1-2,0 1,-1 0,1 0,0 0,-1-1,0 0,1 1,0-1,0 0,-1-1,2 1,-1 0,0 0,1 0,-1 0,1 0,-1 0,1 0,0 0,0 0,0 0,0 1,0-1,1 0,-1 1,0-1,1 1,-1-1,1 1,-1-1,1 1,-1 0,1-1,-1 1,3-1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442 243,'2'0,"-3"-1,2 1,1-1,-1-1,0 1,1 0,-1 0,-1-1,2 0,-1 1,-1 0,1 0,-1 0,0 1,0-1,0 1,0-1,0 1,1 0,-2 0,1-1,0 1,0 0,0 0,-1 0,1 0,0 0,-1 0,0 0,1 0,-1 1,1-1,-1 1,0-1,1 1,-1 0,0 0,1 0,-1 1,1-1,0 0,0 1,-1-1,1 1,0 0,0 0,0-1,0 1,1 0,-1 0,0 0,0 0,0 0,0 0,0 0,0 1,0-1,0 0,-1 0,1-1,0 1,0 0,-1-1,0 1,1-1,-1 1,1-1,-1 0,0 0,1 0,-1 0,1 0,-1-1,1 0,-1 1,1-1,-1 0,0-1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456 262,'2'0,"-5"0,3-1,-1 1,0 0,-1 0,1 0,-1 0,0 0,0 0,1 0,0 0,0-1,1 1,-1 0,1 0,-1 0,1 0,0 0,0 0,0 0,2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478 259,'2'0,"-4"0,2 1,0-1,-1 1,1 0,-1 0,1 0,-1 0,1 0,-1 0,1 0,-1 2,1-2,0 0,-1 0,1 1,0-1,0-1,0 1,1 0,-1 0,1 0,0-1,0 1,1-1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487 276,'2'0,"-4"0,2 0,0-1,0 1,0 0,0 0,0-1,0 1,0 0,0 0,0 0,0-1,-1 1,1 0,0-1,0 1,0 0,0-1,0 1,0-1,1 1,-1-1,0 1,0-1,1 1,-1 0,0-1,1 1,-1 0,1-1,-1 1,0 0,0 0,1 0,-1 0,0 0,0 0,1 0,-1 0,1 1,-1-1,0 1,1-1,-1 1,0 0,0 0,0 0,0 0,0 0,0 0,0 0,0 0,-1-1,1 1,0-1,0 1,0-1,0 1,0-1,0 0,0 0,0 0,0 0,0 0,0 1,0-1,0 0,0-1,1 1,-1-1,1 1,0-1,-1 0,1 0,0 0,0 0,-1 0,0 1,1-1,-1 1,0-1,1 1,-1-1,0 1,0 0,0 0,0 0,0 0,0 0,1 0,-1 0,0 0,-1 0,1 0,0 1,0-1,0 1,0 0,0-1,0 1,0 0,-1 0,1 0,0-1,1 1,-1 0,0-1,0 1,1-1,-1 1,0-1,1 1,0-1,1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517 275,'2'0,"-4"0,2 0,0 0,0 0,1 0,-1 0,0 1,0-1,1 1,-1-1,0 1,0 0,1 0,-1-1,0 1,0 0,0 0,0 0,0 0,0 0,0-1,-1 1,1-1,0 1,0 0,0-1,-1 0,1 1,0-1,0 0,0 0,0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545 264,'2'0,"-4"0,2 0,0 0,0 0,0 0,0 0,0 0,0 0,0 0,0 0,0 1,0-1,0 1,0-1,0 1,0-1,0 1,0 0,0-1,1 1,-1 0,0-1,0 1,1-1,-1 1,1-1,-1 0,1 1,-1-1,1 0,0 0,-1 0,1 0,0 0,0-1,0 1,0-1,0 0,0 0,-1 0,1 0,0 1,-1-1,1 0,-1 1,0-1,1 1,-1 0,0-1,0 1,0 0,0 0,0 0,0 0,0 0,0 0,0 0,0 0,0 1,0 1,0-1,0 1,-1 0,1 0,0 1,0-1,0 1,-1-1,1 1,0-1,-1 1,1-1,-1 0,1 0,-1 0,0 1,0-2,0 0,1 1,-1-1,0 0,0 0,0-1,0 1,1-1,-1 0,0 0,0 0,0-1,0 0,-2-2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576 253,'1'0,"-1"1,1-1,-1 1,1 0,0 0,0 1,1 0,-1 0,0 0,1 1,-2-1,1-1,-1 1,0 2,0-2,0 0,-1 0,1-1,-1 1,0 0,0-1,1 0,-1 1,0-1,0 0,0 0,0 0,0-1,1 1,-1 0,1-1,-1 0,1 1,0-1,0 0,0 0,0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610 283,'2'0,"-4"0,2 0,0 0,0 0,0 0,0-1,0 1,0 0,0 0,0 0,0 0,0 0,0 0,0 0,0 0,0 0,0 0,1 0,-1 0,1 0,-1 0,1 0,0 1,1-1,-1 0,0 0,1 0,-1 0,0 0,1 0,-1 0,0 0,0 0,-1 0,1 0,-1 0,1 0,-1 0,0 0,1 0,-1 0,0 0,0 0,0 0,1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615 274,'2'0,"-4"0,2 0,0 0,0 0,1 0,0-1,-1 1,1 0,0 0,0 0,0 0,0 0,0 0,0 0,0 0,0 0,-1 0,1 0,0 0,-1 0,1 0,-1 0,1 0,-1 0,3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654 275,'2'0,"-4"0,2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0,1-1,-1 1,0 0,0 0,0 0,1 0,-1 0,0-1,0 1,1 0,-1 0,0 0,0 0,0 0,1 0,-1 0,0 0,0 0,0 0,1 0,-1 1,0-1,0 0,1 1,-1-1,0 0,0 1,0 0,0-1,0 1,0 0,0 0,0-1,-1 1,1 0,0 0,-1 0,1 0,-1-1,1 1,0-1,-1 1,1-1,-1 1,1-1,0 0,0 1,-1-1,1 0,0 0,0 1,0-1,0 0,0 0,-1 0,1 0,0 0,0 0,0 0,0 0,0 0,0 0,0 1,1-1,-1 0,0 0,1 0,-1 0,1 0,0 0,-1 0,1 0,0 0,0 0,0 0,0 0,0 0,0 0,0 0,0 0,-1-1,1 1,0 0,-1 0,2-1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730 713,'2'0,"-4"1,2-1,0 1,0-1,0 1,1 0,-1 0,0 0,0 0,1-1,-1 1,1 1,-1 0,1-2,-1 1,0 0,0-1,0 1,1-1,-1 1,0-1,0 1,0-1,0 0,0 0,0 1,0-1,0 0,1 0,-1 0,0 0,0 0,0 0,1-1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684 280,'2'0,"-4"0,2 0,-1 0,1 0,0 0,0 0,0 0,-1 0,1 0,0-1,0 1,0 0,-1 0,1 0,0-1,0 1,0 0,0-1,0 1,0 0,0 0,0-1,0 1,1 0,-1-1,1 1,-1 0,0 0,1-1,-1 1,1 0,-1 0,0 0,1 0,-1 0,1 0,-1 1,1-1,-1 0,0 1,1 0,-1-1,0 2,1-1,-1 0,0 0,0 0,-1 0,1 0,0 0,0 0,0 0,0 0,-1-1,1 1,0-1,0 0,0 1,0-1,0 0,0 0,0 0,0 0,0 0,0 0,0 0,0-1,1 1,-1-1,1 0,-1 0,1 0,0 0,0 0,-1 0,1 0,0-1,-1 2,1-1,-1 0,0 0,1 1,-1-1,0 1,0-1,1 1,-1 0,0 0,0-1,0 1,0 0,0 0,0 0,0 0,0 0,0 0,0 1,-1 0,1 0,0-1,0 1,-1 0,1 0,0 0,0 0,0 0,1 0,-1 0,0 0,1 0,0 0,0 0,0 0,0-1,0 1,1-1,-1 1,1-1,0 0,-1 0,1 0,2-1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707 243,'2'0,"-4"0,2 0,0 0,0 0,0 0,0 0,0 0,0 0,0 0,0 0,0 0,0 0,1 0,-1 0,1 1,-1-1,2 0,-2 1,1-1,-1 1,0-1,1 0,-1 1,0 0,0-1,1 1,-1 0,0-1,0 1,0 0,-1 0,1 0,0-1,0 1,0-1,0 1,0-1,0 1,-1-1,1 0,0 1,0-1,0 0,0 0,1 0,-1 0,1 1,0-1,1-1,0 1,-1 0,0 0,0 0,0 0,0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717 286,'2'0,"-3"0,1 0,0 0,1 1,0-1,0 0,0 0,1 0,-1 0,1-1,-1 1,1 0,0 0,-1 0,1 0,-1 0,0 0,0-1,0 1,0 0,0 0,-1 0,0 0,1 0,-1 0,0 0,1 0,-1 0,0-1,0 1,1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735 275,'2'0,"-4"0,2 0,0 0,0 0,0 0,0 1,0-1,-1 0,1 1,0-1,0 1,0 0,0 0,0 0,-1 0,1 0,0 0,0 0,0 1,0-1,0 0,0 0,0 0,0 0,0 0,0-1,0 1,1-1,-1 1,0-1,1 0,-1 1,1-1,-1 0,1 0,0 0,2-1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754 280,'2'0,"-3"0,1-1,0 1,0 0,0 0,0 0,0 0,0 0,0 0,0-1,0 1,0 0,0 0,0 0,0 0,0 0,0 0,0 0,0 0,0 0,0 1,0-1,0 1,0 0,1 0,-1-1,0 1,0 0,1 0,-1 0,0 0,1 0,-1 0,1-1,-1 1,1-1,-1 0,0 0,1 1,-1-1,1 0,-1-1,0 1,1 0,0 0,-1-1,1 1,-1-1,1 0,-1 0,1 0,-1 1,1-1,-1 0,0 1,1-1,-1 1,0 0,0-1,0 1,0 0,0 0,0 0,0 0,0 0,0 0,0 0,0 0,0 0,0 1,-1 0,1 1,-1 0,1 0,0 0,0 0,0 0,0 1,0-1,0 1,0-1,1 1,-1-1,0 0,0 1,0-1,0-1,0 1,0-1,0 0,-1 1,1-1,0-1,0 1,-1 0,1-1,0 0,-1 0,1 0,-1 0,0 0,1 0,-1-1,0 0,-1 0,1 0,0 0,1 0,-1 0,1 0,0-1,0 1,0 0,1 0,0 0,0 0,0 0,3-1,-2 1,0 0,1 0,0 0,0 0,0 0,0 1,-1-1,1 1,0-1,-1 1,0-1,0 1,0 0,3-1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797 254,'2'0,"-4"0,2 0,-1 0,1 0,0 0,0 0,0 0,0 0,0 0,0 0,0 0,0 0,0 0,0 0,1 0,-1 0,1 0,-1 0,1 0,-1 1,1-1,-1 0,1 1,-1-1,1 0,-1 1,0 0,0-1,0 1,0 0,0 0,0 0,0 0,-1 0,1 0,-1 0,1 0,-1-1,1 1,0 0,-1-1,1 0,0 1,0-1,-1 1,1-1,0 0,1 0,-1 1,0-1,0 0,1 0,-1 0,1 1,0-1,0 0,0 0,0 0,0 0,0 0,0 0,0 0,0 0,1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353 344,'2'0,"-4"0,2 0,0 0,0 0,0 0,0 1,0-1,0 0,-1 0,1 0,0 0,0 0,0 0,0 0,0 0,0 0,0 0,0 0,1 0,-1 0,0 0,0 0,0 0,0 0,1 1,-1-1,1-1,0 1,-1 0,1 0,0 0,0 0,0-1,0 1,1-1,-2 1,1-1,0 1,-1 0,1-1,-1 1,1-1,-1 1,0-1,0 1,0-1,1 1,-1-1,0 1,-1-1,1 0,0 1,0 0,0-1,-1 1,1 0,0 0,0-1,0 1,-1 0,1 0,0 0,-1 0,1 0,0 0,-1 0,1 0,-1 1,0-1,1 0,-1 1,1-1,-1 1,1-1,0 1,-1 0,1 0,-1 0,1 0,0 0,-1 0,1 0,0 1,-1-1,1 0,0 0,0 1,0-1,0 0,0 1,0-1,-1 0,1 1,0-1,0 1,0-1,0 2,0-1,0-1,0 1,1-1,-1 1,0-1,0 0,0 1,0-1,0 0,0 0,0 0,0 0,0-1,0 1,0 0,-1-1,1 1,0-1,0 1,0-1,-1 1,1-1,0 1,-1-1,1 0,-1 1,1-1,-1 0,0 0,1 0,-1 0,1 0,-1 0,1 0,0 0,-1-2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368 367,'-1'0,"1"0,-1 0,-1 0,1 0,0 0,-1 0,1 0,-1 0,1 0,-1 0,1 0,0 0,0 0,0 0,0 0,1-1,-1 1,1 0,0 0,-1 0,1 0,0 0,-1 0,1 0,0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375 395,'2'0,"-5"0,3 0,0 0,0 0,-1 0,1 0,0 0,-1 0,1 0,0-1,-1 1,1 0,0 0,0 0,0 0,0 0,-1 0,1-1,0 1,0 0,0 0,0 0,0 0,0-1,0 1,0 0,0 0,1 0,-1-1,0 1,0 0,0 0,1 0,-1 0,0-1,1 1,-1 0,0 0,1 0,-1 0,0 0,1 1,-1-1,0 0,1 0,-1 0,0 1,1-1,-1 1,0-1,0 1,1-1,-1 1,0 0,0-1,0 1,0-1,0 1,0-1,0 1,0-1,0 1,-1-1,1 0,0 0,0 1,0-1,0 0,0 0,0 0,0 0,0 0,0 1,0-1,0 0,0 0,0 0,0 0,0 0,0 0,0-1,0 1,1-1,-1 1,0-1,1 0,-1 1,1-1,-1 1,1-1,-1 0,1 0,-1 1,0-1,1 1,-1-1,0 1,0-1,1 1,-1 0,0-1,0 1,0 0,0 0,0 0,0 0,0 0,0 0,0-1,0 1,0 0,0 0,0 0,0 0,0 1,0-1,0 0,0 1,-1 0,1-1,0 1,0-1,0 1,0 1,0-1,0 0,0 0,0-1,1 1,-1 0,0-1,1 1,-1 0,1-1,-1 1,1-1,-1 0,1 1,-1-1,1 0,-1 0,0 0,1 0,-1 1,0-1,1-1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347 448,'2'0,"-4"0,2 0,0 0,0 0,0 0,0 0,0 0,0 0,0 0,0 1,0-1,0 0,0 0,0 0,1 0,-1-1,1 1,0 0,0 0,-1-1,1 1,0-1,-1 1,1-1,-1 1,1-1,-1 0,0 1,1-1,-1 0,0 0,0 0,0 1,0-2,0 2,0-1,0 0,-1 1,1-1,0 1,0-1,-1 0,1 1,0 0,-1 0,1 0,0 0,0 0,-1 0,1 0,0 0,-1 0,1 0,0 1,-1-1,1 1,-1-1,1 1,-1 0,1 1,0-1,-1 0,1 0,0 0,0 1,-1-1,1 1,0-1,0 0,0 1,0-1,1 1,-1-1,0 0,0 1,0-1,0 1,0-1,1 0,-1 1,0-1,0 0,0 0,0 0,1 1,-1-1,0 0,0 0,0-1,0 1,0 0,0 0,0 0,0-1,0 1,-1-1,1 1,0-1,0 0,0 1,0-1,-1 0,1 0,0 0,0 0,0 1,0-1,0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767 686,'2'0,"-4"0,2 1,0 0,-1 1,1-1,-1 4,1-4,-1 1,1 2,-1-3,1 0,0 1,-1 0,1-1,0 0,0 0,0 0,0 0,-1-1,1 1,0 0,0-1,0 1,0-1,0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354 462,'-1'0,"1"0,-1 0,1 0,-1 0,0 0,0 0,0 0,0 0,0 0,1 0,-1 0,1 0,-1 0,1 0,0 0,0 0,-1 0,1 0,0 0,0 0,0 0,0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369 470,'2'0,"-4"0,2 0,0 0,0 0,0 0,0 0,0 0,0 0,0 0,0 0,1 1,-1-1,0 0,0 1,0-1,0 1,0 0,0-1,0 1,0 0,0-1,1 1,-1 0,0-1,0 1,0 0,0-1,0 1,1-1,-1 1,0-1,0 0,0 0,0 0,1 1,-1-1,0 0,0 0,0 0,1 0,-1-1,0 1,1 0,-1-1,1 1,-1-1,0 1,1-1,-1 1,1-1,-1 1,0-1,0 1,0-1,1 1,-1 0,0-1,0 1,0 0,0 0,0 0,0 0,0 0,0 0,0 0,0 0,0 0,0 0,0 0,0 1,1-1,-1 1,0 0,0 0,0 1,0-1,0 0,1 0,-1 1,0-1,0 0,0 1,0-1,0 0,1 1,-1-1,0 0,0 0,0 1,0-1,0 0,0 0,0 0,0-1,0 1,0 0,0-1,0 1,-1-1,1 0,0 1,0-1,0 0,-1 0,1 1,0-1,0 0,-1 0,1 0,0 0,-1 0,1 0,0 0,-1 0,1 0,0 0,0 0,-1-1,1 1,0-1,-1 0,1 1,0-1,0 0,1 0,-1 0,1-2,0 2,0 0,0 0,0 0,0 0,1-1,0 1,0 0,-1 0,1 0,-1 0,1 1,-1-1,0 0,1 1,-1 0,0-1,-1 1,1 0,0-1,-1 1,1 0,-1 0,3-1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407 381,'2'0,"-4"0,2 1,-1-1,1 0,-1 0,1 0,-1 0,0 0,1 0,-1 0,1 0,-1 0,1 0,-1 0,0 0,1 0,0 0,-1 0,1 0,0 0,-1 0,1 0,0-1,0 1,0 0,0-2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406 374,'2'0,"-5"0,3 0,-1 0,0 0,1 0,-1 0,0 0,0 0,0 0,1 1,-1-1,1 0,0 0,-1 0,1 0,0 0,0 0,0 0,-1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417 468,'2'0,"-4"0,2 0,0 0,0 0,0 0,-1 0,1 0,-1 0,1 0,-1 0,0 0,1 0,-1 0,0 0,1 0,-1 0,0 0,1 0,-1 0,0 0,1 0,-1 0,1 0,-1 0,1 0,0 0,-1 0,1 0,0 0,0 0,-1 0,1 0,0-1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416 458,'2'0,"-4"0,2 0,-1 0,0 0,0 0,0 0,-1 0,1 0,0 0,-1 0,2 0,-1 0,1 0,0 0,-1 0,1 0,0 0,0 0,-1 0,1 0,0 0,0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443 360,'2'0,"-3"0,1 0,0 0,0 0,0-1,0 1,0 0,0 0,0 0,0 0,0 0,0-1,0 1,1 0,-1 0,0 0,0 0,0 0,0 0,0 0,0 0,0 0,0 0,0 0,0 0,0 0,0 0,0 0,0-1,0 1,0 0,0 0,0 0,0 0,0 0,0 0,0 0,0 0,0 0,0 0,0 0,0 0,0 0,0 1,0-1,0 1,0-1,0 1,0 0,0 0,-1 0,1 0,-1 0,1 1,-1-1,1 0,-1 0,1 0,-1 1,0-1,1 0,0 0,0 0,0-1,-1 1,1-1,0 1,0-1,0 1,0-1,0 0,0 0,0 0,0 0,0 1,0-1,0 0,0 0,0 0,1 0,-1 0,1 1,-1-1,1 0,-1 0,1 0,0 0,0 0,0 0,0 0,0 0,0 0,0 0,0 0,0 0,-1 0,1-1,0 1,0 0,-1 0,1 0,0 0,-1 0,1 0,-1 0,0 0,1 0,-1 0,0 0,0 0,1 0,-1-1,0 1,0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452 371,'2'0,"-4"0,2 0,0 0,0 0,0 0,0 0,0 0,0 0,0 0,0 0,0 0,0 0,0 1,0 0,0-1,0 1,0 0,0 0,0 1,0-1,0 0,0 0,0 0,0 0,0 1,-1-1,1 0,0 0,0 0,0-1,0 1,0 0,0-1,0 1,1-1,-1 1,0-1,0 1,0-1,0 0,0 0,0 0,0 1,0-1,0 0,0 0,0 0,2-1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479 382,'2'0,"-4"0,2 0,0 0,0 0,-1 0,1 0,0 0,-1-1,1 1,0 0,-1 0,1-1,0 1,0 0,0-1,-1 1,1-1,0 1,0 0,0-1,0 1,0-1,0 1,1 0,-1 0,0-1,0 1,0 0,1 0,-1 0,0 0,1 0,-1 0,0 0,1 0,-1 0,1 0,-1 0,1 1,-1-1,0 0,1 1,0 0,-1 0,0 0,0 0,1 0,-1 0,0 0,0 0,0 0,-1 0,1 0,0 0,-1 0,1-1,0 1,0-1,0 0,0 1,0-1,-1 0,1 0,0 0,0 0,0 0,0 0,0 0,0 0,0 0,0-1,1 1,-1-1,0 0,1 1,0-2,-1 0,1 1,-1 0,1 0,0 0,-1 0,0 1,1-1,-1 0,1 1,-1-1,0 0,0 1,0 0,0 0,1-1,-1 1,0 0,0 0,0 0,0 0,0 0,0 0,0 0,0 0,0 0,0 0,0 1,-1 0,1 0,-1 0,1 1,-1-1,1 1,0-1,0 0,0 0,0 0,0 0,0-1,0 1,1 0,-1 0,0-1,1 1,-1 0,1-1,-1 1,0-1,1 1,0-1,-1 0,1 0,-1 1,0-1,1 0,-1 0,0 0,0 0,1 0,-1 0,0 0,1 0,-1 0,0 0,1 0,-1 0,0 0,2-1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443 453,'2'0,"-4"0,2 0,0 0,0 0,0 0,0-1,0 1,0 0,0 0,0 0,0 0,0 0,0 0,0-1,1 1,-1 0,0 0,0-1,1 1,-1 0,0 0,0 0,1 0,-1-1,0 1,1 0,-1 0,0 0,1 0,-1 0,0 0,1 1,-1-1,1 0,-1 1,1-1,0 1,-1-1,0 1,1 0,-1 0,0 0,0 0,0 0,0 0,0 0,0 0,-1 0,1 0,-1 0,1 0,0 0,-1 0,1-1,-1 1,1-1,0 1,-1-1,1 1,-1-1,1 1,0-1,0 0,-1 0,1 1,0-1,0 0,0 0,0 0,0 0,0 0,0 0,0 0,0 0,0 0,0 1,0-1,0 0,0 0,0 0,0 0,1 0,-1 0,0 0,1 0,-1 1,1-1,0 0,-1 0,1 0,0 0,-1 0,1 0,-1 0,1 0,-1 1,1-1,-1 0,1 0,-1 0,0 0,1 0,-1 0,0-1,3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767 685,'1'-1,"-1"1,1 0,-1 0,1 0,0-1,-1 1,1 0,0 0,0 0,0 0,0 0,0 1,0-1,0 0,0 1,0-1,-1 1,1-1,-1 1,0 0,1 3,-2-3,1 0,-1 0,1 0,-1 1,0-1,0 0,0 0,0-1,-1 2,1-2,0 1,1-1,-1 0,0 0,1 1,0-1,-1 0,1 0,0 0,0 0,-1 0,1 0,0 0,0 0,0 0,0 0,0 0,-1 0,1 0,0 0,0 0,0 0,0 0,0 0,0 0,0 0,0 0,1 1,-1-1,1 1,-1 0,1 0,0 0,0 0,1 1,-1 0,0-1,0 0,0 0,-1 0,1 0,0-1,-1 1,1 0,-1-1,1 1,-1-1,0 1,1-1,-1 0,0 0,0 1,1-1,-1 0,0 0,0 0,0 0,0 0,0 1,0-1,0 0,0 0,0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468 459,'2'0,"-4"0,2 0,0 0,0 0,0 0,0 0,0 0,0 0,0 0,0 0,0 0,0 0,0 1,0-1,0 1,0-1,0 1,0-1,1 1,-1 0,0-1,0 1,1-1,-1 1,0-1,1 1,-1-1,0 0,1 0,-1 0,1 0,-1 0,1 0,-1 0,0 0,1 0,-1-1,1 1,-1 0,0-1,1 1,-1-1,0 0,1 0,-1 1,0-1,0 1,0 0,0-1,0 1,0 0,0 0,0-1,0 1,0 0,0 0,0 0,0 0,0 0,0 0,0 0,0 0,0 0,0 0,0 1,0 0,0 0,0 0,0 0,0 1,1-1,-1 1,0 0,0 0,0 0,0 0,0 1,0-2,0 1,0 0,0 0,0 0,0-1,0 1,0-1,0 1,0-1,-1 1,1-1,0 0,-1 0,1 0,0 0,-1 0,1-1,-1 1,1-1,-1 0,1 0,-1 0,0 1,1-1,-1-1,0 1,1 0,-1 0,0-1,1 1,-1 0,1-1,-1 1,1-1,0 0,-1 1,1-1,0 0,0 0,1 1,-1-1,1-1,0 1,0 0,0 0,0 0,1 0,-1 0,1 0,0 0,0 0,0 0,0 0,0 0,0 1,0-1,0 1,0-1,-1 1,1 0,-1 0,0 0,0 0,0 0,0 0,-1 0,1 0,0 0,-1 0,1 0,-1 0,1 1,-1-1,0 0,1 0,-1 0,0 0,0 0,1 0,-1 0,0 0,0 0,1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508 387,'2'0,"-4"0,1 0,1 0,0 0,0 0,0 0,0 0,0 0,0 0,0 0,0 0,-1 0,1 0,0 0,0 0,0 0,0 0,0 0,0 0,1 0,-1 0,1 0,0 0,0 0,1 0,0 0,0 1,0-1,1 0,-1 0,1 0,-1 0,1 0,-1 0,1 0,-1 1,1-1,-1 0,1 0,-1 0,1 0,0 0,-1 0,1 0,0-1,-1 1,3 0,-2 0,0 0,0 0,-1 0,0 0,0 0,0 0,2 0,-2 0,0 0,-1 0,1 0,-1 0,1 0,-1 0,1 0,-1 0,0 0,0 0,0 0,0 0,0 0,0 0,0 0,0 0,0 0,-1 0,1 0,-1 0,1 0,-1 0,1 0,-1 0,0 0,1 1,-1-1,0 0,1 0,-1 0,0 0,0 0,1 0,-1 0,0 0,0 0,1 0,-1 0,0 0,0 0,0 0,0 0,0 0,0 0,0 0,1 0,-1 0,0 0,0 0,0 0,0 0,0 0,0 0,0 0,0 0,0 0,0 0,0 0,0 0,0 0,0 0,0 0,0 0,0 0,0 0,0 0,0 0,0 0,-1-1,1 1,-1 0,0-1,1 1,-1-1,1 1,-1-1,0 0,0 1,1-1,-1 1,1 0,-1-1,1 1,-1 0,1-1,0 1,0 0,0 0,-1 0,1 0,0 0,0 0,0 0,0 0,0-1,0 1,0 0,0 1,0-1,1 0,-1 1,1-1,-1 1,1 0,-1-1,1 1,-1-1,1 1,-1-1,0 1,1-1,-1 0,0 1,0-1,1 0,-1 1,0-1,0 0,0 1,0-1,0 0,0 0,0 1,0-1,-1 1,1-1,-2 1,2 0,-1-1,0 1,0 0,0-1,0 1,0-1,1 0,0 0,-1 1,1-1,0 0,0 0,0 0,0 0,0 0,-1 0,1 0,0 0,-1-1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551 352,'2'0,"-4"0,2 0,0 0,0 0,0 0,0 0,0 0,0 0,0 0,0 0,0 0,0 1,0 0,0 0,1 0,-1 1,0-1,0 1,0 0,0-1,0 1,0 0,0 0,0 0,0-1,0 1,0-1,0 0,1 1,-1-1,0 0,0 1,0-1,0-1,0 1,0-1,0 1,0-1,0 0,0 0,0 1,0-1,0 0,0 0,0 0,0 0,1 0,-1 0,0 0,1-1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545 353,'2'0,"-4"0,2 0,0 0,1 0,-1-1,0 1,1 0,-1 0,1 0,0 0,0-1,-1 1,2 0,-1 0,0 0,0 1,1-1,-1 0,0 0,0 1,1-1,-1 1,0-1,0 0,-1 1,1-1,-1 1,1-1,-1 1,1-1,-1 1,0-1,0 1,0 0,0-1,0 1,-1 0,0-1,0 2,-1-1,1-1,0 1,0-1,0 1,-1-1,1 1,0-1,-1 0,1 0,0 0,0 0,0 1,1-1,-1 0,1 0,-1 0,1 0,0 0,0 0,-1-1,1 1,0 0,0 0,0 0,0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525 469,'2'0,"-4"0,2 0,0 0,0 0,0 0,0 0,0 0,0 0,0 0,0 0,0 0,1 0,0 1,1-1,1 0,-1 1,0-1,0 0,1 0,0 0,0 0,0 0,0 0,5 0,-5 0,4 0,-4 0,1 0,-1 0,0 0,0 0,0 0,1 0,2 0,-4 0,3 0,-4 0,1 0,-1 0,0 0,0 1,1-1,-2 0,1 0,0 0,-1 0,1 0,-1 0,1 0,-1 1,1-1,-1 0,0 0,0 0,1 0,-1 0,0 0,0 0,0 0,0-1,1 1,-1 0,0 0,0 0,-1-1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613 465,'2'0,"-4"0,2 0,0 0,0 0,0 0,0 0,0 0,0 0,0 0,0 0,0 0,1 0,-1 0,0 1,0-1,1 0,-1 1,1-1,-1 0,0 1,1-1,-1 0,0 1,1-1,-1 0,0 1,0-1,0 1,0-1,0 1,0-1,0 1,0 0,0-1,-1 1,0 0,1-1,-1 1,0 0,0-1,0 1,0-1,1 1,-1-1,1 0,-1 0,1 1,-1-1,1 0,0 0,0 0,-1 0,1 0,0 0,0 1,0-1,0 0,0 0,-1 0,1 0,0 0,0 0,-1 0,1-1,-2 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558 433,'2'0,"-4"0,2 0,0 0,0 0,0 0,0 0,0 0,0 0,0 0,0 0,0 0,0 0,0 0,0 0,0 0,0 1,1 0,-1 0,0 0,0 1,0-1,0 0,0 1,0 0,0 0,0 0,0-1,0 1,0-1,0 1,0-1,0 1,0-1,1 1,-1-1,0 0,0-1,0 1,0 0,0-1,0 0,0 1,0-1,0 0,0 0,0 0,0 1,1-1,-1 0,0 0,0 0,0 0,1-1,0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553 439,'2'0,"-4"0,2 0,0-1,0 1,0 0,0-1,1 1,-1 0,1-1,-1 1,2-1,-1 1,1-1,-1 1,1 0,-1-1,1 1,0 0,0 0,0 0,0 0,0 0,-1 1,0-1,1 0,-1 1,0-1,0 1,0-1,0 1,0-1,-1 1,1-1,-1 1,0 0,0-1,1 1,-1-1,-1 1,1-1,0 1,0 0,-1-1,0 1,0 0,0-1,0 1,0-1,-1 1,0-1,1 0,-1 0,0 1,1-1,-1 0,0 0,0 0,0 0,1 0,1 0,-1 0,0 0,1-1,-1 1,1 0,-1 0,1 0,0 0,-1 0,1 0,0 0,0 0,0 0,0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654 369,'2'0,"-4"0,2-1,0 1,0 0,0 0,0 0,0 0,0 0,0 0,1-1,-1 1,0 0,0 0,0 0,0-1,0 1,1 0,-1 0,0 0,0 0,0 0,0 0,0 0,0 0,0 0,0 0,0 0,0 0,0 0,0 0,0 0,0 0,0 1,0 0,0 0,0 0,0 0,-1 0,1 1,-1-1,1 0,-1 1,1-1,-1 0,1 1,-1 0,1-1,-1 0,1-1,0 1,0-1,0 1,0-1,0 0,0 1,0-1,0 0,0 0,1 1,-1-1,0 0,1 0,-1 1,1-1,0 0,-1 0,1 0,0 0,0 0,0 0,0 0,0 0,0 0,0 0,0-1,0 1,0 0,0 0,-1 0,1 0,0-1,-1 1,1 0,-1 0,1-1,-1 1,1 0,-1 0,0 0,0 0,0-1,0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664 374,'2'0,"-4"0,2 0,0 0,0 0,0 0,0 0,0 0,0 0,0 0,0 0,0 0,0 0,0 0,0 0,0 0,-1 1,1-1,0 1,0 0,0 0,0 0,0 0,0 0,0 0,0 1,0-1,0 0,0 1,0-1,0 0,0 1,0-1,0 0,0 0,-1 0,1 0,0 0,0 0,0-1,0 1,0 0,0-1,0 0,0 1,0-1,0 0,0 1,0-1,0 0,0 0,0 0,0 1,0-1,0 0,0 0,0 0,0 0,0 0,0 0,0 0,0 0,0 0,0 0,0 0,0 0,0 0,0 0,0 0,2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376 462,'2'0,"-4"0,2 1,1-1,-1 0,0 1,0-1,1 0,-1 1,0-1,0 0,0 0,1 1,-1-1,0 0,0 0,0 0,0 1,0-1,0 0,0 0,1 0,-1 0,0 0,0 0,0 0,0 0,0 0,0 0,0 0,0 1,0-1,0 0,0 0,0 0,0 0,0 0,0 0,0 0,0 0,0 0,0 0,0 0,0 0,0 0,0 0,0 0,0 0,0 0,0 0,0-1,0 1,0 0,0 0,-1-1,1 1,0 0,0 0,0-1,0 1,0 0,-1 0,1-1,0 1,0 0,0-1,-1 1,1 0,0-1,0 1,-1 0,1-1,0 1,0 0,-1-1,1 1,0 0,0 0,0 0,0-1,-1 1,1 0,0 0,0-1,0 1,-1 0,1 0,0 0,0 0,0-1,0 1,0 0,0 0,-1 0,1 0,0 0,0 0,0 0,0-1,0 1,0 0,0 0,-1 0,1 0,0 0,0 0,0 0,-1 1,1-1,-1 0,1 0,-1 1,1-1,-1 1,0-1,1 0,-1 1,1-1,-1 1,0-1,1 1,-1-1,1 1,0-1,-1 1,1-1,-1 0,1 1,0-1,0 0,-1 1,1-1,0 0,0 0,0 1,0-1,0 0,0 0,-1 0,1 0,0 0,0 0,0 0,0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765 675,'2'0,"-4"0,2 0,0 0,0 0,-1 0,-1 0,-1 0,2 0,-1 0,0 0,0 0,0 0,0 0,0 0,0 0,1 0,-1 0,0 0,1 1,0-1,-1-1,1 1,0 0,1 0,-1 0,1 0,-1 0,1 0,0 0,0 0,-1 0,1 0,0 0,0 0,0 0,0 0,0 0,0 0,1 0,2-1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652 459,'2'0,"-4"0,2 0,0 0,0 0,0 0,0-1,0 1,0 0,-1 0,1 0,0 0,0 0,0 0,0 0,0-1,0 1,1 0,-1 0,0 0,0 0,0-1,0 1,1 0,-1 0,0 0,1-1,-1 1,0 0,1 0,-1 0,1 0,-1 0,0 0,1 0,-1 0,1 0,-1 0,0 0,1 0,-1 0,0 0,1 0,-1 0,0 1,1-1,-1 1,0-1,1 1,-1-1,0 1,0 0,0 0,0 0,0 0,0 1,0-1,0 0,0 0,-1 0,1 0,0 0,-1 0,1 0,-1 0,1-1,-1 1,1-1,-1 1,1-1,0 1,-1-1,1 1,-1-1,1 1,-1-1,1 0,0 0,-1 0,1 1,0-1,0 0,-1 0,1 0,0 0,0 0,0 0,0 0,0 0,0 0,0 1,0-1,0 0,0 0,0 0,0 0,0 0,0 0,0 0,0 0,0 0,0 0,0 0,0 0,0 0,0 0,1 0,0 0,-1 0,1 0,0 0,0 0,0 0,-1 0,1 0,0 0,0 0,0 0,0 0,0 0,0 1,-1-1,1 0,0 0,0 0,-1 0,1 0,0 0,-1 0,1 0,-1 0,0 0,0 0,1 0,-1 0,0 0,0 0,0 0,1 0,-1 0,0 0,0 0,0 0,0 0,0 0,2-1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292 570,'2'0,"-4"0,2 0,0 0,0 0,0 0,0 1,0-1,0 0,0 0,0 0,0 0,0 0,0 0,0 0,0 0,0 0,0 0,0 0,-1 0,1 0,0 0,0 0,0 0,0 0,0 0,0 0,0 0,0 0,0 0,0 0,0 0,0 0,0 0,0 0,0 0,0-1,1 1,-1 0,0-1,0 1,1 0,-1-1,1 1,-1-1,1 1,-1 0,1-1,-1 1,1-1,0 1,-1 0,1 0,-1-1,1 1,-1 0,0 0,1 0,-1 0,1 0,0 0,-1 0,1 1,0-1,-1 0,1 1,0-1,0 1,-1 0,2 0,-1 0,-1-1,1 1,-1-1,1 1,0-1,-1 1,1-1,-1 0,1 1,-1-1,1 0,-1 0,0 0,1 0,-1 0,0 1,1-2,-1 1,0 0,1 0,-1 0,0 0,0 0,1 0,-1-1,0 1,0 0,0 0,0 0,1 0,-1 0,0 0,0-1,0 1,0 0,0 0,0 0,0 0,0 0,0 0,0 0,0 0,0 0,0 1,-1-1,1 1,0-1,-1 1,0 1,1-1,-1 0,0 0,0 0,1 0,-1 0,0 0,0 0,0 0,0 0,1 0,-1 0,0 0,0 0,0 0,1 0,-2 0,2 0,-1 0,1-1,-1 1,1-1,-1 0,1 1,0-1,-1 0,1 1,0-1,0 0,0 0,0 0,0 0,0 0,0 0,0 0,0 0,0 0,0 0,0 0,0 0,0 0,0-1,0 1,0 0,0 0,1 0,-1 0,0 0,1 0,-1 0,0 0,1 0,-1 0,1 1,0-1,-1 0,1 0,-1 1,1-1,0 1,-1-1,1 1,-1-1,1 1,-1-1,1 1,0 0,-1-1,1 1,0-1,-1 1,1-1,-1 0,1 1,-1-1,1 0,-1 0,1 0,-1 1,1-1,0 0,-1 0,1 0,-1 0,1 0,0 0,-1-1,1 1,-1 0,1 0,0-1,-1 1,1 0,-1-1,1 1,0-2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318 588,'2'0,"-3"0,1 0,0 0,0 0,0 0,1 0,-1 0,0 0,0 0,0 0,0 0,1 0,-1 0,0 0,0 0,0 0,0 0,0 0,0 0,0 0,0 0,0 0,0 0,0 0,0 0,0 0,0 0,-1 0,0 0,-1 0,1 0,0 0,-1 0,1 0,-1 0,1 0,0 0,-1 0,1 0,1 0,-1 0,0 0,1 0,-1 0,1 0,0 0,-1 0,1 0,0 0,0 0,0 0,-1 0,1 0,0 0,0 0,0 0,0 0,0 0,0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352 596,'2'0,"-4"0,2 0,0 0,0 0,0 0,0 0,-1 0,1 0,0 0,0 0,0 0,0 0,0 0,0 0,0 0,0 0,1 0,-1 0,1 0,0 0,0 0,-1 0,1 0,0 0,0 0,0 0,-1 0,1 0,0 0,0 0,-1 0,1 0,-1-1,0 1,1 0,-1 0,0 0,0 0,1 0,-1 0,0 0,0 0,0 0,0 0,0 0,0 0,0 0,0 0,0 0,0 0,0 0,-1 0,1 0,-1 1,0-1,0 0,0 0,0 0,0 0,0 0,0 0,0 0,0 0,1 0,-1 0,1 0,-1 0,1 0,0 0,-1 0,1 0,0 0,-1 0,1 0,0 0,0 0,0 0,0 0,0 0,0 0,0 0,0 0,-1 0,1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384 580,'2'0,"-4"0,2 0,0 0,0 0,0 0,0 0,0 0,0-1,0 1,0 0,1 0,-1 0,0-1,1 1,0 0,-1 0,1 0,0 0,0-1,0 1,0 1,0-1,0 0,0 0,0 0,-1 0,1 1,0-1,-1 1,1 0,-1 0,0-1,0 1,0 0,0-1,0 1,-1 1,1-1,-1-1,1 1,-1 0,0-1,0 1,0-1,1 1,-1-1,1 0,0 0,-1 0,1 0,0 0,0 0,0 0,-1 0,1 0,0 0,0 0,0 0,0 0,0 0,0 0,0 0,0 0,0 0,0-1,1 1,-1 0,0 0,1 0,0 0,-1 0,1 0,0 0,0 0,-1 0,1 0,0 1,0-1,0 1,0-1,-1 1,1 0,0 0,-1 0,1 0,-1-1,0 1,0 0,0 0,0 0,0 0,0 0,0-1,-1 1,0 0,1 0,-1 0,0-1,0 1,0-1,0 0,0 1,0-1,0 0,0 0,0 0,1 0,-1 0,0 0,0 0,1 0,-2-1,2 1,-1 0,1 0,-1-1,1 1,-1 0,1 0,0 0,0-1,0 1,0 0,0 0,0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434 607,'2'0,"-4"0,2 0,-1 0,1 0,0 0,0 0,0 0,0 0,0 0,0 0,0 0,0 0,1 0,-1 0,1 0,0 0,-1 0,1 0,0 0,-1 0,1 0,0-1,0 1,0 0,0 0,-1 0,1 0,0 0,-1 0,1 0,-1 0,1 0,-1 0,0 0,1 0,-1 0,0 0,0 0,0 0,0 0,0 0,1 0,-1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430 598,'2'0,"-4"0,2 0,0 0,0 0,0 0,0 0,0 0,1 0,-1 0,0-1,1 1,-1 0,1 0,0 0,0 0,-1 0,1 0,0 0,0 0,0 0,0 0,0 0,-1 0,1 0,-1 0,1 0,-1 0,0 0,0 0,1 0,-1-1,0 1,1 0,-1 0,0 0,0 0,0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483 587,'2'0,"-4"0,2 0,0-1,0 1,0 0,0 0,0 0,0 0,0 0,0 0,0 0,0 0,0 0,0 0,0 0,1 0,-1 0,0 0,0 0,0 0,0 0,0 0,0 0,0 0,0 0,0 0,0 0,-1 0,1 0,0 1,0-1,-1 1,1-1,-1 1,1 0,-1 0,0 0,0 1,0-1,0 0,1 0,-1 0,1 0,-1-1,1 1,0-1,0 1,-1-1,1 1,0-1,0 0,0 1,0-1,0 0,0 0,0 0,1 1,-1-1,1 0,-1 0,1 0,0 1,-1-1,1 0,3 0,-3 0,0-1,0 1,1 0,-1 0,0 0,0 0,0-1,0 1,0 0,-1 0,1 0,-1 0,0 0,1 0,-1 0,0 0,0 0,1-1,-1 1,0 0,0 0,0 0,0 0,0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487 595,'2'0,"-4"0,2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1,0-1,0 1,0-1,0 1,0 0,0-1,0 1,0 0,0 0,-1 0,1 0,0 1,0-1,0 0,0 0,0 0,0 0,0 0,0 0,0 0,0 0,0 0,0-1,0 1,0 0,0-1,0 1,0-1,0 1,0-1,0 0,0 0,0 0,0 1,0-1,0 0,0 0,0 0,0 0,0 0,0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513 588,'2'0,"-4"0,2 0,0 0,0 0,0-1,0 1,0 0,0 0,0 0,0 0,0 0,0 0,0 0,0 0,-1 1,1-1,-1 1,1 0,-1 0,0 0,1 1,-1-1,0 1,1 0,0 0,-1 1,1-1,0 2,0-2,0 0,0-1,1 1,-1-1,0 1,1-1,-1 1,1-1,0 0,-1 0,2 1,-1-1,-1 0,1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761 667,'2'0,"-4"0,2 0,0 0,0 0,0 0,0 0,0 0,0 0,0 0,0 0,0 0,1 0,-1 1,1-1,-1 0,0 1,0-1,1 0,-1 1,0-1,1 0,-1 0,0 1,0-1,1 0,-1 1,0-1,0 0,0 1,0-1,0 0,0 1,0-1,0 0,0 1,0-1,0 1,-1-1,0 1,1-1,-2 1,2 0,0-1,-1 0,1 0,0 0,0 0,-1 1,1-1,0 0,0 0,-1 0,1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528 605,'2'0,"-4"0,1 0,1-1,0 1,0 0,0 0,0 0,0-1,0 1,-1 0,1 0,0-1,0 1,0 0,0 0,0-1,0 1,0 0,0 0,0 0,1-1,-1 1,0 0,0 0,0 0,1-1,0 1,-1 0,0 1,1-1,-1 0,1 1,0-1,-1 1,0-1,1 1,-1-1,0 1,0 0,1 0,-1 0,0 0,-1 0,1 0,0 0,0 1,-1-2,1 1,0 0,-1 0,1-1,0 1,-1-1,1 1,0-1,-1 1,1-1,0 0,0 0,0 0,0 0,0 0,0 0,0 0,0 0,0 0,0 0,0-1,1 0,-1 0,1 0,-1 0,1 0,0 0,-1 0,1 0,0 0,-1 0,1 0,-1 0,1 1,0-1,-1 0,0 0,1 1,-1-1,0 1,1 0,-1-1,0 1,0 0,0 0,0-1,0 1,0 0,0 0,0 0,0 0,0 0,0 0,0 0,0 0,0 0,0 1,0-1,-1 1,1-1,0 1,-1 0,1 0,-1 0,1 0,0 0,0 0,-1 2,1-2,0-1,0 1,0 0,1-1,-1 1,0 0,1 0,0-1,0 0,-1 1,1-1,0 0,-1 0,3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557 615,'2'0,"-4"0,2 0,-1 0,1 0,0 0,0 0,0 0,0 0,1-1,-1 1,0 0,1 0,-1 0,1 0,-1 0,2 0,-2 0,1 0,0 0,-1 0,1 0,0 0,0 0,-1 0,1 0,-1 0,1 0,0 0,0-1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590 601,'2'0,"-4"0,1 0,1 0,-1 0,1 1,0-1,-1 0,1 1,-1-1,1 0,-1 0,1 0,0 0,0 0,0 0,0 0,-1 0,1 0,0 0,0 0,0 0,0 0,0 0,0 0,0 0,0 0,1-1,-1 1,0 0,0 0,0-1,1 1,-1 0,0 0,0 0,0-1,0 1,0 0,1 0,-1 0,0 0,0 0,0 0,0 0,0 0,0 0,0 0,0 1,0-1,0 1,0-1,0 1,0 0,0 1,-1 0,1-1,0 0,0 0,0 0,0 0,0 0,0-1,-1 1,1 0,0-1,0 1,1-1,-1 1,0-1,0 1,0-1,0 0,1 0,-1 1,0-1,0 0,1 0,-1 0,0 0,1 0,-1 1,1-1,-1 0,1 0,-1 0,0 0,0 0,0 0,1 0,-1 0,0 0,0 0,0 0,0 0,-1 0,1 0,-1 0,0 0,0 0,-1 0,1 1,0-1,0 0,0 0,0 0,0 0,1 0,-1 0,1 0,-1 0,1 0,0 0,0 0,0 0,0 0,0 0,2-1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604 593,'2'0,"-4"0,2 0,0 0,0 0,0 0,0 0,1 0,-1 0,0 0,0 0,0 0,1 0,-1 1,1-1,-1 1,1 0,-1 0,1 0,-1 1,1-1,0 1,-1 0,1 0,0 0,-1 0,0 0,1 0,-1 1,0-1,0 0,0-1,0 2,0-2,-1 1,1-1,-1 0,1 0,-1 1,1-1,-1 0,0 0,1-1,-1 1,1 0,-1-1,1 1,-1-1,1 0,-1 1,1-1,0 0,-1 1,1-1,0 0,-1 0,1 0,0 0,-1 0,1 0,0 0,-1 0,1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645 620,'2'0,"-4"0,2 0,0 0,0 0,0 0,0 0,0 0,0 0,0 0,0 0,0 0,0 0,0 0,0 0,1 0,-1 0,1 0,0 0,0 0,0 0,0 0,1 0,-1 0,0 0,1 0,-1 0,0 0,0 0,0 0,2-1,-3 1,1 0,-1 0,0 0,1 0,-1 0,0 0,0 0,1 0,-1 0,0 0,0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661 609,'2'0,"-4"0,2 0,0 0,0 0,0 0,-1 0,1 0,0 0,0 0,0 0,0 0,0 1,0-1,0 1,-1-1,1 1,0 0,0 0,0 0,-1 1,1-1,0 0,0 1,0-1,0 0,0 2,0-2,-1 0,1 0,0 0,0 0,0-1,0 1,0-1,0 1,0-1,0 0,0 1,0-1,0 0,0 0,0 0,0 0,0 0,0 1,0-1,1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698 608,'2'0,"-4"0,2-1,0 1,0 0,0 0,0 0,0 0,0 0,0-1,0 1,0 0,0 0,0 0,0-1,0 1,1 0,-1 0,0 0,1-1,0 1,-1 0,1 0,-1-1,1 1,0 0,-1 0,1 0,-1 0,1 1,-1-1,1 0,-1 0,1 1,-1-1,0 1,0-1,1 1,-1 0,0-1,0 1,-1 0,1 0,0 0,-2 1,1-1,0 1,0-1,0 0,1-1,-1 1,0-1,1 1,-1-1,1 0,-1 0,1 1,0-1,-1 0,1 0,0 0,0 0,0 0,-1 0,1 0,0 1,0-1,0 0,0 0,0 0,0 0,0 0,0 0,0 0,0 0,1 0,-1 0,1 0,-1 0,1 0,0 0,0 0,-1 0,1 1,0-1,0 0,0 0,0 0,0 0,-1 0,1 0,0 0,-1 0,1 0,0 0,-1 0,1 0,-1 0,0 1,0-1,1 0,-1 0,1-1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739 596,'2'0,"-4"0,2 0,0 0,0 0,0 0,0 0,0 0,0-1,0 1,0 0,0 0,0 0,0 1,0-1,-1 0,-1 2,2-1,-1 0,0 0,0 0,0 1,0 0,0 0,0 0,1 0,-1 0,0 0,1 0,0 1,0-1,0 0,0 0,1 0,-1 0,1 0,0 0,-1 0,1 0,1 1,-1-1,0-1,0 1,0-1,0 1,1-1,-1 0,0 0,0 0,0 0,0 0,0-1,3 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753 609,'2'0,"-4"0,2 0,0 0,0 0,0 0,0 0,0 0,-1 1,1-1,0 0,0 1,0-1,1 1,-1 0,0-1,0 1,0 0,0-1,0 1,1 0,-1-1,0 1,1-1,-1 1,0-1,1 1,-1-1,1 0,-1 1,1-1,0 0,-1 0,1 0,-1 0,1-1,-1 1,1 0,0-1,-1 0,1 0,-1 1,1-1,-1 1,0-1,1 1,-1-1,0 1,0-1,1 1,-1 0,0 0,0-1,0 1,0 0,0 0,0 0,0 0,0 0,0 0,0 0,0 0,0 1,0 0,0 0,0 0,0 0,0 0,0 1,1 0,-1 0,0 0,0 1,0-1,0 3,0-3,0 2,0-1,0-1,0 0,-1 0,1-1,0 1,0-1,-1 1,1-1,-1 0,1 0,-1 0,0-1,1 1,-1-1,0 1,1-1,-1 0,0 0,0 1,0-2,0 1,1 0,-1 0,0-1,1 1,-1-1,1 0,0 0,0 0,0 0,0 0,1 0,-1-1,1 0,1 1,0-1,-1 0,1 0,0 1,0-1,0 1,1 0,-1-1,1 1,-1 0,-1 0,1 1,1-1,-1 1,-1-1,0 1,1 0,-1 0,2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802 629,'2'0,"-4"0,2 0,0 0,0 0,0 0,0 0,0 0,0 0,0 0,0 0,1 0,0 0,0 0,-1 0,1 0,0 0,0 0,0 0,-1 0,1 0,-1 0,1 0,-1 0,1 0,-1-1,3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833 704,'2'0,"-4"0,2 0,0 0,1 0,-1 0,0 0,0 0,0 0,0 0,0 0,1 0,-1-1,0 1,0 0,0 0,0 0,0 0,0 0,0 0,0 0,0 0,0 0,-1 1,0-1,0 0,0 1,0-1,-1 0,1 0,0 0,-2 0,2 1,0-1,0 0,0 0,0 0,1 0,-1 0,1 0,-1-1,1 1,-1 0,1 0,0 0,0 0,0 0,-1 0,1 0,0 0,0 0,0-1,1 1,-1 0,0-1,1 1,0-1,2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835 613,'2'0,"-4"0,2 0,-1 0,1 1,-1-1,1 0,-1 0,1 1,-1-1,0 1,0-1,0 1,1 0,-1-1,1 0,-1 0,1 0,0 1,0-1,-1 0,1 0,0 0,0 0,0 0,0 0,0 0,0 0,0 0,0-1,1 1,-1-1,0 0,1 1,-1-1,1 1,-1-1,1 1,-1-1,1 1,-1-1,1 1,-1-1,0 1,1-1,-1 1,0 0,0 0,1 0,-1 0,0-1,0 1,0 0,0 0,0 0,0 1,0-1,0 0,0 1,0 0,0 0,0 0,0 0,0 0,-1 0,1 1,0-1,0 0,-1 1,1-2,0 1,0 0,1-1,-1 1,0 0,0-1,1 1,-1-1,0 0,0 1,1-1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835 630,'1'0,"-1"0,0 0,0 0,1 0,-1 0,0 0,0 0,0 0,0 0,0 0,1 0,-1 0,0 0,0 0,0 0,0 0,0 0,0 0,-1 0,0 0,0 0,0 0,-1 0,1 0,0 0,0 0,0 0,0 0,1 0,-1 0,1 0,0 0,-1 0,1 0,0 0,0 0,0 0,0 0,0 0,-1 0,1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854 599,'2'0,"-4"0,2 0,0 0,0 0,0 0,0 0,0-1,0 1,0 0,0 0,0 0,1 0,-1 1,1-1,0 1,0-1,0 2,1-1,-1 1,1 0,-1 0,1 0,-1 1,0-1,1 1,-2 0,1 0,-1 0,1-1,-1 1,-1 0,1 0,-1 0,0-1,-1 1,0 1,1-2,-1 1,0 0,0-1,-1 0,1 0,0-1,-6 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265 518,'2'0,"-4"0,2 0,0 0,0 0,0 0,0 0,0 1,0-1,0 2,0-1,0 0,0 1,0 0,0 0,0 1,0 0,1 0,-1 4,1-2,0-2,-1 1,0 0,1 0,-1-1,1 1,-1-1,1 5,-1-4,1 0,-1-1,0 1,1 1,-1-2,0 0,0-1,0 1,0-1,0 0,0-1,0 1,0-1,0 0,0 0,0 0,0 0,0 0,0-1,0 1,0-1,0 1,0-1,0 0,0 1,0-1,0 0,0 0,0 0,0 1,0-1,0 0,0 0,0 0,0 0,0 0,0 0,0 0,0 0,0 1,0-1,0 0,0 0,0 0,1 0,-1 1,1-1,-1 1,1-1,-1 0,1 1,0-1,0 0,1 1,-1-1,0 1,1-1,-1 0,1 1,-1-1,1 0,0 1,0-1,1 0,-1 1,1-1,-1 0,1 0,0 1,-1-1,1 1,0-1,0 1,0-1,0 1,0-1,1 1,-1-1,1 1,0 0,0 0,0-1,0 1,0 0,0-1,1 1,-2 0,0 0,0-1,0 1,0-1,0 1,0-1,0 0,0 1,0-1,0 0,0 0,0 1,0-1,1 0,-1 0,0 1,0-1,5 1,-4-1,0 0,0 1,0-1,0 1,0-1,-1 0,4 1,-3-1,0 0,0 0,-1 1,0-1,0 0,0 0,0 0,0 1,0-1,0 0,0 0,0 1,0-1,0 0,0 1,0-1,0 1,-1-1,1 0,0 1,0-1,0 0,0 1,0-1,-1 0,1 1,0-1,0 0,0 0,0 0,0 0,0 0,0 0,-1 0,1 0,0 0,3 0,-3 0,0 0,0 0,0 0,0 0,-1 0,1 0,0 0,0 0,0 0,0 0,2 0,-2 0,0 0,0 0,0 0,0 0,3 0,-3 0,-1 0,1 0,0 1,0-1,0 0,0 0,0 0,0 0,0 0,0 0,0 0,0 0,0 0,0 0,0 0,-1 0,1 0,0 0,0 1,0-1,0 0,0 0,0 0,-1 0,1 0,0 0,-1 0,1 0,0 0,-1 0,1 0,-1 0,1 1,-1-1,1 0,-1 0,1 0,0 0,-1 0,1 0,0 0,-1 0,0 0,1 0,-1 0,1 0,-1 0,0 0,1 0,-1 0,0 0,0 1,1-1,-1 0,0 0,0 0,-1 0,1 0,0 1,0-1,0 0,1 0,-2 1,2-1,-1 0,0 0,1 1,-1-1,0 0,-1 1,1-1,0 0,-1 0,1 1,-1-1,1 0,-1 0,1 0,-1 1,1-1,0 0,-1 0,1 1,-1-1,1 0,0 0,-1 1,1-1,-1 0,1 0,-1 0,0 1,1-1,-1 0,1 0,-1 0,1 1,-1-1,1 0,-1 0,0 0,1 1,0-1,-1 0,0 0,1 0,0 0,-1 1,1-1,-1 0,1 0,-1 0,2 1,-1-1,-1 0,1 0,-1 0,1 0,-1 0,1 0,-1 0,0 0,1 0,-1 0,1 0,-1 0,1 0,-1 0,0 0,1 0,-1 0,0-1,1 1,-1-1,0 1,1 0,-1-1,0 1,0-1,0 1,0-1,0 0,-1 0,1 0,0 0,0 0,0 0,0 0,-1 0,1-1,0 1,0-1,-1 0,1 0,-1 0,1 0,-1 0,0 0,1-2,-1 2,0 0,0 0,0 0,0 0,0 0,0 0,0 0,0 0,0 0,0 1,0-1,0 1,0-1,0 1,0-1,0 1,-1-1,1 1,0 0,0-1,0 1,0 0,0-1,0 1,0 0,0 0,0 0,0 0,0 0,0-1,0 2,0-1,0 1,0-1,0 1,0 0,0-1,0 1,0 0,0 0,0-1,0 1,0 0,0-1,-1 1,1 0,0-1,-1 1,1-1,-1 1,1 0,-1-1,0 1,0-1,0 0,0 1,0-1,-2 0,0-1,1 1,-1 0,1 0,-1 0,0 0,0 0,-1-1,1 1,-2 0,1-1,0 1,0-1,-1 0,1 1,0-1,0 1,0-1,0 1,1 0,-1-1,1 1,0 0,0 0,0 0,0 1,0-1,1 0,-1 0,0 0,0 0,0 0,0 0,0 0,0 0,0 1,0-2,-5 0,5 1,0 0,1 0,-1 0,1 1,0-1,1 0,-3 0,3 1,-1 0,0-1,0 1,0-1,1 1,-1-1,0 1,0-1,0 1,0-1,-1 1,1-1,-1 1,1-1,-1 1,0-1,0 1,1-1,-1 1,1 0,-1 0,1-1,-1 1,1 0,0 0,0 0,0 0,-1-1,1 1,0 0,-1 0,1 0,-1 0,0 0,1-1,-1 1,0 0,0 0,1 0,-1 0,-3 0,4 0,-1 0,1-1,-1 1,1 0,-1 1,1-1,0 0,-1 0,1 0,-1 0,0 0,1 0,-1 0,-3 1,3-1,0 0,0 0,1 1,-1-1,0 0,0 0,0 1,-2-1,2 0,0 0,1 0,-1 1,1-1,-2 0,2 0,-2 0,1 0,1 0,0 0,0 0,0 1,0-1,-2 0,2 0,0 0,0 0,-2 1,2-1,-1 0,1 0,-2 0,0 1,2-1,-1 0,1 0,0 0,-1 0,-1 1,2-1,-2 0,2 0,0 1,-2-1,1 0,1 0,0 0,-3 1,3-1,-2 0,1 0,0 0,1 0,0-1,0 1,0 0,0 0,0 0,1 0,-1 0,0 0,1 0,-1 0,0 0,0 0,0 0,0 0,0 0,1 0,-1 0,0 0,1 0,-1 0,0 0,1 0,-1 0,1 0,-3-1,1 1,2 0,0 0,-1 0,1 0,-1 0,1 0,-2 0,2 0,-2 0,1 0,1 0,0-1,0 1,-1 0,1 0,0 0,-1 0,1 0,-1 0,1 0,0 0,0-1,0 1,0 0,1 0,-1 0,0 0,0 0,0 0,0 0,0-1,0 1,0 0,0 0,0 0,0 0,0 0,0 0,0-1,-1 1,1 0,0 0,0 0,-1 0,1 0,0 0,0 0,0 0,-1 0,1 0,0 0,-1-1,1 1,0 0,0 0,0 0,-1 0,1 0,0 0,0 0,-1-1,1 1,0 0,0 0,0 0,0 0,-1 0,1-1,0 1,0 0,-1 0,1 0,0 0,0 0,0 0,0-1,0 1,0 0,0 0,0 0,0 0,1-1,-1 1,0 0,1 0,-1 0,0 0,0 0,0 0,0-1,1 1,-1 0,0 0,1 0,-1 0,1 0,-1 0,0 0,0 0,0 0,0 0,0 0,1 0,-1 0,0 0,0 0,0 0,0 0,0 0,0 0,0 0,0 0,0 0,0 0,0 0,0 0,0 0,0 0,0 0,0-1,0 1,0 0,1 0,-1 0,0 0,1 0,-1 0,0 0,0 0,-1 0,1 0,0 0,0 0,1 0,-1-1,0 1,0 0,0 0,0 0,1 0,-1 0,1 0,-1 0,1 0,-1 0,1 0,0 0,0 0,-1 0,1 0,0 0,-1 0,1 0,0 0,0-1,0 1,0 0,-1 0,1 0,0 0,0 0,-1 0,1 0,0 0,-1 0,1 0,0 0,0 0,-1 0,1 0,0 0,0-1,-1 1,1 0,0 0,0 0,0 0,0 0,0 0,0 0,0 0,0 0,0 0,0 0,0 0,-1 0,1 0,0 0,0 0,0 0,-1 0,1-1,0 1,-1 0,1 0,0 0,0 0,0 0,0 0,-1 0,1 0,0 0,0 0,0 0,0 0,0 0,-1 0,1 0,0 0,0 0,0 0,0 0,0 0,0-1,0 1,0 0,0 0,0 0,0 0,0 0,-1 0,1 0,0 0,0 0,0 0,0 0,0 0,0 0,0 0,0 0,0 0,0 0,-1 0,1 0,0 0,0 0,0 0,0 0,0 0,0 0,0 0,0 0,0 0,0 0,0 0,0 0,0 0,0 0,0 0,0-1,0 1,0 0,0 0,0 0,0 0,0 0,0 0,0 0,0-1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333 365,'2'0,"-4"0,2 0,0 0,-1 1,1-1,0 0,-1 0,1 0,-1 0,1 0,-2 1,2-1,-1 1,0-1,0 1,0-1,0 1,0 0,0-1,-1 1,1 0,0 0,0 0,0 0,0 0,1 0,-1 0,0 0,0 0,0 0,1 0,-1 0,0 1,0-1,1 0,-1 0,0 1,1-1,-1 0,0 1,1-1,-2 3,2-3,-1 1,1 0,-1 0,1 0,-1 0,1 0,0 0,0-1,0 1,-1 0,1 0,0-1,0 1,0-1,0 1,0-1,0 0,1 1,-1-1,0 0,0 0,0 1,1-1,-1 0,0 0,1 0,-1 0,0 0,1 0,-1 0,0 0,1 0,0 0,-1 1,1-1,0 0,-1 0,1 0,0 1,0-1,0 0,0 0,0 1,0-1,0 0,0 0,-1 0,1 1,0-1,0 0,0 0,0 0,0 0,0 0,1 2,-1-2,1 2,-1-2,0 0,0 0,0 0,0 0,0 1,0-1,1 0,-1 0,0 0,0 0,0 0,0 0,0 0,0 0,0 0,0 0,0-1,0 1,0 0,1 0,-1 0,0 0,0-1,0 1,0 0,1 0,-1-1,0 1,1 0,-1 0,1-1,0 1,0 0,-1 0,1-1,0 1,-1 0,0-1,1 1,-1-1,1 1,-1 0,0-1,0 1,0-1,0 1,0 0,1 0,-1-1,0 1,-1-1,1 1,0-1,0 1,0-1,0 1,0-1,0 1,0 0,0-1,0 1,1-1,-1 1,0-1,0 1,0-1,1 1,-1-1,0 1,0-1,0 0,0 1,0-1,-1 0,1 1,1-1,-2 0,1 1,0-1,0 0,0 0,0 1,0-1,0 0,0 1,0-1,0 0,0 1,1-1,-1 0,1 1,-1-1,0 0,1 0,-1 0,0 1,0-1,0 0,0 0,0 0,0 1,-1-1,1 0,1 0,-2 1,1-1,0 0,-1 0,1 1,-1-1,1 0,0 1,0-1,0 1,0-1,0 1,0 0,0-1,0 1,1 0,-1 0,0 0,0 0,0 0,0-1,0 1,0 0,0 0,0-1,-1 1,1 0,0 0,-1-1,1 1,-1 0,1 0,-1-1,0 1,1 0,0 0,-1 0,1-1,-1 1,0 0,1 0,-1-1,1 1,-1-1,1 1,-1-1,0 1,1 0,-1-1,1 0,-1 1,0-1,1 0,-1 0,0 1,0-1,0 0,1 0,-1 1,0-1,0 0,0 0,0 0,1 0,-1 0,0 0,0 0,0 0,0 1,0-1,0 0,0 0,0 0,0 0,1-1,-1 1,0 0,0 0,1-1,-1 1,0-1,1 0,-1 1,0-2,1 2,-1-1,0 0,0 1,0-1,1 1,-1-1,0 1,0 0,0-1,0 1,0 0,0 0,0-1,0 1,0 0,0 0,0 0,0 0,0 0,0 0,0 0,0 0,0 0,0 0,0 0,0 0,0 0,0 0,0 0,0 0,0 0,0 0,-1 0,1 1,0-1,0 0,0 1,0-1,-1 1,1-1,0 1,0-1,-1 1,1-1,0 1,0-1,0 1,0-1,-1 1,1-1,0 0,0 0,0 1,0-1,0 0,-1 0,1 0,0 1,0-1,0 0,-1 0,1 0,0 0,-1 0,1 0,-1 0,1 0,-1 0,0 0,-1 0,1-1,0 1,0 0,0-1,-1 1,1 0,0-1,1 1,-1 0,0 0,1-1,-1 1,1 0,0 0,0 0,-1 0,1 0,0 0,0 0,0 0,0 0,-1 0,1 0,0 0,0 0,0-1,0 1,0 0,0 0,0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402 500,'2'0,"-4"1,2-1,1 0,-1 1,1-1,0 1,0 0,0-1,0 1,0 0,0 0,1-1,0 1,-1 0,1 0,0 0,-1 0,1 0,-1 0,1 0,0 0,0 0,-1 0,1 0,-1 0,1 0,-1 0,1 0,-1 0,0 0,1 0,0 0,0 0,-1 0,0 0,1 0,-1 0,1 0,0 0,0 0,0-1,-1 1,1 0,0-1,-1 1,1 0,-1-1,0 1,1-1,1 1,-2 0,1 0,-1-1,1 1,-1-1,1 1,-1-1,1 1,-1-1,1 1,-1-1,1 1,-1-1,1 1,-1-1,0 1,0-1,1 0,-1 1,0-1,0 0,1 0,-1 1,0-1,1 0,-1 0,1 0,0 0,-1 0,1 0,1 0,-2 0,3 0,-3-1,1 1,-1 0,1 0,-1 0,1 0,-1-1,1 1,0 0,-1 0,1-1,0 1,2-1,-2 1,0 0,0-1,0 1,0-1,0 1,0 0,0 0,0-1,-1 1,1 0,0 0,0 0,-1 0,1 0,0 0,0 0,0 0,0 0,0 0,0 0,0 0,0 0,0 0,0 1,1-1,-1 0,0 0,2 0,-1 1,-1-1,0 0,-1 0,1 0,0 0,0 1,0-1,0 0,0 0,-1 0,1 1,0-1,0 0,0 0,0 1,1-1,0 1,-2-1,1 1,-1-1,1 0,-1 1,0-1,1 0,-1 1,0-1,0 0,1 1,-1-1,0 1,0-1,0 0,0 1,1-1,-1 1,0-1,0 1,-1-1,1 1,0-1,-1 0,1 1,1 0,-1 0,-1-1,1 1,0 0,0-1,0 1,-1 0,1-1,0 1,-1 0,1 0,0-1,-1 1,1 0,-1-1,1 1,-1-1,1 1,-1 0,1-1,-1 1,1 0,-1-1,1 1,-1 0,1-1,-1 1,1-1,-1 1,0-1,1 1,-1-1,1 0,-1 1,0-1,1 1,-1-1,0 0,0 0,0 1,1-1,-1 0,0 0,0 0,0 0,1 1,-1-1,0 0,0 0,0 0,0 0,0 0,0 0,0 0,0 0,0 0,0 0,0 0,0 0,1 0,-1 0,0 0,0-1,0 1,0 0,0-1,0 1,0 0,0-1,1 1,-1 0,0-1,0 1,0-1,0 1,0 0,0-1,0 1,0 0,0-1,0 1,0 0,0 0,0 0,0 0,0-1,0 1,0 0,0 0,0 0,0 0,0 0,0 0,0 0,0 0,0 0,0 0,0 0,0 0,0 0,0 1,-1 0,1-1,0 1,0 0,0-1,0 1,0-1,0 1,-1-1,1 0,0 1,0-1,0 0,0 0,0 1,0-1,0 0,0 0,0 1,0-1,-1 0,1 0,0 0,0 0,0 0,0 1,0-1,0 0,-1 0,1 0,-1 0,0-1,1 1,-1 0,0 0,-1 0,1-1,0 1,0 0,-1-1,1 1,0 0,0-1,1 1,-1 0,1 0,-1 0,1 0,0 0,-1 0,1 0,0 0,0 0,0 0,0-1,-1 1,1 0,0 0,0 0,0 0,0 0,0 0,0 0,0 0,-1-1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1002 265,'2'0,"-4"0,2 0,0-1,0 1,1 0,-1 0,0 0,0-1,0 1,0 0,0 0,0 0,1 0,-1-1,0 1,0 0,1 0,-1 0,0 0,0 0,1 0,0 0,-1 0,1 0,-1 1,0-1,1 0,-1 1,1 0,-1-1,0 1,0 0,0-1,1 1,-1 0,-1 0,1-1,0 1,0 0,0 0,-1-1,1 1,0 0,0-1,-1 1,1-1,0 1,-1-1,1 0,0 1,0-1,0 0,-1 0,1 0,0 1,0-1,0 0,0 0,0 0,0 0,0 0,0 0,0 0,0 0,0 0,0-1,0 1,1-1,0 0,-1 1,1-1,0 0,-1 0,1 0,0 1,0-1,-1 0,1 1,-1-1,1 1,-1-1,0 1,1-1,-1 1,0 0,0 0,1-1,-1 1,0 0,0 0,0 0,0 0,0 0,0 0,0 0,0 0,0 0,0 0,0 0,0 1,0-1,0 1,0 0,-1-1,1 1,0 0,0 0,0 0,0 0,0 0,0-1,0 1,0 0,1-1,-1 1,0 0,1-1,-1 1,1-1,-1 0,1 1,0-1,-1 0,1 0,1 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1032 280,'2'0,"-4"0,2 0,0 0,0 0,0 0,0 0,0 0,0 0,1 0,-1 0,0 0,1 0,-1 0,1 0,0 0,-1 0,1 0,-1 0,1 0,0 0,-1 0,1 0,-1 0,1 0,-1 0,0 0,1 0,-1 0,0 0,0 0,0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272,'2'0,"-4"0,2 0,0 0,0 0,0 0,0 0,0 0,0 0,1-1,-1 1,1 0,-1 0,1 0,0 0,-1 0,1 0,0 0,-1 0,1 0,0 0,0 0,-1 0,1 0,0 0,-1 0,1 0,-1 0,1 0,-1 0,0 0,2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267,'2'0,"-4"0,2 0,0 0,0 0,0 0,0 0,0 0,0 0,0 0,0 0,0 0,0 0,0 0,0 0,0 0,0 0,0 0,0 0,0 0,0-1,0 1,0 0,0 0,0 0,0-1,1 1,-1 0,0-1,0 1,0 0,0 0,0-1,0 1,1 0,-1 0,0 0,0 0,0 0,0 0,0 0,0-1,0 2,0-1,0 0,1 1,-1-1,0 1,0-1,0 1,0 0,0 0,0 0,0 0,0 0,0-1,0 1,0 0,0-1,0 1,0 0,0-1,1 1,-1-1,0 1,0-1,0 0,0 0,0 1,0-1,0 0,0 0,1 0,-1 0,0 0,0 0,1 1,-1-1,0 0,0 0,0 0,0 0,0 0,0 0,0 0,1 0,-1 0,0 0,0 0,-1 0,1 0,0 0,-1 0,0 0,0 0,-1 0,1 0,0 1,1-1,-1 0,0 0,1 0,-1 0,1 0,0 0,0 0,0 0,-1 0,1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841 695,'2'0,"-4"0,2 0,0 0,-1 1,-1-1,1 0,0 0,-1 0,1 0,-1 0,1 0,0 0,-1 0,1 0,0 0,0 0,0 0,0 0,1 0,-2 0,2 0,-1 0,1 0,0 0,-1 0,1-1,0 1,0 0,1-2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1082 279,'-1'0,"1"0,0 0,0 0,0 0,0 0,0 0,0 0,0 0,0 0,1 0,-1 0,3 0,-2 0,0 0,1 0,-1 0,1 0,-1 0,0 0,0 0,-1 0,0 0,1 0,-1 0,0 0,0 0,0 0,0-1,0 1,-1-1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275,'2'0,"-4"0,2 0,0 0,0 0,0 0,0 0,0 0,0 0,1 0,0 0,0 0,0 0,1 0,0 0,0 0,-2-1,1 1,0 0,-1 0,0 0,1 0,-1 0,0 0,1 0,-1 0,0-1,0 1,0 0,0-1,0 1,0-1,0 1,0 0,0-1,0 1,0 0,0 0,0 0,0 0,0 0,0 0,0 0,0 0,1 0,0 1,-1-1,1 1,0 0,-1-1,1 1,-1-1,1 1,-1 0,0-1,0 0,0 1,0-1,0 1,-1-1,1 1,-1-1,1 0,-1 0,1 1,0-1,-1 0,1 0,0 0,0 1,0-1,-1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268,'2'0,"-4"0,2 0,0 0,0 0,0 0,0-1,0 1,0 0,1-1,-1 1,1 0,-1-1,1 1,0-1,0 1,-1 0,0 0,1 0,-1 0,0 0,1 0,0 0,0 0,-1 0,1 1,0-1,-1 0,1 0,-1 1,1-1,-1 0,1 1,0-1,-1 0,1 1,-1-1,1 0,-1 0,1 1,-1-1,0 0,1 0,-1 0,0 0,1 0,-1 0,0 0,0 0,1 0,-1 0,0 0,0 0,0 0,0 0,0 0,1 0,-1 0,0 0,0 0,0 0,0 1,0-1,-1 0,1 1,0-1,-1 1,0 0,0 0,0 0,0 0,0 0,0 0,0 0,0 1,-1 0,0-2,1 1,0 0,0 0,1-1,-1 1,0-1,1 1,-1-1,1 0,0 0,-1 0,1 1,0-1,0 0,0 0,0 0,0 0,0 0,0 0,0 0,0-1,0 1,0 0,0 0,0 0,0 0,0 0,1 0,-1 0,1 0,-1 0,0 0,1 0,-1 0,1 0,0 1,0-1,-1 0,1 0,-1 1,1-1,-1 0,1 0,-1 0,1 0,0 1,-1-1,1 0,-1 0,1 0,0 0,0 0,-1 0,1-1,0 1,0 0,0-1,0 1,0-2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1152 278,'2'0,"-4"0,2 0,0 0,0 0,0-1,-1 1,1 0,-1 0,0 0,0 0,-1 0,1 0,0 0,-1 0,1 0,0 0,0 0,0 0,0 0,0 0,1 0,-1 0,0 0,1 0,-1 0,1 0,0 0,-1 0,1 0,0 0,0 0,0 0,0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1165 286,'2'0,"-4"0,2 0,0 0,0 0,0 0,1 0,-1 0,0 0,1 0,-1 0,1 0,0 0,-1 0,1 0,-1 0,1 0,-1 0,0 0,1 0,-1 0,0 0,0 0,1 0,-1 0,0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1165 280,'2'0,"-3"0,1 0,1 0,0 0,0 0,-1 0,1 0,-1 0,1 0,-1 0,1 0,-1 0,0 0,2 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275,'2'0,"-4"0,2 0,0-1,0 1,0 0,0 0,0 0,0-1,0 1,0 0,1-1,-1 1,0 0,0 0,1 0,-1 0,0-1,1 1,-1 0,0 0,1 0,-1 0,1 0,-1 1,1-1,0 1,-1-1,0 0,1 1,-1 0,0-1,0 1,0 0,0 0,0 0,-1 0,1 0,-1 0,1 0,-1 0,1 0,-1 0,1-1,-1 1,1-1,-1 1,1-1,0 1,-1-1,1 0,0 0,0 1,0-1,0 0,0 0,0 0,0 0,0 0,0 0,1 1,-1-1,1 0,0 0,-1 0,1 0,0 0,0 0,-1 0,1 0,-1 0,1 0,-1 0,1 0,0-1,-1 1,0 0,2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284,'2'0,"-4"0,3 0,-1 0,1 0,-1 0,1 0,0-1,-1 1,1 0,-1 0,1 0,-1 0,0 0,1 0,-1 0,0 0,0 0,0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1227 276,'2'0,"-4"0,2 0,0 0,0 0,0 1,0-1,0 0,0 1,-1-1,1 1,0-1,0 1,0 0,0 0,0 0,0 0,0 0,0 0,0-1,0 1,0-1,0 1,0-1,0 1,0-1,0 0,0 0,0 1,0-1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1237 278,'2'0,"-4"-1,2 1,0 0,0 0,0 0,0 0,0 0,0 0,0 0,0 1,0-1,0 0,0 1,0-1,0 1,1-1,-1 1,0-1,0 1,0-1,1 0,-1 1,0-1,1 0,-1 0,0 0,1 0,-1 0,0 0,1 0,0 0,-1-1,1 0,-1 1,1-1,-1 0,1 1,-1-1,1 1,-1-1,0 1,0-1,1 1,-1 0,0 0,0-1,0 1,0 0,0 0,0 0,0 0,0 0,0 0,0 0,0 0,0 0,0 1,0-1,0 1,0 0,-1 1,1-1,0 0,0 1,0-1,0 1,-1-1,1 1,0-1,0 1,0-1,0 1,-1-1,1 1,0-1,-1 2,1-2,-1 1,1-1,-1 0,1 1,-1-1,1 0,-1-1,1 1,-1-1,1 1,0-1,-1 0,1 0,0 0,-1 0,1 0,-1 0,0 0,1-1,0 1,-1-1,1 1,0-1,0 0,0 1,0-1,1 0,-1 0,1 1,0-1,0 0,1 0,-1 0,1 1,-1-1,1 0,-1 1,1-1,-1 1,1 0,-1-1,1 1,-1 0,0-1,1 1,-1 0,1-2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841 694,'2'0,"-3"0,1 0,1 1,0 0,0-1,0 1,0 0,0-1,-1 1,1-1,-1 1,1-1,-1 1,1-1,-1 1,0-1,1 1,-1-1,0 1,0-1,0 1,0 0,0-1,0 1,-1 0,1-1,-1 1,0 0,0 0,0 0,0-1,0 1,0 0,1-1,-2 1,1 0,0-1,0 0,1 1,-1-1,1 0,0 0,-1 0,1 0,0 0,0 0,-1 0,1 0,0 0,0 0,0 0,0 0,0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1267 257,'2'0,"-4"0,2 0,0 0,0 0,0 0,0 0,0 0,0 0,0 0,0 0,0 0,0 0,0 0,0 0,1 0,0 1,-1-1,0 1,1-1,-1 1,0 0,0-1,0 1,0 0,0-1,0 1,-1 1,1-1,0 0,0-1,-1 1,1-1,0 1,0-1,0 1,-1-1,1 0,0 1,0-1,0 0,1 0,-1 1,0-1,1 0,-1 0,1 1,-1-1,1 0,0 0,0 1,-1-1,1 0,0 0,-1 0,1 0,-1 0,1 0,-1 0,1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992 330,'2'0,"-4"0,2 0,0 0,0 0,0 0,0 0,0 0,0 0,0 0,0 0,0 0,0 0,0 0,0 0,0-1,0 1,0 0,0 0,0 0,0 0,0 0,0 0,0 0,0 0,0 0,0 0,0 0,0 0,0 0,0 0,0 0,0 0,0 0,0 0,0 0,0 0,0 0,0 0,0 0,0-1,0 1,0 0,0 0,0 0,0 0,0 0,0 0,0 0,1 0,-1 0,0 0,0 0,0 0,0-1,0 1,1 0,-1 0,0 0,0 0,1 0,-1 0,0 0,1 0,-1 0,0 0,0 0,1 0,-1 1,0-1,1 0,-1 0,0 0,0 1,0-1,1 1,-1-1,0 1,0 0,0-1,0 1,0 0,0-1,0 2,0-2,0 1,-1 0,1 0,0-1,0 1,-1 0,1-1,0 1,-1-1,1 1,0-1,0 0,-1 0,1 1,0-1,0 0,0 0,0 0,0 0,0 0,0 0,0 0,0 0,0 0,0 0,0 0,0 0,0 0,0 0,0 0,0-1,1 1,-1 0,0-1,0 1,1-1,-1 1,1-1,-1 1,1-1,-1 1,0-1,1 1,-1-1,0 1,1 0,-1 0,0-1,0 1,0 0,0 0,1 0,-1 0,0 0,0 0,0-1,0 1,0 0,0 0,0 0,0 0,0 0,0 0,0 0,1 0,-1 0,0 0,0 0,0 0,0 0,0 0,0 0,0 0,0 0,0 0,0 0,0 0,0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988 322,'2'0,"-4"0,2 0,0 0,0 0,0 0,0 0,0 0,0 0,0 0,0 0,0 0,0 0,0 0,0 0,0 0,0 0,0 0,0 0,0 0,0 0,0 0,0 0,0 1,0-1,0 1,0-1,0 1,0 0,0 0,1 0,-1 0,0 0,0-1,1 1,-1 0,0-1,0 1,0 0,1-1,-1 1,0-1,1 1,-1-1,0 1,1-1,-1 1,0-1,0 0,1 0,-1 0,0 1,0-1,1 0,-1 0,0 0,1 0,-1 0,0-1,1 1,-1 0,0-1,1 1,-1-1,1 1,-1-1,1 0,-1 0,0 1,1-1,-1 1,0-1,1 0,-1 1,0-1,0 1,0 0,0-1,1 1,-1 0,0 0,0 0,0-1,0 1,0 0,0 0,0 0,0 0,0 0,0 0,0 0,0 0,0 0,0 0,0 0,0 1,0-1,-1 1,1 0,0 0,0 0,-1 0,1 0,0 0,-1 2,1-2,0 1,-1-1,1 1,0-1,-1 1,1-1,0 1,-1 0,1 0,0-1,-1 1,1-1,-1 0,1 0,0 0,-1 0,1-1,0 1,-1-1,1 1,0-1,0 0,-1 0,1 0,0 1,0-2,-1 1,1 0,-1-1,1 1,-1-1,1 0,-1 0,1 1,0-1,0 0,-1-1,1 1,0 1,1-1,-1 0,0 0,1 1,-1-1,1 0,0 1,0-1,0 1,0-1,2 0,-2 1,1 0,-1 0,0-1,1 1,-1 0,0 0,0 0,0 0,0 0,0 0,2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1025 343,'2'0,"-4"0,2 0,0 0,0 0,0 0,0 0,1 0,-1 0,1 0,0 0,0 1,0-1,0 0,0 0,0 0,0 0,-1 0,1 0,-1 0,0 0,0 0,1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338,'2'0,"-4"0,2 0,0 0,0 0,1 0,0 0,-1 0,1 0,0 0,0 0,0 0,0 0,0 0,-1 0,1 0,0 0,-1 0,1 0,0 0,-1-1,3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332,'2'0,"-4"-1,2 1,0 0,0 0,0 0,0 0,0 0,-1 1,1-1,0 0,-1 0,1 0,0 0,-1 0,1 1,0-1,0 0,0 0,0 0,0 0,0 0,0 0,0 0,0-1,0 1,0 0,0 0,0-1,0 1,0 0,1-1,-1 1,0 0,0 0,0 0,0 0,0-1,1 1,-1 0,0 0,0 0,0 0,0 0,0 0,0 1,0 0,0-1,0 1,0 0,-1 0,1 0,0 0,0 0,-1 1,1 0,0-1,0-1,0 1,0 0,0-1,0 1,0-1,0 1,0-1,0 0,1 1,-1-1,0 0,0 0,1 0,-1 0,0 0,1 0,-1 0,0 1,1-1,-1-1,0 1,1 0,-1 0,0 0,0 0,0 0,1 0,-1 0,0 0,0 0,0 0,0 0,0 0,0 0,0 0,0 0,0 0,-1 0,1 0,-1 0,-1 0,1 0,0 0,-1 1,1-2,-1 1,2 0,-1 0,1 0,-1 0,1 0,0 0,0 0,-1 0,1 0,0 0,0 0,0 0,0 0,0 0,0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349,'2'0,"-4"0,2 0,0 0,0 0,0 0,1 0,0 0,0 0,1 0,-1 0,1 1,0-1,0 0,1 0,-2 0,2 0,-1 0,0 0,0 0,-1 1,1-1,1 0,-2 0,-1 0,1 0,0 0,-1 0,0 0,1 0,-1 0,0 0,0 0,0 0,0 0,-1-1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1085 346,'2'0,"-4"0,2 0,0 0,0 0,1 0,0 0,0 0,1 0,-1 0,1-1,-1 1,1 0,-1 0,2 0,-1 0,-1 0,0 0,0 0,0-1,0 1,-1 0,0 0,1 0,-1 0,0 0,0 0,0 0,0-1,-1 1,1 0,0-1,-1 1,1 0,-1-1,1 1,-1 0,1 0,0-1,0 1,-1 0,1 0,0 0,0 0,0 0,0 0,0 0,0 0,0 0,0 0,0 0,0 0,0 0,2 1,-1 0,0-1,-1 1,1-1,0 1,-1-1,1 1,0-1,-1 1,0-1,1 1,-1-1,0 1,0-1,0 1,0-1,0 1,0 0,-1-1,1 1,-1-1,0 1,1-1,-2 1,1 0,0-1,1 0,-1 0,1 1,-1-1,1 0,0 0,-1 0,1 0,0 0,0 0,0 0,0 0,0 0,0 0,2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341,'2'0,"-4"0,2 0,0 0,0 0,0 0,0 0,0-1,0 1,0 0,0 0,0 0,0 0,0 0,0 0,0 0,0 0,0-1,0 1,0 0,0 0,0 0,0 0,0 0,0 0,0 0,0 0,1 0,-1 0,0 0,0 0,0 0,0 0,0 0,0 0,0 0,0 0,0 0,0 0,0-1,0 1,0 0,0 0,0 0,0 0,0 0,0 0,0 0,0 0,0 0,0 0,0 0,0 0,0 0,0 0,0 0,0 0,0 0,0 0,0 0,0 0,0 0,0 0,0 0,0 0,0 0,0 0,0 0,0 0,0 0,0 0,0 0,0 0,0 0,0 0,0 0,0 0,0 0,0 0,0 0,0 0,0 0,0 0,0 0,0 0,1 0,-1 0,0 0,0 0,0 0,0 0,1 0,-1 0,0 0,0 0,1 0,-1 0,0 0,1 0,-1 0,0 0,1 0,-1 0,0 0,0 0,1 1,-1-1,1 0,-1 0,1 0,0 1,-1-1,1 0,-1 0,1 0,-1 1,0-1,1 0,-1 0,0 0,1 0,-1 0,0 0,1 0,-1 0,0 0,1 0,-1 0,0 0,0 0,0 0,0 0,0 0,1 0,-1 0,0 0,0 0,0 0,0 0,0 0,0 0,0 0,0 0,0 0,0 0,0 0,-1 0,1 0,-1 1,1-1,-1 1,0-1,0 2,0-1,0 0,0 0,1 0,-1 0,0-1,0 1,0 0,0 0,1 0,-1 0,0 0,1-1,-1 1,1-1,0 1,-1-1,1 0,0 0,0 1,0-1,0 0,0 0,0 0,0 0,0 0,0 0,0 0,0 0,0 0,0 0,0 0,0 0,1 1,-1-1,0 0,1 0,-1 0,0 0,1 0,-1 0,1 1,-1-1,1 0,-1 0,1 0,-1 1,0-1,1 0,-1 0,1 0,-1 1,1-1,0 0,0 0,-1 0,1 0,0 0,-1 0,1 0,0 0,0 0,0 0,0 0,-1 0,1 0,0-1,0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351,'2'0,"-4"0,2 0,0 0,0 0,0 0,0 0,1 0,-1 0,0 0,0 0,0 0,0 0,0 0,-1 0,0 0,0 0,0 0,-1 0,1 0,0 0,-1 0,1 0,0 0,-1 0,1-1,0 1,0 0,0 0,0 0,1 0,-1 0,1 0,-1 0,1 0,0 0,-1 0,1 0,0 0,0 0,0 0,0 0,0 0,-1 0,1 0,0 0,0 0,0 0,0 0,0 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911 673,'2'0,"-4"0,2 0,1 0,-1 0,0 0,0 0,0 0,0 0,0 0,0 0,0 0,0 0,1 0,-1 0,0 0,0 0,0 0,0 0,0 0,0 0,0 0,0 0,0 0,0 0,0 0,0 0,0 0,0 0,0 0,0 0,0 0,0 0,0 0,1 0,-1 0,0-1,0 1,0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1161 361,'2'0,"-4"0,2 0,0 0,0 0,0 0,0 0,0 0,0 0,0 0,0 0,0 0,0 0,0 0,0 0,0 0,0 0,0 0,0 0,0 0,0 0,0 0,0 0,0 0,0 0,0 0,0 0,0 0,0 0,1 0,-1 0,1 0,-1 0,0 0,0 0,1 0,-1 0,0 0,1 0,-1 0,0 0,0 0,0 0,0 0,1 0,-1 0,0 0,0 0,0 0,0 0,1 0,-1 0,0 0,0 0,0 0,0 0,0 0,0 0,0 0,0 0,0 0,0 0,0 0,0 0,0 0,0 0,0 0,0 0,-1 0,0 1,0-2,1 1,-2 1,2-1,-1 0,0-1,1 1,-1 0,1 0,-1 0,1 0,0 0,-1 0,1 0,0 0,-1 0,1 0,0 0,0 0,-1 0,1 0,0 0,0 0,0 0,0 0,0 0,0 0,-1 0,1 0,0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1171 356,'2'0,"-4"0,2 0,0 0,-1 0,0 0,0 0,1 0,-1 0,0 0,-1 0,1 0,0 0,0 0,1 0,-1 0,0 0,0 0,1 0,-1 0,1 0,0 0,-1 0,1 0,-1 0,1-1,0 1,0 0,0 0,0 0,-1 0,1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1188 343,'-1'0,"1"-1,0 1,0 0,0 0,0 0,0 0,0 0,0 0,0 0,0 0,0 0,0-1,0 1,0 0,1 0,-1 0,0 0,0-1,1 1,-1 0,0 0,1 0,-1 0,1 0,-1 0,1 0,-1 0,1 0,-1 0,1 0,-1 0,0 0,0 0,1 0,-1 1,0-1,0 1,0 0,0-1,0 1,-1 1,1-1,-1 0,0 0,0 0,1 0,-1 0,0-1,0 1,-1 1,2-2,-1 1,1-1,-1 0,1 1,-1-1,1 0,0 1,0-1,-1 0,1 0,0 0,0 0,0 0,0 0,0 0,0 1,1-1,-1 0,0 0,1 0,0 0,-1 1,1-1,0 0,-1 0,1 0,0 1,-1-1,1 0,-1 0,1 0,0 0,-1 0,1 0,-1 0,1 0,-1 0,1 0,1-1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1208 356,'2'0,"-4"0,2 0,0 0,0 0,0 0,0 0,0 0,0 0,0 0,-1-1,1 1,0 0,0 0,0-1,-1 1,1 0,0 0,0-1,0 1,0 0,1 0,-1 0,0-1,0 1,0 0,0 0,0 0,0 0,1 0,-1 0,0 0,0 0,0-1,0 2,1-1,-1 0,0 0,0 1,0-1,0 0,1 1,-1 0,0-1,0 1,-1 0,1-1,0 1,0 0,0-1,-1 1,1 0,0-1,0 1,-1-1,1 0,0 1,0-1,0 0,0 0,0 0,0 0,0 0,0 0,0 0,0 0,0 0,0 0,0 0,0 0,1-1,-1 0,1 1,-1-1,1 0,-1 1,1-1,-1 0,1 1,0-1,-1 0,1 1,-1-1,0 1,1-1,-1 1,0 0,1-1,-1 1,0 0,0 0,0 0,0 0,0 0,0 0,0 0,0 0,0 0,0 0,0 0,0 0,0 1,0-1,0 1,0 0,-1-1,1 1,0 0,0 0,0 0,0-1,0 1,0 0,0 0,0-1,0 1,0-1,0 1,1-1,-1 1,0-1,1 0,-1 1,0-1,1 0,-1 0,0 0,1 0,1-1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1225 333,'2'0,"-4"0,2 0,0 0,0 0,0 0,0 0,-1 0,1 0,0 0,0 0,0 0,0 0,1 0,-1 0,0-1,1 1,-1 0,0 0,0 0,1 0,-1 0,1 1,-1-1,0 0,1 0,-1 0,0 0,0 1,0-1,1 1,-1-1,0 1,0-1,0 1,0 0,0-1,0 1,-1 0,1-1,0 1,0-1,-1 1,1-1,0 1,0-1,0 0,0 1,0-1,0 0,0 0,0 0,0 0,0 0,0 1,0-1,1 0,-1 0,1 0,-1 0,1 0,-1 0,1 0,-1 0,0 0,1 0,-1 0,0 0,2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1229 367,'2'0,"-4"0,2 0,0 0,0 0,0 0,0 0,0 0,0 0,0 0,1 0,-1 0,1 0,0 0,0 0,0 0,0 0,0 0,0 0,0 0,0 0,0 0,0 0,0 0,-1 0,1 0,-1 0,1 0,-1 0,1 0,-1 0,0 0,1 0,-1 0,0 0,0 0,0 0,1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1242 360,'2'0,"-4"0,2 0,0 0,0 0,0 0,0 0,0 0,0 0,0 0,0 0,0 0,0 0,0 0,0 0,0 0,0 0,0 0,0 0,0 0,0 0,0 0,0 0,0 0,0 0,0 0,0 0,0 0,0 0,0 0,0 0,0 0,-1 0,1 0,0 1,0-1,0 0,0 1,0-1,0 1,0-1,0 1,0 0,0 0,0-1,0 1,0-1,0 1,0 0,0-1,0 1,0-1,0 0,0 1,0-1,0 0,0 1,0-1,0 0,1 0,-1 0,0 1,0-1,0 0,0 0,0 0,0 0,0 0,0 0,0 0,0 1,0-1,0 0,0 0,0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1266 351,'2'0,"-4"0,1 0,1 1,0-1,-1 0,1 0,0 0,0 0,-1 0,1 0,0 0,0 0,0 0,0 0,0 0,0 0,0 0,0 0,0 0,0 0,0 0,0 0,0-1,0 1,0 0,0-1,1 1,-1 0,0 0,0-1,0 1,1 0,-1 0,0-1,0 1,0 0,0 0,0 0,0 0,0 0,0 0,0 0,0 0,1 0,-1 0,0 1,0 0,0-1,0 1,0 0,0 0,-1 2,1-2,0 2,0-2,0 0,0 0,0 0,0-1,0 1,0 0,0-1,0 1,0-1,0 1,0-1,0 0,0 1,0-1,0 0,0 0,1 0,-1 1,0-1,0 0,0 0,1 0,-1 0,0 0,1 0,-1 0,0 0,1 0,-1 0,0 0,1 0,-1 0,0 0,0-1,1 1,-1 0,0 0,0 0,0 0,0 0,0 0,0 0,0 0,0 0,0 0,0 0,0 0,-1 0,1 0,-2 0,1 0,0 0,0 0,-1 0,1 0,0 0,0 0,0 0,0 0,1 0,-1 0,1 0,0 0,-1 0,1 0,0 0,0-1,-1 1,1 0,0 0,0 0,0 0,0 0,0 0,0 0,0 0,0 0,-1 0,1 0,0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854 441,'2'0,"-4"0,2 0,0 0,-1 0,1-1,0 1,0 0,0 0,0 0,0 0,0 0,0 0,0 0,0 0,0 0,0 0,0 0,0 0,0 0,0 0,0 1,0-1,0 1,1 0,-1 0,0-1,0 1,0 0,0 0,0-1,1 1,-1 0,0-1,0 1,0-1,0 1,0-1,0 1,0-1,0 0,0 1,0-1,0 0,0 0,0 0,0 0,0 0,0 0,0 0,0 0,0 0,0-1,0 0,0 1,0-1,0 0,1 0,-1 0,0 0,1 0,-1 0,0 0,1 0,-1 1,1-1,-1 0,0 1,1-1,-1 0,1 1,-1-1,0 1,0 0,1-1,-1 1,0 0,1 0,-1-1,0 1,0 0,1 0,-1 0,0 1,1-1,-1 0,0 1,1 0,-1-1,1 1,-1 0,0 0,1 0,-1 0,0 0,0 0,0 0,0 0,0 0,0 0,0 0,0 0,0-1,0 1,0 0,0-1,0 1,0-1,0 1,0-1,0 0,0 0,0 1,0-1,0 0,0 0,0 0,0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873 425,'2'0,"-4"0,2 0,1 0,-1 0,0 0,0 0,0 0,0 0,0 0,0 0,1 0,-1 0,0 0,0 0,0 0,0 0,0 0,0 0,0 1,0-1,0 0,0 0,0 0,0 0,0 0,0 0,0 0,0 0,0 0,0 0,0 0,0 0,0 0,0 0,0 0,0 0,0 0,0 0,0 0,-1 0,0 0,0 0,-2 0,1 0,0 0,0-1,-1 1,1 0,-1 0,1-1,0 1,1 0,-1 0,1 0,0 0,0 0,0-1,0 1,1 0,-1 0,1 0,0 0,0 0,-1 0,1 0,0 0,0 0,0 0,-1 0,1 0,0 0,0 0,0 0,0 0,1 0,-1 0,1 0,1-1,-1 1,3-1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904 669,'2'0,"-4"0,2 0,0 0,0 0,0-1,0 1,0 0,0 0,0-1,0 1,0 0,0 0,0 0,0 0,0 0,0 0,0 0,0-1,1 1,-1 0,0 0,0 0,0 1,0-1,0 1,0 0,0 1,0 0,0-1,1 1,-1-1,0 1,0-1,0 1,-1 2,1-2,0-1,0 1,0 0,0 0,0-1,0 0,0 1,-1 1,1-2,0 0,0 0,0 0,0 0,0 0,0 0,0 0,0-1,0 1,0 0,0-1,0 0,0 1,0-1,0 0,0 0,0 0,0 0,0 0,0 0,0 0,-1-1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868 417,'2'0,"-4"0,2 0,0 0,1 0,-1 0,0 0,0 0,0 0,1 0,-1 0,1 1,-1-1,0 0,1 1,0-1,-1 0,1 1,-1-1,0 1,1-1,-1 1,1-1,-1 0,0 1,0-1,1 0,-1 0,0 1,0-1,0 0,0 1,0-1,0 0,0 1,0-1,0 1,-1-1,1 1,-1 0,0-1,1 1,-1-1,1 1,-1-1,1 0,0 0,-1 1,1-1,0 0,0 0,-1 0,1 0,1 0,0 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881 454,'2'0,"-4"0,2 0,0 0,0 0,0 0,0 0,0 0,0 0,0 0,0 0,0 0,0 0,0 0,0 0,0 0,0 0,1 0,-1 0,1 0,0 0,0 0,0 0,0 0,0 0,0 0,0 0,0 0,0 0,0 0,0 0,-1 0,1 0,-1 0,0 0,1 0,-1 0,0 0,0 0,0 0,1 0,-1 0,0 0,0 0,0-1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884 446,'2'0,"-4"0,2 0,0 0,0 0,0 0,0 0,0 0,0 0,0 0,0 0,0 0,1 0,0 0,0 0,0 0,0 0,0 0,0 0,-1 0,1 0,0 0,0 0,-1 0,1 0,-1 0,1 0,-1 0,0 0,1 0,-1 0,0 0,0 0,0 0,1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920 438,'2'0,"-4"-1,2 1,0 0,0 0,0 0,0 0,0 0,0 0,1 0,-1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0,1 0,-1 0,0 0,0 0,0-1,1 1,-1 0,0 0,0 0,1-1,-1 1,0 0,0 0,1 0,-1-1,0 1,0 0,0 0,1 0,-1-1,0 1,0 0,0 0,0 0,1 0,-1 0,0 0,0 0,0 0,0 0,0 0,0 0,0 0,0 0,0 0,0 0,-1 0,1 1,-1-1,0 1,-1 0,1 0,0 0,-1 0,0 0,0 0,0 0,1 0,-1 0,0 0,1 0,0 0,0-1,-1 1,1 0,1-1,-1 0,0 1,1-1,-1 0,1 0,0 1,-1-1,1 0,0 0,0 0,0 0,-1 0,1 0,0 0,0 1,0-1,0 0,0 0,0 1,1-1,-1 1,1 0,-1 0,1 0,0 0,0 0,1 2,-1-2,0 0,0 1,0-1,0 0,0 0,0 0,0 0,0 1,0-1,0 0,0 0,0-1,-1 1,1 0,0-1,-1 1,1-1,-1 0,0 0,0 1,1-1,-1 0,0 0,0 0,0 0,0 0,0 0,1 0,-1 0,1-1,-1 1,2-2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940 443,'2'0,"-4"0,2 0,0 0,0-1,1 1,-1 0,0 0,0 0,0 0,0 0,0 0,0 0,0 0,0 0,0 0,0-1,0 1,0 0,0 0,0 0,0 0,0 0,0 0,0 0,0 0,0 0,0 0,0 1,0-1,-1 0,1 1,-1 0,0 0,1-1,-1 1,0 0,0 0,0 0,1 0,-1-1,1 1,-1-1,1 1,0-1,0 1,-1-1,1 0,0 1,0-1,0 0,1 0,-1 1,1-1,-1 0,1 0,0 1,0-1,0 0,1 0,-1 1,0-1,0 0,0 0,0 0,0 0,0 0,0 0,0 0,-1 0,1 0,0 0,-1 1,1-1,-1 0,0 0,1 0,-1-1,0 1,0 0,0 0,1 0,-1-1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948 448,'2'0,"-4"0,2 0,0 0,-1 0,1 0,0 0,0 0,0 0,0 0,0 0,0 0,0 0,0 2,-1-2,1 1,0 0,0 0,-1 1,1 0,0-1,0 0,-1 2,1-2,0 0,0 0,0 1,0-1,-1 0,1 0,0-1,0 1,0-1,0 1,0-1,0 0,0 0,1 1,-1-1,0 0,0 0,0 0,0 0,0 0,2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966 467,'2'0,"-4"0,2 0,0 0,0 0,0-1,0 1,0 0,0 0,0 0,0 0,0 0,1 0,-1 1,0-1,0 1,0-1,0 1,-1 0,1 0,0 0,0 0,-1 1,0-1,0 0,1 0,-1 0,1-1,-1 1,1-1,0 0,0 0,0 1,0-1,0 0,0 0,1-1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985 454,'2'0,"-4"0,2 0,0 0,0 0,0 0,0-1,0 1,0 0,0 0,0 0,0-1,1 1,-1 0,0 0,0 0,1 0,-1 0,0 0,1 0,-1 0,0 0,1 0,-1 0,0 0,1 1,0-1,-1 1,0-1,1 1,-1 0,0 0,0 0,0 0,-1 0,1 0,0 0,-1 0,1 0,-1 0,1 1,-1-1,-1 1,1-1,0 0,1 0,-1-1,1 1,0-1,-1 1,1-1,0 1,-1-1,1 0,0 0,0 1,0-1,0 0,0 0,0 0,0 1,0-1,0 0,1 0,-1 1,0-1,1 0,0 0,0 1,-1-1,1 0,0 0,-1 0,1 0,0 0,0 0,-1 0,1 0,-1 0,1 0,0 0,-1 0,1 0,-1 0,1 0,1-1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1007 476,'2'0,"-4"0,2 0,0 0,0 1,-1-1,1 0,0 1,0-1,-1 1,1 0,0-1,-1 1,1 0,-1-1,1 1,-1 0,0 0,1 0,-1-1,1 1,0-1,-1 1,1-1,0 1,0-1,-1 0,1 0,0 0,0 0,0 0,0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1028 458,'2'0,"-4"0,2 0,0 0,0 0,0 0,0 0,0 1,-1-1,1 0,-1 1,1-1,-1 0,1 1,-1-1,1 0,0 1,-1-1,1 0,0 0,0 0,0 1,-1-1,1 0,0 0,0 0,0 0,0 0,0 0,0 0,0 0,0-1,0 1,1 0,-1-1,0 1,0 0,0 0,0-1,0 1,1 0,-1 0,0-1,0 1,0 0,0 0,0 0,0 0,0 0,0 0,0 0,1 0,-1 0,0 1,0-1,0 1,0-1,0 1,0 0,0 0,0 0,0 0,0 0,0 0,-1 0,1 0,0 0,0 0,0 0,-1-1,1 1,0 0,0-1,0 1,0-1,0 0,0 1,0-1,1 0,-1 0,0 1,0-1,1 0,-1 0,0 0,1 0,-1 0,0 1,1-1,-1 0,0 0,0 0,0 0,1 0,-1 0,0 0,0 0,0 0,0 0,0 0,0 0,0 0,0 0,-1 0,0 0,0 0,1 0,-1 0,0 0,1 0,-1 0,0 0,1 0,0 0,-1 0,1 0,0 0,-1 0,1 0,0 0,0 0,0 0,0 0,0 0,0 0,2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913 666,'1'0,"0"-1,0 1,0 0,0 0,0 0,0 1,-1-1,1 0,0 0,0 0,0 1,-1-1,1 0,0 1,-1-1,1 1,-1-1,1 1,-1 0,0 0,1-1,-1 2,0-2,0 1,0 0,0-1,0 1,0 0,-1-1,1 1,0-1,-1 1,1-1,-1 0,0 1,0-1,-1 0,1 1,-1-1,1 0,-2 0,0 0,1 0,1 0,0 0,0-1,0 1,0 0,0 0,1 0,-1 0,0-1,1 1,0 0,0 0,-1 0,1 0,0 0,0 0,0-2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445,'2'0,"-4"0,2 0,0 0,0-1,0 1,0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1,1-1,0 1,-1 0,1 0,0 0,1 0,-1 1,0-1,1 0,-1 0,0 0,0 0,0 0,1 0,-1 0,0 0,0 0,0 0,0 0,0-1,0 1,0 0,0-1,0 1,-1-1,1 0,-1 1,1-1,-1 0,0 0,0 0,0 0,1 0,-1 1,0-1,0 0,0 0,0 0,0 0,0 0,0 0,1 0,-1 1,-1-1,1 0,0 1,-1 0,1-1,-1 1,0 0,-1 1,0-1,0 1,-1-1,1 1,-1-1,1 1,-3 1,3-2,0 1,0-1,0 0,1 0,0 0,0 0,1-1,-1 1,0-1,1 1,0-1,-1 0,1 0,0 1,0-1,0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1025 457,'2'0,"-4"0,2 0,0 0,0 0,0 0,0 0,0 0,0 0,0 0,0 0,0 0,0 0,0 0,0 0,0 0,0 0,0 0,0 0,0 0,0 0,0 0,0 0,0 0,0 0,0-1,0 1,0 0,0 0,0 0,0 0,0 0,0 0,0 0,0 0,0 0,0 0,0 0,0 0,0 0,0 0,0 0,0 0,0 0,0 0,0 0,0 0,0 0,0 0,-1 0,1 0,-1 0,1 1,-1-1,1 0,0 0,-1 0,1 1,-1-1,1 0,0 0,-1 0,1 0,0 0,0 1,-1-1,1 0,0 0,0 0,0 0,0 0,0 0,0 0,-1 0,1 0,0 0,0 0,0 0,0 0,0 0,0 0,0 0,0 0,0 0,0 0,0 0,1 0,-1 0,0-1,1 1,-1 0,0 0,1 0,-1-1,0 1,0 0,1 0,-1 0,1 0,-1-1,0 1,0 0,0 0,1 0,-1 0,0 0,0 0,0 0,0-1,0 1,0 0,1 0,-1 0,0 0,0 0,0 0,0 0,0 0,0 0,0 0,0 0,1 0,-1 0,0 0,0 0,0 0,0 0,0 0,0 0,0 0,0 0,0 0,0 0,0 0,0 0,0 0,0 0,0 0,1 0,-1 0,0 0,0 0,0 0,0 0,0 0,0 0,0 0,0 0,0 0,1 0,-1 1,0-1,0 0,0 1,0-1,0 0,0 1,0-1,0 1,0-1,0 1,-1 0,1-1,0 1,0-1,0 1,0 0,-1-1,1 1,0 0,0-1,-1 1,1 1,-1-2,1 1,0 0,-1-1,1 1,0-1,0 0,0 1,-1-1,1 0,0 1,0-1,0 0,0 0,0 1,0-1,-1 0,1 0,0 1,0-1,0 0,0 0,0 1,0-1,0 0,-1 0,1 1,0-1,0 0,0 0,0 0,0 0,0 1,0-1,0 0,0 0,0 0,0 0,0 0,-1 0,1 1,0-1,0 0,0 0,0 0,0 0,0 0,0 0,0 0,0 1,0-1,0 0,0 0,0 0,0 0,0 0,0 0,0 0,0 0,0 0,0 0,0 0,0 0,0 0,0 0,0 0,0 0,0 0,0 0,0 0,0 0,0 0,0 1,0-1,0 0,0 0,0 0,1 0,-1 0,0 0,0 0,0 0,0 0,1 0,-1 0,0 0,0 0,0 0,1 0,-1 0,0 0,0 0,0 0,0 0,1 0,-1 0,0 0,0 0,0 0,0 0,1 0,-1 0,0 0,0 0,0 0,0 0,0 0,0 0,1 0,-1 0,0 0,0 0,0 0,0 0,0 0,0 0,0 0,0 0,-1 0,1-1,-1 1,0 0,1 0,-1 0,0 0,1 0,0 0,-1 0,1 0,0 0,-1 0,1 0,0 0,0 0,-1 0,1 0,0 0,0 0,0 0,0 0,0 0,0 0,0 0,0 0,0 0,0 0,0 0,0 0,0-1,3 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988 252,'2'0,"-4"0,2 0,0 0,0 0,0 0,0 0,0 0,0 0,0 0,0 0,0 0,0 0,0 0,0 0,0 0,0 0,0 0,0 0,0 0,-1 0,1 1,0-1,-1 0,1 1,-1 0,1-1,-1 1,1-1,0 1,-1 0,1 0,0 0,-1 0,1 0,0 0,0 0,-1 1,1-1,0 0,0 1,0-1,0 1,0 0,0 0,0 0,-1 0,1 0,0 0,-1 0,1 0,0 0,-1-1,1 1,-1-1,1 0,-1 1,1-1,-1 0,0 2,0-1,0-1,1 0,-1-1,1 1,-1-1,1 1,-1-1,1 0,-1 0,1 1,0-1,-1 0,1 0,0 0,-1-1,1 1,0 0,-1 0,1 0,0 0,0 0,0-1,0 1,0 0,-1 0,1 0,0-1,0 1,0 0,0 0,0 0,0 0,0 0,0 0,0 0,0 1,1-1,-1 1,0 0,0 0,0 1,0 0,0-1,0 0,0 1,0-1,0 1,0-1,-1 2,1-1,0-1,0 1,0-1,0 0,0 1,0-1,0 0,0 0,0 0,0 0,0 0,0-1,0 1,0 0,0-1,0 1,0-1,0 1,0-1,0 1,0-1,0 1,0-1,0 0,0 1,0-1,0 1,0 0,0-1,0 0,0 1,0-1,0 0,0 1,0-1,0 0,0 1,-1-1,1 0,0 0,0 0,0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388 278,'2'0,"-4"0,2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0,1 0,-1 0,0-1,1 1,-1 0,1 0,0 0,0 0,-1 0,1 0,-1 0,1 0,0 0,-1 0,1 0,-1 0,1 0,0 0,-1 0,1 0,0 0,-1 0,1 0,0 0,-1 0,1 0,0 0,-1 0,1 0,0 1,-1-1,1 0,-1 0,1 0,-1 0,1 0,-1 0,1 0,-1 0,1 0,-1 0,1 0,-1 0,1 1,-1-1,0 0,0 0,0 0,1 0,-1 0,0 0,0 0,0 0,1 0,-1 0,0 0,0 0,0 0,0 0,0 0,1 0,-1 0,0 0,0 0,0 0,0 0,0 0,1 0,-1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401 272,'2'0,"-4"0,2 0,0 0,0 0,0 0,0 0,0 0,0 0,0 0,0 0,0 0,0 0,0 0,0 0,0 0,0 0,0 0,0 0,0 0,0 0,0 0,0 0,0 0,0 0,0 0,0 0,0 0,0 1,-1-1,0 0,1 1,-1-1,0 0,0 1,0-1,1 0,-1 1,0-1,0 0,1 0,-1 0,0 1,1-1,-1 0,1 0,-1 0,1 0,0 0,-1 0,1 1,0-1,0 0,-1 0,1 0,0 0,0 0,0 0,0 0,0 0,0 0,0 0,-1 0,1 0,0 0,0 0,0 0,0 0,0 0,1 0,-1 0,0 0,0 1,1-1,-1 0,0 0,0 1,1-1,-1 0,0 0,1 1,-1-1,0 0,1 1,-1-1,0 0,1 0,-1 1,0-1,0 0,0 0,0 0,0 0,1 1,-1-1,0 0,0 0,0 0,0 0,0 0,0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357 320,'2'0,"-4"0,2 0,0 0,0 0,0 0,0 0,1 0,-1 0,1 0,0 0,0 0,-1 0,1 0,0 0,1 0,-1 0,0 1,0-1,1 0,-1 0,0 0,1 0,-1 0,1 0,-1 0,0 0,1 0,-1 0,0 0,2 0,-2 0,0 0,0 0,0 0,0 0,0 0,-1 0,1 0,0 0,0 0,-1 0,1 0,-1 0,0 0,1 0,-1 0,0 0,1 0,-1 0,0 0,0 0,0 0,1 0,-1 0,0 0,0 0,0 0,0 0,1 0,-1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371 316,'2'0,"-4"0,2 0,-1 0,1 0,0 1,-1-1,1 0,-1 0,1 0,-1 0,0 1,1-1,-1 0,1 0,-1 0,1 0,0 0,-1 0,1 1,-1-1,1 0,0 0,-1 0,1 0,0 0,0 0,0 0,0 0,-1 0,1 0,0 0,0 0,0 0,0 0,-1 0,1 0,0 0,0 0,0 1,0-1,0 0,0 0,0 0,0 0,0 0,0 1,1-1,-1 1,0-1,1 0,-1 1,0-1,1 1,-1-1,1 0,-1 1,0-1,1 1,-1-1,0 0,1 1,-1-1,0 0,0 0,0 1,1-1,-1 0,0 0,0 0,0 0,0 1,0-1,0 0,0 0,1 0,-1 0,1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110 377,'2'0,"-4"0,2 0,0 0,1 1,-1-1,1 0,0 1,-1 0,1-1,-1 0,1 1,0-1,-1 1,1-1,-1 0,1 1,0-1,-1 0,1 1,-1-1,1 0,0 1,-1-1,1 0,0 0,-1 1,1-1,-1 0,0 0,1 0,-1 0,1 0,-1 0,1 0,-1 0,1 0,0 0,-1 0,1 0,0 0,-1 0,1 0,0-1,0 1,0 0,0 0,0-1,-1 1,1 0,0 0,0 0,-1-1,1 1,0 0,-1 0,1 0,0 0,-1 0,1 0,0 1,-1-1,1 0,0 0,-1 0,1 1,0-1,-1 0,1 1,-1-1,1 0,0 1,-1-1,1 1,-1-1,1 0,-1 1,0-1,0 0,1 0,-1 0,0 0,0 0,0 1,0-1,1 0,-1 0,0-1,0 1,1 0,-1 0,0 0,0-1,1 1,-1 0,1-1,-1 1,1-1,-1 1,1-1,-1 1,1 0,-1-1,1 1,0-1,-1 1,1 0,-1-1,1 1,0 0,0-1,0 1,-1 0,1 0,0 0,-1 0,1 0,-1-1,1 1,0 0,-1 0,1 0,-1 0,1 0,-1 0,1 0,-1 0,1 0,0 0,-1 1,1-1,-1 0,1 0,0 0,-1 0,1 0,-1 0,1 0,-1 0,1 0,0 0,-1 1,1-1,0 0,-1 0,1 0,0 0,-1 1,1-1,0 0,0 0,-1 0,1 0,0 0,0 1,0-1,0 0,0 0,0 0,-1 0,1 1,-1-1,0 0,1 0,-1 0,1 0,-1 0,0 0,1 0,-1 0,1 0,-1 0,0 1,0-1,1 0,-1 0,0 0,0 0,0 0,1 0,-1 0,0 0,0 0,1 0,-1 0,0 0,0 0,1 0,-1 0,0 0,0 0,0 0,0 0,1 0,-1 0,0 0,0 0,0 0,1 0,-1 0,0 0,0 0,1 0,-1 0,0 0,0 0,0 0,0 0,1 0,-1 0,0 0,0 0,1 0,-1 0,0 0,0 0,0 0,1 0,-1 0,0 0,0 0,0 0,0 0,0 0,0 0,1 0,-1 0,0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426 275,'2'0,"-4"0,2 0,0 0,0 0,0 0,0 0,0 0,0 0,0 0,0 0,0 0,0 0,0 0,0 0,0 0,0 0,0 0,-1 1,1-1,-1 0,0 0,-1 0,1 0,0 0,-1 0,1 0,0 1,-1-1,1 0,0 0,0 0,0 0,0 1,0-1,0 0,1 0,-1 0,1 0,-1 0,1 0,-1 0,1 0,0 0,0 0,-1 0,1 0,0 0,0 0,0 0,0 0,0 0,0 0,0 0,0 0,0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410 270,'2'0,"-4"0,2 0,0 0,0 0,0 0,0 0,0 0,0 0,0 0,0 0,0 0,0 0,0 0,0 0,0 0,-1 0,1 0,-1 0,0 1,0-1,0 1,-1-1,1 1,-1-1,1 1,0-1,-1 1,0 0,1-1,0 0,0 1,1-1,-1 0,1 0,-1 1,1-1,0 0,0 0,0 0,-1 0,1 0,0 0,0 0,0 0,0 0,0 0,0 0,0 1,0-1,1 0,-1 1,1-1,-1 0,1 0,-1 1,1-1,0 1,-1-1,1 0,0 1,-1-1,1 0,-1 1,1-1,-1 0,0 0,2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929 689,'2'0,"-4"-1,2 1,0 0,0-1,1 1,-1-1,1 1,-1-1,1 1,0-1,0 0,0 1,0-1,1 0,-1 1,1 0,-1-1,0 1,1 0,-1-1,1 1,-1 0,1 0,-1 0,0 0,0 1,0-1,0 0,0 0,1 2,-2-1,1 0,-1 0,1 0,-1 0,0 0,0 0,0 2,0-2,0 1,-1-1,1 1,-1-1,1 0,-1 0,0 0,1 0,-1 0,0 0,0-1,0 1,0 0,0-1,0 1,-1-1,1 0,0 1,0-1,-1 0,1-1,0 1,0 0,0 0,0 0,0-1,0 1,0-1,1 1,-1-1,0 0,0 0,1 1,-1-1,1 0,-1 0,1 0,0-2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450 269,'2'0,"-4"0,2 0,0 0,0 0,0 0,0 0,0 0,0 0,0 0,0 0,0 0,0 0,0 0,0 0,0 0,0 0,0 0,0 0,0 0,0 0,0 0,0 0,-1 0,1 0,0 1,0-1,0 0,0 1,0-1,0 0,0 1,0-1,0 1,0-1,0 1,0-1,0 0,0 1,0-1,0 0,0 1,0-1,0 0,0 0,0 0,0 1,0-1,0 0,0 0,0 0,0 0,0 0,0 0,0 0,0 0,0 0,0 0,0-1,0 1,0-1,0 1,0-1,0 0,1 1,-1-1,0 0,0 0,1 0,-1 0,0 1,1-1,-1 0,0 1,1-1,-1 1,0 0,0-1,1 1,-1 0,0 0,0-1,0 1,0 0,1 0,-1 0,0 0,0 0,0 0,1 0,-1 0,0 0,1 1,-1-1,0 0,1 1,-1-1,1 1,-1 0,0-1,1 1,-1 0,1 1,0-1,-1 0,1 0,-1-1,0 1,0 0,0-1,0 0,1 1,-1-1,0 0,0 0,0 1,0-1,0 0,0 0,0 0,0 0,0 0,0 1,0-1,0 0,0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467 244,'2'0,"-4"0,2 1,0-1,0 0,0 0,0 1,-1-1,1 0,0 0,0 1,-1-1,1 0,-1 1,1-1,-1 0,0 0,0 0,1 1,-1-1,1 0,-1 0,0-1,1 1,-1 0,0 0,1 0,-1-1,0 1,0 0,1-1,-1 1,1 0,-1-1,0 1,1 0,-1 0,1-1,-1 1,1 0,0 0,-1 0,1 0,0 0,0 0,-1 0,1 0,-1 0,0 0,1 0,0 1,-1-1,1 0,0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484 275,'2'0,"-4"0,3 0,-1 0,1 0,-1 0,0 0,0 0,1 0,-1 0,0 0,1 0,-1 0,0 0,0 0,1 0,-1 0,0 0,0 0,0 0,0 0,1 0,-1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509 250,'2'0,"-4"0,2 0,1 0,-1 0,0 0,0 0,0-1,0 1,0 0,0 0,0 0,0 1,0-1,0 0,0 1,1 0,-1 0,0 0,1 0,-1 1,0-1,1 1,-1 0,1-1,-1 1,0 0,1-1,-1 0,1 1,-1-1,0 0,0 1,1-1,-1 0,0 0,1-1,-1 1,0 0,0-1,0 1,1-1,-1 0,0 0,0 1,0-1,1 0,-1 0,0 0,0 0,0 0,1 0,1-1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529 274,'2'0,"-4"0,2-1,0 1,0 0,0 0,0 0,0 0,0 0,0 0,0 0,1 0,-1 1,0-1,1 0,-1 1,0 0,1-1,-1 1,0-1,1 1,-1-1,0 1,1 0,-1-1,0 1,1-1,-1 1,0-1,1 0,-1 1,0-1,0 0,0 0,0 0,0 0,1-1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534 262,'2'0,"-4"0,2 0,0-1,0 1,0 0,0 0,0 0,0 0,0 0,0 0,0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543 269,'2'0,"-4"0,3 0,-1 1,0-1,0 0,0 1,1 0,-1-1,0 1,1-1,-1 1,0 0,1 0,-1 0,0 0,0 0,1-1,-1 1,0-1,0 1,0-1,0 0,1 1,-1-1,0 0,0 0,0 0,0 0,0 0,0 0,0 0,1-1,-1 1,0-1,0 1,1-1,-1 0,0 1,1-1,-1 0,1 0,-1 1,0-1,1 1,-1-1,0 1,0 0,0 0,1-1,-1 1,0 0,0 0,0 0,1 1,-1-1,0 0,1 1,-1-1,0 1,1-1,-1 1,0-1,1 1,-1 0,0-1,1 1,-1-1,0 1,1-1,-1 1,0-1,1 0,-1 0,0 0,2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570 280,'2'0,"-4"0,2 0,0 0,0 0,0 0,0 0,0 0,0 0,0 0,0 0,0 0,0 0,0 0,1 0,-1 0,0 0,0 0,0 0,0 0,0 0,0 0,0 0,0-1,0 1,0 0,1 0,-1 0,0 0,0 0,0 0,0 0,0 0,0 0,0 0,0 0,0 0,0 0,0 0,0 0,0 0,0 0,0 0,0 0,0 0,0 0,0 0,0 0,0 0,0 0,0 0,0 0,1 0,-1 0,0 0,0 0,0-1,0 1,1 0,-1 0,0 0,1 0,-1 0,0-1,1 1,-1 0,1-1,-1 1,1 0,-1-1,0 1,0-1,1 1,-1 0,0-1,0 1,0 0,0 0,0-1,0 1,0 0,-1 0,1 0,0 0,0 0,-1 0,1 0,-1 0,1 0,0 0,-1 1,0 0,1-1,-1 1,1-1,0 1,0-1,0 1,-1 0,1-1,0 1,0 0,1 0,-1-1,0 1,1-1,-1 1,1-1,0 1,-1 0,1-1,0 0,1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597 275,'2'0,"-4"-1,2 1,0 0,0 0,0 0,0 0,0-1,0 1,0 0,0 0,0 0,0 0,0 0,0 0,0 0,-1 0,1 0,0 0,-1 0,0 0,1 1,-1-1,1 0,-1 1,1-1,0 1,-1-1,1 1,-1 0,1 0,0-1,0 1,0-1,0 0,0 0,0 1,0-1,0 0,0 0,0 0,0 0,0 0,0 0,0 0,1 0,-1 0,1-1,-1 1,1-1,-1 1,0-1,1 1,-1-1,0 1,1 0,-1-1,0 1,0 0,0 0,1 0,-1-1,0 1,0 0,0 0,0 0,0 0,0 0,0 1,0-1,1 0,-1 1,0-1,0 1,0-1,0 1,0 0,0-1,1 1,-1-1,0 1,0-1,0 1,0-1,0 0,0 0,1 0,-1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604 272,'0'1,"0"-1,1 0,-1 0,0 1,0-1,1 1,-1 0,0-1,0 1,1 0,-1-1,0 1,0 0,0-1,0 1,0-1,1 1,-1-1,0 0,0 1,0-1,0 0,0 0,0 0,0 0,0-1,0 1,1-2,-1 1,1 0,-1 0,1 0,-1 0,1 0,-1 0,1 0,0 0,-1 0,1 0,0 0,1 1,-1-1,0 0,0 1,0 0,0-1,0 1,0 0,0 0,0 0,-1 0,1 0,0 1,0-1,-1 0,1 0,0 1,-1-1,1 0,0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942 698,'0'1,"0"-1,0 1,1-1,-1 2,0-1,0 0,1 0,-1 0,0 0,1 0,-1 0,0 0,0-1,1 1,-1-1,0 1,0-1,1 1,-1-1,0 1,0-1,0 0,1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458 303,'2'0,"-4"0,2 0,0 0,0-1,0 1,0 0,0 0,0 0,0 0,0 0,0 0,0 0,0 0,0 0,0 1,0 0,0 0,1 0,-1 0,0 1,0 0,1 0,-1 0,0-1,0 1,1-1,-1 1,0-1,1 1,-1-1,0 0,1 1,-1-1,0 0,0 0,0 0,1 0,-1-1,0 1,0-1,0 0,0 1,0-1,0 0,1 0,-1 0,0 0,0 0,1 0,0 0,1-2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472 330,'1'0,"-1"-1,0 1,0 0,1-1,-1 1,0 0,0-1,1 1,-1 0,0 0,0-1,0 1,0 0,0 0,0 0,0 0,0 0,0 0,1 0,-1 0,0 0,0 0,0 1,1-1,-1 1,0-1,0 1,1 0,-1-1,0 1,1 0,-1 0,1 0,-1 0,0-1,0 1,0-1,1 0,-1 0,0 1,0-1,0 0,0 0,1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480 315,'2'0,"-4"0,2 0,0 0,0 0,0 0,0 0,0 0,0 0,0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488 324,'2'0,"-4"0,2 0,1 1,-1-1,0 0,0 1,0 0,1-1,-1 1,0 0,0 0,1 0,-1 0,0-1,0 1,1 0,-1-1,0 1,1 0,-1-1,0 1,0 0,1-1,-1 0,0 1,0-1,0 0,0 0,0 0,0 0,0 0,0 0,0 1,0-2,1 1,-1 0,0-1,0 1,1-1,-1 0,0 1,1-1,-1 0,0 0,1 0,-1 0,0 0,0 1,1-1,-1 1,0-1,0 1,0 0,1-1,-1 1,0 0,0 0,0 0,0 0,0 0,0 0,1 0,-1 0,1 0,-1 1,0-1,1 0,-1 1,0-1,1 1,-1 0,0-1,1 1,-1-1,0 1,1 0,-1-1,1 1,-1-1,0 0,1 1,-1-1,1 0,-1 0,1 0,0 0,-1 0,1 0,0 0,0 0,-1 0,1 0,-1 0,0 0,1 0,-1 0,0 0,1 0,-1 0,0 0,0 0,0 0,1 0,-1 0,0 0,1 0,-1 0,1-1,-1 1,0 0,1 0,0 0,-1 0,1-1,-1 1,1 0,0-1,-1 1,1 0,-1-1,1 1,-1-1,1 0,-1 1,0-1,0 1,0-1,0 1,0 0,0 0,0-1,0 1,0 0,0 0,-1 0,1 0,0 0,-1 0,1 0,0 0,-1 0,0 1,1 0,-1-1,1 1,-1 0,1 0,-1-1,1 1,0 0,0-1,0 1,0 0,1-1,-1 1,0 0,1-1,-1 1,1-1,0 1,1 0,1 0,-2-1,0 1,0-1,0 0,0 0,0 0,0 0,0 0,-1 0,1 0,0-1,-1 1,1 0,0-1,-1 1,1-1,-1 1,0-1,1 1,-1-1,0 1,0-1,0 1,0-1,0 1,0-1,0 1,0-1,0 1,-1-1,1 1,0 0,0 0,0-1,-1 1,1 0,0 0,0 0,-1 0,1 0,0 0,-1 0,1 0,-1 1,1-1,0 0,0 1,-1-1,1 1,0-1,0 1,0 0,0-1,0 1,0-1,0 1,0-1,0 0,0 0,0 1,0-1,0 0,0 0,1 0,-1 1,0-1,0 0,0 0,1-1,-1 1,0 0,1 0,-1 0,0-1,1 1,-1-1,0 1,1-1,-1 1,0 0,0 0,1-1,-1 1,0 0,0 0,0 0,0 0,0 0,1 0,-1 0,0 0,0 0,0 0,1 1,-1-1,0 1,0-1,1 1,-1-1,0 1,0 0,1-1,-1 1,0-1,1 1,-1-1,0 0,1 0,-1 1,0-1,0 0,2-1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558 333,'2'0,"-4"0,2 0,0 0,0 0,0 0,0 0,1 1,-1-1,0 0,0 1,0-1,1 1,-1 0,0 0,0 0,0-1,1 1,-1 0,0-1,0 1,0-1,0 1,0-1,0 0,0 0,1 0,-1 0,0 0,0 0,0-1,1 0,-1 0,1 0,-1-1,1 1,0 0,-1 0,1 0,1-1,-1 1,1 0,0 0,-1 0,1 0,0 1,0-1,-1 1,1 0,-1 0,1-1,-1 1,1 1,-1-1,0 0,1 0,-1 1,0-1,1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483 274,'2'0,"-4"0,2 0,0 0,0 0,0 0,-1 0,1 0,0 0,0 0,0 0,0 0,0 0,0 0,0 0,0 0,0 0,0 0,0 0,0 0,0 0,0 0,0 0,0 0,0 0,1 0,-1 0,1 0,-1 0,1 0,-1 0,0 0,0 1,1-1,-1 0,0 0,1 0,-1 0,0 0,1 0,-1 0,1 0,-1 0,0 0,1 0,-1 0,0 0,1 0,-1 0,0 0,0 0,1 0,-1 0,0 0,0 0,1 0,-1 0,0 0,0 0,0 0,0 0,0 0,0 0,0 0,0 0,0 0,1 0,-1 0,0 0,0 0,0 0,0 0,0 0,0 0,0 0,0 0,0 0,0 0,0 0,0 0,0 0,0 0,0 0,0 0,0 0,0 0,0 0,0 0,0 0,0 0,0 0,0 0,0 0,0 0,-1 0,1 0,-1 0,0 0,0 0,1 0,-1 0,0 0,0 0,0 0,1 0,-1-1,0 1,1 0,-1 0,1 0,-1 0,1 0,0 0,0 0,-1 0,1 0,0 0,0 0,0 0,-1 0,1 0,0 0,0 0,0 0,0 0,0 0,0 0,0 0,0 0,0 0,0 0,0 0,0 0,0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261 362,'1'0,"0"0,0 0,0 0,1 0,-1 0,1 0,-1 0,0 0,0 0,1 0,-2 0,1 0,0 0,0 0,-1 0,1 0,-1 0,0 0,1 0,-1 0,0 0,0 0,1 1,-1-1,0 0,0 0,0 0,0 0,0 0,1 0,-1 0,0 0,0 0,0 0,0 0,0 0,0 0,0 0,0 0,0 0,0 0,-1 1,-1-1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259 363,'2'0,"-5"0,3 0,0 1,-1-1,1 0,-1 0,1 0,0 0,0 0,0 0,0 0,0 0,-1 0,1 0,0 1,0-1,0 0,0 0,0 0,0 0,0 0,0 0,0 0,0 0,0 0,0 0,0 0,1 1,-1-1,0 0,0 0,1 1,-1-1,1 1,-1-1,1 0,-1 1,1-1,0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259 361,'2'0,"-4"0,2 0,0 0,0 0,0 0,0 0,0 0,0 0,0 0,0 0,0 0,0 0,0 0,0 0,0 0,-1 0,1 0,0 0,0 0,0 0,0 0,0 0,0 0,0 0,0 0,0 0,0 0,0 0,0-1,0 1,0 0,0 0,0 0,0 0,0 0,0 0,0 0,0 0,0 0,-1 0,1 0,0 0,0 0,0 0,0 0,0 0,0 0,0 0,0 0,0 0,0 0,0 0,0 0,0 0,0-1,0 1,1 0,-1 0,0 0,0 0,0 0,0-1,0 1,1 0,-1 0,0 0,0 0,1 0,-1-1,0 1,0 0,1 0,-1 0,0 0,0 0,0 0,0 0,1 0,-1 0,0-1,0 1,0 0,0 0,0 0,1 0,-1 0,0 0,0 0,0 0,0 0,0 0,0 0,0 0,0 0,1 0,-1 0,0 0,0 0,0 0,0-1,0 1,0 0,0 0,0 0,0 0,0 0,0 0,0 0,0 0,0 0,0 0,0 0,1 0,-1 0,0 0,0 0,0 0,0 0,0 0,0 0,0 0,0 0,0 0,0 0,0 0,0 0,0 0,0 0,0 0,0 0,0 0,0 0,0 0,0 0,0 0,0 0,0 0,0 0,0 0,0 0,0 0,0 0,0 0,0 0,0 0,-1 1,1-1,-1 0,1 1,0-1,-1 0,1 0,0 1,-1-1,1 0,-1 1,1-1,0 0,-1 0,1 1,-1-1,1 0,-1 0,1 0,0 1,-1-1,1 0,0 0,-1 0,1 0,0 0,-1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138 452,'2'0,"-4"0,2 0,0 0,0 0,0 0,0 0,1 0,-1 0,0-1,0 1,0 0,0 0,0 0,0 0,0 0,0 0,0 0,0 0,0 0,0 0,0 0,0 0,0 0,0 0,0 0,0 0,0 0,0 0,0 0,0 0,-1 0,0 0,0 0,-1 0,1 0,0 0,-1 0,1 1,0-2,0 1,-1 0,2 0,-1 0,0 0,0 0,1 0,-1 0,1 0,0 0,0 0,-1 0,1 0,0 0,0 0,0 0,0 0,-1 0,1 0,0 0,0 1,0-1,-1 0,1 0,0 1,-1-1,1 1,0-1,-1 1,1 0,-1 0,1 0,-1 0,1 0,-1 0,1 0,-1 0,1 0,0 0,-1-1,1 1,0-1,0 1,0 0,-1 0,1 0,0-1,0 0,0 1,0-1,0 1,1-1,-1 1,0-1,1 1,-1-1,1 1,-1-1,1 0,-1 1,1-1,0 0,0 0,0 0,0 0,-1 0,1 0,0 0,0 0,-1 0,1 0,0 0,-1 0,1 0,-1 0,1 0,-1-1,1 1,-1 0,0 0,0 0,0-1,1 1,-2-1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370 526,'2'0,"-4"0,2 0,0 0,0 0,0 0,0 0,0 0,-1 0,1 0,0 0,-1 1,1-1,-1 0,0 0,0 0,1 0,-1 0,0 0,0 0,1 0,-1 0,0 0,0 0,1 0,-1 1,0-1,1 0,0 0,-1 0,1 0,0 0,-1 0,1 0,0 0,0 0,0 0,0 0,-1 0,1 0,0 0,0 0,0 0,0 0,0 0,0 0,0 0,0 0,0 0,0 0,-1 0,1 0,0 0,0 0,0 0,0 0,0 0,0 0,0 0,0 0,0 0,0 0,0 0,0 0,0 0,0 0,0 0,0 0,0 0,0 0,0 0,0 0,-1 0,1 0,0 0,0 0,0 0,0 0,0 0,0 0,0 0,0 0,0 0,0 0,0 0,0 0,0 0,0 0,0 0,0 0,0 0,0 0,0 0,0 0,0 0,0 0,0 0,0 0,0 0,0 0,0 0,0 0,0 0,0 0,0 0,0 0,0 0,0 0,0 0,0 1,-1-1,1 0,0 1,0-1,1 0,-1 1,0-1,-1 2,1-2,0 1,0-1,0 1,0-1,0 1,0-1,0 0,0 1,0-1,0 0,0 1,0-1,0 0,0 0,0 1,0-1,0 0,0 0,0 0,0 1,0-1,0 0,0 0,0 0,0 0,0 0,0 0,0 1,0-1,0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937 651,'2'0,"-5"0,2 0,0 0,0 0,-1 0,1 0,-1 0,1 0,-1 0,1 0,0 0,0 0,0 0,0 0,0 0,1 0,-1 0,1 0,0 0,-1 0,1 0,0 0,0 0,-1 0,1 0,0 0,0 0,0 0,0 0,2-1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110 465,'2'0,"-4"0,2 0,0 0,0 0,0 0,0 0,0 0,0 0,1 0,0 0,0 0,0 0,0 0,1 0,0-1,-1 1,0 0,1 0,-1 0,0 0,0 0,-1 0,1 0,0-1,0 1,-1 0,2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145 454,'2'0,"-4"0,2 0,0 0,0 1,0-1,0 1,1 0,-1 0,1 0,0 0,-1 0,1 0,-1 0,1 0,-1 0,1 0,-1 0,1 0,-1 0,1 0,-1 0,1-1,-1 1,0 0,0-1,1 1,-1-1,0 0,0 0,0 1,0-1,0 0,1 0,-1 0,0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159 457,'-1'0,"1"0,-1 0,0 1,0 0,0 0,-1 1,0-1,1 1,-1-1,1 0,0 1,0-1,0 0,0 0,0 0,0 0,0 0,0 0,1-1,-1 1,1-1,-1 1,1-1,0 0,0 1,-1-1,1 0,0 0,0 0,0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172 459,'2'0,"-4"0,2 0,0 0,0 0,0 0,0 0,0 0,0-1,0 1,0 0,0 0,0 0,0 0,-1 0,1 0,0 0,0 0,0 0,0 0,0 0,0-1,0 1,0 0,0 0,0 0,0 0,0 0,0 0,0 1,0-1,0 1,0 0,0 0,0 0,0 1,-1-1,1 1,0 0,0 0,0 0,0-1,0 1,0 0,-1-1,1 1,0-1,0 0,0 0,0 0,0 0,0 0,0 0,0 0,0 0,0-1,0 0,0 1,0-1,0 0,0 0,0 1,0-1,0 0,0 0,0 0,0 0,0 0,0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164 463,'2'0,"-4"0,2 0,0 0,0 0,0 0,0 0,0 0,0 0,1-1,-1 1,1 0,0 0,1 0,-1 0,0 0,0 0,1 0,-1 0,0 0,0 1,-1-1,1 0,0 0,0 1,-1-1,1 0,-1 1,1-1,-1 1,0-1,1 0,-1 1,0-1,0 0,-1 1,1-1,-1 1,0-1,0 1,0-1,-1 1,1 0,0-1,0 0,0 0,0 1,0-1,0 0,0 0,0 0,0 0,1 0,-1 0,1 0,-1 0,1 0,-1 0,1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198 470,'2'0,"-4"0,2 0,0 0,0-1,0 1,0 0,0-1,0 1,0 0,0-1,0 1,0 0,0 0,-1-1,1 1,0 0,0-1,-1 1,1 0,0 0,-1 0,1 0,-1 0,1 0,-1 1,1-1,-1 1,0-1,1 0,-1 1,1 0,-1-1,1 1,-1 0,1 0,0-1,-1 1,1-1,0 1,0-1,0 1,0-1,0 0,0 1,0-1,0 0,0 1,0-1,0 0,0 0,0 0,0 0,1 1,-1-1,0 0,0 0,0 0,1-1,-1 1,1 0,-1 0,1-1,-1 1,1-1,0 0,-1 0,1 1,-1-1,1 1,-1-1,0 1,0 0,1 0,-1-1,0 1,0 0,0 0,0 0,0 0,0 0,0 0,1 0,-1 0,0 0,0 1,0-1,1 1,-1 0,0-1,1 1,-1 0,0-1,0 1,1-1,-1 1,0-1,0 0,1 1,-1-1,0 0,0 0,0 0,0 0,1 0,-1 0,0 0,0 0,0 0,1 0,-1-1,0 1,0 0,1-1,-1 1,0-1,0 1,0-1,1 1,-1-1,0 1,0 0,0 0,0-1,0 1,0 0,0 0,0 0,0 0,0 0,0-1,0 1,0 0,0 0,0 0,0 0,0 0,1 1,-1-1,0 0,1 1,-1-1,0 1,0 0,0-1,1 1,-1 0,0-1,0 1,0-1,0 1,1-1,-1 1,0-1,0 0,0 1,0-1,0 0,0 0,0 0,0 0,0 0,0 0,0 0,1 0,-1-1,0 0,1 0,-1 0,1 0,-1 0,0 1,1-1,-1 0,0 0,1 0,-1 0,1 1,-1-1,0 1,0 0,0-1,1 1,-1 0,0 0,0 0,0 0,0 0,0 0,1 0,-1 0,0 0,1 0,-1 1,0-1,1 1,-1-1,0 1,1 0,-1-1,1 1,-1 0,0 0,0 0,1-1,-1 1,0-1,0 1,0 0,0-1,0 0,0 1,1-1,-1 0,0 0,0 1,0-1,0 0,0 0,2 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248 460,'2'0,"-4"0,2 0,0 0,0-1,0 1,0 0,0 0,-1 0,1 0,-1 0,0 1,0-1,0 0,0 1,0-1,0 0,1 1,-1-1,0 0,1 1,-1-1,1 0,-1 1,1-1,0 0,0 0,0 0,0 0,0 1,0-1,0 0,0 1,1-1,-1 0,1 1,0-1,0 1,0-1,0 1,1-1,-1 1,0-1,0 1,0 0,0-1,-1 1,1-1,0 1,-1-1,1 1,-1-1,0 1,1 0,-1-1,0 1,0-1,1 1,-1-1,0 1,0-1,-1 1,1-1,0 1,-1-1,0 1,1-1,-1 1,0-1,0 0,0 1,0-1,0 0,1 0,-1 0,0 0,1 0,-1 0,1 0,-1 0,1 0,0 0,0 0,-1 0,1 0,0-1,2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283 472,'2'0,"-4"0,2 0,-1-1,1 1,0 0,0 0,0-1,0 1,0 0,-1 0,1-1,0 1,0 0,-1 0,1 0,-1 0,1 0,-1 0,0 0,0 0,1 0,-1 0,0 1,0-1,0 0,0 1,1-1,-1 1,1-1,-1 1,1-1,-1 1,1-1,0 1,-1-1,1 1,0 0,0-1,0 1,0-1,0 1,1-1,-1 0,0 0,0 1,0-1,1 0,-1 0,1 0,-1 0,1 0,0 0,0 0,0-1,-1 1,1-1,0 1,0-1,-1 1,1-1,-1 1,1 0,-1-1,1 1,-1 0,0-1,1 1,-1 0,0 0,0 0,0 0,0 0,1 0,-1 0,0 0,1 1,-1-1,0 0,1 1,-1-1,0 0,1 1,-1-1,1 1,-1-1,1 0,-1 1,1-1,1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301 455,'2'0,"-4"0,2 0,0 0,0 0,-1 0,1 0,-1 0,1 1,-2-1,2 0,-1 1,0-1,1 0,-1 0,0 0,0 0,0 0,-1 0,0 0,1-1,0 1,0 0,0 0,0-1,-1 1,1 0,1-1,-1 1,0 0,1 0,-1 0,1 0,-1 0,0 0,1 0,-1 0,1 0,-1 0,1 0,-1 0,1 1,-1-1,1 0,0 1,0-1,0 0,1 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298 473,'2'0,"-4"0,2 0,0-1,0 1,0 0,0 0,0-1,1 1,-1-1,0 1,1 0,0-1,0 1,0-1,0 1,0-1,0 1,1 0,-1 0,0 0,-1 0,1 0,0 1,0-1,-1 1,0 0,1-1,-1 1,0 0,0-1,0 1,0 0,0 0,-1 0,1-1,0 1,-1 0,1-1,-1 1,1-1,-1 0,0 1,1-1,-1 0,0 0,1 0,-1 0,0 0,0 0,1 0,-1-1,0 1,1 0,-1-1,0 1,1-1,-1 0,1 1,0-1,0 1,-1-1,1 0,0 0,0 1,1-1,-1 0,0 1,1-1,-1 0,1 0,-1 0,1 1,-1-1,1 1,-1 0,0-1,0 1,1 0,-1 0,2-1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947 642,'2'0,"-4"0,3 0,-1 1,1-1,0 0,-1 1,1-1,-1 0,1 1,-1-1,1 1,0 0,-1-1,1 0,-1 1,0-1,0 1,0-1,0 1,0-1,0 1,0-1,-1 1,1 0,-1-1,0 1,0-1,0 1,0 0,0-1,0 0,0 1,0-1,1 0,-1 0,0 1,1-1,0 0,-1 0,1 0,0 0,0 0,0 0,-1 0,1 0,0 0,0 0,0 0,0 0,0 0,0 0,0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386 472,'2'0,"-4"0,2 0,0 0,0 0,0 0,0-1,0 1,0 0,0-1,0 1,0 0,0-1,0 1,-1 0,1-1,0 1,-1 0,1-1,-1 1,1-1,-1 1,0 0,1 0,-1-1,0 1,0 0,1 0,-1 0,0 0,1 0,-1 0,0 0,1 0,-1 0,0 0,1 1,-1-1,1 1,0-1,-1 1,1 0,0 0,0 1,-1-1,1-1,1 1,-1 0,0 0,0-1,0 2,1-2,-1 1,0-1,1 1,-1-1,0 0,0 1,1-1,-1 0,0 0,0 0,0 0,1 0,-1 0,0 0,1 0,0 0,-1-1,1 1,-1-1,1 0,0 0,0 0,-1 0,1 0,0-1,-1 1,1 0,0-1,-1 0,1 1,0-1,-1 0,1 1,-1-1,1 1,-1-1,0 1,0 0,0 0,1 0,-1 0,0 0,0 0,0 1,0-1,0 1,0 0,0 0,0-1,0 1,0 0,0 0,0 0,0 0,0 0,0 0,0 1,-1 0,1 0,0 0,0 0,0 1,0-1,0 1,0-1,0 1,0 0,0 0,0-1,0 1,1-1,-1 1,0-1,0 0,1 1,-1-1,0 0,1 0,-1-1,0 1,0-1,1 1,-1-1,1 1,-1-1,1 0,-1 1,0-1,1 0,-1 0,1 0,0 0,-1 0,1 0,0-1,-1 1,1 0,0-1,-1 1,1 0,0-1,0 0,0 0,-1 1,0 0,0-1,1 1,-1 0,0-1,0 1,0 0,0 0,0-1,0 1,0 0,0 0,-1 0,1 0,0 0,0 0,-1 0,1 0,-1 0,1 1,-1-1,1 0,0 1,-1-1,0 1,1 0,0-1,0 1,0 0,0-1,0 1,1-1,-1 1,1-1,0 1,-1-1,1 1,0-1,0 0,0 1,0-1,1 0,-1 0,0 0,0-1,1 1,-1 0,0 0,5-3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445 462,'2'0,"-4"0,2 0,0 0,0 0,0 0,-1 0,1 0,0 0,2 0,-1-1,1 1,1 0,0 0,-1 0,3-1,-2 1,-1-1,1 1,-1 0,0 0,0 0,0-1,-1 1,0 0,1 0,-1 0,0 0,-1-1,1 1,-1 0,0 1,0-1,0 0,0 0,0 0,0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464 463,'2'0,"-4"0,1 0,1 0,0 0,0 0,0 0,0 0,0 0,0 0,0 0,0 0,0 1,0-1,0 0,0 0,0 1,0-1,0 1,0-1,0 1,0 0,0 1,0-1,0 0,0 1,0-1,0 0,0 1,0 1,0-2,0 0,0 0,0 1,0-1,0 0,0-1,0 1,0 0,0-1,0 1,0-1,0 0,1 0,-1 1,0-1,0 0,0 0,1 0,-1 0,3-1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494 477,'0'-1,"0"1,0 0,0 0,0-1,0 1,0 0,0 0,0-1,-1 1,1 0,0 0,-1 0,1 0,-1 0,1 0,-1 0,0 0,0 0,0 1,1-1,-1 1,0-1,0 1,1-1,-1 1,0-1,1 1,0-1,-1 1,1-1,0 1,0-1,0 1,0-1,0 1,0-1,0 1,0-1,0 0,0 0,0 1,1-1,-1 0,0 0,0 0,1 0,-1 0,2 0,-1 0,-1-1,1 1,0 0,-1-1,1 1,-1-1,1 1,0 0,-1-1,0 1,1 0,-1-1,0 1,1 0,-1 0,0 0,0 0,0 0,0 0,0 0,0 0,0 0,0 0,0 0,1 0,-1 1,0-1,0 1,0-1,1 0,-1 1,0 0,1-1,-1 1,0-1,1 1,0-1,-1 0,1 1,-1-1,1 0,0 0,1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508 470,'2'0,"-4"0,2 0,0 0,0 0,0 0,0 0,0 0,0 0,0 0,0 0,0 0,0 0,0 0,0 1,1 0,-1 0,0 0,0 0,1 0,-1 0,0 0,1 0,-1 0,1 0,-1-1,0 1,1 0,-1 0,0-1,1 1,-1-1,0 0,0 0,2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521 471,'2'0,"-4"0,2 0,0 0,0-1,0 1,0 0,0 0,0 0,0 1,0-1,-1 0,1 1,0 0,-1 0,1 0,-1 0,0 1,1-1,-1 1,0 0,0 0,0 0,-1 0,1 1,0-1,0 0,0 0,1 0,-1 0,0 0,1 0,-1-1,1 1,0-1,-1 1,1-1,0 0,0 0,-1 0,1-1,0 1,0-1,0 1,0-1,0 0,0 0,0 0,0 0,0 0,0 0,0 0,1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524 493,'2'0,"-4"0,2 0,0 0,0-1,0 1,0 0,0 0,0 0,0 0,0 0,0 0,0-1,0 1,1 0,-1-1,0 0,1 1,-1-1,1 0,0 0,-1 0,1 0,-1-1,1 1,-1 0,1-1,-1 1,0-1,0 1,1-1,-1 1,0 0,0-1,0 1,0 0,1 0,-1 0,0 0,0 0,0 1,0-1,0 1,0 0,0-1,0 1,0 0,0 0,0 0,0 0,0-1,0 1,0 0,0 0,0 0,0 1,0-1,0 1,-1 0,1 1,0-1,-1 0,1 1,0 0,-1 0,0 2,1-2,-1 1,1-2,0 1,-1-1,1 1,0-1,-1 1,1-1,0 0,0 0,0 0,0 0,1-1,-1 1,0 0,0-1,1 0,-1 1,1-1,0 0,-1 0,1 0,0 0,-1 0,1-1,0 1,-1-1,1 1,0-1,0 0,0 1,0-1,0 0,0 0,0 0,0 1,-1 0,1-1,-1 1,1-1,-1 1,0 0,1 0,-1 0,0-1,1 1,-1 0,0 0,0 0,1 0,-1 0,1 1,0-1,-1 0,0 1,0-1,1 1,-1 0,0-1,0 1,-1-1,1 1,0 0,0-1,-1 1,1-1,-1 0,1 1,-1-1,0 0,1 0,-1 0,0 0,1-1,-1 1,0 0,1 0,0-1,-1 1,1-1,0 1,-1-1,1 1,0-1,0 1,1-1,-1 1,0-1,0 1,1-1,-1 1,1-1,-1 1,1 0,-1-1,1 1,2-1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563 483,'2'0,"-4"0,2 0,0 0,0 1,0-1,0 0,0 1,1-1,-1 1,0 0,0 0,0 0,0 0,1 0,-1 0,0 0,0 0,0-1,0 1,0-1,0 1,0-1,0 0,0 0,0 1,0-1,0 0,0 0,0 0,0 0,0 0,0 0,0-1,0 1,1-1,-1 0,0 0,1 0,0 0,-1 0,1 0,0 0,0 0,1 0,-1 0,0 0,1 1,-1-1,1 0,-1 1,1-1,-1 1,1 0,-1 0,0 0,0 0,0 0,0 0,0 0,1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132 545,'2'0,"-4"0,2 0,0 0,-1 0,1 0,0 0,0 0,0 0,0 0,0 0,0 0,0 0,0 0,0 0,0 0,0 0,0 0,0 0,0 0,0 0,0 0,0 0,0 0,0 0,0 0,1 0,-1 0,0 0,0 0,0 0,1 0,-1 0,0 0,1 0,-1 0,0 0,1 0,0 0,-1-1,1 1,0 0,-1-1,1 1,0-1,0 1,0-1,1 0,-1 1,0-1,0 0,0 1,0-1,-1 0,1 0,0 1,0-1,-1 0,1 0,-1 1,0-1,1 0,-1 1,0-1,0 0,0 1,1-1,-1 0,0 1,-1-1,1 1,0-1,0 1,0-1,0 1,0 0,-1-1,1 1,0 0,0 0,0-1,0 1,0 0,-1 0,1 0,0 0,0 0,0 0,-1 0,1 0,0 0,-1 0,1 0,0 0,-1 0,0 1,1 0,-1-1,1 0,0 1,-1 0,1-1,-1 1,1 0,-1 0,1 0,0 0,-1 1,1-1,0 0,0 0,-1 1,1-1,0 0,0 1,0-1,0 1,0-1,0 1,0-1,0 1,0-1,0 1,0-1,0 2,0 0,0-1,0 0,0 0,0-1,-1 1,1 0,0-1,0 2,0-2,-1 0,1 1,-1-1,1-1,0 1,0-1,-1 0,1 1,0-1,-1 0,1 1,-1-1,1 0,0 0,0 0,-1-2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157 552,'2'0,"-3"-1,1 1,0 0,0 0,0 0,0 0,0 0,0 0,0 0,0 0,0 0,0 0,0 0,-1 0,0 0,0 0,-1 0,0 0,0 0,-1 0,0 0,1 0,-1 0,1 0,-1 0,1 0,0 0,1 0,-1 0,1 0,-1 0,1 0,0 0,1 0,-1 0,1 0,0 0,0 0,0 0,0 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688,'2'0,"-4"0,2 0,0 0,0 0,0 0,0 0,0 0,0 0,0 0,0 0,0 0,-1 0,0 0,0 1,0 0,0-1,0 1,0 0,-1 0,1 0,0 0,0 0,-1 0,1 0,0 0,0 0,-1 0,1 0,1 0,-1-1,1 1,-1-1,1 0,0 1,0-1,-1 0,1 0,0 1,0-1,0 0,0 0,0 0,0 0,-1 0,1 0,0 0,0 0,0 0,0 0,0 0,0 0,0 0,1-1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173 549,'1'0,"-1"0,0 0,0 0,0 0,0 0,0 0,0 0,0 0,0 0,0 0,0 0,0 0,-1 0,1 1,-1-1,1 1,-1 0,0 0,0 0,1 0,-1 0,0 0,1 0,-1 0,1 0,-1 1,1-1,0 2,0-1,0-1,0 2,1-1,-1-1,0 1,1 0,-1 0,1-1,-1 0,1 0,-1 0,1-1,1 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186 569,'2'0,"-4"0,2-1,0 1,0 0,0 0,0 0,0 0,0 0,0 0,-1 0,1 0,0 0,0 0,0 0,0-1,-1 1,1 0,0 0,0-1,0 0,-1 1,1 0,0-1,1 1,-1 0,0-1,0 1,0 0,0 0,0-1,1 1,-1 0,0 0,0 0,1 0,-1 0,0 0,0 0,1 0,-1 0,1 1,-1-1,0 0,1 1,-1 0,0-1,1 1,-1 0,0 0,0 0,0 0,0 0,0 0,-1-1,1 1,0 0,-1-1,1 1,0 0,-1 0,1-1,-1 0,1 1,0-1,0 0,0 0,0 0,-1 0,1 0,0 0,0 0,0 0,0 0,0 0,0 0,0 0,0-1,1 1,0-2,-1 1,1 0,0 0,-1 0,1 1,0-1,0 0,-1 0,1 1,-1-1,1 0,-1 1,1-1,-1 1,0 0,0-1,1 1,-1 0,0 0,0 0,0-1,0 1,0 0,0 0,0 0,0 0,0 0,0 1,0-1,0 1,0-1,-1 1,1 0,0 0,0 0,0 0,0 0,-1 0,1 0,0-1,1 1,-1 0,0-1,0 1,1-1,-1 1,1-1,-1 1,1-1,0 1,-1-1,1 0,0 0,0 0,-1 0,1 0,2-1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215 573,'2'0,"-4"0,1 0,1 0,0 0,0 0,0 0,0 0,0 0,0 0,0 0,0 0,0 0,0 0,0 0,0 0,0 0,0 0,0 0,0 0,0 0,0 0,0 0,0 0,0 0,0 0,0 0,0 0,0 0,0 0,0 0,0 0,0 0,0 0,0 0,0 0,0 0,1 0,-1 0,1 0,0 0,0 0,0 0,0 0,0 0,0 0,-1 0,1 0,0 0,0 0,0 0,0 0,0 0,-1 0,1 0,0 0,-1 0,0-1,1 1,-1 0,0 0,1 0,-1 0,0 0,0 0,0 0,1 0,-1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224 564,'2'0,"-5"0,3 0,0 0,0 0,0 0,0 0,0 1,0-1,0 1,0-1,0 1,0 0,0 0,0 0,0 0,0 0,0 0,0 0,0 0,0-1,0 1,0 0,0-1,0 1,0-1,0 1,0-1,0 1,0-1,0 0,0 0,0 1,0-1,0 0,0 0,0 0,1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263 551,'2'0,"-4"0,2 0,0 0,0 0,0-1,0 1,-1 0,1 0,-1 0,1 0,-1 0,0 0,0 1,0-1,0 1,1-1,-1 1,0-1,1 1,-1-1,1 1,-1 0,1 0,0-1,0 1,0 0,0-1,1 1,-1 0,2 1,-1-1,0 0,-1 0,1 0,0 0,0 0,-1-1,1 2,-1-1,1 0,-1 0,0 0,0-1,-1 1,1 0,0-1,0 1,-1 0,0-1,1 1,-1-1,1 0,-1 1,0-1,1 0,-1 0,0 0,1 0,-1 0,1 0,-1 0,1-1,0 1,0 0,-1-2,1 2,0-1,1 0,-1 0,0 0,1 0,0-1,0 1,0 1,-1-1,1 1,-1-1,1 1,0-1,-1 1,1 0,0 0,-1 0,3-1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278 573,'2'0,"-4"0,2 1,0-1,0 0,-1 0,1 0,0 0,0 0,0 0,-1 0,1 0,0 0,-1 0,1-1,0 1,0 0,-1 0,1-1,0 1,0 0,0-1,0 1,0-1,0 1,0-1,0 1,1-1,-1 1,0 0,1-1,-1 1,0 0,1 0,-1 0,0 0,1 0,-1 0,1 0,-1 0,1 1,-1-1,1 1,-1-1,0 1,0 0,0 0,1 0,-2 0,1 0,0 0,0 0,-1 0,1 1,0-2,-1 2,0-1,1-1,0 1,-1-1,1 0,0 0,0 1,0-1,0 0,0 0,0 0,0 0,0-1,0 1,0-1,0 0,1 0,-1 0,1 0,0 0,-1 0,1 0,0 0,-1 1,0-1,1 0,-1 1,0-1,1 1,-1 0,0-1,0 1,0 0,0 0,0 0,0 0,0 0,0 0,0 0,0 0,0 1,0-1,0 1,0 0,0-1,0 1,0 0,0 0,0 0,0 0,0 0,0-1,1 1,-1 0,0-1,1 1,-1-1,0 1,1-1,0 0,-1 0,2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299 553,'2'0,"-4"0,2 0,0 0,0 0,0 0,0 0,0 0,0 1,1-1,-1 1,1-1,-1 1,0 0,1 0,-1 1,1-1,0 1,-1-1,1 1,-1 0,1-1,-1 1,0 0,1 0,-1 0,0-1,0 1,-1 0,1-1,-1 1,1-1,-1 0,1 1,-1-1,0 0,1 0,-1 0,0 0,0 0,1-1,-1 1,0-1,1 1,-1-1,1 0,0 0,-1 0,1 1,0-1,0 0,0 0,-1 0,1-1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326 581,'2'0,"-4"0,2 0,0 0,0 0,0 0,1 0,-1 0,0 0,0 0,0 0,1 0,-1 0,0 0,0 0,1 0,-1 0,1 0,-1 0,1 0,-1 0,1 0,-1 0,0 0,1-1,-1 1,0 0,1 0,-1 0,0 0,1 0,-1 0,0 0,1 0,-1 0,1 0,-1 0,0 0,0 0,1 0,-1 0,0 0,0 0,0 0,1 0,-1 0,0 0,0 0,0 0,0 0,0 0,0 0,0 0,0 0,0 0,0 0,1 0,-1 0,0 0,0 0,0 0,0 0,0 0,0 0,0 0,0 0,0 0,-1 0,0 0,0 0,1 0,-1 0,0 0,1 0,-1 0,1 0,0 0,-1 0,1 0,0 0,-1 0,1 0,0 0,-1 0,1 0,0 0,0 0,0 0,0 0,-1 0,1 0,0 0,0 0,0 0,0 0,0 0,0 0,0 0,0 0,-1-1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345 574,'2'0,"-4"0,2 0,0 0,0 0,0 0,-1 0,1 0,-1 0,0 0,0 0,0 0,0 0,0 0,-1 0,1 0,0 0,0-1,0 1,0 0,1 0,-1 0,0 0,1 0,0 0,-1 0,1 0,0 0,0 0,0 0,0 0,-1 0,1 0,0 0,0 0,0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363 555,'2'0,"-4"0,2 0,0 0,0 0,0 0,0 0,0 0,0 0,0 0,0 0,0 0,0 0,0 0,0 0,1 0,-1 0,0 0,1 0,0 0,-1 0,1 0,0 0,0-1,0 1,0 0,0-1,0 0,-1 1,1-1,0 0,0 0,-1 1,1-1,-1 0,1-1,-1 1,0 0,1 0,-1 0,0 1,-1-1,1 0,0 1,0-1,0 0,0 1,-1-1,1 1,0-1,-1 1,1 0,0 0,-1-1,1 1,-1 0,1 0,0 0,-1 0,1 0,-1 1,1-1,-1 0,0 1,1-1,-1 1,0 0,1 0,-1 0,1 0,-1 0,1 0,-1 0,1 1,0-1,0 0,0 1,0-1,0 1,0-1,0 0,0 1,0 0,0-1,0 1,0 0,0-1,0 1,0-1,0 1,0-1,0 1,0-1,0 1,-1-1,1 0,0 1,0-1,0 0,-1 1,1-1,0 0,0 0,0 0,-1 0,1 0,0-1,0 1,0-1,0 1,0-1,-1 0,1 1,0-1,0 0,0 0,-1 0,1 0,0 1,0-1,0 0,-2-1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993 683,'2'0,"-4"0,2 0,0 1,1 0,0 0,-1 0,1-1,-1 1,1 0,-1-1,0 1,1 0,-1 0,1 0,-1 0,1 0,-1 0,1 0,-1 0,1 0,-1 0,1-1,-1 1,0-1,1 1,-1 0,0-1,0 1,1-1,-1 0,0 0,0 1,0-1,0 0,0 0,0 0,0 0,0 0,0 0,1 0,-1 1,0-1,0 0,0 0,0 0,0 0,0 0,0 0,1 0,-1 0,0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379 568,'2'0,"-4"0,2 0,0 0,0 0,1 0,-1 0,0 0,0 0,0 0,-1 0,1 0,-1 0,0 0,0 0,0 0,-1 0,-1 1,2-1,-1 0,1 0,-1 0,1 0,0 0,0 0,0 0,0 0,1 0,-1 1,0-1,1 0,0 0,0 0,0 0,0 0,0 0,0 0,0 0,1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396 570,'2'0,"-4"0,2 0,0 0,0 0,0 0,-1 0,1 1,-1-1,1 1,-1 0,0 0,1 0,-1 0,1 0,-1 0,1 0,-1 0,1 1,0-1,0 0,0 0,0 0,0 1,1-1,-1 0,1 0,-1 0,1 0,0-1,0 1,1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403 582,'2'0,"-4"-1,1 1,1 0,0 0,0 0,0 0,0-1,0 1,0 0,0 0,0 0,0 0,0-1,0 1,0 0,0 0,0 0,0 0,0-1,0 1,0 0,0 0,0 0,1-1,-1 1,0 0,0 0,1 0,-1 0,0 0,1 0,-1 0,0 0,1 0,-1 1,1-1,-1 0,0 1,0-1,1 1,-1-1,0 1,0-1,0 1,0 0,-1 1,1-1,-1 0,1-1,-1 1,1 0,0-1,0 1,-1-1,1 0,0 1,0-1,0 0,-1 0,1 0,0 0,0 0,0 1,0-1,0 0,0 0,0 0,0-1,0 1,1 0,-1-1,0 0,1 1,-1-1,1 0,-1 1,2-2,-2 1,1 0,-1 1,0-1,1 0,-1 1,0-1,1 1,-1-1,0 1,0-1,1 1,-1 0,0 0,0 0,0-1,0 1,0 0,0 0,0 0,0 0,0 0,0 0,0 1,-1-1,1 1,0-1,0 1,-1 0,1-1,0 1,0 0,0 0,0 0,0 0,0 0,0-1,0 1,1 0,-1 0,1-1,-1 1,1-1,0 0,-1 1,1-1,0 0,2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429 566,'2'0,"-4"0,2 0,0 0,0 0,0 0,0 0,0 0,0 1,1-1,-1 1,0-1,1 1,-1 0,1 0,-1 0,0 1,0-1,1 0,-1 2,0-2,1 0,-1 1,0-1,0 1,0-1,0 0,0 1,0-1,-1 0,1 1,0-1,-1 0,0 0,1 0,-1 0,1 0,-1-1,0 1,0 0,1-1,-1 0,1 0,0 1,-1-1,1 0,0 0,0 0,0 0,0 0,0 0,0 0,0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452 587,'2'0,"-4"0,2 0,0 0,0 0,0 0,0 0,0 0,0 0,0 0,0 0,0 0,0 0,0 0,0 0,0 0,0 0,0 0,0 0,0 0,0 0,1 0,0 0,0 0,0 0,0 0,0 0,0 0,0 0,1 0,-1-1,0 1,1 0,-2 0,1 0,-1 0,1 0,-1 0,1 0,-1 0,0 0,0 0,0 0,1 0,-1 0,0 0,1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464 577,'2'0,"-4"0,2 0,0 0,0 0,0 0,0 0,0 0,0 0,0 0,0 0,0 0,0 0,0 0,-1 0,1 0,0 0,0 1,0-1,0 1,0-1,0 1,0 0,0 0,1 0,-1 0,0 0,0 0,0 0,0 0,0-1,0 1,1 0,-1-1,0 1,0 0,0-1,0 0,0 1,0-1,0 0,0 0,0 0,0 1,0-1,0 0,1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490 562,'2'0,"-4"0,2 0,0 0,0 0,0 0,0 0,0 0,0 0,0-1,0 1,0 0,0 0,0 0,0 0,0 0,0 0,0 0,0 0,0 0,0 0,0 0,0 0,0 0,0 0,0 0,0 0,0 0,0 0,0-1,0 1,0 0,0 0,0 0,0 0,0 0,0 0,0 0,0 0,0 0,0 0,0 0,0 0,0 0,0 0,0 0,0 0,0 0,0 0,0 0,0 0,0 0,0 0,0 0,0 0,0 0,0 0,0 0,0 0,0 0,0 0,0 0,0 0,1 0,-1 0,0 0,0 0,0 0,0 0,0 0,0 0,0 0,0 0,0 0,0 0,0 0,0 0,0 0,0 0,0-1,0 1,0 0,0 0,0 0,0 0,0 0,0 0,0 0,0 0,0 0,0 0,0 0,0 0,0 0,0 0,0 0,0-1,0 1,0 0,0 0,0 0,0 0,0 0,0 0,0 0,0 0,0 0,0 0,0 0,0 0,0 0,0 0,0-1,0 1,0 0,0 0,0 0,0 0,0 0,0 0,0 0,0 0,1 0,-1 0,0 0,0 0,0 0,0 0,0 0,0 0,0 0,0 0,0 0,0 0,0 0,0 0,0 0,0 0,0 0,0 0,0 0,0 0,0 0,0 0,0 0,0 0,0 1,0-1,0 1,0-1,0 1,0 0,0 1,0-1,0 1,1-1,-1 0,0 0,0 0,0 0,0 0,0 0,0 1,0-2,0 1,0-1,0 1,0-1,0 0,0 1,0-1,0 0,0 0,0 0,0 1,0-1,0 0,0 0,0 0,0 0,0 0,0 0,0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507 589,'2'0,"-4"0,2 0,0 0,0 0,0 0,0 0,0 0,0 1,0-1,0 0,0 0,0 0,0 0,0 0,0 0,0 0,0 0,0 0,0 0,0 0,0 0,0 0,0 0,0 0,0 0,0 0,0 0,0 0,0 0,0 0,0 0,0 0,0 0,0 0,-1 0,0 0,-1 0,1 0,0 0,-1 0,1 0,0 0,-2 0,2 0,-1 0,1 0,0-1,0 1,0 0,1 0,-1 0,1 0,-1 0,1 0,0 0,-1 0,1 0,0 0,0 0,-1 0,1 0,0 0,0 0,0 0,0 0,0 0,0 0,0 0,0 0,0 0,0 0,0 0,-1 0,3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496 607,'2'0,"-4"0,2 0,0 0,0-1,1 1,-1 0,0 0,0-1,1 1,-1 0,0 0,1 0,-1 0,0 0,1 0,-1 0,0 0,1 0,-1 0,0 0,1 0,-1 0,0 1,0-1,1 0,-1 1,0-1,0 1,0-1,0 1,0-1,0 1,0 0,0-1,0 1,-1-1,1 1,0-1,0 0,0 1,-1-1,1 0,0 0,0 1,0-1,0 0,0 0,0 0,0 0,0 0,0 0,0 0,0 0,0 0,0 0,0 0,0 0,0 0,0 0,1 0,-1 0,0 1,1-1,0 0,-1 0,1 0,0 0,-1 0,1 0,0 0,-1 0,1 0,-1 0,1 0,-1 0,0 0,1 0,-1 0,0 0,1 0,-1 0,0 0,0 0,1-1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533 569,'2'0,"-4"0,2-1,0 1,0 0,0 0,0 0,0 0,0-1,0 1,0 0,0 0,-1 0,1 0,-1 0,1 0,-2 1,1-1,1 0,-1 1,0-1,1 0,-1 1,1-1,-1 0,1 1,-1-1,1 0,0 1,0 0,-1-1,1 1,0-1,1 1,-1-1,0 1,0 0,0 0,1-1,-1 1,1 0,-1 0,0 0,1 0,-1 0,0-1,1 2,-1-1,0-1,0 1,0 0,0 0,0 0,0 0,0 0,-1 0,1-1,0 1,-1 0,1-1,0 1,-1-1,1 1,-1-1,1 0,-1 1,1-1,-1 0,1 0,-1 0,1 0,0 0,-1 0,1 0,0 0,-1 0,1 0,0-1,0 1,-1 0,1-1,0 1,0-1,0 1,0-1,1 0,-1 1,1-1,0 0,0 0,-1 0,1 0,0 1,1-1,-1 0,0 1,-1-1,1 1,-1 0,1 0,0 0,-1-1,2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1043 673,'2'0,"-3"0,1 0,1 0,0-1,1 1,-1-1,1 1,-1-1,1 1,3-1,-4 1,1 0,-1 0,1 0,-1 0,0 0,0 0,0 0,0 1,0-1,0 1,0-1,0 1,-1 0,1 0,-1 0,1 0,-1 0,1 0,-1 0,0 0,0 1,0-1,0 0,0 0,-1 1,1-1,0 0,-1 0,0 0,1 0,-2 1,1-1,0 0,0 0,0 0,0-1,-1 1,1 0,0-1,0 0,-1 1,1-1,0 0,-2 0,2 0,0 0,-2-1,2 0,1 1,-1 0,0-1,0 0,0 1,1-1,-1 0,0 1,1-1,-1 0,1 1,-1-1,1 0,0 1,0-1,0 0,-1 1,1-1,0 0,0 1,0-1,0 0,1 1,-1-1,0 1,0-1,1 0,0 0,1-1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541 587,'2'0,"-4"0,2 0,0 0,-1 0,1 0,0 0,0 0,0 0,0 0,0 0,0 0,-1 0,1 0,0 0,0 0,0 0,0 0,0 0,0-1,0 1,0 0,0 0,0-1,0 1,0 0,0 0,1-1,-1 1,0 0,0 0,1 0,-1-1,0 1,0 0,1 0,-1 0,0 0,0 0,1 0,-1 0,0 0,1 1,-1-1,0 0,0 1,1-1,-1 1,0-1,0 1,0 0,-1 0,1-1,0 1,0 0,-1 0,1 0,0-1,-1 1,1-1,0 1,0-1,0 0,0 0,0 0,-1 0,1 1,0-1,0 0,0 0,0 0,0 0,0-1,1 1,-1-1,0 1,0-1,1 0,-1 1,1-1,-1 0,1 0,-1 1,1-1,-1 1,0-1,0 1,1 0,-1-1,0 1,0 0,0 0,0 0,0 0,0 0,0 0,0 0,0 0,0 0,0 0,0 1,0-1,0 1,0 0,0-1,0 1,0-1,0 1,0 0,0-1,0 1,0-1,0 1,1-1,-1 1,0-1,1 0,-1 1,1-1,-1 0,1 0,-1 0,0 0,1 0,-1 0,0 0,1 0,-1 0,1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565 591,'2'0,"-4"0,2 0,0 0,0 0,0 0,0 0,1 0,-1 1,1-1,0 0,1 0,-1 0,1 0,0 0,0 0,1 1,-1-1,1 0,-1 0,1 0,0 0,-1-1,0 1,0 0,0 0,0 0,-1 0,1 0,-1-1,2 1,-2 0,-1 0,1 0,-1 0,1 0,-1 0,0 0,0 0,1 0,-1 0,0 0,0 0,0 0,0 0,0 0,0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583 574,'2'0,"-4"0,2 0,0 0,0 0,0-1,0 1,0 0,0 0,0 0,0 0,0 0,0 0,0-1,-1 1,1 0,0 0,-1 0,1 0,-1 0,0 0,0 1,1-1,-1 0,0 0,1 0,-1 1,1-1,-1 1,1-1,-1 0,1 1,-1-1,1 1,0-1,0 1,-1-1,1 0,0 1,0-1,0 1,0-1,0 0,0 0,1 1,-1-1,0 0,0 1,1-1,-1 0,0 0,1 0,-1 0,1 1,-1-1,1 0,0 0,-1 0,1 0,0-1,0 1,-1 0,1 0,0-1,-1 1,1-1,0 0,0 0,-1 0,1 0,0 0,-1 0,1 0,0-1,-1 0,1 1,0-1,-1 0,1 0,-1 0,1-1,-1 1,0 1,0-1,0 1,0-1,0 1,-1 0,1-1,-1 1,1 0,-1 0,0 0,0 0,0 0,1 0,-1 1,0 0,0-1,0 1,-1 0,2 0,-1 0,0 0,0 0,1 0,-1 0,1 0,-1 0,1 0,-1 1,1-1,0 0,0 0,0 1,0-1,1 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609 557,'2'0,"-4"0,2 0,0 0,0 0,0 0,1 0,-1 0,0 0,1 0,-1 0,0-1,0 1,1 0,-1 0,1-1,-1 1,1-1,-1 1,0-1,1 1,-1-1,1 0,-1 1,0-1,0 1,1-1,-1 1,0-1,0 1,0 0,0-1,0 1,0 0,0 0,0 0,0 0,0-1,0 1,0 0,0 0,-1 0,1 0,0 0,0 0,0 0,-1 0,1 1,-1-1,1 0,0 1,-1-1,1 1,-1 0,1 0,-1 0,1 0,0 0,-1 0,1 0,0 1,0-1,0 0,0 0,0 0,-1 0,1 1,0-1,0 0,0 0,0 0,0 0,0 1,0-1,0 0,0 0,0 0,0 0,0 0,0-1,0 1,-1 0,1 0,0 0,0-1,0 1,-1 0,1 0,0-1,-1 1,1-1,0 1,0-1,0 0,-1 1,1-1,0 0,0 0,0 0,0 0,0 0,-1 0,1 0,0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617 575,'2'0,"-4"0,2 0,0 0,0 0,0 0,0 0,0 0,0 0,0 0,0 0,0 0,0 0,0 0,0 0,-1 0,1 0,-2 0,1 0,-1 0,1 0,-1 0,1 0,-1 0,1 0,-1 0,1 0,0 0,0 0,0 0,1 0,0 0,-1 0,1 0,0 0,-1 0,1 0,0 0,0 0,0 0,0 0,0 0,0 0,0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580 628,'2'0,"-4"0,2 0,0 0,0 0,0 0,0-1,0 1,0 0,0 0,0 0,0-1,0 1,1 0,-1-1,0 1,0-1,0 1,0-1,0 0,0 1,0-1,0 1,0-1,0 0,0 1,0-1,0 0,0 1,0 0,0-1,-1 1,1 0,0-1,0 1,-1 0,1 0,0 0,-1 0,1-1,-1 1,1 0,-1 0,0 0,0 1,1-1,-1 0,0 0,1 0,-1 1,1-1,-1 1,1-1,-1 0,1 1,-1-1,1 1,-1 0,1-1,0 1,0-1,0 1,-1-1,1 1,0-1,0 1,0-1,0 0,0 1,0-1,0 0,1 1,-1-1,0 0,0 0,0 1,0-1,1 0,-1 0,0 1,0-1,1 0,-1 0,0 0,1 0,-1 0,1 0,-1 1,0-1,1 0,-1-1,2 1,-2 0,1 0,0 0,-1-1,1 1,0 0,-1-1,1 0,0 1,1-2,-2 1,1 0,0 0,0 0,-1 0,1-1,-1 1,1-1,-1 1,0-1,0 1,0 0,0 0,0-1,0 1,-1-1,0 1,1 0,-1 0,1 0,-1 0,1 1,-1-1,0 0,1 1,-1-1,0 1,0 0,1-1,-1 1,1 0,-1 0,1 0,-1 0,1 0,0-1,-1 1,1 1,-1-1,1 0,-1 0,1 0,-1 0,1 0,-1 1,1-1,0 0,-1 0,1 1,0-1,0 0,0 1,0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598 617,'2'0,"-4"0,2 0,0 0,0 0,-1 0,1 0,0 0,0 0,0 0,0-1,0 1,0 0,-1 0,1 0,0 0,0 0,0 0,-1 0,1 0,0 0,0 0,0 0,0 0,-1-1,1 1,0 0,0 0,0-1,0 1,0 0,0 0,0 0,0-1,0 1,0 0,0 0,0 0,0-1,0 1,1 0,-1 0,0 0,0-1,0 1,1 0,-1 0,0 0,0 0,1 0,-1 0,0 0,0 0,0 0,1 0,-1 0,1 0,-1 0,0 1,0-1,0 0,0 0,1 0,-1 1,0-1,0 0,0 1,0-1,0 1,0-1,0 1,0 0,0-1,-1 1,1 0,0-1,0 1,-1-1,1 1,0 0,-1-1,1 1,-1-1,1 1,0-1,-1 1,1-1,-1 1,1-1,0 0,0 1,-1-1,1 0,0 0,0 1,0-1,0 0,-1 0,1 0,0 0,0 0,0 0,0 0,0 0,0 0,0 0,0 0,0 0,0 0,0 0,0 0,0 0,0 0,0 0,1-1,-1 0,1 0,-1 1,1-1,0 0,-1 0,1 0,0 0,0 0,-1 0,1 0,0 0,-1 1,1-1,-1 0,1 1,-1 0,0-1,0 1,1 0,-1 0,0-1,0 1,0 0,0 0,0 0,0 0,0 0,0 0,0 0,0 0,0 0,0 0,-1 1,1-1,-1 0,1 1,0 0,-1-1,1 1,0-1,0 1,-1 0,1 0,0-1,0 1,0 0,0-1,0 1,0 0,1-1,-1 1,0-1,1 1,-1-1,1 0,-1 1,1-1,-1 0,1 0,0 0,-1 0,1 0,0 0,-1 0,1 0,0 0,1-1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640 595,'2'0,"-4"0,2 0,0 0,0 0,0 0,0 0,0 0,0 0,0 0,0 0,0 0,0 0,0 0,0 0,0 0,0 0,0 0,0 0,1 0,0 1,0-1,0 0,0 0,0 0,0 0,0 0,0 0,1 0,-2-1,1 1,0 0,0 0,0 0,-1 0,1 0,0 0,-1 0,0 0,1 0,-1 1,0-1,0 0,1 0,-1 0,0 0,0 0,0-1,0 1,1 0,-1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654 589,'2'0,"-4"0,2 0,0 0,0 0,0 0,0 0,0 0,0 0,0 1,0-1,0 0,-1 1,1 0,0 0,0 0,0 0,0 0,0 0,0 0,0 0,0 0,0 0,0 0,0-1,0 1,0 0,-1-1,1 1,0-1,0 1,0-1,0 1,0-1,0 0,0 0,0 0,0 1,0-1,0 0,0 0,0 0,2 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703 563,'2'0,"-4"0,2 0,0 0,0 0,0-1,0 1,0 0,0 0,0 0,0 0,0 1,0-1,0 1,0 0,0 0,0 1,1-1,-1 0,0 1,0-1,0 1,0-1,0 0,0 1,0-1,0 1,0-1,0 1,0-1,0-1,0 1,0-1,0 1,0-1,0 1,0-1,0 0,0 0,0 0,0 0,0 1,0-1,1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1062 688,'2'0,"-4"0,2 0,0 0,0 1,0-1,0 0,0 1,0-1,1 1,-1-1,0 1,1 0,-1 1,0-1,1 0,0 2,0-2,-1 0,1 0,0 2,-1-2,1 0,-1 0,1 0,-1 0,1 0,-1 0,0 0,1-1,-1 0,0 1,0-1,0 0,1 0,-1 0,0 1,0-1,0 0,1 0,-1-1,2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721 595,'2'0,"-4"0,2 0,0 0,0 0,0 0,-1 0,1 0,-1 0,-1 0,1 0,-1 0,0 0,1 0,-1 0,0 1,0-1,0 0,-2 0,3 0,-1 0,1 0,-1 0,1 0,0 1,-1-1,1 0,0 0,0 0,0 0,1 0,-1 0,1 0,0 0,-1 0,0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509 607,'2'0,"-4"0,2 0,-1 0,1 0,0 0,0 0,1 0,-1-1,0 1,0 0,0 0,0 0,0 0,0 0,0 0,0 0,0 0,0 0,0 0,0-1,0 1,0 0,0 0,0 0,1 0,-1 0,0 0,0 0,0 0,0 0,0 0,0 0,0 0,0 0,0 0,0 0,0 0,0 0,0 0,1 0,-1 0,0 0,0 0,0 0,0 0,0 0,0-1,0 1,0 0,0 0,0 0,0 0,0 0,0 0,0 0,0 0,0 0,0 0,0 0,0 0,1 0,-1 0,0 0,0 0,0 0,0 0,0 0,0 0,0 0,0 0,0 0,0 0,0 0,0 0,0 0,0 0,0 0,0 0,0 0,0 0,0 1,0 0,0-1,0 1,0 0,0 0,0 0,0 0,0-1,0 1,0 0,0 0,0-1,0 1,0 0,0-1,0 1,0-1,0 1,0-1,0 0,0 1,0-1,0 0,0 0,0 1,0-1,0 0,0 0,0 0,0 0,1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507 635,'2'0,"-4"0,2 0,0 0,0 0,0 0,0 0,0 0,0 0,0 0,0 0,0 0,0 0,0 0,0 0,0 0,0-1,0 1,0 0,0 0,0 0,0 0,0 0,1 0,-1 0,0 0,0 0,0 0,0 0,0 0,0 0,0 0,0 0,0 0,0 0,0 0,0 0,0 0,0 0,0 0,0 0,0 0,0 0,0 0,0 0,0 0,0 0,0 0,0 0,0 0,0 0,0 0,0 0,0 0,0 0,0 0,0 0,0 0,0 0,0 0,0 0,0 0,0 0,0 0,0 0,0 0,0 0,0 0,0 0,0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676 613,'2'0,"-4"0,2 0,0 0,0 0,0 0,0 0,0 0,0 0,0 0,0 0,0 0,0 0,0 0,0 0,0 0,1 0,-1-1,1 1,0 0,-1 0,2 1,-1-1,-1 0,1 0,0 0,0 1,-1-1,1 0,-1 0,0 1,0-1,0 0,0 1,0-1,0 1,0-1,0 1,-1 0,1-1,0 1,-1-1,1 0,-1 1,1-1,-1 1,1-1,0 0,0 0,0 0,0 0,-1 0,1 1,0-1,0 0,0 0,0 0,0 0,0 0,1 0,-1 0,1 0,-1 0,1 1,0-1,-1 0,1 0,0 1,-1-1,1 0,-1 0,0 1,1-1,-1 0,0 0,0 1,0-1,0 1,0-1,0 1,0-1,0 0,0 1,-1-1,1 1,-1-1,1 0,-1 1,1-1,-1 0,0 0,0 1,1-1,-1 0,0 0,1 0,-1 0,0 0,1 0,0 0,-1 0,1 0,0 0,-1-1,1 1,0 0,0 0,0 0,0 0,0 0,1-2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707 612,'2'0,"-4"0,2 0,0 0,0-1,0 1,0 0,0 0,0 0,0 0,0 0,0 0,0 0,0 1,0-1,0 1,0 0,-1 0,1 0,0 0,0 0,0 0,-1 0,1 0,0 0,0 1,0-1,0 0,0 0,0 0,-1 0,1 0,0-1,0 1,0 0,0-1,0 1,1 0,-1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706 641,'2'0,"-4"0,2 0,0 0,0 0,0 0,0 0,0 0,0 0,0 0,0 0,0 0,0 0,0 0,0 0,0 0,0 0,0 0,0 0,0 0,0 0,0 0,0 0,0 0,0 0,0 0,0 0,0 0,0 0,0 0,0 0,0 0,0 0,0 0,0 0,0 0,0 0,0 0,0 0,0 0,0 0,0 0,0 0,0 0,0 0,-1 0,1 1,0-1,0 0,0 0,0 0,0 0,0 0,0 0,0 0,0 0,0 0,0 0,0 0,0 0,0 0,0 0,0 0,0 0,-1-1,1 1,0 0,0 0,0 0,0 0,0 0,1 0,-1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749 585,'2'0,"-4"0,2-1,0 1,0 0,-1 0,1 0,-1 0,1 0,-1 0,0 1,1-1,-1 0,0 0,1 1,-1-1,1 0,-1 1,1-1,0 0,0 1,0-1,0 1,0 0,0 0,0-1,1 1,-1 1,1-1,-1 0,1 0,-1 0,0 0,1 1,-1-1,0 0,1 0,-1 0,0 0,0 0,0 0,0 0,-1-1,1 1,0 0,0-1,-1 1,1-1,0 1,-1-1,1 0,-1 1,0-1,1 0,0 0,-1 0,1 0,0 0,-1 0,1-1,0 1,-1 0,1 0,0-1,0 1,0 0,0-1,0 0,0 1,1-1,0 0,-1 0,1 1,0-1,-1 0,1 1,0-1,-1 1,1-1,0 1,0-1,0 1,2-1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766 598,'2'0,"-4"0,2 0,-1 0,1 0,0 0,0 0,0 0,0 0,0 0,0 0,0 0,0 0,0 0,0 0,0 0,-1 0,1 0,0 0,0 0,0 0,0 0,-1 0,1-1,0 1,0 0,0 0,0 0,0 0,0 0,0 0,1 0,-1 0,0 0,0 0,0 0,0 0,0 0,1 0,-1 0,0 0,1 1,-1-1,0 0,0 1,1 0,-1-1,0 1,0-1,0 1,0 0,0-1,0 1,-1 0,1-1,0 1,0 0,-1-1,1 1,0-1,0 0,0 1,0-1,-1 0,1 0,0 0,0 0,0 1,0-1,0 0,0 0,0 0,0 0,0 0,0 0,0 0,0-1,1 1,-1-1,0 1,1-1,-1 1,1-1,-1 1,1-2,-1 2,0-1,1 1,-1-1,0 1,1-1,-1 1,0 0,0 0,0 0,0-1,0 1,0 0,0 0,0 0,0 0,0 0,0 0,0 0,0 0,0 0,0 0,0 0,0 1,-1 0,1-1,0 1,-1 0,1-1,0 1,0 0,0 0,0-1,0 1,0 0,0-1,1 1,-1 0,0-1,1 1,-1-1,1 0,-1 1,1-1,0 0,2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792 585,'2'0,"-4"0,2 0,0 0,0 0,0 1,0-1,0 1,1-1,-1 1,0 0,0 1,1 0,-1 0,0 0,0 0,0 0,0 0,-1 0,1 1,-1-1,0 1,0-1,0 0,0 1,0-1,-1 1,1-1,-1 0,0 0,0 0,0 0,0-1,0 1,0-1,0 0,-4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737 582,'1'0,"-1"0,0 0,0 0,0 0,0 0,1 0,-1-1,0 1,0 0,0 0,0 0,0 0,0 0,0 0,1 0,-1 0,0-1,0 1,0 0,0 0,0 0,0 0,0 0,0 0,0 0,0 0,0 1,-1-1,1 1,-1-1,0 1,0 0,1 1,-1-1,0 1,0 0,0 0,0 0,1 1,-1-1,1 0,-1 1,1-1,0 0,0-1,0 1,0-1,0 1,1-1,-1 0,1 1,-1-1,1 0,0 0,0 0,0 0,0 0,1 0,-1 0,0-1,0 1,0-1,1 0,-1 1,3-1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1106 681,'0'1,"0"1,-1-1,1 1,0 0,0 0,-1-1,1 2,0-1,-1-1,1 1,0-1,0 0,0 1,0-1,0 0,0-1,0 1,0-1,0 1,0-1,0 1,0-1,0 0,0 0,0 0,0 0,0 0,0 0,0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760 599,'2'0,"-4"0,2 0,0 0,0 0,0 0,0 0,0 0,0 0,0 0,0 0,0 0,0 0,0 0,0 0,0 0,0 0,0 0,0 0,0 0,0 0,0 0,0 0,0 0,0 0,0 0,0 0,0 0,0 0,0 0,0 0,0 0,0 0,0 0,0 0,0 0,0-1,0 1,0 0,0 0,0 0,0 0,0 0,0 0,0 0,0 0,1-1,-1 1,0 0,0 0,0 0,0 0,1 0,-1 0,0 0,0 0,0 0,0 0,1 0,-1 0,0 0,0-1,0 1,0 0,0 0,0 0,1 0,-1 0,0 0,0 0,0 1,1-1,-1 0,0 0,0 0,0 0,1 0,-1 1,0-1,0 0,1 1,-1-1,0 0,0 0,0 1,0-1,0 0,1 0,-1 1,0-1,0 0,0 0,0 1,0-1,0 0,0 0,0 1,0-1,0 0,0 0,0 1,1-1,-1 0,0 0,0 0,0 1,0-1,0 0,0 0,0 1,0-1,0 0,-1 1,1-1,0 0,0 0,0 0,0 1,0-1,0 0,0 1,0-1,0 0,-1 0,1 1,0-1,0 0,0 0,0 1,0-1,-1 0,1 0,0 1,0-1,-1 0,1 0,0 1,0-1,0 0,-1 0,1 0,0 1,0-1,0 0,0 0,-1 0,1 0,0 0,0 0,0 1,0-1,0 0,0 0,-1 0,1 0,0 0,0 0,0 0,0 0,0 0,0 0,0 0,0 0,0 0,0 0,0 0,0 0,0 0,0 0,0 0,0 0,0 0,0 0,0 0,0 0,0 0,0 0,0 0,0 0,0 0,0 0,0 0,0 0,0 0,0-1,1 1,-1 0,0-1,0 1,1 0,-1-1,0 1,1 0,-1-1,0 1,1-1,-1 1,0-1,1 1,-1-1,1 1,-1-1,1 1,-1 0,0-1,1 1,-1-1,0 1,1 0,-1 0,0 0,0-1,1 1,-1 0,0 0,0 0,0 0,0 0,0-1,0 1,0 0,1 0,-1 0,0 0,0 0,0 0,0 0,0 0,0 0,0 0,0 0,0-1,0 1,0 0,0 0,0 0,0 0,0 0,0 0,0 0,0 0,0 0,1 0,-1 0,0 0,0 0,0 0,0 0,0 0,0 0,0 0,0 0,0-1,0 1,0 0,0 0,0 0,0 0,0 0,0 0,0 0,0 0,0 0,0 0,0 0,0 0,0 0,0-1,0 1,1 0,-1 0,0 0,0 0,0 0,0 0,0 0,0 0,0 0,0 0,0 0,0 0,0 0,0 0,0 0,0 0,0 0,-1 0,1 1,0-1,-1 1,1-1,-1 1,1-1,0 1,-1-1,1 1,0-1,0 1,-1 0,1 0,0-1,-1 1,1-1,0 1,0-1,0 1,0-1,0 1,0-1,-1 1,1-1,0 1,0-1,0 0,1 1,-1-1,0 1,0-1,0 1,0-1,0 0,0 1,0-1,0 0,1 0,-1 1,0-1,0 0,0 1,1-1,-1 0,0 0,0 1,1-1,-1 0,0 0,1 0,-1 0,0 0,0 0,1 0,-1 1,0-1,1 0,-1 0,1 0,-1 0,1-1,-1 1,1 0,-1 0,0 0,1-1,-1 1,2-1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803 568,'2'0,"-4"0,2 0,0 0,0 0,0 0,0 0,0 0,0 0,0 0,0 0,0 0,0 0,0 0,0-1,0 1,0 0,0 0,1 0,-1 0,0 0,0 0,0 0,1 0,-1 0,1 1,-1-1,0 0,0 0,1 1,-1-1,0 0,0 1,1-1,-1 1,0 0,0-1,0 1,0 0,0-1,0 1,0 0,0-1,0 1,0 0,0-1,0 1,0-1,-1 1,1 0,0-1,0 1,0-1,-1 0,1 1,0-1,0 1,-1-1,1 0,0 0,0 1,0-1,0 0,0 0,0 0,0 0,-1 1,1-1,0 0,0 0,0 0,0 0,0 0,0 0,0 0,0 1,0-1,0 0,0 0,0 0,0 0,0 0,0 0,0 0,0 0,0 1,0-1,0 0,1 0,-1 0,0 0,0 0,1 1,-1-1,0 0,0 0,1 0,-1 0,0 0,1 0,-1 0,0 0,0 0,1 0,-1 0,0 0,0 0,0 0,0 0,0 0,1 0,-1 0,0 0,0 0,0 0,0 0,1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826 619,'2'0,"-4"0,2 0,0 0,0 0,0 0,0 0,0 0,0 0,0 0,1 0,0 0,0 0,0 0,0 0,1 0,-1 0,1 0,1 0,-1 0,1 0,0 0,0 1,0-1,0 0,-1 0,1 0,0 0,0 0,-1 0,0 0,0 0,-1 0,1 0,-1 0,1 0,1 0,-2 0,1 0,-1 0,0 0,0 0,1 0,-2 0,1 0,0 0,0 0,0 0,-1 0,1 0,0 0,-1 0,1-1,0 1,-1 0,2-1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853 596,'2'0,"-4"0,2-1,0 1,0 0,0 0,0 0,0-1,0 1,0 0,-1 0,1 0,0-1,0 1,-1 0,1 0,0 0,-1 0,1 0,-1-1,0 1,0 1,1-1,-1 0,0 0,0 0,0 0,0 1,1-1,-1 0,1 0,-1 1,1-1,0 0,-1 0,1 1,0 0,-1-1,1 1,0-1,0 1,0 0,0 0,0-1,0 1,0 0,1-1,-1 1,0 0,0-1,0 0,0 1,0-1,1 0,-1 0,0 1,0-1,1 0,-1 0,0 0,1 0,-1 0,0 0,1 0,0 0,0 0,0 0,-1 0,1-1,0 1,-1 0,2-1,-2 0,1 1,0-1,-1 1,1-1,0 0,-1 1,1-1,0 0,-1 0,1 0,-1 0,1 0,-1 0,1 0,-1 0,0 0,0 0,0 0,0 0,0 0,0 0,0 0,0 0,-1-1,1 1,-1 0,1 0,-1 0,1 0,-1 0,0-1,0 1,0 1,1-1,-1 0,-1 0,1 0,0 1,0 0,0-1,1 1,-1 0,1 0,-1 0,1 0,0 0,-1 0,1 0,0 0,-1 0,1 0,0 0,0 0,-1 0,1 0,0 1,0-1,1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870 571,'2'0,"-4"0,2 0,0 0,0 0,0 0,0 0,0 0,0 0,0 0,0 0,0 0,0 0,1 0,-1 0,0 0,1 0,-1 0,0 0,1 0,-1 0,0 1,0-1,0 0,1 0,-1 1,0-1,0 1,0-1,1 1,-1-1,-1 1,1 0,0 0,0 0,0 0,-1-1,1 1,-1 0,1 0,0-1,-1 1,1-1,-1 1,1-1,-1 1,1-1,0 1,-1-1,1 0,0 0,0 0,0 1,0-1,0 0,0 0,0 0,0 0,0 0,0 0,0 1,1-1,-1 0,0 0,1 0,-1 0,0 0,0 0,1 0,-1 1,0-1,0 0,1 0,-1 0,0 0,0 0,0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886 589,'2'0,"-4"0,2 0,0 0,1 0,-1 0,0 0,0 0,0-1,0 1,0 0,1 0,-1 0,0 0,0-1,1 1,-1 0,1 0,-1-1,1 1,-1 0,1-1,-1 1,0-1,1 1,-1-1,1 0,-1 0,1 1,-1-1,0 0,1 1,-1-1,0 0,0 1,0-1,1 1,-1 0,-1-1,1 1,0 0,0 0,0 0,0-1,-1 1,1 0,-1 0,1 0,-1 0,1 0,-1 1,0-1,1 0,-1 1,0-1,0 1,1-1,-1 1,0 0,1 0,-1-1,0 1,1 0,0 0,-1 0,1-1,0 1,-1 1,1 0,0-1,-1 2,1-2,0 1,0-1,0 1,-1-1,1 1,0 1,-1-2,1 0,0 1,-1-1,1 1,-1 0,1 0,0-1,-1 0,1 0,-1 0,1 0,0-1,0 1,-1-1,1 1,0 0,-1-1,1 0,0 1,0-1,0 0,0 0,0 0,0 0,-1 0,1 0,0 1,0-1,0 0,0 0,0-1,0 1,0 0,0-1,0 1,0-2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888 607,'2'0,"-4"0,2 0,0 0,0 0,0 0,-1 0,1-1,-1 1,-1 0,1 0,-1 0,1 0,-1 0,1 0,0 0,0 0,-1 0,1-1,0 1,0 0,1 0,0 0,-1 0,1 0,0 0,0 0,0 0,-1 0,1 0,0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835 661,'2'0,"-4"0,2 0,0 0,0 0,0 0,1 0,-1 0,0 0,0 0,0 0,0-1,1 1,-1 0,0 0,0 0,1-1,-1 1,0 0,0-1,1 1,-1-1,0 1,0-1,0 1,0-1,1 1,-1-1,-1 0,1 1,0-1,0 1,0-1,-1 1,1-1,0 1,-1-1,1 1,0 0,-1 0,1-1,-1 1,1 0,-1 0,1 0,-1 0,1 0,-1 0,1 0,-1 0,0 1,1-1,-1 0,1 0,-1 1,1-1,-1 1,1-1,0 0,-1 1,1-1,0 1,0 0,0 0,0 0,0-1,0 1,0-1,1 1,-1-1,0 1,1-1,-1 1,0-1,1 1,0-1,-1 1,1-1,-1 0,1 0,-1 1,0-1,1 0,-1 0,1 0,-1 0,0 0,1 0,-1 0,1 0,-1-1,0 1,1 0,-1-1,1 1,-1-1,1 0,0 1,-1-1,1 0,-1 0,1 0,-1 0,1 0,-1 0,1-1,-1 1,0 0,0 0,1 0,-2 0,1 0,0 0,0 0,-1 0,1 0,-1 0,1 1,-1-1,1 0,-1 1,0 0,1-1,-1 1,0 0,1 0,-1-1,0 1,0 0,0 0,1 0,-1 0,0 0,1 0,-1 0,1 0,-1 0,1 0,0 0,-1 0,1 1,0-1,0 0,1 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859 653,'-1'0,"1"0,0 0,0 0,0 0,0 0,0 0,-1-1,1 1,0 0,0 0,0 0,0 0,0 0,0-1,0 1,0 0,0 0,-1 0,1 0,0 0,0-1,0 1,0 0,0 0,0 0,0 0,0 0,1 0,-1 0,0 0,0 0,0 0,0 0,1 0,-1 0,1 1,-1-1,0 0,0 1,1-1,-1 0,0 1,0 0,0-1,0 1,0-1,0 1,0 0,0-1,0 1,0 0,0-1,-1 1,1 0,-1 0,0 0,1 0,-1-1,1 1,-1-1,1 0,0 0,0 0,0 1,-1-1,1 0,0 0,0 0,0 0,0 0,0 0,0 0,0 0,0 0,0 0,0 0,0-1,1 1,-1-1,1 1,-1-1,1 1,0-1,-1 0,1 0,0 0,0 0,0 1,-1-1,1 0,0 1,-1-1,1 1,-1-1,0 1,1-1,-1 1,0-1,1 1,-1 0,0 0,0 0,0 0,0-1,0 1,0 0,0 0,0 0,0 0,0 0,0 0,0 0,0 0,0 0,0 0,0 0,0 0,0 0,0 2,0-2,0 1,-1-1,1 1,0 0,0-1,0 1,0 0,1-1,-1 1,0 0,0-1,1 1,-1-1,0 1,1 0,0-1,0 1,-1-1,1 0,0 1,-1-1,1 0,-1 0,1 0,1-1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878 638,'2'0,"-4"0,1 0,1 0,0 0,0 0,0 0,0 0,0 0,0 0,0 0,0 0,0 0,0 0,1-1,-1 1,0 0,1 0,-1 0,0 0,0 0,0 0,0 0,1 0,-1 0,0 0,0 1,1-1,-1 0,0 0,0 1,0-1,0 1,0-1,0 1,0-1,0 1,0-1,0 1,-1 0,1-1,0 1,-1-1,1 1,0-1,0 1,0-1,-1 0,1 1,0-1,0 0,0 0,0 1,0-1,0 0,-1 0,1 0,0 0,0 0,1 0,-1 0,0 0,0 1,0-1,0 0,1 0,-1 0,1 0,0 0,-1 0,0 0,1 0,-1 0,0 0,1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675,'2'0,"-3"-1,2 1,0 0,0 0,1-1,-1 1,0 0,0 0,0 0,0 0,-1 1,1-1,0 0,-1 1,1-1,-1 1,1-1,-1 1,0 0,0 0,0 0,0 0,0 0,0 0,-1 1,0-1,0 0,1 0,-1 0,0 0,0 0,0 0,0-1,0 1,0-1,0 0,1 1,-1-1,0 0,1 0,-1 0,0 0,1 0,0 0,-1 0,1 0,0-1,-1 1,1 0,0 0,0 0,0 0,0 0,0 0,0 0,0 0,0 0,0 0,0 1,1 0,-1 0,1-1,0 1,-1 0,1 1,-1-1,1 0,0 0,0 0,-1 0,1 0,0 2,1-1,-2-1,1-1,-1 1,0 0,1-1,-1 1,1 0,-1-1,0 0,0 0,0 1,1-1,-1 0,0 0,0 0,0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871 589,'2'0,"-4"0,2 0,0 0,0 0,0 0,0 0,1 0,-1 0,0 0,0 0,0 0,0 0,0 0,0 0,0 0,0 0,0 0,0 0,0 0,0 0,0 0,0 1,1-1,-1 0,0 0,0 0,0 0,0 0,0 0,0 0,0 0,0 0,1 0,-1 0,0 0,0 0,0 0,0 0,0 0,0 0,0 0,0 0,0 0,0 0,0 0,0 0,0 0,0 0,0 0,1 0,-1 0,0 0,0 0,0 0,0 0,0 0,0 0,0 0,0 0,0 0,0 0,0 0,0 0,0 0,0 0,0 0,0 0,0 0,0 0,0 0,0 0,0 0,0 0,0 0,0 0,0 0,0 0,0 0,0 0,0 0,-1 0,1 0,0 0,-1 0,1 0,0 0,-1 0,1-1,0 1,0 0,-1 0,1 0,0 0,-1 0,1 0,0 0,0 0,-1 0,1 0,0 0,0 0,-1 0,1 0,0 0,0 0,0 0,0 0,0 0,0 0,0 0,0 0,0 0,0 0,0 0,0 0,-1 0,1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927 625,'2'0,"-5"0,3 0,0 0,0 0,0 0,0 0,0 0,0 0,0 0,0 0,0 0,0 0,0 0,0 0,0 0,0 0,0 0,0 0,0 0,0 0,0 0,0 0,0 0,0 0,1 0,0-1,0 1,0 0,0 0,0 0,0 0,1 0,-1 0,0 0,1 0,-1 0,0 0,0 0,0 0,0 0,0 0,-1 0,0 0,1 0,-1 0,0 0,1 0,-1 0,0 0,0 0,0 0,0 0,0-1,0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942 612,'2'0,"-4"0,2 0,0 0,0 0,0 0,0 0,-1 1,1-1,0 1,0 0,0 0,0 0,-1 1,1-1,0 0,0 0,0-1,0 1,0 0,0 0,0 0,0 0,-1-1,1 1,0 0,0-1,0 1,0-1,1 0,-1 1,0-1,0 0,0 0,0 0,0 0,1 1,-1-1,3-1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983 611,'2'0,"-4"0,2 0,0 0,0 1,0-1,0 0,0 1,0-1,0 0,0 1,0-1,0 0,0 1,0-1,0 0,0 0,0 1,0-1,0 0,0 0,0 0,0 1,0-1,0 0,0 0,0 0,2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996 615,'2'0,"-4"0,2 0,0 0,0 0,0 0,0 0,0 1,0-1,0 0,0 0,0 0,0 0,0 0,1 1,-1-1,0 0,1 0,-1 0,1 0,-1 0,1 0,2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1014 615,'2'0,"-4"0,2 0,0 0,0 0,0 0,0 0,0 0,0 0,0 0,0 0,0 0,0 0,0 1,0-1,0 0,0 0,0 0,1 0,-1 0,0 0,0 0,1 0,1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1028 615,'2'0,"-4"0,2 0,0 0,0 1,0-1,0 0,0 0,0 0,0 0,0 0,0 1,0-1,1 0,-1 0,0 0,0 1,0-1,0 0,1 0,-1 0,0 0,1 0,1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618,'2'0,"-4"0,2 0,0 0,0 0,0 0,0 0,1 0,-1 0,0 0,0 0,0 0,0 1,0-1,0 0,1 0,0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620,'2'0,"-4"0,2 0,1 0,-1 0,0 0,0 0,0 0,0 0,0 0,0 0,0 0,1 0,-1 0,0 0,2 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141 638,'2'0,"-4"0,2 0,0 0,0 0,0 0,0 0,0 0,0 0,0 0,0 0,0 0,0-1,1 1,-1 0,0 0,0 0,0 0,0 0,0 0,0 0,0 0,0 0,1 0,-1 0,0 0,0 0,0 0,0 0,0 0,0 0,0 0,0 0,0 0,0 0,0 0,0 0,0 0,-1 0,0 0,-1 1,1-1,0 0,0 1,0-1,0 0,1 1,-1-1,0 0,1 1,-1-1,1 0,-1 0,1 1,0-1,0 0,0 0,0 0,-1 0,1 1,0-1,0 0,1 0,-1 1,1-1,-1 0,1 0,-1 1,1-1,0 0,0 1,-1-1,1 1,1-1,-1 1,-1-1,1 0,-1 1,1-1,-1 1,1-1,-1 1,0 0,1-1,-1 1,0-1,0 1,0-1,-1 1,1 0,0-1,-1 1,0 0,0-1,0 1,0 0,0-1,0 1,-1-1,1 1,0-1,-2 1,2-1,0 0,-1 0,1 0,0 0,0 0,0 0,0 0,0 0,1-1,-1 1,0 0,1 0,-1 0,1 0,0 0,-1-1,1 1,0 0,1-1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1102 652,'2'0,"-5"0,2 0,0 0,-1 0,0 0,-1 0,1 0,-1 0,0 0,1 0,0 0,0 0,1 1,-1-1,1 0,-2 0,2 0,0 0,1 0,-1 0,1 0,0 0,-1 0,1 0,-1 0,1 0,0 0,0 0,0 0,2-1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149 657,'2'0,"-4"0,2 0,0 0,0 0,0 0,0 0,0 0,0 0,0 0,0 0,0 0,0 0,0 0,0 0,0 0,0 0,0 0,0 0,0 0,0 0,0 0,0 1,1-1,-1 0,1 0,-1 0,1 0,-1 0,1 0,1-1,-2 1,1-1,0 1,0-1,0 1,-1-1,1 1,0-1,-1 1,1-1,-1 0,0 1,1-1,-1 1,0-1,1 1,-1 0,0-1,0 1,0-1,0 1,0 0,0 0,-1-1,1 1,0 0,0 0,-1 0,1 0,0 0,0 0,0 0,-1 0,0 0,1 0,-1 1,1-1,-1 1,1-1,0 1,-1-1,1 1,-1 0,1 0,-1 0,1-1,0 1,0 0,0 0,0-1,0 1,0-1,0 2,0-2,1 1,-1-1,0 0,1 1,-1-1,0 0,1 0,-1 1,0-1,1 0,-1 0,1 0,0 0,-1 0,1-1,-1 1,1 0,0-1,-1 1,1-1,-1 1,1-1,-1 1,0 0,1-1,-1 1,0 0,0-1,1 1,-1 0,0 0,0-1,0 1,0 0,1 0,-1 0,0 0,0 0,0 0,1 0,-1 0,0 0,1 0,-1 1,0-1,1 1,-1-1,0 1,0 0,1-1,-1 1,0-1,0 1,0 0,1-1,-1 0,0 1,0-1,0 0,0 0,0 1,0-1,0 0,0 0,0 0,0 0,0-1,1 1,-1-1,0 0,1 1,-1-1,1 1,-1-1,0 0,1 1,-1-1,0 1,1 0,-1-1,0 1,0 0,1 0,-1 0,0 0,1-1,-1 1,0 0,0 0,1 0,-1 0,0 1,1-1,-1 0,1 1,0 0,-1-1,0 1,0-1,1 1,-1 0,0-1,0 1,0 0,0-1,0 1,0 0,0-1,0 1,0-1,0 0,1 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200 643,'2'0,"-4"0,2 0,0 0,0 0,1 0,-1-1,0 1,0 0,0 0,0 0,0 0,0 0,0 0,0 1,-1-1,1 1,-1 0,1 0,0 0,-1 0,1 0,0 1,-1-1,1 2,0-2,0 1,0-1,0 1,0-1,0 1,1-1,-1 0,0 0,1 0,-1 1,1-2,0 1,-1 0,1-1,-1 1,3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210 664,'2'0,"-4"0,2 0,0 0,0 0,0 0,0 0,0 0,0 0,0-1,0 1,0 0,0 0,0 0,0 0,-1-1,1 1,0 0,0-1,0 1,0 0,0-1,0 1,0 0,0-1,0 1,0 0,0-1,0 1,1 0,-1 0,0-1,0 1,0 0,1 0,-1 0,0-1,0 1,1 0,-1 0,0 0,1 0,-1 0,0 0,1 1,-1-1,0 0,1 1,-1-1,0 1,0-1,0 1,0-1,0 1,0 0,0-1,0 1,0 0,0-1,0 1,-1 0,1-1,0 1,0-1,0 0,-1 1,1-1,0 0,0 0,0 0,0 1,0-1,0 0,0 0,0 0,0 0,0 0,0 0,0 0,0 0,0 0,0 0,0 0,0-1,1 0,-1 0,1 1,0-1,-1 0,0 0,1 1,-1-1,1 1,-1 0,0-1,0 1,1 0,-1-1,0 1,0 0,0 0,0 0,0 0,0 0,0 0,0 0,0 0,0 0,0 0,0 0,0 1,0-1,0 1,0 0,0-1,0 1,0 0,0-1,0 1,0 0,0-1,0 1,0 0,1-1,-1 1,0-1,1 1,-1-1,1 1,-1-1,1 0,0 0,0 1,0-1,-1-1,3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231 645,'2'0,"-4"0,2 0,0 0,0 0,0 0,0 0,0 0,0 0,0 0,0 0,0 1,0-1,1 1,-1 0,1-1,-1 1,1 0,-1 1,1-1,-1 0,0 0,1 0,-1 1,0-1,1 0,-1 1,0-1,0 0,-1 1,1-1,0 1,0-1,-1 0,0 0,1 0,-1 0,0 0,1 0,-1 0,0 0,0-1,1 1,-1-1,0 0,1 0,0 0,0 1,-1-1,1 0,0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272 669,'2'0,"-4"0,2 0,0 0,0 0,0 0,0 0,0 0,0 0,0 0,0 0,0 0,0 0,0 0,0 0,0 0,0 0,0 0,-1 0,1 0,-1 0,0 1,0-1,0 0,0 0,1 0,-1 0,0 0,0 0,0 1,0-1,1 0,-1 0,1 0,0 0,-1 0,1 0,0 0,0 0,0 0,-1 0,1 0,0 0,0 0,0 0,0 0,0 0,0 0,0 0,0 0,-1 0,1 0,0 0,1-1,-1 1,2-1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271 665,'2'0,"-4"0,2 0,1 0,-1 0,0 0,0 0,0 0,0 0,0 0,0 0,0 0,0 0,0 0,0 0,0 0,0 0,0 0,0 0,0 0,0 0,0 0,0 0,0 0,0 0,0 0,0 0,-1 0,0 0,0 0,0 0,-1 0,1 0,0 0,-1 0,1 0,0 0,0 0,0 0,0 0,0 0,1 0,-1 0,1 0,-1 0,1 0,0 0,-1 0,1 0,0 0,0 0,0 0,0 0,-1 0,1 0,0 0,0 0,0 0,0 0,0 0,0 0,0 0,0 0,0 0,0 0,0 0,0 0,0 0,0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300 661,'2'0,"-4"0,2 0,-1 0,1 0,0 0,0 0,0 0,0 0,0 0,0 0,-1 0,1 0,0 0,-1 0,1 0,0 0,0 0,-1 0,1 0,0 0,-1 0,1-1,0 1,-1 0,1 0,0 0,0 0,-1-1,1 1,0 0,0 0,0-1,-1 1,1 0,0 0,0-1,0 1,0 0,0 0,0-1,0 1,0 0,1 0,-1-1,0 1,0 0,1 0,-1 0,0 0,1-1,-1 1,0 0,1 0,0 1,0-1,0 0,-1 0,0 1,1-1,-1 0,1 1,-1-1,1 1,-1-1,0 1,1 0,-1 0,0 0,1 0,-1 0,0 0,0 0,0-1,0 1,0 0,0 0,-1-1,1 1,0 0,0-1,0 1,-1-1,1 1,0-1,-1 1,1 0,0-1,0 0,0 1,0-1,0 0,-1 0,1 0,0 1,0-1,0 0,0 0,0 0,0 0,0 0,0 0,0 0,0 0,0 0,0 0,0 0,0 0,0 0,0 0,0 0,0 0,0 0,0 0,0-1,0 1,1-1,-1 0,1 1,0-1,-1 0,1 0,0 0,0 0,0 0,0 0,0 0,0 0,-1 0,1 1,0-1,-1 0,1 1,-1-1,1 1,-1 0,0-1,1 1,-1 0,0-1,0 1,0 0,1 0,-1 0,0 0,0 0,0-1,0 1,0 0,0 0,0 0,0 0,0 0,0 0,0 0,-1 1,1-1,-1 1,1-1,0 1,-1-1,1 1,-1-1,1 1,-1 0,1 0,-1-1,1 1,0 0,-1-1,1 1,0 0,0-1,0 1,0-1,0 1,0 0,0-1,0 1,0-1,0 1,0-1,0 1,1-1,-1 1,0-1,0 0,0 1,1-1,-1 0,0 0,0 1,1-1,-1 0,0 0,1 0,0 1,-1-1,4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331 673,'2'0,"-4"0,2 0,0 0,0 0,0 0,0 0,0 0,0 0,0 0,0 0,0 0,0 0,0 0,0 0,0 0,0 0,0 0,1 0,0 0,-1 0,1 0,0 0,1 0,-1 0,0 0,0 0,0 0,0 0,-1 0,1 0,0 0,-1 0,1 0,-1 0,1 0,-1 0,0 0,1 0,-1 0,1 0,-1 0,0 0,0-1,0 1,0 0,1 0,-1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341 663,'2'0,"-4"0,2-1,0 1,0 0,0 0,0 0,0 0,0 0,0 0,0 0,0 0,0 1,0-1,0 1,0-1,0 1,0 0,0-1,0 1,0 0,0 0,0 0,0 0,-1 0,1 1,0-1,0 0,0-1,0 1,0-1,0 1,0-1,0 1,0-1,0 0,0 0,0 0,0 1,0-1,0 0,0 0,0 0,0 0,1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378 645,'0'-1,"0"1,0 0,0 0,0 0,0 0,0 0,0 0,0 0,0 0,0 0,0 0,0 0,0 0,0 0,0 0,0 0,0 0,0 0,0 1,0 0,0 2,0-2,0 1,0-1,0 1,0-1,0 0,0 1,0-1,0 0,-1 1,1-1,0 0,0-1,0 1,0 0,0 0,0-1,0 1,0-1,0 0,1 0,-1 0,0 1,2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642,'2'0,"-4"0,2 0,0 1,2 0,-2 0,1-1,0 1,0 0,-1 0,1-1,0 1,-1 0,1-1,-1 1,1-1,-1 1,0-1,1 0,-1 1,0-1,0 1,0-1,0 0,0 1,0-1,-1 1,1-1,-1 1,1-1,-1 1,-1-1,1 1,0-1,0 0,0 1,1-1,-1 0,0 0,1 0,-1 0,1 0,0 0,-1 0,1 1,0-1,0 0,0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392 674,'2'0,"-5"0,2 0,0 0,0 1,-1-1,1 0,-1 0,0 0,1 0,-3 1,3-1,-1 0,1 0,0 0,0 0,0 0,0 0,1 0,-1 0,1 0,0 0,-1 0,1 0,0 0,0 0,0 0,0 0,-1 0,1 0,0 0,0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361 691,'2'0,"-4"0,3 0,-1 0,0 0,0-1,1 1,-1 0,0 0,1 0,-1 0,0-1,1 1,-1 0,1 0,-1 0,1 1,-1-1,1 0,-1 0,0 0,1 0,-1 1,0-1,0 0,0 0,0 1,0-1,0 0,0 1,0-1,-1 1,1-1,0 1,-1-1,0 1,1-1,0 0,-1 0,1 0,0 1,-1-1,1 0,0 0,0 0,0 0,0 0,0 0,0 0,0 0,0 0,1 0,-1-1,1 1,0 0,-1 0,1 0,0 1,0-1,-1 0,1 0,-1 0,1 1,-1-1,0 0,1 1,-1-1,1 1,-1-1,0 1,0-1,0 1,0-1,0 1,0-1,0 1,-1-1,1 1,-1-1,1 1,-1-1,0 1,1-1,-1 0,0 1,0-1,0 0,1 0,-1 0,0 0,1 0,-1 0,1 0,-1 0,1 0,0 0,-1-1,1 1,0 0,0-2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385 680,'2'0,"-4"0,2-1,0 1,0 0,0 0,1 0,-1 0,0 0,0 0,0 0,0 0,0 0,0 0,0 1,0 0,0 0,0-1,0 2,-1-1,1 0,0 0,0 0,-1 1,1-1,0 0,0 1,-1-1,1 0,0 0,0 1,0-1,0 0,0 0,0-1,0 1,0 0,0-1,0 1,1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386 714,'2'0,"-4"0,2 0,0 0,0 1,0-1,0 0,0 0,0 0,0 0,0 0,0 0,0 0,0 0,0 0,0 0,0 0,0 0,0 0,0 0,0 0,0 0,0 0,0 0,0 0,0 0,0 0,0 0,0 0,0 0,0 0,0 0,0 0,0 0,0 0,0 0,0 0,0 0,0 0,0 0,0 0,0 0,0 0,0 0,0 0,0 0,0 0,0 0,0 0,-1 0,1 0,0 0,0 0,0 0,0 0,0 0,0 0,-1 0,1 0,0 0,0 0,0 0,0 0,0 0,0 0,0-1,0 1,0 0,0 0,0 0,0 0,1 0,-1-1,0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398 677,'2'0,"-4"0,2 0,0 0,0 0,0 0,0 0,0 0,0 0,0 0,0 0,0 0,0 0,1-1,-1 1,0 0,0 0,0 0,0 0,0 0,-1 0,1 0,0 0,0 0,0 0,0-1,0 1,0 0,0 0,0-1,0 1,0 0,0 0,0-1,0 1,0 0,0-1,1 1,-1 0,0 0,0-1,0 1,1 0,-1-1,0 1,1 0,-1 0,0 0,1 0,-1 0,1 0,0 0,-1 0,1 0,-1 0,1 0,0 1,-1-1,0 0,1 1,-1-1,0 1,1 0,-1-1,0 2,0-2,0 1,0 0,0 0,-1 0,1 0,0 0,-1 0,1-1,-1 1,1 0,0-1,-1 1,1-1,0 0,0 1,-1-1,1 0,0 0,0 0,0 1,0-1,0 0,0 0,0 0,-1 0,1 0,0 0,0 0,0 0,0 0,0 0,0 0,0 0,1 0,-1-1,0 1,0-1,1 0,-1 1,1-1,0 0,0 0,-1 1,1-1,0 0,0 0,-1 1,1-1,-1 1,1-1,-1 1,1-1,-1 1,1 0,-1-1,0 1,0 0,0 0,1 0,-1-1,0 1,0 0,0 0,0 0,0 0,0 0,0 0,0 0,0 0,0 0,0 0,0 0,0 0,0 0,0 0,0 1,0-1,0 1,0-1,-1 1,1 0,0-1,0 1,0 0,-1 0,1 0,0-1,0 1,0 0,0-1,0 1,1-1,-1 1,0-1,1 1,-1-1,1 0,-1 1,1-1,0 0,0 0,0 0,0 1,0-1,0 0,0 0,0 0,2-1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437 647,'2'0,"-4"0,2 0,0-1,0 1,0 0,0 0,0 0,0 0,0 0,0 0,0 0,0 0,0 0,0 0,0 0,0 0,0 0,0-1,0 1,1 1,-1-1,0 0,1 0,0 0,-1 1,0-1,1 0,-1 1,1-1,-1 1,0-1,0 1,1-1,-1 1,0-1,0 1,-1-1,1 1,0-1,0 1,-1-1,1 1,-1-1,1 1,-1-1,0 0,1 1,-1-1,1 0,-1 0,1 0,-1 0,1 0,0 0,0 0,-1 0,1 0,0 0,0 0,0 0,0 0,0 0,0 0,0 0,0 0,0 0,0 0,1 0,-1-1,1 1,-1 0,1 1,-1-1,1 0,0 0,-1 1,1-1,0 0,-1 1,1-1,-1 1,0 0,1-1,-1 1,0-1,0 1,0 0,0 0,-1-1,1 1,-1-1,1 1,-1-1,0 1,0-1,0 1,0-1,0 1,1-1,-1 0,0 0,0 0,0 0,1 0,-1 0,1 0,-1 0,1 0,-1 0,1 0,0 0,0 0,-1 0,1 0,0 0,0 0,0 0,0 0,-1 0,1 0,0 0,0 0,0 0,0 0,0 0,0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454 684,'2'0,"-4"0,2 0,0 0,0 0,0 0,0 0,0 0,0 0,0 0,0 0,0 0,0 0,0 0,0 0,0 0,0 0,1 0,-1 0,1 0,0 0,0 0,-1 0,2 0,0 0,-2 0,1 0,0 0,0 0,-1 0,1 0,-1 0,0 0,1 0,-1 0,0 0,0 0,1 0,-1 0,0 0,0 0,0 0,0 0,1 0,-1 0,0 0,0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466 678,'2'0,"-5"0,3 0,0 0,0 0,0-1,0 1,0 0,0 0,0 0,0 0,0 0,0 0,0 0,0 0,0 0,0 0,0 0,0 0,0 0,0 0,0 0,0 1,0-1,0 0,0 1,0 0,0-1,-1 1,1 0,0-1,0 1,0 0,0 0,-1 0,1-1,0 1,0 0,0-1,0 1,-1-1,1 1,0-1,0 0,0 0,0 1,0-1,0 0,0 0,0 0,0 0,0 0,0 0,0 0,0 0,2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499 662,'2'0,"-4"0,2 0,0 0,0 0,0 0,0-1,0 1,0 0,0 0,0 0,0 0,0 0,0 0,0 0,0 0,0 0,0 0,0 0,0 0,0 0,0 0,0 0,0 0,0 0,0 1,0 0,0-1,0 2,0-1,0 0,0 1,-1-1,1 0,0 0,0 0,0 0,0 1,0-2,-1 1,1 0,0-1,0 1,0-1,0 1,0-1,-1 1,1-1,0 0,0 1,0-1,1 0,-1 0,1 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511 688,'2'0,"-4"0,2 0,0 0,-2 1,1-1,0 0,0 0,-1 0,1 0,-1 1,0-1,-1 0,1 1,0-1,1 0,-1 0,1 0,-1 0,1 0,0 0,0 0,1 0,-1 0,1 0,-1 0,1 0,0 0,-1 0,1 0,0 0,0 0,0 0,0 0,-1 0,1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393 453,'2'0,"-4"0,2 0,0 0,0 0,0 0,0 0,0 0,0 0,0 0,0 0,0 0,0 0,0 0,0 0,0 0,0 1,0-1,0 1,1-1,-1 1,0 0,0 0,0 0,0 1,1-1,-1 0,0 0,0 0,0 0,0 0,0 0,1 0,-1-1,0 1,0 0,0-1,0 1,0-1,0 1,0-1,0 1,0-1,0 0,0 1,0-1,0 0,0 0,0 0,0 1,0-1,0 0,0 0,0 0,0 0,0 0,0 0,0 0,0 0,0-1,0 1,-1 0,1-1,0 1,0-1,0 1,0-1,0 0,-1 1,1-1,0 0,0 1,0-1,0 0,0 1,0-2,1 1,-1 0,0 1,0-1,0 0,0 0,1 1,-1-1,0 1,1-1,-1 0,0 1,0-1,1 1,-1 0,0 0,0-1,0 1,1 0,-1 0,0-1,0 1,1 0,-1 0,0 0,0 0,1 0,-1 0,0-1,0 1,1 0,-1 0,0 0,0 0,1 0,-1 0,0 0,0 0,0 0,1 0,-1 0,0 0,0 0,0 0,0 0,0 0,1 0,-1 0,0 0,0 0,0 0,1 0,-1 0,0 0,0 1,0-1,0 0,0 0,0 0,1 0,-1 0,0 0,0 0,0 0,0 1,0-1,0 0,0 0,0 0,1 0,-1 1,0-1,0 0,0 1,0-1,0 0,0 1,0-1,0 1,1-1,-1 1,0-1,0 1,0-1,0 1,0-1,0 1,1 0,-1-1,0 1,0 0,0 0,1 0,-1-1,0 1,0-1,0 1,1 0,-1-1,0 1,0 0,0-1,0 1,0-1,0 1,0-1,1 0,-1 1,0-1,0 0,0 1,0-1,0 1,0-1,0 0,0 1,0-1,0 0,0 0,0 1,0-1,0 0,0 1,0-1,0 0,0 0,0 1,0-1,0 0,0 0,0 0,0 0,0 0,0 0,0 0,0 0,0 1,0-1,0 0,0 0,0 0,0 0,0-1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1167 697,'2'0,"-4"0,1 0,1 0,0 0,0 0,0 0,0 0,0 0,0 0,0 0,1 0,0 0,0 0,1 0,-1 0,0 0,1 0,-1 0,1 0,-1 0,1 0,-1 0,1 0,-1 1,1-1,-1 0,0 0,-1 0,1 0,0 0,-1 0,1 0,-1 0,0 0,0 0,1 0,-1 0,0 0,0 0,0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481 721,'2'0,"-4"0,2 0,0 0,-1 0,1 0,0 0,0 0,0 0,0 0,0 0,0 0,0 0,0 0,0 0,0 0,0 0,0 0,1 0,-1 0,0 0,1 0,0 0,-1 1,1-1,-1 0,1 0,-1 0,1-1,0 1,-1 0,1 0,-1 0,0 0,1 0,-1-1,0 1,0 0,1 0,-1 0,0-1,0 1,0 0,0-1,0 1,0-1,0 1,0 0,-1 0,1-1,-1 1,1-1,-1 1,1 0,0-1,-1 1,1 0,0 0,0-1,0 1,-1 0,1 0,0 0,0-1,0 1,-1 0,1 0,0-1,0 1,0 0,0 0,0-1,0 1,0 0,0-1,1 1,-1 0,0 0,0-1,0 1,0 0,1-1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487 705,'2'0,"-4"0,2 0,0 0,0 0,0 0,0 0,0 0,0 0,1 0,-1 0,2 0,-1 0,-1 0,1 0,0 0,0 0,0 0,-1 0,1 0,-1 0,1 0,0 0,-1 0,0 0,1 0,-1 0,2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507 703,'2'0,"-4"0,2 0,0 0,0 0,0 0,0 0,0 0,0 0,0 0,0 0,0 0,0 0,0 0,0 0,0 1,0 1,0-1,0 1,0-1,0 0,0 0,-1 1,1-1,0 0,0 1,0-1,0 0,0 0,0 0,0 0,0 0,0 0,0-1,0 1,0 0,0-1,0 1,0-1,0 0,0 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506 735,'2'0,"-4"0,2 0,0 0,0 0,0 0,0 0,0 0,0 0,0 0,0 0,0 0,0 0,0 0,0 0,0 0,0 0,0 0,0 0,0 0,0 0,0 0,0 0,0 0,0 0,0 0,0 0,0 0,0 0,0 0,0 0,0 0,0 0,0 0,0 0,0 0,0 0,0 0,0 0,0 0,0 0,0 0,0 0,0 0,0 0,0 0,0 0,0 0,0 0,0 0,0 0,0 0,0 0,0 0,0-1,0 1,-1 0,1 0,0 0,0 0,0 0,0 0,0 0,0 0,0-1,0 1,1 0,-1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532 682,'2'0,"-4"0,2 0,0 0,0 0,0 0,0 0,0 0,0 0,0 0,0 0,0 0,0 0,0 0,0 0,0 0,-1 0,1 0,0 0,0 0,0 0,0 0,0-1,-1 1,1 0,0 0,0-1,0 1,0 0,0-1,1 1,-1-1,0 1,1 0,-1-1,1 1,-1 0,1-1,-1 1,1 0,-1 0,1 0,0 0,-1 0,1 0,0 0,-1 0,1 0,0 1,-1-1,1 0,-1 1,1-1,-1 1,0 0,0-1,0 1,0 0,0-1,0 1,0 0,0 0,0 0,-1 0,1 0,0 0,-1 0,1 0,0-1,-1 1,1-1,-1 1,1-1,0 1,-1-1,1 0,0 0,0 1,0-1,-1 0,1 0,0 0,0 0,0 0,0 0,0 0,0 0,0 0,1 0,-1-1,0 1,1-1,-1 0,1 1,0-1,0 0,0 0,-1 0,1 1,0-1,0 0,0 0,-1 1,1-1,-1 1,1-1,-1 1,1 0,-1-1,0 1,0 0,1 0,-1 0,0-1,0 1,0 0,0 0,0 0,0 0,0 0,0 0,1 0,-1-1,0 1,0 0,0 0,0 0,0 0,0 0,0 0,0 1,-1-1,1 0,0 1,0 0,-1-1,1 1,0-1,0 1,0 0,-1-1,1 1,0-1,0 1,0 0,0-1,0 1,0-1,0 1,0-1,0 1,1-1,-1 1,0-1,1 1,-1-1,1 0,-1 1,1-1,-1 0,1 1,0-1,-1 0,3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566 676,'2'0,"-4"0,2 0,0 0,0 0,0 0,0 0,0 0,0 0,0 0,0 1,1-1,-1 0,1 0,-1 0,1 0,-1 0,0 0,1 0,-1 0,0 0,1 0,-1-1,0 1,0 0,1 0,-1 0,0 0,0-1,0 1,0 0,0 0,0-1,0 1,0 0,-1 0,1-1,0 1,0 0,0-1,-1 1,1-1,0 1,0 0,-1-1,1 1,0 0,0-1,0 1,0 0,-1-1,1 1,0-1,0 1,0 0,1-1,-1 1,0-1,1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573 661,'2'0,"-4"0,2 0,0 0,0 0,0 0,0 0,0 0,0 0,0 0,0 0,0 0,0 0,1 0,-1 0,1 0,0 0,0 0,0 0,0 0,0 0,0 0,-1 0,1 0,0 0,-1 0,1 0,-1 0,1 0,-1 0,0 0,1 0,-1 0,0 1,1-1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571 695,'2'0,"-4"0,2 0,0 0,0 0,0 0,0 0,0 0,0 0,0 0,0 0,0 0,0 0,1 0,0 0,1 0,-1 0,0 0,0 0,0 0,1 0,-1 0,0-1,0 1,-1 0,1 0,-1 0,1 0,-1 0,0 0,0 0,1 0,-1 0,0 0,0 0,0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585 689,'2'0,"-4"0,2 0,0-1,0 1,0 0,0 0,0 0,0 1,0-1,0 1,-1-1,1 1,0-1,0 1,0-1,0 1,0 0,0-1,0 1,0-1,0 1,1 0,-1 0,0-1,1 0,1 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605 693,'2'0,"-4"0,2 0,0 0,0 0,0 0,0 0,0 0,0 0,0 0,0 0,0 0,0 1,0-1,0 0,1 0,-1 0,0 0,0 0,1 1,-1-1,0 0,0 0,1 0,1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1161 685,'2'0,"-4"0,2 0,0 0,0 0,0 0,0 0,0 0,1 0,-1 0,1 0,1 0,-1 0,0 0,1 0,-1 0,1-1,-1 1,1 0,-1 1,1-1,-1 0,0 0,1 0,-1 0,0 0,0 0,-1 0,1 0,0 0,-1 0,1 1,-1-1,1 0,1-1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618 694,'2'0,"-4"0,2 0,0 0,0 0,0 0,1 0,-1 0,0 0,0 0,0 0,0 0,0 1,0-1,0 0,0 0,0 0,1 0,-1 0,0 0,0 0,0 0,2 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632 694,'2'0,"-4"0,2 0,0 0,0 0,0 0,0 0,1 0,-1 0,0 0,0 0,0 1,0-1,0 0,1 0,-1 0,1 0,-1 0,1 0,1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648 693,'2'0,"-4"0,2 0,0 1,0-1,1 0,-1 0,0 0,0 1,0-1,0 0,1 0,-1 0,0 1,0-1,0 0,-1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573 660,'2'0,"-4"0,2 0,0 0,0 0,0 0,0 0,0 0,0 0,0 0,-1 0,1 0,0 0,0 0,0 0,0 0,0 0,0 0,0 0,0 0,-1 0,1 0,0 0,0 0,0 0,0 0,0 0,0 0,-1 0,1 0,0 0,0 0,-1 0,1 0,0 0,0 0,0 0,0 0,0 0,0 0,0 0,0 0,0 0,0 0,0 0,-1 0,1 1,0-1,0 0,0 0,0 1,0-1,0 0,0 1,0-1,0 0,0 0,0 0,0 1,0-1,0 0,-1 0,1 1,0-1,0 0,0 0,0 0,0 0,0 0,0 0,0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147 694,'2'0,"-4"0,2 0,0 0,0 0,0 0,0 0,0 0,0-1,0 1,0 0,0 0,0 0,-1-1,1 1,-1 0,1 0,-1 0,0 0,0 0,0 0,0 1,0-1,0 0,0 1,0 0,0-1,-1 2,1-1,1 0,-1 0,1 0,-1 0,1 0,-1 0,1 0,0 0,0 0,0 0,0 0,0-1,0 1,1-1,-1 1,0-1,1 1,-1-1,1 1,-1-1,1 0,0 0,0 0,-1 0,1 0,1 0,-1 0,0-1,0 1,1-1,-1 1,0 0,0-1,1 1,-1-1,0 1,0 0,0-1,-1 1,1 0,0 0,0 0,0 0,-1 0,1 0,0 0,-1 0,1 0,-1 1,1-1,-1 1,1-1,-1 1,0-1,0 1,0 0,0-1,0 1,0 0,0 0,0-1,-1 1,0 0,0 0,0-1,1 1,-1-1,0 0,1 1,-1-1,1 0,-1 0,0 0,1-1,-1 1,1 0,0 0,-1-1,1 1,0-1,1 0,-1 0,1 0,-1 0,1 1,0-1,0 0,-1 0,1 1,0-1,-1 1,1 0,0-1,1 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175 704,'2'0,"-4"0,2 0,0 0,0 0,0 0,-1 1,1-1,-1 0,1 0,-1 1,1-1,0 0,0 0,0 1,0-1,0 0,0 0,0 1,1 0,0-1,-1 1,1-1,-1 0,1 1,-1 0,1-1,-1 1,1-1,-1 1,0-1,1 1,-1-1,0 1,0-1,0 1,0-1,0 1,0-1,0 1,0-1,-1 0,1 1,-1-1,0 1,1-1,-1 1,0-1,0 1,0-1,1 0,-1 0,1 0,0 0,-1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201 700,'2'0,"-4"0,2 0,0 0,0 0,0 0,0 0,0 0,0 0,0 0,0 0,0 0,-1 0,1 1,0 0,-1 0,1 0,-1 0,1 0,-1 1,1-1,-1 3,1-3,0 0,0 0,0 1,0-1,0-1,0 1,0 0,1-1,-1 1,1-1,-1 1,1-1,0 0,2 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211 716,'2'0,"-4"0,2-1,0 1,0 0,0 0,0 0,0 0,0-1,0 1,0 0,-1 0,1-1,1 1,-1 0,0-1,0 1,0 0,0-1,1 1,-1 0,0 0,0 0,1-1,-1 1,0 0,1 0,-1 0,0 0,1 0,-1 0,0 0,1 0,-1 1,0-1,0 0,1 1,-1-1,0 1,0 0,0-1,0 1,0 0,0-1,0 1,0 0,-1-1,1 1,0 0,-1-1,1 1,0-1,-1 1,1-1,-1 0,1 1,0-1,-1 0,1 0,0 1,0-1,0 0,0 0,0 0,0 0,0-1,0 1,1-1,-1 1,1-1,-1 1,1-1,-1 0,1 1,0-1,-1 1,1-1,-1 1,1-1,-1 1,0 0,1 0,-1 0,0-1,0 1,0 0,1 0,-1 0,0 0,0 0,0 0,0 0,0 1,0-1,0 0,0 1,0-1,0 0,0 1,0 0,0-1,0 1,0-1,0 1,0 0,0 0,0-1,1 1,-1-1,0 0,1 1,-1-1,1 0,-1 0,1 0,-1 0,1 0,1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236 704,'2'0,"-4"0,2 0,0 0,0 0,0 0,0 1,0-1,1 1,-1 0,0 0,1 0,-1 0,1 0,-1 0,0 0,1 0,-1 1,0-1,0 0,0 0,0 1,0-1,0 0,-1 0,1 1,-1-1,1 0,-1 0,0 0,0 0,1 0,-1-1,0 1,1-1,-1 1,1-1,0 0,-1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265 734,'2'0,"-4"0,2 0,0 0,0 0,0 1,0-1,0 0,0 0,0 0,0 0,0 0,0 0,0 0,0 0,0 0,0 0,1 0,0 0,0 0,0 0,-1 0,1 1,0-1,0 0,0 0,0 0,0 0,0 0,0 0,0 0,-1 0,0 0,1 0,-1 0,0 0,1 0,-1 0,0 0,1 0,-1 0,0 0,0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670,'2'0,"-4"0,2 0,0 1,0-1,0 1,1 0,-1 0,0 0,0 0,0 1,0-1,0 0,1 3,-1-3,0 1,0-1,0 0,0 0,0 0,0 0,0 0,0-1,0 1,0-1,0 1,-1-1,1 0,0 0,0 0,0 1,0-1,0 0,0 0,0 0,0 0,0 0,0 0,0-1,0 0,0 0,0-1,0 1,0 0,0 0,0 0,0 0,1 0,-1 0,0 0,1 1,-1-1,0 0,1 0,-1 1,0-1,1 1,-1-1,1 1,-1-1,1 0,-1 1,1 0,0-1,-1 0,1 1,0-1,-1 1,1 0,-1-1,1 1,0 0,0 0,-1-1,1 1,0 0,-1 0,1 0,0 0,-1 0,1 0,-1 0,0 0,0 0,1 0,-1 0,0 0,1 0,-1 0,0 1,1 0,-1-1,0 0,0 1,1 0,-1 0,0-1,0 1,0 1,1 0,-1-1,0 0,0 1,0-1,0 0,0 1,-1-1,1 0,1 2,-1 0,0-2,0 0,0 0,1 0,-1 0,0 0,0 0,1 0,-1-1,0 1,0-1,0 1,0-1,1 0,-1 1,0-1,0 0,0 0,0 0,0 0,0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268 729,'2'0,"-4"0,2 0,0 0,0 0,0 0,1 0,0 0,-1 0,2 0,-1 0,-1 0,2 0,-1 0,-1 0,1 0,0 0,0-1,0 2,-1-2,1 1,0 0,-1 0,1 1,-1-1,1 0,-1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307 723,'2'0,"-4"0,2 0,0 0,0 0,0 0,0 0,0 0,0 0,0 0,0 0,0 0,0 0,0 0,0 0,0 0,0 0,-1 1,1-1,0 1,-1-1,1 1,0-1,0 1,-1-1,1 0,0 1,0-1,0 0,0 0,-1 0,1 0,0 0,0 1,0-1,0 0,0 0,0 0,0 0,0 0,0-1,0 1,0 0,1-1,-1 1,0-1,1 1,-1 0,0-1,1 1,-1-1,0 1,0 0,1 0,-1-1,0 1,0 0,0 0,1-1,-1 1,0 0,0 0,0 0,0 0,0 0,0 0,0 0,0 0,0 0,0 0,1 0,-1 0,0 1,0-1,1 1,-1-1,0 2,0-1,0 0,0 0,0 0,0 0,0 1,-1-1,1 0,0 0,0-1,0 1,0 0,-1 0,1-1,0 1,0-1,0 1,0-1,0 1,0-1,0 0,0 1,0-1,0 0,0 0,0 1,0-1,0 0,0 0,0 0,0 1,0-1,0 0,0 0,1 0,-1 0,0 0,0 1,0-1,1 0,-1 0,0 0,1 0,-1 0,0 0,0 0,1 0,-1 0,0 0,0 0,1 0,-1 1,0-1,0 0,0 0,0 0,1 0,-1 0,0 0,0 0,0 0,0 0,0 0,0 0,0 0,-1 0,1-1,-1 1,0 0,0 0,0 0,0 0,0 0,0 0,0 0,1-1,0 1,-1 0,1 0,0 0,-1 0,1 0,0 0,0 0,0 0,0 0,0 0,0 0,-1 0,1 0,0 0,0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336 743,'2'0,"-4"0,2 0,0 0,0 0,0 0,0 0,0 0,0 0,0 0,0 0,0 0,0 0,1 0,-1-1,0 1,0 0,1 0,-1 0,1 0,0 0,-1 0,1 0,0-1,-1 1,1 0,0 0,0 0,-1 0,1 0,0 0,-1 0,0 0,1 0,-1 0,0-1,1 1,-1 0,0 0,0 0,0 0,0 0,0 0,0 0,1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346 733,'2'0,"-4"0,2 0,0 0,0 0,-1-1,1 1,0 0,0 0,0 0,0 0,0 0,0 0,0 0,0 1,0-1,0 1,0-1,0 1,0 0,0-1,0 1,0 0,0 0,0 0,0 0,0-1,0 1,0 0,0-1,0 1,0-1,0 1,0-1,0 0,0 1,0-1,0 0,0 0,0 0,0 1,0-1,1-1,1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370 721,'2'0,"-4"0,2 0,0 0,0 0,0 0,0 0,0 0,0 0,0 0,0 0,0 0,0 0,0 0,0 0,0 0,0 0,0 0,0 0,0 0,0 0,0 1,0 0,0 0,0-1,-1 1,1 0,0 0,0 0,0 0,0 0,0 0,0 0,-1 0,1 0,0 0,0-1,0 1,-1 0,1-1,0 1,0-1,0 0,0 1,0-1,0 0,0 0,0 1,0-1,0 0,0 0,1 0,-1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382 743,'2'0,"-5"0,3 0,0 0,-1 0,0 0,0 0,-1 1,1-1,-2 0,1 0,0 0,1 0,-1 0,1 0,0 1,0-1,0 0,0 0,1 0,-1 0,1 0,0 0,0-1,-1 1,1 0,0 0,0 0,0 0,-1 0,1 0,0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360 751,'2'0,"-4"0,2 0,0 0,0 0,0 0,1 0,-1 0,1 0,-1 0,1 0,-1 0,0 0,1 0,-1 0,0 0,1 0,-1 0,0 0,0 0,1 1,-1-1,0 0,0 1,0-1,0 1,0 0,0-1,0 1,-1-1,1 1,0 0,-1-1,1 1,0-1,-1 1,0 0,1-1,0 1,0-1,-1 0,1 0,0 0,0 1,0-1,0 0,0 0,0 0,-1 0,1 0,0 0,0 0,0 0,0 0,0 0,0 1,0-1,0 0,0 0,0 0,1 0,-1 0,1 0,0 0,-1 0,2 0,-2 0,1 0,0 0,0 0,0 0,-1 0,1-1,-1 1,1 0,-1 0,1 0,-1 0,0 0,1 0,-1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380 748,'2'0,"-4"0,2 0,0 0,0 0,0 0,0-1,0 1,0 0,0 0,0 0,0 0,0 0,0 0,0 0,0 0,0 0,0 0,0 0,0 1,0-1,0 0,0 1,0-1,0 1,0 0,0-1,0 1,-1-1,1 1,0-1,0 1,0-1,0 1,-1-1,1 1,0-1,0 0,0 1,0-1,0 0,0 1,0-1,0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377 766,'2'0,"-4"0,2 0,0 0,0 0,0 0,0 0,0 0,0 0,0 0,0 0,0 0,0 0,0 0,0 0,0 0,0 0,0 0,0 0,0 0,0 0,0 0,0 0,0 0,0 0,0 0,0 0,0 0,0-1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402 744,'2'0,"-4"0,2-1,0 1,0 0,0 0,0 0,-1 0,1 0,0 0,0 0,-1 0,1 0,0-1,0 1,-1 0,1 0,0 0,0-1,0 1,0 0,-1 0,1-1,0 1,0 0,0 0,0-1,0 1,0 0,0 0,0-1,0 1,1 0,-1 0,0 0,0 0,0 0,1 0,-1-1,0 1,1 0,-1 1,0-1,1 0,0 0,-1 0,0 0,1 1,0 0,-1-1,0 1,0-1,0 1,1 0,-1-1,0 1,0 0,0-1,-1 1,1 0,0-1,0 1,-1 0,1 0,0-1,0 1,0-1,0 0,0 0,-1 0,1 1,0-1,0 0,0 0,0 0,0 0,0 0,0 0,0 0,0 0,0 0,0 0,0 0,0 0,0 0,0 0,1 0,-1-1,1 0,-1 0,1 0,-1 0,1 0,0 0,-1 0,1 1,0-1,-1 0,0 0,1 1,-1-1,0 1,1-1,-1 1,0 0,0 0,0-1,0 1,0 0,0 0,0 0,1 0,-1-1,0 1,0 0,0 0,0 0,0 0,0 0,0 0,0 0,-1 1,1-1,0 0,0 1,-1-1,1 1,0-1,0 1,-1 0,1-1,0 1,0-1,0 1,0 0,0-1,1 1,-1 0,1-1,-1 1,2 0,-1-1,-1 1,1-1,1 0,-1 0,0 0,4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1240 642,'2'0,"-4"0,2 0,-1 1,0-1,0 0,0 0,-2 0,1 1,-1-1,1 0,-1 0,0 1,1-1,-1 1,0-1,-2 1,2-1,1 0,1 1,-1-1,0 0,1 0,0 0,1 0,-1 0,1 0,-1 0,1 0,0 0,0 0,-1 0,1 0,0 0,0 0,0 0,0 0,0 0,0 0,5-1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420 717,'2'0,"-4"0,2 0,-1 0,1 0,0-1,0 1,0 0,0 0,0 0,0 0,0 0,0 0,1 0,-1 0,0 0,0-1,0 1,1 0,-1 0,0 0,1 0,-1 0,0 0,1 1,-1-1,0 0,0 0,1 0,-1 1,0-1,0 0,0 1,0-1,0 1,0 0,0-1,0 1,-1 0,1-1,0 1,-1 0,1-1,-1 1,1-1,0 1,-1-1,1 1,-1-1,1 1,0-1,0 0,-1 0,1 0,0 1,0-1,0 0,0 0,0 0,0 0,0 0,0 0,1 1,-1-1,0 0,1 0,0 0,-1 0,1 0,0 1,0-1,0 0,-1 0,1 0,0 0,0 0,-1 0,1 0,0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437 747,'2'0,"-4"0,2 0,0 0,0 0,0 0,0 0,0 0,0 0,0 0,1 0,-1 0,1 0,0 0,0 0,0 0,-1 0,1 0,-1 0,0-1,1 1,-1 0,0 0,1 0,-1 0,0 0,0 0,0 0,0 0,1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442 741,'2'0,"-4"0,2 0,0 0,0 0,0 0,0 0,0 0,0 0,0 0,0 0,0 0,0 0,0 0,0 0,-1 0,1 1,0-1,0 1,0-1,-1 1,1-1,0 1,0-1,0 1,0 0,0 0,0-1,0 0,0 1,0-1,1 1,-1-1,0 0,0 1,2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479 736,'-1'0,"1"0,0 0,0 0,0-1,0 1,0 0,0 0,0-1,0 1,0 0,0 0,0 0,0 0,0-1,0 1,0 0,0 0,0 0,0 0,0 0,0 0,0 0,0 0,0 0,0 0,1 0,-1 1,0-1,0 1,0-1,0 1,0 0,0 0,0-1,0 1,0 0,0-1,0 1,0 0,0-1,0 1,0-1,0 1,0-1,0 1,0-1,0 0,0 0,0 0,1 1,-1-1,1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494 755,'2'0,"-5"0,2 0,0 0,0 0,-1 0,1 0,-1 0,1 0,-1 0,1 0,-1 0,1 0,0 0,1 0,-1 0,0 0,1 0,0 0,-1 0,1 0,0 0,0 0,-1 0,1 0,0 0,0 0,0 0,0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480 761,'2'0,"-4"0,2 0,0 0,0 0,0 0,0 0,0 0,0 0,0 0,0 0,0 0,0 0,0 0,0 0,0 0,0 0,0 0,0 0,-1 1,1-1,-1 1,1-1,-1 1,1 0,-1-1,1 0,-1 1,1-1,0 1,0-1,-1 0,1 0,0 0,0 0,0 0,0 0,0 0,0 0,1 0,0 0,-1 0,1 0,0 0,0 0,0 0,0 0,0 0,-1 0,1 0,0 0,-1 0,1 0,-1 0,0 0,0 0,0 0,1 0,-1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485 765,'2'0,"-4"-1,2 1,0 0,0 0,0 0,0 0,0 0,0-1,0 1,0 0,0 0,0 0,0 0,0 0,0 0,0-1,0 1,0 0,0 0,0 0,0 0,0 0,0 0,0 0,0 0,0 0,0 0,0 1,0-1,0 1,0-1,-1 1,1 0,0-1,0 1,0-1,-1 0,1 0,0 0,0 0,0 0,0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501 756,'2'0,"-4"0,2 0,0-1,0 1,0 0,0 0,0 0,0 0,0 0,0 0,0 0,0 0,0 0,0 0,0 0,0 0,0 0,0 1,0-1,0 1,0-1,0 1,0 0,-1-1,1 1,0 0,0-1,0 1,0 0,0-1,-1 1,1-1,0 1,0-1,0 0,0 1,0-1,0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499 767,'2'0,"-4"0,2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536 746,'2'0,"-4"0,2 0,0 0,0 0,0 0,0 0,0 0,0 0,0-1,0 1,0 0,0 0,0 0,0 0,0 0,0 0,0 0,0 0,0 0,0 0,0 0,-1-1,1 1,0 0,0 0,0 0,0-1,-1 1,1 0,0 0,0-1,0 1,0 0,0 0,0-1,0 1,0 0,0-1,0 1,1 0,-1 0,0-1,1 1,-1 0,0 0,0-1,1 1,-1 0,1 0,-1 0,1 0,-1 0,1 0,0 0,-1 1,1-1,-1 0,0 0,1 1,-1-1,0 1,0-1,1 1,-1-1,0 1,0 0,0-1,0 1,0 0,-1 0,1 0,0 0,-1 0,1-1,0 1,-1 0,1-1,0 1,-1-1,1 1,0-1,0 0,0 1,0-1,-1 0,1 0,0 0,0 0,0 0,0 0,0 0,0 0,0 0,0 0,0 0,0 0,1 0,-1 0,0-1,1 1,0-1,-1 0,1 1,0-1,0 0,0 0,-1 0,1 0,0 1,-1-1,1 0,-1 1,1-1,-1 1,1-1,-1 1,0 0,0-1,0 1,0 0,1 0,-1 0,0-1,0 1,0 0,0 0,0 0,0 0,0 0,0 0,0 0,0 0,0 0,0 0,0 1,-1-1,0 1,1 0,0 0,-1-1,1 1,-1 0,1 0,0-1,0 1,0 0,0-1,-1 1,1 0,1-1,-1 1,0 0,0-1,0 1,1-1,-1 1,1-1,-1 0,1 1,-1-1,0 0,1 0,-1 1,1-1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1236 635,'2'0,"-4"0,2 0,0 0,0-1,0 1,0 0,0 0,0 0,0 0,0 0,0 0,0 0,0 0,0 0,1 1,0-1,0 1,-1 0,1 0,0 0,0 0,0 0,0 0,0 0,0 0,-1-1,1 1,-1-1,1 1,-1-1,0 1,0-1,1 0,-1 1,0-1,0 0,0 0,0 1,0-1,-1 0,0 1,1-1,-1 1,-1-1,1 1,0-1,0 1,-1-1,-1 1,1 0,1-1,0 1,0-1,0 0,1 0,-1 0,1 1,0-1,-1 0,1 0,0 0,0 0,0 0,-1 0,1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565 724,'2'0,"-4"0,2 0,0 0,0-1,0 1,0 0,0 0,0 0,0 0,0 0,0 0,0 0,0 0,0 0,0 0,0 0,0 0,0 0,0 0,0 0,0 0,0 0,0 0,0 0,0 0,0 0,0 0,0 1,-1-1,1 1,0-1,-1 1,1-1,-1 1,1-1,-1 2,1-2,0 0,0 1,0-1,0 0,0 0,0 1,0-1,0 0,0 0,0 1,0-1,1 0,-1 0,0 0,1 1,0-1,0 0,-1 0,1 0,-1 0,1 0,-1 0,0 0,1 0,-1 0,0 0,1 0,-1 0,0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567 727,'2'0,"-4"0,2 0,0 0,0 0,0 0,0 0,0 0,0 0,0 0,0 0,0 0,0 0,0 0,0 0,0 0,0 0,0 0,0 2,0-2,0 1,0 0,0-1,0 1,0 0,-1 0,1-1,0 1,0 0,0-1,0 0,0 1,0-1,0 0,0 1,0-1,0 0,0 0,0 0,0 0,0 0,0 1,0-1,0 0,0 0,0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583 756,'2'0,"-4"0,2 0,0 0,0 0,0 0,0 0,0 0,0 0,0 0,0 0,0 0,1 0,-1 0,1 0,0 0,-1 0,1 0,0 0,0 0,0 0,0 0,0-1,0 1,-1 0,1 0,-1 0,0 0,1 0,-1 0,0 0,0 0,0 0,0 0,0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592 749,'2'0,"-4"0,2 0,0 0,0 0,0 0,0 0,0 0,0 0,0 0,0 0,0-1,-1 1,1 0,0 0,0 1,0-1,0 0,0 1,0-1,0 1,0-1,0 1,0-1,-1 1,1-1,0 0,0 1,0-1,0 0,0 0,0 1,0-1,0 0,1 0,-1 0,0 0,0 1,0-1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609 748,'2'0,"-4"0,2 0,0 0,0 0,0 0,0 0,0 0,0 0,0 0,0 0,0 0,0 0,0 0,0 0,0 0,0 0,0 0,0 0,0 0,0 0,0 0,0 0,0 0,0 0,0 0,0 0,0 0,0 0,1 0,-1 0,0 0,1 0,-1 0,0 0,1 0,-1 0,1 0,0 0,1-1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622 745,'1'0,"-1"0,1 0,-1 0,0-1,1 1,-1 0,0 0,0 0,1 0,-1 0,0 0,0 0,0 0,0 0,0 0,0 0,0 0,0 0,0 0,1 0,-1 0,0 0,0 0,0 0,0 0,0 0,0 0,0 0,0 0,0 0,0 0,0 0,1 0,-1 1,0-1,0 0,0 0,1 0,-1 0,0 0,0 0,1 0,-1 1,1-1,0-1,-1 1,1 0,-1 0,1 0,0 0,-1 0,1 0,-1 0,0 0,1 0,-1 0,0-1,1 1,-1 0,0 0,0 0,0 0,0 0,1 0,-1 0,0 0,0 0,0 0,0 0,0 0,0 0,0 0,0 0,0 0,1 0,-1 0,0 0,0 0,1 0,0 1,-1-1,1 0,-1 0,1 0,0 0,0 0,-1 0,1 0,1 0,-2 0,1 0,0 0,1-1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655 744,'2'0,"-4"0,3 0,-1 0,1 0,-1-1,1 1,-1 0,0 0,0 0,0 0,1 0,-1 0,0 0,0 0,0 0,0 0,0 0,0 0,1 0,-1 0,0 0,0 0,0 0,0 0,0 0,1 1,-1-1,0 0,0 0,1 0,-1 0,0 0,1 0,-1 0,0 0,1 0,0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678 742,'2'0,"-4"0,3 0,-1 0,0 1,0-1,1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690 742,'2'0,"-4"0,2 0,0 0,0 0,0 0,0 0,1 0,-1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838 432,'2'0,"-4"0,2 0,0 0,0 0,0 0,0 0,0 0,0 0,0 0,0 0,0 0,0 0,0 0,0 0,0 0,1 0,0 0,0 0,0 0,0 0,0-1,0 1,0-1,0 1,-1 0,1-1,0 0,-1 1,1-1,0 0,-1 0,0 1,1-1,-1 0,0 1,0-1,0 0,0 1,0-1,0 0,0 1,-1-1,1 1,0-1,0 1,-1 0,1-1,0 1,0 0,-1 0,1 0,0 0,0 0,-1 0,0 0,0 1,1-1,-1 1,1 0,-1 0,0 0,1 0,-1 1,0 2,1-2,0-1,0 1,0 0,0 0,0-1,-1 1,1 1,0-1,0-1,0 1,0-1,0 1,0-1,0 0,-1 1,1-1,0 0,0 0,0-1,0 1,0 0,-1-1,1 1,0-1,-1 1,1-1,-1 0,1 1,-1-1,1 0,-1 0,1 0,-1 0,1 0,-1 0,1-1,0 1,-1 0,1-1,-1-1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256 586,'2'0,"-4"0,2 0,0 0,0 0,0 0,0 0,0 0,0 0,0 0,0 0,0 0,0 0,0 0,0 0,0 0,0 0,0 0,0 0,0 0,0 0,0-1,0 1,1 0,-1 0,1-1,0 1,0-1,0 1,0-1,0 1,1-1,-1 1,0-1,1 0,0 1,-1-1,2 0,-1 0,0 0,0 0,0 0,-1 0,3 0,-2 0,0 0,-1 1,1-1,-1 1,0-1,0 1,1-1,-1 1,0-1,0 1,0 0,1-1,-1 1,1-1,-1 1,0 0,-1 0,1-1,0 1,0 0,-1 0,2 0,-2 0,1 0,-1-1,0 1,1 0,-1 0,0 0,1 0,-1 0,0 0,0 0,1 0,-1 0,0 0,0 0,0 0,0 0,0 0,0 0,0 0,0 0,0 0,1 0,-1 0,0 0,0 0,0 0,0 0,0 0,0 0,0 0,0 0,0-1,0 1,0 0,0 0,0 0,0 0,0 0,0 0,0 0,0 0,0 0,0 0,0 0,0 0,0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850 445,'2'0,"-4"0,2 0,0 0,0 0,0 0,0 0,0 0,0 0,0 0,0 0,-1 0,0 0,0 0,0 0,-1 0,1 0,0 0,-1 0,1 0,0 0,0 0,0 0,1 0,-1 0,1 0,0 0,-1 0,1-1,0 1,0 0,0 0,0 0,0 0,0 0,0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864 439,'2'0,"-4"0,2 0,0 0,0 0,0 1,0-1,0 0,0 1,-1 0,1-1,-1 1,1 0,-1 0,1 1,-1-1,0 0,0 1,0 0,1-1,-1 0,1 0,0 0,0 0,-1 0,1 0,0-1,0 1,1-1,-1 1,0-1,1 0,1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867 454,'2'0,"-4"-1,2 1,0 0,0 0,0 0,0-1,-1 1,1 0,0 0,0 0,0-1,0 1,0 0,0-1,0 1,0 0,0 0,0-1,0 1,1 0,-1 0,0 0,0 0,0 0,1-1,-1 1,0 0,0 0,1 1,-1-1,0 0,0 0,0 0,1 1,-1-1,0 1,0 0,0-1,0 1,-1 0,1-1,0 1,0 0,-1-1,1 1,0-1,0 1,0-1,-1 0,1 1,0-1,0 0,0 0,0 0,0 1,0-1,0 0,0 0,0 0,0-1,0 1,1 0,0-1,-1 1,1-1,-1 0,1 1,0-1,0 0,0 0,-1 1,1-1,-1 1,0 0,0-1,1 1,-1 0,0 0,0 0,0 0,0-1,0 1,0 0,0 0,0 0,0 0,0 1,0-1,0 1,0-1,-1 1,1 0,0 0,-1-1,1 1,0 0,0 0,0-1,0 1,0 0,0 0,0-1,0 1,1 0,-1-1,1 1,-1-1,1 1,-1-1,1 0,0 0,0 0,1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891 441,'2'0,"-4"0,2 0,0 0,0 0,0 0,0 0,0 0,0 0,1 0,-1 1,0-1,0 1,1 0,-1-1,0 1,1 1,-1-1,0 1,0 0,1-1,-1 0,-1 0,1 1,0-1,-1 0,0 1,1-1,-1 0,0 1,0-1,-1 0,1 0,0 0,0 0,0 0,1-1,-1 0,1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909 466,'2'0,"-4"0,2 0,0 0,0 0,0 0,0 0,0 0,0 0,0 0,0 0,1 0,-1 0,1 0,0 0,0 0,-1 0,1 0,0 0,-1 0,1 0,0 0,-1 0,1-1,-1 1,1 0,-1 0,0 0,1 0,-1 0,0 0,0 0,0-1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910 458,'-1'0,"1"0,0 0,0 0,0 0,0 0,0 0,1 0,-1 0,1 0,1-1,-1 1,1 0,-1 0,0 0,-1 0,1 0,-1 0,1 0,-1 0,0 0,1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899 444,'2'0,"-4"0,2-1,0 1,0 0,0 0,0 0,0 0,0 0,0 0,0 0,0 0,0 0,0 0,0 0,0 0,0 0,0 0,0-1,0 1,1 0,-1 0,0 0,0 0,0 0,0 0,0 0,0 0,0 0,0 0,0 0,0-1,0 1,0 0,0 0,0 0,0 0,0 0,0 0,0 0,0 0,0 0,0-1,0 1,0 0,0 0,0 0,0 0,0 0,0 0,0 0,0 0,0-1,0 1,0 0,1 0,-1 0,0 0,0 0,0 0,0 0,0-1,0 1,0 0,0 0,0 0,0 0,0 0,0 0,0 0,0-1,0 1,0 0,0 0,0 0,0 0,0 0,0 0,0 0,0 0,0 0,0 0,0 0,0 0,0 0,0 0,0 0,0 0,0-1,0 1,0 0,0 0,0 0,0 0,0 0,0 0,0 0,0 0,0 0,0 1,0-1,0 1,0-1,0 1,0-1,0 1,0-1,0 1,0 0,-1 1,1-1,0 0,0 0,0 1,0-1,-1 0,1 0,0 0,0 0,-1 0,1 0,0 1,0-1,-1 0,1 0,0 0,0 0,0-1,-1 2,1-1,0 0,-1 0,1-1,0 1,0 0,0 0,-1 0,1 0,0-1,0 1,0 0,-1-1,1 1,0 0,0-1,0 1,0 0,-1-1,1 1,0-1,0 1,0 0,-1-1,1 1,0-1,0 1,0-1,0 1,0-1,-1 0,1 1,0-1,0 1,0-1,0 0,0 1,0-1,-1 1,1-1,0 0,0 1,0-1,0 1,-1-1,1 0,0 0,0 1,0-1,0 0,0 0,0 0,0 0,0 0,0 0,0 0,0 1,0-1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890 501,'2'0,"-4"0,2 0,0 0,0 0,-1-1,1 1,0 0,0 0,0 0,0 0,0 0,0 0,0-1,0 1,0 0,0 0,0-1,1 1,-1 0,0 0,0 0,0 0,1 0,-1-1,0 1,1 0,-1 0,0 0,1 0,-1 1,0-1,1 0,-1 0,1 1,-1-1,0 0,0 0,0 1,0-1,1 0,-1 1,0 0,0-1,-1 0,1 1,0-1,0 1,0-1,0 0,0 0,0 1,0-1,-1 0,1 0,0 1,0-1,0 0,0 0,0 0,0 1,0-1,0 0,0 0,-1 0,1 0,0 0,0 0,0 0,0 0,0 0,0 0,0 0,0 0,1 0,-1 0,0 0,1-1,0 1,-1-1,1 1,0-1,0 0,1 0,-2 0,1 1,-1-1,1 1,-1 0,1-1,-1 1,0-1,1 1,-1 0,0 0,0 0,0 0,0 0,0-1,1 1,-1 0,0 0,0 0,0 0,0 0,0 0,0 0,-1 1,1-1,0 0,-1 1,1-1,0 0,-1 1,1-1,-1 1,1-1,0 1,-1 0,1-1,0 1,-1-1,1 1,0-1,0 1,0-1,0 1,0 0,0-1,0 1,0-1,1 0,-1 1,0-1,2 1,0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910 510,'2'0,"-4"0,2 0,0 0,0 0,0 0,0 0,0 0,0 0,0 0,0 0,0 0,0 0,0 0,0 0,0 0,0 0,0 0,0 0,0 0,0 0,0 0,0 0,0 0,0 0,0 0,1 0,0 0,-1 0,1 0,-1 0,1 0,-1 0,1 0,0 0,-1 0,0 0,1 0,-1 0,0 0,1 0,-1 0,0 0,0 0,0 0,0 0,0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911 504,'2'0,"-4"0,2 0,0 0,0 0,0 0,-1 0,1 0,0 0,0 0,0 0,0 0,1 0,-1 0,0-1,0 1,1 0,-1 0,0 0,1 0,-1 0,1 0,0 0,-1 0,1 0,-1 0,1 0,-1 0,0 0,1 0,-1 0,0 0,1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317 555,'2'0,"-4"0,2 0,-1-1,1 1,0 0,0 0,0 0,0 0,0 0,0 0,0 0,0 0,0 0,0 0,0 0,0 1,1-1,-1 0,1 1,-1-1,1 0,0 1,-1 0,0-1,1 0,-1 1,0-1,1 0,-1 0,0 1,0-1,1 0,-1 0,0 0,0 1,0-1,0 0,0 0,0 1,0-1,0 0,0 1,0-1,0 1,0-1,-1 1,1-1,0 1,-1-1,0 1,1 0,-1-1,0 1,0-1,1 1,-1-1,1 0,-1 1,1-1,0 0,0 0,0 0,0 0,-1 0,1 0,0 0,0 0,0 0,0 0,0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929 505,'2'0,"-4"0,2 0,0 0,0 0,0 0,0 0,0 0,0 0,0 0,0 0,0 0,0 0,0 0,0 0,0 0,0 0,0 0,0 0,0 0,0 0,0 0,0 0,-1 0,1-1,0 1,0 0,0 0,1-1,-1 1,0 0,0 0,0-1,1 1,-1 0,0 0,0 0,1 0,-1 0,0 0,0 0,1 0,-1 0,0 0,0 1,1-1,-1 0,0 0,0 1,0-1,1 0,-1 1,0-1,0 1,0-1,0 1,0 0,0 0,0-1,-1 1,1 0,0 0,0 0,-1-1,1 1,0-1,0 1,-1 0,1-1,0 0,0 1,0-1,-1 0,1 0,0 0,0 1,0-1,0 0,0 0,0 0,0 0,0 0,0 0,0 0,0 0,0 0,0 0,1 0,-1-1,1 1,-1-1,1 1,-1-1,1 1,-1-1,1 0,0 1,-1-1,1 0,0 1,-1-1,0 1,1-1,-1 1,0-1,1 1,-1 0,0 0,0 0,0-1,0 1,0 0,0 0,1 0,-1 0,0 0,0 0,0 0,0 0,0 0,0 0,0 0,0 0,0 0,0 0,-1 0,1 1,0-1,-1 1,1 0,0-1,-1 1,1 0,0 0,-1-1,1 1,0 0,0-1,0 1,0-1,0 1,1 0,-1-1,1 1,-1-1,1 1,-1-1,2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947 522,'2'0,"-4"0,2 0,0-1,0 1,0 0,0 0,0 0,0 0,0 0,0 0,0 0,0 0,0 0,0 0,0 0,0 0,0 0,0-1,0 1,0 0,0 0,0 1,1-1,-1 0,0 0,1 0,-1 0,0 1,0-1,0 1,0-1,1 0,-1 1,0-1,0 1,-1-1,1 0,0 1,0-1,0 0,-1 1,1-1,0 0,-1 1,1-1,-1 0,1 0,0 0,-1 0,1 0,-1-1,1 1,0 0,0 0,-1 0,1-1,0 1,0-1,0 1,0 0,0-1,0 1,1 0,-1-1,1 1,-1 0,1-1,-1 1,1 0,-1-1,1 1,0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960 437,'2'0,"-4"0,2 0,0 0,0 0,0 0,0 0,1 0,-1 0,1 0,-1 0,1 0,0 0,-1 0,1 0,0 0,0 0,-1-1,1 1,0 0,0 0,0-1,-1 1,1-1,0 0,-1 0,0 0,1 1,-1-1,0 0,0 1,0-1,0 1,0-1,0 0,0 1,0 0,0-1,0 1,-1 0,1-1,0 1,0 0,0 0,0 0,-1 0,1 0,0 0,-1 0,1 0,-1 1,1-1,-1 1,0 0,1 0,-1 0,0 0,1 0,-1 0,1 1,-1 0,1-1,0 1,-1-1,1 0,0 1,0-1,-1 1,1-1,0 1,0-1,-1 2,1-2,0 1,-1-1,1 1,-1 0,1-1,0 0,-1 0,1 0,0 0,-1-1,1 1,-1 0,1-1,0 1,-1-1,1 1,0-1,-1 0,1 0,0 1,0-1,0 0,0 0,0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971 457,'2'0,"-4"0,2 0,0-1,0 1,0 0,0 0,-1 0,1 0,-1 0,0 0,0 0,0 0,-1 0,1 0,0 0,-2 0,1 0,1 0,0 0,0 0,1 0,-1 0,1 0,0 0,-1 0,1 0,0 0,0 0,-1 0,1 0,0 0,0 0,0 0,0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983 449,'2'0,"-4"0,2 0,0 0,0 0,0 0,0 0,0 0,0 0,0 0,0 0,0 1,-1 0,0 1,1-1,-1 0,1 0,-1 0,0 1,1-1,0 0,-1 1,1-1,-1 0,1 0,0 1,0-1,1 1,-1-1,0 0,1 0,-1-1,1 1,0-1,-1 1,2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988 466,'2'0,"-4"0,2 0,0 0,0 0,0-1,0 1,0 0,0-1,0 1,0 0,0 0,0-1,0 1,0 0,0-1,0 1,1 0,-1 0,0-1,0 1,0 0,0 0,0 0,0 0,1 0,-1 0,0 0,0 0,0 0,0 0,1 0,-1 0,0 1,0-1,1 0,-1 1,0-1,0 1,0 0,0-1,0 1,0 0,-1-1,1 1,0 0,0-1,0 1,-1-1,1 1,0-1,0 1,0-1,-1 0,1 0,0 1,0-1,0 0,0 0,0 0,0 0,0 0,0 0,0 0,0 0,0 0,0 0,1-1,-1 0,1 1,-1-1,1 1,-1-1,1 1,-1-1,0 0,1 1,-1-1,1 1,-1-1,0 1,1 0,-1-1,0 1,0 0,1-1,-1 1,0 0,0 0,0 0,0 0,0 0,0 0,0 0,0 0,0 0,0 0,0 0,0 0,0 0,-1 1,1-1,-1 1,1 0,0-1,0 1,-1 0,1-1,0 1,0 0,0-1,0 1,1 0,-1-1,0 1,1 0,-1-1,1 1,-1-1,1 1,-1-1,1 0,0 1,1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476,'2'0,"-4"0,2 0,-1 0,1 0,0 0,0 0,0 0,0 0,0 0,0 0,0 0,0 0,1 0,-1 0,0 0,0 0,0 0,0 0,0 0,0 0,0 0,0 0,1 1,-1-1,0 0,0 1,0-1,0 1,0 0,0-1,0 1,0-1,0 1,-1-1,1 1,0-1,-1 1,1-1,-1 0,1 0,-1 0,1 1,0-1,-1-1,1 1,-1 0,1 0,0 0,-1-1,1 1,0 0,-1-1,1 1,0-1,0 0,0 1,0-1,1 1,-1 0,1-1,-1 1,1-1,0 1,-1 0,1-1,-1 1,1 0,-1 0,2-1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451,'2'0,"-4"0,2 0,0 0,0 0,0 0,0 0,0 0,0 0,0 0,0 0,0 0,0 0,1 0,0 1,-1-1,1 1,-1 0,1-1,-1 1,1 1,0-1,-1 0,1 0,-1 1,1-1,-1 0,0 1,0-1,0 0,0 2,0-2,0 0,-1 0,1 0,-1 0,0 0,0 0,1 0,-1 0,0-1,1 1,-1-1,1 0,-1 1,1-1,-1 0,1 0,0 0,0 1,-1-1,1 0,0 0,0 0,0 0,0 0,0 0,-1 0,1 0,0 0,0 0,0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469,'2'0,"-4"0,2 0,0 0,0 0,0 0,0 0,0 0,0 0,0 0,0 0,0 0,1 0,0 1,-1-1,1 0,0 0,0 0,0 0,0 0,0 0,1 0,-1 0,0 0,0 1,0-1,-1 0,1 0,0 0,-1 0,1 0,-1 0,0 0,1 0,-1 0,0 0,0 0,0 0,0-1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461,'2'0,"-4"0,2 0,0 0,0 0,0 0,0 0,0 0,0 1,0-1,0 0,0 1,0 0,0-1,0 1,-1 0,1 0,0 2,0-2,0 0,0-1,0 1,0 0,0 0,1-1,-1 1,0 0,0 0,1-1,-1 1,1 0,-1-1,0 0,1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289 582,'2'0,"-4"0,2 0,0 0,0 0,0 0,0 0,0 0,0 0,0 0,0 0,0 0,0 0,0 0,0 0,0 1,0-1,0 1,0 0,0-1,0 1,0 0,0-1,0 1,0 0,0 0,0-1,0 1,0 0,0-1,-1 1,1-1,0 1,0-1,0 0,0 0,0 1,0-1,0 0,0 0,0 0,0 1,0-1,0 0,0 0,0 0,0 0,0 0,0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1086 439,'2'0,"-4"0,2 0,0 0,0 0,0 0,0 0,0 0,0 0,0 0,0-1,0 1,0 0,0 0,0 0,0 0,0 0,0 0,0 0,0 0,0 0,0 0,0 0,0 0,0 0,0 0,0 0,0 0,1 0,-1 0,0 0,0 0,0 0,0 0,0 0,0 0,0 0,0 0,0 0,0 0,0 0,0 0,0 0,0 0,0 1,0-1,0 0,0 1,0-1,0 1,1 0,-1 0,0 0,0 0,0 0,0 1,0-1,0 0,0 0,0 0,0 2,0-2,0 0,0-1,0 1,0 0,0-1,0 0,0 1,0-1,0 0,0 1,0-1,0 0,0 0,0 0,0 1,0-1,0 0,0 0,0 0,1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1104 473,'2'0,"-5"0,3 0,-1 0,-1 0,1 0,-1-1,1 1,-3 0,2 0,0 0,1 0,0 0,-1 0,1 0,0 0,-1 0,1 0,1 0,-1 0,0 0,0 0,1 0,-1 0,1 0,0 0,0 0,-1 0,1 0,0 0,0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1080 481,'2'0,"-4"0,2 0,1 0,0 0,-1 1,1-1,0 0,-1 0,2 0,-2 0,0 0,1 1,-1-1,0 0,1 0,-1 0,1 1,-1-1,0 0,0 1,0-1,0 1,0-1,-1 1,1-1,0 1,-1 0,0-1,0 1,1 0,-1-1,0 1,1-1,0 1,-1-1,1 1,0-1,0 0,0 0,0 0,0 1,0-1,1 0,-1 0,0 1,1-1,-1 0,2 0,-1 0,0 1,-1-1,2 0,-2 0,1 0,-1 0,1 0,-1 0,0 0,1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1133 466,'2'0,"-4"0,2 0,0 0,0 0,0 0,0 0,0 0,0-1,0 1,0 0,0 0,0 0,0 0,0-1,0 1,0 0,0 0,0 0,0-1,0 1,0 0,0 0,0-1,0 1,0 0,0 0,0-1,0 1,-1 0,1 0,0 0,0-1,-1 1,1 0,0 0,0 0,-1 0,1 0,0 0,-1 0,1 0,-1 0,1 0,0 1,-1-1,1 0,-1 1,1-1,-1 1,1-1,0 0,0 1,-1-1,1 0,0 1,0-1,0 0,0 1,0-1,0 0,0 1,0-1,0 0,0 0,0 1,1-1,-1 0,0 1,0-1,0 0,0 0,1 0,-1 1,0-1,1 0,-1 0,1 0,-1 0,1 0,-1 0,1 0,-1-1,1 1,0 0,-1-1,1 1,0-1,-1 1,1-1,0 0,0 0,0 0,-1 0,1 0,0 0,-1-1,0 1,1-1,-1 1,0-1,0 0,0 0,0 0,0 0,-1 0,1 0,-1 1,1-1,-1 1,0 0,1 0,-1 0,1 0,-1 0,1 0,-1 1,1-1,-1 1,1-1,-1 1,1 0,-1 0,1-1,-1 1,1 0,0 0,-1 0,1 0,-1 0,1 1,0-1,0 0,0 0,0 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445,'2'0,"-4"0,3 0,-1-1,0 1,1 0,-1 0,0 0,1-1,-1 1,1 0,-1-1,0 1,1 0,-1-1,0 1,0 0,0-1,1 1,-1 0,0-1,0 1,0 0,0 0,0-1,0 1,-1 0,1 0,0 0,0-1,0 1,0 0,-1 0,1 0,0 0,0 1,-1-1,1 0,0 0,-1 1,1 0,0 0,0 0,-1 0,1 0,0 0,0 0,-1 1,1-1,0 0,0 1,0-1,0 0,0 0,0 1,0-1,0 0,0 0,0 0,0 1,0-1,0-1,-1 1,1-1,0 1,0-1,0 1,0-1,0 1,0-1,0 0,0 0,0 0,0 0,-1 1,1-1,0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463,'2'0,"-4"0,2 0,0 0,0 0,0 0,0 0,-1 0,0 0,-1 0,1 0,-1 0,1 0,-1 0,1 0,-1 0,1-1,-1 1,1 0,0 0,0 0,0 0,1 0,-1-1,1 1,0 0,-1 0,1 0,0 0,-1 0,1 0,0 0,0 0,0 0,0 0,0 0,-1 0,1 0,0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1170 486,'2'0,"-4"0,2 0,0 0,0 0,-1 0,0-1,0 1,-1 0,0 0,0 0,0 0,0-1,-1 1,1 0,-1 0,1 0,0 0,-1-1,1 1,0 0,0 0,0 0,1 0,0 0,0 0,0 0,0 0,0-1,1 1,-1 0,1 0,0 0,0 0,-1 0,1 0,0 0,0 0,0 0,0 0,0 0,0 0,0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506,'2'0,"-4"0,2 0,0 0,0 0,0 0,1 0,-1-1,0 1,1 0,-1 0,0 0,0-1,1 1,-1 0,0 0,0-1,0 1,0 0,0 0,0 0,0-1,0 1,0 0,0 0,-1 0,1-1,0 1,0 0,-1 0,1 0,-1 0,1 0,-1 0,0 0,0 1,0-1,0 0,1 0,-1 1,1-1,-1 0,1 1,0-1,-1 0,1 1,0-1,0 1,0-1,-1 0,1 1,0-1,0 1,1-1,-1 0,0 0,0 1,0-1,0 0,1 1,-1-1,1 0,-1 0,1 1,-1-1,1 0,0 0,-1 0,1 0,0 0,-1 0,1 0,0 0,-1 0,1-1,0 1,0-1,-1 0,1 0,0 1,0-1,0 0,-1 0,1 0,0-1,-1 0,0 1,0 0,0 0,0 0,0 0,0 0,0-1,-1 1,1 1,-1-1,1 1,0-1,-1 1,0-1,1 1,-2-1,2 1,-1 0,0 0,0 0,1 0,-1 0,0 0,0 0,1 0,-2 0,2 0,0 0,-1 1,1-1,0 0,0 0,0 0,0 0,1 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1165 504,'2'0,"-4"0,2 0,0 0,0 0,0 0,0 0,0 0,-1 0,1 0,0-1,-1 1,1 0,0 0,0-1,0 1,0 0,0 0,0-1,0 1,0 0,0 0,1-1,-1 1,0 0,0 0,1 0,-1 0,0 0,1 0,-1 0,0 0,1 0,-1 0,1 0,-1 0,0 1,1-1,-1 0,0 1,1-1,-1 0,0 1,0-1,0 1,0 0,0-1,0 1,0 0,-1-1,1 1,0 0,-1-1,1 1,0-1,-1 1,1-1,0 1,0-1,-1 0,1 0,0 1,0-1,0 0,0 0,0 0,0 0,0 0,0 0,0 0,0 0,0 0,1-1,-1 0,1 1,-1-1,1 0,0 1,-1-1,1 0,0 1,-1-1,1 1,-1-1,1 1,-1-1,0 1,1 0,-1 0,0 0,0 0,0-1,0 1,0 0,0 0,0 0,0 0,0 1,0-1,0 1,0-1,-1 1,1 0,0-1,0 1,0 0,-1 0,1-1,0 1,0 0,0 0,0-1,0 1,1 0,-1-1,1 1,-1-1,1 0,-1 1,1-1,0 0,1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451,'2'0,"-4"-1,2 1,0 0,0 0,0 0,0 0,0 0,0 0,0 0,0 0,0 0,0-1,0 1,0 0,0 0,0 0,0 0,0 0,0 0,0 0,0 0,0 0,0 0,0 1,1-1,-1 1,1 0,-1 1,0-1,0 1,0 0,0 0,0 0,0 1,0-1,0 1,-1 0,1-1,-1 1,0 0,1 0,-1-1,0 1,0 0,0 0,0 0,0-1,1 1,-1 0,1-1,-1 1,0-1,1 1,0-1,-1 0,1 0,0-1,0 1,0-1,0 1,0-1,0 0,0 0,0 0,0 0,0 0,0 0,0-1,0 1,0-1,0 1,0-1,0 0,0 0,0 0,0 0,0 0,0 0,0 0,0 1,0-1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289 579,'2'0,"-4"0,2 0,0 0,0 0,1-1,-1 1,1 0,0 0,-1 0,1 0,-1 0,1 0,-1 0,0 0,1 0,-1 0,1 0,-1 0,1 0,-1 0,0 1,1-1,-1 0,0 0,0 1,0-1,0 0,1 0,-1 1,0-1,0 0,0 0,-1 1,1-1,0 0,0 0,-1 1,1-1,-1 0,1 0,-1 1,1-1,-1 0,1 0,-1 0,1 0,0 0,-1 0,1 0,0 0,0 1,0-1,-1 0,1 0,0 0,0-1,0 1,0 0,0 0,-1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1193 539,'2'0,"-4"0,2 0,1 0,-1 0,0 0,0 0,0 0,0 0,0-1,-1 1,1 0,0 0,0-1,0 1,0 0,0-1,0 1,0 0,1-1,-1 1,0-1,0 1,0 0,0-1,0 1,1 0,-1-1,0 1,1 0,-1-1,0 1,0 0,1 0,-1 0,0 0,1 0,-1 0,0 0,1 0,-1 0,0 1,0-1,1 0,-1 0,0 1,0-1,0 0,0 1,0 0,1-1,-2 1,1-1,0 1,0 0,0-1,0 1,0-1,-1 1,1-1,0 1,-1-1,1 0,0 1,0-1,0 0,0 0,0 0,-1 1,1-1,0 0,0 0,0 0,0 0,0 0,0 0,0 0,0 0,0 0,0 0,0 0,1-1,-1 0,1 1,-1-1,1 1,-1-1,1 1,-1-1,1 1,-1-1,1 1,-1-1,1 1,-1-1,0 1,1 0,-1-1,0 1,0 0,1 0,-1 0,0 0,0 0,0 0,0-1,0 1,0 0,0 0,0 0,0 1,0-1,0 0,0 1,0-1,-1 1,1-1,0 1,0-1,-1 1,1 0,0-1,0 1,0-1,0 1,0 0,1-1,-1 1,0-1,0 1,1 0,-1-1,0 1,1-1,-1 0,1 1,-1-1,1 0,-1 0,0 0,2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548,'2'0,"-4"0,2 0,0 0,0 0,0 0,0 0,0 0,0 0,0 0,0 0,0 0,0 0,0 0,0 0,0 0,1 0,-1 0,0 0,0 0,1 0,-1 0,1 0,-1 0,1 1,-1-1,1 0,0 0,-1 0,1 0,-1 0,1 0,-1 0,0 0,1 0,-1 0,0 0,1 0,-1-1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538,'2'0,"-4"0,2 0,0 0,0 0,0 0,0 0,0 0,0 0,0 0,0 0,0 0,0 0,0 0,0 0,0 0,1 0,-1 0,1 1,0-1,-1 0,1 0,0 0,-1 0,1 1,0-1,-1 0,1 0,-1 0,1 1,-1-1,0 0,1 0,-1 0,2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1240 548,'2'0,"-4"0,2 0,0 0,0 0,0 0,0 0,0 0,-1 0,1 0,0 0,0 0,0 0,0 0,0 0,0 0,0 0,0-1,0 1,-1 0,1 0,0 0,0-1,1 1,-1 0,0 0,0 0,0 0,0-1,0 1,0 0,0 0,1 0,-1 0,0 0,0 0,0 0,1 0,-1 0,0 0,1 0,-1 1,0-1,0 0,0 0,1 0,-1 1,0-1,0 0,0 1,0-1,0 1,0-1,0 2,0-2,0 1,0-1,-1 1,1-1,0 1,0 0,-1-1,1 1,-1-1,1 1,0-1,0 0,0 0,0 0,0 0,-1 1,1-1,0 0,0 0,0 0,0 0,0 0,0 0,0 0,0 0,1-1,0 1,-1 0,0 0,1 0,-1-1,1 1,-1 0,0-1,1 1,0-1,-1 1,1 0,-1-1,1 1,-1 0,0-1,1 1,-1 0,0-1,0 1,1 0,-1 0,0 0,0 0,0-1,0 1,0 0,0 0,0 0,0 0,0 0,0 0,0 1,0-1,0 1,-1-1,1 1,0-1,-1 1,1-1,0 1,0 0,0-1,0 1,0-1,0 1,0 0,0-1,0 1,0 0,0-1,0 1,1-1,-1 1,1 0,-1-1,1 1,-1-1,0 1,2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568,'2'0,"-4"0,2 0,0 0,0-1,0 1,0 0,0 0,0 0,0 0,0 0,0 0,0 0,0 0,0 0,0 0,0 0,0 0,0 0,0 0,0 0,0 0,0 0,1 1,-1-1,0 0,0 0,1 1,-1 0,0-1,0 1,0-1,1 1,-1-1,0 1,0-1,0 1,0-1,0 0,-1 1,1-1,0 0,0 0,0 0,0 0,0 0,0 0,-1 0,1 0,0 0,0 0,-1 0,1-1,0 1,0 0,0 0,-1-1,1 1,0 0,0-1,0 1,0 0,0 0,0-1,0 1,1 0,-1 0,0 0,0-1,0 1,1 0,-1 0,0 0,0 0,1 0,-1 0,1-1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1227 497,'2'0,"-4"0,2 0,0 0,0 0,0 0,0 0,0 0,0 0,0 0,0 0,1 0,0 1,-1-1,1 0,0 1,0-1,0 1,0-1,1 0,-1 1,0-1,0 0,0 1,0-1,0 0,-1 0,1 0,-1 1,1-1,-1 0,1 0,-1 0,0 0,0 0,0 0,1 0,-1-1,0 1,1-1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490,'2'0,"-4"0,2 0,0 0,0 1,0-1,0 1,-1-1,1 1,0-1,0 1,0 0,-1 0,1 0,0 0,0-1,0 1,0 0,0-1,0 1,0 0,0-1,0 1,0-1,0 1,0-1,0 0,1 1,-1-1,2 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501,'2'0,"-4"0,2 0,0 0,0 0,0 0,0 0,0 0,0 1,0-1,0 0,0 0,0 0,0 1,0-1,0 0,1 0,-1 1,0-1,0 0,0 0,1 1,-1-1,1 0,-1 0,1 0,1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1280 508,'2'0,"-4"0,2 0,0 0,0 0,0 0,0 0,-1 0,1 1,0-1,0 0,0 0,0 0,0 0,0 0,0 0,0 0,1 0,-1 1,0-1,0 0,1 0,-1 0,0 0,0 0,2 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512,'2'0,"-4"0,2 0,0 0,0 0,0 0,0 0,0 0,0 1,0-1,0 0,0 0,0 0,0 0,0 0,1 0,-1 1,0-1,0 0,2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25:57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310 586,'2'0,"-4"-1,2 1,0 0,0-1,0 1,0 0,0 0,0-1,0 1,1 0,-1-1,1 0,-1 1,0-1,1 1,-1 0,1 0,-1 0,0-1,1 1,-1 0,1 0,0 0,-1 0,0 0,1 0,-1 0,0 1,1-1,-1 0,0 0,1 0,-1 1,0-1,0 1,1-1,-1 1,0-1,0 1,0 0,0-1,0 1,0 0,0-1,0 1,-1-1,1 1,0 0,-1 0,0-1,1 1,-1-1,1 0,-1 1,0-1,1 0,-2 1,2-1,-2 0,2 0,-1 0,1 0,-1 0,0 0,1 0,-2-1,2 1,-1 0,1-1,0 1,-1 0,1 0,-1-2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1304 514,'2'0,"-4"0,2 0,0 0,0 1,0-1,0 0,0 0,0 0,0 0,0 1,0-1,1 0,-1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482,'2'0,"-4"0,2 0,0 0,0 0,0 0,0 0,0 0,0 0,0 0,0 0,0 0,0 0,0 0,0 0,0 0,0 0,0 0,0 1,0-1,0 0,0 1,0 0,0-1,0 1,0 0,0 0,0 0,0 0,0 0,0 0,0 1,0-1,0 0,-1 0,1 0,0 0,0 0,-1 0,1 0,0 1,0-2,0 1,-1-1,1 1,0-1,0 0,0 0,0 1,0-1,0 0,0 0,0 0,0 0,0 1,0-1,0 0,0 0,1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1096 518,'2'0,"-4"0,2 0,0 0,0 0,0 0,0 0,0 0,0 0,0 0,0 0,0 1,0-1,0 0,0 0,0 0,-1 0,1 0,0 0,0 0,0 0,0 0,0 0,0 0,0 0,0 0,0 0,0 0,0 0,0 0,0 0,0 0,0 0,1 0,-1 0,0 0,0 0,0 0,0 0,0 0,0 0,0 1,0-1,0 0,0 0,0 0,0 0,0 0,0 0,0 0,0 0,0 0,0 0,0 0,0 0,0 0,0 0,0 0,0 0,0-1,1 1,0-1,3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1240 493,'2'0,"-4"0,2 0,0 0,0 0,0 0,0 0,0 0,0 0,0 0,0 0,0-1,-1 1,1 0,0 0,0 0,0 0,0 0,0 0,0 0,0 0,0 0,0-1,0 1,0 0,0 0,0 0,0 0,0 0,0 0,0 0,0 0,0 0,0 0,0 0,0-1,0 1,0 0,0 0,0 0,0 0,0 0,0 0,0 0,0 0,0 0,0 1,0-1,-1 0,1 1,0 0,0-1,0 1,0 0,-1-1,1 1,0 0,0 0,-1 0,1 0,0-1,0 1,0 0,-1-1,1 1,0-1,0 1,0-1,0 0,0 0,0 1,0-1,0 0,0 0,0 0,0 0,0 1,0-1,0 0,0 0,0 0,0 0,0 0,0 0,0 0,0 0,0 0,0 0,2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1251 502,'2'0,"-4"0,2 0,0 0,0 0,0 0,0 0,0 0,0 0,0 0,0 0,0 0,0 0,0 0,0 0,0 0,0 0,0 0,0 0,0 0,0 0,0 0,0 0,0 0,0 0,0 0,0 0,0 0,0 0,0 0,0 0,0 0,0 0,0 0,0 0,0 0,0 0,0 0,0 0,0 0,0 0,0 0,0 0,0 0,0 0,0 0,0 0,0 0,0 0,0 0,0 0,0 0,0-1,0 1,-1 0,0 0,0 0,0 0,0 0,0-1,0 1,0 0,-1-1,1 1,0 0,0 0,0-1,0 1,0 0,0 0,1-1,-1 1,0 0,1 0,-1 0,1 0,0 0,-1 0,1-1,0 1,-1 0,1 0,0 0,-1 0,1 0,0 0,-1 0,1 0,0 0,-1 0,1-1,0 1,0 0,-1 0,1 0,0 0,-1 0,1 0,0 0,-1 0,1 0,0 0,0 0,0 0,-1 0,1-1,0 1,0 0,0 0,0 0,0 0,-1 0,1 0,0 0,0 0,0 0,1 0,1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1239 493,'2'0,"-4"0,2 0,0 0,0 0,0 0,0 0,0-1,0 1,0 0,0 0,0 0,0 0,1 0,-1 0,0 0,0 0,0 0,0 0,0-1,0 1,0 0,0 0,0 0,0 0,0 0,0 0,0 0,0 0,0 0,0 0,0 0,0 0,0 0,0 0,0 0,0 0,0 0,0 0,0 0,0 0,0 0,0 0,0 0,0 0,0 0,0 0,0 0,0 0,0 0,0 0,0 0,0 0,0 0,0 0,0 0,0 0,0 0,-1 1,1-1,0 0,0 1,0-1,0 0,0 1,0-1,0 0,-1 1,1-1,0 1,0-1,0 1,0-1,-1 1,1 0,0-1,0 1,0-1,0 1,-1-1,1 1,0-1,0 1,0-1,0 1,0-1,0 0,0 0,-1 1,1-1,0 0,0 0,0 1,0-1,0 0,0 1,0-1,0 0,0 0,0 0,0 1,0-1,0 0,0 0,0 0,0 1,0-1,0 0,0 0,0 0,0 0,0 0,0 0,-1 1,1-1,0 0,0 0,0 0,0 0,0 0,0 0,0 0,0 0,0 0,0 0,0 0,0 0,0 1,0-1,0 0,0 0,0 0,0 0,1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911 193,'2'0,"-5"-1,3 1,0 0,0 0,0 0,0-1,0 1,0 0,0 0,0-1,0 1,0 0,0 0,0 0,0-1,0 1,0 0,0 0,0 0,0 0,0-1,0 1,0 0,0 0,0 0,0 0,0 0,0 0,0 0,0-1,0 1,0 0,0 0,0 0,0 0,0 0,0 0,0 0,0 0,0 0,0 0,0 1,-1-1,1 1,0 0,0 0,0 0,0 0,0 0,0 0,0 1,0-1,0 0,0 0,0 0,0 0,0-1,0 1,0 0,0 0,1-1,-1 1,0 0,0-1,0 1,1 0,-1-1,0 1,0-1,0 1,0-1,1 0,-1 0,0 1,0-1,1 0,-1 0,1 0,-1 1,1-1,-1 0,1 0,-1-1,1 1,0 0,0 0,0 0,0-1,0 1,0 0,0-1,0 1,0-1,0 1,0-1,0 1,-1-1,1 1,0-1,-1 1,1-1,0 0,-1 0,1 1,0-1,-1 0,1 0,-1 1,0-1,1 0,-1 0,0 0,0 0,0-1,0 1,0 0,0 0,0 0,0 0,0 0,0 0,-1 0,1 0,0 0,-1 0,1 0,-1 0,1 0,0 1,-1-1,1 0,-1 1,1-1,-1 1,1-1,0 1,-1 0,1-1,-1 1,1 0,0 0,-1 0,1-1,0 1,-1 0,1 0,0 0,-1 0,1 1,0-1,-1 0,1 0,0 1,-1-1,1 1,0 0,0 0,-1 0,1 0,0 0,0 0,0 1,0-1,0 0,0 0,0 0,0-1,0 1,0 0,0 0,0-1,0 1,0-1,0 1,1 0,-1-1,0 0,0 1,0-1,1 1,-1-1,0 0,0 0,0 1,1-1,-1 0,1 0,-1 1,1-1,-1 0,1 0,-1 0,1 1,0-1,-1 0,1 0,0 0,0 0,0 0,0-1,0 1,0 0,-1 0,1 0,0 0,-1 0,1-1,-1 1,1 0,-1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984 186,'2'0,"-4"0,2 0,0 0,0 0,0 0,0 0,1 0,-1 0,0 0,0 0,0 0,0 0,0 0,-1 0,1 0,-1 1,0-1,-2 2,2-2,-2 2,1-1,0 0,1-1,-1 1,1 0,0-1,0 1,0-1,0 1,0-1,1 1,-1-1,1 0,0 0,-1 1,1-1,0 0,0 0,0 1,0-1,0 0,0 1,1-1,0 1,-1 0,1 0,0 0,0-1,2 2,-2-1,0 0,1-1,-1 1,0 0,0-1,1 1,-1 0,0-1,0 1,0-1,1 0,-1 1,-1-1,1 0,0 1,-1-1,1 0,-1 0,0 0,1 0,-1 0,0 0,0 0,1 0,-1 0,0 1,0-1,0 0,0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999 188,'2'0,"-4"0,2 0,0 0,0 0,0 0,0 0,0 0,0 0,0 0,0 0,0 0,0 0,0 0,0 0,0 0,0 0,0 0,0 0,0 0,0 0,0 0,0 0,0 0,0 0,0 0,0 0,-1 0,-1 1,1 0,0 0,0-1,0 1,-1 0,1 0,0 0,0-1,-1 1,1 0,0-1,0 1,1-1,-1 1,1-1,-1 0,1 1,0-1,-1 0,1 0,0 0,0 1,0-1,-1 0,1 0,0 0,0 0,0 0,0 0,0 0,0 0,0 0,0 0,0 0,0 0,0 0,0 0,0 1,0-1,-1 0,1 0,0 0,1 0,-1 0,0 0,0 1,0-1,1 1,-1-1,1 1,0-1,-1 1,1 0,0-1,0 1,0 0,-1-1,1 1,0-1,0 1,-1-1,1 1,0-1,-1 0,1 1,-1-1,1 0,-1 1,1-1,-1 0,0 0,0 0,0 0,1 1,-1-1,0 0,0 0,0 0,0 0,0 0,0 0,1 0,-1 0,0 0,0 0,0 0,2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4T18:5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1029 185,'1'0,"-1"0,0-1,0 1,0 0,0 0,0 0,0 0,0 0,0-1,0 1,0 0,0 0,0 0,0 0,0 0,0 0,-1 1,1-1,-2 1,1 0,-1 0,0 0,0 1,0-1,1 0,0 1,-1-1,1 0,0 0,0 0,0 1,1-1,-1 0,0 0,1 0,0 0,-1 0,1 0,0 0,0-1,0 1,0 0,1-1,-1 0,0 1,1-1,-1 0,1 0,-1 0,1 0,-1 0,1 0,0 0,-1 0,1 0,-1-1,1 1,0-1,-1 1,0-1,0 1,0-1,0 1,0-1,0 1,-1 0,1-1,0 1,-1 0,1-1,0 1,-1 0,1 0,-1 0,1 0,0 0,-1 0,1 0,0 0,-1 0,1 0,0 0,0 0,0 0,0 0,0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1.png"/><Relationship Id="rId98" Type="http://schemas.openxmlformats.org/officeDocument/2006/relationships/customXml" Target="../ink/ink49.xml"/><Relationship Id="rId97" Type="http://schemas.openxmlformats.org/officeDocument/2006/relationships/image" Target="../media/image50.png"/><Relationship Id="rId96" Type="http://schemas.openxmlformats.org/officeDocument/2006/relationships/customXml" Target="../ink/ink48.xml"/><Relationship Id="rId95" Type="http://schemas.openxmlformats.org/officeDocument/2006/relationships/image" Target="../media/image49.png"/><Relationship Id="rId94" Type="http://schemas.openxmlformats.org/officeDocument/2006/relationships/customXml" Target="../ink/ink47.xml"/><Relationship Id="rId93" Type="http://schemas.openxmlformats.org/officeDocument/2006/relationships/image" Target="../media/image48.png"/><Relationship Id="rId92" Type="http://schemas.openxmlformats.org/officeDocument/2006/relationships/customXml" Target="../ink/ink46.xml"/><Relationship Id="rId91" Type="http://schemas.openxmlformats.org/officeDocument/2006/relationships/image" Target="../media/image47.png"/><Relationship Id="rId90" Type="http://schemas.openxmlformats.org/officeDocument/2006/relationships/customXml" Target="../ink/ink45.xml"/><Relationship Id="rId9" Type="http://schemas.openxmlformats.org/officeDocument/2006/relationships/image" Target="../media/image6.png"/><Relationship Id="rId89" Type="http://schemas.openxmlformats.org/officeDocument/2006/relationships/image" Target="../media/image46.png"/><Relationship Id="rId88" Type="http://schemas.openxmlformats.org/officeDocument/2006/relationships/customXml" Target="../ink/ink44.xml"/><Relationship Id="rId87" Type="http://schemas.openxmlformats.org/officeDocument/2006/relationships/image" Target="../media/image45.png"/><Relationship Id="rId86" Type="http://schemas.openxmlformats.org/officeDocument/2006/relationships/customXml" Target="../ink/ink43.xml"/><Relationship Id="rId85" Type="http://schemas.openxmlformats.org/officeDocument/2006/relationships/image" Target="../media/image44.png"/><Relationship Id="rId84" Type="http://schemas.openxmlformats.org/officeDocument/2006/relationships/customXml" Target="../ink/ink42.xml"/><Relationship Id="rId83" Type="http://schemas.openxmlformats.org/officeDocument/2006/relationships/image" Target="../media/image43.png"/><Relationship Id="rId82" Type="http://schemas.openxmlformats.org/officeDocument/2006/relationships/customXml" Target="../ink/ink41.xml"/><Relationship Id="rId81" Type="http://schemas.openxmlformats.org/officeDocument/2006/relationships/image" Target="../media/image42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1.png"/><Relationship Id="rId78" Type="http://schemas.openxmlformats.org/officeDocument/2006/relationships/customXml" Target="../ink/ink39.xml"/><Relationship Id="rId77" Type="http://schemas.openxmlformats.org/officeDocument/2006/relationships/image" Target="../media/image40.png"/><Relationship Id="rId76" Type="http://schemas.openxmlformats.org/officeDocument/2006/relationships/customXml" Target="../ink/ink38.xml"/><Relationship Id="rId75" Type="http://schemas.openxmlformats.org/officeDocument/2006/relationships/image" Target="../media/image39.png"/><Relationship Id="rId74" Type="http://schemas.openxmlformats.org/officeDocument/2006/relationships/customXml" Target="../ink/ink37.xml"/><Relationship Id="rId73" Type="http://schemas.openxmlformats.org/officeDocument/2006/relationships/image" Target="../media/image38.png"/><Relationship Id="rId72" Type="http://schemas.openxmlformats.org/officeDocument/2006/relationships/customXml" Target="../ink/ink36.xml"/><Relationship Id="rId71" Type="http://schemas.openxmlformats.org/officeDocument/2006/relationships/image" Target="../media/image37.png"/><Relationship Id="rId70" Type="http://schemas.openxmlformats.org/officeDocument/2006/relationships/customXml" Target="../ink/ink35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4.xml"/><Relationship Id="rId67" Type="http://schemas.openxmlformats.org/officeDocument/2006/relationships/image" Target="../media/image35.png"/><Relationship Id="rId66" Type="http://schemas.openxmlformats.org/officeDocument/2006/relationships/customXml" Target="../ink/ink33.xml"/><Relationship Id="rId65" Type="http://schemas.openxmlformats.org/officeDocument/2006/relationships/image" Target="../media/image34.png"/><Relationship Id="rId64" Type="http://schemas.openxmlformats.org/officeDocument/2006/relationships/customXml" Target="../ink/ink32.xml"/><Relationship Id="rId63" Type="http://schemas.openxmlformats.org/officeDocument/2006/relationships/image" Target="../media/image33.png"/><Relationship Id="rId62" Type="http://schemas.openxmlformats.org/officeDocument/2006/relationships/customXml" Target="../ink/ink31.xml"/><Relationship Id="rId61" Type="http://schemas.openxmlformats.org/officeDocument/2006/relationships/image" Target="../media/image3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1.png"/><Relationship Id="rId58" Type="http://schemas.openxmlformats.org/officeDocument/2006/relationships/customXml" Target="../ink/ink29.xml"/><Relationship Id="rId57" Type="http://schemas.openxmlformats.org/officeDocument/2006/relationships/image" Target="../media/image30.png"/><Relationship Id="rId56" Type="http://schemas.openxmlformats.org/officeDocument/2006/relationships/customXml" Target="../ink/ink28.xml"/><Relationship Id="rId55" Type="http://schemas.openxmlformats.org/officeDocument/2006/relationships/image" Target="../media/image29.png"/><Relationship Id="rId54" Type="http://schemas.openxmlformats.org/officeDocument/2006/relationships/customXml" Target="../ink/ink27.xml"/><Relationship Id="rId53" Type="http://schemas.openxmlformats.org/officeDocument/2006/relationships/image" Target="../media/image28.png"/><Relationship Id="rId52" Type="http://schemas.openxmlformats.org/officeDocument/2006/relationships/customXml" Target="../ink/ink26.xml"/><Relationship Id="rId51" Type="http://schemas.openxmlformats.org/officeDocument/2006/relationships/image" Target="../media/image27.png"/><Relationship Id="rId50" Type="http://schemas.openxmlformats.org/officeDocument/2006/relationships/customXml" Target="../ink/ink25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4.xml"/><Relationship Id="rId47" Type="http://schemas.openxmlformats.org/officeDocument/2006/relationships/image" Target="../media/image25.png"/><Relationship Id="rId46" Type="http://schemas.openxmlformats.org/officeDocument/2006/relationships/customXml" Target="../ink/ink23.xml"/><Relationship Id="rId45" Type="http://schemas.openxmlformats.org/officeDocument/2006/relationships/image" Target="../media/image24.png"/><Relationship Id="rId44" Type="http://schemas.openxmlformats.org/officeDocument/2006/relationships/customXml" Target="../ink/ink22.xml"/><Relationship Id="rId43" Type="http://schemas.openxmlformats.org/officeDocument/2006/relationships/image" Target="../media/image23.png"/><Relationship Id="rId42" Type="http://schemas.openxmlformats.org/officeDocument/2006/relationships/customXml" Target="../ink/ink21.xml"/><Relationship Id="rId41" Type="http://schemas.openxmlformats.org/officeDocument/2006/relationships/image" Target="../media/image2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1.png"/><Relationship Id="rId38" Type="http://schemas.openxmlformats.org/officeDocument/2006/relationships/customXml" Target="../ink/ink19.xml"/><Relationship Id="rId37" Type="http://schemas.openxmlformats.org/officeDocument/2006/relationships/image" Target="../media/image20.png"/><Relationship Id="rId36" Type="http://schemas.openxmlformats.org/officeDocument/2006/relationships/customXml" Target="../ink/ink18.xml"/><Relationship Id="rId35" Type="http://schemas.openxmlformats.org/officeDocument/2006/relationships/image" Target="../media/image19.png"/><Relationship Id="rId34" Type="http://schemas.openxmlformats.org/officeDocument/2006/relationships/customXml" Target="../ink/ink17.xml"/><Relationship Id="rId33" Type="http://schemas.openxmlformats.org/officeDocument/2006/relationships/image" Target="../media/image18.png"/><Relationship Id="rId32" Type="http://schemas.openxmlformats.org/officeDocument/2006/relationships/customXml" Target="../ink/ink16.xml"/><Relationship Id="rId31" Type="http://schemas.openxmlformats.org/officeDocument/2006/relationships/image" Target="../media/image17.png"/><Relationship Id="rId30" Type="http://schemas.openxmlformats.org/officeDocument/2006/relationships/customXml" Target="../ink/ink15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" Type="http://schemas.openxmlformats.org/officeDocument/2006/relationships/customXml" Target="../ink/ink14.xml"/><Relationship Id="rId27" Type="http://schemas.openxmlformats.org/officeDocument/2006/relationships/image" Target="../media/image15.png"/><Relationship Id="rId26" Type="http://schemas.openxmlformats.org/officeDocument/2006/relationships/customXml" Target="../ink/ink13.xml"/><Relationship Id="rId258" Type="http://schemas.openxmlformats.org/officeDocument/2006/relationships/slideLayout" Target="../slideLayouts/slideLayout2.xml"/><Relationship Id="rId257" Type="http://schemas.openxmlformats.org/officeDocument/2006/relationships/image" Target="../media/image130.png"/><Relationship Id="rId256" Type="http://schemas.openxmlformats.org/officeDocument/2006/relationships/customXml" Target="../ink/ink128.xml"/><Relationship Id="rId255" Type="http://schemas.openxmlformats.org/officeDocument/2006/relationships/image" Target="../media/image129.png"/><Relationship Id="rId254" Type="http://schemas.openxmlformats.org/officeDocument/2006/relationships/customXml" Target="../ink/ink127.xml"/><Relationship Id="rId253" Type="http://schemas.openxmlformats.org/officeDocument/2006/relationships/image" Target="../media/image128.png"/><Relationship Id="rId252" Type="http://schemas.openxmlformats.org/officeDocument/2006/relationships/customXml" Target="../ink/ink126.xml"/><Relationship Id="rId251" Type="http://schemas.openxmlformats.org/officeDocument/2006/relationships/image" Target="../media/image127.png"/><Relationship Id="rId250" Type="http://schemas.openxmlformats.org/officeDocument/2006/relationships/customXml" Target="../ink/ink125.xml"/><Relationship Id="rId25" Type="http://schemas.openxmlformats.org/officeDocument/2006/relationships/image" Target="../media/image14.png"/><Relationship Id="rId249" Type="http://schemas.openxmlformats.org/officeDocument/2006/relationships/image" Target="../media/image126.png"/><Relationship Id="rId248" Type="http://schemas.openxmlformats.org/officeDocument/2006/relationships/customXml" Target="../ink/ink124.xml"/><Relationship Id="rId247" Type="http://schemas.openxmlformats.org/officeDocument/2006/relationships/image" Target="../media/image125.png"/><Relationship Id="rId246" Type="http://schemas.openxmlformats.org/officeDocument/2006/relationships/customXml" Target="../ink/ink123.xml"/><Relationship Id="rId245" Type="http://schemas.openxmlformats.org/officeDocument/2006/relationships/image" Target="../media/image124.png"/><Relationship Id="rId244" Type="http://schemas.openxmlformats.org/officeDocument/2006/relationships/customXml" Target="../ink/ink122.xml"/><Relationship Id="rId243" Type="http://schemas.openxmlformats.org/officeDocument/2006/relationships/image" Target="../media/image123.png"/><Relationship Id="rId242" Type="http://schemas.openxmlformats.org/officeDocument/2006/relationships/customXml" Target="../ink/ink121.xml"/><Relationship Id="rId241" Type="http://schemas.openxmlformats.org/officeDocument/2006/relationships/image" Target="../media/image122.png"/><Relationship Id="rId240" Type="http://schemas.openxmlformats.org/officeDocument/2006/relationships/customXml" Target="../ink/ink120.xml"/><Relationship Id="rId24" Type="http://schemas.openxmlformats.org/officeDocument/2006/relationships/customXml" Target="../ink/ink12.xml"/><Relationship Id="rId239" Type="http://schemas.openxmlformats.org/officeDocument/2006/relationships/image" Target="../media/image121.png"/><Relationship Id="rId238" Type="http://schemas.openxmlformats.org/officeDocument/2006/relationships/customXml" Target="../ink/ink119.xml"/><Relationship Id="rId237" Type="http://schemas.openxmlformats.org/officeDocument/2006/relationships/image" Target="../media/image120.png"/><Relationship Id="rId236" Type="http://schemas.openxmlformats.org/officeDocument/2006/relationships/customXml" Target="../ink/ink118.xml"/><Relationship Id="rId235" Type="http://schemas.openxmlformats.org/officeDocument/2006/relationships/image" Target="../media/image119.png"/><Relationship Id="rId234" Type="http://schemas.openxmlformats.org/officeDocument/2006/relationships/customXml" Target="../ink/ink117.xml"/><Relationship Id="rId233" Type="http://schemas.openxmlformats.org/officeDocument/2006/relationships/image" Target="../media/image118.png"/><Relationship Id="rId232" Type="http://schemas.openxmlformats.org/officeDocument/2006/relationships/customXml" Target="../ink/ink116.xml"/><Relationship Id="rId231" Type="http://schemas.openxmlformats.org/officeDocument/2006/relationships/image" Target="../media/image117.png"/><Relationship Id="rId230" Type="http://schemas.openxmlformats.org/officeDocument/2006/relationships/customXml" Target="../ink/ink115.xml"/><Relationship Id="rId23" Type="http://schemas.openxmlformats.org/officeDocument/2006/relationships/image" Target="../media/image13.png"/><Relationship Id="rId229" Type="http://schemas.openxmlformats.org/officeDocument/2006/relationships/image" Target="../media/image116.png"/><Relationship Id="rId228" Type="http://schemas.openxmlformats.org/officeDocument/2006/relationships/customXml" Target="../ink/ink114.xml"/><Relationship Id="rId227" Type="http://schemas.openxmlformats.org/officeDocument/2006/relationships/image" Target="../media/image115.png"/><Relationship Id="rId226" Type="http://schemas.openxmlformats.org/officeDocument/2006/relationships/customXml" Target="../ink/ink113.xml"/><Relationship Id="rId225" Type="http://schemas.openxmlformats.org/officeDocument/2006/relationships/image" Target="../media/image114.png"/><Relationship Id="rId224" Type="http://schemas.openxmlformats.org/officeDocument/2006/relationships/customXml" Target="../ink/ink112.xml"/><Relationship Id="rId223" Type="http://schemas.openxmlformats.org/officeDocument/2006/relationships/image" Target="../media/image113.png"/><Relationship Id="rId222" Type="http://schemas.openxmlformats.org/officeDocument/2006/relationships/customXml" Target="../ink/ink111.xml"/><Relationship Id="rId221" Type="http://schemas.openxmlformats.org/officeDocument/2006/relationships/image" Target="../media/image112.png"/><Relationship Id="rId220" Type="http://schemas.openxmlformats.org/officeDocument/2006/relationships/customXml" Target="../ink/ink110.xml"/><Relationship Id="rId22" Type="http://schemas.openxmlformats.org/officeDocument/2006/relationships/customXml" Target="../ink/ink11.xml"/><Relationship Id="rId219" Type="http://schemas.openxmlformats.org/officeDocument/2006/relationships/image" Target="../media/image111.png"/><Relationship Id="rId218" Type="http://schemas.openxmlformats.org/officeDocument/2006/relationships/customXml" Target="../ink/ink109.xml"/><Relationship Id="rId217" Type="http://schemas.openxmlformats.org/officeDocument/2006/relationships/image" Target="../media/image110.png"/><Relationship Id="rId216" Type="http://schemas.openxmlformats.org/officeDocument/2006/relationships/customXml" Target="../ink/ink108.xml"/><Relationship Id="rId215" Type="http://schemas.openxmlformats.org/officeDocument/2006/relationships/image" Target="../media/image109.png"/><Relationship Id="rId214" Type="http://schemas.openxmlformats.org/officeDocument/2006/relationships/customXml" Target="../ink/ink107.xml"/><Relationship Id="rId213" Type="http://schemas.openxmlformats.org/officeDocument/2006/relationships/image" Target="../media/image108.png"/><Relationship Id="rId212" Type="http://schemas.openxmlformats.org/officeDocument/2006/relationships/customXml" Target="../ink/ink106.xml"/><Relationship Id="rId211" Type="http://schemas.openxmlformats.org/officeDocument/2006/relationships/image" Target="../media/image107.png"/><Relationship Id="rId210" Type="http://schemas.openxmlformats.org/officeDocument/2006/relationships/customXml" Target="../ink/ink105.xml"/><Relationship Id="rId21" Type="http://schemas.openxmlformats.org/officeDocument/2006/relationships/image" Target="../media/image12.png"/><Relationship Id="rId209" Type="http://schemas.openxmlformats.org/officeDocument/2006/relationships/image" Target="../media/image106.png"/><Relationship Id="rId208" Type="http://schemas.openxmlformats.org/officeDocument/2006/relationships/customXml" Target="../ink/ink104.xml"/><Relationship Id="rId207" Type="http://schemas.openxmlformats.org/officeDocument/2006/relationships/image" Target="../media/image105.png"/><Relationship Id="rId206" Type="http://schemas.openxmlformats.org/officeDocument/2006/relationships/customXml" Target="../ink/ink103.xml"/><Relationship Id="rId205" Type="http://schemas.openxmlformats.org/officeDocument/2006/relationships/image" Target="../media/image104.png"/><Relationship Id="rId204" Type="http://schemas.openxmlformats.org/officeDocument/2006/relationships/customXml" Target="../ink/ink102.xml"/><Relationship Id="rId203" Type="http://schemas.openxmlformats.org/officeDocument/2006/relationships/image" Target="../media/image103.png"/><Relationship Id="rId202" Type="http://schemas.openxmlformats.org/officeDocument/2006/relationships/customXml" Target="../ink/ink101.xml"/><Relationship Id="rId201" Type="http://schemas.openxmlformats.org/officeDocument/2006/relationships/image" Target="../media/image102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1.png"/><Relationship Id="rId198" Type="http://schemas.openxmlformats.org/officeDocument/2006/relationships/customXml" Target="../ink/ink99.xml"/><Relationship Id="rId197" Type="http://schemas.openxmlformats.org/officeDocument/2006/relationships/image" Target="../media/image100.png"/><Relationship Id="rId196" Type="http://schemas.openxmlformats.org/officeDocument/2006/relationships/customXml" Target="../ink/ink98.xml"/><Relationship Id="rId195" Type="http://schemas.openxmlformats.org/officeDocument/2006/relationships/image" Target="../media/image99.png"/><Relationship Id="rId194" Type="http://schemas.openxmlformats.org/officeDocument/2006/relationships/customXml" Target="../ink/ink97.xml"/><Relationship Id="rId193" Type="http://schemas.openxmlformats.org/officeDocument/2006/relationships/image" Target="../media/image98.png"/><Relationship Id="rId192" Type="http://schemas.openxmlformats.org/officeDocument/2006/relationships/customXml" Target="../ink/ink96.xml"/><Relationship Id="rId191" Type="http://schemas.openxmlformats.org/officeDocument/2006/relationships/image" Target="../media/image97.png"/><Relationship Id="rId190" Type="http://schemas.openxmlformats.org/officeDocument/2006/relationships/customXml" Target="../ink/ink95.xml"/><Relationship Id="rId19" Type="http://schemas.openxmlformats.org/officeDocument/2006/relationships/image" Target="../media/image11.png"/><Relationship Id="rId189" Type="http://schemas.openxmlformats.org/officeDocument/2006/relationships/image" Target="../media/image96.png"/><Relationship Id="rId188" Type="http://schemas.openxmlformats.org/officeDocument/2006/relationships/customXml" Target="../ink/ink94.xml"/><Relationship Id="rId187" Type="http://schemas.openxmlformats.org/officeDocument/2006/relationships/image" Target="../media/image95.png"/><Relationship Id="rId186" Type="http://schemas.openxmlformats.org/officeDocument/2006/relationships/customXml" Target="../ink/ink93.xml"/><Relationship Id="rId185" Type="http://schemas.openxmlformats.org/officeDocument/2006/relationships/image" Target="../media/image94.png"/><Relationship Id="rId184" Type="http://schemas.openxmlformats.org/officeDocument/2006/relationships/customXml" Target="../ink/ink92.xml"/><Relationship Id="rId183" Type="http://schemas.openxmlformats.org/officeDocument/2006/relationships/image" Target="../media/image93.png"/><Relationship Id="rId182" Type="http://schemas.openxmlformats.org/officeDocument/2006/relationships/customXml" Target="../ink/ink91.xml"/><Relationship Id="rId181" Type="http://schemas.openxmlformats.org/officeDocument/2006/relationships/image" Target="../media/image92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1.png"/><Relationship Id="rId178" Type="http://schemas.openxmlformats.org/officeDocument/2006/relationships/customXml" Target="../ink/ink89.xml"/><Relationship Id="rId177" Type="http://schemas.openxmlformats.org/officeDocument/2006/relationships/image" Target="../media/image90.png"/><Relationship Id="rId176" Type="http://schemas.openxmlformats.org/officeDocument/2006/relationships/customXml" Target="../ink/ink88.xml"/><Relationship Id="rId175" Type="http://schemas.openxmlformats.org/officeDocument/2006/relationships/image" Target="../media/image89.png"/><Relationship Id="rId174" Type="http://schemas.openxmlformats.org/officeDocument/2006/relationships/customXml" Target="../ink/ink87.xml"/><Relationship Id="rId173" Type="http://schemas.openxmlformats.org/officeDocument/2006/relationships/image" Target="../media/image88.png"/><Relationship Id="rId172" Type="http://schemas.openxmlformats.org/officeDocument/2006/relationships/customXml" Target="../ink/ink86.xml"/><Relationship Id="rId171" Type="http://schemas.openxmlformats.org/officeDocument/2006/relationships/image" Target="../media/image87.png"/><Relationship Id="rId170" Type="http://schemas.openxmlformats.org/officeDocument/2006/relationships/customXml" Target="../ink/ink85.xml"/><Relationship Id="rId17" Type="http://schemas.openxmlformats.org/officeDocument/2006/relationships/image" Target="../media/image10.png"/><Relationship Id="rId169" Type="http://schemas.openxmlformats.org/officeDocument/2006/relationships/image" Target="../media/image86.png"/><Relationship Id="rId168" Type="http://schemas.openxmlformats.org/officeDocument/2006/relationships/customXml" Target="../ink/ink84.xml"/><Relationship Id="rId167" Type="http://schemas.openxmlformats.org/officeDocument/2006/relationships/image" Target="../media/image85.png"/><Relationship Id="rId166" Type="http://schemas.openxmlformats.org/officeDocument/2006/relationships/customXml" Target="../ink/ink83.xml"/><Relationship Id="rId165" Type="http://schemas.openxmlformats.org/officeDocument/2006/relationships/image" Target="../media/image84.png"/><Relationship Id="rId164" Type="http://schemas.openxmlformats.org/officeDocument/2006/relationships/customXml" Target="../ink/ink82.xml"/><Relationship Id="rId163" Type="http://schemas.openxmlformats.org/officeDocument/2006/relationships/image" Target="../media/image83.png"/><Relationship Id="rId162" Type="http://schemas.openxmlformats.org/officeDocument/2006/relationships/customXml" Target="../ink/ink81.xml"/><Relationship Id="rId161" Type="http://schemas.openxmlformats.org/officeDocument/2006/relationships/image" Target="../media/image82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1.png"/><Relationship Id="rId158" Type="http://schemas.openxmlformats.org/officeDocument/2006/relationships/customXml" Target="../ink/ink79.xml"/><Relationship Id="rId157" Type="http://schemas.openxmlformats.org/officeDocument/2006/relationships/image" Target="../media/image80.png"/><Relationship Id="rId156" Type="http://schemas.openxmlformats.org/officeDocument/2006/relationships/customXml" Target="../ink/ink78.xml"/><Relationship Id="rId155" Type="http://schemas.openxmlformats.org/officeDocument/2006/relationships/image" Target="../media/image79.png"/><Relationship Id="rId154" Type="http://schemas.openxmlformats.org/officeDocument/2006/relationships/customXml" Target="../ink/ink77.xml"/><Relationship Id="rId153" Type="http://schemas.openxmlformats.org/officeDocument/2006/relationships/image" Target="../media/image78.png"/><Relationship Id="rId152" Type="http://schemas.openxmlformats.org/officeDocument/2006/relationships/customXml" Target="../ink/ink76.xml"/><Relationship Id="rId151" Type="http://schemas.openxmlformats.org/officeDocument/2006/relationships/image" Target="../media/image77.png"/><Relationship Id="rId150" Type="http://schemas.openxmlformats.org/officeDocument/2006/relationships/customXml" Target="../ink/ink75.xml"/><Relationship Id="rId15" Type="http://schemas.openxmlformats.org/officeDocument/2006/relationships/image" Target="../media/image9.png"/><Relationship Id="rId149" Type="http://schemas.openxmlformats.org/officeDocument/2006/relationships/image" Target="../media/image76.png"/><Relationship Id="rId148" Type="http://schemas.openxmlformats.org/officeDocument/2006/relationships/customXml" Target="../ink/ink74.xml"/><Relationship Id="rId147" Type="http://schemas.openxmlformats.org/officeDocument/2006/relationships/image" Target="../media/image75.png"/><Relationship Id="rId146" Type="http://schemas.openxmlformats.org/officeDocument/2006/relationships/customXml" Target="../ink/ink73.xml"/><Relationship Id="rId145" Type="http://schemas.openxmlformats.org/officeDocument/2006/relationships/image" Target="../media/image74.png"/><Relationship Id="rId144" Type="http://schemas.openxmlformats.org/officeDocument/2006/relationships/customXml" Target="../ink/ink72.xml"/><Relationship Id="rId143" Type="http://schemas.openxmlformats.org/officeDocument/2006/relationships/image" Target="../media/image73.png"/><Relationship Id="rId142" Type="http://schemas.openxmlformats.org/officeDocument/2006/relationships/customXml" Target="../ink/ink71.xml"/><Relationship Id="rId141" Type="http://schemas.openxmlformats.org/officeDocument/2006/relationships/image" Target="../media/image72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1.png"/><Relationship Id="rId138" Type="http://schemas.openxmlformats.org/officeDocument/2006/relationships/customXml" Target="../ink/ink69.xml"/><Relationship Id="rId137" Type="http://schemas.openxmlformats.org/officeDocument/2006/relationships/image" Target="../media/image70.png"/><Relationship Id="rId136" Type="http://schemas.openxmlformats.org/officeDocument/2006/relationships/customXml" Target="../ink/ink68.xml"/><Relationship Id="rId135" Type="http://schemas.openxmlformats.org/officeDocument/2006/relationships/image" Target="../media/image69.png"/><Relationship Id="rId134" Type="http://schemas.openxmlformats.org/officeDocument/2006/relationships/customXml" Target="../ink/ink67.xml"/><Relationship Id="rId133" Type="http://schemas.openxmlformats.org/officeDocument/2006/relationships/image" Target="../media/image68.png"/><Relationship Id="rId132" Type="http://schemas.openxmlformats.org/officeDocument/2006/relationships/customXml" Target="../ink/ink66.xml"/><Relationship Id="rId131" Type="http://schemas.openxmlformats.org/officeDocument/2006/relationships/image" Target="../media/image67.png"/><Relationship Id="rId130" Type="http://schemas.openxmlformats.org/officeDocument/2006/relationships/customXml" Target="../ink/ink65.xml"/><Relationship Id="rId13" Type="http://schemas.openxmlformats.org/officeDocument/2006/relationships/image" Target="../media/image8.png"/><Relationship Id="rId129" Type="http://schemas.openxmlformats.org/officeDocument/2006/relationships/image" Target="../media/image66.png"/><Relationship Id="rId128" Type="http://schemas.openxmlformats.org/officeDocument/2006/relationships/customXml" Target="../ink/ink64.xml"/><Relationship Id="rId127" Type="http://schemas.openxmlformats.org/officeDocument/2006/relationships/image" Target="../media/image65.png"/><Relationship Id="rId126" Type="http://schemas.openxmlformats.org/officeDocument/2006/relationships/customXml" Target="../ink/ink63.xml"/><Relationship Id="rId125" Type="http://schemas.openxmlformats.org/officeDocument/2006/relationships/image" Target="../media/image64.png"/><Relationship Id="rId124" Type="http://schemas.openxmlformats.org/officeDocument/2006/relationships/customXml" Target="../ink/ink62.xml"/><Relationship Id="rId123" Type="http://schemas.openxmlformats.org/officeDocument/2006/relationships/image" Target="../media/image63.png"/><Relationship Id="rId122" Type="http://schemas.openxmlformats.org/officeDocument/2006/relationships/customXml" Target="../ink/ink61.xml"/><Relationship Id="rId121" Type="http://schemas.openxmlformats.org/officeDocument/2006/relationships/image" Target="../media/image62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1.png"/><Relationship Id="rId118" Type="http://schemas.openxmlformats.org/officeDocument/2006/relationships/customXml" Target="../ink/ink59.xml"/><Relationship Id="rId117" Type="http://schemas.openxmlformats.org/officeDocument/2006/relationships/image" Target="../media/image60.png"/><Relationship Id="rId116" Type="http://schemas.openxmlformats.org/officeDocument/2006/relationships/customXml" Target="../ink/ink58.xml"/><Relationship Id="rId115" Type="http://schemas.openxmlformats.org/officeDocument/2006/relationships/image" Target="../media/image59.png"/><Relationship Id="rId114" Type="http://schemas.openxmlformats.org/officeDocument/2006/relationships/customXml" Target="../ink/ink57.xml"/><Relationship Id="rId113" Type="http://schemas.openxmlformats.org/officeDocument/2006/relationships/image" Target="../media/image58.png"/><Relationship Id="rId112" Type="http://schemas.openxmlformats.org/officeDocument/2006/relationships/customXml" Target="../ink/ink56.xml"/><Relationship Id="rId111" Type="http://schemas.openxmlformats.org/officeDocument/2006/relationships/image" Target="../media/image57.png"/><Relationship Id="rId110" Type="http://schemas.openxmlformats.org/officeDocument/2006/relationships/customXml" Target="../ink/ink55.xml"/><Relationship Id="rId11" Type="http://schemas.openxmlformats.org/officeDocument/2006/relationships/image" Target="../media/image7.png"/><Relationship Id="rId109" Type="http://schemas.openxmlformats.org/officeDocument/2006/relationships/image" Target="../media/image56.png"/><Relationship Id="rId108" Type="http://schemas.openxmlformats.org/officeDocument/2006/relationships/customXml" Target="../ink/ink54.xml"/><Relationship Id="rId107" Type="http://schemas.openxmlformats.org/officeDocument/2006/relationships/image" Target="../media/image55.png"/><Relationship Id="rId106" Type="http://schemas.openxmlformats.org/officeDocument/2006/relationships/customXml" Target="../ink/ink53.xml"/><Relationship Id="rId105" Type="http://schemas.openxmlformats.org/officeDocument/2006/relationships/image" Target="../media/image54.png"/><Relationship Id="rId104" Type="http://schemas.openxmlformats.org/officeDocument/2006/relationships/customXml" Target="../ink/ink52.xml"/><Relationship Id="rId103" Type="http://schemas.openxmlformats.org/officeDocument/2006/relationships/image" Target="../media/image53.png"/><Relationship Id="rId102" Type="http://schemas.openxmlformats.org/officeDocument/2006/relationships/customXml" Target="../ink/ink51.xml"/><Relationship Id="rId101" Type="http://schemas.openxmlformats.org/officeDocument/2006/relationships/image" Target="../media/image52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80.png"/><Relationship Id="rId98" Type="http://schemas.openxmlformats.org/officeDocument/2006/relationships/customXml" Target="../ink/ink177.xml"/><Relationship Id="rId97" Type="http://schemas.openxmlformats.org/officeDocument/2006/relationships/image" Target="../media/image179.png"/><Relationship Id="rId96" Type="http://schemas.openxmlformats.org/officeDocument/2006/relationships/customXml" Target="../ink/ink176.xml"/><Relationship Id="rId95" Type="http://schemas.openxmlformats.org/officeDocument/2006/relationships/image" Target="../media/image178.png"/><Relationship Id="rId94" Type="http://schemas.openxmlformats.org/officeDocument/2006/relationships/customXml" Target="../ink/ink175.xml"/><Relationship Id="rId93" Type="http://schemas.openxmlformats.org/officeDocument/2006/relationships/image" Target="../media/image177.png"/><Relationship Id="rId92" Type="http://schemas.openxmlformats.org/officeDocument/2006/relationships/customXml" Target="../ink/ink174.xml"/><Relationship Id="rId91" Type="http://schemas.openxmlformats.org/officeDocument/2006/relationships/image" Target="../media/image176.png"/><Relationship Id="rId90" Type="http://schemas.openxmlformats.org/officeDocument/2006/relationships/customXml" Target="../ink/ink173.xml"/><Relationship Id="rId9" Type="http://schemas.openxmlformats.org/officeDocument/2006/relationships/image" Target="../media/image135.png"/><Relationship Id="rId89" Type="http://schemas.openxmlformats.org/officeDocument/2006/relationships/image" Target="../media/image175.png"/><Relationship Id="rId88" Type="http://schemas.openxmlformats.org/officeDocument/2006/relationships/customXml" Target="../ink/ink172.xml"/><Relationship Id="rId87" Type="http://schemas.openxmlformats.org/officeDocument/2006/relationships/image" Target="../media/image174.png"/><Relationship Id="rId86" Type="http://schemas.openxmlformats.org/officeDocument/2006/relationships/customXml" Target="../ink/ink171.xml"/><Relationship Id="rId85" Type="http://schemas.openxmlformats.org/officeDocument/2006/relationships/image" Target="../media/image173.png"/><Relationship Id="rId84" Type="http://schemas.openxmlformats.org/officeDocument/2006/relationships/customXml" Target="../ink/ink170.xml"/><Relationship Id="rId83" Type="http://schemas.openxmlformats.org/officeDocument/2006/relationships/image" Target="../media/image172.png"/><Relationship Id="rId82" Type="http://schemas.openxmlformats.org/officeDocument/2006/relationships/customXml" Target="../ink/ink169.xml"/><Relationship Id="rId81" Type="http://schemas.openxmlformats.org/officeDocument/2006/relationships/image" Target="../media/image171.png"/><Relationship Id="rId80" Type="http://schemas.openxmlformats.org/officeDocument/2006/relationships/customXml" Target="../ink/ink168.xml"/><Relationship Id="rId8" Type="http://schemas.openxmlformats.org/officeDocument/2006/relationships/customXml" Target="../ink/ink132.xml"/><Relationship Id="rId79" Type="http://schemas.openxmlformats.org/officeDocument/2006/relationships/image" Target="../media/image170.png"/><Relationship Id="rId78" Type="http://schemas.openxmlformats.org/officeDocument/2006/relationships/customXml" Target="../ink/ink167.xml"/><Relationship Id="rId77" Type="http://schemas.openxmlformats.org/officeDocument/2006/relationships/image" Target="../media/image169.png"/><Relationship Id="rId76" Type="http://schemas.openxmlformats.org/officeDocument/2006/relationships/customXml" Target="../ink/ink166.xml"/><Relationship Id="rId75" Type="http://schemas.openxmlformats.org/officeDocument/2006/relationships/image" Target="../media/image168.png"/><Relationship Id="rId74" Type="http://schemas.openxmlformats.org/officeDocument/2006/relationships/customXml" Target="../ink/ink165.xml"/><Relationship Id="rId73" Type="http://schemas.openxmlformats.org/officeDocument/2006/relationships/image" Target="../media/image167.png"/><Relationship Id="rId72" Type="http://schemas.openxmlformats.org/officeDocument/2006/relationships/customXml" Target="../ink/ink164.xml"/><Relationship Id="rId71" Type="http://schemas.openxmlformats.org/officeDocument/2006/relationships/image" Target="../media/image166.png"/><Relationship Id="rId70" Type="http://schemas.openxmlformats.org/officeDocument/2006/relationships/customXml" Target="../ink/ink163.xml"/><Relationship Id="rId7" Type="http://schemas.openxmlformats.org/officeDocument/2006/relationships/image" Target="../media/image134.png"/><Relationship Id="rId69" Type="http://schemas.openxmlformats.org/officeDocument/2006/relationships/image" Target="../media/image165.png"/><Relationship Id="rId68" Type="http://schemas.openxmlformats.org/officeDocument/2006/relationships/customXml" Target="../ink/ink162.xml"/><Relationship Id="rId67" Type="http://schemas.openxmlformats.org/officeDocument/2006/relationships/image" Target="../media/image164.png"/><Relationship Id="rId66" Type="http://schemas.openxmlformats.org/officeDocument/2006/relationships/customXml" Target="../ink/ink161.xml"/><Relationship Id="rId65" Type="http://schemas.openxmlformats.org/officeDocument/2006/relationships/image" Target="../media/image163.png"/><Relationship Id="rId64" Type="http://schemas.openxmlformats.org/officeDocument/2006/relationships/customXml" Target="../ink/ink160.xml"/><Relationship Id="rId63" Type="http://schemas.openxmlformats.org/officeDocument/2006/relationships/image" Target="../media/image162.png"/><Relationship Id="rId62" Type="http://schemas.openxmlformats.org/officeDocument/2006/relationships/customXml" Target="../ink/ink159.xml"/><Relationship Id="rId61" Type="http://schemas.openxmlformats.org/officeDocument/2006/relationships/image" Target="../media/image161.png"/><Relationship Id="rId60" Type="http://schemas.openxmlformats.org/officeDocument/2006/relationships/customXml" Target="../ink/ink158.xml"/><Relationship Id="rId6" Type="http://schemas.openxmlformats.org/officeDocument/2006/relationships/customXml" Target="../ink/ink131.xml"/><Relationship Id="rId59" Type="http://schemas.openxmlformats.org/officeDocument/2006/relationships/image" Target="../media/image160.png"/><Relationship Id="rId58" Type="http://schemas.openxmlformats.org/officeDocument/2006/relationships/customXml" Target="../ink/ink157.xml"/><Relationship Id="rId57" Type="http://schemas.openxmlformats.org/officeDocument/2006/relationships/image" Target="../media/image159.png"/><Relationship Id="rId56" Type="http://schemas.openxmlformats.org/officeDocument/2006/relationships/customXml" Target="../ink/ink156.xml"/><Relationship Id="rId55" Type="http://schemas.openxmlformats.org/officeDocument/2006/relationships/image" Target="../media/image158.png"/><Relationship Id="rId54" Type="http://schemas.openxmlformats.org/officeDocument/2006/relationships/customXml" Target="../ink/ink155.xml"/><Relationship Id="rId53" Type="http://schemas.openxmlformats.org/officeDocument/2006/relationships/image" Target="../media/image157.png"/><Relationship Id="rId52" Type="http://schemas.openxmlformats.org/officeDocument/2006/relationships/customXml" Target="../ink/ink154.xml"/><Relationship Id="rId51" Type="http://schemas.openxmlformats.org/officeDocument/2006/relationships/image" Target="../media/image156.png"/><Relationship Id="rId50" Type="http://schemas.openxmlformats.org/officeDocument/2006/relationships/customXml" Target="../ink/ink153.xml"/><Relationship Id="rId5" Type="http://schemas.openxmlformats.org/officeDocument/2006/relationships/image" Target="../media/image133.png"/><Relationship Id="rId49" Type="http://schemas.openxmlformats.org/officeDocument/2006/relationships/image" Target="../media/image155.png"/><Relationship Id="rId48" Type="http://schemas.openxmlformats.org/officeDocument/2006/relationships/customXml" Target="../ink/ink152.xml"/><Relationship Id="rId47" Type="http://schemas.openxmlformats.org/officeDocument/2006/relationships/image" Target="../media/image154.png"/><Relationship Id="rId46" Type="http://schemas.openxmlformats.org/officeDocument/2006/relationships/customXml" Target="../ink/ink151.xml"/><Relationship Id="rId45" Type="http://schemas.openxmlformats.org/officeDocument/2006/relationships/image" Target="../media/image153.png"/><Relationship Id="rId44" Type="http://schemas.openxmlformats.org/officeDocument/2006/relationships/customXml" Target="../ink/ink150.xml"/><Relationship Id="rId43" Type="http://schemas.openxmlformats.org/officeDocument/2006/relationships/image" Target="../media/image152.png"/><Relationship Id="rId42" Type="http://schemas.openxmlformats.org/officeDocument/2006/relationships/customXml" Target="../ink/ink149.xml"/><Relationship Id="rId41" Type="http://schemas.openxmlformats.org/officeDocument/2006/relationships/image" Target="../media/image151.png"/><Relationship Id="rId40" Type="http://schemas.openxmlformats.org/officeDocument/2006/relationships/customXml" Target="../ink/ink148.xml"/><Relationship Id="rId4" Type="http://schemas.openxmlformats.org/officeDocument/2006/relationships/customXml" Target="../ink/ink130.xml"/><Relationship Id="rId39" Type="http://schemas.openxmlformats.org/officeDocument/2006/relationships/image" Target="../media/image150.png"/><Relationship Id="rId38" Type="http://schemas.openxmlformats.org/officeDocument/2006/relationships/customXml" Target="../ink/ink147.xml"/><Relationship Id="rId37" Type="http://schemas.openxmlformats.org/officeDocument/2006/relationships/image" Target="../media/image149.png"/><Relationship Id="rId36" Type="http://schemas.openxmlformats.org/officeDocument/2006/relationships/customXml" Target="../ink/ink146.xml"/><Relationship Id="rId35" Type="http://schemas.openxmlformats.org/officeDocument/2006/relationships/image" Target="../media/image148.png"/><Relationship Id="rId348" Type="http://schemas.openxmlformats.org/officeDocument/2006/relationships/slideLayout" Target="../slideLayouts/slideLayout2.xml"/><Relationship Id="rId347" Type="http://schemas.openxmlformats.org/officeDocument/2006/relationships/image" Target="../media/image304.png"/><Relationship Id="rId346" Type="http://schemas.openxmlformats.org/officeDocument/2006/relationships/customXml" Target="../ink/ink301.xml"/><Relationship Id="rId345" Type="http://schemas.openxmlformats.org/officeDocument/2006/relationships/image" Target="../media/image303.png"/><Relationship Id="rId344" Type="http://schemas.openxmlformats.org/officeDocument/2006/relationships/customXml" Target="../ink/ink300.xml"/><Relationship Id="rId343" Type="http://schemas.openxmlformats.org/officeDocument/2006/relationships/image" Target="../media/image302.png"/><Relationship Id="rId342" Type="http://schemas.openxmlformats.org/officeDocument/2006/relationships/customXml" Target="../ink/ink299.xml"/><Relationship Id="rId341" Type="http://schemas.openxmlformats.org/officeDocument/2006/relationships/image" Target="../media/image301.png"/><Relationship Id="rId340" Type="http://schemas.openxmlformats.org/officeDocument/2006/relationships/customXml" Target="../ink/ink298.xml"/><Relationship Id="rId34" Type="http://schemas.openxmlformats.org/officeDocument/2006/relationships/customXml" Target="../ink/ink145.xml"/><Relationship Id="rId339" Type="http://schemas.openxmlformats.org/officeDocument/2006/relationships/image" Target="../media/image300.png"/><Relationship Id="rId338" Type="http://schemas.openxmlformats.org/officeDocument/2006/relationships/customXml" Target="../ink/ink297.xml"/><Relationship Id="rId337" Type="http://schemas.openxmlformats.org/officeDocument/2006/relationships/image" Target="../media/image299.png"/><Relationship Id="rId336" Type="http://schemas.openxmlformats.org/officeDocument/2006/relationships/customXml" Target="../ink/ink296.xml"/><Relationship Id="rId335" Type="http://schemas.openxmlformats.org/officeDocument/2006/relationships/image" Target="../media/image298.png"/><Relationship Id="rId334" Type="http://schemas.openxmlformats.org/officeDocument/2006/relationships/customXml" Target="../ink/ink295.xml"/><Relationship Id="rId333" Type="http://schemas.openxmlformats.org/officeDocument/2006/relationships/image" Target="../media/image297.png"/><Relationship Id="rId332" Type="http://schemas.openxmlformats.org/officeDocument/2006/relationships/customXml" Target="../ink/ink294.xml"/><Relationship Id="rId331" Type="http://schemas.openxmlformats.org/officeDocument/2006/relationships/image" Target="../media/image296.png"/><Relationship Id="rId330" Type="http://schemas.openxmlformats.org/officeDocument/2006/relationships/customXml" Target="../ink/ink293.xml"/><Relationship Id="rId33" Type="http://schemas.openxmlformats.org/officeDocument/2006/relationships/image" Target="../media/image147.png"/><Relationship Id="rId329" Type="http://schemas.openxmlformats.org/officeDocument/2006/relationships/image" Target="../media/image295.png"/><Relationship Id="rId328" Type="http://schemas.openxmlformats.org/officeDocument/2006/relationships/customXml" Target="../ink/ink292.xml"/><Relationship Id="rId327" Type="http://schemas.openxmlformats.org/officeDocument/2006/relationships/image" Target="../media/image294.png"/><Relationship Id="rId326" Type="http://schemas.openxmlformats.org/officeDocument/2006/relationships/customXml" Target="../ink/ink291.xml"/><Relationship Id="rId325" Type="http://schemas.openxmlformats.org/officeDocument/2006/relationships/image" Target="../media/image293.png"/><Relationship Id="rId324" Type="http://schemas.openxmlformats.org/officeDocument/2006/relationships/customXml" Target="../ink/ink290.xml"/><Relationship Id="rId323" Type="http://schemas.openxmlformats.org/officeDocument/2006/relationships/image" Target="../media/image292.png"/><Relationship Id="rId322" Type="http://schemas.openxmlformats.org/officeDocument/2006/relationships/customXml" Target="../ink/ink289.xml"/><Relationship Id="rId321" Type="http://schemas.openxmlformats.org/officeDocument/2006/relationships/image" Target="../media/image291.png"/><Relationship Id="rId320" Type="http://schemas.openxmlformats.org/officeDocument/2006/relationships/customXml" Target="../ink/ink288.xml"/><Relationship Id="rId32" Type="http://schemas.openxmlformats.org/officeDocument/2006/relationships/customXml" Target="../ink/ink144.xml"/><Relationship Id="rId319" Type="http://schemas.openxmlformats.org/officeDocument/2006/relationships/image" Target="../media/image290.png"/><Relationship Id="rId318" Type="http://schemas.openxmlformats.org/officeDocument/2006/relationships/customXml" Target="../ink/ink287.xml"/><Relationship Id="rId317" Type="http://schemas.openxmlformats.org/officeDocument/2006/relationships/image" Target="../media/image289.png"/><Relationship Id="rId316" Type="http://schemas.openxmlformats.org/officeDocument/2006/relationships/customXml" Target="../ink/ink286.xml"/><Relationship Id="rId315" Type="http://schemas.openxmlformats.org/officeDocument/2006/relationships/image" Target="../media/image288.png"/><Relationship Id="rId314" Type="http://schemas.openxmlformats.org/officeDocument/2006/relationships/customXml" Target="../ink/ink285.xml"/><Relationship Id="rId313" Type="http://schemas.openxmlformats.org/officeDocument/2006/relationships/image" Target="../media/image287.png"/><Relationship Id="rId312" Type="http://schemas.openxmlformats.org/officeDocument/2006/relationships/customXml" Target="../ink/ink284.xml"/><Relationship Id="rId311" Type="http://schemas.openxmlformats.org/officeDocument/2006/relationships/image" Target="../media/image286.png"/><Relationship Id="rId310" Type="http://schemas.openxmlformats.org/officeDocument/2006/relationships/customXml" Target="../ink/ink283.xml"/><Relationship Id="rId31" Type="http://schemas.openxmlformats.org/officeDocument/2006/relationships/image" Target="../media/image146.png"/><Relationship Id="rId309" Type="http://schemas.openxmlformats.org/officeDocument/2006/relationships/image" Target="../media/image285.png"/><Relationship Id="rId308" Type="http://schemas.openxmlformats.org/officeDocument/2006/relationships/customXml" Target="../ink/ink282.xml"/><Relationship Id="rId307" Type="http://schemas.openxmlformats.org/officeDocument/2006/relationships/image" Target="../media/image284.png"/><Relationship Id="rId306" Type="http://schemas.openxmlformats.org/officeDocument/2006/relationships/customXml" Target="../ink/ink281.xml"/><Relationship Id="rId305" Type="http://schemas.openxmlformats.org/officeDocument/2006/relationships/image" Target="../media/image283.png"/><Relationship Id="rId304" Type="http://schemas.openxmlformats.org/officeDocument/2006/relationships/customXml" Target="../ink/ink280.xml"/><Relationship Id="rId303" Type="http://schemas.openxmlformats.org/officeDocument/2006/relationships/image" Target="../media/image282.png"/><Relationship Id="rId302" Type="http://schemas.openxmlformats.org/officeDocument/2006/relationships/customXml" Target="../ink/ink279.xml"/><Relationship Id="rId301" Type="http://schemas.openxmlformats.org/officeDocument/2006/relationships/image" Target="../media/image281.png"/><Relationship Id="rId300" Type="http://schemas.openxmlformats.org/officeDocument/2006/relationships/customXml" Target="../ink/ink278.xml"/><Relationship Id="rId30" Type="http://schemas.openxmlformats.org/officeDocument/2006/relationships/customXml" Target="../ink/ink143.xml"/><Relationship Id="rId3" Type="http://schemas.openxmlformats.org/officeDocument/2006/relationships/image" Target="../media/image132.png"/><Relationship Id="rId299" Type="http://schemas.openxmlformats.org/officeDocument/2006/relationships/image" Target="../media/image280.png"/><Relationship Id="rId298" Type="http://schemas.openxmlformats.org/officeDocument/2006/relationships/customXml" Target="../ink/ink277.xml"/><Relationship Id="rId297" Type="http://schemas.openxmlformats.org/officeDocument/2006/relationships/image" Target="../media/image279.png"/><Relationship Id="rId296" Type="http://schemas.openxmlformats.org/officeDocument/2006/relationships/customXml" Target="../ink/ink276.xml"/><Relationship Id="rId295" Type="http://schemas.openxmlformats.org/officeDocument/2006/relationships/image" Target="../media/image278.png"/><Relationship Id="rId294" Type="http://schemas.openxmlformats.org/officeDocument/2006/relationships/customXml" Target="../ink/ink275.xml"/><Relationship Id="rId293" Type="http://schemas.openxmlformats.org/officeDocument/2006/relationships/image" Target="../media/image277.png"/><Relationship Id="rId292" Type="http://schemas.openxmlformats.org/officeDocument/2006/relationships/customXml" Target="../ink/ink274.xml"/><Relationship Id="rId291" Type="http://schemas.openxmlformats.org/officeDocument/2006/relationships/image" Target="../media/image276.png"/><Relationship Id="rId290" Type="http://schemas.openxmlformats.org/officeDocument/2006/relationships/customXml" Target="../ink/ink273.xml"/><Relationship Id="rId29" Type="http://schemas.openxmlformats.org/officeDocument/2006/relationships/image" Target="../media/image145.png"/><Relationship Id="rId289" Type="http://schemas.openxmlformats.org/officeDocument/2006/relationships/image" Target="../media/image275.png"/><Relationship Id="rId288" Type="http://schemas.openxmlformats.org/officeDocument/2006/relationships/customXml" Target="../ink/ink272.xml"/><Relationship Id="rId287" Type="http://schemas.openxmlformats.org/officeDocument/2006/relationships/image" Target="../media/image274.png"/><Relationship Id="rId286" Type="http://schemas.openxmlformats.org/officeDocument/2006/relationships/customXml" Target="../ink/ink271.xml"/><Relationship Id="rId285" Type="http://schemas.openxmlformats.org/officeDocument/2006/relationships/image" Target="../media/image273.png"/><Relationship Id="rId284" Type="http://schemas.openxmlformats.org/officeDocument/2006/relationships/customXml" Target="../ink/ink270.xml"/><Relationship Id="rId283" Type="http://schemas.openxmlformats.org/officeDocument/2006/relationships/image" Target="../media/image272.png"/><Relationship Id="rId282" Type="http://schemas.openxmlformats.org/officeDocument/2006/relationships/customXml" Target="../ink/ink269.xml"/><Relationship Id="rId281" Type="http://schemas.openxmlformats.org/officeDocument/2006/relationships/image" Target="../media/image271.png"/><Relationship Id="rId280" Type="http://schemas.openxmlformats.org/officeDocument/2006/relationships/customXml" Target="../ink/ink268.xml"/><Relationship Id="rId28" Type="http://schemas.openxmlformats.org/officeDocument/2006/relationships/customXml" Target="../ink/ink142.xml"/><Relationship Id="rId279" Type="http://schemas.openxmlformats.org/officeDocument/2006/relationships/image" Target="../media/image270.png"/><Relationship Id="rId278" Type="http://schemas.openxmlformats.org/officeDocument/2006/relationships/customXml" Target="../ink/ink267.xml"/><Relationship Id="rId277" Type="http://schemas.openxmlformats.org/officeDocument/2006/relationships/image" Target="../media/image269.png"/><Relationship Id="rId276" Type="http://schemas.openxmlformats.org/officeDocument/2006/relationships/customXml" Target="../ink/ink266.xml"/><Relationship Id="rId275" Type="http://schemas.openxmlformats.org/officeDocument/2006/relationships/image" Target="../media/image268.png"/><Relationship Id="rId274" Type="http://schemas.openxmlformats.org/officeDocument/2006/relationships/customXml" Target="../ink/ink265.xml"/><Relationship Id="rId273" Type="http://schemas.openxmlformats.org/officeDocument/2006/relationships/image" Target="../media/image267.png"/><Relationship Id="rId272" Type="http://schemas.openxmlformats.org/officeDocument/2006/relationships/customXml" Target="../ink/ink264.xml"/><Relationship Id="rId271" Type="http://schemas.openxmlformats.org/officeDocument/2006/relationships/image" Target="../media/image266.png"/><Relationship Id="rId270" Type="http://schemas.openxmlformats.org/officeDocument/2006/relationships/customXml" Target="../ink/ink263.xml"/><Relationship Id="rId27" Type="http://schemas.openxmlformats.org/officeDocument/2006/relationships/image" Target="../media/image144.png"/><Relationship Id="rId269" Type="http://schemas.openxmlformats.org/officeDocument/2006/relationships/image" Target="../media/image265.png"/><Relationship Id="rId268" Type="http://schemas.openxmlformats.org/officeDocument/2006/relationships/customXml" Target="../ink/ink262.xml"/><Relationship Id="rId267" Type="http://schemas.openxmlformats.org/officeDocument/2006/relationships/image" Target="../media/image264.png"/><Relationship Id="rId266" Type="http://schemas.openxmlformats.org/officeDocument/2006/relationships/customXml" Target="../ink/ink261.xml"/><Relationship Id="rId265" Type="http://schemas.openxmlformats.org/officeDocument/2006/relationships/image" Target="../media/image263.png"/><Relationship Id="rId264" Type="http://schemas.openxmlformats.org/officeDocument/2006/relationships/customXml" Target="../ink/ink260.xml"/><Relationship Id="rId263" Type="http://schemas.openxmlformats.org/officeDocument/2006/relationships/image" Target="../media/image262.png"/><Relationship Id="rId262" Type="http://schemas.openxmlformats.org/officeDocument/2006/relationships/customXml" Target="../ink/ink259.xml"/><Relationship Id="rId261" Type="http://schemas.openxmlformats.org/officeDocument/2006/relationships/image" Target="../media/image261.png"/><Relationship Id="rId260" Type="http://schemas.openxmlformats.org/officeDocument/2006/relationships/customXml" Target="../ink/ink258.xml"/><Relationship Id="rId26" Type="http://schemas.openxmlformats.org/officeDocument/2006/relationships/customXml" Target="../ink/ink141.xml"/><Relationship Id="rId259" Type="http://schemas.openxmlformats.org/officeDocument/2006/relationships/image" Target="../media/image260.png"/><Relationship Id="rId258" Type="http://schemas.openxmlformats.org/officeDocument/2006/relationships/customXml" Target="../ink/ink257.xml"/><Relationship Id="rId257" Type="http://schemas.openxmlformats.org/officeDocument/2006/relationships/image" Target="../media/image259.png"/><Relationship Id="rId256" Type="http://schemas.openxmlformats.org/officeDocument/2006/relationships/customXml" Target="../ink/ink256.xml"/><Relationship Id="rId255" Type="http://schemas.openxmlformats.org/officeDocument/2006/relationships/image" Target="../media/image258.png"/><Relationship Id="rId254" Type="http://schemas.openxmlformats.org/officeDocument/2006/relationships/customXml" Target="../ink/ink255.xml"/><Relationship Id="rId253" Type="http://schemas.openxmlformats.org/officeDocument/2006/relationships/image" Target="../media/image257.png"/><Relationship Id="rId252" Type="http://schemas.openxmlformats.org/officeDocument/2006/relationships/customXml" Target="../ink/ink254.xml"/><Relationship Id="rId251" Type="http://schemas.openxmlformats.org/officeDocument/2006/relationships/image" Target="../media/image256.png"/><Relationship Id="rId250" Type="http://schemas.openxmlformats.org/officeDocument/2006/relationships/customXml" Target="../ink/ink253.xml"/><Relationship Id="rId25" Type="http://schemas.openxmlformats.org/officeDocument/2006/relationships/image" Target="../media/image143.png"/><Relationship Id="rId249" Type="http://schemas.openxmlformats.org/officeDocument/2006/relationships/image" Target="../media/image255.png"/><Relationship Id="rId248" Type="http://schemas.openxmlformats.org/officeDocument/2006/relationships/customXml" Target="../ink/ink252.xml"/><Relationship Id="rId247" Type="http://schemas.openxmlformats.org/officeDocument/2006/relationships/image" Target="../media/image254.png"/><Relationship Id="rId246" Type="http://schemas.openxmlformats.org/officeDocument/2006/relationships/customXml" Target="../ink/ink251.xml"/><Relationship Id="rId245" Type="http://schemas.openxmlformats.org/officeDocument/2006/relationships/image" Target="../media/image253.png"/><Relationship Id="rId244" Type="http://schemas.openxmlformats.org/officeDocument/2006/relationships/customXml" Target="../ink/ink250.xml"/><Relationship Id="rId243" Type="http://schemas.openxmlformats.org/officeDocument/2006/relationships/image" Target="../media/image252.png"/><Relationship Id="rId242" Type="http://schemas.openxmlformats.org/officeDocument/2006/relationships/customXml" Target="../ink/ink249.xml"/><Relationship Id="rId241" Type="http://schemas.openxmlformats.org/officeDocument/2006/relationships/image" Target="../media/image251.png"/><Relationship Id="rId240" Type="http://schemas.openxmlformats.org/officeDocument/2006/relationships/customXml" Target="../ink/ink248.xml"/><Relationship Id="rId24" Type="http://schemas.openxmlformats.org/officeDocument/2006/relationships/customXml" Target="../ink/ink140.xml"/><Relationship Id="rId239" Type="http://schemas.openxmlformats.org/officeDocument/2006/relationships/image" Target="../media/image250.png"/><Relationship Id="rId238" Type="http://schemas.openxmlformats.org/officeDocument/2006/relationships/customXml" Target="../ink/ink247.xml"/><Relationship Id="rId237" Type="http://schemas.openxmlformats.org/officeDocument/2006/relationships/image" Target="../media/image249.png"/><Relationship Id="rId236" Type="http://schemas.openxmlformats.org/officeDocument/2006/relationships/customXml" Target="../ink/ink246.xml"/><Relationship Id="rId235" Type="http://schemas.openxmlformats.org/officeDocument/2006/relationships/image" Target="../media/image248.png"/><Relationship Id="rId234" Type="http://schemas.openxmlformats.org/officeDocument/2006/relationships/customXml" Target="../ink/ink245.xml"/><Relationship Id="rId233" Type="http://schemas.openxmlformats.org/officeDocument/2006/relationships/image" Target="../media/image247.png"/><Relationship Id="rId232" Type="http://schemas.openxmlformats.org/officeDocument/2006/relationships/customXml" Target="../ink/ink244.xml"/><Relationship Id="rId231" Type="http://schemas.openxmlformats.org/officeDocument/2006/relationships/image" Target="../media/image246.png"/><Relationship Id="rId230" Type="http://schemas.openxmlformats.org/officeDocument/2006/relationships/customXml" Target="../ink/ink243.xml"/><Relationship Id="rId23" Type="http://schemas.openxmlformats.org/officeDocument/2006/relationships/image" Target="../media/image142.png"/><Relationship Id="rId229" Type="http://schemas.openxmlformats.org/officeDocument/2006/relationships/image" Target="../media/image245.png"/><Relationship Id="rId228" Type="http://schemas.openxmlformats.org/officeDocument/2006/relationships/customXml" Target="../ink/ink242.xml"/><Relationship Id="rId227" Type="http://schemas.openxmlformats.org/officeDocument/2006/relationships/image" Target="../media/image244.png"/><Relationship Id="rId226" Type="http://schemas.openxmlformats.org/officeDocument/2006/relationships/customXml" Target="../ink/ink241.xml"/><Relationship Id="rId225" Type="http://schemas.openxmlformats.org/officeDocument/2006/relationships/image" Target="../media/image243.png"/><Relationship Id="rId224" Type="http://schemas.openxmlformats.org/officeDocument/2006/relationships/customXml" Target="../ink/ink240.xml"/><Relationship Id="rId223" Type="http://schemas.openxmlformats.org/officeDocument/2006/relationships/image" Target="../media/image242.png"/><Relationship Id="rId222" Type="http://schemas.openxmlformats.org/officeDocument/2006/relationships/customXml" Target="../ink/ink239.xml"/><Relationship Id="rId221" Type="http://schemas.openxmlformats.org/officeDocument/2006/relationships/image" Target="../media/image241.png"/><Relationship Id="rId220" Type="http://schemas.openxmlformats.org/officeDocument/2006/relationships/customXml" Target="../ink/ink238.xml"/><Relationship Id="rId22" Type="http://schemas.openxmlformats.org/officeDocument/2006/relationships/customXml" Target="../ink/ink139.xml"/><Relationship Id="rId219" Type="http://schemas.openxmlformats.org/officeDocument/2006/relationships/image" Target="../media/image240.png"/><Relationship Id="rId218" Type="http://schemas.openxmlformats.org/officeDocument/2006/relationships/customXml" Target="../ink/ink237.xml"/><Relationship Id="rId217" Type="http://schemas.openxmlformats.org/officeDocument/2006/relationships/image" Target="../media/image239.png"/><Relationship Id="rId216" Type="http://schemas.openxmlformats.org/officeDocument/2006/relationships/customXml" Target="../ink/ink236.xml"/><Relationship Id="rId215" Type="http://schemas.openxmlformats.org/officeDocument/2006/relationships/image" Target="../media/image238.png"/><Relationship Id="rId214" Type="http://schemas.openxmlformats.org/officeDocument/2006/relationships/customXml" Target="../ink/ink235.xml"/><Relationship Id="rId213" Type="http://schemas.openxmlformats.org/officeDocument/2006/relationships/image" Target="../media/image237.png"/><Relationship Id="rId212" Type="http://schemas.openxmlformats.org/officeDocument/2006/relationships/customXml" Target="../ink/ink234.xml"/><Relationship Id="rId211" Type="http://schemas.openxmlformats.org/officeDocument/2006/relationships/image" Target="../media/image236.png"/><Relationship Id="rId210" Type="http://schemas.openxmlformats.org/officeDocument/2006/relationships/customXml" Target="../ink/ink233.xml"/><Relationship Id="rId21" Type="http://schemas.openxmlformats.org/officeDocument/2006/relationships/image" Target="../media/image141.png"/><Relationship Id="rId209" Type="http://schemas.openxmlformats.org/officeDocument/2006/relationships/image" Target="../media/image235.png"/><Relationship Id="rId208" Type="http://schemas.openxmlformats.org/officeDocument/2006/relationships/customXml" Target="../ink/ink232.xml"/><Relationship Id="rId207" Type="http://schemas.openxmlformats.org/officeDocument/2006/relationships/image" Target="../media/image234.png"/><Relationship Id="rId206" Type="http://schemas.openxmlformats.org/officeDocument/2006/relationships/customXml" Target="../ink/ink231.xml"/><Relationship Id="rId205" Type="http://schemas.openxmlformats.org/officeDocument/2006/relationships/image" Target="../media/image233.png"/><Relationship Id="rId204" Type="http://schemas.openxmlformats.org/officeDocument/2006/relationships/customXml" Target="../ink/ink230.xml"/><Relationship Id="rId203" Type="http://schemas.openxmlformats.org/officeDocument/2006/relationships/image" Target="../media/image232.png"/><Relationship Id="rId202" Type="http://schemas.openxmlformats.org/officeDocument/2006/relationships/customXml" Target="../ink/ink229.xml"/><Relationship Id="rId201" Type="http://schemas.openxmlformats.org/officeDocument/2006/relationships/image" Target="../media/image231.png"/><Relationship Id="rId200" Type="http://schemas.openxmlformats.org/officeDocument/2006/relationships/customXml" Target="../ink/ink228.xml"/><Relationship Id="rId20" Type="http://schemas.openxmlformats.org/officeDocument/2006/relationships/customXml" Target="../ink/ink138.xml"/><Relationship Id="rId2" Type="http://schemas.openxmlformats.org/officeDocument/2006/relationships/customXml" Target="../ink/ink129.xml"/><Relationship Id="rId199" Type="http://schemas.openxmlformats.org/officeDocument/2006/relationships/image" Target="../media/image230.png"/><Relationship Id="rId198" Type="http://schemas.openxmlformats.org/officeDocument/2006/relationships/customXml" Target="../ink/ink227.xml"/><Relationship Id="rId197" Type="http://schemas.openxmlformats.org/officeDocument/2006/relationships/image" Target="../media/image229.png"/><Relationship Id="rId196" Type="http://schemas.openxmlformats.org/officeDocument/2006/relationships/customXml" Target="../ink/ink226.xml"/><Relationship Id="rId195" Type="http://schemas.openxmlformats.org/officeDocument/2006/relationships/image" Target="../media/image228.png"/><Relationship Id="rId194" Type="http://schemas.openxmlformats.org/officeDocument/2006/relationships/customXml" Target="../ink/ink225.xml"/><Relationship Id="rId193" Type="http://schemas.openxmlformats.org/officeDocument/2006/relationships/image" Target="../media/image227.png"/><Relationship Id="rId192" Type="http://schemas.openxmlformats.org/officeDocument/2006/relationships/customXml" Target="../ink/ink224.xml"/><Relationship Id="rId191" Type="http://schemas.openxmlformats.org/officeDocument/2006/relationships/image" Target="../media/image226.png"/><Relationship Id="rId190" Type="http://schemas.openxmlformats.org/officeDocument/2006/relationships/customXml" Target="../ink/ink223.xml"/><Relationship Id="rId19" Type="http://schemas.openxmlformats.org/officeDocument/2006/relationships/image" Target="../media/image140.png"/><Relationship Id="rId189" Type="http://schemas.openxmlformats.org/officeDocument/2006/relationships/image" Target="../media/image225.png"/><Relationship Id="rId188" Type="http://schemas.openxmlformats.org/officeDocument/2006/relationships/customXml" Target="../ink/ink222.xml"/><Relationship Id="rId187" Type="http://schemas.openxmlformats.org/officeDocument/2006/relationships/image" Target="../media/image224.png"/><Relationship Id="rId186" Type="http://schemas.openxmlformats.org/officeDocument/2006/relationships/customXml" Target="../ink/ink221.xml"/><Relationship Id="rId185" Type="http://schemas.openxmlformats.org/officeDocument/2006/relationships/image" Target="../media/image223.png"/><Relationship Id="rId184" Type="http://schemas.openxmlformats.org/officeDocument/2006/relationships/customXml" Target="../ink/ink220.xml"/><Relationship Id="rId183" Type="http://schemas.openxmlformats.org/officeDocument/2006/relationships/image" Target="../media/image222.png"/><Relationship Id="rId182" Type="http://schemas.openxmlformats.org/officeDocument/2006/relationships/customXml" Target="../ink/ink219.xml"/><Relationship Id="rId181" Type="http://schemas.openxmlformats.org/officeDocument/2006/relationships/image" Target="../media/image221.png"/><Relationship Id="rId180" Type="http://schemas.openxmlformats.org/officeDocument/2006/relationships/customXml" Target="../ink/ink218.xml"/><Relationship Id="rId18" Type="http://schemas.openxmlformats.org/officeDocument/2006/relationships/customXml" Target="../ink/ink137.xml"/><Relationship Id="rId179" Type="http://schemas.openxmlformats.org/officeDocument/2006/relationships/image" Target="../media/image220.png"/><Relationship Id="rId178" Type="http://schemas.openxmlformats.org/officeDocument/2006/relationships/customXml" Target="../ink/ink217.xml"/><Relationship Id="rId177" Type="http://schemas.openxmlformats.org/officeDocument/2006/relationships/image" Target="../media/image219.png"/><Relationship Id="rId176" Type="http://schemas.openxmlformats.org/officeDocument/2006/relationships/customXml" Target="../ink/ink216.xml"/><Relationship Id="rId175" Type="http://schemas.openxmlformats.org/officeDocument/2006/relationships/image" Target="../media/image218.png"/><Relationship Id="rId174" Type="http://schemas.openxmlformats.org/officeDocument/2006/relationships/customXml" Target="../ink/ink215.xml"/><Relationship Id="rId173" Type="http://schemas.openxmlformats.org/officeDocument/2006/relationships/image" Target="../media/image217.png"/><Relationship Id="rId172" Type="http://schemas.openxmlformats.org/officeDocument/2006/relationships/customXml" Target="../ink/ink214.xml"/><Relationship Id="rId171" Type="http://schemas.openxmlformats.org/officeDocument/2006/relationships/image" Target="../media/image216.png"/><Relationship Id="rId170" Type="http://schemas.openxmlformats.org/officeDocument/2006/relationships/customXml" Target="../ink/ink213.xml"/><Relationship Id="rId17" Type="http://schemas.openxmlformats.org/officeDocument/2006/relationships/image" Target="../media/image139.png"/><Relationship Id="rId169" Type="http://schemas.openxmlformats.org/officeDocument/2006/relationships/image" Target="../media/image215.png"/><Relationship Id="rId168" Type="http://schemas.openxmlformats.org/officeDocument/2006/relationships/customXml" Target="../ink/ink212.xml"/><Relationship Id="rId167" Type="http://schemas.openxmlformats.org/officeDocument/2006/relationships/image" Target="../media/image214.png"/><Relationship Id="rId166" Type="http://schemas.openxmlformats.org/officeDocument/2006/relationships/customXml" Target="../ink/ink211.xml"/><Relationship Id="rId165" Type="http://schemas.openxmlformats.org/officeDocument/2006/relationships/image" Target="../media/image213.png"/><Relationship Id="rId164" Type="http://schemas.openxmlformats.org/officeDocument/2006/relationships/customXml" Target="../ink/ink210.xml"/><Relationship Id="rId163" Type="http://schemas.openxmlformats.org/officeDocument/2006/relationships/image" Target="../media/image212.png"/><Relationship Id="rId162" Type="http://schemas.openxmlformats.org/officeDocument/2006/relationships/customXml" Target="../ink/ink209.xml"/><Relationship Id="rId161" Type="http://schemas.openxmlformats.org/officeDocument/2006/relationships/image" Target="../media/image211.png"/><Relationship Id="rId160" Type="http://schemas.openxmlformats.org/officeDocument/2006/relationships/customXml" Target="../ink/ink208.xml"/><Relationship Id="rId16" Type="http://schemas.openxmlformats.org/officeDocument/2006/relationships/customXml" Target="../ink/ink136.xml"/><Relationship Id="rId159" Type="http://schemas.openxmlformats.org/officeDocument/2006/relationships/image" Target="../media/image210.png"/><Relationship Id="rId158" Type="http://schemas.openxmlformats.org/officeDocument/2006/relationships/customXml" Target="../ink/ink207.xml"/><Relationship Id="rId157" Type="http://schemas.openxmlformats.org/officeDocument/2006/relationships/image" Target="../media/image209.png"/><Relationship Id="rId156" Type="http://schemas.openxmlformats.org/officeDocument/2006/relationships/customXml" Target="../ink/ink206.xml"/><Relationship Id="rId155" Type="http://schemas.openxmlformats.org/officeDocument/2006/relationships/image" Target="../media/image208.png"/><Relationship Id="rId154" Type="http://schemas.openxmlformats.org/officeDocument/2006/relationships/customXml" Target="../ink/ink205.xml"/><Relationship Id="rId153" Type="http://schemas.openxmlformats.org/officeDocument/2006/relationships/image" Target="../media/image207.png"/><Relationship Id="rId152" Type="http://schemas.openxmlformats.org/officeDocument/2006/relationships/customXml" Target="../ink/ink204.xml"/><Relationship Id="rId151" Type="http://schemas.openxmlformats.org/officeDocument/2006/relationships/image" Target="../media/image206.png"/><Relationship Id="rId150" Type="http://schemas.openxmlformats.org/officeDocument/2006/relationships/customXml" Target="../ink/ink203.xml"/><Relationship Id="rId15" Type="http://schemas.openxmlformats.org/officeDocument/2006/relationships/image" Target="../media/image138.png"/><Relationship Id="rId149" Type="http://schemas.openxmlformats.org/officeDocument/2006/relationships/image" Target="../media/image205.png"/><Relationship Id="rId148" Type="http://schemas.openxmlformats.org/officeDocument/2006/relationships/customXml" Target="../ink/ink202.xml"/><Relationship Id="rId147" Type="http://schemas.openxmlformats.org/officeDocument/2006/relationships/image" Target="../media/image204.png"/><Relationship Id="rId146" Type="http://schemas.openxmlformats.org/officeDocument/2006/relationships/customXml" Target="../ink/ink201.xml"/><Relationship Id="rId145" Type="http://schemas.openxmlformats.org/officeDocument/2006/relationships/image" Target="../media/image203.png"/><Relationship Id="rId144" Type="http://schemas.openxmlformats.org/officeDocument/2006/relationships/customXml" Target="../ink/ink200.xml"/><Relationship Id="rId143" Type="http://schemas.openxmlformats.org/officeDocument/2006/relationships/image" Target="../media/image202.png"/><Relationship Id="rId142" Type="http://schemas.openxmlformats.org/officeDocument/2006/relationships/customXml" Target="../ink/ink199.xml"/><Relationship Id="rId141" Type="http://schemas.openxmlformats.org/officeDocument/2006/relationships/image" Target="../media/image201.png"/><Relationship Id="rId140" Type="http://schemas.openxmlformats.org/officeDocument/2006/relationships/customXml" Target="../ink/ink198.xml"/><Relationship Id="rId14" Type="http://schemas.openxmlformats.org/officeDocument/2006/relationships/customXml" Target="../ink/ink135.xml"/><Relationship Id="rId139" Type="http://schemas.openxmlformats.org/officeDocument/2006/relationships/image" Target="../media/image200.png"/><Relationship Id="rId138" Type="http://schemas.openxmlformats.org/officeDocument/2006/relationships/customXml" Target="../ink/ink197.xml"/><Relationship Id="rId137" Type="http://schemas.openxmlformats.org/officeDocument/2006/relationships/image" Target="../media/image199.png"/><Relationship Id="rId136" Type="http://schemas.openxmlformats.org/officeDocument/2006/relationships/customXml" Target="../ink/ink196.xml"/><Relationship Id="rId135" Type="http://schemas.openxmlformats.org/officeDocument/2006/relationships/image" Target="../media/image198.png"/><Relationship Id="rId134" Type="http://schemas.openxmlformats.org/officeDocument/2006/relationships/customXml" Target="../ink/ink195.xml"/><Relationship Id="rId133" Type="http://schemas.openxmlformats.org/officeDocument/2006/relationships/image" Target="../media/image197.png"/><Relationship Id="rId132" Type="http://schemas.openxmlformats.org/officeDocument/2006/relationships/customXml" Target="../ink/ink194.xml"/><Relationship Id="rId131" Type="http://schemas.openxmlformats.org/officeDocument/2006/relationships/image" Target="../media/image196.png"/><Relationship Id="rId130" Type="http://schemas.openxmlformats.org/officeDocument/2006/relationships/customXml" Target="../ink/ink193.xml"/><Relationship Id="rId13" Type="http://schemas.openxmlformats.org/officeDocument/2006/relationships/image" Target="../media/image137.png"/><Relationship Id="rId129" Type="http://schemas.openxmlformats.org/officeDocument/2006/relationships/image" Target="../media/image195.png"/><Relationship Id="rId128" Type="http://schemas.openxmlformats.org/officeDocument/2006/relationships/customXml" Target="../ink/ink192.xml"/><Relationship Id="rId127" Type="http://schemas.openxmlformats.org/officeDocument/2006/relationships/image" Target="../media/image194.png"/><Relationship Id="rId126" Type="http://schemas.openxmlformats.org/officeDocument/2006/relationships/customXml" Target="../ink/ink191.xml"/><Relationship Id="rId125" Type="http://schemas.openxmlformats.org/officeDocument/2006/relationships/image" Target="../media/image193.png"/><Relationship Id="rId124" Type="http://schemas.openxmlformats.org/officeDocument/2006/relationships/customXml" Target="../ink/ink190.xml"/><Relationship Id="rId123" Type="http://schemas.openxmlformats.org/officeDocument/2006/relationships/image" Target="../media/image192.png"/><Relationship Id="rId122" Type="http://schemas.openxmlformats.org/officeDocument/2006/relationships/customXml" Target="../ink/ink189.xml"/><Relationship Id="rId121" Type="http://schemas.openxmlformats.org/officeDocument/2006/relationships/image" Target="../media/image191.png"/><Relationship Id="rId120" Type="http://schemas.openxmlformats.org/officeDocument/2006/relationships/customXml" Target="../ink/ink188.xml"/><Relationship Id="rId12" Type="http://schemas.openxmlformats.org/officeDocument/2006/relationships/customXml" Target="../ink/ink134.xml"/><Relationship Id="rId119" Type="http://schemas.openxmlformats.org/officeDocument/2006/relationships/image" Target="../media/image190.png"/><Relationship Id="rId118" Type="http://schemas.openxmlformats.org/officeDocument/2006/relationships/customXml" Target="../ink/ink187.xml"/><Relationship Id="rId117" Type="http://schemas.openxmlformats.org/officeDocument/2006/relationships/image" Target="../media/image189.png"/><Relationship Id="rId116" Type="http://schemas.openxmlformats.org/officeDocument/2006/relationships/customXml" Target="../ink/ink186.xml"/><Relationship Id="rId115" Type="http://schemas.openxmlformats.org/officeDocument/2006/relationships/image" Target="../media/image188.png"/><Relationship Id="rId114" Type="http://schemas.openxmlformats.org/officeDocument/2006/relationships/customXml" Target="../ink/ink185.xml"/><Relationship Id="rId113" Type="http://schemas.openxmlformats.org/officeDocument/2006/relationships/image" Target="../media/image187.png"/><Relationship Id="rId112" Type="http://schemas.openxmlformats.org/officeDocument/2006/relationships/customXml" Target="../ink/ink184.xml"/><Relationship Id="rId111" Type="http://schemas.openxmlformats.org/officeDocument/2006/relationships/image" Target="../media/image186.png"/><Relationship Id="rId110" Type="http://schemas.openxmlformats.org/officeDocument/2006/relationships/customXml" Target="../ink/ink183.xml"/><Relationship Id="rId11" Type="http://schemas.openxmlformats.org/officeDocument/2006/relationships/image" Target="../media/image136.png"/><Relationship Id="rId109" Type="http://schemas.openxmlformats.org/officeDocument/2006/relationships/image" Target="../media/image185.png"/><Relationship Id="rId108" Type="http://schemas.openxmlformats.org/officeDocument/2006/relationships/customXml" Target="../ink/ink182.xml"/><Relationship Id="rId107" Type="http://schemas.openxmlformats.org/officeDocument/2006/relationships/image" Target="../media/image184.png"/><Relationship Id="rId106" Type="http://schemas.openxmlformats.org/officeDocument/2006/relationships/customXml" Target="../ink/ink181.xml"/><Relationship Id="rId105" Type="http://schemas.openxmlformats.org/officeDocument/2006/relationships/image" Target="../media/image183.png"/><Relationship Id="rId104" Type="http://schemas.openxmlformats.org/officeDocument/2006/relationships/customXml" Target="../ink/ink180.xml"/><Relationship Id="rId103" Type="http://schemas.openxmlformats.org/officeDocument/2006/relationships/image" Target="../media/image182.png"/><Relationship Id="rId102" Type="http://schemas.openxmlformats.org/officeDocument/2006/relationships/customXml" Target="../ink/ink179.xml"/><Relationship Id="rId101" Type="http://schemas.openxmlformats.org/officeDocument/2006/relationships/image" Target="../media/image181.png"/><Relationship Id="rId100" Type="http://schemas.openxmlformats.org/officeDocument/2006/relationships/customXml" Target="../ink/ink178.xml"/><Relationship Id="rId10" Type="http://schemas.openxmlformats.org/officeDocument/2006/relationships/customXml" Target="../ink/ink133.xml"/><Relationship Id="rId1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53.png"/><Relationship Id="rId98" Type="http://schemas.openxmlformats.org/officeDocument/2006/relationships/customXml" Target="../ink/ink350.xml"/><Relationship Id="rId97" Type="http://schemas.openxmlformats.org/officeDocument/2006/relationships/image" Target="../media/image352.png"/><Relationship Id="rId96" Type="http://schemas.openxmlformats.org/officeDocument/2006/relationships/customXml" Target="../ink/ink349.xml"/><Relationship Id="rId95" Type="http://schemas.openxmlformats.org/officeDocument/2006/relationships/image" Target="../media/image351.png"/><Relationship Id="rId94" Type="http://schemas.openxmlformats.org/officeDocument/2006/relationships/customXml" Target="../ink/ink348.xml"/><Relationship Id="rId93" Type="http://schemas.openxmlformats.org/officeDocument/2006/relationships/image" Target="../media/image350.png"/><Relationship Id="rId92" Type="http://schemas.openxmlformats.org/officeDocument/2006/relationships/customXml" Target="../ink/ink347.xml"/><Relationship Id="rId91" Type="http://schemas.openxmlformats.org/officeDocument/2006/relationships/image" Target="../media/image349.png"/><Relationship Id="rId90" Type="http://schemas.openxmlformats.org/officeDocument/2006/relationships/customXml" Target="../ink/ink346.xml"/><Relationship Id="rId9" Type="http://schemas.openxmlformats.org/officeDocument/2006/relationships/image" Target="../media/image308.png"/><Relationship Id="rId89" Type="http://schemas.openxmlformats.org/officeDocument/2006/relationships/image" Target="../media/image348.png"/><Relationship Id="rId88" Type="http://schemas.openxmlformats.org/officeDocument/2006/relationships/customXml" Target="../ink/ink345.xml"/><Relationship Id="rId87" Type="http://schemas.openxmlformats.org/officeDocument/2006/relationships/image" Target="../media/image347.png"/><Relationship Id="rId86" Type="http://schemas.openxmlformats.org/officeDocument/2006/relationships/customXml" Target="../ink/ink344.xml"/><Relationship Id="rId85" Type="http://schemas.openxmlformats.org/officeDocument/2006/relationships/image" Target="../media/image346.png"/><Relationship Id="rId84" Type="http://schemas.openxmlformats.org/officeDocument/2006/relationships/customXml" Target="../ink/ink343.xml"/><Relationship Id="rId83" Type="http://schemas.openxmlformats.org/officeDocument/2006/relationships/image" Target="../media/image345.png"/><Relationship Id="rId82" Type="http://schemas.openxmlformats.org/officeDocument/2006/relationships/customXml" Target="../ink/ink342.xml"/><Relationship Id="rId81" Type="http://schemas.openxmlformats.org/officeDocument/2006/relationships/image" Target="../media/image344.png"/><Relationship Id="rId80" Type="http://schemas.openxmlformats.org/officeDocument/2006/relationships/customXml" Target="../ink/ink341.xml"/><Relationship Id="rId8" Type="http://schemas.openxmlformats.org/officeDocument/2006/relationships/customXml" Target="../ink/ink305.xml"/><Relationship Id="rId79" Type="http://schemas.openxmlformats.org/officeDocument/2006/relationships/image" Target="../media/image343.png"/><Relationship Id="rId78" Type="http://schemas.openxmlformats.org/officeDocument/2006/relationships/customXml" Target="../ink/ink340.xml"/><Relationship Id="rId77" Type="http://schemas.openxmlformats.org/officeDocument/2006/relationships/image" Target="../media/image342.png"/><Relationship Id="rId76" Type="http://schemas.openxmlformats.org/officeDocument/2006/relationships/customXml" Target="../ink/ink339.xml"/><Relationship Id="rId75" Type="http://schemas.openxmlformats.org/officeDocument/2006/relationships/image" Target="../media/image341.png"/><Relationship Id="rId74" Type="http://schemas.openxmlformats.org/officeDocument/2006/relationships/customXml" Target="../ink/ink338.xml"/><Relationship Id="rId73" Type="http://schemas.openxmlformats.org/officeDocument/2006/relationships/image" Target="../media/image340.png"/><Relationship Id="rId72" Type="http://schemas.openxmlformats.org/officeDocument/2006/relationships/customXml" Target="../ink/ink337.xml"/><Relationship Id="rId71" Type="http://schemas.openxmlformats.org/officeDocument/2006/relationships/image" Target="../media/image339.png"/><Relationship Id="rId70" Type="http://schemas.openxmlformats.org/officeDocument/2006/relationships/customXml" Target="../ink/ink336.xml"/><Relationship Id="rId7" Type="http://schemas.openxmlformats.org/officeDocument/2006/relationships/image" Target="../media/image307.png"/><Relationship Id="rId69" Type="http://schemas.openxmlformats.org/officeDocument/2006/relationships/image" Target="../media/image338.png"/><Relationship Id="rId68" Type="http://schemas.openxmlformats.org/officeDocument/2006/relationships/customXml" Target="../ink/ink335.xml"/><Relationship Id="rId67" Type="http://schemas.openxmlformats.org/officeDocument/2006/relationships/image" Target="../media/image337.png"/><Relationship Id="rId66" Type="http://schemas.openxmlformats.org/officeDocument/2006/relationships/customXml" Target="../ink/ink334.xml"/><Relationship Id="rId65" Type="http://schemas.openxmlformats.org/officeDocument/2006/relationships/image" Target="../media/image336.png"/><Relationship Id="rId64" Type="http://schemas.openxmlformats.org/officeDocument/2006/relationships/customXml" Target="../ink/ink333.xml"/><Relationship Id="rId63" Type="http://schemas.openxmlformats.org/officeDocument/2006/relationships/image" Target="../media/image335.png"/><Relationship Id="rId62" Type="http://schemas.openxmlformats.org/officeDocument/2006/relationships/customXml" Target="../ink/ink332.xml"/><Relationship Id="rId61" Type="http://schemas.openxmlformats.org/officeDocument/2006/relationships/image" Target="../media/image334.png"/><Relationship Id="rId60" Type="http://schemas.openxmlformats.org/officeDocument/2006/relationships/customXml" Target="../ink/ink331.xml"/><Relationship Id="rId6" Type="http://schemas.openxmlformats.org/officeDocument/2006/relationships/customXml" Target="../ink/ink304.xml"/><Relationship Id="rId59" Type="http://schemas.openxmlformats.org/officeDocument/2006/relationships/image" Target="../media/image333.png"/><Relationship Id="rId58" Type="http://schemas.openxmlformats.org/officeDocument/2006/relationships/customXml" Target="../ink/ink330.xml"/><Relationship Id="rId57" Type="http://schemas.openxmlformats.org/officeDocument/2006/relationships/image" Target="../media/image332.png"/><Relationship Id="rId56" Type="http://schemas.openxmlformats.org/officeDocument/2006/relationships/customXml" Target="../ink/ink329.xml"/><Relationship Id="rId55" Type="http://schemas.openxmlformats.org/officeDocument/2006/relationships/image" Target="../media/image331.png"/><Relationship Id="rId54" Type="http://schemas.openxmlformats.org/officeDocument/2006/relationships/customXml" Target="../ink/ink328.xml"/><Relationship Id="rId53" Type="http://schemas.openxmlformats.org/officeDocument/2006/relationships/image" Target="../media/image330.png"/><Relationship Id="rId52" Type="http://schemas.openxmlformats.org/officeDocument/2006/relationships/customXml" Target="../ink/ink327.xml"/><Relationship Id="rId51" Type="http://schemas.openxmlformats.org/officeDocument/2006/relationships/image" Target="../media/image329.png"/><Relationship Id="rId50" Type="http://schemas.openxmlformats.org/officeDocument/2006/relationships/customXml" Target="../ink/ink326.xml"/><Relationship Id="rId5" Type="http://schemas.openxmlformats.org/officeDocument/2006/relationships/image" Target="../media/image306.png"/><Relationship Id="rId49" Type="http://schemas.openxmlformats.org/officeDocument/2006/relationships/image" Target="../media/image328.png"/><Relationship Id="rId48" Type="http://schemas.openxmlformats.org/officeDocument/2006/relationships/customXml" Target="../ink/ink325.xml"/><Relationship Id="rId47" Type="http://schemas.openxmlformats.org/officeDocument/2006/relationships/image" Target="../media/image327.png"/><Relationship Id="rId46" Type="http://schemas.openxmlformats.org/officeDocument/2006/relationships/customXml" Target="../ink/ink324.xml"/><Relationship Id="rId45" Type="http://schemas.openxmlformats.org/officeDocument/2006/relationships/image" Target="../media/image326.png"/><Relationship Id="rId44" Type="http://schemas.openxmlformats.org/officeDocument/2006/relationships/customXml" Target="../ink/ink323.xml"/><Relationship Id="rId43" Type="http://schemas.openxmlformats.org/officeDocument/2006/relationships/image" Target="../media/image325.png"/><Relationship Id="rId42" Type="http://schemas.openxmlformats.org/officeDocument/2006/relationships/customXml" Target="../ink/ink322.xml"/><Relationship Id="rId41" Type="http://schemas.openxmlformats.org/officeDocument/2006/relationships/image" Target="../media/image324.png"/><Relationship Id="rId40" Type="http://schemas.openxmlformats.org/officeDocument/2006/relationships/customXml" Target="../ink/ink321.xml"/><Relationship Id="rId4" Type="http://schemas.openxmlformats.org/officeDocument/2006/relationships/customXml" Target="../ink/ink303.xml"/><Relationship Id="rId39" Type="http://schemas.openxmlformats.org/officeDocument/2006/relationships/image" Target="../media/image323.png"/><Relationship Id="rId38" Type="http://schemas.openxmlformats.org/officeDocument/2006/relationships/customXml" Target="../ink/ink320.xml"/><Relationship Id="rId37" Type="http://schemas.openxmlformats.org/officeDocument/2006/relationships/image" Target="../media/image322.png"/><Relationship Id="rId36" Type="http://schemas.openxmlformats.org/officeDocument/2006/relationships/customXml" Target="../ink/ink319.xml"/><Relationship Id="rId35" Type="http://schemas.openxmlformats.org/officeDocument/2006/relationships/image" Target="../media/image321.png"/><Relationship Id="rId34" Type="http://schemas.openxmlformats.org/officeDocument/2006/relationships/customXml" Target="../ink/ink318.xml"/><Relationship Id="rId33" Type="http://schemas.openxmlformats.org/officeDocument/2006/relationships/image" Target="../media/image320.png"/><Relationship Id="rId32" Type="http://schemas.openxmlformats.org/officeDocument/2006/relationships/customXml" Target="../ink/ink317.xml"/><Relationship Id="rId31" Type="http://schemas.openxmlformats.org/officeDocument/2006/relationships/image" Target="../media/image319.png"/><Relationship Id="rId30" Type="http://schemas.openxmlformats.org/officeDocument/2006/relationships/customXml" Target="../ink/ink316.xml"/><Relationship Id="rId3" Type="http://schemas.openxmlformats.org/officeDocument/2006/relationships/image" Target="../media/image305.png"/><Relationship Id="rId29" Type="http://schemas.openxmlformats.org/officeDocument/2006/relationships/image" Target="../media/image318.png"/><Relationship Id="rId28" Type="http://schemas.openxmlformats.org/officeDocument/2006/relationships/customXml" Target="../ink/ink315.xml"/><Relationship Id="rId27" Type="http://schemas.openxmlformats.org/officeDocument/2006/relationships/image" Target="../media/image317.png"/><Relationship Id="rId26" Type="http://schemas.openxmlformats.org/officeDocument/2006/relationships/customXml" Target="../ink/ink314.xml"/><Relationship Id="rId25" Type="http://schemas.openxmlformats.org/officeDocument/2006/relationships/image" Target="../media/image316.png"/><Relationship Id="rId24" Type="http://schemas.openxmlformats.org/officeDocument/2006/relationships/customXml" Target="../ink/ink313.xml"/><Relationship Id="rId23" Type="http://schemas.openxmlformats.org/officeDocument/2006/relationships/image" Target="../media/image315.png"/><Relationship Id="rId22" Type="http://schemas.openxmlformats.org/officeDocument/2006/relationships/customXml" Target="../ink/ink312.xml"/><Relationship Id="rId21" Type="http://schemas.openxmlformats.org/officeDocument/2006/relationships/image" Target="../media/image314.png"/><Relationship Id="rId206" Type="http://schemas.openxmlformats.org/officeDocument/2006/relationships/slideLayout" Target="../slideLayouts/slideLayout2.xml"/><Relationship Id="rId205" Type="http://schemas.openxmlformats.org/officeDocument/2006/relationships/image" Target="../media/image406.png"/><Relationship Id="rId204" Type="http://schemas.openxmlformats.org/officeDocument/2006/relationships/customXml" Target="../ink/ink403.xml"/><Relationship Id="rId203" Type="http://schemas.openxmlformats.org/officeDocument/2006/relationships/image" Target="../media/image405.png"/><Relationship Id="rId202" Type="http://schemas.openxmlformats.org/officeDocument/2006/relationships/customXml" Target="../ink/ink402.xml"/><Relationship Id="rId201" Type="http://schemas.openxmlformats.org/officeDocument/2006/relationships/image" Target="../media/image404.png"/><Relationship Id="rId200" Type="http://schemas.openxmlformats.org/officeDocument/2006/relationships/customXml" Target="../ink/ink401.xml"/><Relationship Id="rId20" Type="http://schemas.openxmlformats.org/officeDocument/2006/relationships/customXml" Target="../ink/ink311.xml"/><Relationship Id="rId2" Type="http://schemas.openxmlformats.org/officeDocument/2006/relationships/customXml" Target="../ink/ink302.xml"/><Relationship Id="rId199" Type="http://schemas.openxmlformats.org/officeDocument/2006/relationships/image" Target="../media/image403.png"/><Relationship Id="rId198" Type="http://schemas.openxmlformats.org/officeDocument/2006/relationships/customXml" Target="../ink/ink400.xml"/><Relationship Id="rId197" Type="http://schemas.openxmlformats.org/officeDocument/2006/relationships/image" Target="../media/image402.png"/><Relationship Id="rId196" Type="http://schemas.openxmlformats.org/officeDocument/2006/relationships/customXml" Target="../ink/ink399.xml"/><Relationship Id="rId195" Type="http://schemas.openxmlformats.org/officeDocument/2006/relationships/image" Target="../media/image401.png"/><Relationship Id="rId194" Type="http://schemas.openxmlformats.org/officeDocument/2006/relationships/customXml" Target="../ink/ink398.xml"/><Relationship Id="rId193" Type="http://schemas.openxmlformats.org/officeDocument/2006/relationships/image" Target="../media/image400.png"/><Relationship Id="rId192" Type="http://schemas.openxmlformats.org/officeDocument/2006/relationships/customXml" Target="../ink/ink397.xml"/><Relationship Id="rId191" Type="http://schemas.openxmlformats.org/officeDocument/2006/relationships/image" Target="../media/image399.png"/><Relationship Id="rId190" Type="http://schemas.openxmlformats.org/officeDocument/2006/relationships/customXml" Target="../ink/ink396.xml"/><Relationship Id="rId19" Type="http://schemas.openxmlformats.org/officeDocument/2006/relationships/image" Target="../media/image313.png"/><Relationship Id="rId189" Type="http://schemas.openxmlformats.org/officeDocument/2006/relationships/image" Target="../media/image398.png"/><Relationship Id="rId188" Type="http://schemas.openxmlformats.org/officeDocument/2006/relationships/customXml" Target="../ink/ink395.xml"/><Relationship Id="rId187" Type="http://schemas.openxmlformats.org/officeDocument/2006/relationships/image" Target="../media/image397.png"/><Relationship Id="rId186" Type="http://schemas.openxmlformats.org/officeDocument/2006/relationships/customXml" Target="../ink/ink394.xml"/><Relationship Id="rId185" Type="http://schemas.openxmlformats.org/officeDocument/2006/relationships/image" Target="../media/image396.png"/><Relationship Id="rId184" Type="http://schemas.openxmlformats.org/officeDocument/2006/relationships/customXml" Target="../ink/ink393.xml"/><Relationship Id="rId183" Type="http://schemas.openxmlformats.org/officeDocument/2006/relationships/image" Target="../media/image395.png"/><Relationship Id="rId182" Type="http://schemas.openxmlformats.org/officeDocument/2006/relationships/customXml" Target="../ink/ink392.xml"/><Relationship Id="rId181" Type="http://schemas.openxmlformats.org/officeDocument/2006/relationships/image" Target="../media/image394.png"/><Relationship Id="rId180" Type="http://schemas.openxmlformats.org/officeDocument/2006/relationships/customXml" Target="../ink/ink391.xml"/><Relationship Id="rId18" Type="http://schemas.openxmlformats.org/officeDocument/2006/relationships/customXml" Target="../ink/ink310.xml"/><Relationship Id="rId179" Type="http://schemas.openxmlformats.org/officeDocument/2006/relationships/image" Target="../media/image393.png"/><Relationship Id="rId178" Type="http://schemas.openxmlformats.org/officeDocument/2006/relationships/customXml" Target="../ink/ink390.xml"/><Relationship Id="rId177" Type="http://schemas.openxmlformats.org/officeDocument/2006/relationships/image" Target="../media/image392.png"/><Relationship Id="rId176" Type="http://schemas.openxmlformats.org/officeDocument/2006/relationships/customXml" Target="../ink/ink389.xml"/><Relationship Id="rId175" Type="http://schemas.openxmlformats.org/officeDocument/2006/relationships/image" Target="../media/image391.png"/><Relationship Id="rId174" Type="http://schemas.openxmlformats.org/officeDocument/2006/relationships/customXml" Target="../ink/ink388.xml"/><Relationship Id="rId173" Type="http://schemas.openxmlformats.org/officeDocument/2006/relationships/image" Target="../media/image390.png"/><Relationship Id="rId172" Type="http://schemas.openxmlformats.org/officeDocument/2006/relationships/customXml" Target="../ink/ink387.xml"/><Relationship Id="rId171" Type="http://schemas.openxmlformats.org/officeDocument/2006/relationships/image" Target="../media/image389.png"/><Relationship Id="rId170" Type="http://schemas.openxmlformats.org/officeDocument/2006/relationships/customXml" Target="../ink/ink386.xml"/><Relationship Id="rId17" Type="http://schemas.openxmlformats.org/officeDocument/2006/relationships/image" Target="../media/image312.png"/><Relationship Id="rId169" Type="http://schemas.openxmlformats.org/officeDocument/2006/relationships/image" Target="../media/image388.png"/><Relationship Id="rId168" Type="http://schemas.openxmlformats.org/officeDocument/2006/relationships/customXml" Target="../ink/ink385.xml"/><Relationship Id="rId167" Type="http://schemas.openxmlformats.org/officeDocument/2006/relationships/image" Target="../media/image387.png"/><Relationship Id="rId166" Type="http://schemas.openxmlformats.org/officeDocument/2006/relationships/customXml" Target="../ink/ink384.xml"/><Relationship Id="rId165" Type="http://schemas.openxmlformats.org/officeDocument/2006/relationships/image" Target="../media/image386.png"/><Relationship Id="rId164" Type="http://schemas.openxmlformats.org/officeDocument/2006/relationships/customXml" Target="../ink/ink383.xml"/><Relationship Id="rId163" Type="http://schemas.openxmlformats.org/officeDocument/2006/relationships/image" Target="../media/image385.png"/><Relationship Id="rId162" Type="http://schemas.openxmlformats.org/officeDocument/2006/relationships/customXml" Target="../ink/ink382.xml"/><Relationship Id="rId161" Type="http://schemas.openxmlformats.org/officeDocument/2006/relationships/image" Target="../media/image384.png"/><Relationship Id="rId160" Type="http://schemas.openxmlformats.org/officeDocument/2006/relationships/customXml" Target="../ink/ink381.xml"/><Relationship Id="rId16" Type="http://schemas.openxmlformats.org/officeDocument/2006/relationships/customXml" Target="../ink/ink309.xml"/><Relationship Id="rId159" Type="http://schemas.openxmlformats.org/officeDocument/2006/relationships/image" Target="../media/image383.png"/><Relationship Id="rId158" Type="http://schemas.openxmlformats.org/officeDocument/2006/relationships/customXml" Target="../ink/ink380.xml"/><Relationship Id="rId157" Type="http://schemas.openxmlformats.org/officeDocument/2006/relationships/image" Target="../media/image382.png"/><Relationship Id="rId156" Type="http://schemas.openxmlformats.org/officeDocument/2006/relationships/customXml" Target="../ink/ink379.xml"/><Relationship Id="rId155" Type="http://schemas.openxmlformats.org/officeDocument/2006/relationships/image" Target="../media/image381.png"/><Relationship Id="rId154" Type="http://schemas.openxmlformats.org/officeDocument/2006/relationships/customXml" Target="../ink/ink378.xml"/><Relationship Id="rId153" Type="http://schemas.openxmlformats.org/officeDocument/2006/relationships/image" Target="../media/image380.png"/><Relationship Id="rId152" Type="http://schemas.openxmlformats.org/officeDocument/2006/relationships/customXml" Target="../ink/ink377.xml"/><Relationship Id="rId151" Type="http://schemas.openxmlformats.org/officeDocument/2006/relationships/image" Target="../media/image379.png"/><Relationship Id="rId150" Type="http://schemas.openxmlformats.org/officeDocument/2006/relationships/customXml" Target="../ink/ink376.xml"/><Relationship Id="rId15" Type="http://schemas.openxmlformats.org/officeDocument/2006/relationships/image" Target="../media/image311.png"/><Relationship Id="rId149" Type="http://schemas.openxmlformats.org/officeDocument/2006/relationships/image" Target="../media/image378.png"/><Relationship Id="rId148" Type="http://schemas.openxmlformats.org/officeDocument/2006/relationships/customXml" Target="../ink/ink375.xml"/><Relationship Id="rId147" Type="http://schemas.openxmlformats.org/officeDocument/2006/relationships/image" Target="../media/image377.png"/><Relationship Id="rId146" Type="http://schemas.openxmlformats.org/officeDocument/2006/relationships/customXml" Target="../ink/ink374.xml"/><Relationship Id="rId145" Type="http://schemas.openxmlformats.org/officeDocument/2006/relationships/image" Target="../media/image376.png"/><Relationship Id="rId144" Type="http://schemas.openxmlformats.org/officeDocument/2006/relationships/customXml" Target="../ink/ink373.xml"/><Relationship Id="rId143" Type="http://schemas.openxmlformats.org/officeDocument/2006/relationships/image" Target="../media/image375.png"/><Relationship Id="rId142" Type="http://schemas.openxmlformats.org/officeDocument/2006/relationships/customXml" Target="../ink/ink372.xml"/><Relationship Id="rId141" Type="http://schemas.openxmlformats.org/officeDocument/2006/relationships/image" Target="../media/image374.png"/><Relationship Id="rId140" Type="http://schemas.openxmlformats.org/officeDocument/2006/relationships/customXml" Target="../ink/ink371.xml"/><Relationship Id="rId14" Type="http://schemas.openxmlformats.org/officeDocument/2006/relationships/customXml" Target="../ink/ink308.xml"/><Relationship Id="rId139" Type="http://schemas.openxmlformats.org/officeDocument/2006/relationships/image" Target="../media/image373.png"/><Relationship Id="rId138" Type="http://schemas.openxmlformats.org/officeDocument/2006/relationships/customXml" Target="../ink/ink370.xml"/><Relationship Id="rId137" Type="http://schemas.openxmlformats.org/officeDocument/2006/relationships/image" Target="../media/image372.png"/><Relationship Id="rId136" Type="http://schemas.openxmlformats.org/officeDocument/2006/relationships/customXml" Target="../ink/ink369.xml"/><Relationship Id="rId135" Type="http://schemas.openxmlformats.org/officeDocument/2006/relationships/image" Target="../media/image371.png"/><Relationship Id="rId134" Type="http://schemas.openxmlformats.org/officeDocument/2006/relationships/customXml" Target="../ink/ink368.xml"/><Relationship Id="rId133" Type="http://schemas.openxmlformats.org/officeDocument/2006/relationships/image" Target="../media/image370.png"/><Relationship Id="rId132" Type="http://schemas.openxmlformats.org/officeDocument/2006/relationships/customXml" Target="../ink/ink367.xml"/><Relationship Id="rId131" Type="http://schemas.openxmlformats.org/officeDocument/2006/relationships/image" Target="../media/image369.png"/><Relationship Id="rId130" Type="http://schemas.openxmlformats.org/officeDocument/2006/relationships/customXml" Target="../ink/ink366.xml"/><Relationship Id="rId13" Type="http://schemas.openxmlformats.org/officeDocument/2006/relationships/image" Target="../media/image310.png"/><Relationship Id="rId129" Type="http://schemas.openxmlformats.org/officeDocument/2006/relationships/image" Target="../media/image368.png"/><Relationship Id="rId128" Type="http://schemas.openxmlformats.org/officeDocument/2006/relationships/customXml" Target="../ink/ink365.xml"/><Relationship Id="rId127" Type="http://schemas.openxmlformats.org/officeDocument/2006/relationships/image" Target="../media/image367.png"/><Relationship Id="rId126" Type="http://schemas.openxmlformats.org/officeDocument/2006/relationships/customXml" Target="../ink/ink364.xml"/><Relationship Id="rId125" Type="http://schemas.openxmlformats.org/officeDocument/2006/relationships/image" Target="../media/image366.png"/><Relationship Id="rId124" Type="http://schemas.openxmlformats.org/officeDocument/2006/relationships/customXml" Target="../ink/ink363.xml"/><Relationship Id="rId123" Type="http://schemas.openxmlformats.org/officeDocument/2006/relationships/image" Target="../media/image365.png"/><Relationship Id="rId122" Type="http://schemas.openxmlformats.org/officeDocument/2006/relationships/customXml" Target="../ink/ink362.xml"/><Relationship Id="rId121" Type="http://schemas.openxmlformats.org/officeDocument/2006/relationships/image" Target="../media/image364.png"/><Relationship Id="rId120" Type="http://schemas.openxmlformats.org/officeDocument/2006/relationships/customXml" Target="../ink/ink361.xml"/><Relationship Id="rId12" Type="http://schemas.openxmlformats.org/officeDocument/2006/relationships/customXml" Target="../ink/ink307.xml"/><Relationship Id="rId119" Type="http://schemas.openxmlformats.org/officeDocument/2006/relationships/image" Target="../media/image363.png"/><Relationship Id="rId118" Type="http://schemas.openxmlformats.org/officeDocument/2006/relationships/customXml" Target="../ink/ink360.xml"/><Relationship Id="rId117" Type="http://schemas.openxmlformats.org/officeDocument/2006/relationships/image" Target="../media/image362.png"/><Relationship Id="rId116" Type="http://schemas.openxmlformats.org/officeDocument/2006/relationships/customXml" Target="../ink/ink359.xml"/><Relationship Id="rId115" Type="http://schemas.openxmlformats.org/officeDocument/2006/relationships/image" Target="../media/image361.png"/><Relationship Id="rId114" Type="http://schemas.openxmlformats.org/officeDocument/2006/relationships/customXml" Target="../ink/ink358.xml"/><Relationship Id="rId113" Type="http://schemas.openxmlformats.org/officeDocument/2006/relationships/image" Target="../media/image360.png"/><Relationship Id="rId112" Type="http://schemas.openxmlformats.org/officeDocument/2006/relationships/customXml" Target="../ink/ink357.xml"/><Relationship Id="rId111" Type="http://schemas.openxmlformats.org/officeDocument/2006/relationships/image" Target="../media/image359.png"/><Relationship Id="rId110" Type="http://schemas.openxmlformats.org/officeDocument/2006/relationships/customXml" Target="../ink/ink356.xml"/><Relationship Id="rId11" Type="http://schemas.openxmlformats.org/officeDocument/2006/relationships/image" Target="../media/image309.png"/><Relationship Id="rId109" Type="http://schemas.openxmlformats.org/officeDocument/2006/relationships/image" Target="../media/image358.png"/><Relationship Id="rId108" Type="http://schemas.openxmlformats.org/officeDocument/2006/relationships/customXml" Target="../ink/ink355.xml"/><Relationship Id="rId107" Type="http://schemas.openxmlformats.org/officeDocument/2006/relationships/image" Target="../media/image357.png"/><Relationship Id="rId106" Type="http://schemas.openxmlformats.org/officeDocument/2006/relationships/customXml" Target="../ink/ink354.xml"/><Relationship Id="rId105" Type="http://schemas.openxmlformats.org/officeDocument/2006/relationships/image" Target="../media/image356.png"/><Relationship Id="rId104" Type="http://schemas.openxmlformats.org/officeDocument/2006/relationships/customXml" Target="../ink/ink353.xml"/><Relationship Id="rId103" Type="http://schemas.openxmlformats.org/officeDocument/2006/relationships/image" Target="../media/image355.png"/><Relationship Id="rId102" Type="http://schemas.openxmlformats.org/officeDocument/2006/relationships/customXml" Target="../ink/ink352.xml"/><Relationship Id="rId101" Type="http://schemas.openxmlformats.org/officeDocument/2006/relationships/image" Target="../media/image354.png"/><Relationship Id="rId100" Type="http://schemas.openxmlformats.org/officeDocument/2006/relationships/customXml" Target="../ink/ink351.xml"/><Relationship Id="rId10" Type="http://schemas.openxmlformats.org/officeDocument/2006/relationships/customXml" Target="../ink/ink306.xml"/><Relationship Id="rId1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53.xml"/><Relationship Id="rId98" Type="http://schemas.openxmlformats.org/officeDocument/2006/relationships/image" Target="../media/image455.png"/><Relationship Id="rId97" Type="http://schemas.openxmlformats.org/officeDocument/2006/relationships/customXml" Target="../ink/ink452.xml"/><Relationship Id="rId96" Type="http://schemas.openxmlformats.org/officeDocument/2006/relationships/image" Target="../media/image454.png"/><Relationship Id="rId95" Type="http://schemas.openxmlformats.org/officeDocument/2006/relationships/customXml" Target="../ink/ink451.xml"/><Relationship Id="rId94" Type="http://schemas.openxmlformats.org/officeDocument/2006/relationships/image" Target="../media/image453.png"/><Relationship Id="rId93" Type="http://schemas.openxmlformats.org/officeDocument/2006/relationships/customXml" Target="../ink/ink450.xml"/><Relationship Id="rId92" Type="http://schemas.openxmlformats.org/officeDocument/2006/relationships/image" Target="../media/image452.png"/><Relationship Id="rId91" Type="http://schemas.openxmlformats.org/officeDocument/2006/relationships/customXml" Target="../ink/ink449.xml"/><Relationship Id="rId90" Type="http://schemas.openxmlformats.org/officeDocument/2006/relationships/image" Target="../media/image451.png"/><Relationship Id="rId9" Type="http://schemas.openxmlformats.org/officeDocument/2006/relationships/customXml" Target="../ink/ink408.xml"/><Relationship Id="rId89" Type="http://schemas.openxmlformats.org/officeDocument/2006/relationships/customXml" Target="../ink/ink448.xml"/><Relationship Id="rId88" Type="http://schemas.openxmlformats.org/officeDocument/2006/relationships/image" Target="../media/image450.png"/><Relationship Id="rId87" Type="http://schemas.openxmlformats.org/officeDocument/2006/relationships/customXml" Target="../ink/ink447.xml"/><Relationship Id="rId86" Type="http://schemas.openxmlformats.org/officeDocument/2006/relationships/image" Target="../media/image449.png"/><Relationship Id="rId85" Type="http://schemas.openxmlformats.org/officeDocument/2006/relationships/customXml" Target="../ink/ink446.xml"/><Relationship Id="rId84" Type="http://schemas.openxmlformats.org/officeDocument/2006/relationships/image" Target="../media/image448.png"/><Relationship Id="rId83" Type="http://schemas.openxmlformats.org/officeDocument/2006/relationships/customXml" Target="../ink/ink445.xml"/><Relationship Id="rId82" Type="http://schemas.openxmlformats.org/officeDocument/2006/relationships/image" Target="../media/image447.png"/><Relationship Id="rId81" Type="http://schemas.openxmlformats.org/officeDocument/2006/relationships/customXml" Target="../ink/ink444.xml"/><Relationship Id="rId80" Type="http://schemas.openxmlformats.org/officeDocument/2006/relationships/image" Target="../media/image446.png"/><Relationship Id="rId8" Type="http://schemas.openxmlformats.org/officeDocument/2006/relationships/image" Target="../media/image410.png"/><Relationship Id="rId79" Type="http://schemas.openxmlformats.org/officeDocument/2006/relationships/customXml" Target="../ink/ink443.xml"/><Relationship Id="rId78" Type="http://schemas.openxmlformats.org/officeDocument/2006/relationships/image" Target="../media/image445.png"/><Relationship Id="rId77" Type="http://schemas.openxmlformats.org/officeDocument/2006/relationships/customXml" Target="../ink/ink442.xml"/><Relationship Id="rId76" Type="http://schemas.openxmlformats.org/officeDocument/2006/relationships/image" Target="../media/image444.png"/><Relationship Id="rId75" Type="http://schemas.openxmlformats.org/officeDocument/2006/relationships/customXml" Target="../ink/ink441.xml"/><Relationship Id="rId74" Type="http://schemas.openxmlformats.org/officeDocument/2006/relationships/image" Target="../media/image443.png"/><Relationship Id="rId73" Type="http://schemas.openxmlformats.org/officeDocument/2006/relationships/customXml" Target="../ink/ink440.xml"/><Relationship Id="rId72" Type="http://schemas.openxmlformats.org/officeDocument/2006/relationships/image" Target="../media/image442.png"/><Relationship Id="rId71" Type="http://schemas.openxmlformats.org/officeDocument/2006/relationships/customXml" Target="../ink/ink439.xml"/><Relationship Id="rId70" Type="http://schemas.openxmlformats.org/officeDocument/2006/relationships/image" Target="../media/image441.png"/><Relationship Id="rId7" Type="http://schemas.openxmlformats.org/officeDocument/2006/relationships/customXml" Target="../ink/ink407.xml"/><Relationship Id="rId69" Type="http://schemas.openxmlformats.org/officeDocument/2006/relationships/customXml" Target="../ink/ink438.xml"/><Relationship Id="rId68" Type="http://schemas.openxmlformats.org/officeDocument/2006/relationships/image" Target="../media/image440.png"/><Relationship Id="rId67" Type="http://schemas.openxmlformats.org/officeDocument/2006/relationships/customXml" Target="../ink/ink437.xml"/><Relationship Id="rId66" Type="http://schemas.openxmlformats.org/officeDocument/2006/relationships/image" Target="../media/image439.png"/><Relationship Id="rId65" Type="http://schemas.openxmlformats.org/officeDocument/2006/relationships/customXml" Target="../ink/ink436.xml"/><Relationship Id="rId64" Type="http://schemas.openxmlformats.org/officeDocument/2006/relationships/image" Target="../media/image438.png"/><Relationship Id="rId63" Type="http://schemas.openxmlformats.org/officeDocument/2006/relationships/customXml" Target="../ink/ink435.xml"/><Relationship Id="rId62" Type="http://schemas.openxmlformats.org/officeDocument/2006/relationships/image" Target="../media/image437.png"/><Relationship Id="rId61" Type="http://schemas.openxmlformats.org/officeDocument/2006/relationships/customXml" Target="../ink/ink434.xml"/><Relationship Id="rId60" Type="http://schemas.openxmlformats.org/officeDocument/2006/relationships/image" Target="../media/image436.png"/><Relationship Id="rId6" Type="http://schemas.openxmlformats.org/officeDocument/2006/relationships/image" Target="../media/image409.png"/><Relationship Id="rId59" Type="http://schemas.openxmlformats.org/officeDocument/2006/relationships/customXml" Target="../ink/ink433.xml"/><Relationship Id="rId58" Type="http://schemas.openxmlformats.org/officeDocument/2006/relationships/image" Target="../media/image435.png"/><Relationship Id="rId57" Type="http://schemas.openxmlformats.org/officeDocument/2006/relationships/customXml" Target="../ink/ink432.xml"/><Relationship Id="rId56" Type="http://schemas.openxmlformats.org/officeDocument/2006/relationships/image" Target="../media/image434.png"/><Relationship Id="rId55" Type="http://schemas.openxmlformats.org/officeDocument/2006/relationships/customXml" Target="../ink/ink431.xml"/><Relationship Id="rId54" Type="http://schemas.openxmlformats.org/officeDocument/2006/relationships/image" Target="../media/image433.png"/><Relationship Id="rId53" Type="http://schemas.openxmlformats.org/officeDocument/2006/relationships/customXml" Target="../ink/ink430.xml"/><Relationship Id="rId52" Type="http://schemas.openxmlformats.org/officeDocument/2006/relationships/image" Target="../media/image432.png"/><Relationship Id="rId51" Type="http://schemas.openxmlformats.org/officeDocument/2006/relationships/customXml" Target="../ink/ink429.xml"/><Relationship Id="rId50" Type="http://schemas.openxmlformats.org/officeDocument/2006/relationships/image" Target="../media/image431.png"/><Relationship Id="rId5" Type="http://schemas.openxmlformats.org/officeDocument/2006/relationships/customXml" Target="../ink/ink406.xml"/><Relationship Id="rId49" Type="http://schemas.openxmlformats.org/officeDocument/2006/relationships/customXml" Target="../ink/ink428.xml"/><Relationship Id="rId48" Type="http://schemas.openxmlformats.org/officeDocument/2006/relationships/image" Target="../media/image430.png"/><Relationship Id="rId47" Type="http://schemas.openxmlformats.org/officeDocument/2006/relationships/customXml" Target="../ink/ink427.xml"/><Relationship Id="rId46" Type="http://schemas.openxmlformats.org/officeDocument/2006/relationships/image" Target="../media/image429.png"/><Relationship Id="rId45" Type="http://schemas.openxmlformats.org/officeDocument/2006/relationships/customXml" Target="../ink/ink426.xml"/><Relationship Id="rId44" Type="http://schemas.openxmlformats.org/officeDocument/2006/relationships/image" Target="../media/image428.png"/><Relationship Id="rId430" Type="http://schemas.openxmlformats.org/officeDocument/2006/relationships/slideLayout" Target="../slideLayouts/slideLayout2.xml"/><Relationship Id="rId43" Type="http://schemas.openxmlformats.org/officeDocument/2006/relationships/customXml" Target="../ink/ink425.xml"/><Relationship Id="rId429" Type="http://schemas.openxmlformats.org/officeDocument/2006/relationships/image" Target="../media/image619.png"/><Relationship Id="rId428" Type="http://schemas.openxmlformats.org/officeDocument/2006/relationships/customXml" Target="../ink/ink618.xml"/><Relationship Id="rId427" Type="http://schemas.openxmlformats.org/officeDocument/2006/relationships/image" Target="../media/image618.png"/><Relationship Id="rId426" Type="http://schemas.openxmlformats.org/officeDocument/2006/relationships/customXml" Target="../ink/ink617.xml"/><Relationship Id="rId425" Type="http://schemas.openxmlformats.org/officeDocument/2006/relationships/image" Target="../media/image617.png"/><Relationship Id="rId424" Type="http://schemas.openxmlformats.org/officeDocument/2006/relationships/customXml" Target="../ink/ink616.xml"/><Relationship Id="rId423" Type="http://schemas.openxmlformats.org/officeDocument/2006/relationships/image" Target="../media/image616.png"/><Relationship Id="rId422" Type="http://schemas.openxmlformats.org/officeDocument/2006/relationships/customXml" Target="../ink/ink615.xml"/><Relationship Id="rId421" Type="http://schemas.openxmlformats.org/officeDocument/2006/relationships/image" Target="../media/image615.png"/><Relationship Id="rId420" Type="http://schemas.openxmlformats.org/officeDocument/2006/relationships/customXml" Target="../ink/ink614.xml"/><Relationship Id="rId42" Type="http://schemas.openxmlformats.org/officeDocument/2006/relationships/image" Target="../media/image427.png"/><Relationship Id="rId419" Type="http://schemas.openxmlformats.org/officeDocument/2006/relationships/image" Target="../media/image614.png"/><Relationship Id="rId418" Type="http://schemas.openxmlformats.org/officeDocument/2006/relationships/customXml" Target="../ink/ink613.xml"/><Relationship Id="rId417" Type="http://schemas.openxmlformats.org/officeDocument/2006/relationships/image" Target="../media/image613.png"/><Relationship Id="rId416" Type="http://schemas.openxmlformats.org/officeDocument/2006/relationships/customXml" Target="../ink/ink612.xml"/><Relationship Id="rId415" Type="http://schemas.openxmlformats.org/officeDocument/2006/relationships/image" Target="../media/image612.png"/><Relationship Id="rId414" Type="http://schemas.openxmlformats.org/officeDocument/2006/relationships/customXml" Target="../ink/ink611.xml"/><Relationship Id="rId413" Type="http://schemas.openxmlformats.org/officeDocument/2006/relationships/image" Target="../media/image611.png"/><Relationship Id="rId412" Type="http://schemas.openxmlformats.org/officeDocument/2006/relationships/customXml" Target="../ink/ink610.xml"/><Relationship Id="rId411" Type="http://schemas.openxmlformats.org/officeDocument/2006/relationships/image" Target="../media/image610.png"/><Relationship Id="rId410" Type="http://schemas.openxmlformats.org/officeDocument/2006/relationships/customXml" Target="../ink/ink609.xml"/><Relationship Id="rId41" Type="http://schemas.openxmlformats.org/officeDocument/2006/relationships/customXml" Target="../ink/ink424.xml"/><Relationship Id="rId409" Type="http://schemas.openxmlformats.org/officeDocument/2006/relationships/image" Target="../media/image609.png"/><Relationship Id="rId408" Type="http://schemas.openxmlformats.org/officeDocument/2006/relationships/customXml" Target="../ink/ink608.xml"/><Relationship Id="rId407" Type="http://schemas.openxmlformats.org/officeDocument/2006/relationships/image" Target="../media/image608.png"/><Relationship Id="rId406" Type="http://schemas.openxmlformats.org/officeDocument/2006/relationships/customXml" Target="../ink/ink607.xml"/><Relationship Id="rId405" Type="http://schemas.openxmlformats.org/officeDocument/2006/relationships/image" Target="../media/image607.png"/><Relationship Id="rId404" Type="http://schemas.openxmlformats.org/officeDocument/2006/relationships/customXml" Target="../ink/ink606.xml"/><Relationship Id="rId403" Type="http://schemas.openxmlformats.org/officeDocument/2006/relationships/image" Target="../media/image606.png"/><Relationship Id="rId402" Type="http://schemas.openxmlformats.org/officeDocument/2006/relationships/customXml" Target="../ink/ink605.xml"/><Relationship Id="rId401" Type="http://schemas.openxmlformats.org/officeDocument/2006/relationships/image" Target="../media/image605.png"/><Relationship Id="rId400" Type="http://schemas.openxmlformats.org/officeDocument/2006/relationships/customXml" Target="../ink/ink604.xml"/><Relationship Id="rId40" Type="http://schemas.openxmlformats.org/officeDocument/2006/relationships/image" Target="../media/image426.png"/><Relationship Id="rId4" Type="http://schemas.openxmlformats.org/officeDocument/2006/relationships/image" Target="../media/image408.png"/><Relationship Id="rId399" Type="http://schemas.openxmlformats.org/officeDocument/2006/relationships/image" Target="../media/image604.png"/><Relationship Id="rId398" Type="http://schemas.openxmlformats.org/officeDocument/2006/relationships/customXml" Target="../ink/ink603.xml"/><Relationship Id="rId397" Type="http://schemas.openxmlformats.org/officeDocument/2006/relationships/image" Target="../media/image603.png"/><Relationship Id="rId396" Type="http://schemas.openxmlformats.org/officeDocument/2006/relationships/customXml" Target="../ink/ink602.xml"/><Relationship Id="rId395" Type="http://schemas.openxmlformats.org/officeDocument/2006/relationships/image" Target="../media/image602.png"/><Relationship Id="rId394" Type="http://schemas.openxmlformats.org/officeDocument/2006/relationships/customXml" Target="../ink/ink601.xml"/><Relationship Id="rId393" Type="http://schemas.openxmlformats.org/officeDocument/2006/relationships/image" Target="../media/image601.png"/><Relationship Id="rId392" Type="http://schemas.openxmlformats.org/officeDocument/2006/relationships/customXml" Target="../ink/ink600.xml"/><Relationship Id="rId391" Type="http://schemas.openxmlformats.org/officeDocument/2006/relationships/image" Target="../media/image600.png"/><Relationship Id="rId390" Type="http://schemas.openxmlformats.org/officeDocument/2006/relationships/customXml" Target="../ink/ink599.xml"/><Relationship Id="rId39" Type="http://schemas.openxmlformats.org/officeDocument/2006/relationships/customXml" Target="../ink/ink423.xml"/><Relationship Id="rId389" Type="http://schemas.openxmlformats.org/officeDocument/2006/relationships/image" Target="../media/image599.png"/><Relationship Id="rId388" Type="http://schemas.openxmlformats.org/officeDocument/2006/relationships/customXml" Target="../ink/ink598.xml"/><Relationship Id="rId387" Type="http://schemas.openxmlformats.org/officeDocument/2006/relationships/image" Target="../media/image598.png"/><Relationship Id="rId386" Type="http://schemas.openxmlformats.org/officeDocument/2006/relationships/customXml" Target="../ink/ink597.xml"/><Relationship Id="rId385" Type="http://schemas.openxmlformats.org/officeDocument/2006/relationships/image" Target="../media/image597.png"/><Relationship Id="rId384" Type="http://schemas.openxmlformats.org/officeDocument/2006/relationships/customXml" Target="../ink/ink596.xml"/><Relationship Id="rId383" Type="http://schemas.openxmlformats.org/officeDocument/2006/relationships/image" Target="../media/image596.png"/><Relationship Id="rId382" Type="http://schemas.openxmlformats.org/officeDocument/2006/relationships/customXml" Target="../ink/ink595.xml"/><Relationship Id="rId381" Type="http://schemas.openxmlformats.org/officeDocument/2006/relationships/image" Target="../media/image595.png"/><Relationship Id="rId380" Type="http://schemas.openxmlformats.org/officeDocument/2006/relationships/customXml" Target="../ink/ink594.xml"/><Relationship Id="rId38" Type="http://schemas.openxmlformats.org/officeDocument/2006/relationships/image" Target="../media/image425.png"/><Relationship Id="rId379" Type="http://schemas.openxmlformats.org/officeDocument/2006/relationships/image" Target="../media/image594.png"/><Relationship Id="rId378" Type="http://schemas.openxmlformats.org/officeDocument/2006/relationships/customXml" Target="../ink/ink593.xml"/><Relationship Id="rId377" Type="http://schemas.openxmlformats.org/officeDocument/2006/relationships/image" Target="../media/image593.png"/><Relationship Id="rId376" Type="http://schemas.openxmlformats.org/officeDocument/2006/relationships/customXml" Target="../ink/ink592.xml"/><Relationship Id="rId375" Type="http://schemas.openxmlformats.org/officeDocument/2006/relationships/image" Target="../media/image592.png"/><Relationship Id="rId374" Type="http://schemas.openxmlformats.org/officeDocument/2006/relationships/customXml" Target="../ink/ink591.xml"/><Relationship Id="rId373" Type="http://schemas.openxmlformats.org/officeDocument/2006/relationships/image" Target="../media/image591.png"/><Relationship Id="rId372" Type="http://schemas.openxmlformats.org/officeDocument/2006/relationships/customXml" Target="../ink/ink590.xml"/><Relationship Id="rId371" Type="http://schemas.openxmlformats.org/officeDocument/2006/relationships/image" Target="../media/image590.png"/><Relationship Id="rId370" Type="http://schemas.openxmlformats.org/officeDocument/2006/relationships/customXml" Target="../ink/ink589.xml"/><Relationship Id="rId37" Type="http://schemas.openxmlformats.org/officeDocument/2006/relationships/customXml" Target="../ink/ink422.xml"/><Relationship Id="rId369" Type="http://schemas.openxmlformats.org/officeDocument/2006/relationships/image" Target="../media/image589.png"/><Relationship Id="rId368" Type="http://schemas.openxmlformats.org/officeDocument/2006/relationships/customXml" Target="../ink/ink588.xml"/><Relationship Id="rId367" Type="http://schemas.openxmlformats.org/officeDocument/2006/relationships/image" Target="../media/image588.png"/><Relationship Id="rId366" Type="http://schemas.openxmlformats.org/officeDocument/2006/relationships/customXml" Target="../ink/ink587.xml"/><Relationship Id="rId365" Type="http://schemas.openxmlformats.org/officeDocument/2006/relationships/image" Target="../media/image587.png"/><Relationship Id="rId364" Type="http://schemas.openxmlformats.org/officeDocument/2006/relationships/customXml" Target="../ink/ink586.xml"/><Relationship Id="rId363" Type="http://schemas.openxmlformats.org/officeDocument/2006/relationships/image" Target="../media/image586.png"/><Relationship Id="rId362" Type="http://schemas.openxmlformats.org/officeDocument/2006/relationships/customXml" Target="../ink/ink585.xml"/><Relationship Id="rId361" Type="http://schemas.openxmlformats.org/officeDocument/2006/relationships/image" Target="../media/image585.png"/><Relationship Id="rId360" Type="http://schemas.openxmlformats.org/officeDocument/2006/relationships/customXml" Target="../ink/ink584.xml"/><Relationship Id="rId36" Type="http://schemas.openxmlformats.org/officeDocument/2006/relationships/image" Target="../media/image424.png"/><Relationship Id="rId359" Type="http://schemas.openxmlformats.org/officeDocument/2006/relationships/image" Target="../media/image584.png"/><Relationship Id="rId358" Type="http://schemas.openxmlformats.org/officeDocument/2006/relationships/customXml" Target="../ink/ink583.xml"/><Relationship Id="rId357" Type="http://schemas.openxmlformats.org/officeDocument/2006/relationships/image" Target="../media/image583.png"/><Relationship Id="rId356" Type="http://schemas.openxmlformats.org/officeDocument/2006/relationships/customXml" Target="../ink/ink582.xml"/><Relationship Id="rId355" Type="http://schemas.openxmlformats.org/officeDocument/2006/relationships/image" Target="../media/image582.png"/><Relationship Id="rId354" Type="http://schemas.openxmlformats.org/officeDocument/2006/relationships/customXml" Target="../ink/ink581.xml"/><Relationship Id="rId353" Type="http://schemas.openxmlformats.org/officeDocument/2006/relationships/image" Target="../media/image581.png"/><Relationship Id="rId352" Type="http://schemas.openxmlformats.org/officeDocument/2006/relationships/customXml" Target="../ink/ink580.xml"/><Relationship Id="rId351" Type="http://schemas.openxmlformats.org/officeDocument/2006/relationships/image" Target="../media/image580.png"/><Relationship Id="rId350" Type="http://schemas.openxmlformats.org/officeDocument/2006/relationships/customXml" Target="../ink/ink579.xml"/><Relationship Id="rId35" Type="http://schemas.openxmlformats.org/officeDocument/2006/relationships/customXml" Target="../ink/ink421.xml"/><Relationship Id="rId349" Type="http://schemas.openxmlformats.org/officeDocument/2006/relationships/image" Target="../media/image579.png"/><Relationship Id="rId348" Type="http://schemas.openxmlformats.org/officeDocument/2006/relationships/customXml" Target="../ink/ink578.xml"/><Relationship Id="rId347" Type="http://schemas.openxmlformats.org/officeDocument/2006/relationships/image" Target="../media/image578.png"/><Relationship Id="rId346" Type="http://schemas.openxmlformats.org/officeDocument/2006/relationships/customXml" Target="../ink/ink577.xml"/><Relationship Id="rId345" Type="http://schemas.openxmlformats.org/officeDocument/2006/relationships/image" Target="../media/image577.png"/><Relationship Id="rId344" Type="http://schemas.openxmlformats.org/officeDocument/2006/relationships/customXml" Target="../ink/ink576.xml"/><Relationship Id="rId343" Type="http://schemas.openxmlformats.org/officeDocument/2006/relationships/image" Target="../media/image576.png"/><Relationship Id="rId342" Type="http://schemas.openxmlformats.org/officeDocument/2006/relationships/customXml" Target="../ink/ink575.xml"/><Relationship Id="rId341" Type="http://schemas.openxmlformats.org/officeDocument/2006/relationships/image" Target="../media/image575.png"/><Relationship Id="rId340" Type="http://schemas.openxmlformats.org/officeDocument/2006/relationships/customXml" Target="../ink/ink574.xml"/><Relationship Id="rId34" Type="http://schemas.openxmlformats.org/officeDocument/2006/relationships/image" Target="../media/image423.png"/><Relationship Id="rId339" Type="http://schemas.openxmlformats.org/officeDocument/2006/relationships/image" Target="../media/image574.png"/><Relationship Id="rId338" Type="http://schemas.openxmlformats.org/officeDocument/2006/relationships/customXml" Target="../ink/ink573.xml"/><Relationship Id="rId337" Type="http://schemas.openxmlformats.org/officeDocument/2006/relationships/image" Target="../media/image573.png"/><Relationship Id="rId336" Type="http://schemas.openxmlformats.org/officeDocument/2006/relationships/customXml" Target="../ink/ink572.xml"/><Relationship Id="rId335" Type="http://schemas.openxmlformats.org/officeDocument/2006/relationships/image" Target="../media/image572.png"/><Relationship Id="rId334" Type="http://schemas.openxmlformats.org/officeDocument/2006/relationships/customXml" Target="../ink/ink571.xml"/><Relationship Id="rId333" Type="http://schemas.openxmlformats.org/officeDocument/2006/relationships/image" Target="../media/image571.png"/><Relationship Id="rId332" Type="http://schemas.openxmlformats.org/officeDocument/2006/relationships/customXml" Target="../ink/ink570.xml"/><Relationship Id="rId331" Type="http://schemas.openxmlformats.org/officeDocument/2006/relationships/customXml" Target="../ink/ink569.xml"/><Relationship Id="rId330" Type="http://schemas.openxmlformats.org/officeDocument/2006/relationships/image" Target="../media/image570.png"/><Relationship Id="rId33" Type="http://schemas.openxmlformats.org/officeDocument/2006/relationships/customXml" Target="../ink/ink420.xml"/><Relationship Id="rId329" Type="http://schemas.openxmlformats.org/officeDocument/2006/relationships/customXml" Target="../ink/ink568.xml"/><Relationship Id="rId328" Type="http://schemas.openxmlformats.org/officeDocument/2006/relationships/image" Target="../media/image569.png"/><Relationship Id="rId327" Type="http://schemas.openxmlformats.org/officeDocument/2006/relationships/customXml" Target="../ink/ink567.xml"/><Relationship Id="rId326" Type="http://schemas.openxmlformats.org/officeDocument/2006/relationships/image" Target="../media/image568.png"/><Relationship Id="rId325" Type="http://schemas.openxmlformats.org/officeDocument/2006/relationships/customXml" Target="../ink/ink566.xml"/><Relationship Id="rId324" Type="http://schemas.openxmlformats.org/officeDocument/2006/relationships/image" Target="../media/image567.png"/><Relationship Id="rId323" Type="http://schemas.openxmlformats.org/officeDocument/2006/relationships/customXml" Target="../ink/ink565.xml"/><Relationship Id="rId322" Type="http://schemas.openxmlformats.org/officeDocument/2006/relationships/image" Target="../media/image566.png"/><Relationship Id="rId321" Type="http://schemas.openxmlformats.org/officeDocument/2006/relationships/customXml" Target="../ink/ink564.xml"/><Relationship Id="rId320" Type="http://schemas.openxmlformats.org/officeDocument/2006/relationships/image" Target="../media/image565.png"/><Relationship Id="rId32" Type="http://schemas.openxmlformats.org/officeDocument/2006/relationships/image" Target="../media/image422.png"/><Relationship Id="rId319" Type="http://schemas.openxmlformats.org/officeDocument/2006/relationships/customXml" Target="../ink/ink563.xml"/><Relationship Id="rId318" Type="http://schemas.openxmlformats.org/officeDocument/2006/relationships/image" Target="../media/image564.png"/><Relationship Id="rId317" Type="http://schemas.openxmlformats.org/officeDocument/2006/relationships/customXml" Target="../ink/ink562.xml"/><Relationship Id="rId316" Type="http://schemas.openxmlformats.org/officeDocument/2006/relationships/image" Target="../media/image563.png"/><Relationship Id="rId315" Type="http://schemas.openxmlformats.org/officeDocument/2006/relationships/customXml" Target="../ink/ink561.xml"/><Relationship Id="rId314" Type="http://schemas.openxmlformats.org/officeDocument/2006/relationships/image" Target="../media/image562.png"/><Relationship Id="rId313" Type="http://schemas.openxmlformats.org/officeDocument/2006/relationships/customXml" Target="../ink/ink560.xml"/><Relationship Id="rId312" Type="http://schemas.openxmlformats.org/officeDocument/2006/relationships/image" Target="../media/image561.png"/><Relationship Id="rId311" Type="http://schemas.openxmlformats.org/officeDocument/2006/relationships/customXml" Target="../ink/ink559.xml"/><Relationship Id="rId310" Type="http://schemas.openxmlformats.org/officeDocument/2006/relationships/image" Target="../media/image560.png"/><Relationship Id="rId31" Type="http://schemas.openxmlformats.org/officeDocument/2006/relationships/customXml" Target="../ink/ink419.xml"/><Relationship Id="rId309" Type="http://schemas.openxmlformats.org/officeDocument/2006/relationships/customXml" Target="../ink/ink558.xml"/><Relationship Id="rId308" Type="http://schemas.openxmlformats.org/officeDocument/2006/relationships/image" Target="../media/image559.png"/><Relationship Id="rId307" Type="http://schemas.openxmlformats.org/officeDocument/2006/relationships/customXml" Target="../ink/ink557.xml"/><Relationship Id="rId306" Type="http://schemas.openxmlformats.org/officeDocument/2006/relationships/image" Target="../media/image558.png"/><Relationship Id="rId305" Type="http://schemas.openxmlformats.org/officeDocument/2006/relationships/customXml" Target="../ink/ink556.xml"/><Relationship Id="rId304" Type="http://schemas.openxmlformats.org/officeDocument/2006/relationships/image" Target="../media/image557.png"/><Relationship Id="rId303" Type="http://schemas.openxmlformats.org/officeDocument/2006/relationships/customXml" Target="../ink/ink555.xml"/><Relationship Id="rId302" Type="http://schemas.openxmlformats.org/officeDocument/2006/relationships/image" Target="../media/image556.png"/><Relationship Id="rId301" Type="http://schemas.openxmlformats.org/officeDocument/2006/relationships/customXml" Target="../ink/ink554.xml"/><Relationship Id="rId300" Type="http://schemas.openxmlformats.org/officeDocument/2006/relationships/image" Target="../media/image555.png"/><Relationship Id="rId30" Type="http://schemas.openxmlformats.org/officeDocument/2006/relationships/image" Target="../media/image421.png"/><Relationship Id="rId3" Type="http://schemas.openxmlformats.org/officeDocument/2006/relationships/customXml" Target="../ink/ink405.xml"/><Relationship Id="rId299" Type="http://schemas.openxmlformats.org/officeDocument/2006/relationships/customXml" Target="../ink/ink553.xml"/><Relationship Id="rId298" Type="http://schemas.openxmlformats.org/officeDocument/2006/relationships/image" Target="../media/image554.png"/><Relationship Id="rId297" Type="http://schemas.openxmlformats.org/officeDocument/2006/relationships/customXml" Target="../ink/ink552.xml"/><Relationship Id="rId296" Type="http://schemas.openxmlformats.org/officeDocument/2006/relationships/image" Target="../media/image553.png"/><Relationship Id="rId295" Type="http://schemas.openxmlformats.org/officeDocument/2006/relationships/customXml" Target="../ink/ink551.xml"/><Relationship Id="rId294" Type="http://schemas.openxmlformats.org/officeDocument/2006/relationships/image" Target="../media/image552.png"/><Relationship Id="rId293" Type="http://schemas.openxmlformats.org/officeDocument/2006/relationships/customXml" Target="../ink/ink550.xml"/><Relationship Id="rId292" Type="http://schemas.openxmlformats.org/officeDocument/2006/relationships/image" Target="../media/image551.png"/><Relationship Id="rId291" Type="http://schemas.openxmlformats.org/officeDocument/2006/relationships/customXml" Target="../ink/ink549.xml"/><Relationship Id="rId290" Type="http://schemas.openxmlformats.org/officeDocument/2006/relationships/image" Target="../media/image550.png"/><Relationship Id="rId29" Type="http://schemas.openxmlformats.org/officeDocument/2006/relationships/customXml" Target="../ink/ink418.xml"/><Relationship Id="rId289" Type="http://schemas.openxmlformats.org/officeDocument/2006/relationships/customXml" Target="../ink/ink548.xml"/><Relationship Id="rId288" Type="http://schemas.openxmlformats.org/officeDocument/2006/relationships/image" Target="../media/image549.png"/><Relationship Id="rId287" Type="http://schemas.openxmlformats.org/officeDocument/2006/relationships/customXml" Target="../ink/ink547.xml"/><Relationship Id="rId286" Type="http://schemas.openxmlformats.org/officeDocument/2006/relationships/image" Target="../media/image548.png"/><Relationship Id="rId285" Type="http://schemas.openxmlformats.org/officeDocument/2006/relationships/customXml" Target="../ink/ink546.xml"/><Relationship Id="rId284" Type="http://schemas.openxmlformats.org/officeDocument/2006/relationships/image" Target="../media/image547.png"/><Relationship Id="rId283" Type="http://schemas.openxmlformats.org/officeDocument/2006/relationships/customXml" Target="../ink/ink545.xml"/><Relationship Id="rId282" Type="http://schemas.openxmlformats.org/officeDocument/2006/relationships/image" Target="../media/image546.png"/><Relationship Id="rId281" Type="http://schemas.openxmlformats.org/officeDocument/2006/relationships/customXml" Target="../ink/ink544.xml"/><Relationship Id="rId280" Type="http://schemas.openxmlformats.org/officeDocument/2006/relationships/image" Target="../media/image545.png"/><Relationship Id="rId28" Type="http://schemas.openxmlformats.org/officeDocument/2006/relationships/image" Target="../media/image420.png"/><Relationship Id="rId279" Type="http://schemas.openxmlformats.org/officeDocument/2006/relationships/customXml" Target="../ink/ink543.xml"/><Relationship Id="rId278" Type="http://schemas.openxmlformats.org/officeDocument/2006/relationships/image" Target="../media/image544.png"/><Relationship Id="rId277" Type="http://schemas.openxmlformats.org/officeDocument/2006/relationships/customXml" Target="../ink/ink542.xml"/><Relationship Id="rId276" Type="http://schemas.openxmlformats.org/officeDocument/2006/relationships/image" Target="../media/image543.png"/><Relationship Id="rId275" Type="http://schemas.openxmlformats.org/officeDocument/2006/relationships/customXml" Target="../ink/ink541.xml"/><Relationship Id="rId274" Type="http://schemas.openxmlformats.org/officeDocument/2006/relationships/image" Target="../media/image542.png"/><Relationship Id="rId273" Type="http://schemas.openxmlformats.org/officeDocument/2006/relationships/customXml" Target="../ink/ink540.xml"/><Relationship Id="rId272" Type="http://schemas.openxmlformats.org/officeDocument/2006/relationships/image" Target="../media/image541.png"/><Relationship Id="rId271" Type="http://schemas.openxmlformats.org/officeDocument/2006/relationships/customXml" Target="../ink/ink539.xml"/><Relationship Id="rId270" Type="http://schemas.openxmlformats.org/officeDocument/2006/relationships/image" Target="../media/image540.png"/><Relationship Id="rId27" Type="http://schemas.openxmlformats.org/officeDocument/2006/relationships/customXml" Target="../ink/ink417.xml"/><Relationship Id="rId269" Type="http://schemas.openxmlformats.org/officeDocument/2006/relationships/customXml" Target="../ink/ink538.xml"/><Relationship Id="rId268" Type="http://schemas.openxmlformats.org/officeDocument/2006/relationships/image" Target="../media/image539.png"/><Relationship Id="rId267" Type="http://schemas.openxmlformats.org/officeDocument/2006/relationships/customXml" Target="../ink/ink537.xml"/><Relationship Id="rId266" Type="http://schemas.openxmlformats.org/officeDocument/2006/relationships/image" Target="../media/image538.png"/><Relationship Id="rId265" Type="http://schemas.openxmlformats.org/officeDocument/2006/relationships/customXml" Target="../ink/ink536.xml"/><Relationship Id="rId264" Type="http://schemas.openxmlformats.org/officeDocument/2006/relationships/image" Target="../media/image537.png"/><Relationship Id="rId263" Type="http://schemas.openxmlformats.org/officeDocument/2006/relationships/customXml" Target="../ink/ink535.xml"/><Relationship Id="rId262" Type="http://schemas.openxmlformats.org/officeDocument/2006/relationships/image" Target="../media/image536.png"/><Relationship Id="rId261" Type="http://schemas.openxmlformats.org/officeDocument/2006/relationships/customXml" Target="../ink/ink534.xml"/><Relationship Id="rId260" Type="http://schemas.openxmlformats.org/officeDocument/2006/relationships/image" Target="../media/image535.png"/><Relationship Id="rId26" Type="http://schemas.openxmlformats.org/officeDocument/2006/relationships/image" Target="../media/image419.png"/><Relationship Id="rId259" Type="http://schemas.openxmlformats.org/officeDocument/2006/relationships/customXml" Target="../ink/ink533.xml"/><Relationship Id="rId258" Type="http://schemas.openxmlformats.org/officeDocument/2006/relationships/image" Target="../media/image534.png"/><Relationship Id="rId257" Type="http://schemas.openxmlformats.org/officeDocument/2006/relationships/customXml" Target="../ink/ink532.xml"/><Relationship Id="rId256" Type="http://schemas.openxmlformats.org/officeDocument/2006/relationships/image" Target="../media/image533.png"/><Relationship Id="rId255" Type="http://schemas.openxmlformats.org/officeDocument/2006/relationships/customXml" Target="../ink/ink531.xml"/><Relationship Id="rId254" Type="http://schemas.openxmlformats.org/officeDocument/2006/relationships/image" Target="../media/image532.png"/><Relationship Id="rId253" Type="http://schemas.openxmlformats.org/officeDocument/2006/relationships/customXml" Target="../ink/ink530.xml"/><Relationship Id="rId252" Type="http://schemas.openxmlformats.org/officeDocument/2006/relationships/image" Target="../media/image531.png"/><Relationship Id="rId251" Type="http://schemas.openxmlformats.org/officeDocument/2006/relationships/customXml" Target="../ink/ink529.xml"/><Relationship Id="rId250" Type="http://schemas.openxmlformats.org/officeDocument/2006/relationships/image" Target="../media/image530.png"/><Relationship Id="rId25" Type="http://schemas.openxmlformats.org/officeDocument/2006/relationships/customXml" Target="../ink/ink416.xml"/><Relationship Id="rId249" Type="http://schemas.openxmlformats.org/officeDocument/2006/relationships/customXml" Target="../ink/ink528.xml"/><Relationship Id="rId248" Type="http://schemas.openxmlformats.org/officeDocument/2006/relationships/image" Target="../media/image529.png"/><Relationship Id="rId247" Type="http://schemas.openxmlformats.org/officeDocument/2006/relationships/customXml" Target="../ink/ink527.xml"/><Relationship Id="rId246" Type="http://schemas.openxmlformats.org/officeDocument/2006/relationships/image" Target="../media/image528.png"/><Relationship Id="rId245" Type="http://schemas.openxmlformats.org/officeDocument/2006/relationships/customXml" Target="../ink/ink526.xml"/><Relationship Id="rId244" Type="http://schemas.openxmlformats.org/officeDocument/2006/relationships/image" Target="../media/image527.png"/><Relationship Id="rId243" Type="http://schemas.openxmlformats.org/officeDocument/2006/relationships/customXml" Target="../ink/ink525.xml"/><Relationship Id="rId242" Type="http://schemas.openxmlformats.org/officeDocument/2006/relationships/image" Target="../media/image526.png"/><Relationship Id="rId241" Type="http://schemas.openxmlformats.org/officeDocument/2006/relationships/customXml" Target="../ink/ink524.xml"/><Relationship Id="rId240" Type="http://schemas.openxmlformats.org/officeDocument/2006/relationships/image" Target="../media/image525.png"/><Relationship Id="rId24" Type="http://schemas.openxmlformats.org/officeDocument/2006/relationships/image" Target="../media/image418.png"/><Relationship Id="rId239" Type="http://schemas.openxmlformats.org/officeDocument/2006/relationships/customXml" Target="../ink/ink523.xml"/><Relationship Id="rId238" Type="http://schemas.openxmlformats.org/officeDocument/2006/relationships/image" Target="../media/image524.png"/><Relationship Id="rId237" Type="http://schemas.openxmlformats.org/officeDocument/2006/relationships/customXml" Target="../ink/ink522.xml"/><Relationship Id="rId236" Type="http://schemas.openxmlformats.org/officeDocument/2006/relationships/image" Target="../media/image523.png"/><Relationship Id="rId235" Type="http://schemas.openxmlformats.org/officeDocument/2006/relationships/customXml" Target="../ink/ink521.xml"/><Relationship Id="rId234" Type="http://schemas.openxmlformats.org/officeDocument/2006/relationships/image" Target="../media/image522.png"/><Relationship Id="rId233" Type="http://schemas.openxmlformats.org/officeDocument/2006/relationships/customXml" Target="../ink/ink520.xml"/><Relationship Id="rId232" Type="http://schemas.openxmlformats.org/officeDocument/2006/relationships/image" Target="../media/image521.png"/><Relationship Id="rId231" Type="http://schemas.openxmlformats.org/officeDocument/2006/relationships/customXml" Target="../ink/ink519.xml"/><Relationship Id="rId230" Type="http://schemas.openxmlformats.org/officeDocument/2006/relationships/image" Target="../media/image520.png"/><Relationship Id="rId23" Type="http://schemas.openxmlformats.org/officeDocument/2006/relationships/customXml" Target="../ink/ink415.xml"/><Relationship Id="rId229" Type="http://schemas.openxmlformats.org/officeDocument/2006/relationships/customXml" Target="../ink/ink518.xml"/><Relationship Id="rId228" Type="http://schemas.openxmlformats.org/officeDocument/2006/relationships/image" Target="../media/image519.png"/><Relationship Id="rId227" Type="http://schemas.openxmlformats.org/officeDocument/2006/relationships/customXml" Target="../ink/ink517.xml"/><Relationship Id="rId226" Type="http://schemas.openxmlformats.org/officeDocument/2006/relationships/image" Target="../media/image518.png"/><Relationship Id="rId225" Type="http://schemas.openxmlformats.org/officeDocument/2006/relationships/customXml" Target="../ink/ink516.xml"/><Relationship Id="rId224" Type="http://schemas.openxmlformats.org/officeDocument/2006/relationships/image" Target="../media/image517.png"/><Relationship Id="rId223" Type="http://schemas.openxmlformats.org/officeDocument/2006/relationships/customXml" Target="../ink/ink515.xml"/><Relationship Id="rId222" Type="http://schemas.openxmlformats.org/officeDocument/2006/relationships/image" Target="../media/image516.png"/><Relationship Id="rId221" Type="http://schemas.openxmlformats.org/officeDocument/2006/relationships/customXml" Target="../ink/ink514.xml"/><Relationship Id="rId220" Type="http://schemas.openxmlformats.org/officeDocument/2006/relationships/image" Target="../media/image515.png"/><Relationship Id="rId22" Type="http://schemas.openxmlformats.org/officeDocument/2006/relationships/image" Target="../media/image417.png"/><Relationship Id="rId219" Type="http://schemas.openxmlformats.org/officeDocument/2006/relationships/customXml" Target="../ink/ink513.xml"/><Relationship Id="rId218" Type="http://schemas.openxmlformats.org/officeDocument/2006/relationships/image" Target="../media/image514.png"/><Relationship Id="rId217" Type="http://schemas.openxmlformats.org/officeDocument/2006/relationships/customXml" Target="../ink/ink512.xml"/><Relationship Id="rId216" Type="http://schemas.openxmlformats.org/officeDocument/2006/relationships/image" Target="../media/image513.png"/><Relationship Id="rId215" Type="http://schemas.openxmlformats.org/officeDocument/2006/relationships/customXml" Target="../ink/ink511.xml"/><Relationship Id="rId214" Type="http://schemas.openxmlformats.org/officeDocument/2006/relationships/image" Target="../media/image512.png"/><Relationship Id="rId213" Type="http://schemas.openxmlformats.org/officeDocument/2006/relationships/customXml" Target="../ink/ink510.xml"/><Relationship Id="rId212" Type="http://schemas.openxmlformats.org/officeDocument/2006/relationships/image" Target="../media/image511.png"/><Relationship Id="rId211" Type="http://schemas.openxmlformats.org/officeDocument/2006/relationships/customXml" Target="../ink/ink509.xml"/><Relationship Id="rId210" Type="http://schemas.openxmlformats.org/officeDocument/2006/relationships/image" Target="../media/image510.png"/><Relationship Id="rId21" Type="http://schemas.openxmlformats.org/officeDocument/2006/relationships/customXml" Target="../ink/ink414.xml"/><Relationship Id="rId209" Type="http://schemas.openxmlformats.org/officeDocument/2006/relationships/customXml" Target="../ink/ink508.xml"/><Relationship Id="rId208" Type="http://schemas.openxmlformats.org/officeDocument/2006/relationships/image" Target="../media/image509.png"/><Relationship Id="rId207" Type="http://schemas.openxmlformats.org/officeDocument/2006/relationships/customXml" Target="../ink/ink507.xml"/><Relationship Id="rId206" Type="http://schemas.openxmlformats.org/officeDocument/2006/relationships/image" Target="../media/image508.png"/><Relationship Id="rId205" Type="http://schemas.openxmlformats.org/officeDocument/2006/relationships/customXml" Target="../ink/ink506.xml"/><Relationship Id="rId204" Type="http://schemas.openxmlformats.org/officeDocument/2006/relationships/image" Target="../media/image507.png"/><Relationship Id="rId203" Type="http://schemas.openxmlformats.org/officeDocument/2006/relationships/customXml" Target="../ink/ink505.xml"/><Relationship Id="rId202" Type="http://schemas.openxmlformats.org/officeDocument/2006/relationships/image" Target="../media/image506.png"/><Relationship Id="rId201" Type="http://schemas.openxmlformats.org/officeDocument/2006/relationships/customXml" Target="../ink/ink504.xml"/><Relationship Id="rId200" Type="http://schemas.openxmlformats.org/officeDocument/2006/relationships/image" Target="../media/image505.png"/><Relationship Id="rId20" Type="http://schemas.openxmlformats.org/officeDocument/2006/relationships/image" Target="../media/image416.png"/><Relationship Id="rId2" Type="http://schemas.openxmlformats.org/officeDocument/2006/relationships/image" Target="../media/image407.png"/><Relationship Id="rId199" Type="http://schemas.openxmlformats.org/officeDocument/2006/relationships/customXml" Target="../ink/ink503.xml"/><Relationship Id="rId198" Type="http://schemas.openxmlformats.org/officeDocument/2006/relationships/image" Target="../media/image504.png"/><Relationship Id="rId197" Type="http://schemas.openxmlformats.org/officeDocument/2006/relationships/customXml" Target="../ink/ink502.xml"/><Relationship Id="rId196" Type="http://schemas.openxmlformats.org/officeDocument/2006/relationships/image" Target="../media/image503.png"/><Relationship Id="rId195" Type="http://schemas.openxmlformats.org/officeDocument/2006/relationships/customXml" Target="../ink/ink501.xml"/><Relationship Id="rId194" Type="http://schemas.openxmlformats.org/officeDocument/2006/relationships/image" Target="../media/image502.png"/><Relationship Id="rId193" Type="http://schemas.openxmlformats.org/officeDocument/2006/relationships/customXml" Target="../ink/ink500.xml"/><Relationship Id="rId192" Type="http://schemas.openxmlformats.org/officeDocument/2006/relationships/image" Target="../media/image501.png"/><Relationship Id="rId191" Type="http://schemas.openxmlformats.org/officeDocument/2006/relationships/customXml" Target="../ink/ink499.xml"/><Relationship Id="rId190" Type="http://schemas.openxmlformats.org/officeDocument/2006/relationships/image" Target="../media/image500.png"/><Relationship Id="rId19" Type="http://schemas.openxmlformats.org/officeDocument/2006/relationships/customXml" Target="../ink/ink413.xml"/><Relationship Id="rId189" Type="http://schemas.openxmlformats.org/officeDocument/2006/relationships/customXml" Target="../ink/ink498.xml"/><Relationship Id="rId188" Type="http://schemas.openxmlformats.org/officeDocument/2006/relationships/image" Target="../media/image499.png"/><Relationship Id="rId187" Type="http://schemas.openxmlformats.org/officeDocument/2006/relationships/customXml" Target="../ink/ink497.xml"/><Relationship Id="rId186" Type="http://schemas.openxmlformats.org/officeDocument/2006/relationships/image" Target="../media/image498.png"/><Relationship Id="rId185" Type="http://schemas.openxmlformats.org/officeDocument/2006/relationships/customXml" Target="../ink/ink496.xml"/><Relationship Id="rId184" Type="http://schemas.openxmlformats.org/officeDocument/2006/relationships/image" Target="../media/image497.png"/><Relationship Id="rId183" Type="http://schemas.openxmlformats.org/officeDocument/2006/relationships/customXml" Target="../ink/ink495.xml"/><Relationship Id="rId182" Type="http://schemas.openxmlformats.org/officeDocument/2006/relationships/image" Target="../media/image496.png"/><Relationship Id="rId181" Type="http://schemas.openxmlformats.org/officeDocument/2006/relationships/customXml" Target="../ink/ink494.xml"/><Relationship Id="rId180" Type="http://schemas.openxmlformats.org/officeDocument/2006/relationships/image" Target="../media/image495.png"/><Relationship Id="rId18" Type="http://schemas.openxmlformats.org/officeDocument/2006/relationships/image" Target="../media/image415.png"/><Relationship Id="rId179" Type="http://schemas.openxmlformats.org/officeDocument/2006/relationships/customXml" Target="../ink/ink493.xml"/><Relationship Id="rId178" Type="http://schemas.openxmlformats.org/officeDocument/2006/relationships/image" Target="../media/image494.png"/><Relationship Id="rId177" Type="http://schemas.openxmlformats.org/officeDocument/2006/relationships/customXml" Target="../ink/ink492.xml"/><Relationship Id="rId176" Type="http://schemas.openxmlformats.org/officeDocument/2006/relationships/image" Target="../media/image493.png"/><Relationship Id="rId175" Type="http://schemas.openxmlformats.org/officeDocument/2006/relationships/customXml" Target="../ink/ink491.xml"/><Relationship Id="rId174" Type="http://schemas.openxmlformats.org/officeDocument/2006/relationships/image" Target="../media/image492.png"/><Relationship Id="rId173" Type="http://schemas.openxmlformats.org/officeDocument/2006/relationships/customXml" Target="../ink/ink490.xml"/><Relationship Id="rId172" Type="http://schemas.openxmlformats.org/officeDocument/2006/relationships/image" Target="../media/image491.png"/><Relationship Id="rId171" Type="http://schemas.openxmlformats.org/officeDocument/2006/relationships/customXml" Target="../ink/ink489.xml"/><Relationship Id="rId170" Type="http://schemas.openxmlformats.org/officeDocument/2006/relationships/image" Target="../media/image490.png"/><Relationship Id="rId17" Type="http://schemas.openxmlformats.org/officeDocument/2006/relationships/customXml" Target="../ink/ink412.xml"/><Relationship Id="rId169" Type="http://schemas.openxmlformats.org/officeDocument/2006/relationships/customXml" Target="../ink/ink488.xml"/><Relationship Id="rId168" Type="http://schemas.openxmlformats.org/officeDocument/2006/relationships/image" Target="../media/image489.png"/><Relationship Id="rId167" Type="http://schemas.openxmlformats.org/officeDocument/2006/relationships/customXml" Target="../ink/ink487.xml"/><Relationship Id="rId166" Type="http://schemas.openxmlformats.org/officeDocument/2006/relationships/image" Target="../media/image488.png"/><Relationship Id="rId165" Type="http://schemas.openxmlformats.org/officeDocument/2006/relationships/customXml" Target="../ink/ink486.xml"/><Relationship Id="rId164" Type="http://schemas.openxmlformats.org/officeDocument/2006/relationships/image" Target="../media/image487.png"/><Relationship Id="rId163" Type="http://schemas.openxmlformats.org/officeDocument/2006/relationships/customXml" Target="../ink/ink485.xml"/><Relationship Id="rId162" Type="http://schemas.openxmlformats.org/officeDocument/2006/relationships/image" Target="../media/image486.png"/><Relationship Id="rId161" Type="http://schemas.openxmlformats.org/officeDocument/2006/relationships/customXml" Target="../ink/ink484.xml"/><Relationship Id="rId160" Type="http://schemas.openxmlformats.org/officeDocument/2006/relationships/image" Target="../media/image485.png"/><Relationship Id="rId16" Type="http://schemas.openxmlformats.org/officeDocument/2006/relationships/image" Target="../media/image414.png"/><Relationship Id="rId159" Type="http://schemas.openxmlformats.org/officeDocument/2006/relationships/customXml" Target="../ink/ink483.xml"/><Relationship Id="rId158" Type="http://schemas.openxmlformats.org/officeDocument/2006/relationships/image" Target="../media/image484.png"/><Relationship Id="rId157" Type="http://schemas.openxmlformats.org/officeDocument/2006/relationships/customXml" Target="../ink/ink482.xml"/><Relationship Id="rId156" Type="http://schemas.openxmlformats.org/officeDocument/2006/relationships/image" Target="../media/image483.png"/><Relationship Id="rId155" Type="http://schemas.openxmlformats.org/officeDocument/2006/relationships/customXml" Target="../ink/ink481.xml"/><Relationship Id="rId154" Type="http://schemas.openxmlformats.org/officeDocument/2006/relationships/image" Target="../media/image482.png"/><Relationship Id="rId153" Type="http://schemas.openxmlformats.org/officeDocument/2006/relationships/customXml" Target="../ink/ink480.xml"/><Relationship Id="rId152" Type="http://schemas.openxmlformats.org/officeDocument/2006/relationships/image" Target="../media/image481.png"/><Relationship Id="rId151" Type="http://schemas.openxmlformats.org/officeDocument/2006/relationships/customXml" Target="../ink/ink479.xml"/><Relationship Id="rId150" Type="http://schemas.openxmlformats.org/officeDocument/2006/relationships/image" Target="../media/image297.png"/><Relationship Id="rId15" Type="http://schemas.openxmlformats.org/officeDocument/2006/relationships/customXml" Target="../ink/ink411.xml"/><Relationship Id="rId149" Type="http://schemas.openxmlformats.org/officeDocument/2006/relationships/customXml" Target="../ink/ink478.xml"/><Relationship Id="rId148" Type="http://schemas.openxmlformats.org/officeDocument/2006/relationships/image" Target="../media/image480.png"/><Relationship Id="rId147" Type="http://schemas.openxmlformats.org/officeDocument/2006/relationships/customXml" Target="../ink/ink477.xml"/><Relationship Id="rId146" Type="http://schemas.openxmlformats.org/officeDocument/2006/relationships/image" Target="../media/image479.png"/><Relationship Id="rId145" Type="http://schemas.openxmlformats.org/officeDocument/2006/relationships/customXml" Target="../ink/ink476.xml"/><Relationship Id="rId144" Type="http://schemas.openxmlformats.org/officeDocument/2006/relationships/image" Target="../media/image478.png"/><Relationship Id="rId143" Type="http://schemas.openxmlformats.org/officeDocument/2006/relationships/customXml" Target="../ink/ink475.xml"/><Relationship Id="rId142" Type="http://schemas.openxmlformats.org/officeDocument/2006/relationships/image" Target="../media/image477.png"/><Relationship Id="rId141" Type="http://schemas.openxmlformats.org/officeDocument/2006/relationships/customXml" Target="../ink/ink474.xml"/><Relationship Id="rId140" Type="http://schemas.openxmlformats.org/officeDocument/2006/relationships/image" Target="../media/image476.png"/><Relationship Id="rId14" Type="http://schemas.openxmlformats.org/officeDocument/2006/relationships/image" Target="../media/image413.png"/><Relationship Id="rId139" Type="http://schemas.openxmlformats.org/officeDocument/2006/relationships/customXml" Target="../ink/ink473.xml"/><Relationship Id="rId138" Type="http://schemas.openxmlformats.org/officeDocument/2006/relationships/image" Target="../media/image475.png"/><Relationship Id="rId137" Type="http://schemas.openxmlformats.org/officeDocument/2006/relationships/customXml" Target="../ink/ink472.xml"/><Relationship Id="rId136" Type="http://schemas.openxmlformats.org/officeDocument/2006/relationships/image" Target="../media/image474.png"/><Relationship Id="rId135" Type="http://schemas.openxmlformats.org/officeDocument/2006/relationships/customXml" Target="../ink/ink471.xml"/><Relationship Id="rId134" Type="http://schemas.openxmlformats.org/officeDocument/2006/relationships/image" Target="../media/image473.png"/><Relationship Id="rId133" Type="http://schemas.openxmlformats.org/officeDocument/2006/relationships/customXml" Target="../ink/ink470.xml"/><Relationship Id="rId132" Type="http://schemas.openxmlformats.org/officeDocument/2006/relationships/image" Target="../media/image472.png"/><Relationship Id="rId131" Type="http://schemas.openxmlformats.org/officeDocument/2006/relationships/customXml" Target="../ink/ink469.xml"/><Relationship Id="rId130" Type="http://schemas.openxmlformats.org/officeDocument/2006/relationships/image" Target="../media/image471.png"/><Relationship Id="rId13" Type="http://schemas.openxmlformats.org/officeDocument/2006/relationships/customXml" Target="../ink/ink410.xml"/><Relationship Id="rId129" Type="http://schemas.openxmlformats.org/officeDocument/2006/relationships/customXml" Target="../ink/ink468.xml"/><Relationship Id="rId128" Type="http://schemas.openxmlformats.org/officeDocument/2006/relationships/image" Target="../media/image470.png"/><Relationship Id="rId127" Type="http://schemas.openxmlformats.org/officeDocument/2006/relationships/customXml" Target="../ink/ink467.xml"/><Relationship Id="rId126" Type="http://schemas.openxmlformats.org/officeDocument/2006/relationships/image" Target="../media/image469.png"/><Relationship Id="rId125" Type="http://schemas.openxmlformats.org/officeDocument/2006/relationships/customXml" Target="../ink/ink466.xml"/><Relationship Id="rId124" Type="http://schemas.openxmlformats.org/officeDocument/2006/relationships/image" Target="../media/image468.png"/><Relationship Id="rId123" Type="http://schemas.openxmlformats.org/officeDocument/2006/relationships/customXml" Target="../ink/ink465.xml"/><Relationship Id="rId122" Type="http://schemas.openxmlformats.org/officeDocument/2006/relationships/image" Target="../media/image467.png"/><Relationship Id="rId121" Type="http://schemas.openxmlformats.org/officeDocument/2006/relationships/customXml" Target="../ink/ink464.xml"/><Relationship Id="rId120" Type="http://schemas.openxmlformats.org/officeDocument/2006/relationships/image" Target="../media/image466.png"/><Relationship Id="rId12" Type="http://schemas.openxmlformats.org/officeDocument/2006/relationships/image" Target="../media/image412.png"/><Relationship Id="rId119" Type="http://schemas.openxmlformats.org/officeDocument/2006/relationships/customXml" Target="../ink/ink463.xml"/><Relationship Id="rId118" Type="http://schemas.openxmlformats.org/officeDocument/2006/relationships/image" Target="../media/image465.png"/><Relationship Id="rId117" Type="http://schemas.openxmlformats.org/officeDocument/2006/relationships/customXml" Target="../ink/ink462.xml"/><Relationship Id="rId116" Type="http://schemas.openxmlformats.org/officeDocument/2006/relationships/image" Target="../media/image464.png"/><Relationship Id="rId115" Type="http://schemas.openxmlformats.org/officeDocument/2006/relationships/customXml" Target="../ink/ink461.xml"/><Relationship Id="rId114" Type="http://schemas.openxmlformats.org/officeDocument/2006/relationships/image" Target="../media/image463.png"/><Relationship Id="rId113" Type="http://schemas.openxmlformats.org/officeDocument/2006/relationships/customXml" Target="../ink/ink460.xml"/><Relationship Id="rId112" Type="http://schemas.openxmlformats.org/officeDocument/2006/relationships/image" Target="../media/image462.png"/><Relationship Id="rId111" Type="http://schemas.openxmlformats.org/officeDocument/2006/relationships/customXml" Target="../ink/ink459.xml"/><Relationship Id="rId110" Type="http://schemas.openxmlformats.org/officeDocument/2006/relationships/image" Target="../media/image461.png"/><Relationship Id="rId11" Type="http://schemas.openxmlformats.org/officeDocument/2006/relationships/customXml" Target="../ink/ink409.xml"/><Relationship Id="rId109" Type="http://schemas.openxmlformats.org/officeDocument/2006/relationships/customXml" Target="../ink/ink458.xml"/><Relationship Id="rId108" Type="http://schemas.openxmlformats.org/officeDocument/2006/relationships/image" Target="../media/image460.png"/><Relationship Id="rId107" Type="http://schemas.openxmlformats.org/officeDocument/2006/relationships/customXml" Target="../ink/ink457.xml"/><Relationship Id="rId106" Type="http://schemas.openxmlformats.org/officeDocument/2006/relationships/image" Target="../media/image459.png"/><Relationship Id="rId105" Type="http://schemas.openxmlformats.org/officeDocument/2006/relationships/customXml" Target="../ink/ink456.xml"/><Relationship Id="rId104" Type="http://schemas.openxmlformats.org/officeDocument/2006/relationships/image" Target="../media/image458.png"/><Relationship Id="rId103" Type="http://schemas.openxmlformats.org/officeDocument/2006/relationships/customXml" Target="../ink/ink455.xml"/><Relationship Id="rId102" Type="http://schemas.openxmlformats.org/officeDocument/2006/relationships/image" Target="../media/image457.png"/><Relationship Id="rId101" Type="http://schemas.openxmlformats.org/officeDocument/2006/relationships/customXml" Target="../ink/ink454.xml"/><Relationship Id="rId100" Type="http://schemas.openxmlformats.org/officeDocument/2006/relationships/image" Target="../media/image456.png"/><Relationship Id="rId10" Type="http://schemas.openxmlformats.org/officeDocument/2006/relationships/image" Target="../media/image411.png"/><Relationship Id="rId1" Type="http://schemas.openxmlformats.org/officeDocument/2006/relationships/customXml" Target="../ink/ink40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4.png"/><Relationship Id="rId8" Type="http://schemas.openxmlformats.org/officeDocument/2006/relationships/customXml" Target="../ink/ink622.xml"/><Relationship Id="rId76" Type="http://schemas.openxmlformats.org/officeDocument/2006/relationships/slideLayout" Target="../slideLayouts/slideLayout2.xml"/><Relationship Id="rId75" Type="http://schemas.openxmlformats.org/officeDocument/2006/relationships/image" Target="../media/image657.png"/><Relationship Id="rId74" Type="http://schemas.openxmlformats.org/officeDocument/2006/relationships/customXml" Target="../ink/ink655.xml"/><Relationship Id="rId73" Type="http://schemas.openxmlformats.org/officeDocument/2006/relationships/image" Target="../media/image656.png"/><Relationship Id="rId72" Type="http://schemas.openxmlformats.org/officeDocument/2006/relationships/customXml" Target="../ink/ink654.xml"/><Relationship Id="rId71" Type="http://schemas.openxmlformats.org/officeDocument/2006/relationships/image" Target="../media/image655.png"/><Relationship Id="rId70" Type="http://schemas.openxmlformats.org/officeDocument/2006/relationships/customXml" Target="../ink/ink653.xml"/><Relationship Id="rId7" Type="http://schemas.openxmlformats.org/officeDocument/2006/relationships/image" Target="../media/image623.png"/><Relationship Id="rId69" Type="http://schemas.openxmlformats.org/officeDocument/2006/relationships/image" Target="../media/image654.png"/><Relationship Id="rId68" Type="http://schemas.openxmlformats.org/officeDocument/2006/relationships/customXml" Target="../ink/ink652.xml"/><Relationship Id="rId67" Type="http://schemas.openxmlformats.org/officeDocument/2006/relationships/image" Target="../media/image653.png"/><Relationship Id="rId66" Type="http://schemas.openxmlformats.org/officeDocument/2006/relationships/customXml" Target="../ink/ink651.xml"/><Relationship Id="rId65" Type="http://schemas.openxmlformats.org/officeDocument/2006/relationships/image" Target="../media/image652.png"/><Relationship Id="rId64" Type="http://schemas.openxmlformats.org/officeDocument/2006/relationships/customXml" Target="../ink/ink650.xml"/><Relationship Id="rId63" Type="http://schemas.openxmlformats.org/officeDocument/2006/relationships/image" Target="../media/image651.png"/><Relationship Id="rId62" Type="http://schemas.openxmlformats.org/officeDocument/2006/relationships/customXml" Target="../ink/ink649.xml"/><Relationship Id="rId61" Type="http://schemas.openxmlformats.org/officeDocument/2006/relationships/image" Target="../media/image650.png"/><Relationship Id="rId60" Type="http://schemas.openxmlformats.org/officeDocument/2006/relationships/customXml" Target="../ink/ink648.xml"/><Relationship Id="rId6" Type="http://schemas.openxmlformats.org/officeDocument/2006/relationships/customXml" Target="../ink/ink621.xml"/><Relationship Id="rId59" Type="http://schemas.openxmlformats.org/officeDocument/2006/relationships/image" Target="../media/image649.png"/><Relationship Id="rId58" Type="http://schemas.openxmlformats.org/officeDocument/2006/relationships/customXml" Target="../ink/ink647.xml"/><Relationship Id="rId57" Type="http://schemas.openxmlformats.org/officeDocument/2006/relationships/image" Target="../media/image648.png"/><Relationship Id="rId56" Type="http://schemas.openxmlformats.org/officeDocument/2006/relationships/customXml" Target="../ink/ink646.xml"/><Relationship Id="rId55" Type="http://schemas.openxmlformats.org/officeDocument/2006/relationships/image" Target="../media/image647.png"/><Relationship Id="rId54" Type="http://schemas.openxmlformats.org/officeDocument/2006/relationships/customXml" Target="../ink/ink645.xml"/><Relationship Id="rId53" Type="http://schemas.openxmlformats.org/officeDocument/2006/relationships/image" Target="../media/image646.png"/><Relationship Id="rId52" Type="http://schemas.openxmlformats.org/officeDocument/2006/relationships/customXml" Target="../ink/ink644.xml"/><Relationship Id="rId51" Type="http://schemas.openxmlformats.org/officeDocument/2006/relationships/image" Target="../media/image645.png"/><Relationship Id="rId50" Type="http://schemas.openxmlformats.org/officeDocument/2006/relationships/customXml" Target="../ink/ink643.xml"/><Relationship Id="rId5" Type="http://schemas.openxmlformats.org/officeDocument/2006/relationships/image" Target="../media/image622.png"/><Relationship Id="rId49" Type="http://schemas.openxmlformats.org/officeDocument/2006/relationships/image" Target="../media/image644.png"/><Relationship Id="rId48" Type="http://schemas.openxmlformats.org/officeDocument/2006/relationships/customXml" Target="../ink/ink642.xml"/><Relationship Id="rId47" Type="http://schemas.openxmlformats.org/officeDocument/2006/relationships/image" Target="../media/image643.png"/><Relationship Id="rId46" Type="http://schemas.openxmlformats.org/officeDocument/2006/relationships/customXml" Target="../ink/ink641.xml"/><Relationship Id="rId45" Type="http://schemas.openxmlformats.org/officeDocument/2006/relationships/image" Target="../media/image642.png"/><Relationship Id="rId44" Type="http://schemas.openxmlformats.org/officeDocument/2006/relationships/customXml" Target="../ink/ink640.xml"/><Relationship Id="rId43" Type="http://schemas.openxmlformats.org/officeDocument/2006/relationships/image" Target="../media/image641.png"/><Relationship Id="rId42" Type="http://schemas.openxmlformats.org/officeDocument/2006/relationships/customXml" Target="../ink/ink639.xml"/><Relationship Id="rId41" Type="http://schemas.openxmlformats.org/officeDocument/2006/relationships/image" Target="../media/image640.png"/><Relationship Id="rId40" Type="http://schemas.openxmlformats.org/officeDocument/2006/relationships/customXml" Target="../ink/ink638.xml"/><Relationship Id="rId4" Type="http://schemas.openxmlformats.org/officeDocument/2006/relationships/customXml" Target="../ink/ink620.xml"/><Relationship Id="rId39" Type="http://schemas.openxmlformats.org/officeDocument/2006/relationships/image" Target="../media/image639.png"/><Relationship Id="rId38" Type="http://schemas.openxmlformats.org/officeDocument/2006/relationships/customXml" Target="../ink/ink637.xml"/><Relationship Id="rId37" Type="http://schemas.openxmlformats.org/officeDocument/2006/relationships/image" Target="../media/image638.png"/><Relationship Id="rId36" Type="http://schemas.openxmlformats.org/officeDocument/2006/relationships/customXml" Target="../ink/ink636.xml"/><Relationship Id="rId35" Type="http://schemas.openxmlformats.org/officeDocument/2006/relationships/image" Target="../media/image637.png"/><Relationship Id="rId34" Type="http://schemas.openxmlformats.org/officeDocument/2006/relationships/customXml" Target="../ink/ink635.xml"/><Relationship Id="rId33" Type="http://schemas.openxmlformats.org/officeDocument/2006/relationships/image" Target="../media/image636.png"/><Relationship Id="rId32" Type="http://schemas.openxmlformats.org/officeDocument/2006/relationships/customXml" Target="../ink/ink634.xml"/><Relationship Id="rId31" Type="http://schemas.openxmlformats.org/officeDocument/2006/relationships/image" Target="../media/image635.png"/><Relationship Id="rId30" Type="http://schemas.openxmlformats.org/officeDocument/2006/relationships/customXml" Target="../ink/ink633.xml"/><Relationship Id="rId3" Type="http://schemas.openxmlformats.org/officeDocument/2006/relationships/image" Target="../media/image621.png"/><Relationship Id="rId29" Type="http://schemas.openxmlformats.org/officeDocument/2006/relationships/image" Target="../media/image634.png"/><Relationship Id="rId28" Type="http://schemas.openxmlformats.org/officeDocument/2006/relationships/customXml" Target="../ink/ink632.xml"/><Relationship Id="rId27" Type="http://schemas.openxmlformats.org/officeDocument/2006/relationships/image" Target="../media/image633.png"/><Relationship Id="rId26" Type="http://schemas.openxmlformats.org/officeDocument/2006/relationships/customXml" Target="../ink/ink631.xml"/><Relationship Id="rId25" Type="http://schemas.openxmlformats.org/officeDocument/2006/relationships/image" Target="../media/image632.png"/><Relationship Id="rId24" Type="http://schemas.openxmlformats.org/officeDocument/2006/relationships/customXml" Target="../ink/ink630.xml"/><Relationship Id="rId23" Type="http://schemas.openxmlformats.org/officeDocument/2006/relationships/image" Target="../media/image631.png"/><Relationship Id="rId22" Type="http://schemas.openxmlformats.org/officeDocument/2006/relationships/customXml" Target="../ink/ink629.xml"/><Relationship Id="rId21" Type="http://schemas.openxmlformats.org/officeDocument/2006/relationships/image" Target="../media/image630.png"/><Relationship Id="rId20" Type="http://schemas.openxmlformats.org/officeDocument/2006/relationships/customXml" Target="../ink/ink628.xml"/><Relationship Id="rId2" Type="http://schemas.openxmlformats.org/officeDocument/2006/relationships/customXml" Target="../ink/ink619.xml"/><Relationship Id="rId19" Type="http://schemas.openxmlformats.org/officeDocument/2006/relationships/image" Target="../media/image629.png"/><Relationship Id="rId18" Type="http://schemas.openxmlformats.org/officeDocument/2006/relationships/customXml" Target="../ink/ink627.xml"/><Relationship Id="rId17" Type="http://schemas.openxmlformats.org/officeDocument/2006/relationships/image" Target="../media/image628.png"/><Relationship Id="rId16" Type="http://schemas.openxmlformats.org/officeDocument/2006/relationships/customXml" Target="../ink/ink626.xml"/><Relationship Id="rId15" Type="http://schemas.openxmlformats.org/officeDocument/2006/relationships/image" Target="../media/image627.png"/><Relationship Id="rId14" Type="http://schemas.openxmlformats.org/officeDocument/2006/relationships/customXml" Target="../ink/ink625.xml"/><Relationship Id="rId13" Type="http://schemas.openxmlformats.org/officeDocument/2006/relationships/image" Target="../media/image626.png"/><Relationship Id="rId12" Type="http://schemas.openxmlformats.org/officeDocument/2006/relationships/customXml" Target="../ink/ink624.xml"/><Relationship Id="rId11" Type="http://schemas.openxmlformats.org/officeDocument/2006/relationships/image" Target="../media/image625.png"/><Relationship Id="rId10" Type="http://schemas.openxmlformats.org/officeDocument/2006/relationships/customXml" Target="../ink/ink623.xml"/><Relationship Id="rId1" Type="http://schemas.openxmlformats.org/officeDocument/2006/relationships/image" Target="../media/image620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07.png"/><Relationship Id="rId98" Type="http://schemas.openxmlformats.org/officeDocument/2006/relationships/customXml" Target="../ink/ink704.xml"/><Relationship Id="rId97" Type="http://schemas.openxmlformats.org/officeDocument/2006/relationships/image" Target="../media/image706.png"/><Relationship Id="rId96" Type="http://schemas.openxmlformats.org/officeDocument/2006/relationships/customXml" Target="../ink/ink703.xml"/><Relationship Id="rId95" Type="http://schemas.openxmlformats.org/officeDocument/2006/relationships/image" Target="../media/image705.png"/><Relationship Id="rId94" Type="http://schemas.openxmlformats.org/officeDocument/2006/relationships/customXml" Target="../ink/ink702.xml"/><Relationship Id="rId93" Type="http://schemas.openxmlformats.org/officeDocument/2006/relationships/image" Target="../media/image704.png"/><Relationship Id="rId92" Type="http://schemas.openxmlformats.org/officeDocument/2006/relationships/customXml" Target="../ink/ink701.xml"/><Relationship Id="rId91" Type="http://schemas.openxmlformats.org/officeDocument/2006/relationships/image" Target="../media/image703.png"/><Relationship Id="rId90" Type="http://schemas.openxmlformats.org/officeDocument/2006/relationships/customXml" Target="../ink/ink700.xml"/><Relationship Id="rId9" Type="http://schemas.openxmlformats.org/officeDocument/2006/relationships/image" Target="../media/image662.png"/><Relationship Id="rId89" Type="http://schemas.openxmlformats.org/officeDocument/2006/relationships/image" Target="../media/image702.png"/><Relationship Id="rId88" Type="http://schemas.openxmlformats.org/officeDocument/2006/relationships/customXml" Target="../ink/ink699.xml"/><Relationship Id="rId87" Type="http://schemas.openxmlformats.org/officeDocument/2006/relationships/image" Target="../media/image701.png"/><Relationship Id="rId86" Type="http://schemas.openxmlformats.org/officeDocument/2006/relationships/customXml" Target="../ink/ink698.xml"/><Relationship Id="rId85" Type="http://schemas.openxmlformats.org/officeDocument/2006/relationships/image" Target="../media/image700.png"/><Relationship Id="rId84" Type="http://schemas.openxmlformats.org/officeDocument/2006/relationships/customXml" Target="../ink/ink697.xml"/><Relationship Id="rId83" Type="http://schemas.openxmlformats.org/officeDocument/2006/relationships/image" Target="../media/image699.png"/><Relationship Id="rId82" Type="http://schemas.openxmlformats.org/officeDocument/2006/relationships/customXml" Target="../ink/ink696.xml"/><Relationship Id="rId81" Type="http://schemas.openxmlformats.org/officeDocument/2006/relationships/image" Target="../media/image698.png"/><Relationship Id="rId80" Type="http://schemas.openxmlformats.org/officeDocument/2006/relationships/customXml" Target="../ink/ink695.xml"/><Relationship Id="rId8" Type="http://schemas.openxmlformats.org/officeDocument/2006/relationships/customXml" Target="../ink/ink659.xml"/><Relationship Id="rId79" Type="http://schemas.openxmlformats.org/officeDocument/2006/relationships/image" Target="../media/image697.png"/><Relationship Id="rId78" Type="http://schemas.openxmlformats.org/officeDocument/2006/relationships/customXml" Target="../ink/ink694.xml"/><Relationship Id="rId77" Type="http://schemas.openxmlformats.org/officeDocument/2006/relationships/image" Target="../media/image696.png"/><Relationship Id="rId76" Type="http://schemas.openxmlformats.org/officeDocument/2006/relationships/customXml" Target="../ink/ink693.xml"/><Relationship Id="rId75" Type="http://schemas.openxmlformats.org/officeDocument/2006/relationships/image" Target="../media/image695.png"/><Relationship Id="rId74" Type="http://schemas.openxmlformats.org/officeDocument/2006/relationships/customXml" Target="../ink/ink692.xml"/><Relationship Id="rId73" Type="http://schemas.openxmlformats.org/officeDocument/2006/relationships/image" Target="../media/image694.png"/><Relationship Id="rId72" Type="http://schemas.openxmlformats.org/officeDocument/2006/relationships/customXml" Target="../ink/ink691.xml"/><Relationship Id="rId71" Type="http://schemas.openxmlformats.org/officeDocument/2006/relationships/image" Target="../media/image693.png"/><Relationship Id="rId70" Type="http://schemas.openxmlformats.org/officeDocument/2006/relationships/customXml" Target="../ink/ink690.xml"/><Relationship Id="rId7" Type="http://schemas.openxmlformats.org/officeDocument/2006/relationships/image" Target="../media/image661.png"/><Relationship Id="rId69" Type="http://schemas.openxmlformats.org/officeDocument/2006/relationships/image" Target="../media/image692.png"/><Relationship Id="rId68" Type="http://schemas.openxmlformats.org/officeDocument/2006/relationships/customXml" Target="../ink/ink689.xml"/><Relationship Id="rId67" Type="http://schemas.openxmlformats.org/officeDocument/2006/relationships/image" Target="../media/image691.png"/><Relationship Id="rId66" Type="http://schemas.openxmlformats.org/officeDocument/2006/relationships/customXml" Target="../ink/ink688.xml"/><Relationship Id="rId65" Type="http://schemas.openxmlformats.org/officeDocument/2006/relationships/image" Target="../media/image690.png"/><Relationship Id="rId64" Type="http://schemas.openxmlformats.org/officeDocument/2006/relationships/customXml" Target="../ink/ink687.xml"/><Relationship Id="rId63" Type="http://schemas.openxmlformats.org/officeDocument/2006/relationships/image" Target="../media/image689.png"/><Relationship Id="rId62" Type="http://schemas.openxmlformats.org/officeDocument/2006/relationships/customXml" Target="../ink/ink686.xml"/><Relationship Id="rId61" Type="http://schemas.openxmlformats.org/officeDocument/2006/relationships/image" Target="../media/image688.png"/><Relationship Id="rId60" Type="http://schemas.openxmlformats.org/officeDocument/2006/relationships/customXml" Target="../ink/ink685.xml"/><Relationship Id="rId6" Type="http://schemas.openxmlformats.org/officeDocument/2006/relationships/customXml" Target="../ink/ink658.xml"/><Relationship Id="rId59" Type="http://schemas.openxmlformats.org/officeDocument/2006/relationships/image" Target="../media/image687.png"/><Relationship Id="rId58" Type="http://schemas.openxmlformats.org/officeDocument/2006/relationships/customXml" Target="../ink/ink684.xml"/><Relationship Id="rId57" Type="http://schemas.openxmlformats.org/officeDocument/2006/relationships/image" Target="../media/image686.png"/><Relationship Id="rId56" Type="http://schemas.openxmlformats.org/officeDocument/2006/relationships/customXml" Target="../ink/ink683.xml"/><Relationship Id="rId55" Type="http://schemas.openxmlformats.org/officeDocument/2006/relationships/image" Target="../media/image685.png"/><Relationship Id="rId54" Type="http://schemas.openxmlformats.org/officeDocument/2006/relationships/customXml" Target="../ink/ink682.xml"/><Relationship Id="rId53" Type="http://schemas.openxmlformats.org/officeDocument/2006/relationships/image" Target="../media/image684.png"/><Relationship Id="rId52" Type="http://schemas.openxmlformats.org/officeDocument/2006/relationships/customXml" Target="../ink/ink681.xml"/><Relationship Id="rId51" Type="http://schemas.openxmlformats.org/officeDocument/2006/relationships/image" Target="../media/image683.png"/><Relationship Id="rId50" Type="http://schemas.openxmlformats.org/officeDocument/2006/relationships/customXml" Target="../ink/ink680.xml"/><Relationship Id="rId5" Type="http://schemas.openxmlformats.org/officeDocument/2006/relationships/image" Target="../media/image660.png"/><Relationship Id="rId49" Type="http://schemas.openxmlformats.org/officeDocument/2006/relationships/image" Target="../media/image682.png"/><Relationship Id="rId48" Type="http://schemas.openxmlformats.org/officeDocument/2006/relationships/customXml" Target="../ink/ink679.xml"/><Relationship Id="rId47" Type="http://schemas.openxmlformats.org/officeDocument/2006/relationships/image" Target="../media/image681.png"/><Relationship Id="rId46" Type="http://schemas.openxmlformats.org/officeDocument/2006/relationships/customXml" Target="../ink/ink678.xml"/><Relationship Id="rId45" Type="http://schemas.openxmlformats.org/officeDocument/2006/relationships/image" Target="../media/image680.png"/><Relationship Id="rId44" Type="http://schemas.openxmlformats.org/officeDocument/2006/relationships/customXml" Target="../ink/ink677.xml"/><Relationship Id="rId43" Type="http://schemas.openxmlformats.org/officeDocument/2006/relationships/image" Target="../media/image679.png"/><Relationship Id="rId42" Type="http://schemas.openxmlformats.org/officeDocument/2006/relationships/customXml" Target="../ink/ink676.xml"/><Relationship Id="rId41" Type="http://schemas.openxmlformats.org/officeDocument/2006/relationships/image" Target="../media/image678.png"/><Relationship Id="rId40" Type="http://schemas.openxmlformats.org/officeDocument/2006/relationships/customXml" Target="../ink/ink675.xml"/><Relationship Id="rId4" Type="http://schemas.openxmlformats.org/officeDocument/2006/relationships/customXml" Target="../ink/ink657.xml"/><Relationship Id="rId39" Type="http://schemas.openxmlformats.org/officeDocument/2006/relationships/image" Target="../media/image677.png"/><Relationship Id="rId38" Type="http://schemas.openxmlformats.org/officeDocument/2006/relationships/customXml" Target="../ink/ink674.xml"/><Relationship Id="rId37" Type="http://schemas.openxmlformats.org/officeDocument/2006/relationships/image" Target="../media/image676.png"/><Relationship Id="rId36" Type="http://schemas.openxmlformats.org/officeDocument/2006/relationships/customXml" Target="../ink/ink673.xml"/><Relationship Id="rId35" Type="http://schemas.openxmlformats.org/officeDocument/2006/relationships/image" Target="../media/image675.png"/><Relationship Id="rId34" Type="http://schemas.openxmlformats.org/officeDocument/2006/relationships/customXml" Target="../ink/ink672.xml"/><Relationship Id="rId33" Type="http://schemas.openxmlformats.org/officeDocument/2006/relationships/image" Target="../media/image674.png"/><Relationship Id="rId32" Type="http://schemas.openxmlformats.org/officeDocument/2006/relationships/customXml" Target="../ink/ink671.xml"/><Relationship Id="rId31" Type="http://schemas.openxmlformats.org/officeDocument/2006/relationships/image" Target="../media/image673.png"/><Relationship Id="rId30" Type="http://schemas.openxmlformats.org/officeDocument/2006/relationships/customXml" Target="../ink/ink670.xml"/><Relationship Id="rId3" Type="http://schemas.openxmlformats.org/officeDocument/2006/relationships/image" Target="../media/image659.png"/><Relationship Id="rId29" Type="http://schemas.openxmlformats.org/officeDocument/2006/relationships/image" Target="../media/image672.png"/><Relationship Id="rId28" Type="http://schemas.openxmlformats.org/officeDocument/2006/relationships/customXml" Target="../ink/ink669.xml"/><Relationship Id="rId27" Type="http://schemas.openxmlformats.org/officeDocument/2006/relationships/image" Target="../media/image671.png"/><Relationship Id="rId26" Type="http://schemas.openxmlformats.org/officeDocument/2006/relationships/customXml" Target="../ink/ink668.xml"/><Relationship Id="rId25" Type="http://schemas.openxmlformats.org/officeDocument/2006/relationships/image" Target="../media/image670.png"/><Relationship Id="rId24" Type="http://schemas.openxmlformats.org/officeDocument/2006/relationships/customXml" Target="../ink/ink667.xml"/><Relationship Id="rId236" Type="http://schemas.openxmlformats.org/officeDocument/2006/relationships/slideLayout" Target="../slideLayouts/slideLayout2.xml"/><Relationship Id="rId235" Type="http://schemas.openxmlformats.org/officeDocument/2006/relationships/image" Target="../media/image774.png"/><Relationship Id="rId234" Type="http://schemas.openxmlformats.org/officeDocument/2006/relationships/customXml" Target="../ink/ink772.xml"/><Relationship Id="rId233" Type="http://schemas.openxmlformats.org/officeDocument/2006/relationships/image" Target="../media/image773.png"/><Relationship Id="rId232" Type="http://schemas.openxmlformats.org/officeDocument/2006/relationships/customXml" Target="../ink/ink771.xml"/><Relationship Id="rId231" Type="http://schemas.openxmlformats.org/officeDocument/2006/relationships/image" Target="../media/image772.png"/><Relationship Id="rId230" Type="http://schemas.openxmlformats.org/officeDocument/2006/relationships/customXml" Target="../ink/ink770.xml"/><Relationship Id="rId23" Type="http://schemas.openxmlformats.org/officeDocument/2006/relationships/image" Target="../media/image669.png"/><Relationship Id="rId229" Type="http://schemas.openxmlformats.org/officeDocument/2006/relationships/image" Target="../media/image771.png"/><Relationship Id="rId228" Type="http://schemas.openxmlformats.org/officeDocument/2006/relationships/customXml" Target="../ink/ink769.xml"/><Relationship Id="rId227" Type="http://schemas.openxmlformats.org/officeDocument/2006/relationships/image" Target="../media/image770.png"/><Relationship Id="rId226" Type="http://schemas.openxmlformats.org/officeDocument/2006/relationships/customXml" Target="../ink/ink768.xml"/><Relationship Id="rId225" Type="http://schemas.openxmlformats.org/officeDocument/2006/relationships/image" Target="../media/image769.png"/><Relationship Id="rId224" Type="http://schemas.openxmlformats.org/officeDocument/2006/relationships/customXml" Target="../ink/ink767.xml"/><Relationship Id="rId223" Type="http://schemas.openxmlformats.org/officeDocument/2006/relationships/image" Target="../media/image768.png"/><Relationship Id="rId222" Type="http://schemas.openxmlformats.org/officeDocument/2006/relationships/customXml" Target="../ink/ink766.xml"/><Relationship Id="rId221" Type="http://schemas.openxmlformats.org/officeDocument/2006/relationships/image" Target="../media/image767.png"/><Relationship Id="rId220" Type="http://schemas.openxmlformats.org/officeDocument/2006/relationships/customXml" Target="../ink/ink765.xml"/><Relationship Id="rId22" Type="http://schemas.openxmlformats.org/officeDocument/2006/relationships/customXml" Target="../ink/ink666.xml"/><Relationship Id="rId219" Type="http://schemas.openxmlformats.org/officeDocument/2006/relationships/image" Target="../media/image766.png"/><Relationship Id="rId218" Type="http://schemas.openxmlformats.org/officeDocument/2006/relationships/customXml" Target="../ink/ink764.xml"/><Relationship Id="rId217" Type="http://schemas.openxmlformats.org/officeDocument/2006/relationships/image" Target="../media/image765.png"/><Relationship Id="rId216" Type="http://schemas.openxmlformats.org/officeDocument/2006/relationships/customXml" Target="../ink/ink763.xml"/><Relationship Id="rId215" Type="http://schemas.openxmlformats.org/officeDocument/2006/relationships/image" Target="../media/image240.png"/><Relationship Id="rId214" Type="http://schemas.openxmlformats.org/officeDocument/2006/relationships/customXml" Target="../ink/ink762.xml"/><Relationship Id="rId213" Type="http://schemas.openxmlformats.org/officeDocument/2006/relationships/image" Target="../media/image764.png"/><Relationship Id="rId212" Type="http://schemas.openxmlformats.org/officeDocument/2006/relationships/customXml" Target="../ink/ink761.xml"/><Relationship Id="rId211" Type="http://schemas.openxmlformats.org/officeDocument/2006/relationships/image" Target="../media/image763.png"/><Relationship Id="rId210" Type="http://schemas.openxmlformats.org/officeDocument/2006/relationships/customXml" Target="../ink/ink760.xml"/><Relationship Id="rId21" Type="http://schemas.openxmlformats.org/officeDocument/2006/relationships/image" Target="../media/image668.png"/><Relationship Id="rId209" Type="http://schemas.openxmlformats.org/officeDocument/2006/relationships/image" Target="../media/image762.png"/><Relationship Id="rId208" Type="http://schemas.openxmlformats.org/officeDocument/2006/relationships/customXml" Target="../ink/ink759.xml"/><Relationship Id="rId207" Type="http://schemas.openxmlformats.org/officeDocument/2006/relationships/image" Target="../media/image761.png"/><Relationship Id="rId206" Type="http://schemas.openxmlformats.org/officeDocument/2006/relationships/customXml" Target="../ink/ink758.xml"/><Relationship Id="rId205" Type="http://schemas.openxmlformats.org/officeDocument/2006/relationships/image" Target="../media/image760.png"/><Relationship Id="rId204" Type="http://schemas.openxmlformats.org/officeDocument/2006/relationships/customXml" Target="../ink/ink757.xml"/><Relationship Id="rId203" Type="http://schemas.openxmlformats.org/officeDocument/2006/relationships/image" Target="../media/image759.png"/><Relationship Id="rId202" Type="http://schemas.openxmlformats.org/officeDocument/2006/relationships/customXml" Target="../ink/ink756.xml"/><Relationship Id="rId201" Type="http://schemas.openxmlformats.org/officeDocument/2006/relationships/image" Target="../media/image758.png"/><Relationship Id="rId200" Type="http://schemas.openxmlformats.org/officeDocument/2006/relationships/customXml" Target="../ink/ink755.xml"/><Relationship Id="rId20" Type="http://schemas.openxmlformats.org/officeDocument/2006/relationships/customXml" Target="../ink/ink665.xml"/><Relationship Id="rId2" Type="http://schemas.openxmlformats.org/officeDocument/2006/relationships/customXml" Target="../ink/ink656.xml"/><Relationship Id="rId199" Type="http://schemas.openxmlformats.org/officeDocument/2006/relationships/image" Target="../media/image757.png"/><Relationship Id="rId198" Type="http://schemas.openxmlformats.org/officeDocument/2006/relationships/customXml" Target="../ink/ink754.xml"/><Relationship Id="rId197" Type="http://schemas.openxmlformats.org/officeDocument/2006/relationships/image" Target="../media/image756.png"/><Relationship Id="rId196" Type="http://schemas.openxmlformats.org/officeDocument/2006/relationships/customXml" Target="../ink/ink753.xml"/><Relationship Id="rId195" Type="http://schemas.openxmlformats.org/officeDocument/2006/relationships/image" Target="../media/image755.png"/><Relationship Id="rId194" Type="http://schemas.openxmlformats.org/officeDocument/2006/relationships/customXml" Target="../ink/ink752.xml"/><Relationship Id="rId193" Type="http://schemas.openxmlformats.org/officeDocument/2006/relationships/image" Target="../media/image754.png"/><Relationship Id="rId192" Type="http://schemas.openxmlformats.org/officeDocument/2006/relationships/customXml" Target="../ink/ink751.xml"/><Relationship Id="rId191" Type="http://schemas.openxmlformats.org/officeDocument/2006/relationships/image" Target="../media/image753.png"/><Relationship Id="rId190" Type="http://schemas.openxmlformats.org/officeDocument/2006/relationships/customXml" Target="../ink/ink750.xml"/><Relationship Id="rId19" Type="http://schemas.openxmlformats.org/officeDocument/2006/relationships/image" Target="../media/image667.png"/><Relationship Id="rId189" Type="http://schemas.openxmlformats.org/officeDocument/2006/relationships/image" Target="../media/image752.png"/><Relationship Id="rId188" Type="http://schemas.openxmlformats.org/officeDocument/2006/relationships/customXml" Target="../ink/ink749.xml"/><Relationship Id="rId187" Type="http://schemas.openxmlformats.org/officeDocument/2006/relationships/image" Target="../media/image751.png"/><Relationship Id="rId186" Type="http://schemas.openxmlformats.org/officeDocument/2006/relationships/customXml" Target="../ink/ink748.xml"/><Relationship Id="rId185" Type="http://schemas.openxmlformats.org/officeDocument/2006/relationships/image" Target="../media/image750.png"/><Relationship Id="rId184" Type="http://schemas.openxmlformats.org/officeDocument/2006/relationships/customXml" Target="../ink/ink747.xml"/><Relationship Id="rId183" Type="http://schemas.openxmlformats.org/officeDocument/2006/relationships/image" Target="../media/image749.png"/><Relationship Id="rId182" Type="http://schemas.openxmlformats.org/officeDocument/2006/relationships/customXml" Target="../ink/ink746.xml"/><Relationship Id="rId181" Type="http://schemas.openxmlformats.org/officeDocument/2006/relationships/image" Target="../media/image748.png"/><Relationship Id="rId180" Type="http://schemas.openxmlformats.org/officeDocument/2006/relationships/customXml" Target="../ink/ink745.xml"/><Relationship Id="rId18" Type="http://schemas.openxmlformats.org/officeDocument/2006/relationships/customXml" Target="../ink/ink664.xml"/><Relationship Id="rId179" Type="http://schemas.openxmlformats.org/officeDocument/2006/relationships/image" Target="../media/image747.png"/><Relationship Id="rId178" Type="http://schemas.openxmlformats.org/officeDocument/2006/relationships/customXml" Target="../ink/ink744.xml"/><Relationship Id="rId177" Type="http://schemas.openxmlformats.org/officeDocument/2006/relationships/image" Target="../media/image746.png"/><Relationship Id="rId176" Type="http://schemas.openxmlformats.org/officeDocument/2006/relationships/customXml" Target="../ink/ink743.xml"/><Relationship Id="rId175" Type="http://schemas.openxmlformats.org/officeDocument/2006/relationships/image" Target="../media/image745.png"/><Relationship Id="rId174" Type="http://schemas.openxmlformats.org/officeDocument/2006/relationships/customXml" Target="../ink/ink742.xml"/><Relationship Id="rId173" Type="http://schemas.openxmlformats.org/officeDocument/2006/relationships/image" Target="../media/image744.png"/><Relationship Id="rId172" Type="http://schemas.openxmlformats.org/officeDocument/2006/relationships/customXml" Target="../ink/ink741.xml"/><Relationship Id="rId171" Type="http://schemas.openxmlformats.org/officeDocument/2006/relationships/image" Target="../media/image743.png"/><Relationship Id="rId170" Type="http://schemas.openxmlformats.org/officeDocument/2006/relationships/customXml" Target="../ink/ink740.xml"/><Relationship Id="rId17" Type="http://schemas.openxmlformats.org/officeDocument/2006/relationships/image" Target="../media/image666.png"/><Relationship Id="rId169" Type="http://schemas.openxmlformats.org/officeDocument/2006/relationships/image" Target="../media/image742.png"/><Relationship Id="rId168" Type="http://schemas.openxmlformats.org/officeDocument/2006/relationships/customXml" Target="../ink/ink739.xml"/><Relationship Id="rId167" Type="http://schemas.openxmlformats.org/officeDocument/2006/relationships/image" Target="../media/image741.png"/><Relationship Id="rId166" Type="http://schemas.openxmlformats.org/officeDocument/2006/relationships/customXml" Target="../ink/ink738.xml"/><Relationship Id="rId165" Type="http://schemas.openxmlformats.org/officeDocument/2006/relationships/image" Target="../media/image740.png"/><Relationship Id="rId164" Type="http://schemas.openxmlformats.org/officeDocument/2006/relationships/customXml" Target="../ink/ink737.xml"/><Relationship Id="rId163" Type="http://schemas.openxmlformats.org/officeDocument/2006/relationships/image" Target="../media/image739.png"/><Relationship Id="rId162" Type="http://schemas.openxmlformats.org/officeDocument/2006/relationships/customXml" Target="../ink/ink736.xml"/><Relationship Id="rId161" Type="http://schemas.openxmlformats.org/officeDocument/2006/relationships/image" Target="../media/image738.png"/><Relationship Id="rId160" Type="http://schemas.openxmlformats.org/officeDocument/2006/relationships/customXml" Target="../ink/ink735.xml"/><Relationship Id="rId16" Type="http://schemas.openxmlformats.org/officeDocument/2006/relationships/customXml" Target="../ink/ink663.xml"/><Relationship Id="rId159" Type="http://schemas.openxmlformats.org/officeDocument/2006/relationships/image" Target="../media/image737.png"/><Relationship Id="rId158" Type="http://schemas.openxmlformats.org/officeDocument/2006/relationships/customXml" Target="../ink/ink734.xml"/><Relationship Id="rId157" Type="http://schemas.openxmlformats.org/officeDocument/2006/relationships/image" Target="../media/image736.png"/><Relationship Id="rId156" Type="http://schemas.openxmlformats.org/officeDocument/2006/relationships/customXml" Target="../ink/ink733.xml"/><Relationship Id="rId155" Type="http://schemas.openxmlformats.org/officeDocument/2006/relationships/image" Target="../media/image735.png"/><Relationship Id="rId154" Type="http://schemas.openxmlformats.org/officeDocument/2006/relationships/customXml" Target="../ink/ink732.xml"/><Relationship Id="rId153" Type="http://schemas.openxmlformats.org/officeDocument/2006/relationships/image" Target="../media/image734.png"/><Relationship Id="rId152" Type="http://schemas.openxmlformats.org/officeDocument/2006/relationships/customXml" Target="../ink/ink731.xml"/><Relationship Id="rId151" Type="http://schemas.openxmlformats.org/officeDocument/2006/relationships/image" Target="../media/image733.png"/><Relationship Id="rId150" Type="http://schemas.openxmlformats.org/officeDocument/2006/relationships/customXml" Target="../ink/ink730.xml"/><Relationship Id="rId15" Type="http://schemas.openxmlformats.org/officeDocument/2006/relationships/image" Target="../media/image665.png"/><Relationship Id="rId149" Type="http://schemas.openxmlformats.org/officeDocument/2006/relationships/image" Target="../media/image732.png"/><Relationship Id="rId148" Type="http://schemas.openxmlformats.org/officeDocument/2006/relationships/customXml" Target="../ink/ink729.xml"/><Relationship Id="rId147" Type="http://schemas.openxmlformats.org/officeDocument/2006/relationships/image" Target="../media/image731.png"/><Relationship Id="rId146" Type="http://schemas.openxmlformats.org/officeDocument/2006/relationships/customXml" Target="../ink/ink728.xml"/><Relationship Id="rId145" Type="http://schemas.openxmlformats.org/officeDocument/2006/relationships/image" Target="../media/image730.png"/><Relationship Id="rId144" Type="http://schemas.openxmlformats.org/officeDocument/2006/relationships/customXml" Target="../ink/ink727.xml"/><Relationship Id="rId143" Type="http://schemas.openxmlformats.org/officeDocument/2006/relationships/image" Target="../media/image729.png"/><Relationship Id="rId142" Type="http://schemas.openxmlformats.org/officeDocument/2006/relationships/customXml" Target="../ink/ink726.xml"/><Relationship Id="rId141" Type="http://schemas.openxmlformats.org/officeDocument/2006/relationships/image" Target="../media/image728.png"/><Relationship Id="rId140" Type="http://schemas.openxmlformats.org/officeDocument/2006/relationships/customXml" Target="../ink/ink725.xml"/><Relationship Id="rId14" Type="http://schemas.openxmlformats.org/officeDocument/2006/relationships/customXml" Target="../ink/ink662.xml"/><Relationship Id="rId139" Type="http://schemas.openxmlformats.org/officeDocument/2006/relationships/image" Target="../media/image727.png"/><Relationship Id="rId138" Type="http://schemas.openxmlformats.org/officeDocument/2006/relationships/customXml" Target="../ink/ink724.xml"/><Relationship Id="rId137" Type="http://schemas.openxmlformats.org/officeDocument/2006/relationships/image" Target="../media/image726.png"/><Relationship Id="rId136" Type="http://schemas.openxmlformats.org/officeDocument/2006/relationships/customXml" Target="../ink/ink723.xml"/><Relationship Id="rId135" Type="http://schemas.openxmlformats.org/officeDocument/2006/relationships/image" Target="../media/image725.png"/><Relationship Id="rId134" Type="http://schemas.openxmlformats.org/officeDocument/2006/relationships/customXml" Target="../ink/ink722.xml"/><Relationship Id="rId133" Type="http://schemas.openxmlformats.org/officeDocument/2006/relationships/image" Target="../media/image724.png"/><Relationship Id="rId132" Type="http://schemas.openxmlformats.org/officeDocument/2006/relationships/customXml" Target="../ink/ink721.xml"/><Relationship Id="rId131" Type="http://schemas.openxmlformats.org/officeDocument/2006/relationships/image" Target="../media/image723.png"/><Relationship Id="rId130" Type="http://schemas.openxmlformats.org/officeDocument/2006/relationships/customXml" Target="../ink/ink720.xml"/><Relationship Id="rId13" Type="http://schemas.openxmlformats.org/officeDocument/2006/relationships/image" Target="../media/image664.png"/><Relationship Id="rId129" Type="http://schemas.openxmlformats.org/officeDocument/2006/relationships/image" Target="../media/image722.png"/><Relationship Id="rId128" Type="http://schemas.openxmlformats.org/officeDocument/2006/relationships/customXml" Target="../ink/ink719.xml"/><Relationship Id="rId127" Type="http://schemas.openxmlformats.org/officeDocument/2006/relationships/image" Target="../media/image721.png"/><Relationship Id="rId126" Type="http://schemas.openxmlformats.org/officeDocument/2006/relationships/customXml" Target="../ink/ink718.xml"/><Relationship Id="rId125" Type="http://schemas.openxmlformats.org/officeDocument/2006/relationships/image" Target="../media/image720.png"/><Relationship Id="rId124" Type="http://schemas.openxmlformats.org/officeDocument/2006/relationships/customXml" Target="../ink/ink717.xml"/><Relationship Id="rId123" Type="http://schemas.openxmlformats.org/officeDocument/2006/relationships/image" Target="../media/image719.png"/><Relationship Id="rId122" Type="http://schemas.openxmlformats.org/officeDocument/2006/relationships/customXml" Target="../ink/ink716.xml"/><Relationship Id="rId121" Type="http://schemas.openxmlformats.org/officeDocument/2006/relationships/image" Target="../media/image718.png"/><Relationship Id="rId120" Type="http://schemas.openxmlformats.org/officeDocument/2006/relationships/customXml" Target="../ink/ink715.xml"/><Relationship Id="rId12" Type="http://schemas.openxmlformats.org/officeDocument/2006/relationships/customXml" Target="../ink/ink661.xml"/><Relationship Id="rId119" Type="http://schemas.openxmlformats.org/officeDocument/2006/relationships/image" Target="../media/image717.png"/><Relationship Id="rId118" Type="http://schemas.openxmlformats.org/officeDocument/2006/relationships/customXml" Target="../ink/ink714.xml"/><Relationship Id="rId117" Type="http://schemas.openxmlformats.org/officeDocument/2006/relationships/image" Target="../media/image716.png"/><Relationship Id="rId116" Type="http://schemas.openxmlformats.org/officeDocument/2006/relationships/customXml" Target="../ink/ink713.xml"/><Relationship Id="rId115" Type="http://schemas.openxmlformats.org/officeDocument/2006/relationships/image" Target="../media/image715.png"/><Relationship Id="rId114" Type="http://schemas.openxmlformats.org/officeDocument/2006/relationships/customXml" Target="../ink/ink712.xml"/><Relationship Id="rId113" Type="http://schemas.openxmlformats.org/officeDocument/2006/relationships/image" Target="../media/image714.png"/><Relationship Id="rId112" Type="http://schemas.openxmlformats.org/officeDocument/2006/relationships/customXml" Target="../ink/ink711.xml"/><Relationship Id="rId111" Type="http://schemas.openxmlformats.org/officeDocument/2006/relationships/image" Target="../media/image713.png"/><Relationship Id="rId110" Type="http://schemas.openxmlformats.org/officeDocument/2006/relationships/customXml" Target="../ink/ink710.xml"/><Relationship Id="rId11" Type="http://schemas.openxmlformats.org/officeDocument/2006/relationships/image" Target="../media/image663.png"/><Relationship Id="rId109" Type="http://schemas.openxmlformats.org/officeDocument/2006/relationships/image" Target="../media/image712.png"/><Relationship Id="rId108" Type="http://schemas.openxmlformats.org/officeDocument/2006/relationships/customXml" Target="../ink/ink709.xml"/><Relationship Id="rId107" Type="http://schemas.openxmlformats.org/officeDocument/2006/relationships/image" Target="../media/image711.png"/><Relationship Id="rId106" Type="http://schemas.openxmlformats.org/officeDocument/2006/relationships/customXml" Target="../ink/ink708.xml"/><Relationship Id="rId105" Type="http://schemas.openxmlformats.org/officeDocument/2006/relationships/image" Target="../media/image710.png"/><Relationship Id="rId104" Type="http://schemas.openxmlformats.org/officeDocument/2006/relationships/customXml" Target="../ink/ink707.xml"/><Relationship Id="rId103" Type="http://schemas.openxmlformats.org/officeDocument/2006/relationships/image" Target="../media/image709.png"/><Relationship Id="rId102" Type="http://schemas.openxmlformats.org/officeDocument/2006/relationships/customXml" Target="../ink/ink706.xml"/><Relationship Id="rId101" Type="http://schemas.openxmlformats.org/officeDocument/2006/relationships/image" Target="../media/image708.png"/><Relationship Id="rId100" Type="http://schemas.openxmlformats.org/officeDocument/2006/relationships/customXml" Target="../ink/ink705.xml"/><Relationship Id="rId10" Type="http://schemas.openxmlformats.org/officeDocument/2006/relationships/customXml" Target="../ink/ink660.xml"/><Relationship Id="rId1" Type="http://schemas.openxmlformats.org/officeDocument/2006/relationships/image" Target="../media/image658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22.png"/><Relationship Id="rId98" Type="http://schemas.openxmlformats.org/officeDocument/2006/relationships/customXml" Target="../ink/ink821.xml"/><Relationship Id="rId97" Type="http://schemas.openxmlformats.org/officeDocument/2006/relationships/image" Target="../media/image821.png"/><Relationship Id="rId96" Type="http://schemas.openxmlformats.org/officeDocument/2006/relationships/customXml" Target="../ink/ink820.xml"/><Relationship Id="rId95" Type="http://schemas.openxmlformats.org/officeDocument/2006/relationships/image" Target="../media/image820.png"/><Relationship Id="rId94" Type="http://schemas.openxmlformats.org/officeDocument/2006/relationships/customXml" Target="../ink/ink819.xml"/><Relationship Id="rId93" Type="http://schemas.openxmlformats.org/officeDocument/2006/relationships/image" Target="../media/image819.png"/><Relationship Id="rId92" Type="http://schemas.openxmlformats.org/officeDocument/2006/relationships/customXml" Target="../ink/ink818.xml"/><Relationship Id="rId91" Type="http://schemas.openxmlformats.org/officeDocument/2006/relationships/image" Target="../media/image818.png"/><Relationship Id="rId90" Type="http://schemas.openxmlformats.org/officeDocument/2006/relationships/customXml" Target="../ink/ink817.xml"/><Relationship Id="rId9" Type="http://schemas.openxmlformats.org/officeDocument/2006/relationships/image" Target="../media/image779.png"/><Relationship Id="rId89" Type="http://schemas.openxmlformats.org/officeDocument/2006/relationships/image" Target="../media/image817.png"/><Relationship Id="rId88" Type="http://schemas.openxmlformats.org/officeDocument/2006/relationships/customXml" Target="../ink/ink816.xml"/><Relationship Id="rId87" Type="http://schemas.openxmlformats.org/officeDocument/2006/relationships/image" Target="../media/image816.png"/><Relationship Id="rId86" Type="http://schemas.openxmlformats.org/officeDocument/2006/relationships/customXml" Target="../ink/ink815.xml"/><Relationship Id="rId85" Type="http://schemas.openxmlformats.org/officeDocument/2006/relationships/image" Target="../media/image815.png"/><Relationship Id="rId84" Type="http://schemas.openxmlformats.org/officeDocument/2006/relationships/customXml" Target="../ink/ink814.xml"/><Relationship Id="rId83" Type="http://schemas.openxmlformats.org/officeDocument/2006/relationships/image" Target="../media/image814.png"/><Relationship Id="rId82" Type="http://schemas.openxmlformats.org/officeDocument/2006/relationships/customXml" Target="../ink/ink813.xml"/><Relationship Id="rId81" Type="http://schemas.openxmlformats.org/officeDocument/2006/relationships/image" Target="../media/image813.png"/><Relationship Id="rId80" Type="http://schemas.openxmlformats.org/officeDocument/2006/relationships/customXml" Target="../ink/ink812.xml"/><Relationship Id="rId8" Type="http://schemas.openxmlformats.org/officeDocument/2006/relationships/customXml" Target="../ink/ink776.xml"/><Relationship Id="rId79" Type="http://schemas.openxmlformats.org/officeDocument/2006/relationships/image" Target="../media/image812.png"/><Relationship Id="rId78" Type="http://schemas.openxmlformats.org/officeDocument/2006/relationships/customXml" Target="../ink/ink811.xml"/><Relationship Id="rId77" Type="http://schemas.openxmlformats.org/officeDocument/2006/relationships/image" Target="../media/image811.png"/><Relationship Id="rId76" Type="http://schemas.openxmlformats.org/officeDocument/2006/relationships/customXml" Target="../ink/ink810.xml"/><Relationship Id="rId75" Type="http://schemas.openxmlformats.org/officeDocument/2006/relationships/image" Target="../media/image810.png"/><Relationship Id="rId74" Type="http://schemas.openxmlformats.org/officeDocument/2006/relationships/customXml" Target="../ink/ink809.xml"/><Relationship Id="rId73" Type="http://schemas.openxmlformats.org/officeDocument/2006/relationships/image" Target="../media/image809.png"/><Relationship Id="rId72" Type="http://schemas.openxmlformats.org/officeDocument/2006/relationships/customXml" Target="../ink/ink808.xml"/><Relationship Id="rId71" Type="http://schemas.openxmlformats.org/officeDocument/2006/relationships/image" Target="../media/image808.png"/><Relationship Id="rId70" Type="http://schemas.openxmlformats.org/officeDocument/2006/relationships/customXml" Target="../ink/ink807.xml"/><Relationship Id="rId7" Type="http://schemas.openxmlformats.org/officeDocument/2006/relationships/image" Target="../media/image778.png"/><Relationship Id="rId69" Type="http://schemas.openxmlformats.org/officeDocument/2006/relationships/image" Target="../media/image807.png"/><Relationship Id="rId68" Type="http://schemas.openxmlformats.org/officeDocument/2006/relationships/customXml" Target="../ink/ink806.xml"/><Relationship Id="rId67" Type="http://schemas.openxmlformats.org/officeDocument/2006/relationships/image" Target="../media/image806.png"/><Relationship Id="rId66" Type="http://schemas.openxmlformats.org/officeDocument/2006/relationships/customXml" Target="../ink/ink805.xml"/><Relationship Id="rId65" Type="http://schemas.openxmlformats.org/officeDocument/2006/relationships/image" Target="../media/image805.png"/><Relationship Id="rId64" Type="http://schemas.openxmlformats.org/officeDocument/2006/relationships/customXml" Target="../ink/ink804.xml"/><Relationship Id="rId63" Type="http://schemas.openxmlformats.org/officeDocument/2006/relationships/image" Target="../media/image804.png"/><Relationship Id="rId62" Type="http://schemas.openxmlformats.org/officeDocument/2006/relationships/customXml" Target="../ink/ink803.xml"/><Relationship Id="rId61" Type="http://schemas.openxmlformats.org/officeDocument/2006/relationships/image" Target="../media/image803.png"/><Relationship Id="rId60" Type="http://schemas.openxmlformats.org/officeDocument/2006/relationships/customXml" Target="../ink/ink802.xml"/><Relationship Id="rId6" Type="http://schemas.openxmlformats.org/officeDocument/2006/relationships/customXml" Target="../ink/ink775.xml"/><Relationship Id="rId59" Type="http://schemas.openxmlformats.org/officeDocument/2006/relationships/image" Target="../media/image802.png"/><Relationship Id="rId58" Type="http://schemas.openxmlformats.org/officeDocument/2006/relationships/customXml" Target="../ink/ink801.xml"/><Relationship Id="rId57" Type="http://schemas.openxmlformats.org/officeDocument/2006/relationships/image" Target="../media/image801.png"/><Relationship Id="rId56" Type="http://schemas.openxmlformats.org/officeDocument/2006/relationships/customXml" Target="../ink/ink800.xml"/><Relationship Id="rId55" Type="http://schemas.openxmlformats.org/officeDocument/2006/relationships/image" Target="../media/image800.png"/><Relationship Id="rId54" Type="http://schemas.openxmlformats.org/officeDocument/2006/relationships/customXml" Target="../ink/ink799.xml"/><Relationship Id="rId537" Type="http://schemas.openxmlformats.org/officeDocument/2006/relationships/slideLayout" Target="../slideLayouts/slideLayout2.xml"/><Relationship Id="rId536" Type="http://schemas.openxmlformats.org/officeDocument/2006/relationships/image" Target="../media/image1035.png"/><Relationship Id="rId535" Type="http://schemas.openxmlformats.org/officeDocument/2006/relationships/customXml" Target="../ink/ink1041.xml"/><Relationship Id="rId534" Type="http://schemas.openxmlformats.org/officeDocument/2006/relationships/image" Target="../media/image1034.png"/><Relationship Id="rId533" Type="http://schemas.openxmlformats.org/officeDocument/2006/relationships/customXml" Target="../ink/ink1040.xml"/><Relationship Id="rId532" Type="http://schemas.openxmlformats.org/officeDocument/2006/relationships/image" Target="../media/image1033.png"/><Relationship Id="rId531" Type="http://schemas.openxmlformats.org/officeDocument/2006/relationships/customXml" Target="../ink/ink1039.xml"/><Relationship Id="rId530" Type="http://schemas.openxmlformats.org/officeDocument/2006/relationships/image" Target="../media/image1032.png"/><Relationship Id="rId53" Type="http://schemas.openxmlformats.org/officeDocument/2006/relationships/image" Target="../media/image799.png"/><Relationship Id="rId529" Type="http://schemas.openxmlformats.org/officeDocument/2006/relationships/customXml" Target="../ink/ink1038.xml"/><Relationship Id="rId528" Type="http://schemas.openxmlformats.org/officeDocument/2006/relationships/image" Target="../media/image1031.png"/><Relationship Id="rId527" Type="http://schemas.openxmlformats.org/officeDocument/2006/relationships/customXml" Target="../ink/ink1037.xml"/><Relationship Id="rId526" Type="http://schemas.openxmlformats.org/officeDocument/2006/relationships/image" Target="../media/image1030.png"/><Relationship Id="rId525" Type="http://schemas.openxmlformats.org/officeDocument/2006/relationships/customXml" Target="../ink/ink1036.xml"/><Relationship Id="rId524" Type="http://schemas.openxmlformats.org/officeDocument/2006/relationships/image" Target="../media/image1029.png"/><Relationship Id="rId523" Type="http://schemas.openxmlformats.org/officeDocument/2006/relationships/customXml" Target="../ink/ink1035.xml"/><Relationship Id="rId522" Type="http://schemas.openxmlformats.org/officeDocument/2006/relationships/image" Target="../media/image1028.png"/><Relationship Id="rId521" Type="http://schemas.openxmlformats.org/officeDocument/2006/relationships/customXml" Target="../ink/ink1034.xml"/><Relationship Id="rId520" Type="http://schemas.openxmlformats.org/officeDocument/2006/relationships/image" Target="../media/image1027.png"/><Relationship Id="rId52" Type="http://schemas.openxmlformats.org/officeDocument/2006/relationships/customXml" Target="../ink/ink798.xml"/><Relationship Id="rId519" Type="http://schemas.openxmlformats.org/officeDocument/2006/relationships/customXml" Target="../ink/ink1033.xml"/><Relationship Id="rId518" Type="http://schemas.openxmlformats.org/officeDocument/2006/relationships/image" Target="../media/image1026.png"/><Relationship Id="rId517" Type="http://schemas.openxmlformats.org/officeDocument/2006/relationships/customXml" Target="../ink/ink1032.xml"/><Relationship Id="rId516" Type="http://schemas.openxmlformats.org/officeDocument/2006/relationships/image" Target="../media/image1025.png"/><Relationship Id="rId515" Type="http://schemas.openxmlformats.org/officeDocument/2006/relationships/customXml" Target="../ink/ink1031.xml"/><Relationship Id="rId514" Type="http://schemas.openxmlformats.org/officeDocument/2006/relationships/image" Target="../media/image1024.png"/><Relationship Id="rId513" Type="http://schemas.openxmlformats.org/officeDocument/2006/relationships/customXml" Target="../ink/ink1030.xml"/><Relationship Id="rId512" Type="http://schemas.openxmlformats.org/officeDocument/2006/relationships/image" Target="../media/image1023.png"/><Relationship Id="rId511" Type="http://schemas.openxmlformats.org/officeDocument/2006/relationships/customXml" Target="../ink/ink1029.xml"/><Relationship Id="rId510" Type="http://schemas.openxmlformats.org/officeDocument/2006/relationships/image" Target="../media/image1022.png"/><Relationship Id="rId51" Type="http://schemas.openxmlformats.org/officeDocument/2006/relationships/image" Target="../media/image798.png"/><Relationship Id="rId509" Type="http://schemas.openxmlformats.org/officeDocument/2006/relationships/customXml" Target="../ink/ink1028.xml"/><Relationship Id="rId508" Type="http://schemas.openxmlformats.org/officeDocument/2006/relationships/image" Target="../media/image1021.png"/><Relationship Id="rId507" Type="http://schemas.openxmlformats.org/officeDocument/2006/relationships/customXml" Target="../ink/ink1027.xml"/><Relationship Id="rId506" Type="http://schemas.openxmlformats.org/officeDocument/2006/relationships/image" Target="../media/image1020.png"/><Relationship Id="rId505" Type="http://schemas.openxmlformats.org/officeDocument/2006/relationships/customXml" Target="../ink/ink1026.xml"/><Relationship Id="rId504" Type="http://schemas.openxmlformats.org/officeDocument/2006/relationships/image" Target="../media/image1019.png"/><Relationship Id="rId503" Type="http://schemas.openxmlformats.org/officeDocument/2006/relationships/customXml" Target="../ink/ink1025.xml"/><Relationship Id="rId502" Type="http://schemas.openxmlformats.org/officeDocument/2006/relationships/image" Target="../media/image1018.png"/><Relationship Id="rId501" Type="http://schemas.openxmlformats.org/officeDocument/2006/relationships/customXml" Target="../ink/ink1024.xml"/><Relationship Id="rId500" Type="http://schemas.openxmlformats.org/officeDocument/2006/relationships/image" Target="../media/image1017.png"/><Relationship Id="rId50" Type="http://schemas.openxmlformats.org/officeDocument/2006/relationships/customXml" Target="../ink/ink797.xml"/><Relationship Id="rId5" Type="http://schemas.openxmlformats.org/officeDocument/2006/relationships/image" Target="../media/image777.png"/><Relationship Id="rId499" Type="http://schemas.openxmlformats.org/officeDocument/2006/relationships/customXml" Target="../ink/ink1023.xml"/><Relationship Id="rId498" Type="http://schemas.openxmlformats.org/officeDocument/2006/relationships/image" Target="../media/image1016.png"/><Relationship Id="rId497" Type="http://schemas.openxmlformats.org/officeDocument/2006/relationships/customXml" Target="../ink/ink1022.xml"/><Relationship Id="rId496" Type="http://schemas.openxmlformats.org/officeDocument/2006/relationships/image" Target="../media/image1015.png"/><Relationship Id="rId495" Type="http://schemas.openxmlformats.org/officeDocument/2006/relationships/customXml" Target="../ink/ink1021.xml"/><Relationship Id="rId494" Type="http://schemas.openxmlformats.org/officeDocument/2006/relationships/image" Target="../media/image1014.png"/><Relationship Id="rId493" Type="http://schemas.openxmlformats.org/officeDocument/2006/relationships/customXml" Target="../ink/ink1020.xml"/><Relationship Id="rId492" Type="http://schemas.openxmlformats.org/officeDocument/2006/relationships/image" Target="../media/image1013.png"/><Relationship Id="rId491" Type="http://schemas.openxmlformats.org/officeDocument/2006/relationships/customXml" Target="../ink/ink1019.xml"/><Relationship Id="rId490" Type="http://schemas.openxmlformats.org/officeDocument/2006/relationships/image" Target="../media/image1012.png"/><Relationship Id="rId49" Type="http://schemas.openxmlformats.org/officeDocument/2006/relationships/image" Target="../media/image797.png"/><Relationship Id="rId489" Type="http://schemas.openxmlformats.org/officeDocument/2006/relationships/customXml" Target="../ink/ink1018.xml"/><Relationship Id="rId488" Type="http://schemas.openxmlformats.org/officeDocument/2006/relationships/image" Target="../media/image1011.png"/><Relationship Id="rId487" Type="http://schemas.openxmlformats.org/officeDocument/2006/relationships/customXml" Target="../ink/ink1017.xml"/><Relationship Id="rId486" Type="http://schemas.openxmlformats.org/officeDocument/2006/relationships/image" Target="../media/image1010.png"/><Relationship Id="rId485" Type="http://schemas.openxmlformats.org/officeDocument/2006/relationships/customXml" Target="../ink/ink1016.xml"/><Relationship Id="rId484" Type="http://schemas.openxmlformats.org/officeDocument/2006/relationships/image" Target="../media/image1009.png"/><Relationship Id="rId483" Type="http://schemas.openxmlformats.org/officeDocument/2006/relationships/customXml" Target="../ink/ink1015.xml"/><Relationship Id="rId482" Type="http://schemas.openxmlformats.org/officeDocument/2006/relationships/image" Target="../media/image1008.png"/><Relationship Id="rId481" Type="http://schemas.openxmlformats.org/officeDocument/2006/relationships/customXml" Target="../ink/ink1014.xml"/><Relationship Id="rId480" Type="http://schemas.openxmlformats.org/officeDocument/2006/relationships/image" Target="../media/image1007.png"/><Relationship Id="rId48" Type="http://schemas.openxmlformats.org/officeDocument/2006/relationships/customXml" Target="../ink/ink796.xml"/><Relationship Id="rId479" Type="http://schemas.openxmlformats.org/officeDocument/2006/relationships/customXml" Target="../ink/ink1013.xml"/><Relationship Id="rId478" Type="http://schemas.openxmlformats.org/officeDocument/2006/relationships/image" Target="../media/image1006.png"/><Relationship Id="rId477" Type="http://schemas.openxmlformats.org/officeDocument/2006/relationships/customXml" Target="../ink/ink1012.xml"/><Relationship Id="rId476" Type="http://schemas.openxmlformats.org/officeDocument/2006/relationships/image" Target="../media/image1005.png"/><Relationship Id="rId475" Type="http://schemas.openxmlformats.org/officeDocument/2006/relationships/customXml" Target="../ink/ink1011.xml"/><Relationship Id="rId474" Type="http://schemas.openxmlformats.org/officeDocument/2006/relationships/image" Target="../media/image288.png"/><Relationship Id="rId473" Type="http://schemas.openxmlformats.org/officeDocument/2006/relationships/customXml" Target="../ink/ink1010.xml"/><Relationship Id="rId472" Type="http://schemas.openxmlformats.org/officeDocument/2006/relationships/image" Target="../media/image1004.png"/><Relationship Id="rId471" Type="http://schemas.openxmlformats.org/officeDocument/2006/relationships/customXml" Target="../ink/ink1009.xml"/><Relationship Id="rId470" Type="http://schemas.openxmlformats.org/officeDocument/2006/relationships/image" Target="../media/image1003.png"/><Relationship Id="rId47" Type="http://schemas.openxmlformats.org/officeDocument/2006/relationships/image" Target="../media/image796.png"/><Relationship Id="rId469" Type="http://schemas.openxmlformats.org/officeDocument/2006/relationships/customXml" Target="../ink/ink1008.xml"/><Relationship Id="rId468" Type="http://schemas.openxmlformats.org/officeDocument/2006/relationships/image" Target="../media/image1002.png"/><Relationship Id="rId467" Type="http://schemas.openxmlformats.org/officeDocument/2006/relationships/customXml" Target="../ink/ink1007.xml"/><Relationship Id="rId466" Type="http://schemas.openxmlformats.org/officeDocument/2006/relationships/image" Target="../media/image1001.png"/><Relationship Id="rId465" Type="http://schemas.openxmlformats.org/officeDocument/2006/relationships/customXml" Target="../ink/ink1006.xml"/><Relationship Id="rId464" Type="http://schemas.openxmlformats.org/officeDocument/2006/relationships/image" Target="../media/image1000.png"/><Relationship Id="rId463" Type="http://schemas.openxmlformats.org/officeDocument/2006/relationships/customXml" Target="../ink/ink1005.xml"/><Relationship Id="rId462" Type="http://schemas.openxmlformats.org/officeDocument/2006/relationships/image" Target="../media/image999.png"/><Relationship Id="rId461" Type="http://schemas.openxmlformats.org/officeDocument/2006/relationships/customXml" Target="../ink/ink1004.xml"/><Relationship Id="rId460" Type="http://schemas.openxmlformats.org/officeDocument/2006/relationships/image" Target="../media/image998.png"/><Relationship Id="rId46" Type="http://schemas.openxmlformats.org/officeDocument/2006/relationships/customXml" Target="../ink/ink795.xml"/><Relationship Id="rId459" Type="http://schemas.openxmlformats.org/officeDocument/2006/relationships/customXml" Target="../ink/ink1003.xml"/><Relationship Id="rId458" Type="http://schemas.openxmlformats.org/officeDocument/2006/relationships/image" Target="../media/image997.png"/><Relationship Id="rId457" Type="http://schemas.openxmlformats.org/officeDocument/2006/relationships/customXml" Target="../ink/ink1002.xml"/><Relationship Id="rId456" Type="http://schemas.openxmlformats.org/officeDocument/2006/relationships/image" Target="../media/image996.png"/><Relationship Id="rId455" Type="http://schemas.openxmlformats.org/officeDocument/2006/relationships/customXml" Target="../ink/ink1001.xml"/><Relationship Id="rId454" Type="http://schemas.openxmlformats.org/officeDocument/2006/relationships/image" Target="../media/image995.png"/><Relationship Id="rId453" Type="http://schemas.openxmlformats.org/officeDocument/2006/relationships/customXml" Target="../ink/ink1000.xml"/><Relationship Id="rId452" Type="http://schemas.openxmlformats.org/officeDocument/2006/relationships/image" Target="../media/image994.png"/><Relationship Id="rId451" Type="http://schemas.openxmlformats.org/officeDocument/2006/relationships/customXml" Target="../ink/ink999.xml"/><Relationship Id="rId450" Type="http://schemas.openxmlformats.org/officeDocument/2006/relationships/image" Target="../media/image993.png"/><Relationship Id="rId45" Type="http://schemas.openxmlformats.org/officeDocument/2006/relationships/image" Target="../media/image795.png"/><Relationship Id="rId449" Type="http://schemas.openxmlformats.org/officeDocument/2006/relationships/customXml" Target="../ink/ink998.xml"/><Relationship Id="rId448" Type="http://schemas.openxmlformats.org/officeDocument/2006/relationships/image" Target="../media/image992.png"/><Relationship Id="rId447" Type="http://schemas.openxmlformats.org/officeDocument/2006/relationships/customXml" Target="../ink/ink997.xml"/><Relationship Id="rId446" Type="http://schemas.openxmlformats.org/officeDocument/2006/relationships/image" Target="../media/image991.png"/><Relationship Id="rId445" Type="http://schemas.openxmlformats.org/officeDocument/2006/relationships/customXml" Target="../ink/ink996.xml"/><Relationship Id="rId444" Type="http://schemas.openxmlformats.org/officeDocument/2006/relationships/image" Target="../media/image990.png"/><Relationship Id="rId443" Type="http://schemas.openxmlformats.org/officeDocument/2006/relationships/customXml" Target="../ink/ink995.xml"/><Relationship Id="rId442" Type="http://schemas.openxmlformats.org/officeDocument/2006/relationships/image" Target="../media/image989.png"/><Relationship Id="rId441" Type="http://schemas.openxmlformats.org/officeDocument/2006/relationships/customXml" Target="../ink/ink994.xml"/><Relationship Id="rId440" Type="http://schemas.openxmlformats.org/officeDocument/2006/relationships/image" Target="../media/image988.png"/><Relationship Id="rId44" Type="http://schemas.openxmlformats.org/officeDocument/2006/relationships/customXml" Target="../ink/ink794.xml"/><Relationship Id="rId439" Type="http://schemas.openxmlformats.org/officeDocument/2006/relationships/customXml" Target="../ink/ink993.xml"/><Relationship Id="rId438" Type="http://schemas.openxmlformats.org/officeDocument/2006/relationships/image" Target="../media/image987.png"/><Relationship Id="rId437" Type="http://schemas.openxmlformats.org/officeDocument/2006/relationships/customXml" Target="../ink/ink992.xml"/><Relationship Id="rId436" Type="http://schemas.openxmlformats.org/officeDocument/2006/relationships/image" Target="../media/image986.png"/><Relationship Id="rId435" Type="http://schemas.openxmlformats.org/officeDocument/2006/relationships/customXml" Target="../ink/ink991.xml"/><Relationship Id="rId434" Type="http://schemas.openxmlformats.org/officeDocument/2006/relationships/image" Target="../media/image985.png"/><Relationship Id="rId433" Type="http://schemas.openxmlformats.org/officeDocument/2006/relationships/customXml" Target="../ink/ink990.xml"/><Relationship Id="rId432" Type="http://schemas.openxmlformats.org/officeDocument/2006/relationships/image" Target="../media/image984.png"/><Relationship Id="rId431" Type="http://schemas.openxmlformats.org/officeDocument/2006/relationships/customXml" Target="../ink/ink989.xml"/><Relationship Id="rId430" Type="http://schemas.openxmlformats.org/officeDocument/2006/relationships/image" Target="../media/image983.png"/><Relationship Id="rId43" Type="http://schemas.openxmlformats.org/officeDocument/2006/relationships/image" Target="../media/image794.png"/><Relationship Id="rId429" Type="http://schemas.openxmlformats.org/officeDocument/2006/relationships/customXml" Target="../ink/ink988.xml"/><Relationship Id="rId428" Type="http://schemas.openxmlformats.org/officeDocument/2006/relationships/image" Target="../media/image982.png"/><Relationship Id="rId427" Type="http://schemas.openxmlformats.org/officeDocument/2006/relationships/customXml" Target="../ink/ink987.xml"/><Relationship Id="rId426" Type="http://schemas.openxmlformats.org/officeDocument/2006/relationships/image" Target="../media/image981.png"/><Relationship Id="rId425" Type="http://schemas.openxmlformats.org/officeDocument/2006/relationships/customXml" Target="../ink/ink986.xml"/><Relationship Id="rId424" Type="http://schemas.openxmlformats.org/officeDocument/2006/relationships/image" Target="../media/image980.png"/><Relationship Id="rId423" Type="http://schemas.openxmlformats.org/officeDocument/2006/relationships/customXml" Target="../ink/ink985.xml"/><Relationship Id="rId422" Type="http://schemas.openxmlformats.org/officeDocument/2006/relationships/image" Target="../media/image979.png"/><Relationship Id="rId421" Type="http://schemas.openxmlformats.org/officeDocument/2006/relationships/customXml" Target="../ink/ink984.xml"/><Relationship Id="rId420" Type="http://schemas.openxmlformats.org/officeDocument/2006/relationships/image" Target="../media/image978.png"/><Relationship Id="rId42" Type="http://schemas.openxmlformats.org/officeDocument/2006/relationships/customXml" Target="../ink/ink793.xml"/><Relationship Id="rId419" Type="http://schemas.openxmlformats.org/officeDocument/2006/relationships/customXml" Target="../ink/ink983.xml"/><Relationship Id="rId418" Type="http://schemas.openxmlformats.org/officeDocument/2006/relationships/image" Target="../media/image977.png"/><Relationship Id="rId417" Type="http://schemas.openxmlformats.org/officeDocument/2006/relationships/customXml" Target="../ink/ink982.xml"/><Relationship Id="rId416" Type="http://schemas.openxmlformats.org/officeDocument/2006/relationships/image" Target="../media/image976.png"/><Relationship Id="rId415" Type="http://schemas.openxmlformats.org/officeDocument/2006/relationships/customXml" Target="../ink/ink981.xml"/><Relationship Id="rId414" Type="http://schemas.openxmlformats.org/officeDocument/2006/relationships/image" Target="../media/image975.png"/><Relationship Id="rId413" Type="http://schemas.openxmlformats.org/officeDocument/2006/relationships/customXml" Target="../ink/ink980.xml"/><Relationship Id="rId412" Type="http://schemas.openxmlformats.org/officeDocument/2006/relationships/image" Target="../media/image974.png"/><Relationship Id="rId411" Type="http://schemas.openxmlformats.org/officeDocument/2006/relationships/customXml" Target="../ink/ink979.xml"/><Relationship Id="rId410" Type="http://schemas.openxmlformats.org/officeDocument/2006/relationships/image" Target="../media/image973.png"/><Relationship Id="rId41" Type="http://schemas.openxmlformats.org/officeDocument/2006/relationships/image" Target="../media/image429.png"/><Relationship Id="rId409" Type="http://schemas.openxmlformats.org/officeDocument/2006/relationships/customXml" Target="../ink/ink978.xml"/><Relationship Id="rId408" Type="http://schemas.openxmlformats.org/officeDocument/2006/relationships/image" Target="../media/image972.png"/><Relationship Id="rId407" Type="http://schemas.openxmlformats.org/officeDocument/2006/relationships/customXml" Target="../ink/ink977.xml"/><Relationship Id="rId406" Type="http://schemas.openxmlformats.org/officeDocument/2006/relationships/image" Target="../media/image971.png"/><Relationship Id="rId405" Type="http://schemas.openxmlformats.org/officeDocument/2006/relationships/customXml" Target="../ink/ink976.xml"/><Relationship Id="rId404" Type="http://schemas.openxmlformats.org/officeDocument/2006/relationships/image" Target="../media/image970.png"/><Relationship Id="rId403" Type="http://schemas.openxmlformats.org/officeDocument/2006/relationships/customXml" Target="../ink/ink975.xml"/><Relationship Id="rId402" Type="http://schemas.openxmlformats.org/officeDocument/2006/relationships/image" Target="../media/image969.png"/><Relationship Id="rId401" Type="http://schemas.openxmlformats.org/officeDocument/2006/relationships/customXml" Target="../ink/ink974.xml"/><Relationship Id="rId400" Type="http://schemas.openxmlformats.org/officeDocument/2006/relationships/image" Target="../media/image968.png"/><Relationship Id="rId40" Type="http://schemas.openxmlformats.org/officeDocument/2006/relationships/customXml" Target="../ink/ink792.xml"/><Relationship Id="rId4" Type="http://schemas.openxmlformats.org/officeDocument/2006/relationships/customXml" Target="../ink/ink774.xml"/><Relationship Id="rId399" Type="http://schemas.openxmlformats.org/officeDocument/2006/relationships/customXml" Target="../ink/ink973.xml"/><Relationship Id="rId398" Type="http://schemas.openxmlformats.org/officeDocument/2006/relationships/image" Target="../media/image967.png"/><Relationship Id="rId397" Type="http://schemas.openxmlformats.org/officeDocument/2006/relationships/customXml" Target="../ink/ink972.xml"/><Relationship Id="rId396" Type="http://schemas.openxmlformats.org/officeDocument/2006/relationships/image" Target="../media/image966.png"/><Relationship Id="rId395" Type="http://schemas.openxmlformats.org/officeDocument/2006/relationships/customXml" Target="../ink/ink971.xml"/><Relationship Id="rId394" Type="http://schemas.openxmlformats.org/officeDocument/2006/relationships/image" Target="../media/image965.png"/><Relationship Id="rId393" Type="http://schemas.openxmlformats.org/officeDocument/2006/relationships/customXml" Target="../ink/ink970.xml"/><Relationship Id="rId392" Type="http://schemas.openxmlformats.org/officeDocument/2006/relationships/image" Target="../media/image964.png"/><Relationship Id="rId391" Type="http://schemas.openxmlformats.org/officeDocument/2006/relationships/customXml" Target="../ink/ink969.xml"/><Relationship Id="rId390" Type="http://schemas.openxmlformats.org/officeDocument/2006/relationships/image" Target="../media/image963.png"/><Relationship Id="rId39" Type="http://schemas.openxmlformats.org/officeDocument/2006/relationships/image" Target="../media/image793.png"/><Relationship Id="rId389" Type="http://schemas.openxmlformats.org/officeDocument/2006/relationships/customXml" Target="../ink/ink968.xml"/><Relationship Id="rId388" Type="http://schemas.openxmlformats.org/officeDocument/2006/relationships/image" Target="../media/image962.png"/><Relationship Id="rId387" Type="http://schemas.openxmlformats.org/officeDocument/2006/relationships/customXml" Target="../ink/ink967.xml"/><Relationship Id="rId386" Type="http://schemas.openxmlformats.org/officeDocument/2006/relationships/image" Target="../media/image961.png"/><Relationship Id="rId385" Type="http://schemas.openxmlformats.org/officeDocument/2006/relationships/customXml" Target="../ink/ink966.xml"/><Relationship Id="rId384" Type="http://schemas.openxmlformats.org/officeDocument/2006/relationships/image" Target="../media/image960.png"/><Relationship Id="rId383" Type="http://schemas.openxmlformats.org/officeDocument/2006/relationships/customXml" Target="../ink/ink965.xml"/><Relationship Id="rId382" Type="http://schemas.openxmlformats.org/officeDocument/2006/relationships/image" Target="../media/image959.png"/><Relationship Id="rId381" Type="http://schemas.openxmlformats.org/officeDocument/2006/relationships/customXml" Target="../ink/ink964.xml"/><Relationship Id="rId380" Type="http://schemas.openxmlformats.org/officeDocument/2006/relationships/image" Target="../media/image736.png"/><Relationship Id="rId38" Type="http://schemas.openxmlformats.org/officeDocument/2006/relationships/customXml" Target="../ink/ink791.xml"/><Relationship Id="rId379" Type="http://schemas.openxmlformats.org/officeDocument/2006/relationships/customXml" Target="../ink/ink963.xml"/><Relationship Id="rId378" Type="http://schemas.openxmlformats.org/officeDocument/2006/relationships/image" Target="../media/image958.png"/><Relationship Id="rId377" Type="http://schemas.openxmlformats.org/officeDocument/2006/relationships/customXml" Target="../ink/ink962.xml"/><Relationship Id="rId376" Type="http://schemas.openxmlformats.org/officeDocument/2006/relationships/image" Target="../media/image957.png"/><Relationship Id="rId375" Type="http://schemas.openxmlformats.org/officeDocument/2006/relationships/customXml" Target="../ink/ink961.xml"/><Relationship Id="rId374" Type="http://schemas.openxmlformats.org/officeDocument/2006/relationships/image" Target="../media/image956.png"/><Relationship Id="rId373" Type="http://schemas.openxmlformats.org/officeDocument/2006/relationships/customXml" Target="../ink/ink960.xml"/><Relationship Id="rId372" Type="http://schemas.openxmlformats.org/officeDocument/2006/relationships/image" Target="../media/image955.png"/><Relationship Id="rId371" Type="http://schemas.openxmlformats.org/officeDocument/2006/relationships/customXml" Target="../ink/ink959.xml"/><Relationship Id="rId370" Type="http://schemas.openxmlformats.org/officeDocument/2006/relationships/image" Target="../media/image954.png"/><Relationship Id="rId37" Type="http://schemas.openxmlformats.org/officeDocument/2006/relationships/image" Target="../media/image792.png"/><Relationship Id="rId369" Type="http://schemas.openxmlformats.org/officeDocument/2006/relationships/customXml" Target="../ink/ink958.xml"/><Relationship Id="rId368" Type="http://schemas.openxmlformats.org/officeDocument/2006/relationships/image" Target="../media/image953.png"/><Relationship Id="rId367" Type="http://schemas.openxmlformats.org/officeDocument/2006/relationships/customXml" Target="../ink/ink957.xml"/><Relationship Id="rId366" Type="http://schemas.openxmlformats.org/officeDocument/2006/relationships/image" Target="../media/image952.png"/><Relationship Id="rId365" Type="http://schemas.openxmlformats.org/officeDocument/2006/relationships/customXml" Target="../ink/ink956.xml"/><Relationship Id="rId364" Type="http://schemas.openxmlformats.org/officeDocument/2006/relationships/image" Target="../media/image951.png"/><Relationship Id="rId363" Type="http://schemas.openxmlformats.org/officeDocument/2006/relationships/customXml" Target="../ink/ink955.xml"/><Relationship Id="rId362" Type="http://schemas.openxmlformats.org/officeDocument/2006/relationships/image" Target="../media/image950.png"/><Relationship Id="rId361" Type="http://schemas.openxmlformats.org/officeDocument/2006/relationships/customXml" Target="../ink/ink954.xml"/><Relationship Id="rId360" Type="http://schemas.openxmlformats.org/officeDocument/2006/relationships/image" Target="../media/image949.png"/><Relationship Id="rId36" Type="http://schemas.openxmlformats.org/officeDocument/2006/relationships/customXml" Target="../ink/ink790.xml"/><Relationship Id="rId359" Type="http://schemas.openxmlformats.org/officeDocument/2006/relationships/customXml" Target="../ink/ink953.xml"/><Relationship Id="rId358" Type="http://schemas.openxmlformats.org/officeDocument/2006/relationships/image" Target="../media/image948.png"/><Relationship Id="rId357" Type="http://schemas.openxmlformats.org/officeDocument/2006/relationships/customXml" Target="../ink/ink952.xml"/><Relationship Id="rId356" Type="http://schemas.openxmlformats.org/officeDocument/2006/relationships/image" Target="../media/image947.png"/><Relationship Id="rId355" Type="http://schemas.openxmlformats.org/officeDocument/2006/relationships/customXml" Target="../ink/ink951.xml"/><Relationship Id="rId354" Type="http://schemas.openxmlformats.org/officeDocument/2006/relationships/image" Target="../media/image946.png"/><Relationship Id="rId353" Type="http://schemas.openxmlformats.org/officeDocument/2006/relationships/customXml" Target="../ink/ink950.xml"/><Relationship Id="rId352" Type="http://schemas.openxmlformats.org/officeDocument/2006/relationships/image" Target="../media/image945.png"/><Relationship Id="rId351" Type="http://schemas.openxmlformats.org/officeDocument/2006/relationships/customXml" Target="../ink/ink949.xml"/><Relationship Id="rId350" Type="http://schemas.openxmlformats.org/officeDocument/2006/relationships/image" Target="../media/image944.png"/><Relationship Id="rId35" Type="http://schemas.openxmlformats.org/officeDocument/2006/relationships/image" Target="../media/image791.png"/><Relationship Id="rId349" Type="http://schemas.openxmlformats.org/officeDocument/2006/relationships/customXml" Target="../ink/ink948.xml"/><Relationship Id="rId348" Type="http://schemas.openxmlformats.org/officeDocument/2006/relationships/image" Target="../media/image943.png"/><Relationship Id="rId347" Type="http://schemas.openxmlformats.org/officeDocument/2006/relationships/customXml" Target="../ink/ink947.xml"/><Relationship Id="rId346" Type="http://schemas.openxmlformats.org/officeDocument/2006/relationships/image" Target="../media/image942.png"/><Relationship Id="rId345" Type="http://schemas.openxmlformats.org/officeDocument/2006/relationships/customXml" Target="../ink/ink946.xml"/><Relationship Id="rId344" Type="http://schemas.openxmlformats.org/officeDocument/2006/relationships/image" Target="../media/image941.png"/><Relationship Id="rId343" Type="http://schemas.openxmlformats.org/officeDocument/2006/relationships/customXml" Target="../ink/ink945.xml"/><Relationship Id="rId342" Type="http://schemas.openxmlformats.org/officeDocument/2006/relationships/image" Target="../media/image940.png"/><Relationship Id="rId341" Type="http://schemas.openxmlformats.org/officeDocument/2006/relationships/customXml" Target="../ink/ink944.xml"/><Relationship Id="rId340" Type="http://schemas.openxmlformats.org/officeDocument/2006/relationships/image" Target="../media/image939.png"/><Relationship Id="rId34" Type="http://schemas.openxmlformats.org/officeDocument/2006/relationships/customXml" Target="../ink/ink789.xml"/><Relationship Id="rId339" Type="http://schemas.openxmlformats.org/officeDocument/2006/relationships/customXml" Target="../ink/ink943.xml"/><Relationship Id="rId338" Type="http://schemas.openxmlformats.org/officeDocument/2006/relationships/image" Target="../media/image938.png"/><Relationship Id="rId337" Type="http://schemas.openxmlformats.org/officeDocument/2006/relationships/customXml" Target="../ink/ink942.xml"/><Relationship Id="rId336" Type="http://schemas.openxmlformats.org/officeDocument/2006/relationships/image" Target="../media/image937.png"/><Relationship Id="rId335" Type="http://schemas.openxmlformats.org/officeDocument/2006/relationships/customXml" Target="../ink/ink941.xml"/><Relationship Id="rId334" Type="http://schemas.openxmlformats.org/officeDocument/2006/relationships/image" Target="../media/image936.png"/><Relationship Id="rId333" Type="http://schemas.openxmlformats.org/officeDocument/2006/relationships/customXml" Target="../ink/ink940.xml"/><Relationship Id="rId332" Type="http://schemas.openxmlformats.org/officeDocument/2006/relationships/image" Target="../media/image935.png"/><Relationship Id="rId331" Type="http://schemas.openxmlformats.org/officeDocument/2006/relationships/customXml" Target="../ink/ink939.xml"/><Relationship Id="rId330" Type="http://schemas.openxmlformats.org/officeDocument/2006/relationships/customXml" Target="../ink/ink938.xml"/><Relationship Id="rId33" Type="http://schemas.openxmlformats.org/officeDocument/2006/relationships/image" Target="../media/image790.png"/><Relationship Id="rId329" Type="http://schemas.openxmlformats.org/officeDocument/2006/relationships/image" Target="../media/image934.png"/><Relationship Id="rId328" Type="http://schemas.openxmlformats.org/officeDocument/2006/relationships/customXml" Target="../ink/ink937.xml"/><Relationship Id="rId327" Type="http://schemas.openxmlformats.org/officeDocument/2006/relationships/image" Target="../media/image933.png"/><Relationship Id="rId326" Type="http://schemas.openxmlformats.org/officeDocument/2006/relationships/customXml" Target="../ink/ink936.xml"/><Relationship Id="rId325" Type="http://schemas.openxmlformats.org/officeDocument/2006/relationships/image" Target="../media/image932.png"/><Relationship Id="rId324" Type="http://schemas.openxmlformats.org/officeDocument/2006/relationships/customXml" Target="../ink/ink935.xml"/><Relationship Id="rId323" Type="http://schemas.openxmlformats.org/officeDocument/2006/relationships/customXml" Target="../ink/ink934.xml"/><Relationship Id="rId322" Type="http://schemas.openxmlformats.org/officeDocument/2006/relationships/image" Target="../media/image931.png"/><Relationship Id="rId321" Type="http://schemas.openxmlformats.org/officeDocument/2006/relationships/customXml" Target="../ink/ink933.xml"/><Relationship Id="rId320" Type="http://schemas.openxmlformats.org/officeDocument/2006/relationships/image" Target="../media/image930.png"/><Relationship Id="rId32" Type="http://schemas.openxmlformats.org/officeDocument/2006/relationships/customXml" Target="../ink/ink788.xml"/><Relationship Id="rId319" Type="http://schemas.openxmlformats.org/officeDocument/2006/relationships/customXml" Target="../ink/ink932.xml"/><Relationship Id="rId318" Type="http://schemas.openxmlformats.org/officeDocument/2006/relationships/image" Target="../media/image929.png"/><Relationship Id="rId317" Type="http://schemas.openxmlformats.org/officeDocument/2006/relationships/customXml" Target="../ink/ink931.xml"/><Relationship Id="rId316" Type="http://schemas.openxmlformats.org/officeDocument/2006/relationships/image" Target="../media/image928.png"/><Relationship Id="rId315" Type="http://schemas.openxmlformats.org/officeDocument/2006/relationships/customXml" Target="../ink/ink930.xml"/><Relationship Id="rId314" Type="http://schemas.openxmlformats.org/officeDocument/2006/relationships/image" Target="../media/image927.png"/><Relationship Id="rId313" Type="http://schemas.openxmlformats.org/officeDocument/2006/relationships/customXml" Target="../ink/ink929.xml"/><Relationship Id="rId312" Type="http://schemas.openxmlformats.org/officeDocument/2006/relationships/customXml" Target="../ink/ink928.xml"/><Relationship Id="rId311" Type="http://schemas.openxmlformats.org/officeDocument/2006/relationships/image" Target="../media/image926.png"/><Relationship Id="rId310" Type="http://schemas.openxmlformats.org/officeDocument/2006/relationships/customXml" Target="../ink/ink927.xml"/><Relationship Id="rId31" Type="http://schemas.openxmlformats.org/officeDocument/2006/relationships/image" Target="../media/image789.png"/><Relationship Id="rId309" Type="http://schemas.openxmlformats.org/officeDocument/2006/relationships/image" Target="../media/image925.png"/><Relationship Id="rId308" Type="http://schemas.openxmlformats.org/officeDocument/2006/relationships/customXml" Target="../ink/ink926.xml"/><Relationship Id="rId307" Type="http://schemas.openxmlformats.org/officeDocument/2006/relationships/image" Target="../media/image924.png"/><Relationship Id="rId306" Type="http://schemas.openxmlformats.org/officeDocument/2006/relationships/customXml" Target="../ink/ink925.xml"/><Relationship Id="rId305" Type="http://schemas.openxmlformats.org/officeDocument/2006/relationships/image" Target="../media/image923.png"/><Relationship Id="rId304" Type="http://schemas.openxmlformats.org/officeDocument/2006/relationships/customXml" Target="../ink/ink924.xml"/><Relationship Id="rId303" Type="http://schemas.openxmlformats.org/officeDocument/2006/relationships/image" Target="../media/image922.png"/><Relationship Id="rId302" Type="http://schemas.openxmlformats.org/officeDocument/2006/relationships/customXml" Target="../ink/ink923.xml"/><Relationship Id="rId301" Type="http://schemas.openxmlformats.org/officeDocument/2006/relationships/image" Target="../media/image921.png"/><Relationship Id="rId300" Type="http://schemas.openxmlformats.org/officeDocument/2006/relationships/customXml" Target="../ink/ink922.xml"/><Relationship Id="rId30" Type="http://schemas.openxmlformats.org/officeDocument/2006/relationships/customXml" Target="../ink/ink787.xml"/><Relationship Id="rId3" Type="http://schemas.openxmlformats.org/officeDocument/2006/relationships/image" Target="../media/image776.png"/><Relationship Id="rId299" Type="http://schemas.openxmlformats.org/officeDocument/2006/relationships/image" Target="../media/image920.png"/><Relationship Id="rId298" Type="http://schemas.openxmlformats.org/officeDocument/2006/relationships/customXml" Target="../ink/ink921.xml"/><Relationship Id="rId297" Type="http://schemas.openxmlformats.org/officeDocument/2006/relationships/image" Target="../media/image919.png"/><Relationship Id="rId296" Type="http://schemas.openxmlformats.org/officeDocument/2006/relationships/customXml" Target="../ink/ink920.xml"/><Relationship Id="rId295" Type="http://schemas.openxmlformats.org/officeDocument/2006/relationships/image" Target="../media/image918.png"/><Relationship Id="rId294" Type="http://schemas.openxmlformats.org/officeDocument/2006/relationships/customXml" Target="../ink/ink919.xml"/><Relationship Id="rId293" Type="http://schemas.openxmlformats.org/officeDocument/2006/relationships/image" Target="../media/image917.png"/><Relationship Id="rId292" Type="http://schemas.openxmlformats.org/officeDocument/2006/relationships/customXml" Target="../ink/ink918.xml"/><Relationship Id="rId291" Type="http://schemas.openxmlformats.org/officeDocument/2006/relationships/image" Target="../media/image916.png"/><Relationship Id="rId290" Type="http://schemas.openxmlformats.org/officeDocument/2006/relationships/customXml" Target="../ink/ink917.xml"/><Relationship Id="rId29" Type="http://schemas.openxmlformats.org/officeDocument/2006/relationships/image" Target="../media/image788.png"/><Relationship Id="rId289" Type="http://schemas.openxmlformats.org/officeDocument/2006/relationships/image" Target="../media/image915.png"/><Relationship Id="rId288" Type="http://schemas.openxmlformats.org/officeDocument/2006/relationships/customXml" Target="../ink/ink916.xml"/><Relationship Id="rId287" Type="http://schemas.openxmlformats.org/officeDocument/2006/relationships/image" Target="../media/image914.png"/><Relationship Id="rId286" Type="http://schemas.openxmlformats.org/officeDocument/2006/relationships/customXml" Target="../ink/ink915.xml"/><Relationship Id="rId285" Type="http://schemas.openxmlformats.org/officeDocument/2006/relationships/image" Target="../media/image913.png"/><Relationship Id="rId284" Type="http://schemas.openxmlformats.org/officeDocument/2006/relationships/customXml" Target="../ink/ink914.xml"/><Relationship Id="rId283" Type="http://schemas.openxmlformats.org/officeDocument/2006/relationships/image" Target="../media/image912.png"/><Relationship Id="rId282" Type="http://schemas.openxmlformats.org/officeDocument/2006/relationships/customXml" Target="../ink/ink913.xml"/><Relationship Id="rId281" Type="http://schemas.openxmlformats.org/officeDocument/2006/relationships/image" Target="../media/image911.png"/><Relationship Id="rId280" Type="http://schemas.openxmlformats.org/officeDocument/2006/relationships/customXml" Target="../ink/ink912.xml"/><Relationship Id="rId28" Type="http://schemas.openxmlformats.org/officeDocument/2006/relationships/customXml" Target="../ink/ink786.xml"/><Relationship Id="rId279" Type="http://schemas.openxmlformats.org/officeDocument/2006/relationships/image" Target="../media/image910.png"/><Relationship Id="rId278" Type="http://schemas.openxmlformats.org/officeDocument/2006/relationships/customXml" Target="../ink/ink911.xml"/><Relationship Id="rId277" Type="http://schemas.openxmlformats.org/officeDocument/2006/relationships/image" Target="../media/image909.png"/><Relationship Id="rId276" Type="http://schemas.openxmlformats.org/officeDocument/2006/relationships/customXml" Target="../ink/ink910.xml"/><Relationship Id="rId275" Type="http://schemas.openxmlformats.org/officeDocument/2006/relationships/image" Target="../media/image908.png"/><Relationship Id="rId274" Type="http://schemas.openxmlformats.org/officeDocument/2006/relationships/customXml" Target="../ink/ink909.xml"/><Relationship Id="rId273" Type="http://schemas.openxmlformats.org/officeDocument/2006/relationships/image" Target="../media/image907.png"/><Relationship Id="rId272" Type="http://schemas.openxmlformats.org/officeDocument/2006/relationships/customXml" Target="../ink/ink908.xml"/><Relationship Id="rId271" Type="http://schemas.openxmlformats.org/officeDocument/2006/relationships/image" Target="../media/image906.png"/><Relationship Id="rId270" Type="http://schemas.openxmlformats.org/officeDocument/2006/relationships/customXml" Target="../ink/ink907.xml"/><Relationship Id="rId27" Type="http://schemas.openxmlformats.org/officeDocument/2006/relationships/image" Target="../media/image297.png"/><Relationship Id="rId269" Type="http://schemas.openxmlformats.org/officeDocument/2006/relationships/image" Target="../media/image905.png"/><Relationship Id="rId268" Type="http://schemas.openxmlformats.org/officeDocument/2006/relationships/customXml" Target="../ink/ink906.xml"/><Relationship Id="rId267" Type="http://schemas.openxmlformats.org/officeDocument/2006/relationships/image" Target="../media/image904.png"/><Relationship Id="rId266" Type="http://schemas.openxmlformats.org/officeDocument/2006/relationships/customXml" Target="../ink/ink905.xml"/><Relationship Id="rId265" Type="http://schemas.openxmlformats.org/officeDocument/2006/relationships/image" Target="../media/image903.png"/><Relationship Id="rId264" Type="http://schemas.openxmlformats.org/officeDocument/2006/relationships/customXml" Target="../ink/ink904.xml"/><Relationship Id="rId263" Type="http://schemas.openxmlformats.org/officeDocument/2006/relationships/image" Target="../media/image902.png"/><Relationship Id="rId262" Type="http://schemas.openxmlformats.org/officeDocument/2006/relationships/customXml" Target="../ink/ink903.xml"/><Relationship Id="rId261" Type="http://schemas.openxmlformats.org/officeDocument/2006/relationships/image" Target="../media/image901.png"/><Relationship Id="rId260" Type="http://schemas.openxmlformats.org/officeDocument/2006/relationships/customXml" Target="../ink/ink902.xml"/><Relationship Id="rId26" Type="http://schemas.openxmlformats.org/officeDocument/2006/relationships/customXml" Target="../ink/ink785.xml"/><Relationship Id="rId259" Type="http://schemas.openxmlformats.org/officeDocument/2006/relationships/image" Target="../media/image240.png"/><Relationship Id="rId258" Type="http://schemas.openxmlformats.org/officeDocument/2006/relationships/customXml" Target="../ink/ink901.xml"/><Relationship Id="rId257" Type="http://schemas.openxmlformats.org/officeDocument/2006/relationships/image" Target="../media/image900.png"/><Relationship Id="rId256" Type="http://schemas.openxmlformats.org/officeDocument/2006/relationships/customXml" Target="../ink/ink900.xml"/><Relationship Id="rId255" Type="http://schemas.openxmlformats.org/officeDocument/2006/relationships/image" Target="../media/image899.png"/><Relationship Id="rId254" Type="http://schemas.openxmlformats.org/officeDocument/2006/relationships/customXml" Target="../ink/ink899.xml"/><Relationship Id="rId253" Type="http://schemas.openxmlformats.org/officeDocument/2006/relationships/image" Target="../media/image898.png"/><Relationship Id="rId252" Type="http://schemas.openxmlformats.org/officeDocument/2006/relationships/customXml" Target="../ink/ink898.xml"/><Relationship Id="rId251" Type="http://schemas.openxmlformats.org/officeDocument/2006/relationships/image" Target="../media/image897.png"/><Relationship Id="rId250" Type="http://schemas.openxmlformats.org/officeDocument/2006/relationships/customXml" Target="../ink/ink897.xml"/><Relationship Id="rId25" Type="http://schemas.openxmlformats.org/officeDocument/2006/relationships/image" Target="../media/image787.png"/><Relationship Id="rId249" Type="http://schemas.openxmlformats.org/officeDocument/2006/relationships/image" Target="../media/image461.png"/><Relationship Id="rId248" Type="http://schemas.openxmlformats.org/officeDocument/2006/relationships/customXml" Target="../ink/ink896.xml"/><Relationship Id="rId247" Type="http://schemas.openxmlformats.org/officeDocument/2006/relationships/image" Target="../media/image896.png"/><Relationship Id="rId246" Type="http://schemas.openxmlformats.org/officeDocument/2006/relationships/customXml" Target="../ink/ink895.xml"/><Relationship Id="rId245" Type="http://schemas.openxmlformats.org/officeDocument/2006/relationships/image" Target="../media/image895.png"/><Relationship Id="rId244" Type="http://schemas.openxmlformats.org/officeDocument/2006/relationships/customXml" Target="../ink/ink894.xml"/><Relationship Id="rId243" Type="http://schemas.openxmlformats.org/officeDocument/2006/relationships/image" Target="../media/image894.png"/><Relationship Id="rId242" Type="http://schemas.openxmlformats.org/officeDocument/2006/relationships/customXml" Target="../ink/ink893.xml"/><Relationship Id="rId241" Type="http://schemas.openxmlformats.org/officeDocument/2006/relationships/image" Target="../media/image893.png"/><Relationship Id="rId240" Type="http://schemas.openxmlformats.org/officeDocument/2006/relationships/customXml" Target="../ink/ink892.xml"/><Relationship Id="rId24" Type="http://schemas.openxmlformats.org/officeDocument/2006/relationships/customXml" Target="../ink/ink784.xml"/><Relationship Id="rId239" Type="http://schemas.openxmlformats.org/officeDocument/2006/relationships/image" Target="../media/image892.png"/><Relationship Id="rId238" Type="http://schemas.openxmlformats.org/officeDocument/2006/relationships/customXml" Target="../ink/ink891.xml"/><Relationship Id="rId237" Type="http://schemas.openxmlformats.org/officeDocument/2006/relationships/image" Target="../media/image891.png"/><Relationship Id="rId236" Type="http://schemas.openxmlformats.org/officeDocument/2006/relationships/customXml" Target="../ink/ink890.xml"/><Relationship Id="rId235" Type="http://schemas.openxmlformats.org/officeDocument/2006/relationships/image" Target="../media/image890.png"/><Relationship Id="rId234" Type="http://schemas.openxmlformats.org/officeDocument/2006/relationships/customXml" Target="../ink/ink889.xml"/><Relationship Id="rId233" Type="http://schemas.openxmlformats.org/officeDocument/2006/relationships/image" Target="../media/image889.png"/><Relationship Id="rId232" Type="http://schemas.openxmlformats.org/officeDocument/2006/relationships/customXml" Target="../ink/ink888.xml"/><Relationship Id="rId231" Type="http://schemas.openxmlformats.org/officeDocument/2006/relationships/image" Target="../media/image888.png"/><Relationship Id="rId230" Type="http://schemas.openxmlformats.org/officeDocument/2006/relationships/customXml" Target="../ink/ink887.xml"/><Relationship Id="rId23" Type="http://schemas.openxmlformats.org/officeDocument/2006/relationships/image" Target="../media/image786.png"/><Relationship Id="rId229" Type="http://schemas.openxmlformats.org/officeDocument/2006/relationships/image" Target="../media/image887.png"/><Relationship Id="rId228" Type="http://schemas.openxmlformats.org/officeDocument/2006/relationships/customXml" Target="../ink/ink886.xml"/><Relationship Id="rId227" Type="http://schemas.openxmlformats.org/officeDocument/2006/relationships/image" Target="../media/image886.png"/><Relationship Id="rId226" Type="http://schemas.openxmlformats.org/officeDocument/2006/relationships/customXml" Target="../ink/ink885.xml"/><Relationship Id="rId225" Type="http://schemas.openxmlformats.org/officeDocument/2006/relationships/image" Target="../media/image885.png"/><Relationship Id="rId224" Type="http://schemas.openxmlformats.org/officeDocument/2006/relationships/customXml" Target="../ink/ink884.xml"/><Relationship Id="rId223" Type="http://schemas.openxmlformats.org/officeDocument/2006/relationships/image" Target="../media/image884.png"/><Relationship Id="rId222" Type="http://schemas.openxmlformats.org/officeDocument/2006/relationships/customXml" Target="../ink/ink883.xml"/><Relationship Id="rId221" Type="http://schemas.openxmlformats.org/officeDocument/2006/relationships/image" Target="../media/image883.png"/><Relationship Id="rId220" Type="http://schemas.openxmlformats.org/officeDocument/2006/relationships/customXml" Target="../ink/ink882.xml"/><Relationship Id="rId22" Type="http://schemas.openxmlformats.org/officeDocument/2006/relationships/customXml" Target="../ink/ink783.xml"/><Relationship Id="rId219" Type="http://schemas.openxmlformats.org/officeDocument/2006/relationships/image" Target="../media/image882.png"/><Relationship Id="rId218" Type="http://schemas.openxmlformats.org/officeDocument/2006/relationships/customXml" Target="../ink/ink881.xml"/><Relationship Id="rId217" Type="http://schemas.openxmlformats.org/officeDocument/2006/relationships/image" Target="../media/image881.png"/><Relationship Id="rId216" Type="http://schemas.openxmlformats.org/officeDocument/2006/relationships/customXml" Target="../ink/ink880.xml"/><Relationship Id="rId215" Type="http://schemas.openxmlformats.org/officeDocument/2006/relationships/image" Target="../media/image880.png"/><Relationship Id="rId214" Type="http://schemas.openxmlformats.org/officeDocument/2006/relationships/customXml" Target="../ink/ink879.xml"/><Relationship Id="rId213" Type="http://schemas.openxmlformats.org/officeDocument/2006/relationships/image" Target="../media/image879.png"/><Relationship Id="rId212" Type="http://schemas.openxmlformats.org/officeDocument/2006/relationships/customXml" Target="../ink/ink878.xml"/><Relationship Id="rId211" Type="http://schemas.openxmlformats.org/officeDocument/2006/relationships/image" Target="../media/image878.png"/><Relationship Id="rId210" Type="http://schemas.openxmlformats.org/officeDocument/2006/relationships/customXml" Target="../ink/ink877.xml"/><Relationship Id="rId21" Type="http://schemas.openxmlformats.org/officeDocument/2006/relationships/image" Target="../media/image785.png"/><Relationship Id="rId209" Type="http://schemas.openxmlformats.org/officeDocument/2006/relationships/image" Target="../media/image877.png"/><Relationship Id="rId208" Type="http://schemas.openxmlformats.org/officeDocument/2006/relationships/customXml" Target="../ink/ink876.xml"/><Relationship Id="rId207" Type="http://schemas.openxmlformats.org/officeDocument/2006/relationships/image" Target="../media/image876.png"/><Relationship Id="rId206" Type="http://schemas.openxmlformats.org/officeDocument/2006/relationships/customXml" Target="../ink/ink875.xml"/><Relationship Id="rId205" Type="http://schemas.openxmlformats.org/officeDocument/2006/relationships/image" Target="../media/image875.png"/><Relationship Id="rId204" Type="http://schemas.openxmlformats.org/officeDocument/2006/relationships/customXml" Target="../ink/ink874.xml"/><Relationship Id="rId203" Type="http://schemas.openxmlformats.org/officeDocument/2006/relationships/image" Target="../media/image874.png"/><Relationship Id="rId202" Type="http://schemas.openxmlformats.org/officeDocument/2006/relationships/customXml" Target="../ink/ink873.xml"/><Relationship Id="rId201" Type="http://schemas.openxmlformats.org/officeDocument/2006/relationships/image" Target="../media/image873.png"/><Relationship Id="rId200" Type="http://schemas.openxmlformats.org/officeDocument/2006/relationships/customXml" Target="../ink/ink872.xml"/><Relationship Id="rId20" Type="http://schemas.openxmlformats.org/officeDocument/2006/relationships/customXml" Target="../ink/ink782.xml"/><Relationship Id="rId2" Type="http://schemas.openxmlformats.org/officeDocument/2006/relationships/customXml" Target="../ink/ink773.xml"/><Relationship Id="rId199" Type="http://schemas.openxmlformats.org/officeDocument/2006/relationships/image" Target="../media/image872.png"/><Relationship Id="rId198" Type="http://schemas.openxmlformats.org/officeDocument/2006/relationships/customXml" Target="../ink/ink871.xml"/><Relationship Id="rId197" Type="http://schemas.openxmlformats.org/officeDocument/2006/relationships/image" Target="../media/image871.png"/><Relationship Id="rId196" Type="http://schemas.openxmlformats.org/officeDocument/2006/relationships/customXml" Target="../ink/ink870.xml"/><Relationship Id="rId195" Type="http://schemas.openxmlformats.org/officeDocument/2006/relationships/image" Target="../media/image870.png"/><Relationship Id="rId194" Type="http://schemas.openxmlformats.org/officeDocument/2006/relationships/customXml" Target="../ink/ink869.xml"/><Relationship Id="rId193" Type="http://schemas.openxmlformats.org/officeDocument/2006/relationships/image" Target="../media/image869.png"/><Relationship Id="rId192" Type="http://schemas.openxmlformats.org/officeDocument/2006/relationships/customXml" Target="../ink/ink868.xml"/><Relationship Id="rId191" Type="http://schemas.openxmlformats.org/officeDocument/2006/relationships/image" Target="../media/image868.png"/><Relationship Id="rId190" Type="http://schemas.openxmlformats.org/officeDocument/2006/relationships/customXml" Target="../ink/ink867.xml"/><Relationship Id="rId19" Type="http://schemas.openxmlformats.org/officeDocument/2006/relationships/image" Target="../media/image784.png"/><Relationship Id="rId189" Type="http://schemas.openxmlformats.org/officeDocument/2006/relationships/image" Target="../media/image867.png"/><Relationship Id="rId188" Type="http://schemas.openxmlformats.org/officeDocument/2006/relationships/customXml" Target="../ink/ink866.xml"/><Relationship Id="rId187" Type="http://schemas.openxmlformats.org/officeDocument/2006/relationships/image" Target="../media/image866.png"/><Relationship Id="rId186" Type="http://schemas.openxmlformats.org/officeDocument/2006/relationships/customXml" Target="../ink/ink865.xml"/><Relationship Id="rId185" Type="http://schemas.openxmlformats.org/officeDocument/2006/relationships/image" Target="../media/image865.png"/><Relationship Id="rId184" Type="http://schemas.openxmlformats.org/officeDocument/2006/relationships/customXml" Target="../ink/ink864.xml"/><Relationship Id="rId183" Type="http://schemas.openxmlformats.org/officeDocument/2006/relationships/image" Target="../media/image864.png"/><Relationship Id="rId182" Type="http://schemas.openxmlformats.org/officeDocument/2006/relationships/customXml" Target="../ink/ink863.xml"/><Relationship Id="rId181" Type="http://schemas.openxmlformats.org/officeDocument/2006/relationships/image" Target="../media/image863.png"/><Relationship Id="rId180" Type="http://schemas.openxmlformats.org/officeDocument/2006/relationships/customXml" Target="../ink/ink862.xml"/><Relationship Id="rId18" Type="http://schemas.openxmlformats.org/officeDocument/2006/relationships/customXml" Target="../ink/ink781.xml"/><Relationship Id="rId179" Type="http://schemas.openxmlformats.org/officeDocument/2006/relationships/image" Target="../media/image862.png"/><Relationship Id="rId178" Type="http://schemas.openxmlformats.org/officeDocument/2006/relationships/customXml" Target="../ink/ink861.xml"/><Relationship Id="rId177" Type="http://schemas.openxmlformats.org/officeDocument/2006/relationships/image" Target="../media/image861.png"/><Relationship Id="rId176" Type="http://schemas.openxmlformats.org/officeDocument/2006/relationships/customXml" Target="../ink/ink860.xml"/><Relationship Id="rId175" Type="http://schemas.openxmlformats.org/officeDocument/2006/relationships/image" Target="../media/image860.png"/><Relationship Id="rId174" Type="http://schemas.openxmlformats.org/officeDocument/2006/relationships/customXml" Target="../ink/ink859.xml"/><Relationship Id="rId173" Type="http://schemas.openxmlformats.org/officeDocument/2006/relationships/image" Target="../media/image859.png"/><Relationship Id="rId172" Type="http://schemas.openxmlformats.org/officeDocument/2006/relationships/customXml" Target="../ink/ink858.xml"/><Relationship Id="rId171" Type="http://schemas.openxmlformats.org/officeDocument/2006/relationships/image" Target="../media/image858.png"/><Relationship Id="rId170" Type="http://schemas.openxmlformats.org/officeDocument/2006/relationships/customXml" Target="../ink/ink857.xml"/><Relationship Id="rId17" Type="http://schemas.openxmlformats.org/officeDocument/2006/relationships/image" Target="../media/image783.png"/><Relationship Id="rId169" Type="http://schemas.openxmlformats.org/officeDocument/2006/relationships/image" Target="../media/image857.png"/><Relationship Id="rId168" Type="http://schemas.openxmlformats.org/officeDocument/2006/relationships/customXml" Target="../ink/ink856.xml"/><Relationship Id="rId167" Type="http://schemas.openxmlformats.org/officeDocument/2006/relationships/image" Target="../media/image856.png"/><Relationship Id="rId166" Type="http://schemas.openxmlformats.org/officeDocument/2006/relationships/customXml" Target="../ink/ink855.xml"/><Relationship Id="rId165" Type="http://schemas.openxmlformats.org/officeDocument/2006/relationships/image" Target="../media/image855.png"/><Relationship Id="rId164" Type="http://schemas.openxmlformats.org/officeDocument/2006/relationships/customXml" Target="../ink/ink854.xml"/><Relationship Id="rId163" Type="http://schemas.openxmlformats.org/officeDocument/2006/relationships/image" Target="../media/image854.png"/><Relationship Id="rId162" Type="http://schemas.openxmlformats.org/officeDocument/2006/relationships/customXml" Target="../ink/ink853.xml"/><Relationship Id="rId161" Type="http://schemas.openxmlformats.org/officeDocument/2006/relationships/image" Target="../media/image853.png"/><Relationship Id="rId160" Type="http://schemas.openxmlformats.org/officeDocument/2006/relationships/customXml" Target="../ink/ink852.xml"/><Relationship Id="rId16" Type="http://schemas.openxmlformats.org/officeDocument/2006/relationships/customXml" Target="../ink/ink780.xml"/><Relationship Id="rId159" Type="http://schemas.openxmlformats.org/officeDocument/2006/relationships/image" Target="../media/image852.png"/><Relationship Id="rId158" Type="http://schemas.openxmlformats.org/officeDocument/2006/relationships/customXml" Target="../ink/ink851.xml"/><Relationship Id="rId157" Type="http://schemas.openxmlformats.org/officeDocument/2006/relationships/image" Target="../media/image851.png"/><Relationship Id="rId156" Type="http://schemas.openxmlformats.org/officeDocument/2006/relationships/customXml" Target="../ink/ink850.xml"/><Relationship Id="rId155" Type="http://schemas.openxmlformats.org/officeDocument/2006/relationships/image" Target="../media/image850.png"/><Relationship Id="rId154" Type="http://schemas.openxmlformats.org/officeDocument/2006/relationships/customXml" Target="../ink/ink849.xml"/><Relationship Id="rId153" Type="http://schemas.openxmlformats.org/officeDocument/2006/relationships/image" Target="../media/image849.png"/><Relationship Id="rId152" Type="http://schemas.openxmlformats.org/officeDocument/2006/relationships/customXml" Target="../ink/ink848.xml"/><Relationship Id="rId151" Type="http://schemas.openxmlformats.org/officeDocument/2006/relationships/image" Target="../media/image848.png"/><Relationship Id="rId150" Type="http://schemas.openxmlformats.org/officeDocument/2006/relationships/customXml" Target="../ink/ink847.xml"/><Relationship Id="rId15" Type="http://schemas.openxmlformats.org/officeDocument/2006/relationships/image" Target="../media/image782.png"/><Relationship Id="rId149" Type="http://schemas.openxmlformats.org/officeDocument/2006/relationships/image" Target="../media/image847.png"/><Relationship Id="rId148" Type="http://schemas.openxmlformats.org/officeDocument/2006/relationships/customXml" Target="../ink/ink846.xml"/><Relationship Id="rId147" Type="http://schemas.openxmlformats.org/officeDocument/2006/relationships/image" Target="../media/image846.png"/><Relationship Id="rId146" Type="http://schemas.openxmlformats.org/officeDocument/2006/relationships/customXml" Target="../ink/ink845.xml"/><Relationship Id="rId145" Type="http://schemas.openxmlformats.org/officeDocument/2006/relationships/image" Target="../media/image845.png"/><Relationship Id="rId144" Type="http://schemas.openxmlformats.org/officeDocument/2006/relationships/customXml" Target="../ink/ink844.xml"/><Relationship Id="rId143" Type="http://schemas.openxmlformats.org/officeDocument/2006/relationships/image" Target="../media/image844.png"/><Relationship Id="rId142" Type="http://schemas.openxmlformats.org/officeDocument/2006/relationships/customXml" Target="../ink/ink843.xml"/><Relationship Id="rId141" Type="http://schemas.openxmlformats.org/officeDocument/2006/relationships/image" Target="../media/image843.png"/><Relationship Id="rId140" Type="http://schemas.openxmlformats.org/officeDocument/2006/relationships/customXml" Target="../ink/ink842.xml"/><Relationship Id="rId14" Type="http://schemas.openxmlformats.org/officeDocument/2006/relationships/customXml" Target="../ink/ink779.xml"/><Relationship Id="rId139" Type="http://schemas.openxmlformats.org/officeDocument/2006/relationships/image" Target="../media/image842.png"/><Relationship Id="rId138" Type="http://schemas.openxmlformats.org/officeDocument/2006/relationships/customXml" Target="../ink/ink841.xml"/><Relationship Id="rId137" Type="http://schemas.openxmlformats.org/officeDocument/2006/relationships/image" Target="../media/image841.png"/><Relationship Id="rId136" Type="http://schemas.openxmlformats.org/officeDocument/2006/relationships/customXml" Target="../ink/ink840.xml"/><Relationship Id="rId135" Type="http://schemas.openxmlformats.org/officeDocument/2006/relationships/image" Target="../media/image840.png"/><Relationship Id="rId134" Type="http://schemas.openxmlformats.org/officeDocument/2006/relationships/customXml" Target="../ink/ink839.xml"/><Relationship Id="rId133" Type="http://schemas.openxmlformats.org/officeDocument/2006/relationships/image" Target="../media/image839.png"/><Relationship Id="rId132" Type="http://schemas.openxmlformats.org/officeDocument/2006/relationships/customXml" Target="../ink/ink838.xml"/><Relationship Id="rId131" Type="http://schemas.openxmlformats.org/officeDocument/2006/relationships/image" Target="../media/image838.png"/><Relationship Id="rId130" Type="http://schemas.openxmlformats.org/officeDocument/2006/relationships/customXml" Target="../ink/ink837.xml"/><Relationship Id="rId13" Type="http://schemas.openxmlformats.org/officeDocument/2006/relationships/image" Target="../media/image781.png"/><Relationship Id="rId129" Type="http://schemas.openxmlformats.org/officeDocument/2006/relationships/image" Target="../media/image837.png"/><Relationship Id="rId128" Type="http://schemas.openxmlformats.org/officeDocument/2006/relationships/customXml" Target="../ink/ink836.xml"/><Relationship Id="rId127" Type="http://schemas.openxmlformats.org/officeDocument/2006/relationships/image" Target="../media/image836.png"/><Relationship Id="rId126" Type="http://schemas.openxmlformats.org/officeDocument/2006/relationships/customXml" Target="../ink/ink835.xml"/><Relationship Id="rId125" Type="http://schemas.openxmlformats.org/officeDocument/2006/relationships/image" Target="../media/image835.png"/><Relationship Id="rId124" Type="http://schemas.openxmlformats.org/officeDocument/2006/relationships/customXml" Target="../ink/ink834.xml"/><Relationship Id="rId123" Type="http://schemas.openxmlformats.org/officeDocument/2006/relationships/image" Target="../media/image834.png"/><Relationship Id="rId122" Type="http://schemas.openxmlformats.org/officeDocument/2006/relationships/customXml" Target="../ink/ink833.xml"/><Relationship Id="rId121" Type="http://schemas.openxmlformats.org/officeDocument/2006/relationships/image" Target="../media/image833.png"/><Relationship Id="rId120" Type="http://schemas.openxmlformats.org/officeDocument/2006/relationships/customXml" Target="../ink/ink832.xml"/><Relationship Id="rId12" Type="http://schemas.openxmlformats.org/officeDocument/2006/relationships/customXml" Target="../ink/ink778.xml"/><Relationship Id="rId119" Type="http://schemas.openxmlformats.org/officeDocument/2006/relationships/image" Target="../media/image832.png"/><Relationship Id="rId118" Type="http://schemas.openxmlformats.org/officeDocument/2006/relationships/customXml" Target="../ink/ink831.xml"/><Relationship Id="rId117" Type="http://schemas.openxmlformats.org/officeDocument/2006/relationships/image" Target="../media/image831.png"/><Relationship Id="rId116" Type="http://schemas.openxmlformats.org/officeDocument/2006/relationships/customXml" Target="../ink/ink830.xml"/><Relationship Id="rId115" Type="http://schemas.openxmlformats.org/officeDocument/2006/relationships/image" Target="../media/image830.png"/><Relationship Id="rId114" Type="http://schemas.openxmlformats.org/officeDocument/2006/relationships/customXml" Target="../ink/ink829.xml"/><Relationship Id="rId113" Type="http://schemas.openxmlformats.org/officeDocument/2006/relationships/image" Target="../media/image829.png"/><Relationship Id="rId112" Type="http://schemas.openxmlformats.org/officeDocument/2006/relationships/customXml" Target="../ink/ink828.xml"/><Relationship Id="rId111" Type="http://schemas.openxmlformats.org/officeDocument/2006/relationships/image" Target="../media/image828.png"/><Relationship Id="rId110" Type="http://schemas.openxmlformats.org/officeDocument/2006/relationships/customXml" Target="../ink/ink827.xml"/><Relationship Id="rId11" Type="http://schemas.openxmlformats.org/officeDocument/2006/relationships/image" Target="../media/image780.png"/><Relationship Id="rId109" Type="http://schemas.openxmlformats.org/officeDocument/2006/relationships/image" Target="../media/image827.png"/><Relationship Id="rId108" Type="http://schemas.openxmlformats.org/officeDocument/2006/relationships/customXml" Target="../ink/ink826.xml"/><Relationship Id="rId107" Type="http://schemas.openxmlformats.org/officeDocument/2006/relationships/image" Target="../media/image826.png"/><Relationship Id="rId106" Type="http://schemas.openxmlformats.org/officeDocument/2006/relationships/customXml" Target="../ink/ink825.xml"/><Relationship Id="rId105" Type="http://schemas.openxmlformats.org/officeDocument/2006/relationships/image" Target="../media/image825.png"/><Relationship Id="rId104" Type="http://schemas.openxmlformats.org/officeDocument/2006/relationships/customXml" Target="../ink/ink824.xml"/><Relationship Id="rId103" Type="http://schemas.openxmlformats.org/officeDocument/2006/relationships/image" Target="../media/image824.png"/><Relationship Id="rId102" Type="http://schemas.openxmlformats.org/officeDocument/2006/relationships/customXml" Target="../ink/ink823.xml"/><Relationship Id="rId101" Type="http://schemas.openxmlformats.org/officeDocument/2006/relationships/image" Target="../media/image823.png"/><Relationship Id="rId100" Type="http://schemas.openxmlformats.org/officeDocument/2006/relationships/customXml" Target="../ink/ink822.xml"/><Relationship Id="rId10" Type="http://schemas.openxmlformats.org/officeDocument/2006/relationships/customXml" Target="../ink/ink777.xml"/><Relationship Id="rId1" Type="http://schemas.openxmlformats.org/officeDocument/2006/relationships/image" Target="../media/image7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fera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911225"/>
            <a:ext cx="6457315" cy="585279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746500" y="262255"/>
            <a:ext cx="8460105" cy="2186940"/>
          </a:xfrm>
        </p:spPr>
        <p:txBody>
          <a:bodyPr/>
          <a:p>
            <a:r>
              <a:rPr lang="pt-PT" altLang="en-US"/>
              <a:t>Planos Tangentes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Geometria Analitica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Equação de um plano</a:t>
            </a:r>
            <a:endParaRPr lang="pt-PT" altLang="en-US"/>
          </a:p>
        </p:txBody>
      </p:sp>
      <p:pic>
        <p:nvPicPr>
          <p:cNvPr id="4" name="Picture 3" descr="eq_plan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2874010"/>
            <a:ext cx="8610600" cy="733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2188210" y="4544695"/>
              <a:ext cx="1625600" cy="806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2188210" y="4544695"/>
                <a:ext cx="162560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001010" y="4553585"/>
              <a:ext cx="812800" cy="8128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001010" y="4553585"/>
                <a:ext cx="8128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625600" y="4580890"/>
              <a:ext cx="580390" cy="74104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625600" y="4580890"/>
                <a:ext cx="580390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1464310" y="5321935"/>
              <a:ext cx="1554480" cy="1250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1464310" y="5321935"/>
                <a:ext cx="15544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1544955" y="5241290"/>
              <a:ext cx="187325" cy="2324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1544955" y="5241290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3251200" y="4080510"/>
              <a:ext cx="124460" cy="7677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3251200" y="4080510"/>
                <a:ext cx="12446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3197225" y="4071620"/>
              <a:ext cx="196850" cy="10731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3197225" y="4071620"/>
                <a:ext cx="1968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3134995" y="4696460"/>
              <a:ext cx="187325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3134995" y="4696460"/>
                <a:ext cx="1873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3509645" y="4044950"/>
              <a:ext cx="179070" cy="2679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3509645" y="4044950"/>
                <a:ext cx="1790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3456305" y="3928745"/>
              <a:ext cx="321310" cy="266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3456305" y="3928745"/>
                <a:ext cx="3213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3706495" y="3875405"/>
              <a:ext cx="107315" cy="1155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3706495" y="3875405"/>
                <a:ext cx="10731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4635500" y="4295140"/>
              <a:ext cx="303530" cy="2768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4635500" y="4295140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4581525" y="4107180"/>
              <a:ext cx="41084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4581525" y="4107180"/>
                <a:ext cx="4108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4956810" y="4036060"/>
              <a:ext cx="133985" cy="151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4956810" y="403606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189220" y="4464685"/>
              <a:ext cx="19621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189220" y="446468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189220" y="4384040"/>
              <a:ext cx="232410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189220" y="438404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5662295" y="4214495"/>
              <a:ext cx="348615" cy="4819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5662295" y="4214495"/>
                <a:ext cx="34861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6180455" y="4258945"/>
              <a:ext cx="303530" cy="2679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6180455" y="4258945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136005" y="4419600"/>
              <a:ext cx="259080" cy="184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136005" y="4419600"/>
                <a:ext cx="2590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573520" y="4446905"/>
              <a:ext cx="71755" cy="2051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573520" y="4446905"/>
                <a:ext cx="717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885940" y="4304030"/>
              <a:ext cx="27305" cy="2584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885940" y="4304030"/>
                <a:ext cx="2730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823710" y="4276725"/>
              <a:ext cx="232410" cy="2590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823710" y="4276725"/>
                <a:ext cx="2324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7109460" y="4464685"/>
              <a:ext cx="89535" cy="1606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7109460" y="4464685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7466965" y="4330700"/>
              <a:ext cx="213995" cy="2501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7466965" y="4330700"/>
                <a:ext cx="21399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7743825" y="4161155"/>
              <a:ext cx="374650" cy="5715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7743825" y="4161155"/>
                <a:ext cx="3746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6073140" y="4438015"/>
              <a:ext cx="98425" cy="2051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6073140" y="443801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6100445" y="4366260"/>
              <a:ext cx="124460" cy="1428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6100445" y="4366260"/>
                <a:ext cx="1244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3268980" y="4777105"/>
              <a:ext cx="35560" cy="355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3268980" y="4777105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1920240" y="4509135"/>
              <a:ext cx="88900" cy="7677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1920240" y="4509135"/>
                <a:ext cx="8890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1848485" y="4500245"/>
              <a:ext cx="142875" cy="717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1848485" y="450024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500505" y="4330700"/>
              <a:ext cx="187325" cy="16954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500505" y="4330700"/>
                <a:ext cx="1873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464310" y="4232275"/>
              <a:ext cx="250190" cy="88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464310" y="4232275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1661160" y="4196715"/>
              <a:ext cx="80010" cy="800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1661160" y="419671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4679950" y="5187950"/>
              <a:ext cx="53340" cy="3390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4679950" y="5187950"/>
                <a:ext cx="533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4697730" y="5187950"/>
              <a:ext cx="179070" cy="984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4697730" y="5187950"/>
                <a:ext cx="1790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5081905" y="5250180"/>
              <a:ext cx="133985" cy="5092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5081905" y="5250180"/>
                <a:ext cx="13398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5287645" y="5366385"/>
              <a:ext cx="187325" cy="22352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5287645" y="5366385"/>
                <a:ext cx="1873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5510530" y="5562600"/>
              <a:ext cx="89535" cy="1250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5510530" y="556260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5707380" y="5509260"/>
              <a:ext cx="80010" cy="15176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5707380" y="5509260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5832475" y="5357495"/>
              <a:ext cx="222885" cy="4375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5832475" y="5357495"/>
                <a:ext cx="22288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6100445" y="5687695"/>
              <a:ext cx="53340" cy="9842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6100445" y="5687695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6252210" y="5572125"/>
              <a:ext cx="62230" cy="1066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6252210" y="5572125"/>
                <a:ext cx="622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6520180" y="5401945"/>
              <a:ext cx="160655" cy="2501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6520180" y="5401945"/>
                <a:ext cx="1606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6520180" y="5527040"/>
              <a:ext cx="11557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6520180" y="5527040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6743065" y="5652135"/>
              <a:ext cx="71755" cy="984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6743065" y="5652135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6957695" y="5330825"/>
              <a:ext cx="142875" cy="53594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6957695" y="5330825"/>
                <a:ext cx="14287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4224655" y="4223385"/>
              <a:ext cx="187325" cy="146431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4224655" y="4223385"/>
                <a:ext cx="187325" cy="146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1134110" y="3223260"/>
              <a:ext cx="527050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1134110" y="3223260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1607185" y="3115945"/>
              <a:ext cx="80645" cy="14287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1607185" y="3115945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2447290" y="5991225"/>
              <a:ext cx="8890" cy="2768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2447290" y="5991225"/>
                <a:ext cx="88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2438400" y="5937885"/>
              <a:ext cx="258445" cy="984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2438400" y="5937885"/>
                <a:ext cx="2584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2813050" y="6223635"/>
              <a:ext cx="71755" cy="9842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2813050" y="6223635"/>
                <a:ext cx="717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3072130" y="5973445"/>
              <a:ext cx="321945" cy="29464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3072130" y="5973445"/>
                <a:ext cx="3219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3223895" y="6179185"/>
              <a:ext cx="89535" cy="1784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3223895" y="617918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3590290" y="6304280"/>
              <a:ext cx="80645" cy="1155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3590290" y="6304280"/>
                <a:ext cx="8064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3911600" y="6071870"/>
              <a:ext cx="27305" cy="2679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3911600" y="6071870"/>
                <a:ext cx="273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3876040" y="5955665"/>
              <a:ext cx="321310" cy="4197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3876040" y="5955665"/>
                <a:ext cx="3213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2473960" y="6009640"/>
              <a:ext cx="97790" cy="3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2473960" y="6009640"/>
                <a:ext cx="977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5251450" y="6179185"/>
              <a:ext cx="26670" cy="2590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5251450" y="6179185"/>
                <a:ext cx="266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5260340" y="6107430"/>
              <a:ext cx="187960" cy="16065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5260340" y="6107430"/>
                <a:ext cx="1879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5474970" y="6223635"/>
              <a:ext cx="303530" cy="2324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5474970" y="6223635"/>
                <a:ext cx="3035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5591175" y="6322060"/>
              <a:ext cx="125095" cy="20510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5591175" y="6322060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5403215" y="6089650"/>
              <a:ext cx="223520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5403215" y="608965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5591175" y="6062980"/>
              <a:ext cx="107315" cy="984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5591175" y="60629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6046470" y="6419850"/>
              <a:ext cx="116205" cy="984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6046470" y="641985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6314440" y="6098540"/>
              <a:ext cx="366395" cy="35750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6314440" y="6098540"/>
                <a:ext cx="36639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6520180" y="6366510"/>
              <a:ext cx="62230" cy="1606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6520180" y="6366510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6797040" y="6125210"/>
              <a:ext cx="71120" cy="2768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6797040" y="6125210"/>
                <a:ext cx="711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6850380" y="6098540"/>
              <a:ext cx="151765" cy="38417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6850380" y="6098540"/>
                <a:ext cx="1517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6520180" y="6018530"/>
              <a:ext cx="330200" cy="177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6520180" y="6018530"/>
                <a:ext cx="3302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6779260" y="5955665"/>
              <a:ext cx="62230" cy="1162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6779260" y="5955665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7270115" y="6259195"/>
              <a:ext cx="187960" cy="4508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7270115" y="6259195"/>
                <a:ext cx="1879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7305675" y="6188075"/>
              <a:ext cx="223520" cy="2667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7305675" y="618807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7466965" y="6196965"/>
              <a:ext cx="142875" cy="20510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7466965" y="6196965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8136890" y="6000750"/>
              <a:ext cx="35560" cy="88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8136890" y="600075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8065135" y="5946775"/>
              <a:ext cx="26670" cy="41973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8065135" y="5946775"/>
                <a:ext cx="2667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8047355" y="5937885"/>
              <a:ext cx="250190" cy="15176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8047355" y="5937885"/>
                <a:ext cx="2501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8297545" y="6062980"/>
              <a:ext cx="285750" cy="2679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8297545" y="6062980"/>
                <a:ext cx="2857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8413750" y="6232525"/>
              <a:ext cx="53340" cy="14287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8413750" y="6232525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8181340" y="5803900"/>
              <a:ext cx="20510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8181340" y="580390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8404860" y="5732780"/>
              <a:ext cx="124460" cy="1428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8404860" y="5732780"/>
                <a:ext cx="1244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8824595" y="6143625"/>
              <a:ext cx="231775" cy="16065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8824595" y="6143625"/>
                <a:ext cx="2317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8869045" y="6098540"/>
              <a:ext cx="125095" cy="20574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8869045" y="6098540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9288780" y="5973445"/>
              <a:ext cx="330835" cy="2857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9288780" y="5973445"/>
                <a:ext cx="3308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9485630" y="6143625"/>
              <a:ext cx="133985" cy="24955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9485630" y="6143625"/>
                <a:ext cx="1339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9851390" y="6080760"/>
              <a:ext cx="26670" cy="2501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9851390" y="6080760"/>
                <a:ext cx="266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9923145" y="6009640"/>
              <a:ext cx="151765" cy="39243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9923145" y="6009640"/>
                <a:ext cx="15176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9521190" y="5821680"/>
              <a:ext cx="339090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9521190" y="5821680"/>
                <a:ext cx="3390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9798050" y="5732780"/>
              <a:ext cx="116205" cy="16954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9798050" y="573278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10414000" y="6223635"/>
              <a:ext cx="241300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10414000" y="622363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10369550" y="6107430"/>
              <a:ext cx="267970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10369550" y="610743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10807065" y="5982335"/>
              <a:ext cx="250190" cy="33972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10807065" y="5982335"/>
                <a:ext cx="25019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10646410" y="5732780"/>
              <a:ext cx="446405" cy="5334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10646410" y="5732780"/>
                <a:ext cx="4464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10958830" y="5661025"/>
              <a:ext cx="196850" cy="20574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10958830" y="5661025"/>
                <a:ext cx="1968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2286000" y="5000625"/>
              <a:ext cx="581025" cy="2317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2286000" y="5000625"/>
                <a:ext cx="5810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2804160" y="4946650"/>
              <a:ext cx="80645" cy="1517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2804160" y="4946650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2571750" y="5196840"/>
              <a:ext cx="27305" cy="12509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2571750" y="5196840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2581275" y="5161280"/>
              <a:ext cx="88900" cy="622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2581275" y="5161280"/>
                <a:ext cx="889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2705735" y="5170170"/>
              <a:ext cx="161290" cy="1339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2705735" y="5170170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2733040" y="5241290"/>
              <a:ext cx="88900" cy="7175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2733040" y="5241290"/>
                <a:ext cx="8890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2232660" y="5205730"/>
              <a:ext cx="62230" cy="4445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2232660" y="5205730"/>
                <a:ext cx="622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2045335" y="5250180"/>
              <a:ext cx="26670" cy="16954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2045335" y="525018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2036445" y="5196840"/>
              <a:ext cx="115570" cy="8001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2036445" y="5196840"/>
                <a:ext cx="1155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2983230" y="4875530"/>
              <a:ext cx="151765" cy="1784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2983230" y="487553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3063240" y="4964430"/>
              <a:ext cx="53975" cy="16065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3063240" y="4964430"/>
                <a:ext cx="539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2491740" y="4732655"/>
              <a:ext cx="44450" cy="2667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2491740" y="4732655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2518410" y="4741545"/>
              <a:ext cx="17780" cy="36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2518410" y="47415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2536190" y="4714875"/>
              <a:ext cx="35560" cy="2667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2536190" y="471487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2849245" y="5018405"/>
              <a:ext cx="44450" cy="36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2849245" y="5018405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2232660" y="4660900"/>
              <a:ext cx="62230" cy="18732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2232660" y="4660900"/>
                <a:ext cx="622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2250440" y="4634230"/>
              <a:ext cx="133985" cy="22352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2250440" y="4634230"/>
                <a:ext cx="1339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2411095" y="4723765"/>
              <a:ext cx="447040" cy="25844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2411095" y="4723765"/>
                <a:ext cx="44704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2419985" y="4723765"/>
              <a:ext cx="170180" cy="1155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2419985" y="4723765"/>
                <a:ext cx="17018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2670175" y="5125085"/>
              <a:ext cx="12509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2670175" y="512508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2750820" y="5089525"/>
              <a:ext cx="44450" cy="6286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2750820" y="5089525"/>
                <a:ext cx="4445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8877935" y="5544820"/>
              <a:ext cx="205740" cy="31305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8877935" y="5544820"/>
                <a:ext cx="20574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6984365" y="2446655"/>
              <a:ext cx="312420" cy="30353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6984365" y="2446655"/>
                <a:ext cx="3124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7037705" y="2607310"/>
              <a:ext cx="232410" cy="2667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7037705" y="2607310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7439660" y="2633980"/>
              <a:ext cx="142875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7439660" y="263398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7511415" y="2562225"/>
              <a:ext cx="107315" cy="952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7511415" y="2562225"/>
                <a:ext cx="1073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7761605" y="2240915"/>
              <a:ext cx="151765" cy="51816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7761605" y="2240915"/>
                <a:ext cx="15176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7761605" y="2553335"/>
              <a:ext cx="142875" cy="184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7761605" y="255333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7994015" y="2482215"/>
              <a:ext cx="115570" cy="25908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7994015" y="2482215"/>
                <a:ext cx="1155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8181340" y="2553335"/>
              <a:ext cx="133985" cy="11620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8181340" y="2553335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8333105" y="2607310"/>
              <a:ext cx="80645" cy="1073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8333105" y="260731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8449310" y="2464435"/>
              <a:ext cx="169545" cy="41084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8449310" y="2464435"/>
                <a:ext cx="16954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8645525" y="2410460"/>
              <a:ext cx="151765" cy="38417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8645525" y="2410460"/>
                <a:ext cx="1517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7439660" y="2544445"/>
              <a:ext cx="152400" cy="889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7439660" y="2544445"/>
                <a:ext cx="152400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Curvas de Grade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id_surfac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925" y="3674110"/>
            <a:ext cx="10978515" cy="2962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064000" y="1616075"/>
              <a:ext cx="401320" cy="3302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064000" y="1616075"/>
                <a:ext cx="40132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152900" y="1785620"/>
              <a:ext cx="312420" cy="35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152900" y="1785620"/>
                <a:ext cx="3124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653280" y="1830070"/>
              <a:ext cx="205105" cy="273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653280" y="1830070"/>
                <a:ext cx="20510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679950" y="1741170"/>
              <a:ext cx="15176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679950" y="174117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135245" y="1321435"/>
              <a:ext cx="170180" cy="6604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135245" y="1321435"/>
                <a:ext cx="17018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117465" y="1696085"/>
              <a:ext cx="267970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117465" y="1696085"/>
                <a:ext cx="2679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519420" y="1669415"/>
              <a:ext cx="89535" cy="4375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519420" y="1669415"/>
                <a:ext cx="8953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5734050" y="1687195"/>
              <a:ext cx="259080" cy="2679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5734050" y="1687195"/>
                <a:ext cx="2590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019800" y="1875155"/>
              <a:ext cx="80645" cy="2406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019800" y="1875155"/>
                <a:ext cx="806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278880" y="1696085"/>
              <a:ext cx="321310" cy="5448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278880" y="1696085"/>
                <a:ext cx="32131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779260" y="1616075"/>
              <a:ext cx="133985" cy="6248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779260" y="1616075"/>
                <a:ext cx="133985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8904605" y="1499870"/>
              <a:ext cx="89535" cy="6521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8904605" y="1499870"/>
                <a:ext cx="8953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8976360" y="2044700"/>
              <a:ext cx="741045" cy="889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8976360" y="2044700"/>
                <a:ext cx="7410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8574405" y="2115820"/>
              <a:ext cx="419735" cy="5003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8574405" y="2115820"/>
                <a:ext cx="41973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8699500" y="2678430"/>
              <a:ext cx="187325" cy="717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8699500" y="2678430"/>
                <a:ext cx="1873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9681845" y="2009140"/>
              <a:ext cx="80645" cy="1066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9681845" y="2009140"/>
                <a:ext cx="806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9860280" y="2000250"/>
              <a:ext cx="187960" cy="41021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9860280" y="2000250"/>
                <a:ext cx="18796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8842375" y="1517650"/>
              <a:ext cx="116205" cy="628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8842375" y="1517650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8529320" y="1401445"/>
              <a:ext cx="143510" cy="2235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8529320" y="1401445"/>
                <a:ext cx="1435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8502650" y="1517650"/>
              <a:ext cx="187960" cy="266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8502650" y="1517650"/>
                <a:ext cx="1879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8493760" y="1490980"/>
              <a:ext cx="1116330" cy="63373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8493760" y="1490980"/>
                <a:ext cx="111633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9690735" y="1428750"/>
              <a:ext cx="330200" cy="3213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9690735" y="1428750"/>
                <a:ext cx="3302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8458200" y="1785620"/>
              <a:ext cx="1482725" cy="6610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8458200" y="1785620"/>
                <a:ext cx="148272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8458200" y="2080260"/>
              <a:ext cx="4445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8458200" y="2080260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9610090" y="1419225"/>
              <a:ext cx="71755" cy="361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9610090" y="1419225"/>
                <a:ext cx="717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4233545" y="2535555"/>
              <a:ext cx="303530" cy="2768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233545" y="2535555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304665" y="2696210"/>
              <a:ext cx="223520" cy="184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304665" y="2696210"/>
                <a:ext cx="2235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697730" y="2714625"/>
              <a:ext cx="160655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697730" y="271462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724400" y="2642870"/>
              <a:ext cx="12509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724400" y="26428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5090795" y="2669540"/>
              <a:ext cx="276860" cy="2146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5090795" y="2669540"/>
                <a:ext cx="2768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5385435" y="2446655"/>
              <a:ext cx="116205" cy="1606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5385435" y="2446655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5474970" y="2759075"/>
              <a:ext cx="241300" cy="533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474970" y="2759075"/>
                <a:ext cx="2413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5600065" y="2687320"/>
              <a:ext cx="71120" cy="16065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5600065" y="2687320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5805170" y="2660650"/>
              <a:ext cx="241300" cy="4826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5805170" y="2660650"/>
                <a:ext cx="2413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6090920" y="2499995"/>
              <a:ext cx="107315" cy="1695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090920" y="249999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473075" y="2080260"/>
              <a:ext cx="20574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473075" y="2080260"/>
                <a:ext cx="2057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714375" y="2240915"/>
              <a:ext cx="142875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714375" y="224091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723265" y="2196465"/>
              <a:ext cx="125095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723265" y="219646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1000125" y="2098040"/>
              <a:ext cx="107315" cy="2057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1000125" y="2098040"/>
                <a:ext cx="1073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1357630" y="2303780"/>
              <a:ext cx="294640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1357630" y="2303780"/>
                <a:ext cx="2946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375410" y="2187575"/>
              <a:ext cx="356870" cy="1784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375410" y="2187575"/>
                <a:ext cx="3568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2465070" y="2276475"/>
              <a:ext cx="125095" cy="273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2465070" y="2276475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2438400" y="2187575"/>
              <a:ext cx="196215" cy="355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2438400" y="2187575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2733040" y="2089150"/>
              <a:ext cx="71120" cy="2235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2733040" y="208915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2893695" y="2214245"/>
              <a:ext cx="107315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2893695" y="2214245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2938145" y="2152015"/>
              <a:ext cx="62865" cy="1339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2938145" y="2152015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3134995" y="2089150"/>
              <a:ext cx="294640" cy="5092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3134995" y="2089150"/>
                <a:ext cx="29464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3394075" y="1990725"/>
              <a:ext cx="88900" cy="15240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3394075" y="1990725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2036445" y="2062480"/>
              <a:ext cx="258445" cy="31242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2036445" y="2062480"/>
                <a:ext cx="2584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2036445" y="2249805"/>
              <a:ext cx="196215" cy="4508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2036445" y="2249805"/>
                <a:ext cx="1962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6028690" y="464185"/>
              <a:ext cx="214630" cy="38354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6028690" y="464185"/>
                <a:ext cx="21463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6332220" y="624840"/>
              <a:ext cx="7175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6332220" y="624840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6314440" y="553085"/>
              <a:ext cx="71755" cy="1841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6314440" y="553085"/>
                <a:ext cx="717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6492875" y="517525"/>
              <a:ext cx="214630" cy="14287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6492875" y="517525"/>
                <a:ext cx="2146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6671945" y="321310"/>
              <a:ext cx="133985" cy="11620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671945" y="321310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6894830" y="642620"/>
              <a:ext cx="98425" cy="1339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6894830" y="64262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7332980" y="401320"/>
              <a:ext cx="374650" cy="4286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7332980" y="401320"/>
                <a:ext cx="3746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7770495" y="607060"/>
              <a:ext cx="71120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7770495" y="60706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7716520" y="535305"/>
              <a:ext cx="116205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7716520" y="5353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8020685" y="294640"/>
              <a:ext cx="80010" cy="50863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8020685" y="294640"/>
                <a:ext cx="8001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8011795" y="561975"/>
              <a:ext cx="196215" cy="273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8011795" y="561975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8270875" y="508635"/>
              <a:ext cx="88900" cy="20574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8270875" y="508635"/>
                <a:ext cx="889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8359775" y="589280"/>
              <a:ext cx="151765" cy="1155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8359775" y="589280"/>
                <a:ext cx="15176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8493760" y="508635"/>
              <a:ext cx="71755" cy="2768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8493760" y="508635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8726170" y="695960"/>
              <a:ext cx="339090" cy="3619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8726170" y="695960"/>
                <a:ext cx="3390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8752840" y="598170"/>
              <a:ext cx="330835" cy="1695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8752840" y="598170"/>
                <a:ext cx="3308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9208135" y="490855"/>
              <a:ext cx="161290" cy="2590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9208135" y="490855"/>
                <a:ext cx="1612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9056370" y="347980"/>
              <a:ext cx="321945" cy="622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9056370" y="347980"/>
                <a:ext cx="3219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9315450" y="294640"/>
              <a:ext cx="62865" cy="15176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9315450" y="294640"/>
                <a:ext cx="628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9431655" y="535305"/>
              <a:ext cx="89535" cy="30353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9431655" y="535305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9530080" y="589280"/>
              <a:ext cx="187325" cy="1784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9530080" y="58928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9708515" y="508635"/>
              <a:ext cx="80645" cy="29464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9708515" y="508635"/>
                <a:ext cx="806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9905365" y="714375"/>
              <a:ext cx="13398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9905365" y="71437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9869170" y="651510"/>
              <a:ext cx="17907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9869170" y="65151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10191115" y="615950"/>
              <a:ext cx="196215" cy="18732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10191115" y="615950"/>
                <a:ext cx="1962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10467975" y="642620"/>
              <a:ext cx="44450" cy="21463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10467975" y="642620"/>
                <a:ext cx="444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10503535" y="553085"/>
              <a:ext cx="26670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10503535" y="55308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10459085" y="392430"/>
              <a:ext cx="97790" cy="10731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10459085" y="392430"/>
                <a:ext cx="977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10735945" y="732155"/>
              <a:ext cx="151765" cy="355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10735945" y="73215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10807065" y="651510"/>
              <a:ext cx="26670" cy="20574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10807065" y="651510"/>
                <a:ext cx="266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11048365" y="490855"/>
              <a:ext cx="125095" cy="55372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11048365" y="490855"/>
                <a:ext cx="12509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11083925" y="794385"/>
              <a:ext cx="187960" cy="177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11083925" y="79438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11351895" y="714375"/>
              <a:ext cx="62865" cy="22288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11351895" y="714375"/>
                <a:ext cx="628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11423650" y="794385"/>
              <a:ext cx="169545" cy="10731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11423650" y="79438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11584305" y="723265"/>
              <a:ext cx="53340" cy="21399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1584305" y="723265"/>
                <a:ext cx="533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11700510" y="732155"/>
              <a:ext cx="160655" cy="52641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11700510" y="732155"/>
                <a:ext cx="16065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11816715" y="624840"/>
              <a:ext cx="44450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11816715" y="62484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11753850" y="481965"/>
              <a:ext cx="98425" cy="533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11753850" y="48196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455295" y="2785745"/>
              <a:ext cx="259080" cy="1873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455295" y="2785745"/>
                <a:ext cx="2590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830580" y="2937510"/>
              <a:ext cx="12509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830580" y="29375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812800" y="2866390"/>
              <a:ext cx="115570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812800" y="2866390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1080135" y="2794635"/>
              <a:ext cx="170180" cy="22352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080135" y="2794635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803275" y="2866390"/>
              <a:ext cx="11620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803275" y="286639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1384300" y="3035935"/>
              <a:ext cx="22288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1384300" y="3035935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1428750" y="2990850"/>
              <a:ext cx="223520" cy="2730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1428750" y="2990850"/>
                <a:ext cx="22352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1580515" y="2910840"/>
              <a:ext cx="125095" cy="19621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1580515" y="291084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1991360" y="2893060"/>
              <a:ext cx="250190" cy="3124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1991360" y="2893060"/>
                <a:ext cx="2501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2000250" y="3027045"/>
              <a:ext cx="214630" cy="4445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2000250" y="3027045"/>
                <a:ext cx="2146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2393315" y="3071495"/>
              <a:ext cx="10731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2393315" y="307149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2393315" y="3018155"/>
              <a:ext cx="125095" cy="177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2393315" y="301815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2670175" y="2884170"/>
              <a:ext cx="223520" cy="21399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2670175" y="2884170"/>
                <a:ext cx="2235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2777490" y="2973070"/>
              <a:ext cx="35560" cy="23241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2777490" y="2973070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2964815" y="3027045"/>
              <a:ext cx="152400" cy="4445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2964815" y="3027045"/>
                <a:ext cx="152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3027680" y="2973070"/>
              <a:ext cx="71120" cy="16065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3027680" y="2973070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3206115" y="2875280"/>
              <a:ext cx="214630" cy="44640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3206115" y="2875280"/>
                <a:ext cx="21463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3366770" y="2750185"/>
              <a:ext cx="80645" cy="11620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3366770" y="2750185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4206875" y="6143625"/>
              <a:ext cx="187325" cy="1695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4206875" y="6143625"/>
                <a:ext cx="1873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4385310" y="6313170"/>
              <a:ext cx="9842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4385310" y="631317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4376420" y="6276975"/>
              <a:ext cx="125095" cy="3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4376420" y="627697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4626610" y="6205855"/>
              <a:ext cx="26670" cy="16065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4626610" y="6205855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4385310" y="5848350"/>
              <a:ext cx="133985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4385310" y="584835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4563745" y="5973445"/>
              <a:ext cx="8064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4563745" y="597344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4554855" y="5920105"/>
              <a:ext cx="71755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4554855" y="592010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4706620" y="5911215"/>
              <a:ext cx="98425" cy="984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4706620" y="591121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5019675" y="4071620"/>
              <a:ext cx="142875" cy="30353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5019675" y="407162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5046345" y="4250055"/>
              <a:ext cx="178435" cy="266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5046345" y="425005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5296535" y="4205605"/>
              <a:ext cx="44450" cy="14287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5296535" y="420560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5358765" y="4241165"/>
              <a:ext cx="125095" cy="8953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5358765" y="4241165"/>
                <a:ext cx="1250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5483860" y="4286250"/>
              <a:ext cx="62230" cy="12446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5483860" y="4286250"/>
                <a:ext cx="6223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5608955" y="4223385"/>
              <a:ext cx="89535" cy="21463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5608955" y="422338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5778500" y="4152265"/>
              <a:ext cx="53975" cy="33020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5778500" y="4152265"/>
                <a:ext cx="539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258445" y="3464560"/>
              <a:ext cx="223520" cy="31242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258445" y="3464560"/>
                <a:ext cx="2235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508635" y="3607435"/>
              <a:ext cx="80645" cy="1778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08635" y="360743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508635" y="3553460"/>
              <a:ext cx="125095" cy="1841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08635" y="355346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687705" y="3482340"/>
              <a:ext cx="53340" cy="20510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687705" y="348234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866140" y="3616325"/>
              <a:ext cx="98425" cy="355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866140" y="3616325"/>
                <a:ext cx="984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839470" y="3517900"/>
              <a:ext cx="205105" cy="16954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839470" y="3517900"/>
                <a:ext cx="2051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1232535" y="3571875"/>
              <a:ext cx="213995" cy="20510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1232535" y="3571875"/>
                <a:ext cx="2139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1276985" y="3651885"/>
              <a:ext cx="160655" cy="2667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1276985" y="365188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1536065" y="3687445"/>
              <a:ext cx="71120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1536065" y="368744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1536065" y="3625215"/>
              <a:ext cx="89535" cy="177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1536065" y="362521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1705610" y="3589655"/>
              <a:ext cx="178435" cy="15176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1705610" y="3589655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1839595" y="3429000"/>
              <a:ext cx="71755" cy="12446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1839595" y="3429000"/>
                <a:ext cx="7175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1884045" y="3705225"/>
              <a:ext cx="142875" cy="3619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1884045" y="3705225"/>
                <a:ext cx="1428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1964690" y="3642995"/>
              <a:ext cx="80645" cy="15176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1964690" y="364299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2116455" y="3562350"/>
              <a:ext cx="116205" cy="1612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2116455" y="3562350"/>
                <a:ext cx="11620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1991360" y="3714750"/>
              <a:ext cx="71755" cy="889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1991360" y="371475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3126105" y="6116320"/>
              <a:ext cx="187325" cy="21463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3126105" y="611632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3331210" y="6223635"/>
              <a:ext cx="98425" cy="266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3331210" y="6223635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3366770" y="6179185"/>
              <a:ext cx="80645" cy="1778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3366770" y="617918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3491865" y="6152515"/>
              <a:ext cx="71755" cy="13398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3491865" y="6152515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2607945" y="5741670"/>
              <a:ext cx="107315" cy="2406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2607945" y="5741670"/>
                <a:ext cx="10731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2750820" y="5875655"/>
              <a:ext cx="53340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2750820" y="5875655"/>
                <a:ext cx="533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2724150" y="5830570"/>
              <a:ext cx="88900" cy="889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2724150" y="583057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2902585" y="5795010"/>
              <a:ext cx="80645" cy="10731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2902585" y="579501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2080895" y="5535930"/>
              <a:ext cx="98425" cy="25908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2080895" y="5535930"/>
                <a:ext cx="984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2250440" y="5696585"/>
              <a:ext cx="98425" cy="36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2250440" y="569658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2232660" y="5652135"/>
              <a:ext cx="107315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2232660" y="565213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2357755" y="5616575"/>
              <a:ext cx="71120" cy="14287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2357755" y="5616575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3599180" y="4572000"/>
              <a:ext cx="53340" cy="7112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3599180" y="4572000"/>
                <a:ext cx="5334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4090670" y="4911090"/>
              <a:ext cx="62230" cy="355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4090670" y="4911090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3930015" y="5125085"/>
              <a:ext cx="53340" cy="5397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3930015" y="5125085"/>
                <a:ext cx="5334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7734935" y="4821555"/>
              <a:ext cx="71120" cy="2667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7734935" y="4821555"/>
                <a:ext cx="711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7600950" y="4553585"/>
              <a:ext cx="276860" cy="56261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7600950" y="4553585"/>
                <a:ext cx="27686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7448550" y="4812665"/>
              <a:ext cx="777240" cy="1784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7448550" y="4812665"/>
                <a:ext cx="7772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7618730" y="4616450"/>
              <a:ext cx="303530" cy="57150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7618730" y="4616450"/>
                <a:ext cx="30353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7466965" y="4785995"/>
              <a:ext cx="26670" cy="36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7466965" y="478599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7466965" y="4750435"/>
              <a:ext cx="812800" cy="26797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7466965" y="4750435"/>
                <a:ext cx="8128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9503410" y="3455670"/>
              <a:ext cx="187325" cy="30353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9503410" y="3455670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9735185" y="3607435"/>
              <a:ext cx="80645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9735185" y="360743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9699625" y="3544570"/>
              <a:ext cx="107315" cy="1778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9699625" y="354457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9932035" y="3553460"/>
              <a:ext cx="187325" cy="18796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9932035" y="3553460"/>
                <a:ext cx="18732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7770495" y="4821555"/>
              <a:ext cx="98425" cy="2667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7770495" y="4821555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4135120" y="4866640"/>
              <a:ext cx="62230" cy="7112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4135120" y="4866640"/>
                <a:ext cx="622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3858260" y="1401445"/>
              <a:ext cx="3385185" cy="100901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3858260" y="1401445"/>
                <a:ext cx="3385185" cy="1009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3759835" y="5410835"/>
              <a:ext cx="17780" cy="88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3759835" y="54108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3956685" y="5133975"/>
              <a:ext cx="26670" cy="273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3956685" y="5133975"/>
                <a:ext cx="266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4126230" y="4982210"/>
              <a:ext cx="71120" cy="19685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4126230" y="4982210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Ink 171"/>
              <p14:cNvContentPartPr/>
              <p14:nvPr/>
            </p14:nvContentPartPr>
            <p14:xfrm>
              <a:off x="4197350" y="5062855"/>
              <a:ext cx="80645" cy="12509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4197350" y="506285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Ink 172"/>
              <p14:cNvContentPartPr/>
              <p14:nvPr/>
            </p14:nvContentPartPr>
            <p14:xfrm>
              <a:off x="4224655" y="5152390"/>
              <a:ext cx="88900" cy="11557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4224655" y="5152390"/>
                <a:ext cx="8890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Ink 173"/>
              <p14:cNvContentPartPr/>
              <p14:nvPr/>
            </p14:nvContentPartPr>
            <p14:xfrm>
              <a:off x="4322445" y="5089525"/>
              <a:ext cx="80645" cy="22352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4322445" y="508952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Ink 174"/>
              <p14:cNvContentPartPr/>
              <p14:nvPr/>
            </p14:nvContentPartPr>
            <p14:xfrm>
              <a:off x="4438650" y="5062855"/>
              <a:ext cx="45085" cy="21399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4438650" y="5062855"/>
                <a:ext cx="450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Ink 175"/>
              <p14:cNvContentPartPr/>
              <p14:nvPr/>
            </p14:nvContentPartPr>
            <p14:xfrm>
              <a:off x="5876925" y="1633855"/>
              <a:ext cx="53340" cy="7112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5876925" y="1633855"/>
                <a:ext cx="53340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2800" u="sng">
                <a:effectLst/>
              </a:rPr>
              <a:t>Vetor normal da superficie via vetores tangentes</a:t>
            </a:r>
            <a:endParaRPr lang="pt-PT" altLang="en-US" sz="2800" u="sng">
              <a:effectLst/>
            </a:endParaRPr>
          </a:p>
        </p:txBody>
      </p:sp>
      <p:pic>
        <p:nvPicPr>
          <p:cNvPr id="4" name="Content Placeholder 3" descr="grid_surfac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3622675"/>
            <a:ext cx="10715625" cy="2891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33730" y="1964055"/>
              <a:ext cx="2983230" cy="6521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33730" y="1964055"/>
                <a:ext cx="2983230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169670" y="2026920"/>
              <a:ext cx="44450" cy="711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169670" y="2026920"/>
                <a:ext cx="444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196340" y="2044700"/>
              <a:ext cx="1778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196340" y="204470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178560" y="1946275"/>
              <a:ext cx="473710" cy="1250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178560" y="1946275"/>
                <a:ext cx="4737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661160" y="2169795"/>
              <a:ext cx="321310" cy="977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661160" y="2169795"/>
                <a:ext cx="32131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679065" y="2419350"/>
              <a:ext cx="45085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679065" y="2419350"/>
                <a:ext cx="4508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724150" y="2339340"/>
              <a:ext cx="428625" cy="1073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724150" y="2339340"/>
                <a:ext cx="4286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3420745" y="1901825"/>
              <a:ext cx="259080" cy="3035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3420745" y="190182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4126230" y="4821555"/>
              <a:ext cx="53340" cy="361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126230" y="4821555"/>
                <a:ext cx="533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4170680" y="4830445"/>
              <a:ext cx="36195" cy="450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170680" y="4830445"/>
                <a:ext cx="3619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670935" y="4544695"/>
              <a:ext cx="517525" cy="2946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670935" y="4544695"/>
                <a:ext cx="5175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4135120" y="4660900"/>
              <a:ext cx="178435" cy="17843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135120" y="4660900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4224655" y="4625340"/>
              <a:ext cx="97790" cy="11620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4224655" y="4625340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4152900" y="4785995"/>
              <a:ext cx="62865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4152900" y="4785995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117340" y="4821555"/>
              <a:ext cx="35560" cy="3619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117340" y="4821555"/>
                <a:ext cx="3556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348990" y="4107180"/>
              <a:ext cx="17780" cy="361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348990" y="4107180"/>
                <a:ext cx="177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973705" y="4009390"/>
              <a:ext cx="410845" cy="1339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973705" y="4009390"/>
                <a:ext cx="4108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375660" y="3990975"/>
              <a:ext cx="161290" cy="1524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375660" y="3990975"/>
                <a:ext cx="16129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206875" y="4857750"/>
              <a:ext cx="2667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206875" y="485775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537075" y="1847850"/>
              <a:ext cx="259080" cy="2952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537075" y="1847850"/>
                <a:ext cx="25908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599305" y="1732280"/>
              <a:ext cx="241300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599305" y="173228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787265" y="1651635"/>
              <a:ext cx="80010" cy="1162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787265" y="1651635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037455" y="2115820"/>
              <a:ext cx="44450" cy="895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037455" y="2115820"/>
                <a:ext cx="4445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403215" y="1910715"/>
              <a:ext cx="339725" cy="3213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403215" y="1910715"/>
                <a:ext cx="3397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376545" y="1785620"/>
              <a:ext cx="250190" cy="17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376545" y="1785620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555615" y="1704975"/>
              <a:ext cx="106680" cy="1524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555615" y="1704975"/>
                <a:ext cx="10668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367530" y="2678430"/>
              <a:ext cx="312420" cy="294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367530" y="2678430"/>
                <a:ext cx="3124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4367530" y="2544445"/>
              <a:ext cx="294640" cy="273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4367530" y="2544445"/>
                <a:ext cx="2946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635500" y="2455545"/>
              <a:ext cx="80010" cy="1428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635500" y="2455545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867275" y="2875280"/>
              <a:ext cx="187960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867275" y="287528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4921250" y="2803525"/>
              <a:ext cx="151765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921250" y="28035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5251450" y="2714625"/>
              <a:ext cx="330835" cy="2673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5251450" y="2714625"/>
                <a:ext cx="3308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5251450" y="2598420"/>
              <a:ext cx="339725" cy="355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5251450" y="2598420"/>
                <a:ext cx="3397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5510530" y="2517775"/>
              <a:ext cx="89535" cy="151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5510530" y="2517775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5626735" y="2847975"/>
              <a:ext cx="205740" cy="1879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5626735" y="2847975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5662295" y="2839085"/>
              <a:ext cx="179070" cy="2324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5662295" y="2839085"/>
                <a:ext cx="1790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5993130" y="2812415"/>
              <a:ext cx="330200" cy="2946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5993130" y="2812415"/>
                <a:ext cx="3302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5939155" y="2633980"/>
              <a:ext cx="285750" cy="444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5939155" y="2633980"/>
                <a:ext cx="285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6100445" y="2589530"/>
              <a:ext cx="115570" cy="15176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6100445" y="2589530"/>
                <a:ext cx="1155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4108450" y="4107180"/>
              <a:ext cx="178435" cy="7321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4108450" y="4107180"/>
                <a:ext cx="178435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4286885" y="4036060"/>
              <a:ext cx="142875" cy="1784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286885" y="403606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4152900" y="3946525"/>
              <a:ext cx="223520" cy="266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4152900" y="394652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4322445" y="3902075"/>
              <a:ext cx="53975" cy="7112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4322445" y="3902075"/>
                <a:ext cx="539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7689850" y="1410335"/>
              <a:ext cx="232410" cy="2768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7689850" y="1410335"/>
                <a:ext cx="2324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7726045" y="1553210"/>
              <a:ext cx="178435" cy="361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7726045" y="1553210"/>
                <a:ext cx="17843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8020685" y="1616075"/>
              <a:ext cx="9779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8020685" y="1616075"/>
                <a:ext cx="977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8011795" y="1562100"/>
              <a:ext cx="97790" cy="952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8011795" y="1562100"/>
                <a:ext cx="9779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8297545" y="1330325"/>
              <a:ext cx="160655" cy="4552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8297545" y="1330325"/>
                <a:ext cx="16065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8297545" y="1580515"/>
              <a:ext cx="18732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8297545" y="158051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8556625" y="1553210"/>
              <a:ext cx="97790" cy="2146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8556625" y="1553210"/>
                <a:ext cx="977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8672830" y="1624965"/>
              <a:ext cx="169545" cy="1073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8672830" y="162496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8895715" y="1704975"/>
              <a:ext cx="26670" cy="11620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8895715" y="1704975"/>
                <a:ext cx="266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9065260" y="1607185"/>
              <a:ext cx="116205" cy="35687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9065260" y="1607185"/>
                <a:ext cx="1162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9315450" y="1535430"/>
              <a:ext cx="107315" cy="3575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9315450" y="1535430"/>
                <a:ext cx="10731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7582535" y="2053590"/>
              <a:ext cx="89535" cy="2768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7582535" y="205359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7770495" y="2098040"/>
              <a:ext cx="213995" cy="19685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7770495" y="2098040"/>
                <a:ext cx="2139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7984490" y="2276475"/>
              <a:ext cx="98425" cy="984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7984490" y="227647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8163560" y="2267585"/>
              <a:ext cx="71120" cy="12509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8163560" y="2267585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8350885" y="2080260"/>
              <a:ext cx="133985" cy="37528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8350885" y="2080260"/>
                <a:ext cx="13398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8565515" y="2357120"/>
              <a:ext cx="44450" cy="6223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8565515" y="2357120"/>
                <a:ext cx="444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8681720" y="2106930"/>
              <a:ext cx="169545" cy="4464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8681720" y="2106930"/>
                <a:ext cx="16954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7279005" y="2026920"/>
              <a:ext cx="71755" cy="33020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7279005" y="2026920"/>
                <a:ext cx="7175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7296785" y="1981835"/>
              <a:ext cx="187960" cy="1701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7296785" y="1981835"/>
                <a:ext cx="18796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7073900" y="2714625"/>
              <a:ext cx="294640" cy="25844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073900" y="2714625"/>
                <a:ext cx="29464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7127240" y="2847975"/>
              <a:ext cx="250190" cy="2730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7127240" y="2847975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7529195" y="2857500"/>
              <a:ext cx="169545" cy="177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7529195" y="285750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7538085" y="2794635"/>
              <a:ext cx="160655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7538085" y="279463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7895590" y="2607310"/>
              <a:ext cx="205105" cy="4019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7895590" y="2607310"/>
                <a:ext cx="2051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7895590" y="2812415"/>
              <a:ext cx="222885" cy="2667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7895590" y="2812415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8190230" y="2776855"/>
              <a:ext cx="80645" cy="2768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8190230" y="277685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8306435" y="2830195"/>
              <a:ext cx="187325" cy="16065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8306435" y="283019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8511540" y="2955290"/>
              <a:ext cx="89535" cy="9842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8511540" y="2955290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8690610" y="2955290"/>
              <a:ext cx="62230" cy="13398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8690610" y="2955290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8824595" y="2803525"/>
              <a:ext cx="125095" cy="3752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8824595" y="2803525"/>
                <a:ext cx="1250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9074150" y="2696210"/>
              <a:ext cx="116205" cy="42862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9074150" y="2696210"/>
                <a:ext cx="1162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7118350" y="3267710"/>
              <a:ext cx="259080" cy="22352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7118350" y="3267710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7109460" y="3375025"/>
              <a:ext cx="232410" cy="266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7109460" y="337502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7502525" y="3437890"/>
              <a:ext cx="151765" cy="889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7502525" y="343789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7529195" y="3375025"/>
              <a:ext cx="17843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7529195" y="337502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7850505" y="3178810"/>
              <a:ext cx="205740" cy="3657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7850505" y="3178810"/>
                <a:ext cx="20574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7877810" y="3383915"/>
              <a:ext cx="16065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7877810" y="338391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8234680" y="3276600"/>
              <a:ext cx="71755" cy="2590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8234680" y="3276600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8350885" y="3339465"/>
              <a:ext cx="214630" cy="15176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8350885" y="3339465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8627745" y="3446780"/>
              <a:ext cx="98425" cy="14287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8627745" y="344678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8842375" y="3321685"/>
              <a:ext cx="196215" cy="3479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8842375" y="3321685"/>
                <a:ext cx="1962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9128125" y="3571875"/>
              <a:ext cx="80010" cy="8001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9128125" y="357187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9271000" y="3330575"/>
              <a:ext cx="107315" cy="3479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9271000" y="3330575"/>
                <a:ext cx="1073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9306560" y="2901950"/>
              <a:ext cx="375285" cy="88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9306560" y="2901950"/>
                <a:ext cx="3752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9646285" y="2857500"/>
              <a:ext cx="44450" cy="1155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9646285" y="2857500"/>
                <a:ext cx="4445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9896475" y="2785745"/>
              <a:ext cx="312420" cy="20510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9896475" y="2785745"/>
                <a:ext cx="3124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9869170" y="2651760"/>
              <a:ext cx="267970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9869170" y="2651760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10066020" y="2616200"/>
              <a:ext cx="62230" cy="11620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0066020" y="2616200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9476105" y="3500120"/>
              <a:ext cx="348615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9476105" y="3500120"/>
                <a:ext cx="3486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9789160" y="3437890"/>
              <a:ext cx="53340" cy="977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9789160" y="3437890"/>
                <a:ext cx="533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9994265" y="3419475"/>
              <a:ext cx="205740" cy="1524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9994265" y="3419475"/>
                <a:ext cx="20574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9886950" y="3276600"/>
              <a:ext cx="330835" cy="1841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9886950" y="3276600"/>
                <a:ext cx="3308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10137140" y="3214370"/>
              <a:ext cx="89535" cy="1517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10137140" y="321437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10494645" y="2821305"/>
              <a:ext cx="178435" cy="83947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10494645" y="2821305"/>
                <a:ext cx="17843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10977245" y="3089275"/>
              <a:ext cx="240665" cy="29464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0977245" y="3089275"/>
                <a:ext cx="2406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10833735" y="2928620"/>
              <a:ext cx="581025" cy="266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10833735" y="2928620"/>
                <a:ext cx="5810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11334115" y="2875280"/>
              <a:ext cx="125095" cy="17843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11334115" y="2875280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6850380" y="1866265"/>
              <a:ext cx="428625" cy="19621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6850380" y="1866265"/>
                <a:ext cx="428625" cy="1962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1209020" cy="1325880"/>
          </a:xfrm>
        </p:spPr>
        <p:txBody>
          <a:bodyPr/>
          <a:p>
            <a:r>
              <a:rPr lang="pt-PT" altLang="en-US" sz="2800" u="sng">
                <a:effectLst/>
                <a:sym typeface="+mn-ea"/>
              </a:rPr>
              <a:t>Vetor normal da superficie via vetore gradiente</a:t>
            </a:r>
            <a:endParaRPr lang="en-US" sz="2800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795145" y="1767840"/>
              <a:ext cx="481965" cy="2590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795145" y="1767840"/>
                <a:ext cx="4819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2294890" y="1838960"/>
              <a:ext cx="170180" cy="1790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2294890" y="1838960"/>
                <a:ext cx="17018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500630" y="1875155"/>
              <a:ext cx="205105" cy="2139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500630" y="1875155"/>
                <a:ext cx="2051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2643505" y="1964055"/>
              <a:ext cx="160655" cy="984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2643505" y="1964055"/>
                <a:ext cx="1606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867025" y="1884045"/>
              <a:ext cx="97790" cy="1962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867025" y="1884045"/>
                <a:ext cx="9779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3170555" y="1785620"/>
              <a:ext cx="384175" cy="3124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3170555" y="1785620"/>
                <a:ext cx="3841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3804920" y="1910715"/>
              <a:ext cx="213995" cy="16954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3804920" y="1910715"/>
                <a:ext cx="2139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4081780" y="1955165"/>
              <a:ext cx="17780" cy="1784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4081780" y="1955165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4099560" y="1884045"/>
              <a:ext cx="2667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4099560" y="1884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24655" y="1937385"/>
              <a:ext cx="169545" cy="2146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24655" y="1937385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429760" y="1776730"/>
              <a:ext cx="285750" cy="4286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429760" y="1776730"/>
                <a:ext cx="2857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5492750" y="1875155"/>
              <a:ext cx="312420" cy="3302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5492750" y="1875155"/>
                <a:ext cx="31242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5466080" y="2009140"/>
              <a:ext cx="29464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5466080" y="2009140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6010910" y="2035810"/>
              <a:ext cx="98425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6010910" y="2035810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5993130" y="1964055"/>
              <a:ext cx="125095" cy="266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5993130" y="1964055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6287770" y="1678305"/>
              <a:ext cx="151765" cy="5537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6287770" y="1678305"/>
                <a:ext cx="15176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6287770" y="1990725"/>
              <a:ext cx="214630" cy="273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6287770" y="1990725"/>
                <a:ext cx="21463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555740" y="1919605"/>
              <a:ext cx="71120" cy="2324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555740" y="191960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689725" y="2000250"/>
              <a:ext cx="151765" cy="1155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689725" y="2000250"/>
                <a:ext cx="15176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894830" y="2080260"/>
              <a:ext cx="45085" cy="1073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6894830" y="2080260"/>
                <a:ext cx="450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7056120" y="1990725"/>
              <a:ext cx="133985" cy="3219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7056120" y="1990725"/>
                <a:ext cx="13398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7252335" y="1803400"/>
              <a:ext cx="107315" cy="4375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7252335" y="1803400"/>
                <a:ext cx="10731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7966710" y="1624965"/>
              <a:ext cx="1778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7966710" y="16249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7904480" y="1607185"/>
              <a:ext cx="294640" cy="2679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7904480" y="1607185"/>
                <a:ext cx="2946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7994015" y="1750060"/>
              <a:ext cx="231775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7994015" y="1750060"/>
                <a:ext cx="2317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8297545" y="1812290"/>
              <a:ext cx="107315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8297545" y="181229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8306435" y="1732280"/>
              <a:ext cx="125095" cy="355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8306435" y="1732280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8511540" y="1642745"/>
              <a:ext cx="276860" cy="2501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8511540" y="1642745"/>
                <a:ext cx="2768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8556625" y="1758950"/>
              <a:ext cx="231775" cy="444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8556625" y="175895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8779510" y="1838960"/>
              <a:ext cx="98425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8779510" y="1838960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8994140" y="1830070"/>
              <a:ext cx="205105" cy="361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8994140" y="1830070"/>
                <a:ext cx="2051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9110345" y="1776730"/>
              <a:ext cx="1162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9110345" y="17767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9181465" y="1758950"/>
              <a:ext cx="71755" cy="14287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9181465" y="1758950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9592310" y="1365885"/>
              <a:ext cx="205740" cy="5626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9592310" y="1365885"/>
                <a:ext cx="20574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9592310" y="1723390"/>
              <a:ext cx="22352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9592310" y="1723390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9923145" y="1633855"/>
              <a:ext cx="88900" cy="2413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9923145" y="1633855"/>
                <a:ext cx="889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0066020" y="1704975"/>
              <a:ext cx="187325" cy="1428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0066020" y="1704975"/>
                <a:ext cx="1873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280015" y="1812290"/>
              <a:ext cx="62865" cy="1250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280015" y="1812290"/>
                <a:ext cx="628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0459085" y="1723390"/>
              <a:ext cx="142875" cy="3657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0459085" y="1723390"/>
                <a:ext cx="14287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0709275" y="1704975"/>
              <a:ext cx="53340" cy="2413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0709275" y="1704975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0878820" y="1847850"/>
              <a:ext cx="116205" cy="184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0878820" y="1847850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0887710" y="1803400"/>
              <a:ext cx="89535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0887710" y="180340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1057255" y="1696085"/>
              <a:ext cx="241300" cy="2946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1057255" y="1696085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1066145" y="1847850"/>
              <a:ext cx="196850" cy="952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1066145" y="1847850"/>
                <a:ext cx="1968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1254105" y="2026920"/>
              <a:ext cx="88900" cy="889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1254105" y="2026920"/>
                <a:ext cx="88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0833735" y="1785620"/>
              <a:ext cx="170180" cy="88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0833735" y="178562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654415" y="2026920"/>
              <a:ext cx="80645" cy="2406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654415" y="2026920"/>
                <a:ext cx="806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583295" y="2062480"/>
              <a:ext cx="213995" cy="895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583295" y="2062480"/>
                <a:ext cx="2139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493760" y="2437765"/>
              <a:ext cx="196850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493760" y="2437765"/>
                <a:ext cx="1968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752840" y="2499995"/>
              <a:ext cx="80645" cy="12509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752840" y="249999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8895715" y="2446655"/>
              <a:ext cx="116205" cy="1962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8895715" y="2446655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538970" y="2133600"/>
              <a:ext cx="1812925" cy="2501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538970" y="2133600"/>
                <a:ext cx="18129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0074910" y="2562225"/>
              <a:ext cx="250190" cy="4197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0074910" y="2562225"/>
                <a:ext cx="2501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10432415" y="2839085"/>
              <a:ext cx="12446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10432415" y="2839085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10441305" y="2759075"/>
              <a:ext cx="133985" cy="3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10441305" y="275907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681970" y="2705100"/>
              <a:ext cx="223520" cy="3930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681970" y="2705100"/>
                <a:ext cx="22352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977245" y="2750185"/>
              <a:ext cx="115570" cy="2679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977245" y="2750185"/>
                <a:ext cx="1155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11137900" y="2839085"/>
              <a:ext cx="151765" cy="1879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11137900" y="2839085"/>
                <a:ext cx="15176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11379200" y="2759075"/>
              <a:ext cx="115570" cy="3479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11379200" y="2759075"/>
                <a:ext cx="11557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1777365" y="2589530"/>
              <a:ext cx="347980" cy="2768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1777365" y="2589530"/>
                <a:ext cx="3479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2232660" y="2455545"/>
              <a:ext cx="160655" cy="5353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2232660" y="2455545"/>
                <a:ext cx="16065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2179320" y="2723515"/>
              <a:ext cx="231775" cy="177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2179320" y="272351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2902585" y="2553335"/>
              <a:ext cx="35560" cy="35750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2902585" y="2553335"/>
                <a:ext cx="355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2696845" y="2910840"/>
              <a:ext cx="401955" cy="1778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2696845" y="2910840"/>
                <a:ext cx="4019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3394075" y="2794635"/>
              <a:ext cx="169545" cy="20574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3394075" y="2794635"/>
                <a:ext cx="1695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590290" y="2857500"/>
              <a:ext cx="151765" cy="13335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590290" y="2857500"/>
                <a:ext cx="15176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3777615" y="2812415"/>
              <a:ext cx="152400" cy="16065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3777615" y="2812415"/>
                <a:ext cx="1524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3822700" y="2910840"/>
              <a:ext cx="26670" cy="15176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3822700" y="291084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4001135" y="2875280"/>
              <a:ext cx="187325" cy="1784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001135" y="287528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4126230" y="2964180"/>
              <a:ext cx="160655" cy="984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4126230" y="2964180"/>
                <a:ext cx="1606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4304665" y="2875280"/>
              <a:ext cx="107315" cy="2139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4304665" y="2875280"/>
                <a:ext cx="1073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4706620" y="2741295"/>
              <a:ext cx="384175" cy="30353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4706620" y="2741295"/>
                <a:ext cx="3841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332095" y="2847975"/>
              <a:ext cx="169545" cy="1790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332095" y="2847975"/>
                <a:ext cx="16954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564505" y="2893060"/>
              <a:ext cx="17780" cy="16065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564505" y="289306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582285" y="2785745"/>
              <a:ext cx="17780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582285" y="27857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635625" y="2839085"/>
              <a:ext cx="151765" cy="21463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635625" y="2839085"/>
                <a:ext cx="1517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5814060" y="2776855"/>
              <a:ext cx="179070" cy="32131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5814060" y="2776855"/>
                <a:ext cx="1790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1795145" y="2464435"/>
              <a:ext cx="276860" cy="2667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1795145" y="2464435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2036445" y="2428875"/>
              <a:ext cx="71120" cy="977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2036445" y="2428875"/>
                <a:ext cx="71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1232535" y="1937385"/>
              <a:ext cx="259080" cy="2667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1232535" y="1937385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1000125" y="3687445"/>
              <a:ext cx="294640" cy="1778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1000125" y="3687445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1482090" y="3571875"/>
              <a:ext cx="196850" cy="21399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1482090" y="3571875"/>
                <a:ext cx="1968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1857375" y="3634105"/>
              <a:ext cx="187960" cy="15176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1857375" y="3634105"/>
                <a:ext cx="1879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2080895" y="3616325"/>
              <a:ext cx="53340" cy="49974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2080895" y="3616325"/>
                <a:ext cx="5334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2080895" y="3687445"/>
              <a:ext cx="116205" cy="11620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2080895" y="3687445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2250440" y="3687445"/>
              <a:ext cx="312420" cy="16065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2250440" y="3687445"/>
                <a:ext cx="3124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2607945" y="3491230"/>
              <a:ext cx="169545" cy="55372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2607945" y="3491230"/>
                <a:ext cx="16954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2571750" y="3794760"/>
              <a:ext cx="205740" cy="88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2571750" y="379476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2867025" y="3794760"/>
              <a:ext cx="44450" cy="16065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2867025" y="3794760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2884805" y="3669665"/>
              <a:ext cx="26670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2884805" y="36696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3018790" y="3705225"/>
              <a:ext cx="241300" cy="24130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3018790" y="3705225"/>
                <a:ext cx="241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3295650" y="3821430"/>
              <a:ext cx="250190" cy="15176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3295650" y="3821430"/>
                <a:ext cx="2501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3616960" y="3589655"/>
              <a:ext cx="428625" cy="39243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3616960" y="3589655"/>
                <a:ext cx="42862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4251325" y="3794760"/>
              <a:ext cx="241300" cy="17843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4251325" y="3794760"/>
                <a:ext cx="2413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4554855" y="3848100"/>
              <a:ext cx="35560" cy="1612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4554855" y="3848100"/>
                <a:ext cx="355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4554855" y="3732530"/>
              <a:ext cx="360" cy="1778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4554855" y="3732530"/>
                <a:ext cx="3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4653280" y="3759200"/>
              <a:ext cx="187325" cy="25908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4653280" y="3759200"/>
                <a:ext cx="1873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4858385" y="3535680"/>
              <a:ext cx="313055" cy="52705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4858385" y="3535680"/>
                <a:ext cx="31305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4849495" y="3866515"/>
              <a:ext cx="71755" cy="4445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4849495" y="3866515"/>
                <a:ext cx="717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5510530" y="3866515"/>
              <a:ext cx="26670" cy="177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5510530" y="386651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5474970" y="4000500"/>
              <a:ext cx="26670" cy="355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5474970" y="400050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6028690" y="3884295"/>
              <a:ext cx="1778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6028690" y="388429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5894705" y="3750310"/>
              <a:ext cx="276860" cy="2501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5894705" y="3750310"/>
                <a:ext cx="2768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5930265" y="3893185"/>
              <a:ext cx="21463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5930265" y="389318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6234430" y="3893185"/>
              <a:ext cx="106680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6234430" y="389318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6564630" y="3544570"/>
              <a:ext cx="205105" cy="57150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6564630" y="3544570"/>
                <a:ext cx="20510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6555740" y="3884295"/>
              <a:ext cx="23241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6555740" y="388429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6841490" y="3830320"/>
              <a:ext cx="80645" cy="2501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6841490" y="3830320"/>
                <a:ext cx="806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6966585" y="3884295"/>
              <a:ext cx="196215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6966585" y="3884295"/>
                <a:ext cx="1962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7181215" y="3964305"/>
              <a:ext cx="80010" cy="16954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7181215" y="3964305"/>
                <a:ext cx="800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7368540" y="3884295"/>
              <a:ext cx="142875" cy="41084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7368540" y="3884295"/>
                <a:ext cx="1428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7627620" y="3821430"/>
              <a:ext cx="98425" cy="35750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7627620" y="3821430"/>
                <a:ext cx="9842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7886700" y="4080510"/>
              <a:ext cx="169545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7886700" y="408051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7886700" y="4000500"/>
              <a:ext cx="18732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7886700" y="400050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8181340" y="3973195"/>
              <a:ext cx="187325" cy="19685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8181340" y="3973195"/>
                <a:ext cx="1873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8609965" y="4098290"/>
              <a:ext cx="214630" cy="266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8609965" y="409829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8681720" y="4062730"/>
              <a:ext cx="18732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8681720" y="406273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8752840" y="3982085"/>
              <a:ext cx="187960" cy="2590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8752840" y="3982085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9074150" y="3884295"/>
              <a:ext cx="339725" cy="51752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9074150" y="3884295"/>
                <a:ext cx="33972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9431655" y="3875405"/>
              <a:ext cx="178435" cy="53530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9431655" y="3875405"/>
                <a:ext cx="17843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9583420" y="4036060"/>
              <a:ext cx="214630" cy="20510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9583420" y="4036060"/>
                <a:ext cx="2146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9798050" y="4187825"/>
              <a:ext cx="98425" cy="14287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9798050" y="418782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9967595" y="4027170"/>
              <a:ext cx="178435" cy="41084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9967595" y="4027170"/>
                <a:ext cx="17843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10235565" y="4223385"/>
              <a:ext cx="62865" cy="15176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10235565" y="4223385"/>
                <a:ext cx="628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10405110" y="4000500"/>
              <a:ext cx="170180" cy="31242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10405110" y="4000500"/>
                <a:ext cx="1701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10342880" y="4143375"/>
              <a:ext cx="169545" cy="177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10342880" y="414337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0664190" y="3910965"/>
              <a:ext cx="151765" cy="55372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0664190" y="3910965"/>
                <a:ext cx="15176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10949940" y="4187825"/>
              <a:ext cx="285750" cy="3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10949940" y="4187825"/>
                <a:ext cx="2857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10977245" y="4089400"/>
              <a:ext cx="213995" cy="177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10977245" y="408940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11262995" y="4107180"/>
              <a:ext cx="133985" cy="15176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11262995" y="410718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11217910" y="4348480"/>
              <a:ext cx="107315" cy="2768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11217910" y="4348480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11226800" y="4348480"/>
              <a:ext cx="116205" cy="7112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1226800" y="4348480"/>
                <a:ext cx="1162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11316335" y="4348480"/>
              <a:ext cx="44450" cy="8064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11316335" y="434848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11307445" y="4723765"/>
              <a:ext cx="125095" cy="22288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11307445" y="4723765"/>
                <a:ext cx="1250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11522075" y="4884420"/>
              <a:ext cx="97790" cy="977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11522075" y="4884420"/>
                <a:ext cx="977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11709400" y="4759325"/>
              <a:ext cx="98425" cy="1606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11709400" y="4759325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11798935" y="4919980"/>
              <a:ext cx="80010" cy="8953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11798935" y="4919980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11878945" y="4777105"/>
              <a:ext cx="142875" cy="20510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11878945" y="4777105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10905490" y="1553210"/>
              <a:ext cx="696595" cy="72326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10905490" y="1553210"/>
                <a:ext cx="696595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10977245" y="1106805"/>
              <a:ext cx="106680" cy="12509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10977245" y="1106805"/>
                <a:ext cx="1066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11129010" y="1276350"/>
              <a:ext cx="71120" cy="8064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11129010" y="1276350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11280775" y="1089025"/>
              <a:ext cx="88900" cy="16065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11280775" y="1089025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11396980" y="1223010"/>
              <a:ext cx="106680" cy="1428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11396980" y="122301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11548745" y="1124585"/>
              <a:ext cx="88900" cy="17018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11548745" y="1124585"/>
                <a:ext cx="8890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5448300" y="2249805"/>
              <a:ext cx="1795145" cy="16065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5448300" y="2249805"/>
                <a:ext cx="17951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9503410" y="4598670"/>
              <a:ext cx="231775" cy="22288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9503410" y="4598670"/>
                <a:ext cx="2317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9583420" y="4714875"/>
              <a:ext cx="45085" cy="24955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9583420" y="4714875"/>
                <a:ext cx="450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9806940" y="4696460"/>
              <a:ext cx="53340" cy="30416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9806940" y="4696460"/>
                <a:ext cx="5334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9708515" y="4669790"/>
              <a:ext cx="339725" cy="3397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9708515" y="4669790"/>
                <a:ext cx="3397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2089785" y="4660900"/>
              <a:ext cx="357505" cy="33020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2089785" y="4660900"/>
                <a:ext cx="35750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2509520" y="4714875"/>
              <a:ext cx="214630" cy="49974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2509520" y="4714875"/>
                <a:ext cx="21463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2063115" y="4526915"/>
              <a:ext cx="321310" cy="2667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2063115" y="4526915"/>
                <a:ext cx="3213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2250440" y="4446905"/>
              <a:ext cx="107315" cy="16954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2250440" y="444690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3063240" y="4607560"/>
              <a:ext cx="26670" cy="30353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3063240" y="4607560"/>
                <a:ext cx="266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2973705" y="4911090"/>
              <a:ext cx="267970" cy="88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2973705" y="4911090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3536950" y="4723765"/>
              <a:ext cx="115570" cy="17843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3536950" y="4723765"/>
                <a:ext cx="1155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3706495" y="4759325"/>
              <a:ext cx="133985" cy="9842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3706495" y="4759325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3893820" y="4732655"/>
              <a:ext cx="36195" cy="35687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3893820" y="4732655"/>
                <a:ext cx="3619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3867150" y="4785995"/>
              <a:ext cx="116205" cy="8064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3867150" y="4785995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4001135" y="4821555"/>
              <a:ext cx="53340" cy="9842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4001135" y="4821555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4064000" y="4812665"/>
              <a:ext cx="124460" cy="12509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4064000" y="4812665"/>
                <a:ext cx="124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4215765" y="4911090"/>
              <a:ext cx="35560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4215765" y="491109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4465320" y="4643120"/>
              <a:ext cx="330835" cy="31242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4465320" y="4643120"/>
                <a:ext cx="3308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4974590" y="4777105"/>
              <a:ext cx="160655" cy="15176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4974590" y="477710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5180330" y="4830445"/>
              <a:ext cx="26670" cy="12509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5180330" y="483044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5207000" y="4714875"/>
              <a:ext cx="17780" cy="88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204"/>
            </p:blipFill>
            <p:spPr>
              <a:xfrm>
                <a:off x="5207000" y="47148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5242560" y="4785995"/>
              <a:ext cx="133985" cy="16954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5242560" y="478599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5412105" y="4660900"/>
              <a:ext cx="232410" cy="33972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5412105" y="4660900"/>
                <a:ext cx="23241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5868035" y="5009515"/>
              <a:ext cx="17780" cy="11557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5868035" y="5009515"/>
                <a:ext cx="1778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6341110" y="4741545"/>
              <a:ext cx="27305" cy="32131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6341110" y="4741545"/>
                <a:ext cx="2730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6162675" y="5036185"/>
              <a:ext cx="357505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6162675" y="5036185"/>
                <a:ext cx="3575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6760845" y="4660900"/>
              <a:ext cx="161290" cy="46418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3"/>
            </p:blipFill>
            <p:spPr>
              <a:xfrm>
                <a:off x="6760845" y="4660900"/>
                <a:ext cx="1612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Ink 175"/>
              <p14:cNvContentPartPr/>
              <p14:nvPr/>
            </p14:nvContentPartPr>
            <p14:xfrm>
              <a:off x="6725285" y="4902200"/>
              <a:ext cx="196850" cy="1778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5"/>
            </p:blipFill>
            <p:spPr>
              <a:xfrm>
                <a:off x="6725285" y="490220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Ink 176"/>
              <p14:cNvContentPartPr/>
              <p14:nvPr/>
            </p14:nvContentPartPr>
            <p14:xfrm>
              <a:off x="7011035" y="4866640"/>
              <a:ext cx="71755" cy="23177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7"/>
            </p:blipFill>
            <p:spPr>
              <a:xfrm>
                <a:off x="7011035" y="4866640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Ink 177"/>
              <p14:cNvContentPartPr/>
              <p14:nvPr/>
            </p14:nvContentPartPr>
            <p14:xfrm>
              <a:off x="7136130" y="4911090"/>
              <a:ext cx="98425" cy="14287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9"/>
            </p:blipFill>
            <p:spPr>
              <a:xfrm>
                <a:off x="7136130" y="491109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Ink 178"/>
              <p14:cNvContentPartPr/>
              <p14:nvPr/>
            </p14:nvContentPartPr>
            <p14:xfrm>
              <a:off x="7261225" y="5000625"/>
              <a:ext cx="71755" cy="14287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1"/>
            </p:blipFill>
            <p:spPr>
              <a:xfrm>
                <a:off x="7261225" y="5000625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Ink 179"/>
              <p14:cNvContentPartPr/>
              <p14:nvPr/>
            </p14:nvContentPartPr>
            <p14:xfrm>
              <a:off x="7412990" y="4946650"/>
              <a:ext cx="89535" cy="32131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3"/>
            </p:blipFill>
            <p:spPr>
              <a:xfrm>
                <a:off x="7412990" y="4946650"/>
                <a:ext cx="895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Ink 180"/>
              <p14:cNvContentPartPr/>
              <p14:nvPr/>
            </p14:nvContentPartPr>
            <p14:xfrm>
              <a:off x="7582535" y="4866640"/>
              <a:ext cx="116205" cy="38354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5"/>
            </p:blipFill>
            <p:spPr>
              <a:xfrm>
                <a:off x="7582535" y="4866640"/>
                <a:ext cx="11620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Ink 181"/>
              <p14:cNvContentPartPr/>
              <p14:nvPr/>
            </p14:nvContentPartPr>
            <p14:xfrm>
              <a:off x="1938020" y="5786120"/>
              <a:ext cx="259080" cy="29464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7"/>
            </p:blipFill>
            <p:spPr>
              <a:xfrm>
                <a:off x="1938020" y="5786120"/>
                <a:ext cx="2590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Ink 182"/>
              <p14:cNvContentPartPr/>
              <p14:nvPr/>
            </p14:nvContentPartPr>
            <p14:xfrm>
              <a:off x="1973580" y="5652135"/>
              <a:ext cx="285750" cy="5334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9"/>
            </p:blipFill>
            <p:spPr>
              <a:xfrm>
                <a:off x="1973580" y="5652135"/>
                <a:ext cx="28575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Ink 183"/>
              <p14:cNvContentPartPr/>
              <p14:nvPr/>
            </p14:nvContentPartPr>
            <p14:xfrm>
              <a:off x="2179320" y="5581015"/>
              <a:ext cx="88900" cy="9779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1"/>
            </p:blipFill>
            <p:spPr>
              <a:xfrm>
                <a:off x="2179320" y="5581015"/>
                <a:ext cx="889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Ink 184"/>
              <p14:cNvContentPartPr/>
              <p14:nvPr/>
            </p14:nvContentPartPr>
            <p14:xfrm>
              <a:off x="2259330" y="5848350"/>
              <a:ext cx="267970" cy="51816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3"/>
            </p:blipFill>
            <p:spPr>
              <a:xfrm>
                <a:off x="2259330" y="5848350"/>
                <a:ext cx="2679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Ink 185"/>
              <p14:cNvContentPartPr/>
              <p14:nvPr/>
            </p14:nvContentPartPr>
            <p14:xfrm>
              <a:off x="2625725" y="5973445"/>
              <a:ext cx="232410" cy="3619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5"/>
            </p:blipFill>
            <p:spPr>
              <a:xfrm>
                <a:off x="2625725" y="5973445"/>
                <a:ext cx="23241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Ink 186"/>
              <p14:cNvContentPartPr/>
              <p14:nvPr/>
            </p14:nvContentPartPr>
            <p14:xfrm>
              <a:off x="2625725" y="5893435"/>
              <a:ext cx="187325" cy="266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7"/>
            </p:blipFill>
            <p:spPr>
              <a:xfrm>
                <a:off x="2625725" y="589343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Ink 187"/>
              <p14:cNvContentPartPr/>
              <p14:nvPr/>
            </p14:nvContentPartPr>
            <p14:xfrm>
              <a:off x="3134995" y="5902325"/>
              <a:ext cx="133985" cy="1778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9"/>
            </p:blipFill>
            <p:spPr>
              <a:xfrm>
                <a:off x="3134995" y="590232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Ink 188"/>
              <p14:cNvContentPartPr/>
              <p14:nvPr/>
            </p14:nvContentPartPr>
            <p14:xfrm>
              <a:off x="3420745" y="5875655"/>
              <a:ext cx="384175" cy="266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1"/>
            </p:blipFill>
            <p:spPr>
              <a:xfrm>
                <a:off x="3420745" y="5875655"/>
                <a:ext cx="3841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Ink 189"/>
              <p14:cNvContentPartPr/>
              <p14:nvPr/>
            </p14:nvContentPartPr>
            <p14:xfrm>
              <a:off x="3223895" y="5491480"/>
              <a:ext cx="285750" cy="30353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3"/>
            </p:blipFill>
            <p:spPr>
              <a:xfrm>
                <a:off x="3223895" y="5491480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Ink 190"/>
              <p14:cNvContentPartPr/>
              <p14:nvPr/>
            </p14:nvContentPartPr>
            <p14:xfrm>
              <a:off x="3634740" y="5509260"/>
              <a:ext cx="151765" cy="29464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5"/>
            </p:blipFill>
            <p:spPr>
              <a:xfrm>
                <a:off x="3634740" y="5509260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2" name="Ink 191"/>
              <p14:cNvContentPartPr/>
              <p14:nvPr/>
            </p14:nvContentPartPr>
            <p14:xfrm>
              <a:off x="3608070" y="5687695"/>
              <a:ext cx="178435" cy="2730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7"/>
            </p:blipFill>
            <p:spPr>
              <a:xfrm>
                <a:off x="3608070" y="5687695"/>
                <a:ext cx="1784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3" name="Ink 192"/>
              <p14:cNvContentPartPr/>
              <p14:nvPr/>
            </p14:nvContentPartPr>
            <p14:xfrm>
              <a:off x="3411855" y="5973445"/>
              <a:ext cx="196215" cy="24130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9"/>
            </p:blipFill>
            <p:spPr>
              <a:xfrm>
                <a:off x="3411855" y="597344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4" name="Ink 193"/>
              <p14:cNvContentPartPr/>
              <p14:nvPr/>
            </p14:nvContentPartPr>
            <p14:xfrm>
              <a:off x="3697605" y="6089650"/>
              <a:ext cx="169545" cy="13398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1"/>
            </p:blipFill>
            <p:spPr>
              <a:xfrm>
                <a:off x="3697605" y="608965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5" name="Ink 194"/>
              <p14:cNvContentPartPr/>
              <p14:nvPr/>
            </p14:nvContentPartPr>
            <p14:xfrm>
              <a:off x="3992245" y="5866765"/>
              <a:ext cx="53340" cy="1606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3"/>
            </p:blipFill>
            <p:spPr>
              <a:xfrm>
                <a:off x="3992245" y="586676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6" name="Ink 195"/>
              <p14:cNvContentPartPr/>
              <p14:nvPr/>
            </p14:nvContentPartPr>
            <p14:xfrm>
              <a:off x="4027805" y="5750560"/>
              <a:ext cx="26670" cy="889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5"/>
            </p:blipFill>
            <p:spPr>
              <a:xfrm>
                <a:off x="4027805" y="575056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7" name="Ink 196"/>
              <p14:cNvContentPartPr/>
              <p14:nvPr/>
            </p14:nvContentPartPr>
            <p14:xfrm>
              <a:off x="4045585" y="5581015"/>
              <a:ext cx="89535" cy="6223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7"/>
            </p:blipFill>
            <p:spPr>
              <a:xfrm>
                <a:off x="4045585" y="558101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8" name="Ink 197"/>
              <p14:cNvContentPartPr/>
              <p14:nvPr/>
            </p14:nvContentPartPr>
            <p14:xfrm>
              <a:off x="4733290" y="5955665"/>
              <a:ext cx="482600" cy="3556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9"/>
            </p:blipFill>
            <p:spPr>
              <a:xfrm>
                <a:off x="4733290" y="5955665"/>
                <a:ext cx="4826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9" name="Ink 198"/>
              <p14:cNvContentPartPr/>
              <p14:nvPr/>
            </p14:nvContentPartPr>
            <p14:xfrm>
              <a:off x="4706620" y="5491480"/>
              <a:ext cx="232410" cy="37528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1"/>
            </p:blipFill>
            <p:spPr>
              <a:xfrm>
                <a:off x="4706620" y="5491480"/>
                <a:ext cx="23241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0" name="Ink 199"/>
              <p14:cNvContentPartPr/>
              <p14:nvPr/>
            </p14:nvContentPartPr>
            <p14:xfrm>
              <a:off x="5046345" y="5527040"/>
              <a:ext cx="142875" cy="38417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3"/>
            </p:blipFill>
            <p:spPr>
              <a:xfrm>
                <a:off x="5046345" y="5527040"/>
                <a:ext cx="14287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1" name="Ink 200"/>
              <p14:cNvContentPartPr/>
              <p14:nvPr/>
            </p14:nvContentPartPr>
            <p14:xfrm>
              <a:off x="4983480" y="5768340"/>
              <a:ext cx="170180" cy="889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5"/>
            </p:blipFill>
            <p:spPr>
              <a:xfrm>
                <a:off x="4983480" y="576834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2" name="Ink 201"/>
              <p14:cNvContentPartPr/>
              <p14:nvPr/>
            </p14:nvContentPartPr>
            <p14:xfrm>
              <a:off x="4805045" y="6062980"/>
              <a:ext cx="187325" cy="30353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7"/>
            </p:blipFill>
            <p:spPr>
              <a:xfrm>
                <a:off x="4805045" y="6062980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3" name="Ink 202"/>
              <p14:cNvContentPartPr/>
              <p14:nvPr/>
            </p14:nvContentPartPr>
            <p14:xfrm>
              <a:off x="5037455" y="6179185"/>
              <a:ext cx="285750" cy="41084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9"/>
            </p:blipFill>
            <p:spPr>
              <a:xfrm>
                <a:off x="5037455" y="6179185"/>
                <a:ext cx="28575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4" name="Ink 203"/>
              <p14:cNvContentPartPr/>
              <p14:nvPr/>
            </p14:nvContentPartPr>
            <p14:xfrm>
              <a:off x="5457190" y="5839460"/>
              <a:ext cx="205105" cy="50038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1"/>
            </p:blipFill>
            <p:spPr>
              <a:xfrm>
                <a:off x="5457190" y="5839460"/>
                <a:ext cx="20510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5" name="Ink 204"/>
              <p14:cNvContentPartPr/>
              <p14:nvPr/>
            </p14:nvContentPartPr>
            <p14:xfrm>
              <a:off x="5537200" y="5732780"/>
              <a:ext cx="18415" cy="1778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3"/>
            </p:blipFill>
            <p:spPr>
              <a:xfrm>
                <a:off x="5537200" y="5732780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Ink 205"/>
              <p14:cNvContentPartPr/>
              <p14:nvPr/>
            </p14:nvContentPartPr>
            <p14:xfrm>
              <a:off x="5510530" y="5535930"/>
              <a:ext cx="116205" cy="7175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5"/>
            </p:blipFill>
            <p:spPr>
              <a:xfrm>
                <a:off x="5510530" y="5535930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Ink 206"/>
              <p14:cNvContentPartPr/>
              <p14:nvPr/>
            </p14:nvContentPartPr>
            <p14:xfrm>
              <a:off x="5903595" y="5973445"/>
              <a:ext cx="187325" cy="2730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7"/>
            </p:blipFill>
            <p:spPr>
              <a:xfrm>
                <a:off x="5903595" y="5973445"/>
                <a:ext cx="1873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Ink 207"/>
              <p14:cNvContentPartPr/>
              <p14:nvPr/>
            </p14:nvContentPartPr>
            <p14:xfrm>
              <a:off x="6019800" y="5902325"/>
              <a:ext cx="35560" cy="17843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9"/>
            </p:blipFill>
            <p:spPr>
              <a:xfrm>
                <a:off x="6019800" y="590232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Ink 208"/>
              <p14:cNvContentPartPr/>
              <p14:nvPr/>
            </p14:nvContentPartPr>
            <p14:xfrm>
              <a:off x="6358890" y="5768340"/>
              <a:ext cx="62865" cy="31242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1"/>
            </p:blipFill>
            <p:spPr>
              <a:xfrm>
                <a:off x="6358890" y="5768340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0" name="Ink 209"/>
              <p14:cNvContentPartPr/>
              <p14:nvPr/>
            </p14:nvContentPartPr>
            <p14:xfrm>
              <a:off x="6421755" y="5857875"/>
              <a:ext cx="160655" cy="21399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3"/>
            </p:blipFill>
            <p:spPr>
              <a:xfrm>
                <a:off x="6421755" y="5857875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1" name="Ink 210"/>
              <p14:cNvContentPartPr/>
              <p14:nvPr/>
            </p14:nvContentPartPr>
            <p14:xfrm>
              <a:off x="6421755" y="5607685"/>
              <a:ext cx="116205" cy="6223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5"/>
            </p:blipFill>
            <p:spPr>
              <a:xfrm>
                <a:off x="6421755" y="5607685"/>
                <a:ext cx="1162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2" name="Ink 211"/>
              <p14:cNvContentPartPr/>
              <p14:nvPr/>
            </p14:nvContentPartPr>
            <p14:xfrm>
              <a:off x="4313555" y="5946775"/>
              <a:ext cx="196850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7"/>
            </p:blipFill>
            <p:spPr>
              <a:xfrm>
                <a:off x="4313555" y="594677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3" name="Ink 212"/>
              <p14:cNvContentPartPr/>
              <p14:nvPr/>
            </p14:nvContentPartPr>
            <p14:xfrm>
              <a:off x="1518285" y="5214620"/>
              <a:ext cx="5555615" cy="136652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9"/>
            </p:blipFill>
            <p:spPr>
              <a:xfrm>
                <a:off x="1518285" y="5214620"/>
                <a:ext cx="5555615" cy="136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4" name="Ink 213"/>
              <p14:cNvContentPartPr/>
              <p14:nvPr/>
            </p14:nvContentPartPr>
            <p14:xfrm>
              <a:off x="839470" y="5759450"/>
              <a:ext cx="321310" cy="23177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1"/>
            </p:blipFill>
            <p:spPr>
              <a:xfrm>
                <a:off x="839470" y="5759450"/>
                <a:ext cx="32131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5" name="Ink 214"/>
              <p14:cNvContentPartPr/>
              <p14:nvPr/>
            </p14:nvContentPartPr>
            <p14:xfrm>
              <a:off x="696595" y="5625465"/>
              <a:ext cx="383540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3"/>
            </p:blipFill>
            <p:spPr>
              <a:xfrm>
                <a:off x="696595" y="5625465"/>
                <a:ext cx="3835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6" name="Ink 215"/>
              <p14:cNvContentPartPr/>
              <p14:nvPr/>
            </p14:nvContentPartPr>
            <p14:xfrm>
              <a:off x="1035685" y="5572125"/>
              <a:ext cx="80645" cy="12446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5"/>
            </p:blipFill>
            <p:spPr>
              <a:xfrm>
                <a:off x="1035685" y="5572125"/>
                <a:ext cx="8064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7" name="Ink 216"/>
              <p14:cNvContentPartPr/>
              <p14:nvPr/>
            </p14:nvContentPartPr>
            <p14:xfrm>
              <a:off x="1312545" y="5857875"/>
              <a:ext cx="35560" cy="2667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7"/>
            </p:blipFill>
            <p:spPr>
              <a:xfrm>
                <a:off x="1312545" y="585787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8" name="Ink 217"/>
              <p14:cNvContentPartPr/>
              <p14:nvPr/>
            </p14:nvContentPartPr>
            <p14:xfrm>
              <a:off x="1303655" y="5973445"/>
              <a:ext cx="26670" cy="889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9"/>
            </p:blipFill>
            <p:spPr>
              <a:xfrm>
                <a:off x="1303655" y="5973445"/>
                <a:ext cx="26670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 Tangente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plano_ta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64665"/>
            <a:ext cx="10710545" cy="15024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572510" y="3500120"/>
              <a:ext cx="151765" cy="5892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572510" y="3500120"/>
                <a:ext cx="15176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3509645" y="3857625"/>
              <a:ext cx="196850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3509645" y="385762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768725" y="4036060"/>
              <a:ext cx="232410" cy="1695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768725" y="4036060"/>
                <a:ext cx="2324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054475" y="4044950"/>
              <a:ext cx="15240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054475" y="404495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4054475" y="3973195"/>
              <a:ext cx="13398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4054475" y="39731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4322445" y="4009390"/>
              <a:ext cx="55435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4322445" y="4009390"/>
                <a:ext cx="5543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340860" y="3419475"/>
              <a:ext cx="258445" cy="5003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340860" y="3419475"/>
                <a:ext cx="25844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688840" y="3544570"/>
              <a:ext cx="187960" cy="43751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688840" y="3544570"/>
                <a:ext cx="1879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4617720" y="3803650"/>
              <a:ext cx="240665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617720" y="3803650"/>
                <a:ext cx="2406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4349750" y="4071620"/>
              <a:ext cx="196215" cy="3663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349750" y="4071620"/>
                <a:ext cx="19621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4626610" y="4258945"/>
              <a:ext cx="267970" cy="1701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4626610" y="4258945"/>
                <a:ext cx="26797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5117465" y="4170045"/>
              <a:ext cx="125095" cy="1250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5117465" y="417004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269230" y="3982085"/>
              <a:ext cx="1841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269230" y="398208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778500" y="3678555"/>
              <a:ext cx="160655" cy="5803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778500" y="3678555"/>
                <a:ext cx="16065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5716270" y="4053840"/>
              <a:ext cx="205105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5716270" y="4053840"/>
                <a:ext cx="20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5876925" y="4098290"/>
              <a:ext cx="294640" cy="3663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5876925" y="4098290"/>
                <a:ext cx="29464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6296660" y="4187825"/>
              <a:ext cx="10731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6296660" y="418782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6269990" y="4107180"/>
              <a:ext cx="178435" cy="177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6269990" y="410718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6395085" y="4187825"/>
              <a:ext cx="49974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6395085" y="4187825"/>
                <a:ext cx="4997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6520180" y="3580765"/>
              <a:ext cx="213995" cy="4819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6520180" y="3580765"/>
                <a:ext cx="2139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6841490" y="3696335"/>
              <a:ext cx="214630" cy="5270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6841490" y="3696335"/>
                <a:ext cx="21463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6751955" y="3973195"/>
              <a:ext cx="16129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6751955" y="397319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6546850" y="4223385"/>
              <a:ext cx="187325" cy="3302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6546850" y="4223385"/>
                <a:ext cx="1873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6680835" y="4357370"/>
              <a:ext cx="490855" cy="4908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6680835" y="4357370"/>
                <a:ext cx="49085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6180455" y="4143375"/>
              <a:ext cx="196850" cy="17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6180455" y="414337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6189345" y="4071620"/>
              <a:ext cx="214630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6189345" y="407162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3063240" y="2562225"/>
              <a:ext cx="26670" cy="95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3063240" y="2562225"/>
                <a:ext cx="266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3054350" y="2553335"/>
              <a:ext cx="1161415" cy="6286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3054350" y="2553335"/>
                <a:ext cx="116141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519420" y="2535555"/>
              <a:ext cx="1375410" cy="895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519420" y="2535555"/>
                <a:ext cx="13754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7707630" y="2616200"/>
              <a:ext cx="1438275" cy="7499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7707630" y="2616200"/>
                <a:ext cx="143827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4447540" y="3178810"/>
              <a:ext cx="875665" cy="622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447540" y="3178810"/>
                <a:ext cx="8756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4912360" y="3312795"/>
              <a:ext cx="169545" cy="977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4912360" y="3312795"/>
                <a:ext cx="16954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6832600" y="3223260"/>
              <a:ext cx="777240" cy="628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6832600" y="3223260"/>
                <a:ext cx="77724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7216775" y="3339465"/>
              <a:ext cx="107315" cy="1428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7216775" y="333946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3152775" y="2919730"/>
              <a:ext cx="88900" cy="1606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3152775" y="291973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3081020" y="3276600"/>
              <a:ext cx="250190" cy="361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3081020" y="3276600"/>
                <a:ext cx="2501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3107690" y="3401695"/>
              <a:ext cx="116205" cy="1162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3107690" y="3401695"/>
                <a:ext cx="116205" cy="1162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lano_tan_ex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414145"/>
            <a:ext cx="10901045" cy="830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045460" y="2249805"/>
              <a:ext cx="312420" cy="2857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045460" y="2249805"/>
                <a:ext cx="3124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3072130" y="2357120"/>
              <a:ext cx="223520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3072130" y="2357120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3491865" y="2410460"/>
              <a:ext cx="10731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491865" y="241046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3482975" y="2357120"/>
              <a:ext cx="9842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3482975" y="235712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3884930" y="2009140"/>
              <a:ext cx="187960" cy="56261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3884930" y="2009140"/>
                <a:ext cx="18796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3920490" y="2321560"/>
              <a:ext cx="170180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3920490" y="232156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215765" y="2312670"/>
              <a:ext cx="71120" cy="2051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215765" y="2312670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340860" y="2374900"/>
              <a:ext cx="17843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340860" y="237490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4617720" y="2455545"/>
              <a:ext cx="26670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617720" y="245554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4831715" y="2357120"/>
              <a:ext cx="187960" cy="4197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831715" y="2357120"/>
                <a:ext cx="18796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5144135" y="2258695"/>
              <a:ext cx="107315" cy="4108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5144135" y="2258695"/>
                <a:ext cx="1073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5448300" y="2517775"/>
              <a:ext cx="187325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5448300" y="251777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492750" y="2437765"/>
              <a:ext cx="16065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492750" y="24377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832475" y="2437765"/>
              <a:ext cx="151765" cy="1606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832475" y="243776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6082030" y="2446655"/>
              <a:ext cx="321945" cy="1606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6082030" y="2446655"/>
                <a:ext cx="3219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6314440" y="2169795"/>
              <a:ext cx="169545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6314440" y="2169795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6403975" y="2535555"/>
              <a:ext cx="241300" cy="266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6403975" y="2535555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6546850" y="2455545"/>
              <a:ext cx="71120" cy="18732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6546850" y="2455545"/>
                <a:ext cx="7112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6734175" y="2482215"/>
              <a:ext cx="447040" cy="4375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6734175" y="2482215"/>
                <a:ext cx="4470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7109460" y="2267585"/>
              <a:ext cx="133985" cy="1701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7109460" y="2267585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3089910" y="2973070"/>
              <a:ext cx="196850" cy="5092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089910" y="2973070"/>
                <a:ext cx="19685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3089910" y="3267710"/>
              <a:ext cx="19685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3089910" y="326771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3304540" y="3473450"/>
              <a:ext cx="18732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3304540" y="3473450"/>
                <a:ext cx="1873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3089910" y="3857625"/>
              <a:ext cx="89535" cy="4464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3089910" y="3857625"/>
                <a:ext cx="8953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3063240" y="4124960"/>
              <a:ext cx="98425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3063240" y="41249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3295650" y="4196715"/>
              <a:ext cx="330200" cy="3390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3295650" y="4196715"/>
                <a:ext cx="33020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3545840" y="3383915"/>
              <a:ext cx="106680" cy="266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3545840" y="3383915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3536950" y="3339465"/>
              <a:ext cx="10668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3536950" y="333946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3599180" y="4170045"/>
              <a:ext cx="14287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3599180" y="41700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3599180" y="4080510"/>
              <a:ext cx="133985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3599180" y="408051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3911600" y="3187700"/>
              <a:ext cx="187960" cy="2228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3911600" y="3187700"/>
                <a:ext cx="1879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4027805" y="3312795"/>
              <a:ext cx="26670" cy="2139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4027805" y="3312795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4242435" y="3348355"/>
              <a:ext cx="21399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4242435" y="3348355"/>
                <a:ext cx="2139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3956685" y="4009390"/>
              <a:ext cx="151765" cy="2317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3956685" y="4009390"/>
                <a:ext cx="1517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4152900" y="4098290"/>
              <a:ext cx="393065" cy="4197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4152900" y="4098290"/>
                <a:ext cx="3930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4519295" y="3392805"/>
              <a:ext cx="102679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4519295" y="3392805"/>
                <a:ext cx="10267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4921250" y="3143250"/>
              <a:ext cx="35560" cy="3124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4921250" y="314325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4867275" y="3133725"/>
              <a:ext cx="205740" cy="1612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4867275" y="3133725"/>
                <a:ext cx="20574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4688840" y="4187825"/>
              <a:ext cx="866775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4688840" y="4187825"/>
                <a:ext cx="8667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5385435" y="4152265"/>
              <a:ext cx="133985" cy="15176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5385435" y="415226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4983480" y="3866515"/>
              <a:ext cx="45085" cy="3035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983480" y="3866515"/>
                <a:ext cx="450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4939030" y="3866515"/>
              <a:ext cx="312420" cy="1428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4939030" y="3866515"/>
                <a:ext cx="3124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5805170" y="3267710"/>
              <a:ext cx="187960" cy="22352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5805170" y="3267710"/>
                <a:ext cx="1879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5912485" y="3339465"/>
              <a:ext cx="35560" cy="2679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5912485" y="3339465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5814060" y="4062730"/>
              <a:ext cx="214630" cy="2413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5814060" y="4062730"/>
                <a:ext cx="2146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2599055" y="5036185"/>
              <a:ext cx="347980" cy="40195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2599055" y="5036185"/>
                <a:ext cx="3479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2679065" y="5250180"/>
              <a:ext cx="187960" cy="3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2679065" y="5250180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3117215" y="5313045"/>
              <a:ext cx="142875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3117215" y="53130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3429635" y="5152390"/>
              <a:ext cx="178435" cy="2946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3429635" y="5152390"/>
                <a:ext cx="1784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3867150" y="5410835"/>
              <a:ext cx="14287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3867150" y="541083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3840480" y="5321935"/>
              <a:ext cx="133985" cy="177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3840480" y="532193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4224655" y="5232400"/>
              <a:ext cx="205105" cy="16954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4224655" y="5232400"/>
                <a:ext cx="2051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4331335" y="5313045"/>
              <a:ext cx="36195" cy="23177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4331335" y="5313045"/>
                <a:ext cx="3619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4519295" y="5241290"/>
              <a:ext cx="89535" cy="4108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4519295" y="5241290"/>
                <a:ext cx="8953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4697730" y="5348605"/>
              <a:ext cx="169545" cy="18732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4697730" y="5348605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4965700" y="5473700"/>
              <a:ext cx="12509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4965700" y="547370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5162550" y="5357495"/>
              <a:ext cx="125095" cy="19621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5162550" y="5357495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5367655" y="5295265"/>
              <a:ext cx="116205" cy="4375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5367655" y="5295265"/>
                <a:ext cx="11620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5760720" y="5527040"/>
              <a:ext cx="196215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5760720" y="552704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5868035" y="5438140"/>
              <a:ext cx="53340" cy="2317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5868035" y="5438140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6216015" y="5384165"/>
              <a:ext cx="161290" cy="19685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6216015" y="5384165"/>
                <a:ext cx="1612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6492875" y="5313045"/>
              <a:ext cx="205740" cy="5626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6492875" y="5313045"/>
                <a:ext cx="20574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6716395" y="5438140"/>
              <a:ext cx="375285" cy="49085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6716395" y="5438140"/>
                <a:ext cx="37528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7162800" y="5607685"/>
              <a:ext cx="11620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162800" y="560768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7368540" y="5438140"/>
              <a:ext cx="107315" cy="17843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7368540" y="543814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7359650" y="5625465"/>
              <a:ext cx="125095" cy="3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7359650" y="562546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7538085" y="5339715"/>
              <a:ext cx="259080" cy="65151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7538085" y="5339715"/>
                <a:ext cx="259080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2366645" y="4625340"/>
              <a:ext cx="6019800" cy="15087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366645" y="4625340"/>
                <a:ext cx="6019800" cy="150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2652395" y="3258820"/>
              <a:ext cx="1715135" cy="189357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2652395" y="3258820"/>
                <a:ext cx="1715135" cy="1893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3590290" y="4464685"/>
              <a:ext cx="2644140" cy="7854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3590290" y="4464685"/>
                <a:ext cx="2644140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8949690" y="2339340"/>
              <a:ext cx="196215" cy="1784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8949690" y="2339340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9217660" y="2499995"/>
              <a:ext cx="88900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9217660" y="2499995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9208135" y="2419350"/>
              <a:ext cx="133985" cy="952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9208135" y="2419350"/>
                <a:ext cx="13398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9404985" y="2339340"/>
              <a:ext cx="107315" cy="16065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9404985" y="233934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9655175" y="2473325"/>
              <a:ext cx="133985" cy="1778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9655175" y="247332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9681845" y="2410460"/>
              <a:ext cx="178435" cy="9842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9681845" y="2410460"/>
                <a:ext cx="1784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10083800" y="2357120"/>
              <a:ext cx="196215" cy="24130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10083800" y="2357120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10110470" y="2473325"/>
              <a:ext cx="196850" cy="889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10110470" y="247332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10405110" y="2553335"/>
              <a:ext cx="71755" cy="3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10405110" y="2553335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10405110" y="2499995"/>
              <a:ext cx="80645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10405110" y="249999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10655300" y="2419350"/>
              <a:ext cx="116205" cy="17907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10655300" y="2419350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10932160" y="2526665"/>
              <a:ext cx="62865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10932160" y="2526665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10949940" y="2464435"/>
              <a:ext cx="27305" cy="12509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10949940" y="2464435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11021695" y="2455545"/>
              <a:ext cx="250190" cy="3479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11021695" y="2455545"/>
                <a:ext cx="2501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11316335" y="2294890"/>
              <a:ext cx="98425" cy="16065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1316335" y="2294890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8860155" y="2919730"/>
              <a:ext cx="98425" cy="1517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8860155" y="291973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8815705" y="2875280"/>
              <a:ext cx="231775" cy="3835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8815705" y="2875280"/>
                <a:ext cx="23177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9154795" y="3062605"/>
              <a:ext cx="98425" cy="88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9154795" y="30626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9172575" y="3009265"/>
              <a:ext cx="133985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9172575" y="30092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9387205" y="2937510"/>
              <a:ext cx="125095" cy="16954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9387205" y="293751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9574530" y="3115945"/>
              <a:ext cx="312420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9574530" y="3115945"/>
                <a:ext cx="3124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9690735" y="3035935"/>
              <a:ext cx="241300" cy="15176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9690735" y="3035935"/>
                <a:ext cx="2413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10083800" y="3018155"/>
              <a:ext cx="187325" cy="22288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10083800" y="3018155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10048240" y="3124835"/>
              <a:ext cx="21399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10048240" y="312483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10307320" y="3223260"/>
              <a:ext cx="115570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10307320" y="3223260"/>
                <a:ext cx="1155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10307320" y="3169920"/>
              <a:ext cx="169545" cy="889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10307320" y="316992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10556875" y="3035935"/>
              <a:ext cx="133985" cy="18732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10556875" y="303593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10771505" y="3133725"/>
              <a:ext cx="133985" cy="1339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10771505" y="313372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10932160" y="2964180"/>
              <a:ext cx="98425" cy="1162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0932160" y="296418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10977245" y="3276600"/>
              <a:ext cx="160655" cy="36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10977245" y="3276600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11083925" y="3214370"/>
              <a:ext cx="27305" cy="12509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11083925" y="3214370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11200130" y="3107055"/>
              <a:ext cx="151765" cy="19685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11200130" y="310705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7618730" y="3884295"/>
              <a:ext cx="133985" cy="18732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7618730" y="388429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7502525" y="3759200"/>
              <a:ext cx="312420" cy="4445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7502525" y="3759200"/>
                <a:ext cx="3124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7752715" y="3723640"/>
              <a:ext cx="80010" cy="15176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7752715" y="3723640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7868920" y="4044950"/>
              <a:ext cx="142875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7868920" y="40449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7895590" y="3982085"/>
              <a:ext cx="125095" cy="36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7895590" y="398208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8002905" y="3857625"/>
              <a:ext cx="276860" cy="41910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8002905" y="3857625"/>
                <a:ext cx="2768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8315325" y="3937635"/>
              <a:ext cx="196215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8315325" y="3937635"/>
                <a:ext cx="1962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8422640" y="4000500"/>
              <a:ext cx="62230" cy="22288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8422640" y="4000500"/>
                <a:ext cx="622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8583295" y="4161155"/>
              <a:ext cx="62230" cy="13398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8583295" y="4161155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8761730" y="4036060"/>
              <a:ext cx="142875" cy="2501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8761730" y="4036060"/>
                <a:ext cx="1428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8913495" y="4250055"/>
              <a:ext cx="98425" cy="1250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8913495" y="425005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9101455" y="4089400"/>
              <a:ext cx="97790" cy="1873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9101455" y="4089400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9279890" y="3955415"/>
              <a:ext cx="348615" cy="4914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9279890" y="3955415"/>
                <a:ext cx="34861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9074150" y="4062730"/>
              <a:ext cx="98425" cy="24130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9074150" y="4062730"/>
                <a:ext cx="984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8601075" y="2249805"/>
              <a:ext cx="241300" cy="91122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8601075" y="2249805"/>
                <a:ext cx="241300" cy="9112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 tangente e aproximação linear</a:t>
            </a:r>
            <a:endParaRPr lang="pt-PT" altLang="en-US" sz="3200" u="sng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pt-PT" altLang="en-US"/>
                  <a:t>Linearização </a:t>
                </a:r>
                <a:endParaRPr lang="pt-PT" altLang="en-US"/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</m:oMath>
                </a14:m>
                <a:r>
                  <a:rPr lang="pt-PT" altLang="en-US"/>
                  <a:t> </a:t>
                </a:r>
                <a:endParaRPr lang="pt-PT" altLang="en-US"/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(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1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,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1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,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3</m:t>
                    </m:r>
                    <m:r>
                      <a:rPr lang="en-US" altLang="pt-PT">
                        <a:latin typeface="DejaVu Math TeX Gyre" panose="02000503000000000000" charset="0"/>
                      </a:rPr>
                      <m:t>)</m:t>
                    </m:r>
                  </m:oMath>
                </a14:m>
                <a:endParaRPr lang="pt-PT" altLang="en-US"/>
              </a:p>
              <a:p>
                <a:pPr marL="0" indent="0">
                  <a:buNone/>
                </a:pPr>
                <a:endParaRPr lang="pt-PT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3465195" y="2464435"/>
              <a:ext cx="267970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3465195" y="2464435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3438525" y="2428875"/>
              <a:ext cx="160655" cy="1066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3438525" y="2428875"/>
                <a:ext cx="1606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3188335" y="2857500"/>
              <a:ext cx="38417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3188335" y="2857500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3206115" y="2821305"/>
              <a:ext cx="125095" cy="1162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3206115" y="282130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982345" y="3366135"/>
              <a:ext cx="964565" cy="1162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982345" y="3366135"/>
                <a:ext cx="9645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3590290" y="2455545"/>
              <a:ext cx="232410" cy="266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3590290" y="245554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3465195" y="2410460"/>
              <a:ext cx="214630" cy="133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465195" y="2410460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010025" y="2348230"/>
              <a:ext cx="13398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010025" y="234823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3956685" y="2178685"/>
              <a:ext cx="231775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3956685" y="2178685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4322445" y="2455545"/>
              <a:ext cx="53975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322445" y="245554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4545965" y="2223135"/>
              <a:ext cx="125095" cy="2946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4545965" y="222313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4724400" y="2437765"/>
              <a:ext cx="71755" cy="889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724400" y="2437765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4769485" y="2330450"/>
              <a:ext cx="1778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4769485" y="233045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4849495" y="2401570"/>
              <a:ext cx="187960" cy="1162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4849495" y="2401570"/>
                <a:ext cx="1879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5090795" y="2428875"/>
              <a:ext cx="89535" cy="1244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5090795" y="2428875"/>
                <a:ext cx="8953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5269230" y="2437765"/>
              <a:ext cx="80645" cy="889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5269230" y="243776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5394325" y="2366010"/>
              <a:ext cx="267970" cy="1606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5394325" y="2366010"/>
                <a:ext cx="2679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4090670" y="2696210"/>
              <a:ext cx="97790" cy="2946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4090670" y="2696210"/>
                <a:ext cx="9779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215765" y="2910840"/>
              <a:ext cx="88900" cy="984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215765" y="2910840"/>
                <a:ext cx="88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286885" y="2812415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286885" y="28124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358640" y="2893060"/>
              <a:ext cx="571500" cy="1784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358640" y="2893060"/>
                <a:ext cx="5715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983480" y="2893060"/>
              <a:ext cx="357505" cy="1695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983480" y="2893060"/>
                <a:ext cx="3575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286885" y="2446655"/>
              <a:ext cx="12509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286885" y="24466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2331085" y="3232150"/>
              <a:ext cx="18732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2331085" y="323215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2277110" y="3241040"/>
              <a:ext cx="53975" cy="6286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2277110" y="3241040"/>
                <a:ext cx="539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268220" y="3169920"/>
              <a:ext cx="98425" cy="622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268220" y="3169920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982345" y="4027170"/>
              <a:ext cx="267970" cy="2228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982345" y="4027170"/>
                <a:ext cx="26797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982345" y="4133850"/>
              <a:ext cx="187325" cy="184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982345" y="4133850"/>
                <a:ext cx="1873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294765" y="4053840"/>
              <a:ext cx="98425" cy="1873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294765" y="4053840"/>
                <a:ext cx="984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205230" y="4080510"/>
              <a:ext cx="214630" cy="1962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205230" y="4080510"/>
                <a:ext cx="2146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1509395" y="4080510"/>
              <a:ext cx="44450" cy="3124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509395" y="4080510"/>
                <a:ext cx="444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455420" y="4124960"/>
              <a:ext cx="179070" cy="984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455420" y="4124960"/>
                <a:ext cx="1790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1670050" y="4152265"/>
              <a:ext cx="339090" cy="1517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1670050" y="4152265"/>
                <a:ext cx="3390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2107565" y="4098290"/>
              <a:ext cx="160655" cy="2324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107565" y="4098290"/>
                <a:ext cx="1606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2384425" y="4187825"/>
              <a:ext cx="205740" cy="984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2384425" y="4187825"/>
                <a:ext cx="2057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2411095" y="4053840"/>
              <a:ext cx="294640" cy="3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2411095" y="4053840"/>
                <a:ext cx="2946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2661285" y="4133850"/>
              <a:ext cx="142875" cy="1524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2661285" y="4133850"/>
                <a:ext cx="1428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3295650" y="3982085"/>
              <a:ext cx="481965" cy="3308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3295650" y="3982085"/>
                <a:ext cx="48196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3965575" y="4080510"/>
              <a:ext cx="365760" cy="444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3965575" y="4080510"/>
                <a:ext cx="3657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4135120" y="4133850"/>
              <a:ext cx="44450" cy="2590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4135120" y="413385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4295775" y="4232275"/>
              <a:ext cx="196850" cy="1162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4295775" y="4232275"/>
                <a:ext cx="1968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4537075" y="4196715"/>
              <a:ext cx="71755" cy="1428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4537075" y="4196715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4483735" y="4196715"/>
              <a:ext cx="187325" cy="4286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4483735" y="4196715"/>
                <a:ext cx="1873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4679950" y="4098290"/>
              <a:ext cx="241300" cy="3486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4679950" y="4098290"/>
                <a:ext cx="24130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5028565" y="4295140"/>
              <a:ext cx="276860" cy="14287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5028565" y="4295140"/>
                <a:ext cx="2768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169670" y="4652010"/>
              <a:ext cx="214630" cy="55372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169670" y="4652010"/>
                <a:ext cx="21463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71245" y="4919980"/>
              <a:ext cx="34861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71245" y="4919980"/>
                <a:ext cx="3486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473200" y="4902200"/>
              <a:ext cx="80645" cy="3390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473200" y="490220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634490" y="5018405"/>
              <a:ext cx="205105" cy="15176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634490" y="501840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911350" y="5107305"/>
              <a:ext cx="16954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911350" y="510730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991360" y="5036185"/>
              <a:ext cx="26670" cy="15176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991360" y="503618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2241550" y="4911090"/>
              <a:ext cx="125095" cy="2768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2241550" y="4911090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447290" y="5062855"/>
              <a:ext cx="142875" cy="16065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447290" y="5062855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2625725" y="4937760"/>
              <a:ext cx="116205" cy="4019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2625725" y="4937760"/>
                <a:ext cx="1162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2911475" y="5170170"/>
              <a:ext cx="125095" cy="1778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2911475" y="517017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2920365" y="5116195"/>
              <a:ext cx="17843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2920365" y="511619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3197225" y="4768215"/>
              <a:ext cx="187325" cy="53594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3197225" y="4768215"/>
                <a:ext cx="18732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3188335" y="5071745"/>
              <a:ext cx="214630" cy="1778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3188335" y="507174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3474085" y="5089525"/>
              <a:ext cx="80645" cy="22352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3474085" y="508952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3590290" y="5152390"/>
              <a:ext cx="151765" cy="1339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3590290" y="5152390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3796030" y="5053965"/>
              <a:ext cx="80010" cy="33020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3796030" y="5053965"/>
                <a:ext cx="800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4036695" y="5232400"/>
              <a:ext cx="170180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4036695" y="523240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4135120" y="5152390"/>
              <a:ext cx="26670" cy="15176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4135120" y="515239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4376420" y="4973320"/>
              <a:ext cx="26670" cy="19685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4376420" y="4973320"/>
                <a:ext cx="2667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4304665" y="5259070"/>
              <a:ext cx="241300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4304665" y="525907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4429760" y="5401945"/>
              <a:ext cx="151765" cy="984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4429760" y="5401945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4617720" y="5062855"/>
              <a:ext cx="160655" cy="28575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4617720" y="5062855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4813935" y="5205730"/>
              <a:ext cx="142875" cy="11620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4813935" y="520573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5046345" y="5276850"/>
              <a:ext cx="437515" cy="184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5046345" y="5276850"/>
                <a:ext cx="4375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5099685" y="4794885"/>
              <a:ext cx="196850" cy="4108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5099685" y="4794885"/>
                <a:ext cx="19685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5394325" y="4875530"/>
              <a:ext cx="116205" cy="37465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5394325" y="4875530"/>
                <a:ext cx="11620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5323205" y="5133975"/>
              <a:ext cx="205105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5323205" y="5133975"/>
                <a:ext cx="20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5055235" y="5286375"/>
              <a:ext cx="187325" cy="3302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5055235" y="5286375"/>
                <a:ext cx="1873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5287645" y="5455920"/>
              <a:ext cx="178435" cy="1517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5287645" y="5455920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5716270" y="5313045"/>
              <a:ext cx="17843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716270" y="531304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5822950" y="5259070"/>
              <a:ext cx="36195" cy="1790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5822950" y="5259070"/>
                <a:ext cx="361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6278880" y="5018405"/>
              <a:ext cx="17780" cy="24955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6278880" y="5018405"/>
                <a:ext cx="1778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6090920" y="5313045"/>
              <a:ext cx="366395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6090920" y="5313045"/>
                <a:ext cx="3663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4537075" y="5393055"/>
              <a:ext cx="44450" cy="15176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4537075" y="539305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4528185" y="5661025"/>
              <a:ext cx="17780" cy="88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4528185" y="56610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6037580" y="5464810"/>
              <a:ext cx="116205" cy="18732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6037580" y="546481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6287770" y="5455920"/>
              <a:ext cx="44450" cy="21399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6287770" y="545592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6287770" y="5723890"/>
              <a:ext cx="35560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6287770" y="572389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6591300" y="5214620"/>
              <a:ext cx="116205" cy="26797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6591300" y="5214620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6814820" y="5330825"/>
              <a:ext cx="116205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6814820" y="533082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6805930" y="5223510"/>
              <a:ext cx="285750" cy="5092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6805930" y="5223510"/>
                <a:ext cx="28575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6511290" y="5179060"/>
              <a:ext cx="178435" cy="43751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511290" y="5179060"/>
                <a:ext cx="17843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6788150" y="5321935"/>
              <a:ext cx="187325" cy="2317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6788150" y="5321935"/>
                <a:ext cx="1873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7171690" y="5062855"/>
              <a:ext cx="80645" cy="19621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7171690" y="5062855"/>
                <a:ext cx="806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7377430" y="5518150"/>
              <a:ext cx="661035" cy="177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7377430" y="5518150"/>
                <a:ext cx="6610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7484745" y="5071745"/>
              <a:ext cx="187325" cy="3479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7484745" y="5071745"/>
                <a:ext cx="1873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7752715" y="5098415"/>
              <a:ext cx="62230" cy="16954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7752715" y="5098415"/>
                <a:ext cx="622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7788275" y="5125085"/>
              <a:ext cx="223520" cy="46482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7788275" y="5125085"/>
                <a:ext cx="22352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7752715" y="5401945"/>
              <a:ext cx="196215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7752715" y="540194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7377430" y="5669915"/>
              <a:ext cx="169545" cy="2501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7377430" y="5669915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7627620" y="5803900"/>
              <a:ext cx="205105" cy="1428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7627620" y="5803900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7832725" y="5687695"/>
              <a:ext cx="62865" cy="1162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7832725" y="5687695"/>
                <a:ext cx="628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7743825" y="5259070"/>
              <a:ext cx="71120" cy="88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7743825" y="525907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8270875" y="5553710"/>
              <a:ext cx="187325" cy="2730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8270875" y="5553710"/>
                <a:ext cx="1873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8386445" y="5464810"/>
              <a:ext cx="45085" cy="17843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8386445" y="5464810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8779510" y="5455920"/>
              <a:ext cx="17780" cy="533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8779510" y="5455920"/>
                <a:ext cx="177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8895715" y="5491480"/>
              <a:ext cx="62865" cy="1778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8895715" y="5491480"/>
                <a:ext cx="628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9056370" y="5491480"/>
              <a:ext cx="3619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9056370" y="549148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9181465" y="5491480"/>
              <a:ext cx="45085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9181465" y="5491480"/>
                <a:ext cx="450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9306560" y="5518150"/>
              <a:ext cx="26670" cy="889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9306560" y="55181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9467215" y="5535930"/>
              <a:ext cx="36195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9467215" y="553593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1017905" y="5687695"/>
              <a:ext cx="259080" cy="23241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1017905" y="5687695"/>
                <a:ext cx="2590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1330325" y="5768340"/>
              <a:ext cx="339725" cy="19621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1330325" y="5768340"/>
                <a:ext cx="3397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1758950" y="5732780"/>
              <a:ext cx="71755" cy="28575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1758950" y="5732780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1866265" y="5857875"/>
              <a:ext cx="179070" cy="1517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1866265" y="5857875"/>
                <a:ext cx="1790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2018030" y="5759450"/>
              <a:ext cx="98425" cy="31242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2018030" y="5759450"/>
                <a:ext cx="984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2294890" y="5973445"/>
              <a:ext cx="152400" cy="177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2294890" y="5973445"/>
                <a:ext cx="1524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2250440" y="5937885"/>
              <a:ext cx="187960" cy="3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2250440" y="5937885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2607945" y="5839460"/>
              <a:ext cx="231775" cy="22352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2607945" y="5839460"/>
                <a:ext cx="2317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2955925" y="6000750"/>
              <a:ext cx="161290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2955925" y="6000750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3036570" y="5911215"/>
              <a:ext cx="26670" cy="16065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3036570" y="5911215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3366770" y="5750560"/>
              <a:ext cx="27305" cy="2406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3366770" y="5750560"/>
                <a:ext cx="2730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3260090" y="6018530"/>
              <a:ext cx="25844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3260090" y="6018530"/>
                <a:ext cx="2584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3223895" y="6152515"/>
              <a:ext cx="116205" cy="16954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3223895" y="615251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3420745" y="6062980"/>
              <a:ext cx="35560" cy="2501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3420745" y="6062980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3429635" y="6366510"/>
              <a:ext cx="35560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3429635" y="636651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3554730" y="5982335"/>
              <a:ext cx="276860" cy="1701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3554730" y="5982335"/>
                <a:ext cx="27686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3804920" y="5759450"/>
              <a:ext cx="151765" cy="22288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3804920" y="5759450"/>
                <a:ext cx="1517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4054475" y="6107430"/>
              <a:ext cx="133985" cy="36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4054475" y="610743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4126230" y="6045200"/>
              <a:ext cx="53340" cy="12509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4126230" y="604520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4429760" y="5902325"/>
              <a:ext cx="45085" cy="1962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4429760" y="5902325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4277995" y="6143625"/>
              <a:ext cx="303530" cy="2667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4277995" y="6143625"/>
                <a:ext cx="3035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4286885" y="6313170"/>
              <a:ext cx="89535" cy="13398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4286885" y="631317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4349750" y="6295390"/>
              <a:ext cx="125095" cy="36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4349750" y="629539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4519295" y="6276975"/>
              <a:ext cx="26670" cy="24130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4519295" y="6276975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4510405" y="6544945"/>
              <a:ext cx="26670" cy="177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4510405" y="654494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4733290" y="6036310"/>
              <a:ext cx="250190" cy="17843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4733290" y="6036310"/>
                <a:ext cx="2501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5055235" y="5928995"/>
              <a:ext cx="53340" cy="11620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5055235" y="5928995"/>
                <a:ext cx="533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5117465" y="5902325"/>
              <a:ext cx="12509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5117465" y="59023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5099685" y="6196965"/>
              <a:ext cx="14287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5099685" y="61969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5215890" y="6143625"/>
              <a:ext cx="35560" cy="977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5215890" y="6143625"/>
                <a:ext cx="3556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5403215" y="6188075"/>
              <a:ext cx="45085" cy="1778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5403215" y="6188075"/>
                <a:ext cx="450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5519420" y="6196965"/>
              <a:ext cx="36195" cy="1778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5519420" y="6196965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5644515" y="6196965"/>
              <a:ext cx="5397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5644515" y="6196965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5787390" y="6188075"/>
              <a:ext cx="17780" cy="444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5787390" y="6188075"/>
                <a:ext cx="177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5064125" y="5893435"/>
              <a:ext cx="71120" cy="444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5064125" y="5893435"/>
                <a:ext cx="711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1151890" y="6179185"/>
              <a:ext cx="285750" cy="25908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1151890" y="6179185"/>
                <a:ext cx="2857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1518285" y="6286500"/>
              <a:ext cx="80010" cy="16954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1518285" y="6286500"/>
                <a:ext cx="800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1750060" y="6250305"/>
              <a:ext cx="62865" cy="21463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1750060" y="6250305"/>
                <a:ext cx="628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1875155" y="6339840"/>
              <a:ext cx="161290" cy="13398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1875155" y="6339840"/>
                <a:ext cx="1612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2063115" y="6286500"/>
              <a:ext cx="80010" cy="26733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2063115" y="6286500"/>
                <a:ext cx="8001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2366645" y="6553835"/>
              <a:ext cx="142875" cy="1841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2366645" y="655383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2393315" y="6500495"/>
              <a:ext cx="142875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2393315" y="650049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2696845" y="6447155"/>
              <a:ext cx="107315" cy="22288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2696845" y="644715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3001010" y="6607810"/>
              <a:ext cx="125095" cy="2667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3001010" y="660781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3081020" y="6536055"/>
              <a:ext cx="26670" cy="13398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3081020" y="653605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3277870" y="6438265"/>
              <a:ext cx="44450" cy="16954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3277870" y="6438265"/>
                <a:ext cx="444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3188335" y="6634480"/>
              <a:ext cx="241300" cy="1778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3188335" y="6634480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3215005" y="6705600"/>
              <a:ext cx="116205" cy="11620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3215005" y="670560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3375660" y="6670040"/>
              <a:ext cx="36195" cy="9842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3375660" y="6670040"/>
                <a:ext cx="361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3366770" y="6830695"/>
              <a:ext cx="17780" cy="889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27"/>
            </p:blipFill>
            <p:spPr>
              <a:xfrm>
                <a:off x="3366770" y="683069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3554730" y="6581140"/>
              <a:ext cx="241300" cy="13398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3554730" y="6581140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3733165" y="6384290"/>
              <a:ext cx="107315" cy="14287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3733165" y="638429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3902710" y="6661150"/>
              <a:ext cx="80645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3902710" y="666115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3930015" y="6616700"/>
              <a:ext cx="35560" cy="9842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3930015" y="6616700"/>
                <a:ext cx="355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4269105" y="6544945"/>
              <a:ext cx="26670" cy="12509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4269105" y="654494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4224655" y="6741795"/>
              <a:ext cx="205105" cy="36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145"/>
            </p:blipFill>
            <p:spPr>
              <a:xfrm>
                <a:off x="4224655" y="6741795"/>
                <a:ext cx="205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4233545" y="6795135"/>
              <a:ext cx="107315" cy="5334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4233545" y="6795135"/>
                <a:ext cx="1073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4313555" y="6804025"/>
              <a:ext cx="36195" cy="4445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4313555" y="6804025"/>
                <a:ext cx="361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4456430" y="6741795"/>
              <a:ext cx="36195" cy="977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4456430" y="6741795"/>
                <a:ext cx="361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4456430" y="6848475"/>
              <a:ext cx="18415" cy="36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41"/>
            </p:blipFill>
            <p:spPr>
              <a:xfrm>
                <a:off x="4456430" y="68484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0" name="Ink 169"/>
              <p14:cNvContentPartPr/>
              <p14:nvPr/>
            </p14:nvContentPartPr>
            <p14:xfrm>
              <a:off x="4769485" y="6590030"/>
              <a:ext cx="169545" cy="17843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2"/>
            </p:blipFill>
            <p:spPr>
              <a:xfrm>
                <a:off x="4769485" y="6590030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1" name="Ink 170"/>
              <p14:cNvContentPartPr/>
              <p14:nvPr/>
            </p14:nvContentPartPr>
            <p14:xfrm>
              <a:off x="5010150" y="6456045"/>
              <a:ext cx="71755" cy="8890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4"/>
            </p:blipFill>
            <p:spPr>
              <a:xfrm>
                <a:off x="5010150" y="6456045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2" name="Ink 171"/>
              <p14:cNvContentPartPr/>
              <p14:nvPr/>
            </p14:nvContentPartPr>
            <p14:xfrm>
              <a:off x="5055235" y="6491605"/>
              <a:ext cx="26670" cy="10731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6"/>
            </p:blipFill>
            <p:spPr>
              <a:xfrm>
                <a:off x="5055235" y="6491605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3" name="Ink 172"/>
              <p14:cNvContentPartPr/>
              <p14:nvPr/>
            </p14:nvContentPartPr>
            <p14:xfrm>
              <a:off x="5207000" y="6741795"/>
              <a:ext cx="107315" cy="88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8"/>
            </p:blipFill>
            <p:spPr>
              <a:xfrm>
                <a:off x="5207000" y="674179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4" name="Ink 173"/>
              <p14:cNvContentPartPr/>
              <p14:nvPr/>
            </p14:nvContentPartPr>
            <p14:xfrm>
              <a:off x="5269230" y="6678930"/>
              <a:ext cx="36195" cy="7175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0"/>
            </p:blipFill>
            <p:spPr>
              <a:xfrm>
                <a:off x="5269230" y="6678930"/>
                <a:ext cx="361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5" name="Ink 174"/>
              <p14:cNvContentPartPr/>
              <p14:nvPr/>
            </p14:nvContentPartPr>
            <p14:xfrm>
              <a:off x="5439410" y="6670040"/>
              <a:ext cx="62230" cy="889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2"/>
            </p:blipFill>
            <p:spPr>
              <a:xfrm>
                <a:off x="5439410" y="6670040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6" name="Ink 175"/>
              <p14:cNvContentPartPr/>
              <p14:nvPr/>
            </p14:nvContentPartPr>
            <p14:xfrm>
              <a:off x="5555615" y="6643370"/>
              <a:ext cx="276860" cy="1778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4"/>
            </p:blipFill>
            <p:spPr>
              <a:xfrm>
                <a:off x="5555615" y="6643370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7" name="Ink 176"/>
              <p14:cNvContentPartPr/>
              <p14:nvPr/>
            </p14:nvContentPartPr>
            <p14:xfrm>
              <a:off x="5850255" y="6634480"/>
              <a:ext cx="88900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6"/>
            </p:blipFill>
            <p:spPr>
              <a:xfrm>
                <a:off x="5850255" y="663448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Ink 177"/>
              <p14:cNvContentPartPr/>
              <p14:nvPr/>
            </p14:nvContentPartPr>
            <p14:xfrm>
              <a:off x="6055360" y="6625590"/>
              <a:ext cx="17780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8"/>
            </p:blipFill>
            <p:spPr>
              <a:xfrm>
                <a:off x="6055360" y="66255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Ink 178"/>
              <p14:cNvContentPartPr/>
              <p14:nvPr/>
            </p14:nvContentPartPr>
            <p14:xfrm>
              <a:off x="6162675" y="6625590"/>
              <a:ext cx="17780" cy="3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0"/>
            </p:blipFill>
            <p:spPr>
              <a:xfrm>
                <a:off x="6162675" y="66255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Ink 179"/>
              <p14:cNvContentPartPr/>
              <p14:nvPr/>
            </p14:nvContentPartPr>
            <p14:xfrm>
              <a:off x="7412990" y="3714750"/>
              <a:ext cx="196850" cy="41910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2"/>
            </p:blipFill>
            <p:spPr>
              <a:xfrm>
                <a:off x="7412990" y="3714750"/>
                <a:ext cx="1968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Ink 180"/>
              <p14:cNvContentPartPr/>
              <p14:nvPr/>
            </p14:nvContentPartPr>
            <p14:xfrm>
              <a:off x="7448550" y="3964305"/>
              <a:ext cx="161290" cy="88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4"/>
            </p:blipFill>
            <p:spPr>
              <a:xfrm>
                <a:off x="7448550" y="396430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Ink 181"/>
              <p14:cNvContentPartPr/>
              <p14:nvPr/>
            </p14:nvContentPartPr>
            <p14:xfrm>
              <a:off x="7636510" y="3919855"/>
              <a:ext cx="98425" cy="2051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6"/>
            </p:blipFill>
            <p:spPr>
              <a:xfrm>
                <a:off x="7636510" y="391985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Ink 182"/>
              <p14:cNvContentPartPr/>
              <p14:nvPr/>
            </p14:nvContentPartPr>
            <p14:xfrm>
              <a:off x="7734935" y="4000500"/>
              <a:ext cx="142875" cy="15176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8"/>
            </p:blipFill>
            <p:spPr>
              <a:xfrm>
                <a:off x="7734935" y="400050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Ink 183"/>
              <p14:cNvContentPartPr/>
              <p14:nvPr/>
            </p14:nvContentPartPr>
            <p14:xfrm>
              <a:off x="7877810" y="3937635"/>
              <a:ext cx="116205" cy="26797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0"/>
            </p:blipFill>
            <p:spPr>
              <a:xfrm>
                <a:off x="7877810" y="3937635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8118475" y="4143375"/>
              <a:ext cx="98425" cy="1778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8118475" y="414337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8118475" y="4080510"/>
              <a:ext cx="107315" cy="88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8118475" y="408051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7931150" y="3893185"/>
              <a:ext cx="116205" cy="50863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7931150" y="3893185"/>
                <a:ext cx="11620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7940040" y="4438015"/>
              <a:ext cx="151765" cy="13398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7940040" y="4438015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8128000" y="4553585"/>
              <a:ext cx="71120" cy="36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8128000" y="4553585"/>
                <a:ext cx="71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Ink 189"/>
              <p14:cNvContentPartPr/>
              <p14:nvPr/>
            </p14:nvContentPartPr>
            <p14:xfrm>
              <a:off x="8128000" y="4491355"/>
              <a:ext cx="88900" cy="889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2"/>
            </p:blipFill>
            <p:spPr>
              <a:xfrm>
                <a:off x="8128000" y="449135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Ink 190"/>
              <p14:cNvContentPartPr/>
              <p14:nvPr/>
            </p14:nvContentPartPr>
            <p14:xfrm>
              <a:off x="8288655" y="4482465"/>
              <a:ext cx="125095" cy="16954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4"/>
            </p:blipFill>
            <p:spPr>
              <a:xfrm>
                <a:off x="8288655" y="448246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Ink 191"/>
              <p14:cNvContentPartPr/>
              <p14:nvPr/>
            </p14:nvContentPartPr>
            <p14:xfrm>
              <a:off x="8422640" y="4643120"/>
              <a:ext cx="62230" cy="7175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6"/>
            </p:blipFill>
            <p:spPr>
              <a:xfrm>
                <a:off x="8422640" y="4643120"/>
                <a:ext cx="6223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Ink 192"/>
              <p14:cNvContentPartPr/>
              <p14:nvPr/>
            </p14:nvContentPartPr>
            <p14:xfrm>
              <a:off x="8520430" y="3785870"/>
              <a:ext cx="179070" cy="41973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8"/>
            </p:blipFill>
            <p:spPr>
              <a:xfrm>
                <a:off x="8520430" y="3785870"/>
                <a:ext cx="17907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Ink 193"/>
              <p14:cNvContentPartPr/>
              <p14:nvPr/>
            </p14:nvContentPartPr>
            <p14:xfrm>
              <a:off x="8493760" y="4071620"/>
              <a:ext cx="196850" cy="889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0"/>
            </p:blipFill>
            <p:spPr>
              <a:xfrm>
                <a:off x="8493760" y="407162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Ink 194"/>
              <p14:cNvContentPartPr/>
              <p14:nvPr/>
            </p14:nvContentPartPr>
            <p14:xfrm>
              <a:off x="8717280" y="4009390"/>
              <a:ext cx="80010" cy="2495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2"/>
            </p:blipFill>
            <p:spPr>
              <a:xfrm>
                <a:off x="8717280" y="4009390"/>
                <a:ext cx="8001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Ink 195"/>
              <p14:cNvContentPartPr/>
              <p14:nvPr/>
            </p14:nvContentPartPr>
            <p14:xfrm>
              <a:off x="8824595" y="4116070"/>
              <a:ext cx="125095" cy="15176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4"/>
            </p:blipFill>
            <p:spPr>
              <a:xfrm>
                <a:off x="8824595" y="4116070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Ink 196"/>
              <p14:cNvContentPartPr/>
              <p14:nvPr/>
            </p14:nvContentPartPr>
            <p14:xfrm>
              <a:off x="8940800" y="4241165"/>
              <a:ext cx="80010" cy="8953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6"/>
            </p:blipFill>
            <p:spPr>
              <a:xfrm>
                <a:off x="8940800" y="424116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Ink 197"/>
              <p14:cNvContentPartPr/>
              <p14:nvPr/>
            </p14:nvContentPartPr>
            <p14:xfrm>
              <a:off x="9110345" y="4027170"/>
              <a:ext cx="97790" cy="28575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8"/>
            </p:blipFill>
            <p:spPr>
              <a:xfrm>
                <a:off x="9110345" y="4027170"/>
                <a:ext cx="977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Ink 198"/>
              <p14:cNvContentPartPr/>
              <p14:nvPr/>
            </p14:nvContentPartPr>
            <p14:xfrm>
              <a:off x="9297670" y="4187825"/>
              <a:ext cx="160655" cy="1778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0"/>
            </p:blipFill>
            <p:spPr>
              <a:xfrm>
                <a:off x="9297670" y="418782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Ink 199"/>
              <p14:cNvContentPartPr/>
              <p14:nvPr/>
            </p14:nvContentPartPr>
            <p14:xfrm>
              <a:off x="9404985" y="4116070"/>
              <a:ext cx="35560" cy="17907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2"/>
            </p:blipFill>
            <p:spPr>
              <a:xfrm>
                <a:off x="9404985" y="4116070"/>
                <a:ext cx="355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Ink 200"/>
              <p14:cNvContentPartPr/>
              <p14:nvPr/>
            </p14:nvContentPartPr>
            <p14:xfrm>
              <a:off x="9699625" y="3910965"/>
              <a:ext cx="26670" cy="22288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4"/>
            </p:blipFill>
            <p:spPr>
              <a:xfrm>
                <a:off x="9699625" y="3910965"/>
                <a:ext cx="2667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Ink 201"/>
              <p14:cNvContentPartPr/>
              <p14:nvPr/>
            </p14:nvContentPartPr>
            <p14:xfrm>
              <a:off x="9592310" y="4214495"/>
              <a:ext cx="285750" cy="88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6"/>
            </p:blipFill>
            <p:spPr>
              <a:xfrm>
                <a:off x="9592310" y="4214495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Ink 202"/>
              <p14:cNvContentPartPr/>
              <p14:nvPr/>
            </p14:nvContentPartPr>
            <p14:xfrm>
              <a:off x="9646285" y="4295140"/>
              <a:ext cx="116205" cy="14287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8"/>
            </p:blipFill>
            <p:spPr>
              <a:xfrm>
                <a:off x="9646285" y="429514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Ink 203"/>
              <p14:cNvContentPartPr/>
              <p14:nvPr/>
            </p14:nvContentPartPr>
            <p14:xfrm>
              <a:off x="10039350" y="3812540"/>
              <a:ext cx="151765" cy="38417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0"/>
            </p:blipFill>
            <p:spPr>
              <a:xfrm>
                <a:off x="10039350" y="3812540"/>
                <a:ext cx="1517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Ink 204"/>
              <p14:cNvContentPartPr/>
              <p14:nvPr/>
            </p14:nvContentPartPr>
            <p14:xfrm>
              <a:off x="10378440" y="3902075"/>
              <a:ext cx="71755" cy="28575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2"/>
            </p:blipFill>
            <p:spPr>
              <a:xfrm>
                <a:off x="10378440" y="390207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Ink 205"/>
              <p14:cNvContentPartPr/>
              <p14:nvPr/>
            </p14:nvContentPartPr>
            <p14:xfrm>
              <a:off x="10271125" y="4116070"/>
              <a:ext cx="232410" cy="1778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4"/>
            </p:blipFill>
            <p:spPr>
              <a:xfrm>
                <a:off x="10271125" y="411607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Ink 206"/>
              <p14:cNvContentPartPr/>
              <p14:nvPr/>
            </p14:nvContentPartPr>
            <p14:xfrm>
              <a:off x="10057130" y="4304030"/>
              <a:ext cx="410845" cy="3556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6"/>
            </p:blipFill>
            <p:spPr>
              <a:xfrm>
                <a:off x="10057130" y="4304030"/>
                <a:ext cx="4108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Ink 207"/>
              <p14:cNvContentPartPr/>
              <p14:nvPr/>
            </p14:nvContentPartPr>
            <p14:xfrm>
              <a:off x="10110470" y="4339590"/>
              <a:ext cx="169545" cy="22288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8"/>
            </p:blipFill>
            <p:spPr>
              <a:xfrm>
                <a:off x="10110470" y="4339590"/>
                <a:ext cx="1695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Ink 208"/>
              <p14:cNvContentPartPr/>
              <p14:nvPr/>
            </p14:nvContentPartPr>
            <p14:xfrm>
              <a:off x="10387330" y="4464685"/>
              <a:ext cx="151765" cy="15176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0"/>
            </p:blipFill>
            <p:spPr>
              <a:xfrm>
                <a:off x="10387330" y="446468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Ink 209"/>
              <p14:cNvContentPartPr/>
              <p14:nvPr/>
            </p14:nvContentPartPr>
            <p14:xfrm>
              <a:off x="10556875" y="4009390"/>
              <a:ext cx="116205" cy="80327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2"/>
            </p:blipFill>
            <p:spPr>
              <a:xfrm>
                <a:off x="10556875" y="4009390"/>
                <a:ext cx="116205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1" name="Ink 210"/>
              <p14:cNvContentPartPr/>
              <p14:nvPr/>
            </p14:nvContentPartPr>
            <p14:xfrm>
              <a:off x="10655300" y="4741545"/>
              <a:ext cx="160655" cy="15176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4"/>
            </p:blipFill>
            <p:spPr>
              <a:xfrm>
                <a:off x="10655300" y="474154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2" name="Ink 211"/>
              <p14:cNvContentPartPr/>
              <p14:nvPr/>
            </p14:nvContentPartPr>
            <p14:xfrm>
              <a:off x="10861040" y="4893310"/>
              <a:ext cx="88900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6"/>
            </p:blipFill>
            <p:spPr>
              <a:xfrm>
                <a:off x="10861040" y="489331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3" name="Ink 212"/>
              <p14:cNvContentPartPr/>
              <p14:nvPr/>
            </p14:nvContentPartPr>
            <p14:xfrm>
              <a:off x="10861040" y="4803775"/>
              <a:ext cx="106680" cy="2667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8"/>
            </p:blipFill>
            <p:spPr>
              <a:xfrm>
                <a:off x="10861040" y="4803775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4" name="Ink 213"/>
              <p14:cNvContentPartPr/>
              <p14:nvPr/>
            </p14:nvContentPartPr>
            <p14:xfrm>
              <a:off x="11057255" y="4866640"/>
              <a:ext cx="125095" cy="196215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0"/>
            </p:blipFill>
            <p:spPr>
              <a:xfrm>
                <a:off x="11057255" y="486664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5" name="Ink 214"/>
              <p14:cNvContentPartPr/>
              <p14:nvPr/>
            </p14:nvContentPartPr>
            <p14:xfrm>
              <a:off x="11235690" y="5062855"/>
              <a:ext cx="36195" cy="7112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2"/>
            </p:blipFill>
            <p:spPr>
              <a:xfrm>
                <a:off x="11235690" y="5062855"/>
                <a:ext cx="361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6" name="Ink 215"/>
              <p14:cNvContentPartPr/>
              <p14:nvPr/>
            </p14:nvContentPartPr>
            <p14:xfrm>
              <a:off x="10958830" y="4438015"/>
              <a:ext cx="179070" cy="5334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4"/>
            </p:blipFill>
            <p:spPr>
              <a:xfrm>
                <a:off x="10958830" y="4438015"/>
                <a:ext cx="1790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Ink 216"/>
              <p14:cNvContentPartPr/>
              <p14:nvPr/>
            </p14:nvContentPartPr>
            <p14:xfrm>
              <a:off x="11083925" y="4375150"/>
              <a:ext cx="36195" cy="142875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6"/>
            </p:blipFill>
            <p:spPr>
              <a:xfrm>
                <a:off x="11083925" y="4375150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Ink 217"/>
              <p14:cNvContentPartPr/>
              <p14:nvPr/>
            </p14:nvContentPartPr>
            <p14:xfrm>
              <a:off x="11245215" y="4473575"/>
              <a:ext cx="53340" cy="4445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8"/>
            </p:blipFill>
            <p:spPr>
              <a:xfrm>
                <a:off x="11245215" y="4473575"/>
                <a:ext cx="533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Ink 218"/>
              <p14:cNvContentPartPr/>
              <p14:nvPr/>
            </p14:nvContentPartPr>
            <p14:xfrm>
              <a:off x="11423650" y="4535805"/>
              <a:ext cx="35560" cy="2667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0"/>
            </p:blipFill>
            <p:spPr>
              <a:xfrm>
                <a:off x="11423650" y="45358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0" name="Ink 219"/>
              <p14:cNvContentPartPr/>
              <p14:nvPr/>
            </p14:nvContentPartPr>
            <p14:xfrm>
              <a:off x="11557635" y="4572000"/>
              <a:ext cx="26670" cy="1778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2"/>
            </p:blipFill>
            <p:spPr>
              <a:xfrm>
                <a:off x="11557635" y="45720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Ink 220"/>
              <p14:cNvContentPartPr/>
              <p14:nvPr/>
            </p14:nvContentPartPr>
            <p14:xfrm>
              <a:off x="11646535" y="4589780"/>
              <a:ext cx="18415" cy="26670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4"/>
            </p:blipFill>
            <p:spPr>
              <a:xfrm>
                <a:off x="11646535" y="4589780"/>
                <a:ext cx="184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Ink 221"/>
              <p14:cNvContentPartPr/>
              <p14:nvPr/>
            </p14:nvContentPartPr>
            <p14:xfrm>
              <a:off x="9771380" y="4304030"/>
              <a:ext cx="44450" cy="24066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6"/>
            </p:blipFill>
            <p:spPr>
              <a:xfrm>
                <a:off x="9771380" y="4304030"/>
                <a:ext cx="4445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3" name="Ink 222"/>
              <p14:cNvContentPartPr/>
              <p14:nvPr/>
            </p14:nvContentPartPr>
            <p14:xfrm>
              <a:off x="9780270" y="4625340"/>
              <a:ext cx="62230" cy="1778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8"/>
            </p:blipFill>
            <p:spPr>
              <a:xfrm>
                <a:off x="9780270" y="4625340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Ink 223"/>
              <p14:cNvContentPartPr/>
              <p14:nvPr/>
            </p14:nvContentPartPr>
            <p14:xfrm>
              <a:off x="11030585" y="4375150"/>
              <a:ext cx="62230" cy="14287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0"/>
            </p:blipFill>
            <p:spPr>
              <a:xfrm>
                <a:off x="11030585" y="4375150"/>
                <a:ext cx="622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Ink 224"/>
              <p14:cNvContentPartPr/>
              <p14:nvPr/>
            </p14:nvContentPartPr>
            <p14:xfrm>
              <a:off x="10905490" y="4410710"/>
              <a:ext cx="285750" cy="7175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2"/>
            </p:blipFill>
            <p:spPr>
              <a:xfrm>
                <a:off x="10905490" y="4410710"/>
                <a:ext cx="2857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6" name="Ink 225"/>
              <p14:cNvContentPartPr/>
              <p14:nvPr/>
            </p14:nvContentPartPr>
            <p14:xfrm>
              <a:off x="11021695" y="4384040"/>
              <a:ext cx="62230" cy="17843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4"/>
            </p:blipFill>
            <p:spPr>
              <a:xfrm>
                <a:off x="11021695" y="4384040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7" name="Ink 226"/>
              <p14:cNvContentPartPr/>
              <p14:nvPr/>
            </p14:nvContentPartPr>
            <p14:xfrm>
              <a:off x="8118475" y="1544320"/>
              <a:ext cx="295275" cy="357505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6"/>
            </p:blipFill>
            <p:spPr>
              <a:xfrm>
                <a:off x="8118475" y="1544320"/>
                <a:ext cx="2952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8" name="Ink 227"/>
              <p14:cNvContentPartPr/>
              <p14:nvPr/>
            </p14:nvContentPartPr>
            <p14:xfrm>
              <a:off x="8574405" y="1660525"/>
              <a:ext cx="259080" cy="27686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48"/>
            </p:blipFill>
            <p:spPr>
              <a:xfrm>
                <a:off x="8574405" y="1660525"/>
                <a:ext cx="2590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9" name="Ink 228"/>
              <p14:cNvContentPartPr/>
              <p14:nvPr/>
            </p14:nvContentPartPr>
            <p14:xfrm>
              <a:off x="8726170" y="1678305"/>
              <a:ext cx="214630" cy="241300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0"/>
            </p:blipFill>
            <p:spPr>
              <a:xfrm>
                <a:off x="8726170" y="1678305"/>
                <a:ext cx="2146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0" name="Ink 229"/>
              <p14:cNvContentPartPr/>
              <p14:nvPr/>
            </p14:nvContentPartPr>
            <p14:xfrm>
              <a:off x="8994140" y="1633855"/>
              <a:ext cx="205105" cy="250190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2"/>
            </p:blipFill>
            <p:spPr>
              <a:xfrm>
                <a:off x="8994140" y="1633855"/>
                <a:ext cx="2051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1" name="Ink 230"/>
              <p14:cNvContentPartPr/>
              <p14:nvPr/>
            </p14:nvContentPartPr>
            <p14:xfrm>
              <a:off x="9306560" y="1847850"/>
              <a:ext cx="232410" cy="36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4"/>
            </p:blipFill>
            <p:spPr>
              <a:xfrm>
                <a:off x="9306560" y="1847850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2" name="Ink 231"/>
              <p14:cNvContentPartPr/>
              <p14:nvPr/>
            </p14:nvContentPartPr>
            <p14:xfrm>
              <a:off x="9333230" y="1741170"/>
              <a:ext cx="232410" cy="160655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6"/>
            </p:blipFill>
            <p:spPr>
              <a:xfrm>
                <a:off x="9333230" y="1741170"/>
                <a:ext cx="2324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3" name="Ink 232"/>
              <p14:cNvContentPartPr/>
              <p14:nvPr/>
            </p14:nvContentPartPr>
            <p14:xfrm>
              <a:off x="9860280" y="1553210"/>
              <a:ext cx="170180" cy="24130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58"/>
            </p:blipFill>
            <p:spPr>
              <a:xfrm>
                <a:off x="9860280" y="1553210"/>
                <a:ext cx="1701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4" name="Ink 233"/>
              <p14:cNvContentPartPr/>
              <p14:nvPr/>
            </p14:nvContentPartPr>
            <p14:xfrm>
              <a:off x="10110470" y="1642745"/>
              <a:ext cx="330835" cy="169545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60"/>
            </p:blipFill>
            <p:spPr>
              <a:xfrm>
                <a:off x="10110470" y="1642745"/>
                <a:ext cx="3308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5" name="Ink 234"/>
              <p14:cNvContentPartPr/>
              <p14:nvPr/>
            </p14:nvContentPartPr>
            <p14:xfrm>
              <a:off x="10575290" y="1437640"/>
              <a:ext cx="133985" cy="410210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2"/>
            </p:blipFill>
            <p:spPr>
              <a:xfrm>
                <a:off x="10575290" y="1437640"/>
                <a:ext cx="13398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6" name="Ink 235"/>
              <p14:cNvContentPartPr/>
              <p14:nvPr/>
            </p14:nvContentPartPr>
            <p14:xfrm>
              <a:off x="10852150" y="1758950"/>
              <a:ext cx="160655" cy="17780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4"/>
            </p:blipFill>
            <p:spPr>
              <a:xfrm>
                <a:off x="10852150" y="175895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7" name="Ink 236"/>
              <p14:cNvContentPartPr/>
              <p14:nvPr/>
            </p14:nvContentPartPr>
            <p14:xfrm>
              <a:off x="10949940" y="1704975"/>
              <a:ext cx="133985" cy="9525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6"/>
            </p:blipFill>
            <p:spPr>
              <a:xfrm>
                <a:off x="10949940" y="1704975"/>
                <a:ext cx="13398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8" name="Ink 237"/>
              <p14:cNvContentPartPr/>
              <p14:nvPr/>
            </p14:nvContentPartPr>
            <p14:xfrm>
              <a:off x="11146790" y="1482090"/>
              <a:ext cx="142875" cy="312420"/>
            </p14:xfrm>
          </p:contentPart>
        </mc:Choice>
        <mc:Fallback xmlns="">
          <p:pic>
            <p:nvPicPr>
              <p:cNvPr id="238" name="Ink 237"/>
            </p:nvPicPr>
            <p:blipFill>
              <a:blip r:embed="rId468"/>
            </p:blipFill>
            <p:spPr>
              <a:xfrm>
                <a:off x="11146790" y="1482090"/>
                <a:ext cx="1428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39" name="Ink 238"/>
              <p14:cNvContentPartPr/>
              <p14:nvPr/>
            </p14:nvContentPartPr>
            <p14:xfrm>
              <a:off x="9047480" y="1785620"/>
              <a:ext cx="45085" cy="44450"/>
            </p14:xfrm>
          </p:contentPart>
        </mc:Choice>
        <mc:Fallback xmlns="">
          <p:pic>
            <p:nvPicPr>
              <p:cNvPr id="239" name="Ink 238"/>
            </p:nvPicPr>
            <p:blipFill>
              <a:blip r:embed="rId470"/>
            </p:blipFill>
            <p:spPr>
              <a:xfrm>
                <a:off x="9047480" y="1785620"/>
                <a:ext cx="450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40" name="Ink 239"/>
              <p14:cNvContentPartPr/>
              <p14:nvPr/>
            </p14:nvContentPartPr>
            <p14:xfrm>
              <a:off x="464185" y="4911090"/>
              <a:ext cx="410845" cy="142875"/>
            </p14:xfrm>
          </p:contentPart>
        </mc:Choice>
        <mc:Fallback xmlns="">
          <p:pic>
            <p:nvPicPr>
              <p:cNvPr id="240" name="Ink 239"/>
            </p:nvPicPr>
            <p:blipFill>
              <a:blip r:embed="rId472"/>
            </p:blipFill>
            <p:spPr>
              <a:xfrm>
                <a:off x="464185" y="4911090"/>
                <a:ext cx="4108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1" name="Ink 240"/>
              <p14:cNvContentPartPr/>
              <p14:nvPr/>
            </p14:nvContentPartPr>
            <p14:xfrm>
              <a:off x="1795145" y="5267960"/>
              <a:ext cx="26670" cy="360"/>
            </p14:xfrm>
          </p:contentPart>
        </mc:Choice>
        <mc:Fallback xmlns="">
          <p:pic>
            <p:nvPicPr>
              <p:cNvPr id="241" name="Ink 240"/>
            </p:nvPicPr>
            <p:blipFill>
              <a:blip r:embed="rId474"/>
            </p:blipFill>
            <p:spPr>
              <a:xfrm>
                <a:off x="1795145" y="526796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2" name="Ink 241"/>
              <p14:cNvContentPartPr/>
              <p14:nvPr/>
            </p14:nvContentPartPr>
            <p14:xfrm>
              <a:off x="1768475" y="5214620"/>
              <a:ext cx="71120" cy="62230"/>
            </p14:xfrm>
          </p:contentPart>
        </mc:Choice>
        <mc:Fallback xmlns="">
          <p:pic>
            <p:nvPicPr>
              <p:cNvPr id="242" name="Ink 241"/>
            </p:nvPicPr>
            <p:blipFill>
              <a:blip r:embed="rId476"/>
            </p:blipFill>
            <p:spPr>
              <a:xfrm>
                <a:off x="1768475" y="5214620"/>
                <a:ext cx="711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3" name="Ink 242"/>
              <p14:cNvContentPartPr/>
              <p14:nvPr/>
            </p14:nvContentPartPr>
            <p14:xfrm>
              <a:off x="3662045" y="5330825"/>
              <a:ext cx="53340" cy="71120"/>
            </p14:xfrm>
          </p:contentPart>
        </mc:Choice>
        <mc:Fallback xmlns="">
          <p:pic>
            <p:nvPicPr>
              <p:cNvPr id="243" name="Ink 242"/>
            </p:nvPicPr>
            <p:blipFill>
              <a:blip r:embed="rId478"/>
            </p:blipFill>
            <p:spPr>
              <a:xfrm>
                <a:off x="3662045" y="5330825"/>
                <a:ext cx="5334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4" name="Ink 243"/>
              <p14:cNvContentPartPr/>
              <p14:nvPr/>
            </p14:nvContentPartPr>
            <p14:xfrm>
              <a:off x="9530080" y="6027420"/>
              <a:ext cx="89535" cy="356870"/>
            </p14:xfrm>
          </p:contentPart>
        </mc:Choice>
        <mc:Fallback xmlns="">
          <p:pic>
            <p:nvPicPr>
              <p:cNvPr id="244" name="Ink 243"/>
            </p:nvPicPr>
            <p:blipFill>
              <a:blip r:embed="rId480"/>
            </p:blipFill>
            <p:spPr>
              <a:xfrm>
                <a:off x="9530080" y="6027420"/>
                <a:ext cx="8953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5" name="Ink 244"/>
              <p14:cNvContentPartPr/>
              <p14:nvPr/>
            </p14:nvContentPartPr>
            <p14:xfrm>
              <a:off x="9699625" y="6143625"/>
              <a:ext cx="151765" cy="124460"/>
            </p14:xfrm>
          </p:contentPart>
        </mc:Choice>
        <mc:Fallback xmlns="">
          <p:pic>
            <p:nvPicPr>
              <p:cNvPr id="245" name="Ink 244"/>
            </p:nvPicPr>
            <p:blipFill>
              <a:blip r:embed="rId482"/>
            </p:blipFill>
            <p:spPr>
              <a:xfrm>
                <a:off x="9699625" y="6143625"/>
                <a:ext cx="1517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6" name="Ink 245"/>
              <p14:cNvContentPartPr/>
              <p14:nvPr/>
            </p14:nvContentPartPr>
            <p14:xfrm>
              <a:off x="9940925" y="6241415"/>
              <a:ext cx="17780" cy="8890"/>
            </p14:xfrm>
          </p:contentPart>
        </mc:Choice>
        <mc:Fallback xmlns="">
          <p:pic>
            <p:nvPicPr>
              <p:cNvPr id="246" name="Ink 245"/>
            </p:nvPicPr>
            <p:blipFill>
              <a:blip r:embed="rId484"/>
            </p:blipFill>
            <p:spPr>
              <a:xfrm>
                <a:off x="9940925" y="624141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7" name="Ink 246"/>
              <p14:cNvContentPartPr/>
              <p14:nvPr/>
            </p14:nvContentPartPr>
            <p14:xfrm>
              <a:off x="10030460" y="6179185"/>
              <a:ext cx="133985" cy="97790"/>
            </p14:xfrm>
          </p:contentPart>
        </mc:Choice>
        <mc:Fallback xmlns="">
          <p:pic>
            <p:nvPicPr>
              <p:cNvPr id="247" name="Ink 246"/>
            </p:nvPicPr>
            <p:blipFill>
              <a:blip r:embed="rId486"/>
            </p:blipFill>
            <p:spPr>
              <a:xfrm>
                <a:off x="10030460" y="6179185"/>
                <a:ext cx="1339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48" name="Ink 247"/>
              <p14:cNvContentPartPr/>
              <p14:nvPr/>
            </p14:nvContentPartPr>
            <p14:xfrm>
              <a:off x="10262235" y="6179185"/>
              <a:ext cx="125095" cy="97790"/>
            </p14:xfrm>
          </p:contentPart>
        </mc:Choice>
        <mc:Fallback xmlns="">
          <p:pic>
            <p:nvPicPr>
              <p:cNvPr id="248" name="Ink 247"/>
            </p:nvPicPr>
            <p:blipFill>
              <a:blip r:embed="rId488"/>
            </p:blipFill>
            <p:spPr>
              <a:xfrm>
                <a:off x="10262235" y="6179185"/>
                <a:ext cx="1250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49" name="Ink 248"/>
              <p14:cNvContentPartPr/>
              <p14:nvPr/>
            </p14:nvContentPartPr>
            <p14:xfrm>
              <a:off x="10485755" y="6080760"/>
              <a:ext cx="107315" cy="196215"/>
            </p14:xfrm>
          </p:contentPart>
        </mc:Choice>
        <mc:Fallback xmlns="">
          <p:pic>
            <p:nvPicPr>
              <p:cNvPr id="249" name="Ink 248"/>
            </p:nvPicPr>
            <p:blipFill>
              <a:blip r:embed="rId490"/>
            </p:blipFill>
            <p:spPr>
              <a:xfrm>
                <a:off x="10485755" y="6080760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0" name="Ink 249"/>
              <p14:cNvContentPartPr/>
              <p14:nvPr/>
            </p14:nvContentPartPr>
            <p14:xfrm>
              <a:off x="10664190" y="5973445"/>
              <a:ext cx="142875" cy="410845"/>
            </p14:xfrm>
          </p:contentPart>
        </mc:Choice>
        <mc:Fallback xmlns="">
          <p:pic>
            <p:nvPicPr>
              <p:cNvPr id="250" name="Ink 249"/>
            </p:nvPicPr>
            <p:blipFill>
              <a:blip r:embed="rId492"/>
            </p:blipFill>
            <p:spPr>
              <a:xfrm>
                <a:off x="10664190" y="5973445"/>
                <a:ext cx="1428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1" name="Ink 250"/>
              <p14:cNvContentPartPr/>
              <p14:nvPr/>
            </p14:nvContentPartPr>
            <p14:xfrm>
              <a:off x="10967720" y="5830570"/>
              <a:ext cx="98425" cy="179070"/>
            </p14:xfrm>
          </p:contentPart>
        </mc:Choice>
        <mc:Fallback xmlns="">
          <p:pic>
            <p:nvPicPr>
              <p:cNvPr id="251" name="Ink 250"/>
            </p:nvPicPr>
            <p:blipFill>
              <a:blip r:embed="rId494"/>
            </p:blipFill>
            <p:spPr>
              <a:xfrm>
                <a:off x="10967720" y="5830570"/>
                <a:ext cx="9842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2" name="Ink 251"/>
              <p14:cNvContentPartPr/>
              <p14:nvPr/>
            </p14:nvContentPartPr>
            <p14:xfrm>
              <a:off x="11039475" y="6223635"/>
              <a:ext cx="160655" cy="17780"/>
            </p14:xfrm>
          </p:contentPart>
        </mc:Choice>
        <mc:Fallback xmlns="">
          <p:pic>
            <p:nvPicPr>
              <p:cNvPr id="252" name="Ink 251"/>
            </p:nvPicPr>
            <p:blipFill>
              <a:blip r:embed="rId496"/>
            </p:blipFill>
            <p:spPr>
              <a:xfrm>
                <a:off x="11039475" y="622363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253" name="Ink 252"/>
              <p14:cNvContentPartPr/>
              <p14:nvPr/>
            </p14:nvContentPartPr>
            <p14:xfrm>
              <a:off x="11066145" y="6179185"/>
              <a:ext cx="142875" cy="8890"/>
            </p14:xfrm>
          </p:contentPart>
        </mc:Choice>
        <mc:Fallback xmlns="">
          <p:pic>
            <p:nvPicPr>
              <p:cNvPr id="253" name="Ink 252"/>
            </p:nvPicPr>
            <p:blipFill>
              <a:blip r:embed="rId498"/>
            </p:blipFill>
            <p:spPr>
              <a:xfrm>
                <a:off x="11066145" y="61791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254" name="Ink 253"/>
              <p14:cNvContentPartPr/>
              <p14:nvPr/>
            </p14:nvContentPartPr>
            <p14:xfrm>
              <a:off x="11289665" y="6045200"/>
              <a:ext cx="53340" cy="205105"/>
            </p14:xfrm>
          </p:contentPart>
        </mc:Choice>
        <mc:Fallback xmlns="">
          <p:pic>
            <p:nvPicPr>
              <p:cNvPr id="254" name="Ink 253"/>
            </p:nvPicPr>
            <p:blipFill>
              <a:blip r:embed="rId500"/>
            </p:blipFill>
            <p:spPr>
              <a:xfrm>
                <a:off x="11289665" y="604520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255" name="Ink 254"/>
              <p14:cNvContentPartPr/>
              <p14:nvPr/>
            </p14:nvContentPartPr>
            <p14:xfrm>
              <a:off x="11423650" y="6125210"/>
              <a:ext cx="88900" cy="142875"/>
            </p14:xfrm>
          </p:contentPart>
        </mc:Choice>
        <mc:Fallback xmlns="">
          <p:pic>
            <p:nvPicPr>
              <p:cNvPr id="255" name="Ink 254"/>
            </p:nvPicPr>
            <p:blipFill>
              <a:blip r:embed="rId502"/>
            </p:blipFill>
            <p:spPr>
              <a:xfrm>
                <a:off x="11423650" y="6125210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256" name="Ink 255"/>
              <p14:cNvContentPartPr/>
              <p14:nvPr/>
            </p14:nvContentPartPr>
            <p14:xfrm>
              <a:off x="11539855" y="5982335"/>
              <a:ext cx="125095" cy="8890"/>
            </p14:xfrm>
          </p:contentPart>
        </mc:Choice>
        <mc:Fallback xmlns="">
          <p:pic>
            <p:nvPicPr>
              <p:cNvPr id="256" name="Ink 255"/>
            </p:nvPicPr>
            <p:blipFill>
              <a:blip r:embed="rId504"/>
            </p:blipFill>
            <p:spPr>
              <a:xfrm>
                <a:off x="11539855" y="598233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257" name="Ink 256"/>
              <p14:cNvContentPartPr/>
              <p14:nvPr/>
            </p14:nvContentPartPr>
            <p14:xfrm>
              <a:off x="11762740" y="5884545"/>
              <a:ext cx="187960" cy="160655"/>
            </p14:xfrm>
          </p:contentPart>
        </mc:Choice>
        <mc:Fallback xmlns="">
          <p:pic>
            <p:nvPicPr>
              <p:cNvPr id="257" name="Ink 256"/>
            </p:nvPicPr>
            <p:blipFill>
              <a:blip r:embed="rId506"/>
            </p:blipFill>
            <p:spPr>
              <a:xfrm>
                <a:off x="11762740" y="5884545"/>
                <a:ext cx="1879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258" name="Ink 257"/>
              <p14:cNvContentPartPr/>
              <p14:nvPr/>
            </p14:nvContentPartPr>
            <p14:xfrm>
              <a:off x="5555615" y="4866640"/>
              <a:ext cx="446405" cy="356870"/>
            </p14:xfrm>
          </p:contentPart>
        </mc:Choice>
        <mc:Fallback xmlns="">
          <p:pic>
            <p:nvPicPr>
              <p:cNvPr id="258" name="Ink 257"/>
            </p:nvPicPr>
            <p:blipFill>
              <a:blip r:embed="rId508"/>
            </p:blipFill>
            <p:spPr>
              <a:xfrm>
                <a:off x="5555615" y="4866640"/>
                <a:ext cx="4464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259" name="Ink 258"/>
              <p14:cNvContentPartPr/>
              <p14:nvPr/>
            </p14:nvContentPartPr>
            <p14:xfrm>
              <a:off x="5466080" y="4384040"/>
              <a:ext cx="223520" cy="366395"/>
            </p14:xfrm>
          </p:contentPart>
        </mc:Choice>
        <mc:Fallback xmlns="">
          <p:pic>
            <p:nvPicPr>
              <p:cNvPr id="259" name="Ink 258"/>
            </p:nvPicPr>
            <p:blipFill>
              <a:blip r:embed="rId510"/>
            </p:blipFill>
            <p:spPr>
              <a:xfrm>
                <a:off x="5466080" y="4384040"/>
                <a:ext cx="2235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260" name="Ink 259"/>
              <p14:cNvContentPartPr/>
              <p14:nvPr/>
            </p14:nvContentPartPr>
            <p14:xfrm>
              <a:off x="5671185" y="4526915"/>
              <a:ext cx="205740" cy="187960"/>
            </p14:xfrm>
          </p:contentPart>
        </mc:Choice>
        <mc:Fallback xmlns="">
          <p:pic>
            <p:nvPicPr>
              <p:cNvPr id="260" name="Ink 259"/>
            </p:nvPicPr>
            <p:blipFill>
              <a:blip r:embed="rId512"/>
            </p:blipFill>
            <p:spPr>
              <a:xfrm>
                <a:off x="5671185" y="4526915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261" name="Ink 260"/>
              <p14:cNvContentPartPr/>
              <p14:nvPr/>
            </p14:nvContentPartPr>
            <p14:xfrm>
              <a:off x="5930265" y="4625340"/>
              <a:ext cx="116205" cy="17780"/>
            </p14:xfrm>
          </p:contentPart>
        </mc:Choice>
        <mc:Fallback xmlns="">
          <p:pic>
            <p:nvPicPr>
              <p:cNvPr id="261" name="Ink 260"/>
            </p:nvPicPr>
            <p:blipFill>
              <a:blip r:embed="rId514"/>
            </p:blipFill>
            <p:spPr>
              <a:xfrm>
                <a:off x="5930265" y="462534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262" name="Ink 261"/>
              <p14:cNvContentPartPr/>
              <p14:nvPr/>
            </p14:nvContentPartPr>
            <p14:xfrm>
              <a:off x="6109335" y="4544695"/>
              <a:ext cx="115570" cy="205740"/>
            </p14:xfrm>
          </p:contentPart>
        </mc:Choice>
        <mc:Fallback xmlns="">
          <p:pic>
            <p:nvPicPr>
              <p:cNvPr id="262" name="Ink 261"/>
            </p:nvPicPr>
            <p:blipFill>
              <a:blip r:embed="rId516"/>
            </p:blipFill>
            <p:spPr>
              <a:xfrm>
                <a:off x="6109335" y="4544695"/>
                <a:ext cx="1155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263" name="Ink 262"/>
              <p14:cNvContentPartPr/>
              <p14:nvPr/>
            </p14:nvContentPartPr>
            <p14:xfrm>
              <a:off x="6269990" y="4678680"/>
              <a:ext cx="80010" cy="107315"/>
            </p14:xfrm>
          </p:contentPart>
        </mc:Choice>
        <mc:Fallback xmlns="">
          <p:pic>
            <p:nvPicPr>
              <p:cNvPr id="263" name="Ink 262"/>
            </p:nvPicPr>
            <p:blipFill>
              <a:blip r:embed="rId518"/>
            </p:blipFill>
            <p:spPr>
              <a:xfrm>
                <a:off x="6269990" y="4678680"/>
                <a:ext cx="800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264" name="Ink 263"/>
              <p14:cNvContentPartPr/>
              <p14:nvPr/>
            </p14:nvContentPartPr>
            <p14:xfrm>
              <a:off x="6421755" y="4455795"/>
              <a:ext cx="62230" cy="330200"/>
            </p14:xfrm>
          </p:contentPart>
        </mc:Choice>
        <mc:Fallback xmlns="">
          <p:pic>
            <p:nvPicPr>
              <p:cNvPr id="264" name="Ink 263"/>
            </p:nvPicPr>
            <p:blipFill>
              <a:blip r:embed="rId520"/>
            </p:blipFill>
            <p:spPr>
              <a:xfrm>
                <a:off x="6421755" y="4455795"/>
                <a:ext cx="622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265" name="Ink 264"/>
              <p14:cNvContentPartPr/>
              <p14:nvPr/>
            </p14:nvContentPartPr>
            <p14:xfrm>
              <a:off x="7984490" y="5071745"/>
              <a:ext cx="554355" cy="375285"/>
            </p14:xfrm>
          </p:contentPart>
        </mc:Choice>
        <mc:Fallback xmlns="">
          <p:pic>
            <p:nvPicPr>
              <p:cNvPr id="265" name="Ink 264"/>
            </p:nvPicPr>
            <p:blipFill>
              <a:blip r:embed="rId522"/>
            </p:blipFill>
            <p:spPr>
              <a:xfrm>
                <a:off x="7984490" y="5071745"/>
                <a:ext cx="55435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266" name="Ink 265"/>
              <p14:cNvContentPartPr/>
              <p14:nvPr/>
            </p14:nvContentPartPr>
            <p14:xfrm>
              <a:off x="8154670" y="4857750"/>
              <a:ext cx="80010" cy="196215"/>
            </p14:xfrm>
          </p:contentPart>
        </mc:Choice>
        <mc:Fallback xmlns="">
          <p:pic>
            <p:nvPicPr>
              <p:cNvPr id="266" name="Ink 265"/>
            </p:nvPicPr>
            <p:blipFill>
              <a:blip r:embed="rId524"/>
            </p:blipFill>
            <p:spPr>
              <a:xfrm>
                <a:off x="8154670" y="4857750"/>
                <a:ext cx="800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267" name="Ink 266"/>
              <p14:cNvContentPartPr/>
              <p14:nvPr/>
            </p14:nvContentPartPr>
            <p14:xfrm>
              <a:off x="8279765" y="4902200"/>
              <a:ext cx="133985" cy="151765"/>
            </p14:xfrm>
          </p:contentPart>
        </mc:Choice>
        <mc:Fallback xmlns="">
          <p:pic>
            <p:nvPicPr>
              <p:cNvPr id="267" name="Ink 266"/>
            </p:nvPicPr>
            <p:blipFill>
              <a:blip r:embed="rId526"/>
            </p:blipFill>
            <p:spPr>
              <a:xfrm>
                <a:off x="8279765" y="490220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268" name="Ink 267"/>
              <p14:cNvContentPartPr/>
              <p14:nvPr/>
            </p14:nvContentPartPr>
            <p14:xfrm>
              <a:off x="8502650" y="4982210"/>
              <a:ext cx="98425" cy="8890"/>
            </p14:xfrm>
          </p:contentPart>
        </mc:Choice>
        <mc:Fallback xmlns="">
          <p:pic>
            <p:nvPicPr>
              <p:cNvPr id="268" name="Ink 267"/>
            </p:nvPicPr>
            <p:blipFill>
              <a:blip r:embed="rId528"/>
            </p:blipFill>
            <p:spPr>
              <a:xfrm>
                <a:off x="8502650" y="498221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269" name="Ink 268"/>
              <p14:cNvContentPartPr/>
              <p14:nvPr/>
            </p14:nvContentPartPr>
            <p14:xfrm>
              <a:off x="8645525" y="4911090"/>
              <a:ext cx="98425" cy="151765"/>
            </p14:xfrm>
          </p:contentPart>
        </mc:Choice>
        <mc:Fallback xmlns="">
          <p:pic>
            <p:nvPicPr>
              <p:cNvPr id="269" name="Ink 268"/>
            </p:nvPicPr>
            <p:blipFill>
              <a:blip r:embed="rId530"/>
            </p:blipFill>
            <p:spPr>
              <a:xfrm>
                <a:off x="8645525" y="491109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270" name="Ink 269"/>
              <p14:cNvContentPartPr/>
              <p14:nvPr/>
            </p14:nvContentPartPr>
            <p14:xfrm>
              <a:off x="8752840" y="5027295"/>
              <a:ext cx="71755" cy="80010"/>
            </p14:xfrm>
          </p:contentPart>
        </mc:Choice>
        <mc:Fallback xmlns="">
          <p:pic>
            <p:nvPicPr>
              <p:cNvPr id="270" name="Ink 269"/>
            </p:nvPicPr>
            <p:blipFill>
              <a:blip r:embed="rId532"/>
            </p:blipFill>
            <p:spPr>
              <a:xfrm>
                <a:off x="8752840" y="5027295"/>
                <a:ext cx="7175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271" name="Ink 270"/>
              <p14:cNvContentPartPr/>
              <p14:nvPr/>
            </p14:nvContentPartPr>
            <p14:xfrm>
              <a:off x="8895715" y="4803775"/>
              <a:ext cx="80645" cy="348615"/>
            </p14:xfrm>
          </p:contentPart>
        </mc:Choice>
        <mc:Fallback xmlns="">
          <p:pic>
            <p:nvPicPr>
              <p:cNvPr id="271" name="Ink 270"/>
            </p:nvPicPr>
            <p:blipFill>
              <a:blip r:embed="rId534"/>
            </p:blipFill>
            <p:spPr>
              <a:xfrm>
                <a:off x="8895715" y="4803775"/>
                <a:ext cx="806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272" name="Ink 271"/>
              <p14:cNvContentPartPr/>
              <p14:nvPr/>
            </p14:nvContentPartPr>
            <p14:xfrm>
              <a:off x="9011920" y="4759325"/>
              <a:ext cx="107315" cy="116205"/>
            </p14:xfrm>
          </p:contentPart>
        </mc:Choice>
        <mc:Fallback xmlns="">
          <p:pic>
            <p:nvPicPr>
              <p:cNvPr id="272" name="Ink 271"/>
            </p:nvPicPr>
            <p:blipFill>
              <a:blip r:embed="rId536"/>
            </p:blipFill>
            <p:spPr>
              <a:xfrm>
                <a:off x="9011920" y="4759325"/>
                <a:ext cx="107315" cy="1162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DejaVu Math TeX Gyre</vt:lpstr>
      <vt:lpstr>Arial Black</vt:lpstr>
      <vt:lpstr>微软雅黑</vt:lpstr>
      <vt:lpstr>Arial Unicode MS</vt:lpstr>
      <vt:lpstr>SimSun</vt:lpstr>
      <vt:lpstr>Times New Roman</vt:lpstr>
      <vt:lpstr>Office Theme</vt:lpstr>
      <vt:lpstr>Planos Tangentes</vt:lpstr>
      <vt:lpstr>Geometria Analitica</vt:lpstr>
      <vt:lpstr>Curvas de Grade</vt:lpstr>
      <vt:lpstr>Vetor normal da superficie via vetores tangentes</vt:lpstr>
      <vt:lpstr>Vetor normal da superficie via vetore gradiente</vt:lpstr>
      <vt:lpstr>Plano Tangente</vt:lpstr>
      <vt:lpstr>Exemplo</vt:lpstr>
      <vt:lpstr>Plano tangente e aproximação linear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13</cp:revision>
  <dcterms:created xsi:type="dcterms:W3CDTF">2020-11-24T21:52:29Z</dcterms:created>
  <dcterms:modified xsi:type="dcterms:W3CDTF">2020-11-24T21:52:29Z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