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PT" altLang="en-US"/>
              <a:t>Integrais de Superficie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  <a:sym typeface="+mn-ea"/>
              </a:rPr>
              <a:t>Integral de superficie de campos vetoriais</a:t>
            </a:r>
            <a:endParaRPr lang="en-US" sz="3200"/>
          </a:p>
        </p:txBody>
      </p:sp>
      <p:pic>
        <p:nvPicPr>
          <p:cNvPr id="4" name="Content Placeholder 3" descr="surf_vec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22795" y="1732280"/>
            <a:ext cx="404050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Definição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vect_eq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6480" y="1543685"/>
            <a:ext cx="10098405" cy="2124710"/>
          </a:xfrm>
          <a:prstGeom prst="rect">
            <a:avLst/>
          </a:prstGeom>
        </p:spPr>
      </p:pic>
      <p:pic>
        <p:nvPicPr>
          <p:cNvPr id="5" name="Picture 4" descr="surf_vect_eq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0" y="5227955"/>
            <a:ext cx="71913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vect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52855"/>
            <a:ext cx="11107420" cy="762000"/>
          </a:xfrm>
          <a:prstGeom prst="rect">
            <a:avLst/>
          </a:prstGeom>
        </p:spPr>
      </p:pic>
      <p:pic>
        <p:nvPicPr>
          <p:cNvPr id="5" name="Picture 4" descr="surf_vect_ex_r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70" y="2247900"/>
            <a:ext cx="61436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vect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26515"/>
            <a:ext cx="11375390" cy="780415"/>
          </a:xfrm>
          <a:prstGeom prst="rect">
            <a:avLst/>
          </a:prstGeom>
        </p:spPr>
      </p:pic>
      <p:pic>
        <p:nvPicPr>
          <p:cNvPr id="5" name="Picture 4" descr="surf_vect_ex2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155" y="2106930"/>
            <a:ext cx="303593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Interpretação geometrica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sur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25" y="2214880"/>
            <a:ext cx="3695700" cy="2428875"/>
          </a:xfrm>
          <a:prstGeom prst="rect">
            <a:avLst/>
          </a:prstGeom>
        </p:spPr>
      </p:pic>
      <p:pic>
        <p:nvPicPr>
          <p:cNvPr id="7" name="Picture 6" descr="surf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2214880"/>
            <a:ext cx="3952875" cy="34861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28490" y="3094990"/>
            <a:ext cx="1778000" cy="393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Integral de superficie de campos escalares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int_sur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5215" y="2239645"/>
            <a:ext cx="7100570" cy="1169670"/>
          </a:xfrm>
          <a:prstGeom prst="rect">
            <a:avLst/>
          </a:prstGeom>
        </p:spPr>
      </p:pic>
      <p:pic>
        <p:nvPicPr>
          <p:cNvPr id="5" name="Picture 4" descr="int_surf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51630"/>
            <a:ext cx="93726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int_surf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635" y="1388745"/>
            <a:ext cx="10920730" cy="744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Centro de mass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mas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3660" y="1831975"/>
            <a:ext cx="4043680" cy="1196975"/>
          </a:xfrm>
          <a:prstGeom prst="rect">
            <a:avLst/>
          </a:prstGeom>
        </p:spPr>
      </p:pic>
      <p:pic>
        <p:nvPicPr>
          <p:cNvPr id="5" name="Picture 4" descr="surf_mass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4125595"/>
            <a:ext cx="1089787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int_surf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1294745" cy="1146810"/>
          </a:xfrm>
          <a:prstGeom prst="rect">
            <a:avLst/>
          </a:prstGeom>
        </p:spPr>
      </p:pic>
      <p:pic>
        <p:nvPicPr>
          <p:cNvPr id="7" name="Picture 6" descr="int_surf_ex2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795" y="3535045"/>
            <a:ext cx="38004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 - cont.</a:t>
            </a:r>
            <a:endParaRPr lang="pt-PT" altLang="en-US" sz="3200" u="sng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Superficies orientadas</a:t>
            </a:r>
            <a:endParaRPr lang="pt-PT" altLang="en-US" sz="3200" u="sng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Não orientada (Faixa de Mobius)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Orientada</a:t>
            </a:r>
            <a:endParaRPr lang="pt-PT" altLang="en-US"/>
          </a:p>
        </p:txBody>
      </p:sp>
      <p:pic>
        <p:nvPicPr>
          <p:cNvPr id="4" name="Picture 3" descr="mobiu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13780" y="1272540"/>
            <a:ext cx="3119120" cy="1661160"/>
          </a:xfrm>
          <a:prstGeom prst="rect">
            <a:avLst/>
          </a:prstGeom>
        </p:spPr>
      </p:pic>
      <p:pic>
        <p:nvPicPr>
          <p:cNvPr id="5" name="Picture 4" descr="surf_orie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3244850"/>
            <a:ext cx="3265805" cy="3146425"/>
          </a:xfrm>
          <a:prstGeom prst="rect">
            <a:avLst/>
          </a:prstGeom>
        </p:spPr>
      </p:pic>
      <p:pic>
        <p:nvPicPr>
          <p:cNvPr id="6" name="Picture 5" descr="surf_n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85" y="4777105"/>
            <a:ext cx="329565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 fechada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fechad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6685" y="1291590"/>
            <a:ext cx="9401810" cy="3900805"/>
          </a:xfrm>
          <a:prstGeom prst="rect">
            <a:avLst/>
          </a:prstGeom>
        </p:spPr>
      </p:pic>
      <p:pic>
        <p:nvPicPr>
          <p:cNvPr id="5" name="Picture 4" descr="surf_fechada_tx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5418455"/>
            <a:ext cx="9886950" cy="1362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Presentation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Times New Roman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10</cp:revision>
  <dcterms:created xsi:type="dcterms:W3CDTF">2020-12-01T16:48:59Z</dcterms:created>
  <dcterms:modified xsi:type="dcterms:W3CDTF">2020-12-01T16:48:59Z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