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60" r:id="rId5"/>
    <p:sldId id="261" r:id="rId6"/>
    <p:sldId id="262" r:id="rId7"/>
    <p:sldId id="264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252 196,'2'0,"-4"-1,2 1,0 0,0 0,0 0,0 0,0 0,0 0,0 0,0 0,0 0,0 0,0 0,0-1,0 1,0 0,0 0,0 0,0 0,0 0,0 0,0 0,0 0,0 0,0 0,0 0,0 1,0-1,0 1,0 0,1 0,-1 0,0 0,0 0,1 1,-1-1,0 0,1 1,-1-1,0 1,0-1,1 1,-1-1,0 1,0-1,0 1,0-1,0 1,1-1,-1 1,0-1,0 0,0 1,0-1,0 1,0-1,0 0,0 0,0 0,0 0,0-1,0 1,0 0,0 0,0-1,0 1,1 0,-1-1,0 1,0-1,0 1,0-1,0 1,0 0,0-1,0 0,0 1,0-1,0 0,0 0,0 1,0-1,0 0,0 0,0 1,0-1,0 0,1 0,-1 1,0-1,0 0,0 0,0 0,0 0,0 1,0-1,0 0,0 0,0 0,0 0,0 0,0 0,0 0,0 0,0 0,0 0,0 0,0 0,0 0,0 0,0 0,0 0,0 0,0 0,0 0,0 0,0 0,0-1,0-1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538 674,'2'0,"-4"0,2 0,0 0,0 0,0 0,0 0,0 0,0 0,0 0,1-1,-1 1,0 0,0 0,0 0,0 0,0 0,0 0,0 0,0 0,0 0,0 0,0 0,0 0,0 0,0 0,0 0,0 0,0 0,0 0,0 0,0 0,0 0,0 0,0 0,0 0,0 0,0 0,0 0,0 0,0-1,0 1,0 0,-1-1,1 1,0 0,0 0,0-1,0 1,0 0,0-1,0 1,0 0,0-1,0 1,0 0,0-1,0 1,0 0,1 0,-1-1,1 1,-1 0,1-1,-1 1,1 0,-1 0,1 0,0 0,-1 0,1 0,0 0,-1 0,1 0,-1 0,1 0,-1 0,1 0,-1 1,0-1,1 0,-1 0,1 1,-1-1,0 0,1 1,-1-1,0 1,0-1,1 1,-1 0,0 0,0-1,0 1,0-1,0 1,0-1,0 1,-1-1,1 1,0-1,0 0,0 1,0-1,0 0,0 1,-1-1,1 0,0 0,0 1,0-1,0 0,0 0,0 0,0 1,-1-1,1 0,0 0,0 0,0 0,0 0,0 0,0 0,0 0,0 0,0 0,0 0,0 0,0 0,0 0,0 0,0 0,0 0,1-1,-1 1,0-1,1 0,-1 1,1-1,-1 1,0-1,1 1,-1-1,0 1,1-1,-1 1,0-1,0 1,1 0,-1-1,0 1,0-1,0 1,1 0,-1-1,0 1,0 0,0 0,1-1,-1 1,0 0,0 0,0-1,0 1,0 0,0 0,0 0,0 0,0 0,0 0,0 0,0 0,0 0,0 0,0 0,0 0,0 1,0-1,0 1,0-1,0 1,0-1,0 1,0-1,0 1,0 0,0-1,0 1,0-1,0 1,0 0,0-1,0 1,1-1,-1 1,0-1,1 1,-1-1,1 1,-1-1,0 1,1-1,-1 0,1 1,-1-1,0 0,0 0,1 1,-1-1,1 0,-1 0,0 1,0-1,1 0,-1 0,0 0,0 0,1 0,-1 0,0 0,0 0,0 0,0 0,0 0,0 0,0 0,0 0,0 0,1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708 465,'2'0,"-4"0,2 0,0 0,0 0,0 0,0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702 465,'2'0,"-4"0,2 0,-1 0,1 0,0 0,0 0,0 0,0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692 462,'2'0,"-4"0,2 0,0 0,0 0,0 0,0 0,0 0,0 0,0-1,0 1,0 0,0 0,1-1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705 450,'2'0,"-4"0,2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690 450,'2'0,"-4"0,2 0,0 0,0 0,0 0,0 0,-1 0,1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681 453,'-1'0,"1"0,0 0,0 0,0 0,0 0,0 0,0 0,0 0,-1 0,1-1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678 443,'2'0,"-4"0,2 0,0 0,0-1,0 1,0 0,-1 0,1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674 443,'2'0,"-4"0,2 0,0 0,0 0,0 0,0 0,0 0,0 0,0 0,0 0,0 0,0 1,0-1,0 0,0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684 463,'2'0,"-4"1,2-1,0 0,0 0,0 0,0 0,0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669 458,'2'0,"-4"-1,2 1,0 0,0 0,0 0,0 0,0-1,0 1,0 0,0 0,0 0,0 0,0 0,0 0,0 0,0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48 204,'2'0,"-5"0,3 0,0 0,0 0,0 0,0 0,0 0,0 0,0 0,0 0,0 0,0 0,0 0,0 0,0 0,0 0,0 0,0 0,0 0,0 0,0 1,0-1,0 0,0 0,0 1,0-1,0 0,1 1,-1-1,0 1,0-1,1 1,-1 0,0-1,1 1,-1-1,0 1,1-1,-1 0,0 0,1 1,-1-1,0 0,0 0,1 0,-1 0,1 0,-1 0,0 0,0 0,1 0,-1 0,1 0,-1-1,1 1,-1 0,0-1,1 1,-1-1,0 1,1-1,-1 1,0 0,0-1,1 1,-1-1,0 1,0 0,0 0,0-1,0 1,0 0,0 0,0-1,0 1,0 0,0 0,0 0,0 0,0 0,0 0,0 0,0 0,0 0,0 0,0 0,0 0,0 1,0-1,0 1,0 0,0 0,0 0,1 1,-1-1,0 0,0 1,0 0,0 0,0 0,-1 0,1 0,0 0,0 0,0-1,0 1,0 0,0-1,-1 1,1 0,0-1,0 0,-1 1,1 0,-1-1,1 0,-1 0,1 0,0-1,-1 1,1-1,-2 1,2-1,-1 1,0-1,1 0,-1 0,0 0,0 0,1 0,-1 0,0 0,1 0,-1-1,1 1,0 0,-1-1,1 1,0-1,0 1,-1-1,1 0,1 1,-1-1,0 0,1 0,0 0,0 0,0 0,0 0,0 0,0 1,0-1,0 0,0 1,0-1,0 1,0-1,0 1,0 0,-1-1,1 1,0 0,0 0,-1-1,1 1,-1 0,0 0,1 0,-1 0,0 0,0 0,1 0,-1 0,0 0,0 0,0 0,1 0,-1 0,0 0,0-1,1 1,-1 0,0 0,0 0,0 0,2-1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669 449,'2'0,"-4"0,2 0,-1-1,1 1,0 0,0 0,0 0,-1 0,1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659 451,'2'0,"-4"0,2 1,0-1,0 0,0 0,0 0,0 1,-1-1,1 1,0 0,0-1,0 1,0-1,0 1,-1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657 467,'2'0,"-4"0,2 0,0 0,0 0,0 1,0-1,0 0,0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649 459,'2'0,"-4"0,1-1,1 1,0 0,0 0,0 0,0-1,0 1,0 0,-1-2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642 446,'2'0,"-4"0,2 0,0 0,0 0,-1-1,1 1,0 0,-1 0,1 0,0 0,-1 0,1 0,0 0,-2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630 451,'2'0,"-5"0,3 1,0-1,0 0,-1 0,1 0,-1 0,1 1,-1-1,1 0,-2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666 416,'2'0,"-4"0,2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0,-1 0,1-1,0 1,0 0,0 0,0 0,0 0,0 0,0 0,0 0,0 0,0 0,1 0,-1 0,0 0,0 0,0 0,0 0,0 0,0 0,0 0,0 0,0 0,1 0,-1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652 382,'0'-1,"0"1,0 0,-1 0,1 0,0 0,0 0,0 0,0 0,0 0,0 0,0 0,0 0,-1-1,1 1,0 0,0 0,0 0,0 0,0 0,0 0,0 0,0 0,0 0,0 0,0 0,0 0,0-1,0 1,0 0,0 0,0 0,0 0,0 0,0 0,0 0,0 0,0 0,0 0,0 0,0 0,0 0,0 0,0 0,0 0,0 0,0 0,0 0,0 0,0 0,0 0,0 0,0 0,0 0,0 0,0 0,0 0,1 0,-1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464 161,'2'0,"-4"0,2 0,0 0,0 0,0 0,0-1,0 1,0 0,0 0,0 0,0 0,1 0,-1 0,0 0,0 0,0-1,0 1,0 0,0 0,0 0,0 0,1 0,-1 0,0 0,0 0,0-1,0 1,0 0,0 0,0 0,0 0,0 0,0 0,0 0,0 0,0 0,0 0,0 0,0 1,-1-1,0 1,1 0,-1-1,0 1,1 0,-1 1,0-1,1 0,-1 0,1 0,-1 1,1-1,0 0,-1 2,1-2,0 0,0 1,1-1,-1 0,0-1,0 1,0 0,0 0,1-1,-1 1,0-1,1 1,-1-1,0 1,0-1,1 0,-1 1,1-1,-1 0,0 1,1-1,-1 0,1 0,-1 0,1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477 176,'2'0,"-4"0,2 0,0 0,0 0,0 0,0 0,-1-1,1 1,0-1,0 1,0 0,0 0,-1-1,1 1,0-1,0 1,0 0,0 0,0-1,0 1,0 0,0-1,0 1,1 0,-1 0,0-1,0 1,0 0,0 0,1 0,-1 0,0 0,0 0,1-1,-1 1,0 0,1 0,-1 0,0 1,1-1,-1 0,0 0,0 0,1 1,-1-1,0 1,0 0,1 0,-1-1,0 1,0 0,0 0,0-1,0 1,0 0,-1 0,1 0,0 0,0-1,0 1,0-1,0 0,-1 0,1 0,0 1,0-1,0 0,0 0,0 0,0 0,0 1,0-1,0 0,0 0,0 0,0 0,0-1,0 1,1-1,-1 1,0-1,1 0,-1 1,1-1,-1 0,1 0,-1 0,0 1,1-1,-1 1,0-1,0 0,1 1,-1 0,0-1,0 1,0 0,0-1,0 1,0 0,0 0,0 0,0 0,0-1,0 1,0 0,0 0,1 0,-1 0,0 0,0 0,0 0,0 0,-1 0,1 1,0-1,0 1,0-1,0 1,-1 0,1-1,0 1,0 0,0 0,0-1,0 1,1-1,-1 1,0-1,0 1,1-1,-1 1,1-1,-1 0,1 0,-1 0,1 0,-1 0,2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267 323,'2'0,"-4"0,2 0,0 0,0 0,0 0,0 0,0 0,0 0,0-1,0 1,0 0,0 0,1 0,-1 0,0 0,0 0,0 0,0 0,1-1,-1 1,0 0,0 0,1 0,-1 0,0 0,1 0,-1 0,0 1,1-1,-1 0,0 0,0 0,0 0,0 0,0 1,0-1,0 0,0 0,0 0,0 0,0 0,0 0,0 1,0-1,0 0,0 0,0 0,-1 0,1 0,0 0,0 0,0 0,0 0,-1 0,1-1,0 1,0 0,0 0,0 0,0 0,0 0,0 0,-1 0,1 0,0 0,0 0,0 0,0 0,0 0,0 0,0 0,0 0,0 0,0 0,0 0,0 0,0 0,0 0,0 0,0 0,0 0,0 0,1-1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498 178,'2'0,"-4"0,2 0,0 0,0 0,0 0,0 0,0 0,0 0,0 0,0 0,0 1,1-1,-1 1,0-1,0 1,0-1,0 2,-1-2,1 1,0 0,0 0,-1-1,1 1,0 0,-1-1,1 1,0-1,-1 0,1 1,0-1,0 0,0 0,0 0,0 0,-1 1,1-1,0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505 168,'2'0,"-4"0,2 0,0 0,0 0,0 0,0 0,0 0,0 0,0 0,0 0,0 0,0 0,0 0,0 0,0 0,1 1,-1-1,0 1,0 0,1-1,-1 1,0 0,1 0,-1 0,0-1,1 1,-1-1,0 1,1-1,0 1,-1-1,0 1,0-1,1 0,-1 0,0 0,0 0,0 0,1-1,-1 1,1-1,-1 1,0-1,0 1,0-1,0 1,0-1,0 1,0-1,0 1,0-1,0 1,0 0,0 0,0-1,0 1,0 0,0 0,0 0,0 0,0 0,0 0,0 0,0 0,0 0,0 0,0 0,0 1,0 0,0 0,0 0,0 0,1 0,-1 1,0-1,0 1,0-1,0 0,0 1,0-1,0 1,0-1,0 1,0-1,0 1,0-1,0 0,0 0,0 0,0 0,0 0,0-1,0 1,0-1,0 0,-1 1,1-1,0 0,0 0,-1 0,1 0,0 0,-1 0,1 0,-1 0,1 0,0 0,-1 0,1-1,0 1,0 0,0-1,0 1,0-1,0 1,0-1,1 0,0 0,0 1,-1-1,1 0,0 1,2-2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536 185,'2'0,"-4"0,2 0,0 0,0 0,1 0,-1 1,0 0,0-1,0 1,0 1,-1-2,1 1,0 0,-1-1,1 1,0 0,-1-1,1 1,-1-1,1 0,-1 1,1-1,-1 0,1 0,0 0,0 1,0-1,0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548 166,'2'0,"-4"0,2 0,0 0,0 0,0 0,0 0,0 0,0 0,1 0,-1 0,1 1,0-1,-1 0,1 1,-1-1,1 1,-1-1,0 1,1 0,-1 0,0 0,0 0,0 0,0 0,-1 0,1 0,0 1,-1-1,1 0,0 0,-1 0,1-1,0 1,-1 0,1-1,0 1,0-1,0 0,0 1,0-1,0 1,0-1,0 0,0 0,1 1,-1-1,1 0,0 1,0-1,0 0,0 0,-1 0,1 0,0 0,-1-1,1 1,-1 0,1 0,-1 0,2-1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547 179,'2'0,"-4"0,3 0,-1 0,1 0,1 0,-1 0,0 0,0 0,0 0,0 0,0-1,0 1,0 0,0 0,0 0,-1 0,1 0,0 0,1-1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577 162,'2'0,"-4"1,3 0,0 0,-1 0,1 0,0 0,-1 1,0-1,1 0,-1 1,1 0,-1 0,0 0,0 0,0 0,-1 0,1 0,0 0,-1-1,1 1,-1-1,0 0,1 1,-1-1,0 0,1 0,-1 0,1-1,-1 1,1-1,0 1,-1-1,1 0,0 1,0-1,0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610 188,'2'0,"-4"0,2 0,0 0,0 0,0 0,0 0,-1 0,1 0,0 0,0 0,0 0,0 0,0 0,0 0,0 0,0 0,0-1,0 1,0 0,0 0,0 0,0 0,0 0,0 0,0 0,0 0,0 0,0 0,0 0,0 0,0 0,0 0,1 0,-1 0,1 0,0 0,1 0,-1-1,0 1,1 0,0 0,0 0,0-1,1 1,-1 0,2-1,-2 1,0 0,-1 0,1 0,-1 0,1 0,-1 0,1 0,-1 0,0 0,1 0,-1 0,-1 0,1 0,0 0,-1 0,2 0,-2 0,1 0,-1 0,1 0,0 0,-1 0,0 0,1 0,-1 0,0 0,1-1,-1 1,0 0,0 0,1 0,-1 0,0 0,0 0,1 0,-1 0,0 0,0 0,0 0,0 0,0 0,0 0,0 0,1 0,-1 0,0 0,0 0,0 0,0 0,0 0,0 0,0 0,0 0,0 0,0 0,0 0,0 0,0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659 178,'2'0,"-4"0,2-1,0 1,-1 0,1 0,0 0,0 0,0 0,0 0,0 0,-1 0,1 0,0 0,0 0,0 0,0-1,0 1,0 0,0 0,0 0,0 0,0 0,0 0,0 0,0 0,0 0,0 0,0 1,0-1,0 0,1 1,0-1,-1 1,1-1,-1 1,1-1,-1 1,0-1,1 0,-1 1,0-1,1 0,-1 0,0 0,0 1,1-1,-1 0,0 1,0-1,0 0,0 1,0-1,0 1,0-1,0 1,0-1,0 1,0 0,-1-1,1 1,0-1,0 0,0 1,0-1,0 0,-1 0,1 1,0-1,0 0,0 0,0 0,0 1,0-1,0 0,-1 0,1 0,0 0,0 0,0 0,0 0,0 0,0 1,0-1,0 0,0 0,0 0,0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695 162,'2'0,"-4"0,2 0,0 0,0 0,0 0,0 0,0 0,0 0,0 0,-1 0,1 1,-1 0,1 0,-1 0,1 0,-1 1,0-1,0 1,1 0,-1 0,0 0,1 0,-1 1,1-1,0-1,0 0,0 1,0 0,0 0,0-1,0 0,1 0,-1 0,0-1,0 1,1 0,-1-1,0 1,1 0,-1-1,0 1,1-1,-1 1,1-1,1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707 175,'2'0,"-4"0,2 0,0 0,0 0,0 0,0 0,0 0,0 0,0 0,0 0,0 0,0 0,0 0,0 0,0-1,0 1,0 0,0 0,0 0,0 0,0 0,0 0,0 0,0 0,0 0,0 0,0 0,0 0,0 0,0 0,0 0,0 0,0 1,0-1,1 1,-1-1,0 1,0 0,0-1,0 1,1 0,-1 0,0 0,1 0,-1 0,0 0,1 0,-1-1,0 1,0 0,1-1,-1 1,0-1,1 1,-1-1,0 1,1-1,-1 1,0-1,0 0,0 0,0 1,0-1,1 0,-1 0,0 0,0 0,0 0,0 0,0 0,0 0,1 0,-1 0,0 0,1-1,-1 1,0 0,1-1,-1 1,0-1,1 0,-1 1,0-1,0 0,1 1,-1-1,0 0,0 0,0 1,1 0,-1-1,0 1,0 0,0-1,0 1,0 0,0 0,0 0,0 0,0-1,0 1,0 0,0 0,0 0,0 0,0 0,0 0,0 0,0 0,0 0,0 0,0 0,1 1,-1-1,0 0,0 1,0-1,1 1,-1-1,0 1,1-1,-1 1,0 0,1-1,-1 0,0 0,0 1,0-1,1 0,-1 0,0 1,0-1,0 0,1 0,-1 0,0 0,0 0,1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296 295,'2'0,"-4"0,2 0,0 0,0 0,0 0,0 0,0 0,0 0,0 0,0 0,0 0,0 0,0 0,0 0,0 0,0 0,0 0,0 0,0 0,0 0,0 0,0 0,0 0,0 0,1 0,-1 0,0 0,0 1,0-1,0 0,0 0,0 0,0 0,0 0,0 0,0 0,0 0,0 0,0 0,0 0,0 0,0 0,0 0,0 0,0 0,0 0,0 0,0 0,0 0,0 0,0 0,0 0,0 0,0 0,0 0,0 0,0 0,0 0,0 0,0 0,0 1,0-1,0 0,0 0,0 0,0 0,0 0,0 0,0 0,0 0,0 0,0 0,0 0,0 0,0 0,0 0,0 0,0 0,0 0,0 0,0 0,-1 0,1 0,0 0,0-1,0 1,0 0,0 0,0 0,0 0,0 0,0 0,0 0,0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745 186,'2'0,"-4"0,2 0,0 0,0 0,0 0,0 0,0 0,0 0,0 0,0 0,0 0,0 1,0-1,0 0,0 0,0 1,0-1,-1 0,1 1,0-1,0 1,-1 0,1-1,0 1,0 0,-1-1,1 1,-1 0,1 0,0-1,-1 1,1 0,0-1,-1 1,1-1,0 0,0 1,0-1,0 0,-1 0,1 0,0 0,0 1,0-1,0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723 183,'2'0,"-4"0,2 0,0 0,0 0,0 0,0 0,0 0,1 0,-1 0,0 0,0 0,0-1,0 1,0 0,0 0,0 0,0 0,0 0,0 0,0 0,0 0,0 0,0 0,0 0,0 0,0 0,0-1,0 1,0 0,0 0,0 0,0 0,0 0,0 0,0 0,0-1,0 1,0 0,0 0,0 0,0 0,0 0,0 0,0 0,0-1,0 1,0 0,0 0,0 0,0 0,0 0,0 0,0 0,0 0,0 0,0 0,0-1,0 1,0 0,0 0,0 0,0 0,0 0,0 0,0 0,0 0,0 0,0 0,0 0,0 0,0 0,0 0,0-1,0 1,0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1,0-1,0 1,0-1,1 0,-1 1,0-1,0 1,0-1,0 1,0 0,0-1,0 1,0-1,0 1,0-1,0 1,0-1,1 0,-1 1,0-1,0 0,0 1,0-1,0 0,0 0,0 1,0-1,0 0,0 1,0-1,0 0,0 0,0 0,0 0,0 1,0-1,0 0,0 0,0 0,0 0,0 0,0 1,0-1,1 0,-1 0,0 0,0 0,0 0,0 0,0 0,0 1,0-1,0 0,0 0,0 0,0 0,0 0,0 0,0 0,0 0,0 0,0 0,0 0,1 0,-1 1,0-1,0 0,0 0,0 0,0 0,0 0,0 0,0 0,0 0,0 0,0 0,0 0,1 0,-1 0,0 0,0 0,0 0,0 0,0 0,0 0,1 0,-1 0,0 0,0 0,0 0,0 0,0 0,0 0,0 0,1 0,-1 0,0 0,0 0,0 0,0 0,0 0,0-1,0 1,0 0,0 0,1 0,-1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764 178,'2'0,"-4"0,2 0,0 0,0 0,0 0,0 0,0 0,0 0,0 0,0 0,0 0,0 0,0 0,0 0,0 0,0 0,0 0,0 0,0 1,0-1,0 1,1 0,-1-1,0 1,0 0,1 1,-1-1,1 0,-1 0,0 0,1-1,-1 1,0 0,0-1,1 1,-1 0,0-1,1 1,-1-1,0 1,1-1,-1 1,0-1,1 0,-1 1,0-1,0 0,0 0,0 0,1 0,-1 1,0-1,0 0,0 0,0 0,1 0,-1 0,1-1,-1 1,0-1,1 1,-1 0,0-1,1 0,-1 1,1-1,-1 0,1 0,-1 0,0 1,1-1,-1 0,0 0,1 1,-1-1,0 1,0-1,1 0,-1 1,0-1,0 1,0-1,0 1,0 0,0-1,1 1,-1 0,0 0,0 0,0 0,0-1,0 1,0 0,0 0,0 0,0 0,0 0,0 0,0 0,0 0,0-1,0 1,0 0,0 0,0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787 196,'2'0,"-4"0,2 0,0 0,0 0,0 0,0 0,0 0,0 1,0-1,0 0,0 0,0 1,0-1,0 1,-1-1,1 0,0 1,0 0,0-1,0 1,-1-1,1 1,0-1,0 1,-1-1,1 0,0 1,0-1,0 0,0 0,0 0,-1 1,1-1,0 0,0 0,0 0,0 0,0 0,0 0,0 1,0-1,-1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812 182,'2'0,"-4"0,2 0,0 0,0 0,0 0,0 0,0 0,0 0,0 0,0 0,0 0,0 0,0 0,0-1,0 1,0 0,0 0,0 0,0 0,0 0,0 1,0-1,0 0,0 1,0 0,0 0,1 0,-1 0,0 0,1 0,-1 0,1 0,-1 1,0-1,1 0,-1 0,1 0,-1 0,1 0,-1 0,0 0,1-1,-1 1,1 0,-1-1,0 1,0-1,0 0,1 1,-1-1,0 0,0 0,0 0,0 0,0 0,0 0,0 1,0-1,0 0,0 0,1 0,-1-1,0 1,1 0,-1-1,0 1,0-1,1 0,-1 0,0 0,1 0,-1 0,0 0,1 0,-1 0,0-1,1 1,-1 0,0 0,1 0,-1 1,0-1,0 0,1 1,-1-1,0 1,0-1,1 1,-1-1,0 1,0 0,0 0,0 0,0-1,0 1,0 0,0 0,0 0,0 0,0 0,0 0,0 0,0 0,0 0,0 0,0 0,0 0,1 0,-1 1,0-1,0 0,0 1,0 1,1-1,-1 0,0 0,0 0,1 0,-1-1,0 1,0 0,1 0,-1 0,0-1,1 1,-1 0,0-1,1 1,-1 0,1-1,-1 1,0-1,1 0,-1 1,0-1,0 0,1 1,-1-1,0 0,0 0,1 0,-1 0,0 0,0 0,0 0,1 0,-1 0,0 0,1 0,-1-1,1 1,-1 0,1-1,0 0,-1 0,1 0,0 0,0-1,-1 1,1 0,0 0,-1-1,1 1,-1 0,1 0,-1 0,0 0,1 1,-1-1,0 1,0-1,0 1,1-1,-1 1,0 0,0 0,0-1,0 1,0 0,0 0,0 0,0 0,0 0,0 0,0 0,0 0,2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866 165,'2'0,"-4"0,2 0,0 0,0 0,0 0,0 0,0 0,0 0,0 0,1 0,-1 1,1-1,0 1,0 0,-1 0,1 1,0-1,0 0,0 1,0-1,-1 1,1 0,0 0,-1 0,1 0,-1-1,0 1,1 0,-1 0,0 0,0-1,0 1,0 0,-1 0,1 0,0 0,0-1,-1 1,1-1,0 0,-1 1,1-1,0 0,-1 0,1 0,0 0,-1-1,1 1,0-1,-1 1,1-1,0 0,0 1,0-1,-1 0,1 0,0 0,0 0,0 1,0-1,0 0,0 0,0 0,-1 0,1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952 119,'2'0,"-4"0,2 0,0 0,0 0,0 0,0 0,0 0,0 0,0 0,0 0,0 0,0 0,0 0,0 0,0 0,0-1,0 1,0 0,0 0,0 0,0 0,0 0,0 0,0 0,0 0,0 0,0 0,0 0,0 0,0 0,0 0,0 1,0-1,0 0,0 1,0 0,-1-1,1 1,0 0,0-1,0 1,0 0,0 0,0 0,0 0,0-1,0 1,0 0,0-1,0 1,0 0,0 0,0-1,0 1,1-1,-1 0,0 1,0-1,0 1,0-1,0 0,0 0,0 1,0-1,0 0,1 0,-1 0,0 1,0-1,0 0,0 0,0 0,0 0,1 0,-1 1,0-1,0 0,0 0,1 0,-1 0,0 0,0 0,1 0,-1 0,1-1,-1 1,0 0,1 0,-1 0,0-1,1 1,-1 0,1-1,-1 1,1-1,-1 1,0 0,1-1,-1 1,0-1,1 1,-1-1,0 0,0 1,1-1,-1 1,0-1,0 0,1 1,-1-1,0 1,0 0,0-1,0 1,0-1,0 1,0 0,0-1,0 1,1-1,-1 1,0 0,0-1,0 1,0 0,0 0,0 0,0 0,0-1,0 1,0 0,0 0,0 0,0 0,0 0,0 0,0 0,0 0,0 0,0 0,0 0,0 0,0 0,0 0,0 0,0 0,0 1,0-1,0 1,0-1,0 1,0-1,0 1,0 0,0 0,0-1,0 1,0 0,0-1,0 1,0-1,0 1,0-1,0 2,0-2,0 1,1-1,-1 0,0 1,0-1,0 0,0 1,0-1,0 0,0 1,0-1,1 0,-1 1,0-1,0 0,0 0,0 1,0-1,1 0,-1 0,0 0,0 0,0 0,0 0,0 0,0 0,0 1,1-1,-1 0,0 0,1 0,-1-1,1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980 123,'2'0,"-4"0,2 0,0 0,0 0,0 0,0 0,0 0,0 0,0 0,0 0,0 0,0 0,0 0,0 0,0 0,0 1,0-1,0 1,0 0,0-1,0 1,0 0,0-1,0 1,0 0,0 0,0 0,0-1,0 1,0 0,0-1,0 1,0-1,0 0,0 1,0-1,0 0,0 1,0-1,1 0,-1 0,0 1,0-1,0 0,1 0,-1 0,0 0,0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985 115,'2'0,"-4"0,2 0,0 0,0 0,0 0,0 0,0 0,0 0,0 0,0 0,0 0,0 0,0 0,0 0,0 0,0 0,0 0,0 0,0 0,0 0,0 0,0 0,0 0,0 0,0 0,0 0,0 0,0 0,0 0,0 0,0 0,0 0,0 0,0 0,0 0,0 0,0 0,0 0,0 0,0 0,0 0,0 1,-1-1,1 0,0 0,0 0,0 0,0 0,0 0,0 0,0 0,0 0,0 0,0 0,0 0,0 0,-1 0,1 0,0 0,0 0,0 0,0-1,0 1,0 0,0 0,0 0,0 0,0 0,0 0,0 0,0 0,0 0,0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983 106,'2'0,"-4"0,2 0,0-1,0 1,0 0,1 0,-1 0,0 0,0 0,0 0,0 0,0 0,0 0,0 0,0 0,1 1,-1-1,1 1,-1-1,0 0,1 1,-1-1,1 1,-1-1,0 0,1 0,-1 1,0-1,0 0,0 0,0 0,0 1,1-1,-1 0,0 0,0 0,0 0,0 0,0 0,0 0,0 0,0 0,0-1,0 1,0 0,-1-1,1 1,0-1,0 1,0-1,0 1,0 0,-1 0,1-1,0 1,0 0,0 0,0-1,0 1,0 0,0 0,0 0,0 0,0 0,0 0,0 0,-1 0,1 0,0 0,-1 1,1-1,-1 0,1 1,-1-1,1 0,-1 1,1-1,-1 1,1-1,0 0,-1 0,1 1,0-1,-1 0,1 0,0 1,0-1,0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320 372,'2'0,"-4"0,2 0,-1 0,1 0,0 0,0 0,0 0,0 0,0 0,0 0,0 0,0 0,0 0,0 0,0 0,0 0,0 0,0 0,0 0,0 0,0 0,0 0,0 0,0 0,0 0,0 0,0 0,1 0,-1 0,0 0,0 0,0 0,0 0,0 0,0 0,0 1,0-1,0 0,0 0,0 0,0 0,0 0,0 0,0 0,0 0,0 0,0 0,0 0,0 0,0 0,0 0,0 0,0 0,0 0,0 0,0 0,0 0,0 0,0 0,0 0,0 0,0 0,0 0,0 0,0 0,0 0,0 0,0 0,0 0,0 0,0 0,0 0,0 0,0-1,0 1,0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997 132,'2'0,"-4"0,2 0,0 0,0 0,0 0,0 0,0 0,0 0,0 0,0 0,0 0,0 0,0 0,0 0,0 0,0 0,0 0,0 0,1 0,0 0,0 0,-1 0,1 0,0 0,0 0,0 0,0 0,0 0,-1 0,1 0,0 0,-1-1,1 1,-1 0,1 0,-1 0,0 0,0 0,1 0,-1 0,0 0,0 0,0 0,0 0,0 0,1 0,-1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1010 126,'-1'0,"1"0,0 0,0 0,0 0,0 0,0 0,0 0,0 0,0 0,0 0,0 0,0 0,0 0,0 0,0 0,0 0,0 0,0 0,0 0,0 0,0 0,0 0,0 0,0 1,1-1,-1 1,0-1,0 1,0 0,0 0,0 0,0-1,0 1,0 0,0-1,0 1,0 0,0-1,0 1,0-1,1 1,-1-1,0 1,0-1,0 0,0 0,0 1,0-1,0 0,0 0,0 0,0 1,0-1,0 0,0 0,0 0,0 0,0 0,0 0,0 0,0 0,0 0,0 0,0 0,0 0,0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1013 130,'2'0,"-4"0,2 0,0 0,0 0,1 0,-1 0,0 0,0 0,0 0,0 0,1 0,-1 0,0 0,0 0,0 0,0 0,0 0,0 0,0 0,0 0,0 0,0 0,1 0,-1 0,0 0,0 0,0 0,0 0,0 0,0 0,0 0,0 0,0 0,0 0,0 0,0 0,-1 0,1 0,0 0,-1 0,0 0,0 0,1 0,-1 0,0 1,1-1,-1 0,0 0,1 0,0 0,-1 0,1 0,0 0,-1 0,1 0,0 0,0 0,0 0,-1 0,1 0,0 0,0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121,'2'0,"-4"0,2 0,0 0,0 0,0 0,0 0,0 0,0 0,0 0,0 0,0 0,0 0,0 0,0 1,1-1,-1 1,0 0,0 0,0 1,0-1,1 0,-1 0,0 2,1-2,-1 0,0 0,1 0,-1 0,0 0,0 0,1 0,-1 0,1 0,-1-1,0 1,0-1,1 0,-1 0,0 1,0-1,1 0,-1 0,0 0,0 0,1 0,-1 0,0 0,1 0,-1-1,1 1,0-1,-1 1,1-1,0 0,0 0,-1 0,1 0,0 0,-1 0,1 0,-1 1,1-1,-1 0,1 0,-1 1,0-1,0 1,1-1,-1 1,0-1,0 1,0-1,0 1,1 0,-1 0,0-1,0 1,0 0,0-1,0 1,0 0,0 0,0 0,0 0,1 0,-1-1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1066 135,'2'0,"-4"0,2-1,0 1,0 0,0 0,0-1,0 1,1 0,-1 0,0-1,0 1,0 0,0 0,0 0,0 0,0 0,0-1,0 1,0 0,0 0,0 0,0 0,0 0,0 0,0 1,1 0,-1 0,0 0,0 0,0 0,0 0,0 1,0-1,0 0,0 1,0-1,0 0,0 1,0-1,0 1,0-1,0 1,0-1,0 1,0-1,-1 1,1-1,0 1,0-1,0 2,0-2,0 0,-1 0,1 0,0 0,0 0,0 0,0-1,0 1,-1-1,1 0,0 0,0 1,-1-1,1 0,-1 0,0 0,0 0,-1 0,1-1,0 1,0-1,1 1,-2-2,2 2,0-1,-1 1,1-1,0 0,0 1,0-1,0 0,0 1,1-1,0 0,-1 0,1 0,0 1,0-1,0 0,0 1,0-1,-1 1,3-1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120,'2'0,"-4"0,2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0,1 0,-1 0,0 0,0 0,0 0,0 0,0 0,0 0,0-1,0 1,0 0,0 0,0 0,0 0,0 0,0 0,0 0,0 1,1-1,-1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102,'2'0,"-4"0,2 0,0 0,0 0,0 0,0 0,0 0,0 0,0 0,0 0,0 0,0 1,1-1,-1 0,0 1,0-1,1 0,-1 0,0 1,0-1,0 0,0 1,0-1,1 0,-1 0,0 0,0 0,0 1,0-1,0 0,0 0,0 0,0 0,0 0,0 0,0 0,0 0,0 0,0 0,0 0,0-1,0 1,0 0,-1-1,1 1,0 0,0-1,0 1,0 0,0 0,0 0,0-1,-1 1,1 0,0 0,0 0,0 0,-1 0,1 0,0 0,-1 0,1 1,0-1,-1 0,1 0,-1 1,1-1,-1 0,1 1,0-1,0 0,-1 0,1 0,0 1,0-1,0 0,0 0,-1 0,1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142,'2'0,"-4"0,1 0,1 0,0 0,0 0,0 0,0 0,0 0,0 0,0 0,0 0,0 0,0 0,0 0,1 0,0 0,0 0,0 0,-1 0,1 0,0 0,-1 0,1 0,0 0,0 0,-1 0,1 0,-1 0,1 0,-1 0,1 0,-1 0,1 0,-1 0,0 0,0 0,0-1,1 1,-1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134,'2'0,"-4"0,2 0,0 0,0 0,1 0,-1 0,0 0,0 0,0 0,0 0,0 0,0 0,0 0,0 0,0 0,0 0,0 0,0 0,0 1,0-1,0 0,0 0,0 1,0-1,0 1,0-1,0 1,0 0,0 0,0 0,0 0,0-1,0 1,0 0,0-1,0 1,0-1,0 1,0-1,0 0,0 1,0-1,0 0,0 0,0 1,0-1,0 0,0 0,0 0,0 1,0-1,0 0,0 0,0 0,0 0,0 0,0 0,0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140,'2'0,"-4"0,2 0,0 0,0 0,0 0,0 0,0 0,0 0,0 0,0 0,-2 1,1-1,0 0,0 0,0 0,0 0,0 0,0 0,0 0,1 0,-1 0,0 0,1 0,-1 0,1 0,-1 0,1 0,-1 0,1 0,0 0,0 0,0 0,-1 0,1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262 415,'2'0,"-4"0,2 0,0 0,0 0,0 0,0 0,0 0,0 0,0 0,0 0,0 0,0-1,0 1,0 0,0 0,0 0,0 0,0 0,0 0,0 0,0-1,0 1,0 0,1 0,-1 0,0 0,0 0,0 0,0 0,0 0,0 0,0 0,0 0,0 0,0 1,0-1,0 0,0 0,1 0,-1 0,0 0,0 0,0 0,0 0,0 0,0 0,0 0,0 0,0 0,0 0,0 0,0 0,0 0,0 0,0 0,0 0,0 0,0 0,0 0,0 0,0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126,'2'0,"-4"0,2 0,0 0,0 0,0 0,0 0,0 0,0 0,0 0,0 0,0-1,0 1,0 0,0 0,0 0,0 0,0 0,0 0,0 0,0 0,0 0,0 1,0-1,0 1,0 0,0-1,1 1,-1 0,0 1,0-1,1 0,-1 0,0 0,1 0,-1 0,0 0,0 0,1 0,-1-1,0 1,0 0,0-1,1 1,-1-1,0 1,0-1,0 0,0 0,0 1,0-1,0 0,0 0,0 0,0 0,0 0,1 0,-1 0,0 0,0 0,0 0,0 0,0 0,0 0,1-1,-1 1,1-1,-1 0,0 1,1-1,-1 0,0 0,1 0,-1 0,0 1,1-2,-1 2,0-1,0 1,0 0,0-1,0 1,1 0,-1 0,0-1,0 1,0 0,0 0,0 0,0 0,0 0,0 0,0 0,0 0,1 0,-1 1,0-1,0 1,1-1,-1 1,0 0,1 1,-1-1,1 0,-1 0,0-1,0 1,0 0,1-1,-1 1,0-1,0 1,0-1,0 0,0 0,0 1,1-1,-1 0,0 0,0 0,0 0,0 0,0 0,1 0,-1 0,1 0,-1 0,1-1,-1 1,1 0,-1-1,1 0,0 1,-1-1,1 0,0 0,-1 0,1 1,-1-2,1 2,-1-1,0 1,0-1,1 0,-1 1,0-1,0 1,0 0,1-1,-1 1,0 0,0 0,0 0,0-1,0 1,0 0,0 0,0 0,0 0,1-1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124,'2'0,"-4"0,2 0,0 0,0 0,0 0,0 0,0 1,0-1,0 1,0 2,0-2,-1 0,1 1,0-1,0 0,-1 0,1 0,0 1,0-1,-1 0,1 0,0 0,0-1,-1 1,1 0,0-1,0 1,0-1,0 1,0-1,-1 0,1 0,0 1,0-1,0 0,0 0,0 0,0 0,0 0,0 1,0-1,0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136,'2'0,"-4"0,2 0,0 0,0 0,0 0,0 0,0 0,-1 0,0 0,0 0,1 1,-1-1,0 0,1 0,-1 0,0 1,1-1,-1 0,1 0,0 0,0 0,-1 0,1 0,0 0,0 0,0 1,-1-1,1 0,0 0,0 0,0 0,0 0,0 0,0 1,0-1,0 1,1-1,-1 1,0-1,1 1,-1-1,0 1,1 0,0 0,-1 0,1-1,-1 1,1-1,-1 1,1-1,-1 1,0-1,1 0,-1 1,0-1,1 0,-1 0,0 0,0 0,1 1,-1-1,0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114,'2'0,"-4"1,2-1,0 0,0 0,0 1,0-1,0 0,1 0,-1 1,0-1,0 0,0 0,0 0,0 0,0 0,0 1,0-1,0 0,0 0,0 0,0 0,0 0,0 0,0 0,0-1,0 1,0-1,-1 0,1 1,0 0,0 0,0-1,-1 1,1 0,0 0,0-1,-1 1,1 0,0 0,-1 0,1 0,0 0,-1 0,0 0,1 0,-1 0,0 1,1-1,-1 0,1 0,0 1,-1-1,1 0,0 0,0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806 426,'2'0,"-4"-1,3 1,0 0,0 0,0 0,1-1,-1 1,0 0,1 0,-1 0,1 0,-1 0,1 0,0 0,2 0,-1 0,-1 0,0 0,0 0,1 0,-1 0,0 0,0 0,0 0,0 0,0 0,1 0,-1 1,0-1,0 0,0 0,0 1,0-1,-1 1,1-1,0 1,-1 0,1-1,-1 1,0 0,1 0,-1 0,0 0,0 0,1 1,-1-1,-1 1,1-1,-1 1,1-1,-1 1,0 0,0 0,0 0,0 0,-1 0,0 0,1 0,-1 0,0 0,0-1,-1 1,1 0,0-1,-1 1,0-1,0 0,0 0,0 0,0 0,-1-1,1 1,-1-1,0 0,0 0,-1 0,0 0,0 0,0-1,0 0,0 0,-1 0,1-1,-1 1,0-1,1 0,0 0,-1 0,2 1,-1-1,1 0,0 1,1-1,0 1,0 0,1-1,0 1,-1 0,2 0,-1 0,0 0,1 0,-1 0,1-1,0 1,0 0,0 0,0 0,1-1,0 1,0 0,0 0,2-2,-1 2,0 0,1 0,-1 0,1 0,0 0,1 1,0-1,4 1,-5-1,0 1,0 1,0-1,0 0,0 0,0 1,0 0,0-1,0 1,0 0,-1 0,1 1,-1-1,1 0,-1 0,0 1,0-1,0 0,-1 1,0-1,0 0,0 1,-1-1,0 0,1 1,-2-1,1 1,-1 1,0-1,-1 0,1-1,-2 1,1-1,-1 0,1 0,-1 0,-4-1,4 0,-1 0,0 0,1-1,-1 0,1 0,1 0,-1 0,2 0,-1 0,1 0,0 0,0 0,0 0,1-1,0 1,0 0,0 0,1 0,0-1,0 1,0 0,1 0,0-1,0 1,1 0,-1 0,2 0,-2 1,0 0,1 0,-1 0,0 1,0-1,0 1,0-1,0 1,-1 0,1 0,-1 0,0 1,0-1,0 0,-1 1,0-1,0 1,-1 1,0-1,-1 0,-1-1,1 0,-1 0,-1-1,0 0,1 0,-1 0,0 0,1-1,-1 0,0-1,1 1,0-1,1 1,-1 0,2 0,-1-1,1 1,0 0,1 0,-1 0,1-2,1 2,-1-1,1 1,1 0,0-1,0 1,0 0,1 0,0 0,-1 1,1-1,-1 1,0 0,1 0,-2 1,1-1,0 1,-1-1,1 1,-1 0,0-1,0 1,-1 0,1 1,-1-1,0 0,0 0,0 0,0 0,-1 0,0 0,0 0,-1 0,0 0,0-1,0 1,0-1,0 0,0 1,1-1,0-1,0 1,1 0,-1 0,1 0,0 0,0-1,1 1,-1 0,1-1,1 1,0-1,0 1,-1 0,1 0,0 0,-1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731 423,'2'0,"-4"0,2 0,0 0,0 0,0 0,0 0,0 0,0 0,0 0,0 0,0 0,0 0,0 0,0 0,0 0,-1 0,1 0,0 0,0 0,0 0,0 0,0 0,0 0,0 0,0 0,0 0,0 0,0 0,0 0,0 0,0 0,0 0,0 0,0 0,0 0,0-1,0 1,0 0,0 0,0 0,0 0,0 0,0 0,0 0,0 0,0 0,0 0,0 0,0 0,0 0,0 0,0 0,0 0,0 0,0 0,0 0,0 0,0 0,0 0,0 0,0 0,0 0,0 0,0 0,0 0,0 0,0 0,0 0,0 0,0 0,0 0,0 0,0 0,0 0,0 1,0-1,1 0,-1 0,0 0,0 0,0 0,0 0,0 0,0 0,0 0,0 0,0 0,0 0,0 0,0 0,0 0,0 0,0 0,0 0,0 0,0 0,0 0,0 0,0 0,0 0,0 0,0 0,0 0,0 0,0 0,0 0,0 0,0 0,0 0,0 0,0 0,0 0,0 0,0 0,0 1,0-1,0 0,0 0,0 0,0 0,0 0,0 0,0 0,0 0,0 0,0 0,0 0,0 0,0 0,0 0,0 0,0 0,0 0,0 0,0 0,0 0,0 0,0 0,0 0,0-1,0 1,1 0,-1 0,0 0,0 0,1 1,-1-1,0 0,0 0,0 0,1 1,-1-1,0 0,0 0,0 0,0 1,0-1,0 0,0 0,-1 0,1 0,0 0,0 0,0 0,0 0,0 0,0 0,0 0,0 0,-1 0,1 0,0-1,0 1,0 0,0 0,0 0,0 0,0-1,0 1,0 0,0 0,0 0,0 0,0 0,0 0,0 0,0 0,0 0,0 0,0 0,1 0,-1 0,0 1,0-1,0 0,0 0,0 1,0-1,0 0,0 1,-1-1,1 0,0 0,0 0,0 0,0 0,0 0,0 0,0 0,0 0,0 0,0 0,0 0,-1-1,1 1,0 0,0 0,0 0,0 0,0 0,0 0,1 0,-1 0,0 0,0 0,0 0,0 0,0 0,0 0,0 0,0 0,0 1,0-1,0 0,0 0,0 1,0-1,0 0,0 0,0 1,0-1,0 0,0 0,0 0,0 0,-1 0,1 0,0 0,0 0,0 0,0 0,0 0,0-1,0 1,0 0,0 0,0-1,0 1,0 0,0 0,0 0,0-1,0 1,0 0,0 0,0 0,0 0,0 0,0 0,0 0,0 0,0 0,0 0,0 0,0 0,0 0,1 0,-1 0,0 0,0 1,0-1,0 0,0 0,0 0,0 0,0 0,0 1,-1-1,1 0,0 0,0 0,0 0,0 0,0-1,0 1,-1 0,1 0,0-1,0 1,0 0,0 0,0 0,0-1,0 1,0 0,0 0,0 0,0 0,0 0,0 0,0 0,1 0,-1 0,0 0,0 1,1-1,-1 0,0 0,0 1,0-1,0 0,0 0,0 0,0 0,0 1,-1-1,1 0,0 0,0 0,0 0,0 0,0 0,0 0,0 0,0 0,0 0,0 0,0-1,0 1,-1 0,1 0,0 0,0 0,0-1,0 1,0 0,0 0,1 0,-1 0,0 0,0 0,0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952 437,'2'0,"-4"0,2 0,0 0,0 0,0 0,0 0,0 0,0 0,0 0,0 0,0 0,0 0,0 0,0 0,0 0,0 0,0 0,0 0,0 0,0 0,0 0,0 0,0 0,0 0,0 0,-1 0,1 0,0 0,0 0,0 0,0-1,0 1,0 0,0 0,-1 0,1 0,0 0,0-1,0 1,0 0,0 0,0 0,0 0,0 0,0 0,1 0,-1 0,0 0,0-1,0 1,0 0,0 0,0 0,0 0,0 0,0 0,0 0,0 0,0 0,0 0,0 0,0 0,0 0,0 1,0-1,0 0,0 0,0 0,0 0,0 0,0 0,0 0,0 0,0 0,0 0,0 0,0 0,0 0,0 0,0 0,0 0,0 0,0 0,0 0,0 0,0 0,0 0,0 0,0 0,0 0,0 0,0 0,1 0,-1 0,0 0,0 0,0 0,0 0,0 1,0-1,0 0,0 0,0 0,0 0,0 0,0 0,0 0,0 0,0 0,0 0,0 0,2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542 399,'0'-1,"1"1,-1 0,1-1,0 1,0-1,0 1,0-1,2 0,-1 0,-1 1,0-1,0 1,1-1,-1 0,0 1,1-1,-1 1,0-1,1 1,-1-1,0 1,1-1,-1 1,0-1,1 1,-1-1,0 1,1-1,0 0,-1 0,1 1,-1-1,0 1,1-1,-1 1,0 0,0-1,0 1,1-1,-1 1,0-1,1 1,-1-1,0 1,0-1,1 1,-1 0,0-1,0 1,0 0,-1-1,1 1,0 0,0-1,0 1,0 0,0-1,-1 1,1 0,-1-1,1 1,-1 0,1 0,-1 0,1 0,-1-1,1 1,-1 0,1 0,-1 0,0 0,0 0,1 0,-1-1,0 1,1 0,-1 0,0 0,0 0,1 0,-1 0,0 0,0 0,0 0,0 0,0 0,0 0,0 0,0 0,1 0,-1 0,0 0,0 0,0 0,0 0,0 0,0 0,0 0,0 0,0 0,0 0,0 0,0 0,0 0,0 0,1 0,-1 0,0 0,0 0,0 0,0 0,0 0,0 0,0 0,0 0,0 0,0 0,0 0,0 0,0 0,0 0,0 0,0-1,-1 1,1 0,0 0,-1 0,1 0,0-1,-1 1,1 0,0 0,0 0,0 0,-1 0,1 0,0 0,0-1,0 1,0 0,0 0,-1 0,1 0,0 0,0 0,0 0,0 0,0 0,0 0,1 0,-1 0,0 0,1 0,-1 0,0 0,1 0,0 0,-1 1,1-1,-1 0,0 0,0 0,1 0,-1 0,0 1,0-1,0 0,0 0,0 0,0 0,0 0,0 0,0 1,0-1,0 0,0 0,-1 0,1 0,0 0,0 0,-1 0,1 1,0-1,0 0,-1 0,1 0,0 0,0 0,-1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932 440,'2'0,"-4"0,2 0,0-1,0 1,0 0,0-1,0 1,0 0,0-1,0 0,1 1,-1-1,0 1,0-1,1 0,0-1,0 1,-1 0,1 0,0 1,0-1,0 0,0 0,2-1,0 1,-2 0,0 1,1-1,0 0,0 1,0-1,0 1,0-1,-1 1,1 0,-1-1,1 1,-1 0,0 0,0 0,1 0,-2 0,1 0,0 0,0 1,0-1,0 1,0 0,0 0,0 0,0 0,0 1,-1-1,1 0,-1 1,1-1,-1 0,0 1,0-1,0 0,0 1,0-1,0 0,0 1,0-1,0 0,0 1,-1-1,1 0,0 1,-1 0,0 0,0 0,0-1,1 0,-1 0,0 0,1 0,-1 0,0 0,0-1,0 1,0 0,0-1,0 1,0-1,0 1,0-1,-1 1,0-1,1 0,0 1,0-1,0 0,-1 0,1 0,0 0,0 0,0 0,0 0,-1 0,1-1,0 1,0 0,0-1,0 1,0-1,-1 1,1-1,0 0,1 0,-1 1,0-1,0 0,0 0,0-1,1 1,-1 0,1 0,-1-1,1 1,0 0,0 0,-1-1,1 1,0-1,1 1,-1 0,0-1,0 1,1-1,-1 1,0 0,1 0,-1 0,1 0,0 0,-1 0,1 0,0 0,0 0,0-1,0 1,0 0,0 0,0 1,-1-1,1 1,0-1,1 0,-1 1,0-1,0 1,1 0,-1 0,0-1,1 1,-1 0,0 0,1 0,-1 0,1 0,-1 0,1 1,-1-1,0 0,1 0,-1 1,1 0,0-1,-1 1,0 0,0-1,0 1,0 0,0 1,-1-1,1 0,0 1,0-1,-1 1,1 0,-1 0,0-1,0 1,0 0,0 0,0-1,0 1,0 0,-1-1,1 1,-1 0,1-1,-1 1,0 0,0-1,0 1,0-1,0 1,0-1,-1 0,1 1,0-2,-1 1,1 0,-1 0,0-1,0 1,0-1,0 0,0 0,0 0,-1 0,1-1,0 0,0 0,0 1,1-2,-1 1,0 0,1-1,-1 1,1-1,0 1,0-1,1 1,-1 0,1-1,-1 1,1 0,0-1,0 1,0 0,1-1,-1 1,1 0,0 0,0 0,0 0,0 1,1-1,-1 1,0-1,2 1,-2 0,1 0,-1 1,0-1,1 1,-1-1,0 1,0 0,-1 0,1 0,-1-1,1 1,-1 0,0 0,-1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671 341,'2'0,"-4"0,2 0,0 0,0 0,0 0,0 0,0 0,0 0,0 0,0 0,0 0,0 0,0 0,0 0,0-1,0 1,0 0,0 0,0 0,0 0,0 0,0 0,0 0,0 0,0 0,0 0,0 0,0 0,0 0,0 0,0 0,0 0,0 0,0 0,0 0,0 0,0 0,0 0,0 0,0 0,0 0,0 0,0 0,0 0,0 0,0 0,0 0,0 0,0 0,0 0,0 0,0 0,0 0,0 0,0 0,0 0,0-1,0 1,0 0,0 0,0 0,0 0,0 0,0 0,0 0,0 0,0 0,0 0,0 0,0 0,0 0,1 0,-1 0,0 0,0-1,0 1,0 0,0 0,0 0,0 0,0 0,0 0,1 0,-1 0,0 0,0 0,0 1,0-1,1 0,-1 0,0 0,0 0,0 0,0 1,0-1,0 0,0 0,0 0,0 0,0 1,0-1,0 0,0 0,0 0,0 0,0 0,0 0,0 0,0 0,0 0,0 0,0 0,0 0,0 0,-1 0,1 0,0 0,0 0,0 0,0 0,0 0,0 0,0-1,0 1,0 0,0 0,0 0,0 0,0 0,0 0,0 0,0 0,0 0,0 0,0 0,1 1,-1-1,0 0,0 0,0 0,0 0,0 1,0-1,0 0,0 0,0 0,0 0,0 0,0 0,-1 0,1 0,0 0,0 0,0 0,0 0,0 0,0 0,0 0,-1 0,1 0,0 0,0 0,0 0,0 0,0 0,0-1,0 1,0 0,0 0,0 0,0 0,0 0,0 0,0 0,0 0,0 0,0 0,1 0,-1 0,0 1,0-1,0 0,0 0,0 0,0 0,0 0,0 0,0 0,0 0,0 0,0 0,0 0,0 0,0 0,0 0,0 0,-1 0,1 0,0 0,0-1,0 1,-1 0,1 0,0-1,0 1,0 0,0 0,0 0,0 0,0-1,0 1,0 0,0 0,0 0,0 0,0 0,0 0,0 0,0 0,0 0,0 0,0 0,0 0,1 0,-1 0,0 1,0-1,0 0,0 0,0 0,0 0,0 0,0 0,0 0,0 1,0-1,0 0,0 0,0 0,0 0,0 0,0 0,0 0,0 0,0 0,0 0,0 0,0 0,0 0,0 0,0-1,0 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263 411,'2'0,"-4"0,2 0,0 0,0 0,0 0,0 0,-1 0,1 0,0 0,0 0,0 0,0 0,0 0,0 0,0 0,0 0,0 0,0 0,0 0,0 0,0 0,0 0,0 0,0 0,0 0,0 0,0 0,0 0,0 0,1 0,-1 0,0 0,0 0,0 0,1 0,-1 1,0-1,0 0,0 0,0 0,0 1,0-1,0 0,0 0,0 0,0 0,0 0,0 0,0 0,0 0,0 0,-1 0,1 0,0 0,0 0,0 0,0 0,0 0,0 0,0 0,0 0,0 0,-1 0,1 0,0 0,0 0,0 0,0 0,0 0,0 0,0 0,0 0,0 0,0 0,0-1,1 1,-1 0,0 0,0 0,0 0,0 0,0 0,0 1,0-1,1 0,-1 0,0 1,0-1,0 0,0 0,0 1,0-1,0 0,0 0,0 0,0 0,0 0,0 0,0 0,0 0,0 0,0 0,0 0,0 0,0 0,-1 0,1-1,0 1,0 0,0 0,0 0,0 0,0 0,0 0,0 0,0-1,0 1,0 0,0 0,1 1,-1-1,0 0,0 1,0-1,1 0,-1 0,0 0,0 1,0-1,0 0,0 0,0 0,0 0,0 0,0 0,0 0,0 0,0 0,0 0,-1 0,1-1,-1 1,1 0,0 0,0 0,0-1,0 1,0 0,0 0,0 0,0 0,0 0,0 0,0 0,0 0,0 0,0 0,0 0,0 0,0 0,0 0,0 0,0 0,0 1,0-1,0 0,0 0,0 0,0 0,0 0,0 0,0 0,0 0,0 0,0 0,0 0,0 0,0 0,2-1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329 472,'2'0,"-4"0,2 0,0 0,0 0,1 0,-1 0,0 0,0 0,0-1,1 1,-1 0,0 0,0 1,1-1,-1 0,0 0,0 0,0 0,0 1,0-1,0 0,0 1,0-1,0 0,-1 0,1 1,0-1,-1 0,1 0,-1 0,1 0,-1 1,1-2,-1 1,1 0,0 0,-1 0,1-1,-1 1,1-1,0 1,0 0,0 0,0-1,0 1,0 0,0-1,0 1,0 0,0 0,1 0,-1-1,1 1,-1 0,0 0,1 0,-1 0,1 1,-1-1,1 0,-1 1,1-1,-1 1,0-1,0 1,1 0,-1-1,0 1,0-1,-1 1,1-1,0 0,0 0,0 0,0 1,-1-1,1 0,-1-1,1 1,-1 0,0-1,1 1,0-1,-1 1,1-1,0 1,0-1,0 0,0 1,0-1,0 1,0-1,0 1,0 0,1 0,-1-1,0 1,1 0,-1 0,1 0,-1 0,1 1,-1-1,1 0,-1 1,0-1,1 1,-1-1,0 1,0-1,0 1,0-1,0 1,0-1,0 1,0-1,0 0,0 0,0 1,0-1,-1 0,1 0,0 0,0 0,0 0,-1 0,1-1,0 1,0 0,-1 0,1-1,0 1,0 0,0-1,0 1,0-1,0 1,0 0,1 0,-1-1,0 1,0 0,0 0,1 0,-1 0,0 0,1 1,-1-1,0 0,1 1,-1 0,0 0,0-1,-1 1,1-1,0 0,0 1,0-1,-1 0,1 0,0 0,0 0,0 0,-1 0,1 0,0 0,-1-1,1 1,0-1,0 1,0-1,0 0,0 1,0-1,0 1,0-1,0 1,1 0,-1-1,0 1,0 0,0 0,0 0,1 0,-1 0,0 0,0 0,0 0,0 0,0 1,0-1,0 0,0 1,0-1,0 0,0 0,0 1,0-1,0 0,0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500 420,'2'0,"-4"0,2 0,0 0,0 0,0 0,0 0,0 0,0 0,0 0,0 0,0 0,0 0,0 0,0 0,0 0,-1-1,1 1,0 0,0 0,0 0,0 0,-1-1,1 1,0 0,0 0,0 0,0-1,0 1,0 0,0 0,0 0,0-1,0 1,0 0,0 0,0 0,0 0,0 0,0 0,0 0,0 0,0 0,1 0,-1 0,0 0,0 0,1 1,-1-1,0 0,0 0,0 1,0-1,1 0,-1 0,0 1,0-1,0 0,0 0,0 1,0-1,0 0,0 0,0 0,0 0,0 0,0 0,0 0,0 0,0 0,0 0,0 0,0 0,0 0,0 0,0 0,0 0,0-1,0 1,0 0,0 0,1 0,-1 0,0 0,0 0,0 0,0 0,0 0,1 0,-1 0,0 0,0 1,0-1,0 0,0 1,0-1,0 0,0 1,0-1,0 0,0 0,0 1,0-1,0 0,0 0,0 0,-1 0,1 0,0 0,0 0,0 0,-1-1,1 1,0 0,0 0,0-1,0 1,0-1,0 1,1-1,-1 1,0-1,0 1,0 0,0 0,0-1,0 1,0 0,0 0,0 0,0 0,1 0,-1 0,0 0,0 1,0-1,0 0,0 1,0-1,0 0,0 1,0-1,0 1,0-1,0 1,0-1,0 0,0 0,0 0,0 0,0 1,0-1,0 0,0 0,-1-1,1 1,0 0,-1 0,1 0,0-1,0 1,0 0,0 0,0 0,0 0,0-1,0 1,0 0,0 0,0 0,0 0,0 0,0 0,0 0,0 0,0 0,0 0,0 0,0 0,0 0,0 0,0 0,0 0,0 1,0-1,0 0,0 0,0 0,-1 0,1 0,0 0,0 0,0 0,0 0,0 0,0 0,0 0,0 0,0-1,0 1,0 0,0 0,0 0,0-1,0 1,0 0,1 0,-1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683 357,'0'-1,"0"1,0 0,0 0,0 0,0 0,0 0,0 0,0 0,0 0,0 0,0 0,0 0,0 0,0 0,0 0,0 0,0 0,0 0,0-1,0 1,0 0,0 0,0 0,0 0,0 0,0 0,0 0,0 0,0 0,0 0,0 0,0 0,0 0,0 0,0 0,0 0,0 0,0 0,0 0,0 0,0 0,0 0,0 0,0 0,0 0,0 0,-1 0,1 0,0 0,0 0,0 0,0 0,0 0,1 0,-1 0,0 0,0 0,0 0,0 0,0 0,1 0,-1 0,0 0,0-1,0 1,0 0,1 0,-1 0,0 0,0 0,0 1,0-1,0 0,0 0,0 0,1 0,-1 0,0 0,0 0,0 0,0 0,0 1,0-1,0 0,0 0,0 0,-1 0,1 0,0 0,0 0,0 0,0 0,0 0,0 0,0 0,0 0,0 0,0 0,0 0,0 0,0 0,0 0,0 0,0 0,0 0,0 0,0 0,0 0,0 0,0 0,0 0,0 0,0 0,0 0,0 0,0 0,0 0,0 0,0 0,0 0,0 0,0 0,0 0,0 0,0 0,0 0,0 0,0 1,0-1,0 0,0 0,0 0,0 0,0 0,0 0,0 0,0 0,0 0,0 0,0 0,0 0,0 0,0 0,0 0,0 1,0-1,0 0,0 0,1 0,-1 0,0 0,0 1,0-1,0 0,0 0,0 0,0 0,0 0,0 0,-1 1,1-1,0 0,0 0,0 0,0 0,0-1,0 1,-1 0,1 0,0 0,0 0,0-1,-1 1,1 0,0 0,0 0,0 0,0-1,0 1,0 0,0 0,0 0,0 0,0 0,0 0,0 0,0 0,0 0,0 0,0 0,0 0,0 0,0 0,0 0,0 0,0 0,0 0,0 0,0 0,0 0,0 0,0 0,0 0,0 0,0 0,0 0,0 0,-1 0,1 0,0-1,0 1,0 0,0 0,0 0,0 0,0 0,0-1,0 1,0 0,0 0,0 0,0 0,1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687 377,'2'0,"-4"0,2 0,0 0,0 0,0 0,0 0,0 0,0 0,0 0,0 0,0 0,0 0,0 0,0 0,0 0,0 0,0 0,0 0,0 0,0 0,0 0,0 0,0 0,0 0,0 1,0-1,1 0,-1 0,0 0,0 0,0 0,0 0,0 0,0 0,0 0,0 0,0 0,0 0,0 0,0 0,0 0,0 0,0 0,0 0,0 0,0 0,0 0,0 0,0 0,0 0,0 0,0 0,0 0,0 0,0 0,0 0,0 0,0 0,0 0,0 0,0 0,1 0,-1 0,0 0,0 0,0 0,0 0,0 0,0 0,1 1,-1-1,0 0,0 0,0 0,0 0,0 0,0 1,0-1,0 0,0 0,0 0,0 0,0 0,0 0,0 0,0 0,0 0,0 0,0 0,0 0,-1 0,1 0,0 0,0-1,0 1,0 0,0 0,0 0,0 0,0 0,0 0,0 0,0 0,0 0,0 0,0 0,0 0,0 0,0 0,0 0,0 0,1 1,-1-1,0 0,0 0,0 0,0 1,0-1,0 0,0 0,0 0,0 0,0 0,0 0,0 1,0-1,0 0,0 0,0 0,0 0,0 0,-1 0,1-1,0 1,-1 0,1 0,0 0,0 0,0 0,0 0,0-1,0 1,0 0,0 0,0 0,0 0,0 0,0 0,0-1,0 1,0 0,0 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715 362,'2'0,"-4"0,2 0,0 0,0 0,0 0,0 0,0 0,0 0,0 0,0 0,0 0,0 0,0 0,1 0,-1 0,0 0,1 0,-1 0,0 0,0 0,0 1,0-1,0 0,0 0,0 0,0 0,0 0,0 0,0 0,0 0,0 0,0 0,0 0,0 0,0 0,0 0,0 0,0 0,0 0,0 0,0 0,0 0,0 0,0 0,0 0,0 0,0 0,0 0,0 0,0 0,0 0,0 0,0 0,1 0,-1 0,0 0,0 0,0 0,0 0,0 1,0-1,0 0,0 0,0 0,0 0,0 0,0 0,-1 0,1 1,0-1,0 0,0 0,0 0,0 0,0 0,0 0,0 0,0 0,0 0,0 0,0 0,0-1,0 1,0 0,0 0,0 0,0 0,0 0,0 0,0 0,0 0,0 0,0 0,0 0,0 0,0 0,0 0,0 1,1-1,-1 0,0 0,0 0,0 0,0 0,0 1,0-1,0 0,0 0,0 0,0 0,0 0,0 0,0 0,0 0,0 0,0 0,0 0,0 0,0 0,0 0,0 0,0 0,0 0,0 0,0 0,0-1,0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716 343,'2'0,"-4"0,2 0,0 0,0 0,0 0,1 0,-1 0,0 0,0 0,0 0,0 0,0 0,0 0,0 0,0 0,0 0,0 0,0 1,0-1,0 0,0 0,0 0,0 0,0 0,0 0,0 0,0 0,0 0,0 0,0 0,0 0,0 0,0 0,0 0,0 0,0 0,0 0,0 0,0 1,0-1,0 0,0 0,0 0,0 0,1 0,-1 0,0 0,0 1,0-1,0 0,0 0,0 0,0 0,0 0,0 0,0 0,0 0,0 0,0 0,0 0,0 0,0 0,0 0,0 0,0 0,0 0,0 0,0 0,0 0,0 0,0 0,0 0,0 0,0 0,0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711 323,'2'0,"-4"0,2 0,0 0,0 0,0 0,0 0,1 0,-1 0,0 0,0 0,0 0,0 0,0 0,0 0,0 0,0 0,0 0,0 0,0 0,0 0,0 0,0 0,0 0,0 0,0 0,0 0,0 0,0 0,0 0,0 0,0 0,0 0,0 0,0 0,0 0,0 0,0 0,0 0,0 0,0 0,0 0,0 0,0 0,0 0,0 0,0 0,0 0,0 0,0 0,0 0,0 0,0 0,0 0,0 0,0 0,0 0,0-1,0 1,-1 0,1 0,0 0,0 0,0 0,0 0,0 0,0 0,0 0,0 1,0-1,0 0,0 0,0 0,0 1,0-1,0 0,0 0,0 0,0 0,0 0,0 0,0 0,0 0,-1 0,1 0,0 0,0 0,0 0,0 0,0 0,0 0,0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287 380,'2'0,"-4"0,2 0,0 0,0 0,0 0,0 0,0 0,0 0,0 0,0 0,0 0,0 0,0 0,0 0,1 1,-1-1,0 0,1 0,-1 0,1 0,-1 1,1-1,-1 0,0 0,1 0,-1 1,1-1,-1 0,1 0,-1 0,0 0,1 0,-1 1,0-1,1 0,-1 0,1 0,-1 0,0 0,1 1,-1-1,0 0,1 0,-1 0,1 0,-1 0,0 0,0 1,1-1,-1 0,0 0,1 0,-1 0,0 0,0 0,1 0,-1 0,0 0,0 0,0 0,0 0,1 0,-1 0,0 0,0 0,0 0,0 0,0 0,1 1,-1-1,0 0,0 0,0 0,1 0,-1 0,0 0,0 0,1 0,-1 0,0 0,0 1,0-1,1 0,-1 0,0 0,0 0,0 0,1 0,-1 0,0 0,0 0,0 0,0 0,1 0,-1 1,0-1,0 0,0 0,1 0,-1 0,0 0,0 0,0 0,0 0,1 0,-1 0,0 0,0 1,0-1,0 0,1 0,-1 0,0 0,0 0,0 0,1 0,-1 0,0 0,0 0,0 0,0 0,0 1,1-1,-1 0,0 0,0 0,0 0,0 0,0 0,1 0,-1 0,0 0,0 0,0 0,0 0,1 1,-1-1,0 0,0 0,0 0,1 0,-1 0,0 0,0 0,0 0,0 0,1 0,-1 0,0 1,0-1,0 0,0 0,0 0,0 0,1 0,-1 0,0 0,0 0,0 0,0 0,0 0,1 0,-1 1,0-1,0 0,0 0,1 0,-1 0,0 0,0 0,0 0,1 0,-1 0,0 1,0-1,1 0,-1 0,0 0,1 0,-1 0,0 0,0 0,1 1,-1-1,0 0,1 0,-1 0,0 0,0 0,1 0,-1 1,0-1,0 0,0 0,1 0,-1 0,0 0,0 0,0 0,0 0,1 0,-1 0,0 0,0 1,0-1,0 0,0 0,1 0,-1 0,0 0,0 0,0 0,1 0,-1 0,0 1,0-1,0 0,0 0,1 0,-1 0,0 0,0 0,0 0,0 0,1 1,-1-1,0 0,0 0,0 0,0 0,1 0,-1 0,0 0,1 1,-1-1,0 0,0 0,1 0,-1 0,0 0,0 0,0 1,1-1,-1 0,0 0,0 0,1 0,-1 0,0 0,0 0,0 1,1-1,-1 0,0 0,0 0,1 0,-1 0,0 0,0 0,1 1,-1-1,0 0,1 0,-1 0,0 0,0 0,0 0,1 0,-1 0,0 1,0-1,0 0,1 0,-1 0,0 0,0 0,0 0,0 0,1 0,-1 0,0 0,0 0,1 1,-1-1,0 0,1 0,-1 0,0 0,0 0,1 1,-1-1,0 0,0 0,1 0,-1 0,0 0,0 0,1 1,-1-1,0 0,0 0,0 0,0 0,1 0,-1 0,0 0,0 0,0 1,1-1,-1 0,0 0,0 0,0 0,1 0,-1 1,0-1,1 0,-1 0,0 0,0 0,1 0,-1 0,0 1,0-1,1 0,-1 0,0 0,0 0,0 0,1 0,-1 0,0 0,0 0,1 1,-1-1,0 0,1 0,-1 0,0 0,0 0,0 0,1 0,-1 0,0 0,1 0,-1 0,0 0,0 0,0 0,0 1,0-1,1 0,-1 0,0 0,0 0,1 0,-1 0,0 0,0 0,0 0,1 0,-1 0,0 0,0 0,1 0,-1 0,1 1,-1-1,0 0,0 0,0 0,1 0,-1 0,0 0,1 0,-1 0,0 0,0 0,0 0,1 0,-1 0,0 0,0 0,0 0,0 0,0 0,1 0,-1 0,0 0,0 0,0 0,0 0,1 0,-1 0,0 0,0 0,0 0,0 0,0 0,1 0,-1 0,0 0,0 0,0 0,0 0,0 0,0 0,0 0,0 0,0 0,0 0,0 0,0 0,1 0,-1 0,0 0,0 0,0 0,0 0,0 0,0 0,0 0,0 0,0 0,0 0,0 0,1 0,-1 0,0 0,0 0,0 0,0 0,0 0,0 0,0 0,1 0,-1 0,0 0,0 0,0 0,0 0,0 0,0 0,1 0,-1 0,0 0,0 0,0 0,0 0,0 0,1 0,-1 0,0 0,0 0,0 0,0 0,0 0,0 0,0 0,0 0,0 0,0 0,0 0,1 0,-1 0,0 0,0 0,0 0,0 0,0 0,0 0,0 0,0 0,0 0,0 0,0 0,0 0,0 0,1 0,-1 0,0 0,0 0,0 0,0 0,0 0,0 0,0 0,0 0,0 0,0 0,0 0,1 0,-1 0,0 0,0 0,0 0,0 0,0 0,0 0,0 0,0 0,1 0,-1 0,0-1,0 1,0 0,0 0,0 0,0 0,0 0,0 0,0 0,0 0,1 0,-1 0,0 0,0 0,0 0,0 0,0 0,1 0,-1 0,0 0,0 0,0 0,0 0,0 0,0 0,0 0,1 0,-1 0,1 0,-1 0,0 0,0 0,0 0,0 0,0 0,0 0,0 0,0 0,0 0,0 0,1 0,-1 0,0 0,0 0,0 0,0 0,0 0,0 0,0 0,0 0,0 0,0 0,1 0,-1 0,0 0,0 0,0 0,0 0,0 0,0 0,0 0,0 0,0 0,0 0,0 0,0 0,0 0,0 0,0 0,0 0,0 0,0 0,0 0,0 0,0 0,0 0,1 0,-1 0,0 0,0 0,0 0,0 0,0 0,0 0,0 0,0 0,0 0,0 0,0 0,0 0,0 0,1 0,-1 0,0 0,0 0,0 0,0 0,0 0,0 0,0-1,0 1,0 0,0 0,0 0,1 0,-1 0,0 0,0 0,0 0,0 0,0 0,0 0,0 0,0 0,0 0,0 0,0 0,0 0,1 0,-1 0,0 0,0 0,0 0,0 0,0 0,0 0,0 0,0 0,1 0,-1 0,0 0,0 0,0 0,0 0,1 0,-1 0,0 0,0 0,0 0,0 0,1 0,-1-1,0 1,0 0,0 0,1 0,-1 0,0 0,0 0,0 0,1 0,-1 0,0 0,0 0,0 1,1-1,-1 0,0 0,0 0,0 0,0 0,1 0,-1 0,0 0,0 0,0 0,0 0,1 0,-1 0,0 0,1 0,-1 0,0 0,0 0,0 0,1 0,-1 1,0-1,0 0,0 0,1 0,-1 0,0 0,0 0,0 0,1 0,-1 0,0 0,0 0,0 0,1 0,-1 0,0 0,0 0,0 0,0 0,1 0,-1 0,0 0,0 0,0 0,0 0,1 0,-1 0,0 0,0 0,0 0,0 0,1 0,-1 0,0 0,0 0,1 0,-1 0,0 0,0 0,1 0,-1 0,0 0,0 0,1 0,-1 0,0 0,1 0,-1 0,0 0,1 0,-1-1,0 1,0 0,1 0,-1 0,0 0,1 0,-1 0,0 0,0 0,0 0,1 0,-1 0,0 0,0 0,1 0,-1 0,0 0,1 0,-1 0,0 0,0 0,1 0,-1 0,0 0,0 0,1 0,-1 0,0-1,0 1,0 0,0 0,0 0,0 0,0 0,1 0,-1 0,0 0,0 0,0 0,0 0,0 0,0 0,0 0,0 0,1 0,-1 0,0 0,0 0,0 0,0 0,1 0,-1 0,0 0,0 0,0 0,0 0,0 0,0 0,0 0,0 0,0 0,1 0,-1 0,0 0,0 0,0 0,0 0,0 0,0 0,0 0,0 0,0 0,0 0,0 0,0 0,1 0,-1 0,0 0,0 0,0 0,0 0,0 0,0 0,0 0,0 0,0 0,0 0,1 0,-1 0,0 0,0 0,1 0,-1 0,2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415 412,'2'0,"-4"0,2 0,0 0,0 0,0 0,1 0,-1 0,0 0,0 0,0 0,0 0,0 0,0 0,0 0,0 0,0 0,0 0,0 0,1 0,-1 0,0 0,0 0,0 0,0 0,0 0,0 0,0 0,0 0,0 0,0 0,0 0,1 0,-1 0,0 0,0 0,0 0,0 0,0 0,0 0,0 0,0 0,0 0,0 0,0 0,0 0,0 0,1 0,-1 0,0 0,0 0,0 0,0 0,0 0,1 0,-1 0,0 0,0 0,0 0,1 0,-1 0,0 0,0 0,0 0,0 0,1 0,-1 0,0 0,0 0,0 0,0 0,0 0,1 0,-1-1,0 1,0 0,1 0,-1 0,1 0,-1 0,0 0,0 0,1 0,-1 0,0 0,0 0,1 0,-1 0,0 0,0 0,0 1,1-2,-1 1,0 0,0 0,0 0,1 0,-1 0,0 0,0 0,0 0,0 0,0 0,0 0,0 0,0 0,0 0,0 0,0 0,0 0,0 0,0 0,0 0,1 0,-1 0,0 0,0 0,0 0,0 0,0 0,0 0,1 0,-1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433 412,'2'0,"-4"0,2 0,0 0,0 0,0 0,0 0,0 0,0 0,0 0,0 0,0 0,0 0,0 0,0 0,0 0,0 0,0 0,0 0,0 0,0 0,0 0,0 0,0 0,0 0,0 0,0 0,0 0,0 0,0 0,0 0,0 0,1 0,-1 0,0 0,0 0,0 0,0 0,0 0,0 0,0 0,0 0,0 0,0 0,0 0,0 0,1 0,-1 0,0 0,0 0,0 0,0 0,1 0,-1 0,0 0,0 0,1 0,-1 0,0 0,0 0,0 0,0 0,1-1,-1 1,0 0,0 0,1 0,-1 0,0 0,0 0,1 0,-1 0,0 0,0 0,0 0,1 0,-1 0,0 0,0 0,0-1,0 1,1 0,-1 0,0 0,1 0,-1 0,0 0,0 0,1-1,-1 1,0 0,0 0,1 0,-1 0,0 0,0 0,0 0,0 0,1-1,-1 1,0 0,0 0,0 0,1 0,-1 0,0 0,0-1,0 1,0 0,0 0,1 0,-1 0,0 0,0 0,0 0,0 0,1 0,-1 0,0-1,0 1,0 0,0 0,1 0,-1 0,0 0,0-1,0 1,1 0,-1 0,0 0,0 0,0-1,1 1,-1 0,0 0,0 0,1 0,-1-1,0 1,0 0,1 0,-1 0,0 0,0-1,0 1,0 0,1 0,-1 0,0 0,0 0,0 0,0 0,1-1,-1 1,0 0,0 0,0 0,0 0,0 0,0 0,0 0,0 0,1 0,-1 0,0 0,0 0,0 0,0 0,0-1,0 1,0 0,1 0,-1 0,0 0,0 0,0 0,0 0,0 0,0 0,1 0,-1 0,0-1,0 1,0 0,0 0,0 0,0 0,0 0,1 0,-1 0,0 0,0 0,0 0,0-1,1 1,-1 0,0 0,0 0,0 0,1 0,-1-1,0 1,0 0,1 0,-1 0,0 0,0 0,0-1,1 1,-1 0,0 0,0 0,0 0,1 0,-1 0,0-1,0 1,0 0,1 0,-1 0,0 0,0 0,0 0,0 0,0 0,1-1,-1 1,0 0,0 0,1 0,-1 0,0 0,1-1,-1 1,0 0,0 0,1 0,-1 0,0 0,0 0,1-1,-1 1,0 0,0 0,1 0,-1 0,0 0,0 0,0 0,1 0,-1-1,0 1,0 0,1 0,-1 0,0 0,0 0,1 0,-1 0,0-1,0 1,1 0,-1 0,0 0,1 0,-1 0,0 0,0 0,1-1,-1 1,0 0,1 0,-1 0,0 0,1 0,-1-1,0 1,1 0,-1 0,0 0,0 0,1 0,-1 0,0-1,0 1,1 0,-1 0,0 0,0 0,1 0,-1-1,0 1,1 0,-1 0,0 0,0 0,1 0,-1-1,0 1,1 0,-1 0,0 0,1 0,-1-1,0 1,0 0,1 0,-1 0,0 0,1 0,-1-1,0 1,0 0,1 0,-1 0,0 0,1-1,-1 1,0 0,1 0,-1 0,0-1,1 1,0 0,-1 0,0-1,1 1,-1 0,1 0,-1 0,0-1,0 1,1 0,-1 0,0 0,1-1,-1 1,0 0,0 0,1 0,-1 0,0 0,0-1,1 1,-1 0,0 0,1 0,-1 0,1-1,-1 1,0 0,0 0,0 0,1 0,-1 0,0 0,0 0,0 0,1-1,-1 1,0 0,0 0,0 0,1 0,-1 0,0 0,0 0,0 0,1-1,-1 1,0 0,0 0,0 0,1 0,-1 0,0 0,0 0,0 0,1 0,-1 0,1-1,-1 1,0 0,0 0,1 0,-1 0,0 0,1 0,-1-1,0 1,1 0,-1 0,1 0,-1 0,0 0,1 0,-1 0,0 0,0 0,1 0,-1 0,0-1,1 1,-1 0,0 0,1 0,-1 0,0 0,1 0,-1 0,0 0,0 0,1 0,-1 0,0 0,0 0,1 0,-1 0,0 0,0 0,1-1,-1 1,0 0,0 0,1 0,-1 0,0 0,1 0,-1 0,0 0,1 0,-1-1,1 1,-1 0,0 0,1 0,-1 0,0-1,1 1,-1 0,1 0,-1 0,1-1,-1 1,1 0,-1 0,0-1,1 1,-1 0,1 0,-1-1,1 1,0 0,-1-1,1 1,-1 0,1 0,-1-1,0 1,1 0,-1 0,1-1,-1 1,1 0,-1 0,1-1,-1 1,1 0,-1 0,1-1,-1 1,1 0,0-1,-1 1,0 0,1 0,-1 0,0 0,1-1,-1 1,0 0,1 0,-1 0,0-1,1 1,-1 0,0 0,1 0,-1 0,0 0,1-1,-1 1,0 0,1 0,-1 0,0 0,0 0,0 0,1 0,-1-1,1 1,-1 0,0 0,0 0,1 0,-1 0,0-1,1 1,-1 0,0 0,0 0,0 0,1 0,-1 0,0 0,1-1,-1 1,0 0,1 0,-1 0,1 0,-1 0,1 0,-1-1,1 1,-1 0,1 0,-1 0,0 0,1-1,-1 1,1 0,-1 0,1 0,-1-1,1 1,0 0,-1 0,0 0,1 0,-1-1,0 1,1 0,-1 0,1 0,-1 0,0 0,1-1,-1 1,0 0,1 0,-1 0,0 0,1 0,-1 0,0-1,1 1,-1 0,1 0,-1 0,1 0,-1-1,1 1,-1 0,1 0,-1 0,1 0,-1 0,1-1,-1 1,1 0,-1 0,1 0,-1 0,1-1,0 1,-1 0,1 0,-1 0,0 0,1 0,0-1,-1 1,1 0,-1 0,1 0,-1 0,1-1,-1 1,1 0,-1 0,1 0,-1 0,1 0,-1 0,0-1,1 1,-1 0,1 0,-1 0,1 0,-1 0,0 0,1-1,-1 1,1 0,-1 0,1 0,0-1,0 1,-1 0,1 0,-1 0,0-1,1 1,-1 0,1 0,-1 0,1-1,0 1,-1 0,1 0,-1 0,0 0,1-1,-1 1,0 0,1 0,-1 0,0 0,1-1,-1 1,1 0,-1 0,1 0,-1-1,0 1,1 0,-1 0,1 0,-1 0,0-1,1 1,-1 0,1 0,-1-1,1 1,-1 0,1 0,-1 0,0-1,1 1,0 0,-1 0,0-1,1 1,0 0,-1-1,1 1,-1 0,1 0,-1 0,0 0,1-1,-1 1,1 0,-1 0,1-1,-1 1,0 0,1 0,-1 0,1 0,-1-1,0 1,1 0,-1 0,0 0,1 0,-1-1,1 1,-1 0,0 0,1 0,-1-1,1 1,-1 0,0 0,1-1,-1 1,1 0,-1 0,1-1,-1 1,0 0,1-1,-1 1,1 0,-1 0,0 0,0-1,1 1,-1 0,0 0,1 0,-1-1,0 1,1 0,-1 0,1-1,-1 1,0 0,1 0,-1-1,0 1,1 0,-1 0,1 0,-1 0,1-1,-1 1,0 0,1 0,0 0,-1 0,1-1,0 1,-1 0,1 0,-1 0,1-1,-1 1,1 0,-1 0,1 0,-1 0,1 0,-1-1,0 1,1 0,0 0,-1 0,1 0,-1 0,1-1,0 1,-1 0,0 0,1 0,0 0,-1 0,1 0,-1-1,1 1,-1 0,1 0,-1 0,1 0,-1 0,1 0,-1 0,1 0,0 0,-1 0,1-1,0 1,-1 0,1 0,0 0,-1 0,1 0,-1 0,1 0,0 0,-1 0,1-1,0 1,-1 0,1 0,-1 0,1 0,0 0,-1 0,1-1,0 1,-1 0,1 0,-1 0,1 0,-1 0,1 0,-1 0,1 0,-1-1,1 1,-1 0,1 0,-1 0,1 0,-1 0,1 0,-1 0,0-1,1 1,-1 0,1 0,0 0,-1 0,0 0,1 0,-1-1,1 1,0 0,-1 0,1 0,-1 0,0 0,1 0,-1 0,1-1,-1 1,1 0,-1 0,0 0,1 0,-1 0,1 0,-1 0,0 0,1-1,0 1,-1 0,1 0,-1 0,0 0,1 0,-1 0,0 0,1 0,-1-1,1 1,-1 0,1 0,-1 0,1 0,-1 0,0 0,1 0,-1 0,1 0,-1 0,0 0,1 0,-1-1,1 1,-1 0,1 0,-1 0,1 0,-1 0,1 0,-1 0,0 0,1 0,-1-1,1 1,-1 0,1 0,-1 0,1 0,-1 0,0 0,1 0,-1 0,0 0,1-1,-1 1,1 0,-1 0,0 0,1 0,-1 0,0 0,1 0,-1 0,1 0,-1 0,1 0,-1 0,0 0,1 0,-1 0,1 0,-1 0,0 0,1 0,-1 0,0-1,1 1,-1 0,1 0,-1 0,1 0,-1 0,1 0,-1 0,0 0,1 0,-1 0,1 0,-1 0,1 0,-1 0,0 0,1 0,-1 0,0 0,1 0,-1 0,1 0,-1 0,1 1,-1-1,1 0,0 0,-1 0,0 0,1 0,-1 0,0 0,1 0,-1 0,0 0,0 0,1 0,-1 0,0 0,1 0,-1 0,1 0,-1 0,0 0,1 0,-1 0,1 0,-1 0,0 0,1 0,-1 0,1 0,0 1,-1-1,0 0,1 0,-1 0,0 0,1 0,-1 0,1 0,-1 0,1 0,-1 0,0 0,1 0,-1 0,1 0,-1 0,1 1,0-1,-1 0,1 0,-1 0,1 0,-1 0,0 0,1 0,-1 0,1 0,-1 0,1 1,-1-1,1 0,-1 0,0 0,1 0,-1 0,1 0,0 1,-1-1,1 0,0 0,-1 0,1 0,-1 0,1 0,0 0,-1 0,1 1,0-1,-1 0,1 0,0 0,-1 0,1 0,0 0,-1 0,1 0,0 0,-1 0,1 1,0-1,-1 0,1 0,-1 0,1 0,0 0,-1 0,1 0,-1 0,1 0,0 0,-1 0,1 0,0 0,-1 0,0 0,1 1,-1-1,1 0,-1 0,1 0,-1 0,0 0,1 0,-1 0,1 0,0 0,-1 0,1 0,-1 0,0 0,1 0,-1 0,1 0,-1 0,1 0,0 1,0-1,-1 0,1 0,0 0,-1 0,1 0,-1 0,0 0,1 0,-1 0,1 0,-1 0,0 0,1 0,-1 0,1 0,0 0,0 1,-1-1,1 0,0 0,-1 0,1 0,-1 0,1 0,-1 0,1 0,0 0,0 0,0 1,-1-1,1 0,-1 0,1 0,0 0,-1 0,1 0,-1 0,1 0,-1 1,1-1,-1 0,1 0,-1 0,1 0,-1 0,1 0,-1 0,0 0,1 0,-1 0,1 0,-1 0,1 0,0 1,-1-1,0 0,1 0,-1 0,0 0,1 0,-1 0,1 0,0 0,-1 0,1 1,0-1,0 0,0 0,-1 1,1-1,0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362 433,'2'0,"-4"0,2 0,0 0,1 0,-1 0,0 0,0 0,0 0,0 0,0 0,0 0,0 0,0 0,0 0,1 0,-1 0,0 0,0 0,0 1,0-1,0 0,0 0,0 0,0 0,0 1,0-1,0 0,0 0,0 0,0 0,0 0,0 0,0 0,0 0,0 0,-1 0,1 0,0 0,-1 0,1 0,0-1,0 1,0 0,0 0,0 0,0 0,0 0,0 0,0 0,0 0,0 0,0 0,0 0,1 0,-1 0,0 0,1 0,-1 1,0-1,0 0,0 0,0 1,0-1,0 0,0 0,0 0,0 0,0 0,0 1,0-1,0 0,0 0,0 0,0-1,-1 1,1 0,0 0,0 0,0 0,0-1,0 1,0 0,0 0,0 0,0-1,0 1,0 0,0 0,0 0,0 0,0 0,0 0,0 0,0 0,0 0,0 0,0 0,0 0,0 0,0 0,0 0,0 0,0 0,0 0,0 0,-1 0,1 0,-1 0,1 0,0 0,0 0,0 0,0 0,0 0,0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409 427,'2'0,"-4"0,2 0,0 0,0 0,0 0,0 0,0 0,0 0,0 0,0 0,0 0,0 0,0 0,0 0,0 0,0 0,0 0,0 0,0 0,0 0,0 0,0 0,0 0,0 0,1 0,-1 0,0 0,1 0,-1 0,1 0,0 0,0 0,-1 0,1 0,0 0,-1 0,1 0,-1 0,1 0,0 0,-1 0,1-1,0 1,-1 0,1 0,-1 0,0 0,1 0,-1 0,1 0,-1 0,1 0,0-1,0 1,-1 0,1 0,-1 0,1 0,0 0,-1 0,1-1,-1 1,1 0,-1 0,1 0,0 0,-1 0,1 0,-1 0,1 0,0-1,-1 1,0 0,1 0,-1 0,1 0,-1 0,1 0,-1 0,0 0,1 0,-1 0,1 0,-1-1,1 1,-1 0,1 0,-1 0,0 0,0 0,1 0,-1 0,0 0,1 0,-1 0,1 0,-1-1,0 1,1 0,-1 0,0 0,1 0,-1 0,1 0,-1-1,1 1,-1 0,0 0,1 0,-1 0,0 0,1-1,-1 1,0 0,1 0,-1 0,1 0,-1 0,0-1,1 1,-1 0,0 0,1 0,-1 0,0 0,1-1,-1 1,0 0,1 0,0 0,-1 0,0-1,1 1,-1 0,0 0,1 0,-1 0,1 0,-1-1,0 1,1 0,-1 0,1 0,-1 0,0 0,1 0,-1-1,0 1,1 0,-1 0,0 0,1 0,-1 0,1 0,-1-1,1 1,-1 0,0 0,1 0,-1 0,0 0,1 0,-1 0,0 0,1-1,-1 1,0 0,1 0,-1 0,0 0,1 0,-1 0,0 0,1 0,-1 0,0 0,1-1,-1 1,1 0,-1 0,0 0,1 0,-1 0,0 0,1 0,-1-1,0 1,1 0,-1 0,0 0,1 0,-1 0,1 0,-1-1,1 1,-1 0,1 0,-1 0,0 0,1-1,-1 1,0 0,1 0,-1 0,0 0,1 0,-1-1,1 1,-1 0,1 0,-1 0,0-1,1 1,-1 0,1 0,-1 0,1-1,-1 1,1 0,-1 0,1-1,-1 1,1 0,-1 0,0-1,1 1,-1 0,1 0,-1-1,1 1,0-1,-1 1,1 0,-1-1,1 1,-1 0,1-1,-1 1,1-1,0 1,0-1,-1 1,1 0,-1-1,1 1,-1-1,1 1,0 0,-1-1,1 1,0 0,-1-1,1 1,-1-1,1 1,0 0,-1 0,1-1,-1 1,1 0,0-1,-1 1,1 0,-1 0,1-1,-1 1,1 0,-1 0,1-1,-1 1,1 0,-1 0,1-1,-1 1,1 0,-1 0,1-1,0 1,-1 0,1 0,-1-1,1 1,0 0,-1 0,1 0,-1-1,1 1,-1 0,1-1,-1 1,1 0,-1 0,1-1,-1 1,1 0,0 0,-1-1,1 1,-1 0,1-1,-1 1,1 0,0 0,-1-1,1 1,-1 0,1 0,-1-1,1 1,0 0,0-1,-1 1,1 0,0 0,-1 0,1-1,-1 1,1 0,-1 0,1 0,0 0,-1-1,1 1,0 0,-1 0,1 0,0-1,1 1,-2-1,1 1,0 0,-1 0,1 0,-1-1,1 1,0 0,-1 0,1 0,-1-1,1 1,0 0,-1 0,1 0,-1 0,0-1,1 1,-1 0,1 0,-1 0,1 0,-1 0,1-1,0 1,-1 0,1 0,-1 0,1 0,0-1,0 1,-1 0,1 0,1-1,-2 1,1 0,0 0,-1 0,1 0,-1 0,1-1,-1 1,1 0,-1 0,1 0,-1 0,1 0,-1 0,1-1,-1 1,1 0,-1 0,1 0,-1 0,0 0,1 0,-1 0,1-1,0 1,-1 0,1 0,-1 0,1 0,0-1,-1 1,1 0,-1 0,1 0,-1 0,1 0,0-1,-1 1,1 0,0 0,-1 0,1 0,0-1,0 1,-1 0,1 0,0 0,-1-1,1 1,0 0,0-1,0 1,0 0,-1 0,1-1,0 1,-1 0,1 0,-1 0,1-1,0 1,-1 0,1 0,-1-1,1 1,0 0,-1 0,1 0,-1-1,1 1,0 0,-1 0,1-1,0 1,-1 0,1-1,0 1,-1 0,1 0,0-1,-1 1,1 0,0 0,0-1,-1 1,1 0,0-1,-1 1,1 0,0-1,-1 1,1 0,0-1,-1 1,1 0,0-1,-1 1,1 0,0 0,0-1,-1 1,1-1,0 1,-1 0,1-1,-1 1,1 0,0-1,0 1,-1-1,1 1,-1 0,1-1,0 1,0-1,0 1,-1-1,1 1,-1 0,1 0,-1-1,1 1,-1 0,1 0,-1-1,0 1,1 0,-1 0,1 0,-1 0,0-1,1 1,-1 0,1 0,-1 0,1-1,-1 1,1 0,-1 0,1 0,-1-1,1 1,-1 0,1 0,-1 0,0-1,1 1,-1 0,1 0,-1 0,1-1,-1 1,1 0,-1 0,1-1,-1 1,1 0,-1 0,1-1,-1 1,1 0,-1 0,1 0,-1-1,1 1,-1 0,0 0,1 0,-1 0,0 0,1 0,-1 0,1-1,-1 1,0 0,1 0,-1 0,0 0,1 0,-1 0,0 0,1 0,-1-1,1 1,-1 0,0 0,1 0,-1 0,1 0,-1 0,1 0,-1 0,1-1,-1 1,0 0,1 0,-1 0,1 0,-1 0,1 0,-1 0,1-1,-1 1,0 0,1 0,-1 0,1 0,0 0,0-1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877 385,'2'0,"-4"1,1-1,1 1,-1-1,0 0,1 1,-1-1,1 1,-1-1,1 1,-1-1,1 0,-1 1,0-1,1 0,-1 1,1-1,-1 0,1 1,0-1,0 0,-1 0,1 0,0 0,0 1,0-1,-1 0,1 0,0 0,0 0,0 0,0 0,0 0,0 0,0 0,0 0,0 0,0 0,0 0,0 0,0 0,0 0,0 0,0 0,0 0,0 0,0 0,0 0,0 0,0 0,0 0,0 0,0 0,0 0,0 0,1-1,-1 1,0 0,0 0,0 0,0 0,0 0,1 0,-1-1,0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897 375,'2'0,"-4"0,2 0,0-1,0 1,0 0,0 0,0 0,0 0,0 0,0 0,0 0,0 0,0 0,0 0,0 0,0 0,0 0,-1 0,1 0,-1 0,0 1,-1 0,1-1,0 1,-1-1,1 1,0 0,0 0,-1-1,1 1,0 0,0 0,-2 1,2-1,0-1,0 1,0 0,0 0,0 0,0 0,0-1,0 1,1 0,-1 0,0-1,1 0,-1 1,1-1,-1 1,1-1,0 0,-1 0,1 1,0-1,-1 0,1 0,0 0,0 0,0 1,0-1,-1 0,1 0,0 0,0 0,0 0,0 0,0 0,0 0,0 0,0 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864 385,'2'0,"-4"0,2 0,0 0,0 0,0 0,0 0,0 1,-1-1,1 1,0 0,0 0,-1 0,1-1,0 1,0 0,0 0,0-1,-1 1,1-1,0 1,0-1,0 0,0 1,1-1,-1 0,0 0,0 1,0-1,0 0,1 0,-1 0,1 0,0-1,-1 1,1 0,0 0,-1 0,1-1,-1 1,1 0,-1 0,1-1,-1 1,0 0,2-2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766 314,'2'0,"-5"0,3 1,-1 0,0 0,0-1,0 1,0 1,0-1,0 0,0 0,0 0,0 0,0 0,0 1,0-2,0 1,0 0,0 0,0 0,1-1,0 0,-1 1,1-1,0 0,0 0,0 0,-1 0,1 0,0 1,0-1,0 0,0 0,0 0,0 0,0 0,0 0,0 0,0 0,0 0,0 0,0 0,0 0,0 0,0 0,0-1,0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747 324,'2'0,"-4"0,2 0,0 0,0 0,0 0,0 0,0 0,0 0,0 0,0 0,0 0,0 0,0 0,0 0,0 1,-1-1,1 1,-1 0,1 0,0-1,-1 1,1-1,0 1,-1 0,1-1,0 0,0 1,-1-1,1 0,0 1,0-1,0 0,0 0,0 0,0 0,0 1,0-1,0 0,0 0,1 0,-1 0,1 0,-1 0,0 1,1-1,-1 0,1 0,-1 0,1 0,-1 0,1 0,-1 0,1 0,-1 0,0 0,1 0,-1 0,0 0,0 0,0 0,1 0,0-1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752 310,'2'0,"-4"0,2 0,0-1,0 1,0 0,0 0,0 0,0 0,0 0,0 0,0 0,0 0,0 0,0 0,0 0,0 1,0-1,-1 1,0 0,1 0,-1 0,0 0,0 0,0 0,1 0,-1 0,0 0,0 0,0 0,1 0,-1 0,0-1,1 1,-1-1,1 0,0 1,-1-1,1 0,0 1,0-1,0 0,0 0,-1 0,1 0,0 0,0 0,0 0,0 0,0 0,0 0,0 0,0 0,0 0,-1 0,1-1,0 1,0 0,0-1,0 1,1-1,-1 0,0 1,0-1,0 0,0 1,0 0,0-1,1 1,-1 0,0 0,0-1,0 1,0 0,0 0,0 0,0-1,0 1,0 0,0 0,0 0,0 0,0 0,0 0,0-1,0 1,0 0,0 0,0 0,0 0,0 1,0-1,0 1,0 0,-1 0,1-1,0 1,0 0,0 0,-1-1,1 1,0 0,0-1,0 2,0-2,0 1,1-1,-1 1,0-1,0 0,0 0,0 0,0 1,1-1,-1 0,0 0,1 0,-1 0,1 0,-1 0,1 0,-1 0,0 0,1 0,-1-1,0 1,1 0,-1 0,0 0,0 0,1 0,-1 0,1-1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633 226,'2'0,"-5"1,2 1,-1 0,1 0,-1 0,1-1,0 1,0-1,0 0,0 0,1 0,-1 0,0 0,1-1,0 0,-1 1,1-1,0 0,0 1,0-1,-1 0,1 0,0 0,0 0,0 0,0 1,0-1,0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621 229,'-1'1,"1"-1,-1 1,0 1,0-1,0 0,0 0,1 0,-1 0,1-1,-1 1,1 0,0-1,-1 0,1 1,0-1,0 0,0 0,0 0,0 0,0 0,-1 1,1-1,0 0,0 0,0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610 215,'2'0,"-4"1,1 0,-1 1,1 0,-1 0,1 0,-1 0,1 0,0 0,0-1,0 1,0-1,0 0,0-1,1 1,-1 0,1-1,0 1,-1-1,1 0,0 1,0-1,-1 0,1 0,0 0,0 0,0 0,0 0,0 0,0 1,0-1,0 0,0 0,0 0,1-1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322 370,'2'0,"-4"0,2 0,0 0,0 0,0 0,0 0,0 0,0 0,0 0,0 0,0 0,0 0,0 0,0 0,0 0,0-1,0 1,0 0,0 0,0 0,0 0,0 0,0 0,0 0,0 0,0 0,0-1,0 1,0 0,0 0,0 0,0 0,0 0,0 0,0 0,0 0,0 0,0 0,0 0,0 0,0 0,0 0,0 0,0 0,0 0,0 0,0 0,0 0,0 0,0 0,1 0,-1 1,0-1,0 0,0 0,0 0,0 0,0 1,0-1,0 0,0 0,0 0,0 0,0 0,0 0,0 1,0-1,0 0,0 0,0 0,0 0,0 0,0 0,0 0,0 0,0 0,0 0,-1-1,1 1,0 0,0 0,0 0,0 0,0 0,0 0,0 0,0 0,0 0,-1 0,1 0,0 0,0 0,0 0,0 0,0 0,0 0,0 0,0 0,0 0,0 0,0 0,0 0,0 0,0 0,0 0,0 0,0 0,1 0,-1 0,1 0,-1 0,0 0,0 0,0 0,0 0,0 0,0 0,0 0,0 0,0 0,0 0,0 0,0 0,0 0,0 0,0 0,0 0,0 0,-1 0,1 0,0 0,0 0,0 0,0 0,0-1,0 1,0 0,0 0,0 0,0 0,0 0,0 0,0 0,0 0,0 0,0 0,0 0,0 1,0-1,1 0,-1 0,0 0,0 0,0 0,0 0,0 0,0 0,0 0,0 0,0 0,0 0,-1 0,1 0,0 0,-1 0,1 0,0 0,0 0,0 0,0 0,0 0,0 0,0 0,0 0,0 0,0 0,0 0,0 0,1 0,-1 0,0 0,0 0,1 0,-1 0,0 1,0-1,0 0,0 0,0 0,0 0,0 0,0 0,0 0,0 0,0 0,0 0,0 0,0 0,0 0,-1 0,1-1,0 1,0 0,0 0,0 0,0 0,0 0,0 0,0 0,0 0,0 0,0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598 229,'-1'1,"1"-1,0 1,0 0,0 0,0 0,0 0,0 0,-1 0,1 1,0-1,0 0,0 0,0 0,0 0,0 0,0-1,1 1,-1 0,0-1,0 0,0 0,0 1,0-1,1 0,-1 0,0 0,1 0,-1 0,1 0,0-1,-1 1,1 0,0-1,-1 1,1 0,0-1,-1 1,1 0,-1 0,0-1,1 1,-1 0,1-1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612 249,'2'0,"-4"0,2 0,0 0,0 0,0 1,0-1,0 0,0 0,0 0,1 0,-1 0,0 0,0-1,1 1,-1 0,1 0,-1 0,0-1,0 1,1 0,-1 0,0 0,0 0,1-1,-1 1,0 0,1-1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616 252,'2'0,"-4"0,2 0,0 0,0 0,0 0,0 0,1 0,-1 0,0-1,1 1,0-1,0 1,-1-1,1 0,-1 1,1-1,-1 1,1-1,-1 1,0 0,1-1,-1 1,0 0,0 0,0 0,0-1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606 231,'2'0,"-4"0,2 0,0 0,0-1,0 1,0 0,0 0,0 0,0 0,0 0,0 0,0 1,1 0,-1-1,0 2,1 0,-1-1,0 0,0 0,1 0,-1-1,0 1,0 0,0-1,0 1,0-1,0 0,1 1,-1-1,0 0,0 0,0 0,0 1,0-1,0 0,0 0,1 0,-1 0,0 0,1 0,0-1,-1 1,1-1,0 1,0-1,-1 1,1 0,-1-1,2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570 465,'2'0,"-4"0,2 0,0 0,0 0,0 0,0 0,0 0,0 0,0 0,0 0,0 0,0 0,0 0,0 0,0 0,0 0,0 0,0 0,0 0,0 0,0 0,0 1,1-1,-1 0,0 0,0 0,0 0,-1 0,1 0,0 0,0 1,0-1,0 0,0 0,0 0,0 0,0 0,0 0,0 0,0 0,0 0,0 0,0 0,-1 0,1 0,0-1,0 1,0 0,0 0,0 0,0 0,0 0,0 0,0 0,0 0,0 0,0 0,0 0,0 0,0 0,0 0,0 0,0 0,0 0,0 1,1-1,-2 0,1 0,0 0,0 1,0-1,-1 0,1 0,0 0,0 0,-1 0,1 0,0 0,0 0,-1 0,1 0,0 0,0 0,0 0,0 0,0 0,0 0,0-1,0 1,0 0,0 0,0 0,0 0,0 0,0 0,0 0,1 0,-1 0,0 0,0 0,0 0,0 0,0 0,0 0,0 0,0 0,0 0,0 0,0 0,0 0,0 0,0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532 461,'2'0,"-4"0,2 0,0 0,0 0,0 0,0 0,0 0,0 0,0 0,0 0,0 0,0 0,0 0,0 0,0 0,0 0,0 0,0 0,0 0,0 0,0 0,0 0,0 0,-1 0,1 0,0 0,0 0,0 0,0 0,0 0,0 0,0-1,0 1,0 0,0 0,0 0,0 0,0 0,0 0,0 0,0 0,0 0,0 0,0 0,0 0,0 0,0 0,0 0,0 0,0 0,0 0,0 0,0 0,0 0,0 0,0 0,0 0,0 0,0 0,0 0,0 0,0 0,0 0,0 0,0 0,0 0,-1 0,1 1,0-1,0 0,0 0,0 0,0 0,0 0,0 0,0 0,0 0,0 0,0 0,0 0,0 0,0 0,0 0,0 0,0 0,0 0,0 0,0 0,0 0,0 0,0 0,0 0,0 0,0 0,0 0,0 0,0 0,0 0,0 0,0 0,0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112 276,'2'0,"-4"0,2-1,1 1,-1 0,0 0,0 0,0 0,0 0,0 0,0 0,0 0,0 0,1 0,-1 0,0 0,0 0,-1 0,1 0,-1 0,0 0,0 1,-2-1,2 1,0-1,0 1,0-1,0 1,0-1,0 0,0 1,0-1,1 0,-1 0,1 1,0-1,-1 0,1 0,0 0,0 0,0 0,-1 0,1 1,1-1,-1 0,0 0,1 1,0-1,-1 0,1 0,0 1,-1-1,1 0,0 1,0-1,0 1,-1-1,1 0,0 1,-1-1,1 1,-1-1,0 0,1 1,-1-1,0 1,1-1,-1 0,0 1,0-1,0 1,0-1,0 0,0 1,-1-1,1 0,-1 1,1-1,-1 1,0-1,0 0,0 0,0 1,0-1,-1 0,1 0,0 0,0 0,1 0,-1 0,0 0,0 0,1 0,-1 0,0 0,0 0,1-1,-1 1,1 0,-1 0,1 0,-1-1,1 1,0 0,-1 0,1-1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120 277,'2'0,"-4"0,2 0,0 0,0 0,0 0,0 0,0 0,0 0,0-1,0 1,1 0,-1 0,0 0,0 0,0 0,0 0,0 0,0 0,0 0,0 0,0 0,0 0,0 0,0 0,0 0,0 0,0 0,0 1,0 0,0-1,0 1,0 0,1 0,-1 0,0 0,0 0,0 0,0 0,0 0,0 0,0-1,0 1,0 0,0 0,0-1,1 1,-1 0,0-1,0 1,0-1,1 1,-1 0,0-1,0 1,1-1,-1 1,0-1,0 0,1 1,-1-1,0 0,0 0,1 1,-1-1,0 0,0 0,1 0,-1 1,1-1,1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115 286,'2'0,"-4"0,2 0,0 0,0 0,0 0,0 0,0 0,0 0,0 0,0 0,0 0,0 0,0 0,0 0,1 0,-1 0,1 0,0 0,0 0,0 0,0-1,-1 1,1 0,0 0,0 0,-1 0,0 0,1 0,-1 0,0 0,1 0,-1 0,0 0,1 0,-1 0,0 0,1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138 284,'2'0,"-4"0,2 0,0 0,0 0,0 0,0 0,0 0,0 0,0 0,0 0,0 1,0 0,0-1,1 1,-1 1,0-1,0-1,0 1,0 0,1-1,-1 1,0 0,0-1,0 0,0 1,0-1,0 0,0 0,0 0,0 1,0-1,0 0,0 0,0 0,0 0,0 0,1-1,-1 1,0-1,0 1,0-1,0 1,1-1,-1 0,0 1,0-1,1 1,-1-1,1-1,-1 2,1-1,-1 1,1-1,-1 1,1-1,-1 1,1-1,-1 1,1 0,-1 0,1-1,-1 1,0 0,1 0,-1 0,1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314 386,'2'0,"-4"0,2 0,0 0,0 0,0 0,0 0,0 0,0 0,0 0,0 0,0 0,0 0,0 0,0 0,0 0,0 0,0 0,0 0,0 0,0 0,0 0,0 0,0 0,0 0,0 0,0 0,0 0,0 0,0 0,0 0,0 0,0 0,0 0,0 0,0 0,0 0,0 0,0 0,0 0,0 0,0 0,0 0,0 0,0 0,0 0,0 0,0 0,0 0,0 0,-1 0,1 0,0 0,0 0,0 0,0 0,0 0,1-1,-1 1,0 0,0 0,0 0,0-1,0 1,0 0,0-1,0 1,0 0,0-1,0 1,0 0,0-1,1 1,-1 0,0-1,0 1,0 0,1-1,-1 1,0 0,0-1,1 1,-1 0,1-1,-1 1,0 0,0-1,1 1,-1 0,0 0,0 0,1 0,-1-1,0 1,0 0,0 0,1 0,-1 0,0 0,0 0,1 0,-1 0,0 0,0 0,0 0,1 0,-1 0,0 0,0 0,1 0,-1 1,0-1,1 0,-1 0,0 0,0 1,1-1,-1 0,0 0,0 1,0-1,0 0,0 0,1 1,-1-1,0 1,0-1,0 0,0 1,0-1,0 1,0-1,0 0,0 1,-1-1,1 1,0-1,0 0,0 1,0-1,0 0,0 1,0-1,-1 0,1 0,0 1,0-1,0 0,0 0,-1 1,1-1,0 0,0 0,0 1,-1-1,1 0,0 0,0 0,-1 1,1-1,0 0,0 0,0 1,-1-1,1 0,0 0,-1 0,1 0,0 0,-1 1,1-1,0 0,-1 0,1 0,-1 0,1 0,0 0,-1 0,1 0,0 0,0 0,-1 0,1 0,0-1,-1 1,1 0,0 0,0 0,-1 0,1 0,0 0,0 0,0 0,-1 0,1 0,0-1,0 1,0 0,0 0,-1 0,1 0,0 0,0-1,0 1,0 0,0-1,0 1,0 0,-1-1,1 1,0 0,0-1,0 1,1-1,-1 1,0 0,0-1,0 0,0 1,0-1,0 1,1 0,-1-1,0 1,0-1,1 1,-1 0,0-1,0 1,1 0,-1 0,2-1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155 293,'2'0,"-4"0,2 0,0 0,0 0,0 0,-1 0,1 0,0 0,0 0,0 0,0 0,0 0,0 0,0 0,0 0,0 0,0 0,0 0,0 0,0 0,1 0,0 0,0 0,0 0,-1 0,1-1,-1 1,1 0,0 0,-1 0,1-1,0 1,-1 0,1 0,-1-1,0 1,0 0,1 0,-1 0,0 0,0 0,0-1,0 1,0 0,0 0,0 0,0 0,0 0,0 0,-1 0,1 0,0 0,0-1,0 1,-1 0,1 0,0 1,-1-1,1 0,-1 0,1 0,0 0,-1 0,1 1,0-1,-1 0,1 1,0-1,-1 1,1-1,0 0,0 1,0-1,-1 0,1 1,0-1,0 1,0-1,1 1,-1-1,0 1,0-1,1 1,-1 0,1-1,-1 1,1-1,-1 0,2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177 292,'2'0,"-4"-1,2 1,0 0,0 0,0 0,0 0,0 0,-1 0,1 0,0 0,0 0,-1 0,1 0,-1 0,0 0,1 1,-1-1,1 0,-1 1,1-1,-1 1,1-1,0 0,0 1,-1-1,1 0,0 1,0-1,0 0,0 1,0-1,0 0,0 1,0-1,0 0,0 0,0 0,0 0,0 1,0-1,0 0,0 0,0 0,0 0,0 0,1 0,-1-1,0 1,1 0,-1-1,1 1,-1 0,0 0,1-1,-1 1,0 0,0 0,1-1,-1 1,0 0,0 0,0 0,1 0,-1 0,0-1,0 1,0 0,0 0,0 0,0 0,0 0,0 0,0 0,0 0,1 0,-1 1,0-1,0 0,1 1,-1-1,0 0,0 0,0 1,1-1,-1 0,0 1,0-1,0 0,1 0,-1 0,0 0,0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184 293,'2'0,"-4"0,2 0,0 0,0 0,0 0,0 0,0 0,0-1,0 1,0 0,0 0,1 0,-1 0,0 0,0 0,0 0,0 0,0 0,0 0,0 1,1-1,-1 0,0 1,0-1,0 1,1-1,-1 1,0-1,0 1,0-1,0 1,0-1,0 0,0 0,1 1,-1-1,0 0,0 0,0 0,0 0,0 0,0 0,0 0,0 0,0 0,0 0,1-1,-1 1,1-1,-1 0,1 1,-1-1,0 1,1-1,-1 1,0-1,1 1,-1 0,0 0,0 0,1-1,-1 1,0 0,0 0,0 0,1 0,-1 0,0 0,1 1,-1-1,0 0,1 0,-1 1,0-1,0 1,1-1,-1 1,0 0,1-1,-1 1,0-1,0 0,0 0,0 0,0 1,0-1,0 0,0 0,0 0,1 0,-1-1,0 1,1 0,-1-1,1 1,-1-1,0 0,1 1,-1-1,0 1,1-1,-1 1,1-1,-1 1,0 0,1-1,-1 1,0 0,1 0,-1 0,0 0,0 0,1 0,-1 0,1 0,-1 0,0 1,1-1,0 1,-1-1,1 1,-1-1,0 1,1-1,-1 1,0-1,1 1,-1-1,0 0,0 1,1-1,-1 0,0 0,0 1,1-1,-1 0,2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249 283,'2'0,"-4"0,2 0,0 0,0 0,0 0,0 0,0 0,0 0,0 0,0 0,0 1,0 1,0-1,0 0,0 0,0 0,0 1,1-1,-1 1,0-1,0 1,0-1,0 1,0-1,0 1,0-1,1 0,-1 0,0 1,0-2,0 1,0 0,1 0,-1-1,0 0,0 1,0-1,0 0,0 1,0-1,0 0,0 0,0 0,0 0,0 1,0-1,0 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248 287,'2'0,"-4"0,3 0,-1 0,1 0,0 0,0 0,0 0,-1 0,1 1,0-1,-1 0,1 1,0-1,-1 0,1 1,-1-1,0 0,1 1,-1-1,0 0,0 0,0 1,0-1,0 0,0 1,0-1,-1 0,1 1,-1-1,0 0,0 1,0-1,0 0,1 0,-1 0,0 0,0 0,0 0,1 0,-1 0,1 0,0 0,-1 0,1 0,0 0,-1 0,1 0,0 0,0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269 277,'2'0,"-4"-1,2 1,0 0,0 0,0-1,0 1,0 0,0 0,0 0,0 0,0 0,0 0,0 0,0 0,0 1,0-1,0 2,0-1,-1 0,1 0,0 1,0-1,0 1,0-1,0 1,0-1,0 1,0-1,0 1,0-1,0 0,0 1,0-1,1 1,-1-1,0 0,0 0,0-1,0 0,0 0,1 1,-1-1,0 0,2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285 296,'2'0,"-4"1,2-1,1 0,-1 0,0 0,1 1,-1-1,0 1,0-1,0 1,0-1,0 1,0-1,0 1,0-1,0 0,0 1,0-1,-1 0,1 0,0 1,0-1,-1 0,0 0,1-1,-1 1,1 0,-1 0,1 0,0-1,0 1,-1 0,1 0,0-1,0 1,0 0,0 0,0-1,0 1,0-1,0 1,1-1,-1 1,0 0,1-1,-1 1,0 0,2-2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300 285,'2'0,"-4"-1,2 1,0 0,0 0,0 0,0-1,0 1,0 0,0 0,0 0,0 0,0-1,0 1,0 0,0 0,0 0,0 0,0 0,0 0,0 0,0 0,0 0,0 1,-1-1,1 1,0 0,0 0,0 0,0 1,-1-1,1 0,0 0,0 2,0-2,0 0,0 0,0 0,0 0,0 0,0 0,0-1,1 2,-1-2,0 1,0-1,1 1,-1-1,0 0,0 1,1-1,-1 0,0 0,1 1,-1-1,0 0,1 0,-1 0,0 0,2-1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290 291,'2'0,"-4"0,2 0,1-1,-1 1,1 0,-1 0,1-1,0 1,0 0,0 0,-1-1,1 1,0 0,0 0,-1-1,0 1,1 0,-1 0,1 0,-1 0,0 0,0 0,0 0,0 0,0 0,0 0,0 0,0 0,-1 0,0 0,0 0,0 0,0 0,0 0,1 0,-1 0,0 0,1 0,-1 0,1 0,0 0,-1 0,1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493 365,'2'0,"-4"0,2 0,0 0,0 0,0 0,0 0,0 0,0 0,0 0,0 0,0 0,0 0,0 0,0 0,0 0,0 0,0 0,0 0,0 0,0 0,0 0,0 0,0 0,0 0,0 0,0 0,0 0,0 0,0 0,0 0,0 0,0 0,0 0,0 0,0 0,0 0,0 0,0 0,0 0,0 0,0 0,0 0,0 0,0 0,0 0,0 0,0 0,0 0,0 0,0 0,-1 0,1 0,0 0,0 0,0 0,0 0,0 0,0 0,0 0,0 0,0 0,0 0,0 0,0 0,0 0,0 0,0 0,0 0,0 1,1-1,-1 0,0 0,0 0,0 0,0 0,0 1,0-1,0 0,0 0,0 0,0 0,0 0,0 0,0 0,0 0,0 0,0 0,-1 0,1 0,0 0,0 0,0 0,0 0,0 0,0 0,0 0,0 0,0 0,0 0,0 0,0 0,0 0,0 0,0 0,0 0,0 0,0 0,0 0,0 0,0 0,0 0,0 0,0 0,0 0,0 0,0 0,0 1,0-1,0 0,0 0,0 0,0 0,0 0,0 0,0 0,0 0,0 0,0 0,0 0,0 0,0 0,0 0,0 0,0 0,0 0,0 0,0 0,0 0,0 0,0 0,0 0,0 0,0 0,0 0,0 0,0 0,0 0,0 1,0-1,0 0,0 0,0 0,0 0,0 0,0 0,0 0,0 0,0 1,0-1,0 0,0 0,0 0,0 0,0 0,0 0,0 0,0 0,-1 0,1-1,0 1,0 0,0 0,0 0,0 0,0 0,0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264 232,'2'0,"-4"0,2 0,0 0,0 1,0 0,0 0,0-1,0 1,0 0,0 0,0-1,0 1,0 0,0-1,0 1,0 0,0-1,0 1,0 0,0-1,0 1,0-1,0 1,-1-1,1 0,0 1,0-1,0 0,0 0,0 1,0-1,0 0,0 1,0-1,0 0,0 0,0 0,0 0,-1 1,1-1,0 0,0 0,0 0,0 0,-1 0,1 0,-1-1,0 1,1 0,-1-1,-1 0,0 0,1 1,1-1,-1 1,0-1,1 1,-1-1,1 1,-1-1,1 1,-1-1,1 1,-1 0,1-1,0 1,-1 0,1 0,0 0,0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339 387,'2'0,"-4"0,2 0,0 0,0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467 351,'2'0,"-4"0,2 0,0 0,0 0,0 0,0 0,0-1,0 1,0 0,0 0,0 0,1 0,-1 0,0 0,0 0,0 0,0 0,0 0,0 0,0-1,0 1,0 0,1 0,-1 0,0 0,0 0,0 0,0 0,0 0,0 0,0 0,0 1,0-1,0 0,0 0,0 0,0 0,1 0,-1 0,0 0,0 0,0 0,0 0,0 0,0 0,0 0,0 0,0 0,0 0,0 0,0 0,0 0,0 0,0 0,0 0,0 0,0 0,0 0,0 0,0 0,0 0,0 0,0 0,0 0,0 0,0 0,0 0,0 0,0 0,1 0,-1 0,0 1,0-1,0 0,0 0,0 0,0 0,0 0,-1 0,1 0,0 0,0 0,0 0,0 0,0 0,0 0,-1 0,1 0,0 0,0-1,0 1,0 0,0 0,0 0,0 0,0 0,0 0,0 0,0-1,0 1,0 0,0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415 339,'2'0,"-4"0,2 0,0 0,0 0,0-1,0 1,0 0,0 0,0 0,0 0,0 0,0 0,1 0,-1 0,0 0,0 0,0 0,0 0,0 0,0 0,0 0,0 0,0 0,0 0,1 0,-1 1,0-1,0 0,0 0,0 0,0 0,0 0,0 0,0 0,-1 0,1 0,0 0,0 0,0 0,0 0,0 0,0 0,0 0,0 0,0 0,0 0,0 0,0 0,0 0,0 0,0 0,0 0,0 0,0 0,0 0,0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389 339,'2'0,"-4"0,2 0,0 0,0 0,0 0,1 0,-1 0,0 0,0 0,0 0,0 0,0 0,0 0,0 0,0 0,0 0,0 0,0 0,0 0,0 0,0 0,0 0,0 0,0 0,1 0,-1 0,0 0,0 0,0 0,0 0,0 0,0 1,0-1,0 0,0 0,0 0,0 0,0 0,0 0,0 0,0 0,0 0,0 0,0 0,0 0,0 0,0 0,0 0,0 0,0 0,0 0,0 0,0 0,1-1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420 311,'2'0,"-4"0,2 0,0 0,0 0,0 0,0 0,0 0,0 0,0 0,0 0,0 0,0 0,0 1,0-1,0 0,0 0,0 0,0 0,0 0,0 0,0 0,0 0,1 1,-1-1,0 0,0 0,0 0,0 0,-1 0,1 1,0-1,0 0,0 0,0 0,0 0,0 0,0 0,0 0,0 0,0 0,0 0,0 0,0 0,0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87 721,'2'0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260 484,'2'0,"-4"0,2 0,1 0,-1 0,0 0,0-1,0 1,0 0,0 0,0 0,0 0,0 0,0 0,0 0,0-1,0 1,0 0,0 0,1 0,-1 0,0 0,0 0,0 0,0 0,0 0,0 0,0 0,0 0,0 0,0 0,0 0,0 0,0 0,-1 0,1 0,-1 1,1-1,-1 1,0 0,1-1,-1 1,1 0,-1 0,1 0,-1 1,1-1,0 0,0 0,0 0,0 1,0-1,0 0,0 1,1-1,-1 0,0 1,1-1,-1 0,1 0,-1 1,1-1,0 0,-1 0,1 0,-1 0,1 0,0 0,-1-1,0 1,1-1,-1 1,0-1,1 1,-1-1,0 0,0 1,1-1,-1 0,0 0,2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271 486,'2'0,"-4"0,2 0,0 1,0-1,0 1,1 0,-1 0,0 0,0 0,0 0,1 0,-1 0,0 0,1 0,-1 0,0 0,0 0,0-1,0 1,1 0,-1-1,0 0,0 1,0-1,0 0,0 1,0-1,0 0,0 0,0 0,0 0,0 1,1-1,-1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288 500,'2'0,"-4"0,2 0,0 0,0 0,0 0,0 0,0 0,0 0,0 0,0 0,0 0,0 0,0 0,0 0,0 0,0 1,1-1,-1 1,0 0,0 0,0-1,0 1,0 0,0 0,-1 0,1 0,0 0,0-1,0 1,-1 0,1-1,0 1,0-1,0 0,-1 0,1 1,0-1,0 0,0 0,0 0,0 0,0 0,1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299 492,'2'0,"-4"0,2 0,0 0,0 0,0 0,0 0,0 0,0 0,0 0,0 0,0 0,0 0,0 0,0 0,1 0,-1 0,0 0,1 0,-1 0,0 0,1 0,-1 0,1 0,-1 0,1 1,-1-1,0 0,1 1,-1-1,0 1,0-1,0 1,0 0,0 0,0 0,0-1,0 1,0 0,0 0,0-1,0 1,0-1,0 1,0-1,0 0,0 0,0 1,0-1,0 0,0 0,0 1,1-1,-1 0,1 0,-1 0,1 0,1 0,-2 0,1 0,0-1,-1 1,1 0,0 0,0 0,1-1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321 502,'2'0,"-4"0,2 0,0 0,0 0,0 0,0 0,0 0,0 1,0-1,0 1,0-1,-1 1,1 0,0-1,0 1,-1 0,1-1,0 1,0 0,-1-1,1 1,0-1,0 1,-1-1,1 0,0 1,0-1,0 0,0 0,0 1,0-1,1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348 377,'2'0,"-4"0,2 0,0 0,0 0,0 0,0 0,0 0,0 0,0 1,0 0,0-1,-1 0,1 0,0 1,0-1,0 0,0 0,0 0,0 1,0-1,0 0,0 0,0 0,0 0,0 0,0 0,0 0,0 0,0 0,0 0,0-1,0 1,0-1,0 1,0-1,1 0,-1 1,0-1,1 1,-1 0,0-1,0 1,0 0,0 0,1-1,-1 1,0 0,0 0,0 0,0 0,0-1,0 1,0 0,0 0,0 0,1 0,-1 0,0 0,0 0,0 0,0 1,1-1,-1 1,0-1,1 2,-1-2,0 1,1 0,-1 0,0 0,0 0,1 0,-1 0,0 0,0 0,1 0,-1-1,0 1,0 0,0-1,0 1,1 0,-1-1,0 1,0-1,0 1,0-1,0 0,1 0,-1 1,0-1,0 0,0 0,0 1,0-1,0 0,0 0,0 0,0 0,0 0,0 0,0 0,0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330 491,'2'0,"-4"0,2-1,0 1,0 0,0 0,0 0,1 0,-1 0,1 1,-1-1,1 0,-1 1,1-1,-1 0,0 1,0-1,1 1,-1-1,0 1,0-1,0 0,0 1,-1-1,1 1,0-1,0 0,0 1,0-1,-1 0,1 0,0 0,0 1,0-1,0 0,0 0,0 0,0 0,0 0,1 0,-1 0,1 0,-1 1,1-1,0 0,-1 0,1 1,0 0,-1-1,1 1,-1 0,1 0,-1 0,1 0,-1 0,0 0,-1 0,1 0,0 0,0 0,-1 0,1 0,-1 0,1-1,-1 1,0-1,1 1,-1-1,1 0,-1 1,1-1,0 0,0 0,-1 0,1-1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349 490,'2'0,"-4"1,2-1,1 1,-1 0,1 0,-1 0,1 1,-1-1,1 1,-1 0,1-1,-1 1,0-1,1 1,-1-1,0 1,0-1,0 1,-1-1,1 0,0 1,-1-1,1 0,0 0,-1 0,1-1,0 1,0-1,-1 1,1-1,0 0,0 0,0 0,0 0,0 1,-1-1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240 488,'2'0,"-4"0,1 0,1 0,-1 0,0 0,0 0,0 0,0 0,1 0,-1 0,0 0,0 0,0 0,1 0,-1 0,0 0,1 0,0 0,-1 0,1 0,0 0,-1 0,1 0,0 0,0 0,0 0,-1 0,1 0,0 1,0-1,-1 0,1 1,0-1,0 1,0 0,-1 0,1 0,0 1,0-1,0 0,0 1,0 0,0 0,1 1,-1-2,0 1,0-1,0 0,1 1,-1-1,0 0,0 0,0 0,0 0,1-1,-1 1,0-1,0 0,0 1,0-1,0 0,0 0,0 0,0 0,0 0,0 1,0-1,0 0,0 0,0 0,0 0,0-1,0 1,1-2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225 504,'2'0,"-4"0,2 0,0 0,0 0,0-1,-1 1,1 0,0 0,0 0,0 0,0 0,1 0,-1 0,0 0,1 0,0 0,-1 0,1 0,0-1,-1 1,1 0,0 0,-1 0,0 0,1 0,-1 0,1 0,-1 0,0 0,0 0,1 0,-1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240 476,'2'0,"-4"0,2 0,0 0,0 0,0 0,0 0,0 0,0 0,0-1,0 1,0 0,0 0,0 0,0 0,0 0,0 0,0 0,0 0,0 0,0 0,0 0,0 0,1 0,-1 0,0 0,0 0,0 0,0 0,0 0,0 0,0 0,0 0,0 0,-1 0,1 0,-1 0,0 0,0 1,0-1,0 0,0 0,-1 0,1 0,-1 0,1 0,0 0,0 0,0 0,0 0,0 0,1 0,-1 0,0 0,1 0,-1 0,1 0,0 0,-1 0,1 0,0 0,0 0,0 0,-1 0,1 0,0-1,0 1,0 0,0 0,0 0,0 0,-1 0,1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236 470,'2'0,"-4"0,2 0,0 0,0 0,0 0,0 0,0 0,0 0,0 0,0 0,0 0,0 0,0 0,0 0,0 0,1 0,-1 0,1 0,0 1,-1-1,1 0,-1 1,1-1,-1 0,1 0,-1 1,1-1,-1 0,0 0,1 1,-1-1,0 0,0 0,1 1,-1-1,0 0,0 1,0-1,-1 0,1 1,0-1,0 0,-1 1,1-1,-1 1,1-1,0 0,0 0,-1 0,1 1,0-1,0 0,0 0,0 0,-1 0,1 0,0 1,0-1,0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372 524,'2'0,"-4"0,2 0,0 0,0 0,0 0,0 0,0 0,0 0,0 0,0 0,0 0,0 0,0 0,1 0,0 0,-1 0,1 0,0 0,0 0,0 0,0 0,1 0,-1 0,0 0,0 0,-1 0,1 0,0 0,0 0,-1-1,1 1,-1 0,0 0,1 0,-1 0,0 0,0 0,0 0,0 0,1 0,-1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372 514,'2'0,"-4"0,3-1,-1 1,1 0,0 0,-1 0,1 0,0-1,0 1,-1 0,1 0,0 0,-1 0,1 0,-1 0,1 0,0 0,1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417 507,'2'0,"-4"0,2 0,0 0,0 0,0 0,0 0,0 0,0 0,0 0,0 0,-1 1,1-1,0 1,0 0,-1 0,1 0,0 0,-1 0,1 0,0 0,0 1,0-1,0 0,0 0,0 0,0 0,0 0,0 0,0-1,0 1,0 0,1 0,-1-1,0 1,1-1,-1 1,0-1,1 1,-1-1,0 1,1-1,-1 1,0-1,0 0,1 0,-1 0,0 1,1-1,-1 0,0 0,0 0,1 0,-1 0,0 0,1 0,-1 0,1-1,-1 1,0 0,1-1,0 1,-1-1,1 0,-1 0,1 0,0 0,-1 0,1 0,-1-1,1 1,-1 0,1 0,-1 0,0 0,0 0,0 1,0-1,1 0,-1 1,0-1,0 0,0 1,0-1,0 1,0 0,0 0,0-1,0 1,0 0,0 0,0 0,0 0,0 0,1-1,-1 1,0 0,0 0,0 0,0 0,0 0,0 0,0 1,0 0,0-1,0 1,0 0,0 0,0 0,0 0,1 1,-1-1,0 0,0 0,0 0,0 0,0-1,1 1,-1 0,0 0,0-1,0 1,0-1,1 1,-1-1,0 1,0-1,1 1,-1-1,0 0,1 0,-1 1,0-1,1 0,-1 0,0 0,1 0,1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456 515,'2'0,"-4"0,2 0,0 0,0 0,0 0,0 0,0 0,0 0,-1 0,1 1,0-1,0 1,0-1,0 1,0 0,0 1,0-1,0 0,0 0,0 0,0 0,0 0,0 0,0-1,1 1,-1 0,0-1,1 1,-1-1,0 1,1-1,-1 0,1 0,-1 1,2-1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363 375,'2'0,"-4"0,2 0,1 0,-1 1,1-1,-1 0,1 0,-1 1,0-1,1 1,-1-1,0 1,0 0,0-1,0 1,0 0,0 0,0 0,0 0,0-1,-1 1,1 0,0-1,0 1,0-1,0 1,-1-1,1 1,0-1,0 0,0 0,0 0,0 1,0-1,0 0,0 0,1 0,-1 0,1 0,-1 1,1-1,0 0,-1 0,1 0,0 0,-1 0,1 0,0 0,-1 0,1 0,-1 0,0 0,1 0,-1 0,0 0,1 0,-1 0,0 0,0 0,1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453 506,'2'0,"-4"0,2 0,0-1,0 1,0 0,0 0,0 0,0 0,0 0,0 0,0 0,-1 0,1 0,0 0,0 0,0 0,0 0,0 0,0 0,0 0,0 0,0 0,0-1,0 1,0 0,0 0,0 0,0 0,0 0,0 0,0 0,0 0,0 0,0 0,0 0,0 0,0 0,1 1,-1-1,0 0,1 0,-1 0,0 1,0-1,0 0,0 0,0 0,0 0,0 1,0-1,0 0,0 0,0 0,0 0,0 0,0 0,0 0,0 0,0 0,0 0,0 0,0 0,0 0,0 0,-1 0,1-1,0 1,0 0,0 0,0 0,0 0,0 0,0 0,0 0,0 0,1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459 491,'2'0,"-4"0,2 0,0 0,0 0,0 0,0 0,0 0,0 0,0 0,0 0,0 0,1 0,-1 0,0 1,0-1,1 0,-1 1,0-1,0 0,0 0,0 1,0-1,0 0,1 0,-1 0,0 0,0 0,0 1,0-1,0 0,0 0,0 0,0-1,-1 1,1 0,0-1,-1 1,1 0,0-1,-1 1,1-1,0 1,0 0,-1-1,1 1,0 0,0 0,0 0,-1 0,1 0,0 0,0 0,0 0,-1 0,1 0,-1 0,1 1,-1-1,1 0,-1 1,1-1,-1 1,1-1,-1 1,1-1,0 1,0-1,0 1,0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484 528,'2'0,"-4"0,2 0,0 0,0 0,0 0,0 0,0 0,1 0,-1 0,1 0,1-1,-1 1,0 0,1 0,-1 0,0 0,0-1,1 1,-1 0,0 0,-1 0,1 0,-1-1,1 1,-1 0,0 0,1 0,-1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498 517,'2'0,"-4"0,2 0,0 0,0 0,0 0,0 0,0 0,0 0,0 0,0 0,0 0,0 1,0 0,0-1,0 1,0 0,0 1,0-1,0 0,0 0,0 1,0-1,0 0,0 0,0 0,0 0,0 0,0-1,0 1,0 0,1-1,-1 1,0-1,0 0,0 1,0-1,0 0,1 0,0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524 504,'0'-1,"0"1,0 0,0 0,0 0,0 0,0 0,0 0,0 1,0-1,0 1,1 0,-1 0,0 0,1 1,-1-1,0 1,1 0,-1 0,1 0,-1 0,1-1,-1 1,0-1,1 1,-1-1,1 0,-1 0,0 0,1 0,-1 0,1 0,-1-1,0 0,0 1,1-1,-1 0,0 0,0 0,0 0,1 0,-1 0,1 0,-1-1,1 1,0-1,0 0,-1 0,1 0,0 0,0 0,-1 0,1 0,0-1,-1 1,1 0,0 0,-1 0,1-1,0 1,-1 0,1 0,-1 1,1-1,-1 0,1 1,-1-1,0 0,1 1,-1 0,0-1,0 1,1 0,-1-1,0 1,0 0,0 0,0 0,0 0,0 0,1 0,-1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559 526,'2'0,"-4"0,2-1,0 1,1-1,-1 1,0-1,0 0,1 1,-1-1,0 1,0-1,1 1,-1-1,0 1,0 0,1-1,-1 1,0 0,0 0,0 0,0 0,0 0,0 0,0 0,0 0,0 0,0 0,0 1,1 0,-1 0,0 0,0 1,0-1,0 1,0 0,1 1,-1-1,0 1,0-1,0 1,1-1,-1 1,0-1,0 1,0-1,0 1,0-1,1 0,-1 0,0 0,0 0,-1-1,1-1,0 1,0 0,0-1,0 0,0 1,0-1,-1 0,1 0,-1 0,0 0,1-1,-1 1,-1-1,1 1,0-1,0 0,1 0,-1 0,1 0,-1 0,1 0,0 0,0 0,0 0,0 0,1 0,-1 0,1 1,0-1,-1 0,1 0,0 0,0 1,0-1,0 0,0 1,0-1,2-1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558 499,'2'0,"-4"0,2 0,0-1,0 1,0 0,0 0,0 0,0 0,0 0,0 0,0 0,0 0,0 0,0 0,0 0,0 0,0 0,0 0,0 0,0 0,0 0,0 0,0 0,0 0,0 0,0 0,0 1,0-1,0 1,0-1,0 0,0 0,0 0,0 0,0 0,0 0,0 0,0 0,0 0,0 0,0 0,0 1,0-1,0 0,0 0,1 0,-1 0,0 0,0 0,1 0,-1-1,2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564 481,'2'0,"-4"0,2 0,0 0,0 0,0 1,0-1,0 0,0 0,0 1,0-1,0 1,0-1,0 0,0 0,1 1,-1-1,0 0,0 0,0 0,0 0,0 0,0 0,0 0,0 0,0 0,0 0,0 0,0 0,0 0,-1 0,1-1,0 1,0 0,-1-1,1 1,0 0,0 0,0-1,-1 1,1 0,0 0,-1 0,1 0,0 0,-1 0,1 0,-1 0,1 0,-1 1,1-1,-1 0,1 1,-1-1,1 0,-1 1,1-1,0 0,0 0,0 1,0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605 533,'2'0,"-4"0,2 0,0 0,0 0,0 0,0 0,0 0,0 0,0 0,0 0,0 0,0 0,0 0,0 0,1 0,0 0,0 0,0 0,0 0,0 0,1 0,-1 0,1 0,-1-1,0 1,1 0,-1 0,0 0,-1 0,1 0,0 0,-1 0,1 0,-1 0,0 0,1 0,-1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619 524,'2'0,"-4"0,2 0,0 0,0 0,0 0,0 0,0 0,0 1,0-1,-1 1,1 0,0-1,0 1,0 0,0 0,0 0,0 0,0 0,0 0,0 0,0 0,0 0,0 0,0-1,1 1,-1 0,0-1,0 1,0 0,1-1,-1 1,1-1,-1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347 449,'2'0,"-4"0,2 0,0 0,0 0,0 0,0 0,0 0,0 0,0 0,0 0,0 0,0 0,0 0,0 0,0 0,0 0,0 0,0 0,0 0,0 0,0 0,0-1,0 1,0 0,1 0,-1 0,0 0,0 0,0 0,0 0,1 0,-1 0,0 0,0 0,0 0,0 0,0 0,0 0,0 0,1 0,-1 0,0 0,0 0,0 0,0 0,0 0,0 0,0 0,0 0,0 0,0 0,0 0,0 0,0 0,0 0,-1 0,1 0,-1 0,1 0,-1 1,1-1,-1 0,1 0,-1 0,1 0,0 0,-1 0,1 0,-1 0,1 0,0 0,0 0,-1 0,1 0,0 0,0 0,0 0,0 0,-1 0,1 0,0 0,0 0,0 0,0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641 512,'2'0,"-4"0,2 0,0 0,0-1,0 1,0 0,0 0,0 0,0 0,0 0,0 0,0 0,0 0,0 0,0 0,0 0,1 0,-1 1,0 0,0 0,1 0,-1 0,0 1,0-1,0 1,1-1,-1 1,0-1,0 1,1-1,-1 1,0-1,1 0,-1 1,1-1,-1-1,0 1,0 0,1-1,-1 1,0-1,1 0,-1 0,0 0,0 0,1 0,-1 0,0 0,1 0,-1 0,1-1,0 1,-1-1,1 0,-1 1,1-1,-1 0,1 1,-1-1,1 0,-1 1,1-1,-1 1,0 0,0-1,0 1,1 0,-1 0,0 0,0 0,0 0,0 0,0 0,1 0,-1 1,0-1,1 1,-1-1,0 1,0-1,1 1,-1 0,0-1,1 1,-1 0,0-1,0 1,1-1,-1 1,0-1,1 1,-1-1,0 0,0 0,1 0,-1 1,0-1,0 0,1-1,-1 1,1 0,-1-1,1 1,-1-1,1 0,0-1,0 1,-1 0,2-2,-1 2,-1-1,1 1,0 0,-1-1,1 1,0 0,-1 0,1 0,-1 0,1 0,-1 1,0-1,0 1,1-1,-1 1,0 0,0-1,0 1,0 0,0 0,0 0,2-1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697 510,'2'0,"-4"0,2 0,0 0,0 0,0 0,0 0,0 0,0 0,1 1,-1-1,0 1,0 0,0 0,0 1,0-1,0 0,0 1,0 0,0 0,-1 0,1-1,0 1,0-1,0 1,0-1,0 1,0-1,0 0,0 0,-1 0,1 0,0 0,0-1,0 1,0-1,0 0,1 0,-1 1,0-1,0 0,0 0,0 0,0 0,0-1,2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704 526,'0'-1,"0"1,0 0,0 0,0 0,0 0,0 0,0-1,0 1,0 0,0 0,0 0,0 0,0 0,0 0,0 0,0 1,-1-1,1 0,0 0,-1 0,1 1,0-1,-1 0,1 0,0 1,0-1,-1 0,1 0,0 0,0 1,0-1,-1 0,1 0,0 0,0 0,0 0,0 1,0-1,0 0,0 0,0 1,0-1,0 0,1 1,-1-1,1 1,-1-1,1 1,-1 0,1-1,0 1,0 0,-1-1,1 1,0-1,-1 1,1-1,-1 0,0 1,1-1,-1 0,1 0,-1 0,2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707 499,'2'0,"-4"0,2 1,0-1,1 0,-1 1,0-1,0 0,0 1,0-1,0 0,0 0,0 1,0-1,0 0,0 0,0 0,0 0,0 0,0 0,0 0,0 0,0 0,0-1,0 1,0 0,0-1,0 1,0 0,0-1,0 1,0 0,-1 0,1 0,0-1,0 1,-1 0,1 0,0 0,0 0,-1 0,1 0,-1 0,0 1,1-1,0 0,-1 0,1 1,0-1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289 565,'2'0,"-4"0,2 0,0 0,0 0,0 0,0-1,0 1,0 0,0 0,0 0,0 0,0 0,0 0,0 0,0 0,0 0,0 0,0 0,0 0,0 0,1 0,-1 1,1-1,-1 1,1 0,-1 0,1 0,0 1,-1-1,1 0,-1 0,1 1,0-1,-1 0,1 0,0 0,-1 0,1 0,-1 0,0-1,1 1,-1-1,0 1,0-1,1 0,-1 0,0 0,0 1,0-1,0 0,0 0,1-1,-1 1,0 0,1-1,-1 0,0 1,1-1,-1 0,0 0,1-1,-1 1,1 0,-1 0,0 0,1-1,-1 1,1 1,-1-1,0 0,0 1,1-1,-1 1,0-1,0 1,0 0,1 0,-1 0,0 0,0 0,0 0,1 1,-1 0,1-1,-1 1,1 0,-1 1,0-1,1 0,-1 0,1 0,-1 0,0 0,0 0,1 0,-1 0,0 0,0-1,0 1,1 0,-1-1,0 0,0 1,0-1,0 0,0 0,0 0,1 0,-1 0,0 0,1 0,-1 0,1-1,-1 0,1 0,0 0,-1 0,1 0,0 0,0 0,-1-1,1 1,0 0,-1 0,1-1,0 1,-1 0,1 0,-1 0,0 0,0 0,1 1,-1-1,0 1,0-1,0 1,0 0,0-1,0 1,0 0,0 0,0 0,0 0,0 0,0 0,0 0,0 0,1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355 590,'-1'0,"1"0,-1 0,1 0,-1 0,0 0,1 0,-1 0,0 0,0 1,1-1,-1 0,0 0,1 0,-1 0,0 0,1 0,-1 0,1 0,0 0,0 0,-1 0,1-1,0 1,0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355 583,'2'0,"-4"0,2 0,0 0,0 0,1 0,-1 0,0 0,0 0,0 0,-1 0,1 0,-1 0,0 0,1 0,-1 0,0 0,0 0,0 0,0 0,1 0,-1 0,1 0,-1 0,1 0,-1 0,1 0,0 0,-1 0,1 0,0 0,0 0,0 0,-1 0,1 0,0 0,0 0,0 0,0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380 573,'2'0,"-4"0,2 0,0 0,0 0,0 0,0 0,0 0,0 0,0 0,1 0,-1 1,0 0,0 0,0 0,1 0,-1 0,0 1,0-1,1 1,-1-1,0 0,0 1,0-1,0 1,1-1,-1 0,0 1,-1-1,1 0,0 0,0-1,0 1,0-1,0 1,1-1,-1 0,0 1,0-1,0 0,0 0,0 0,0 0,0 1,0-1,0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382 573,'2'0,"-4"0,2-1,0 1,0-1,1 1,-1-1,0 1,1-1,-1 1,1-1,0 1,0-1,0 0,0 1,0-1,0 1,0-1,1 1,-1-1,-1 1,1 0,0 0,-1 0,1 0,0 0,-1 0,1 1,-1-1,0 1,1-1,-1 1,1 0,-1 0,0 0,0 1,0-1,-1 0,1 0,-1 0,1 1,-1-1,1 0,-1 0,0-1,0 1,1 0,-1-1,0 0,1 1,-1-1,0 0,1 0,-1 1,1-1,0 0,-1 0,1 0,0 0,-1 0,1 0,0 0,0-1,-1 1,1 0,0 0,0 0,0 0,0 0,0 0,-1 0,1 0,0 0,0 0,0 0,0 0,0 0,0 0,0 0,0 0,1 0,-1 1,1-1,0 1,0 0,0-1,0 1,0 0,0 0,0 0,0 0,0 0,0-1,0 1,-1 0,1-1,0 1,0 0,-1-1,1 1,-1-1,1 0,-1 1,0-1,1 0,-1 0,0 0,0 0,0 1,0-1,0 0,1 0,-1 0,0 0,0 0,0 0,0 0,0 0,0 0,0 0,0 0,0 0,0 0,0 0,1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428 569,'2'0,"-4"0,2 0,0 0,1 0,-1 0,0 0,0 0,0 0,0 0,-1 0,1 1,0-1,0 1,-1 0,1 1,-1-1,1 0,-1 1,0-1,1 1,0-1,-1 1,1 0,0-1,0 1,0 0,0-1,0 0,1 1,-1-1,1 1,-1-1,1 0,0 0,0 1,-1-1,1 0,0 0,0 0,-1-1,1 1,0 0,-1-1,1 0,-1 1,1-1,-1 0,1 0,-1 0,0 1,0-1,1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355 452,'2'0,"-4"0,2 0,-1 0,1 0,0 0,0 0,0 0,0-1,0 1,0 0,0 0,0 0,0 0,0-1,0 1,0 0,1-1,-1 1,0 0,0-1,0 1,1 0,-1-1,0 1,1 0,-1 0,0 0,1-1,-1 1,1 0,-1 0,1 0,-1 0,0 0,1 0,-1 0,0 0,1 0,-1 0,1 0,-1 0,1 1,-1-1,0 0,1 1,-1-1,1 0,-1 1,0-1,0 1,1 0,-1-1,0 1,0-1,0 1,0-1,0 0,0 1,0-1,0 1,0-1,0 0,0 1,0-1,-1 0,1 0,0 1,0-1,-1 0,1 1,0-1,-1 0,1 0,0 1,-1-1,1 0,-1 0,1 0,-1 1,1-1,-1 0,1 0,0 0,-1 0,1 0,-1 0,1 0,0 0,-1 0,1-1,-1 1,1 0,0 0,0 0,-1 0,1-1,0 1,0 0,-1 0,1-1,0 1,0-1,-1 1,1-1,0 1,0-1,0 1,0-1,0 1,0-1,0 1,0-1,0 1,0 0,0-1,1 0,-1 1,0 0,0-1,0 1,1 0,-1 0,1-1,-1 1,3-1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442 583,'2'0,"-4"0,2 0,0 0,0 0,0 0,0 0,0 0,0 0,0 0,0 1,0-1,-1 0,1 1,0-1,0 0,-1 1,1-1,0 0,0 0,0 0,0 0,0 1,0-1,-1 0,1 0,0 0,0 0,0 0,0 0,0 0,0 0,0 0,1-1,-1 1,0-1,0 1,0 0,0-1,1 1,-1 0,0 0,0-1,0 1,0 0,0 0,1 0,-1 0,0-1,0 1,0 0,0 0,0 0,0 0,0 0,0 0,0 1,1-1,-1 1,0-1,0 1,0 0,1-1,-1 1,0 0,0 0,0 0,1 0,-1 0,0 0,0 0,0 0,0 0,0 0,1 0,-1-1,0 1,0-1,0 1,0-1,0 0,0 0,1 0,-1 1,0-1,0 0,1 0,-1 0,0 0,0 0,0 0,1 0,-1 0,0 0,0 0,0 0,0 0,0 0,1 0,-1 0,0 0,0 0,0 0,0 1,0-1,0 0,0 0,0 0,0 0,0 0,-1 0,0 0,1 1,-1-1,0 0,1 0,-1 0,0 1,1-1,-1 0,1 0,-1 0,1 0,0 0,-1 0,1 0,0 0,0 0,0 0,-1 0,1 0,0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458 600,'2'0,"-4"0,2 0,0 0,0 0,0 0,0 0,0 0,0 0,0 0,0 0,0 0,0 0,0 0,1 0,-1 0,0 0,0 1,0-1,0 1,0-1,0 1,0-1,0 1,0 0,0-1,-1 1,1 0,0-1,-1 1,1 0,0-1,-1 1,1-1,0 0,0 0,0 1,0-1,-1 0,1 0,0 0,0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469 587,'2'0,"-4"0,2 0,0 0,0 0,0-1,0 1,0 0,0 0,0 0,0 0,0 0,0-1,1 1,-1 0,0 0,0 0,0 0,1 0,-1 0,0 0,1 0,-1 0,0 0,1 0,-1 1,0-1,1 0,-1 0,0 1,0 0,0-1,0 1,0 0,0-1,0 1,0 0,0 0,-1 0,1 0,-1 0,1 0,0 0,-1-1,1 1,0 0,-1-1,1 1,0-1,0 0,0 1,-1-1,1 0,0 0,0 0,0 1,0-1,0 0,0 0,0 0,1 0,-1 1,0-1,1 0,-1 0,1 0,-1 0,1 0,0 0,-1 1,1-1,0 0,-1 0,1 0,0 0,0 0,-1 0,1 0,-1 0,0 0,1 0,-1 0,0 0,1-1,-1 1,0 0,1 0,-1 0,0 0,2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494 600,'2'0,"-4"0,2 0,0 0,0 0,0 0,0 0,0 0,0 1,0-1,-1 1,1 0,0-1,-1 1,1-1,0 1,-1-1,1 1,-1 0,1-1,0 0,-1 1,1-1,0 0,0 1,0-1,0 0,0 0,-1 0,1 0,0 0,0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503 584,'2'0,"-4"0,2 0,0 0,0-1,0 1,0 0,0 0,0 0,0 0,0 0,1 0,-1-1,0 1,0 0,1 0,-1 0,0 0,1 1,-1-1,0 0,0 0,1 0,-1 1,0-1,0 0,0 1,0-1,0 1,0-1,0 1,0-1,0 1,-1-1,1 1,0-1,-1 1,1-1,0 0,0 0,0 1,-1-1,1 0,0 0,0 0,0 0,0 0,0 0,0 1,0-1,0 0,0 0,1 0,-1 0,0 1,1-1,-1 0,1 1,-1-1,1 1,-1-1,1 1,-1-1,0 1,1 0,-1-1,0 1,0 0,1-1,-1 1,0 0,-1 0,1-1,0 1,0 0,0-1,-1 1,1-1,0 1,-1-1,1 1,-1-1,1 0,0 0,-1 0,1 0,0 0,-1 0,1 0,0 0,0 0,-1 0,1 0,0 0,0-1,0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519 573,'2'0,"-4"0,2 0,0 0,0 0,0 0,0 0,0 0,0 0,0 1,1-1,-1 1,1 0,-1 0,1 0,-1 0,1 0,-1 0,1 1,-1-1,1 0,-1 1,1-1,-1 1,0 0,1-1,-1 1,0-1,0 1,0-1,0 1,0-1,-1 0,1 0,0 1,-1-1,1 0,-1 0,1-1,-1 1,1 0,0-1,-1 1,1-1,-1 0,1 0,0 1,-1-1,1 0,0 0,0 0,-1 0,1 0,0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224 650,'2'0,"-4"0,2 0,0 0,0 0,0 0,0 0,0 0,0 0,0 0,0 0,0-1,0 1,0 0,0 0,0 0,0 0,0 0,0 0,0 0,0 0,0 0,0 0,0 0,0 0,0 0,0 0,0 0,0 0,0 0,0 0,0 0,0 0,0 0,0 0,0 0,0 0,0 0,0 1,0-1,0 1,0-1,0 1,0 0,0 0,0 0,0 0,0 0,0 1,0-1,0 0,-1 1,1-1,0 0,0 1,0-1,-1 0,1 0,0 0,0 0,0 0,0 0,0 0,0-1,0 1,0 0,0-1,0 1,0-1,0 0,0 1,0-1,0 0,0 1,0-1,0 0,0 0,0 0,0 1,0-1,0 0,0 0,0 0,0 0,0 0,0 0,0 0,0 0,0 0,0 0,0 0,0 0,0 0,0 0,0-1,0 1,0-1,0 0,0 0,0 0,0 0,0 0,0-1,0 1,0 0,0 0,0 0,0-1,0 1,1 0,-1 0,0 0,0 0,0 0,1 0,-1 0,0 0,0 1,0-1,1 1,-1-1,0 1,0 0,0-1,1 1,-1 0,0 0,0-1,0 1,1 0,-1 0,0 0,1 0,-1 0,1 0,-1 0,1 0,0 0,-1 0,1 0,0 0,-1 1,1-1,-1 0,1 0,-1 0,1 1,-1-1,0 0,1 0,-1 0,0 0,1 0,-1 0,0 1,0-1,1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219 636,'2'0,"-4"0,2 0,0 0,-1 0,1 0,0 0,0 0,0 0,0 0,0 0,0 0,0 0,0 0,0 0,1 0,0 0,0 0,0 0,0 0,1-1,-1 1,1 0,-1 0,1 0,-1 0,1 0,0 0,-1-1,1 1,-1 0,0 0,0 0,0 0,-1 0,1 0,-1 0,1 0,-1 0,0 0,1 0,-1 0,0 0,0 0,0 0,0 0,1 0,-1 0,0 0,0 0,0 0,0 0,0 0,0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246 631,'2'0,"-4"0,2 0,0 0,0 0,0 0,0 0,0 0,0 0,0 0,0 0,0 0,0 0,0 0,0 0,0 0,0 0,0 0,0 0,0 0,1 0,-1 0,1 0,-1 1,0-1,1 0,-1 0,0 0,0 0,0 1,0-1,1 0,-1 0,0 0,0 0,-1 1,1-1,0 0,0 1,0-1,-1 0,1 0,0 0,0 1,-1-1,1 0,0 0,0 0,-1 1,1-1,0 0,0 0,0 0,0 0,0 0,-1 0,1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253 654,'2'0,"-4"0,2 0,0-1,0 1,0 0,1 0,-1 0,0 0,0 0,0 0,0 0,0 0,0 0,0 0,0 0,0 0,0 0,0 0,1 0,-1 0,0 0,0 0,0 0,-1 0,1 0,0 1,0-1,-1 1,1 0,-1 0,1 0,-1 0,0 0,1 0,-1 1,1-1,-1 0,0 0,1 1,0-1,-1 0,1 0,0 1,-1-1,1 0,0 0,0 0,0 0,1 0,-1 0,0 0,1 0,-1 0,0 0,1-1,-1 1,2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377 454,'2'0,"-4"0,2 1,0-1,0 0,0 0,0 0,0 0,0 0,0 0,0 0,0 0,0 0,0 0,0 0,0 0,0 0,0 0,0 0,0 0,0 0,0 0,0 0,0 0,0 0,0 0,0 0,0 0,0 0,0 0,0 0,0 0,1 0,-1 0,-1 1,1-1,0 0,0 0,0 0,0 0,0 0,0 0,0 0,0 0,0 0,0 0,0 0,-1 0,1 0,0 0,0 0,0 0,0-1,-1 1,1 0,0 0,0 0,0 0,0 0,0 0,0 0,0 0,1-1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247 671,'2'0,"-4"0,2 0,0 0,0 0,0 0,0 0,0 0,0 0,0 0,0 0,0 0,0 0,0 0,0 0,0 0,0 0,0 0,0 0,0 0,0 0,0 1,0-1,0 0,0 0,0 0,0 0,0 0,0 0,0 0,0 1,-1-1,1 0,0 0,0 1,0-1,0 0,0 1,0-1,0 1,0 0,0-1,0 1,0-1,0 1,0 0,0-1,0 1,0-1,0 1,0 0,1-1,-1 1,0-1,0 1,0-1,0 1,1-1,-1 1,0-1,0 1,1-1,-1 1,0-1,1 1,-1-1,0 0,0 0,0 1,1-1,-1 0,0 0,0 1,0-1,0 0,1 0,-1 0,0 0,0 0,0 1,0-1,0 0,0 0,0 0,0 0,1 0,-1 0,0 0,0 0,1-1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268 661,'2'0,"-4"0,2 0,0 0,0 0,0 0,0-1,0 1,0 0,0 0,0 0,0 0,0 0,0 0,0 0,0 0,0 0,0-1,0 1,0 0,0 0,0 0,0 0,0 0,0 0,0 1,0-1,0 1,0 0,0 0,-1 0,1 0,0 0,0 0,0 0,0 0,0 0,0 0,0 0,0 0,0 0,-1 0,1-1,0 1,0 0,0-1,1 1,-1 0,0-1,0 1,0 0,0-1,0 1,1 0,-1-1,0 0,0 1,1-1,-1 1,0-1,1 0,-1 0,0 1,0-1,1 0,-1 0,0 0,0 0,0 0,1 0,-1 0,0 0,0 0,0 0,1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256 671,'2'0,"-4"0,2 0,0 0,0 0,0 0,0 0,0 0,1-1,-1 1,1 0,-1 0,1 0,0 0,0 0,-1 0,1 0,0 0,-1 0,1 0,0 0,-1 0,1 0,-1 0,1 0,0 0,-1 0,0 0,1 0,-1 0,0 0,0 0,0 0,0 0,1 0,-1 0,0 0,1 0,0-1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284 656,'2'0,"-4"0,2 0,0 0,0 0,0 0,0 0,0 1,1-1,-1 1,0-1,1 1,-1 0,0 0,1 0,-1 0,0 1,1-1,-1 0,0 0,0 0,0 1,0-1,0 0,0 0,0 0,0 0,0 0,0 0,0-1,0 1,-1 0,1-1,0 1,-1-1,1 1,0-1,-1 1,1-1,0 0,-1 1,1-1,-1 0,1 1,0-1,0 0,-1 0,1 0,0 0,0 0,0 0,-1 1,1-1,0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302 681,'2'0,"-4"0,2 0,0 0,0 0,0 0,0 0,0 0,0 0,0 0,0 0,0 0,1 0,-1 0,0 0,1 0,0 0,0 0,-1 0,1 0,0 0,0 0,-1 0,1 0,0 0,-1 0,1 0,0-1,-1 1,1 0,-1 0,0 0,0 0,1 0,-1 0,0 0,0 0,0 0,0 0,0 0,1 0,-1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304 675,'2'0,"-4"0,2 0,0 0,0 0,0 0,0 0,0 0,0 0,0 0,0 0,0 0,0 0,0 0,1 0,-1 0,1-1,0 1,0 0,-1 0,1 0,1 0,-1 0,0 0,-1 0,1 0,0 0,-1 0,1 0,-1 0,1 0,-1 0,0 0,0 0,1 0,-1 0,0 0,0 0,0 0,0 0,0 0,1 0,-1 0,0 0,0 0,1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343 677,'2'0,"-4"0,2 0,0 0,-1 0,1 0,0 0,0 0,0 0,0 0,-1 0,1 0,0 0,0 0,0 0,-1 0,1-1,0 1,0 0,-1 0,1 0,0-1,0 1,0 0,0-1,0 1,0 0,0 0,0-1,0 1,0 0,0-1,0 1,0 0,1-1,-1 1,1-1,-1 1,1 0,-1-1,0 1,1 0,-1 0,1 0,-1 0,0 0,1 0,-1 0,0 0,1 0,-1 0,1 0,-1 1,0-1,0 0,1 1,-1-1,0 1,0-1,1 1,-1 0,0-1,0 1,0 0,-1 0,1 0,0 0,0 0,-1-1,1 1,0 0,-1 0,1 0,-1-1,1 1,-1-1,1 1,0-1,-1 1,1-1,-1 1,1-1,0 0,0 0,0 0,0 1,0-1,-1 0,1 0,0 0,0 0,0 0,0 0,0 0,0 0,0 0,0 1,0-1,0 0,0 0,0 0,0 0,0 0,0-1,1 1,0-1,-1 0,1 1,0-1,0 0,0 1,-1-1,1 0,0 1,0-1,0 1,0-1,-1 0,1 1,0-1,-1 1,1-1,-1 1,0 0,1-1,-1 1,0 0,0-1,1 1,-1 0,0 0,0 0,0-1,0 1,0 0,1 0,-1 0,0-1,0 1,0 0,0 0,0 0,0 0,0 0,0 0,0 0,0 0,-1 1,1-1,0 0,-1 1,1-1,0 1,-1-1,1 1,0-1,-1 1,1 0,0-1,0 1,-1-1,1 1,0 0,0-1,0 1,0-1,0 1,0-1,0 0,0 1,0-1,0 0,1 1,-1-1,0 0,1 0,-1 1,1-1,-1 0,0 0,1 1,-1-1,0 0,1 0,-1 0,1 0,-1 0,1 0,-1 0,2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377 669,'2'0,"-4"0,2 0,0 0,0 0,0 0,0 0,0 0,0 0,0 0,0 0,0 0,0 0,0 0,0 0,0 0,0 0,0 0,0 1,0-1,-1 1,1 0,0 0,-1 0,1-1,0 1,-1 0,1 0,-1 0,1 0,0 0,0 0,-1-1,1 1,0 0,0-1,0 1,0 0,0 0,0-1,0 1,0 0,1 0,-1-1,0 1,0-1,0 1,1-1,-1 1,0-1,0 0,0 0,1 1,-1-1,0 0,0 0,1 0,0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390 669,'2'0,"-4"-1,2 1,0 0,0 0,0 0,0 0,0 0,0 0,0 0,0 0,0 0,0 0,0 0,0 0,0 0,0 0,0 0,0 0,0 0,0 0,0 0,0 0,0 0,0 0,0 1,0-1,-1 1,1 0,0 0,-1 0,1 0,0-1,0 1,-1 0,1 0,0 0,0-1,0 1,0 0,0 0,0-1,0 1,0 0,0-1,0 1,0 0,0-1,1 1,-1-1,0 1,0-1,0 1,1-1,-1 0,0 0,0 1,1-1,-1 0,0 0,0 0,1 0,-1 0,0 1,0-1,0 0,0 0,1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381 678,'2'0,"-4"0,2 0,0 0,0 0,0 0,0 0,0 0,0 0,0 0,0 0,0 0,0 0,0 0,0 0,0 0,0 0,0 0,1 0,-1 0,1 0,-1 0,1 0,0 0,-1 0,1 0,0 0,-1 0,0 0,1 0,-1 0,1 0,-1 0,0 0,1 0,-1 0,0 0,1 0,0 0,-1 0,2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381 448,'2'0,"-4"0,2 0,0 0,0 0,0 0,0 0,0-1,0 1,0 0,0-1,0 1,0 0,0 0,1 0,-1 0,0-1,0 1,1 0,-1 0,0 0,0 0,1 0,-1 0,0 0,0 0,1 0,-1 0,0 0,1 0,-1 0,0 0,0 1,1-1,-1 0,0 1,0-1,1 1,-1 0,0-1,0 1,0 0,0-1,0 1,0 0,0-1,0 1,0 0,-1 0,1-1,0 1,0-1,0 1,0-1,0 0,-1 0,1 1,0-1,0 0,0 0,0 0,0 0,0 0,0 0,0 1,0-1,0 0,0 0,0 0,0 0,0 0,0 0,0 0,0 0,0 0,0 0,0 0,0 0,0 0,1 0,-1 0,0 0,1 0,-1-1,1 1,-1 0,0 0,1 0,-1 0,0 0,1 0,-1 0,1 0,-1 0,1 0,-1 0,0 0,1 0,-1-1,0 1,1 0,-1 0,0 0,0 0,1 0,-1 0,0 0,0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405 672,'2'0,"-4"0,2 0,0 0,0 0,0 0,0 0,0 0,0 0,0 0,0 1,0-1,0 1,0 0,0 0,0 0,0 0,0 0,0 0,0 0,0 0,0 0,0 0,0 0,-1-1,1 1,0 0,-1 0,1 0,0 0,-1-1,1 1,0-1,0 1,-1-1,1 0,0 0,0 1,0-1,0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416 677,'2'0,"-4"0,2 0,0 0,0 0,0 0,0 0,0 0,0 0,0 0,0 0,0 0,0 0,0 0,0 0,0 1,-1 0,1-1,0 1,0-1,-1 1,1 0,0-1,0 1,0-1,0 1,0 0,-1-1,1 1,1-1,-1 1,0-1,0 1,0-1,1 0,-1 0,0 1,1-1,-1 0,0 0,2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422 664,'2'0,"-4"0,2 0,0 0,0 0,0 0,0 0,0 0,-1 0,1 0,0 0,0 0,0 0,0 0,0 0,0 0,0-1,0 1,0 0,0 0,0 0,0 0,0 0,0 0,0 0,0 0,0 0,0 0,0 0,0 0,0 0,0 0,0 0,0 0,0 0,0 0,0 0,0 0,0 0,1 0,-1 1,0-1,0 0,0 1,0-1,0 0,0 0,0 0,0 1,0-1,0 0,0 0,0 0,0 0,0 0,0 0,0 0,0 0,0 0,0 0,0 0,0 0,0 0,0 0,0 0,0 0,0 0,0 0,0 0,0 0,0 0,1-1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426 650,'2'0,"-4"0,2 0,0 0,1 0,-1 0,0 0,0 0,0 0,0 0,0 0,0 0,0 0,0 1,0-1,0 0,1 1,-1-1,0 0,0 1,0-1,0 0,0 1,0-1,0 0,0 0,0 0,0 0,0 0,0 0,0 0,0 0,0 0,0 0,0 0,0-1,0 0,-1 1,1-1,0 0,0 1,0-1,-1 1,1 0,0 0,0-1,0 1,-1-1,1 1,0 0,0 0,-1 0,1 0,0 0,-1 0,0 0,1 1,-1-1,0 1,1-1,-1 0,1 1,-1-1,1 1,-1-1,1 1,0-1,-1 0,1 1,0-1,0 0,0 0,0 0,-1 1,1-1,1 0,0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443 689,'2'0,"-4"0,2 0,0 0,0 0,0 0,0 0,0 0,-1 0,1 0,0 0,0 0,0 0,0 0,0 0,1 0,-1 0,1 0,-1 0,1 0,0 0,0-1,-1 1,1 0,0 0,0 0,0 0,0 0,0 0,-1 0,0 0,1 0,-1 0,0 0,1 0,-1 0,0 0,0 0,0 0,1 0,-1 0,0 0,0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454 681,'2'0,"-4"0,2 0,0 0,0 0,0 0,0 0,0 0,0 0,0 0,0 0,0 0,0 0,0 0,0 0,0 0,0 0,0 1,0 0,0 0,0 0,0-1,0 1,0 0,0 0,0 0,0 0,-1 0,1 0,0-1,0 1,0 0,0-1,0 1,0-1,0 1,0-1,0 0,0 0,0 1,0-1,0 0,0 0,0 0,0 0,0 1,1-1,-1 0,0 0,0 0,1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482 677,'0'-1,"0"1,1 0,-1 0,0 0,0 0,0 0,0 0,0 0,0 0,0 0,0 1,0-1,0 1,0 0,0-1,1 1,-1 0,0 0,1 0,-1 0,0 0,1-1,-1 1,1-1,-1 1,0-1,0 1,1-1,-1 0,0 0,0 0,1 0,-1 1,0-1,0 0,1-1,-1 1,0 0,1 0,-1 0,0-1,0 1,1-1,-1 1,0-1,0 1,0-1,1 1,-1 0,0-1,0 1,0 0,0 0,0-1,0 1,0 0,0 0,0 0,0 0,0-1,0 1,0 0,0 0,0 1,0-1,0 1,0 0,0 0,0 0,0 0,0 0,0 1,-1 1,1-1,0 0,0 0,0 0,0 0,-1 0,1 0,0 0,0 0,0-1,-1 1,1-1,0 1,0-1,-1 0,1 1,-1-1,1 0,0 0,-1 0,1-1,0 1,-1 0,1-1,0 0,-1 1,1-1,-1 0,1 0,-1 0,1 0,-1 0,1 0,-1-1,0 1,1-1,-1 1,1-1,0 1,-1-1,1 0,0 0,0 0,0 0,0 0,0 0,1 0,-1 0,1 0,0 0,-1 0,2-1,-1 1,0 0,0 0,1 0,-1 0,1 1,-1-1,0 0,1 0,-1 1,0-1,0 1,0-1,0 1,0 0,-1-1,1 1,0 0,1-1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507 678,'2'0,"-4"-1,2 1,1 0,-1 0,0 0,0 0,0 0,0 0,0 0,0 0,-1 0,1 1,0 0,-1-1,1 1,-1 0,1 0,-1 0,1 0,-1 0,1 1,-1-1,1 0,0 0,0 0,-1 0,1 0,0-1,0 1,0 0,0-1,1 1,-1 0,0-1,0 1,1-1,-1 1,1-1,-1 0,0 1,2-1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524 672,'2'0,"-4"0,2 0,0 0,0 0,0 0,0 0,0 0,0-1,0 1,0 0,0 0,0 0,0 0,0 0,0 0,0 0,0 0,0 0,0 0,0 1,0-1,-1 1,1 0,0 0,0 0,-1 0,1 0,0 0,-1 0,1 0,0 0,-1 1,1-1,0 0,0 0,-1 0,1 0,0-1,0 1,0 0,0-1,0 1,0-1,0 1,0-1,0 0,0 1,0-1,0 1,1-1,-1 0,0 0,0 0,1 0,-1 1,1-1,-1 0,1 0,-1 0,0 0,1 0,-1 0,1 0,-1 0,0-1,0 1,2-1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516 683,'2'0,"-4"0,2 0,0 0,0 0,0 0,0 0,0 0,0 0,0 0,0 0,1 0,0 0,0 0,0 0,0 0,0 0,-1 0,1 0,0 0,0 0,0 0,-1 0,1 0,-1 1,1-1,-1 0,1 0,-1 0,0 0,1 0,-1 0,2-1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397 446,'2'0,"-4"0,2 0,0 0,0 0,0 0,0 0,0 0,0 0,0-1,0 1,0 0,0 0,0 0,0 0,0 0,0 0,0 0,0 0,0 0,0 0,0 0,0 0,0 0,0 0,0 0,0 0,0 0,0 0,0 0,0 0,0 1,1 0,-1-1,0 1,0-1,0 1,1-1,-1 1,0 0,0-1,1 1,-1-1,0 1,0 0,1 0,-1-1,0 1,0-1,0 1,0-1,1 0,-1 0,0 0,0 1,0-1,0 0,0 0,0 0,0 0,0 0,0 0,0 0,0 0,0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541 673,'2'0,"-4"0,2 0,0 0,0 0,0 0,0 1,0 0,1 0,-1 0,0 0,0 0,-1 0,1 0,0 1,0-1,-1 0,1 0,-1 0,1 0,0 0,-1 0,1 0,-1 0,1 0,0-1,0 0,0 1,-1-1,1 0,0 0,0 0,0 1,0-1,0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563 682,'2'0,"-4"0,2-1,0 1,0-1,0 1,1-1,-1 1,0-1,0 1,0-1,1 1,-1 0,0-1,0 1,0 0,1-1,-1 1,0 0,0 0,0 0,0-1,0 1,0 0,0 0,0 0,0 0,0 0,0 0,0 0,0 0,1 0,-1 1,0 0,0 0,0 0,0 1,0-1,0 1,-1-1,1 1,0 1,0-1,0 1,0-1,0 1,-1-1,1 1,-1-1,1 0,-1 1,1-1,-1 1,1-1,-1-1,1 1,-1-1,1 1,-1-1,1 0,-1 0,1 0,-1 0,1-1,-1 0,1 1,-1-1,0 0,-1 0,1 0,0-1,0 1,0-1,-1 0,1 0,0 0,0 0,1 0,-1 0,1-1,-1 1,1-1,0 0,1 1,-1 0,1 0,0-1,0 1,1 0,-1 0,1 0,-1 0,1 0,-1 0,0 1,1-1,-1 1,0-1,0 1,0-1,1 1,1-1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565 663,'2'0,"-4"0,2 0,0 0,0 0,0 0,-1 0,1 0,0 0,0 0,0 0,0 0,0 0,0 0,0 0,0 0,0 0,0 0,0-1,0 1,0 0,0 0,0 0,0 0,0 0,0 0,0 0,0 0,0 0,0 0,0 0,0 0,0 0,0 0,0 0,0 0,0 0,0 0,0 0,0 0,0 0,0 0,0 0,0 0,0 0,0 0,0 0,0 0,0 0,0 0,0 0,0 0,0 0,0 0,0 0,0 0,0 0,0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570 652,'2'0,"-4"0,2 0,0 0,0 0,0 0,0 0,0 0,0 0,0 0,1 0,-1 1,0-1,1 0,-1 1,0-1,0 0,0 0,0 0,0 0,0 0,0 1,0-1,0 0,0 0,0 0,0 0,0 0,0 0,0 0,0 0,0-1,0 1,0-1,0 1,0 0,0-1,0 1,0 0,-1-1,1 1,0 0,0 0,0 0,0-1,-1 1,1 0,0 0,0 0,-1 1,0-1,0 0,1 1,-1-1,1 1,-1-1,1 1,-1-1,1 0,0 1,0-1,-1 1,1-1,0 0,0 0,0 1,1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584 688,'2'0,"-4"0,2 0,0 0,-1 0,1 0,0 0,0 0,0 0,0 0,0 0,0 0,0 0,0 0,0 0,0 0,1 0,-1 0,1 0,-1-1,1 1,0 0,0 0,0 0,0 0,1 0,-1 0,0 0,-1 0,1 0,0 0,-1-1,1 1,-1 0,1 0,-1 0,0 0,0 0,1 0,-1 0,0 1,0-1,0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595 679,'2'0,"-4"0,2 0,0 0,0 0,0 0,0 0,0 0,0 0,0 1,-1-1,1 1,0 0,0 0,0 0,-1 0,1 0,0 0,0 0,0 0,-1 0,1-1,0 1,0 0,0-1,0 1,0-1,-1 1,1-1,0 0,0 0,0 1,0-1,0 0,0 0,0 0,1 0,-1 1,0-1,0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633 683,'2'0,"-4"0,2 0,-1 0,1 0,0 0,0 0,0 0,0 0,0 0,0 0,0-1,0 1,0 0,0 0,1-1,-1 1,0 0,1-1,-1 1,1-1,-1 1,1 0,-1 0,1-1,-1 1,1 0,-1 0,1 0,-1 0,1 0,0 0,0 1,-1-1,1 0,0 0,-1 1,1-1,0 0,-1 1,1-1,0 0,-1 0,1 0,-1 1,1-1,-1 0,0 0,1 0,-1 0,0 0,1 0,-1 0,0 0,0 0,0 0,1 0,-1 0,0 0,0 0,0 0,0 0,0 0,0 0,1 0,-1 0,0 0,0 0,0 0,0 0,0 0,0 0,0 0,-1 0,1 0,-1 1,0 0,0-1,1 1,-1 0,0 0,0 0,0 0,0 0,0 0,0 1,0-1,0 0,0 0,0 0,0 0,1 0,-1 0,0-1,1 1,-1-1,1 1,-1-1,1 1,0-1,-1 0,1 0,0 0,0 0,0 0,0 0,0 0,0 0,-1 0,1 0,0 0,0 0,0 0,0-1,0 1,0 0,0 0,0-1,1 1,-1 0,0 0,0 0,1 0,-1 0,0 0,1 0,0 0,-1 0,1 0,-1 0,1 0,0 0,-1 1,1-1,0 0,-1 1,1-1,0 0,-1 0,1 1,0-1,0 0,-1 0,1 1,0-1,-1 0,1 0,0 0,-1 0,1 0,0 0,-1 0,1 0,0 0,-1 0,1 0,0-1,-1 1,1 0,0 0,-1-1,1 1,-1 0,1-1,-1 1,0 0,0-1,1 1,-1 0,0-2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654 691,'2'0,"-4"0,3 0,-1 0,0 0,0 0,0 0,0 0,0 0,1 0,-1 0,0 0,0 0,0 0,0 0,0 0,0 0,0 0,0 0,0 0,0 0,0 0,0 0,0 0,0 0,0 0,-1 0,0 0,0 1,-1-1,0 0,1 0,-1 0,0 0,1 0,-1 0,1 0,-1 0,1 0,-1 0,1 0,0 0,0 0,0 0,1-1,0 1,-1 0,1 0,-1 0,1 0,0 0,0 0,0 0,0 0,0 0,0 0,0 0,0 0,0 0,0 0,0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680 681,'2'0,"-4"0,2 0,0 0,0 0,0-1,0 1,0 0,0 0,0 0,0 0,0 0,0 0,0 1,0-1,-1 0,1 1,-1 0,1-1,-1 1,1 0,-1 0,1 0,-1 0,1 0,0 0,-1 1,1 0,0-1,-1 0,1 0,0 0,0 0,0 0,0-1,0 1,1 0,-1-1,0 1,1 0,-1-1,0 0,0 1,1-1,-1 0,0 1,1-1,-1 0,2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694 684,'2'0,"-4"0,2 0,0 0,0-1,0 1,0 0,0 0,0 0,1 0,-1 0,0 0,0 0,0 0,0 0,0 0,0 0,0 0,0 0,0 0,0 0,0 0,0 0,-1 0,1 1,0-1,0 1,-1 0,1-1,0 1,0 0,-1 0,1 0,0 0,0-1,0 1,-1 0,1 0,0-1,0 1,0 0,0 0,0-1,0 1,0-1,1 1,-1-1,0 1,0-1,0 0,0 0,1 1,-1-1,0 0,1 1,0-1,-1 0,0 0,1 0,-1 1,1-1,-1 0,1 0,-1 0,0 0,0 0,1-1,-1 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406 444,'2'0,"-4"0,2 0,0 0,0 0,0 0,1 0,-1 0,0 0,1 0,-1 0,0 0,1 0,-1 0,1 1,-1-1,1 0,-1 0,0 1,0-1,1 0,-1 0,0 1,0-1,0 1,0-1,0 1,-1-1,1 0,0 0,0 1,0-1,0 0,0 0,0 0,0 1,0-1,0 0,0 0,0 0,0 0,0 1,0-1,1 0,-1 0,0 1,1-1,-1 0,0 1,1-1,-1 1,0-1,1 1,-1-1,0 1,0-1,0 1,0-1,0 1,0-1,0 1,-1-1,1 1,0-1,-1 0,1 1,-1-1,1 0,0 0,-1 0,1 0,-1 0,1 0,0 0,0 0,-1 0,1 0,0 0,-1 0,1 0,0 0,0 0,0 0,0 0,0 0,-1 0,1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680 689,'2'0,"-4"0,2 0,0 0,1 0,-1 0,1-1,0 1,0 0,0 0,0 0,0 0,1 0,-1 0,0 0,0 0,0 0,-1 1,1-1,0 0,-1 0,1 0,-1 0,1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706 682,'2'0,"-4"0,2 1,1-1,-1 0,1 0,-1 1,0 0,1-1,-1 1,0 0,1 0,-1 0,0 0,0 0,0 0,0 0,0 0,0 0,-1 0,1 0,-1 0,1 0,0 0,-1-1,1 1,-1 0,1-1,-1 1,1-1,-1 0,1 1,0-1,0 0,-1 0,1 0,0 0,0 0,-1 1,1-1,0 0,0 0,0 0,0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736 676,'2'0,"-4"0,2 0,0 0,0 0,0 0,0 0,0 0,0 0,0 0,0 0,0 0,0 0,0 0,0 0,0 0,0 1,0 0,0 0,0 0,-1 0,1 1,-1-1,1 0,0 1,-1-1,1 0,-1 0,1 1,0-1,-1 0,1 0,-1 0,1 0,0 0,0 0,-1-1,1 0,0 1,0-1,0 0,0 1,0-1,0 0,0 0,0 0,0 0,0 0,0 0,0 0,0 0,0 0,0 0,0 0,0-2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743 682,'2'0,"-4"0,2 0,0 0,0 0,0 0,0 0,0 0,0 0,-1 0,0 1,1-1,-1 0,0 1,0-1,1 0,-1 1,1-1,-1 0,1 0,-1 0,1 0,0 0,0 0,-1 1,1-1,0 0,0 0,0 0,0 0,-1 0,1 0,0 0,0 0,0 0,0 0,0 0,0 0,0 0,0 1,0-1,0 0,0 0,0 1,1-1,-1 1,1 0,-1-1,1 1,0 0,0 0,-1 0,1-1,0 1,0-1,-1 1,1 0,0-1,-1 0,1 1,-1-1,1 0,-1 1,0-1,1 0,-1 0,0 0,0 0,2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748 667,'2'0,"-4"0,2 0,0 0,0 0,0 1,0-1,0 0,0 1,0-1,0 0,0 0,0 0,0 0,0 0,0 0,0 0,0 0,0 0,0 0,0 0,0 0,0 0,0 0,0 0,0 0,0 0,0 0,0-1,0 0,0 1,0 0,-1 0,1-1,0 1,0 0,0 0,0 0,0-1,-1 1,1 0,0 0,0 0,0 0,-1 0,1 0,0 0,0 0,-1 0,1 0,0 1,-1-1,1 0,0 0,0 1,-1-1,1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872 673,'2'0,"-4"-1,2 1,0 0,0 0,0 0,0 0,0 0,0 0,0 0,0 0,0 0,0 0,0 0,0 0,0 0,0 0,0 0,1 0,-1 1,0-1,0 1,0-1,0 1,0 0,0 0,0 0,0 0,0 0,-1 0,1 0,0 1,-1-1,1 0,-1 0,1 0,0 0,-1-1,1 1,0 0,0-1,-1 1,1 0,0-1,0 1,0 0,-1-1,1 1,0-1,0 1,0-1,0 1,0-1,0 0,0 0,0 1,0-1,0 0,0 1,0-1,1 0,-1 0,0 0,0 1,1-1,-1 0,0 0,0 0,1 0,-1 0,1 0,-1 0,0 0,1 0,-1 0,0 0,1 0,-1 0,1-1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863 686,'2'0,"-4"0,2 0,0 0,0 0,0 0,0 0,0 0,0 0,0 0,0 0,0 0,0 0,1 1,0-1,0 0,0 0,-1 0,1 0,0 0,0 0,0 0,0 0,0 1,0-1,-1 0,1 0,-1 0,1 0,-1 0,0 0,1 0,-1 0,0 0,0 0,0 0,0 0,0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856 685,'2'0,"-4"0,1 0,1 0,-1 1,0-1,-1 1,1-1,0 1,0-1,0 1,0-1,-1 1,1-1,1 1,-1-1,0 0,1 0,-1 1,1-1,0 0,0 0,-1 0,1 0,0 0,0 0,0 0,-1 0,1 0,0 1,0-1,0 0,0 0,0 0,-1 1,2-1,-1 1,0 0,0-1,0 1,0-1,1 1,-1 0,1 0,-1 0,1-1,-1 1,1 0,-1 0,0-1,1 1,-1 0,0-1,1 1,-1-1,0 0,1 1,-1-1,0 0,0 0,0 0,0 1,0-1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836 701,'2'0,"-4"0,2 0,0 0,0 0,0 0,0 0,0 0,0 0,0 0,0 0,1 1,-1-1,0 1,1 0,-1-1,0 1,1 0,-1-1,0 1,1-1,-1 1,1 0,-1-1,0 1,0-1,0 1,0-1,1 0,-1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814 689,'2'0,"-4"0,2 0,0 0,0 0,0-1,0 1,0 0,0 0,-1 0,1 0,0 0,-1 0,1 0,0 1,-1-1,1 0,-1 1,1-1,-1 0,1 1,-1-1,1 1,-1-1,1 1,0-1,0 1,0-1,0 1,-1-1,1 0,0 1,0-1,0 0,0 0,1 1,-1-1,0 0,0 0,0 0,1 0,-1 0,0 1,1-1,-1 0,0-1,1 1,0 0,0 0,-1-1,1 1,-1-1,1 1,0-1,-1 1,1 0,-1-1,1 1,-1-1,0 1,0 0,1 0,-1 0,0 0,0-1,0 1,0 0,1 0,-1 0,0 0,0 0,0 0,0 0,0 1,0-1,0 1,0-1,0 1,0 0,0-1,0 1,1-1,-1 1,0 0,0-1,0 1,1 0,-1-1,1 1,-1-1,1 1,-1-1,1 1,0-1,-1 0,1 1,0-1,1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360 434,'2'0,"-4"0,2 0,0 0,1 0,-1 0,0 0,0 0,0 0,0 0,0 0,0 0,0 0,0 0,0 0,0 0,0 0,0 0,0 0,0 0,0 0,0 0,0 0,0 0,0 0,0 0,0 0,0 0,0 0,0 0,0 0,0 0,0 0,0 0,0 0,0 0,0 0,0-1,0 1,0 0,0 0,0 0,0 0,0 0,0-1,0 1,0 0,0 0,0 0,0 0,0 0,1 0,-1 0,0-1,0 1,0 0,1 0,-1 0,0 0,0 0,0 0,0 0,1 0,-1 1,0-1,0 0,0 0,0 0,0 0,0 0,0 0,0 0,0 0,0 1,0-1,0 0,0 0,0 0,0 0,0 0,0 0,0 0,-1 0,1-1,0 1,0 0,0 0,-1-1,1 1,0 0,0 0,0 0,0-1,1 1,-1 0,0 0,0-1,0 1,0 0,0 0,1 0,-1 0,0 0,0 0,0 0,1 0,-1 0,0 0,1 0,-1 0,0 0,1 1,-1-1,0 0,0 0,0 0,1 1,-1-1,0 0,0 1,0-1,0 0,0 0,0 0,-1 1,1-1,0 0,-1 0,1 0,0 0,0 0,0 0,-1 0,1 0,0 0,0 0,0 0,-1 0,1 0,0-1,0 1,0 0,0 0,0 0,0-1,0 1,0 0,0 0,0-1,1 1,-1 0,0 0,0 0,0 0,1 0,-1 0,0 0,1 0,-1 1,0-1,0 0,0 0,0 0,1 0,-1 1,0-1,0 0,0 0,0 1,0-1,-1 0,1 0,0 0,0 0,0 0,0 0,0 0,0 0,0 0,0 0,0 0,-1 0,1 0,0 0,0 0,0 0,0 0,0 0,0 0,0-1,0 1,0 0,0 0,0 0,0 0,0 0,0 0,0 1,0-1,0 0,0 0,0 1,0-1,0 0,0 0,0 1,0-1,0 0,0 0,0 0,-1 0,1 0,0 0,0 0,0 0,0 1,0-1,0 0,0 0,0 0,0 0,0 0,0 0,0 0,0 0,0 0,0 0,0 0,0 0,0 0,0 0,0 0,0 0,0 0,0 0,0 0,0 0,1 0,-1 0,0 0,0 0,0 0,0 1,0-1,0 0,0 0,0 0,0 0,0 0,0 0,0 0,0 0,0 0,0 0,0 0,0 0,0 0,0-1,-1 1,1 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914 683,'2'0,"-4"0,2 0,0-1,0 1,0 0,0 0,0 0,0 0,0 0,0 1,-1-1,0 1,0-1,0 1,-1 0,1 0,-1 0,0 0,0 0,0 0,1 1,-1-2,1 1,-1 0,1 0,0-1,1 1,-1-1,1 0,-1 0,1 0,0 0,-1 1,1-1,0 0,0 0,0 0,0 0,0 0,-1 0,1 0,0 0,0 0,0 0,0 0,0 1,0-1,1 0,-1 1,1-1,-1 1,1-1,0 1,-1 0,1-1,0 1,0-1,-1 1,1 0,0-1,0 0,-1 1,1-1,-1 0,1 1,-1-1,0 0,1 1,-1-1,0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885 707,'2'0,"-4"0,2 0,0 0,-1 0,1 0,0 0,0 0,1 0,-1 0,1 0,-1 1,1-1,0 0,0 1,0-1,0 1,-1-1,1 1,0-1,0 0,-1 0,1 1,0-1,-1 0,1 0,0 1,-1-1,1 0,-1 0,1 0,-1 0,1 0,-1 0,2-2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925 687,'2'0,"-4"-1,2 1,0 0,0 0,0 0,0 0,0 0,0 0,0 1,0-1,-1 1,1 0,-1 0,0 0,1 0,-1 1,1-1,-1 0,1 0,-1 0,0 0,1 0,0-1,-1 1,1-1,0 1,0-1,-1 0,1 1,0-1,0 0,0 0,0 0,0 0,0 0,0 0,0 0,0 0,0 0,0 0,0 0,0 0,1-1,0 1,-1 0,1 0,-1-1,1 1,0 0,-1 0,1 0,0 0,0 1,-1-1,1 0,0 0,-1 1,1-1,-1 1,1-1,-1 1,0-1,0 1,0-1,0 1,0-1,-1 1,1-1,-1 1,1-1,-1 0,0 0,0 1,0-1,0 0,0 0,1 0,-1 0,0 0,1-1,-1 1,1 0,0 0,-1 0,1 0,0 0,0 0,0-1,0 1,-1 0,1 0,0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388 674,'2'0,"-4"0,2 0,0 0,0 0,0 0,1 0,-1 0,0 0,0 0,0 0,0 0,0-1,0 1,0 0,0 0,0 0,0 0,0 0,1 0,-1 0,0 0,0 0,0 0,0 0,1 0,-1 0,0 0,0 0,0 0,1 0,-1 0,0 0,0 0,0 0,0 0,0 0,1 0,-1 0,0 0,0 0,0 0,0 0,0 0,0 0,1 0,-1 0,0 1,0-1,0 0,0 0,0 0,0 0,0 0,1 0,-1 0,0 0,0 0,0 0,0 0,0 0,0 0,0 0,0 0,0 0,0 0,0 0,0 0,0 0,0 0,1 0,-1 0,0 0,0 0,0 0,0 0,0 0,0 0,0 0,0 0,0 0,0 0,-1 0,1 1,0-1,0 0,-1 0,1 0,0 0,-1 0,1 0,-1 0,1 1,0-1,-1 0,1 0,0 0,-1 0,1 0,-1 0,1 0,0 0,0 0,-1 0,1 0,0 0,0 0,0 0,-1 0,1 0,0 0,0 0,0 0,0 0,0 0,0 0,0 0,0 1,-1-1,1 0,0 0,0 0,0 0,0 0,0 0,0 0,0 0,0 0,0 0,0 0,0 0,0 0,0 0,1 0,-1 0,1 0,-1 0,1 0,-1 0,0 0,0 0,1 0,-1 0,0 0,0 0,0 0,0 0,0 0,1 0,-1 0,0 0,0 0,0 0,0 0,0 0,0 0,0 0,-1 0,1 0,-1 1,1-1,0 0,-1 0,1 0,0 0,-1 0,1 0,0 0,0 0,-1 0,1 0,0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15 692,'2'0,"-4"0,2 0,0 0,0 0,0 0,0 0,0 0,0 0,0 0,0 0,0 0,0 0,0 0,0 0,0 0,0 0,0 0,0 0,0 0,0 0,0 0,0 0,-1 0,1-1,0 1,0 0,0 0,0 0,0 0,0 0,0 0,0 0,0 0,0 0,0-1,0 1,0 0,0 0,0 0,0 0,0-1,0 1,0 0,0 0,0-1,0 1,0 0,0 0,0-1,0 1,0 0,1-1,-1 1,0 0,0-1,1 1,-1-1,0 0,1 1,-1-1,0 1,1-1,-1 1,1-1,-1 1,0-1,1 1,-1-1,1 0,-1 1,1 0,-1-1,1 1,-1-1,0 1,1-1,-1 1,0 0,1-1,-1 1,0 0,1 0,-1-1,1 1,-1 0,1-1,-1 1,1 0,-1-1,1 1,0 0,-1 0,1-1,0 1,-1 0,1 0,-1 0,1-1,0 1,-1 0,1 0,0 0,-1 0,1 0,0 0,-1 0,1 0,0 0,-1 0,1 0,0 0,-1 0,1 0,0 0,-1 0,1 0,0 0,0 1,-1-1,1 0,0 0,0 1,-1-1,1 0,0 1,-1-1,1 0,-1 1,1-1,0 1,-1-1,1 0,-1 1,1-1,-1 1,1-1,-1 0,1 1,-1-1,1 1,-1-1,0 0,1 1,-1-1,0 1,1-1,-1 0,0 0,0 1,1-1,-1 0,0 0,1 1,-1-1,0 0,1 1,-1-1,1 1,-1-1,0 0,1 0,-1 1,1-1,-1 0,1 1,-1-1,1 0,-1 0,1 0,-1 1,1-1,-1 0,1 0,-1 0,1 0,-1 0,0 1,1-1,0 0,-1 0,1 0,-1 0,1 0,-1 0,1 0,-1 0,1 0,-1 0,1 0,-1 0,0 0,1 0,-1 0,1 0,0 0,-1 0,1 0,0 0,-1-1,1 1,0 0,-1 0,1 0,-1-1,1 1,-1 0,1-1,0 1,-1 0,1-1,-1 1,1 0,-1-1,0 1,1-1,-1 1,0 0,1-1,-1 1,0-1,1 1,-1-1,0 1,0-1,0 1,0-1,0 0,0 1,0-1,0 1,0-1,0 1,0-1,0 0,0 1,-1-1,1 0,0 1,0-1,-1 1,1-1,-1 0,1 1,-1-1,0 0,0 0,0 0,1 1,-1-1,0 0,0 1,1-1,-1 0,0 1,0-1,0 0,0 1,0-1,1 0,-1 1,0-1,1 0,-1 1,0-1,1 1,-1-1,1 1,0-1,-1 1,1-1,-1 0,1 0,-1 1,1-1,0 1,0-1,-1 1,1-1,0 0,0 1,0-1,0 0,-1 1,1-1,0 0,0 1,0-1,0 1,0-1,0 0,0 1,0-1,1 0,-1 1,0-1,1 0,-1 1,0-1,1 0,-1 0,1 0,-1 1,0-1,1 1,0-1,-1 0,1 0,-1 1,1-1,0 1,-1-1,1 0,0 1,0-1,0 0,-1 1,1-1,0 1,0-1,0 0,0 1,0-1,0 1,0-1,0 1,0-1,0 1,0 0,0-1,0 1,0 0,0-1,0 1,0 0,0 0,0 0,0-1,0 1,0 0,1 0,-1 0,0 0,0 1,0-1,0 0,0 0,0 0,1 0,-1 1,0-1,0 0,0 0,0 1,0-1,0 0,0 0,0 0,0 1,0-1,-1 0,1 0,0 0,-1 0,1 0,0 0,-1 0,1 0,0 0,0 0,0 0,-1 0,1 0,-1 0,1 0,-1 0,0 0,1 0,-1 0,0 0,1 0,-1 0,0 0,1 0,-1 0,0 0,1 0,-1 0,0 0,1 0,-1 0,0 0,1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270 668,'2'0,"-4"0,2 0,0 0,0 0,0 0,0 0,0 0,0 0,0 0,0 0,0 0,0 0,1 0,-1 0,0 0,0 0,0 0,0 0,0 0,0 0,0 0,0 0,0 0,0 0,0 0,0 0,0 0,0 0,0 0,1 0,-1 0,0 0,0 0,0 0,0 0,0 0,0 0,0 0,0 0,0 0,0 0,0 0,0 0,0 0,0 0,0 0,0 0,0 0,0 0,0 0,0 1,0-1,0 0,0 0,0 0,0 0,0 0,0 0,0 0,-1 0,1 0,0 0,-1 0,1 0,-1 0,1 0,-1 0,0 0,1 0,-1 0,0 0,1 0,0 0,-1 0,1 0,0 0,-1 0,1 0,0 0,0 0,0 0,0 0,-1 0,1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72 398,'2'0,"-4"0,2 0,0 0,0 0,0 0,0 0,0 0,0 0,0 0,0 0,0 0,0 0,0 0,0 0,0 0,0 0,-1 0,1 0,0 0,0 0,0 0,0 0,0 0,0 0,0 0,0 0,0 0,0-1,0 1,0 0,1 0,-1 0,0 0,0 0,0 0,0 0,0 0,0 0,1 0,-1 0,0 0,0 0,0 0,0 0,0 0,0 1,0-1,0 0,0 0,0 0,0 0,0 0,0 0,0 0,0 0,0 0,0 0,0 0,0 0,0 0,0 0,0 0,0 0,0 0,0 0,0 0,0 0,0 0,0 0,0 0,0 0,0 0,0 0,0 0,0 0,0 0,0 0,0 0,0 0,0 0,0 0,0 0,0 0,0 0,0 0,0 0,0 0,0 0,0 0,1 0,-1 0,0 0,0 0,0 1,0-1,0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71 396,'2'0,"-4"0,2 0,0 0,0 0,0 0,0 0,0 0,0 0,0 0,0 0,0 0,0 0,0 0,0 0,1 0,-1-1,0 1,1 0,-1 0,1-1,0 1,0-1,1 0,-1 1,0-1,1 1,-1-1,0 0,1 1,-1-1,1 0,0 1,-1-1,0 0,1 1,-1-1,0 1,0-1,1 1,-2-1,1 1,0 0,-1 0,1 0,-1-1,0 1,1 0,-1 0,0 0,0 0,0 0,1 0,-1 0,0 0,0 0,0 0,0-1,0 1,1 0,-1 0,0 0,0 0,0 0,0 0,1 0,-1-1,0 1,0 0,0 0,0 0,0-1,1 1,-1 0,0 0,0 0,0-1,0 1,0 0,0 0,0 0,0 0,1-1,-1 1,0 0,0 0,0 0,0 0,0 0,0 0,0 0,0 0,0 0,0-1,0 1,0 0,0 0,0 0,0 0,0 0,0 0,0 0,0 0,0 0,0 0,0 0,0 0,0 0,0 0,0 0,1 0,-1 0,0 0,0 0,0 0,0 0,0 0,0 0,0 0,-1-1,1 1,0 0,0 0,-1 0,1 0,0 0,-1-1,1 1,0 0,-1 0,1 0,0 0,-1-1,1 1,0 0,0 0,-1 0,1 0,0 0,0 0,0-1,0 1,0 0,-1 0,1 0,0 0,0 0,0 0,0 0,0 0,0 0,0 0,1 0,-1 0,1 1,0-1,0 0,0 0,-1 0,1 1,0-1,-1 0,1 0,-1 0,1 0,-1 0,0 1,1-1,-1 0,0 0,0 0,1 0,-1 0,0 0,0 0,0 0,0 0,0 1,0-1,0 0,0 1,0-1,0 1,0-1,-1 1,1 0,0-1,-1 1,1-1,-1 1,1 0,0-1,-1 1,1-1,0 1,-1-1,1 0,0 0,0 1,-1-1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112 408,'2'0,"-4"0,2 0,0 0,0 0,-1 0,1 0,0 0,0 0,0 0,0 0,0 0,0 0,0 0,0 0,0 0,0 0,0 0,1 0,-1 0,0 0,0-1,0 1,0 0,0 0,0 0,0 0,0 0,0 0,0 1,1-1,-1 0,0 0,0 0,0 1,0-1,0 0,0 0,0 0,0 0,0 0,0 0,0 0,0 0,-1 0,1 0,0 0,0 0,0 0,0 0,0 0,0 0,-1 0,1-1,0 1,0 0,0 0,0 0,0-1,0 1,0 0,0 0,0 0,0 0,0 0,1 0,-1-1,0 1,0 0,0 0,1 1,-1-1,1 0,-1 0,0 1,0-1,0 0,1 1,-1-1,0 0,0 0,0 1,-1-1,1 0,0 0,0 0,0 0,0 1,0-1,0 0,0 0,0 0,-1 0,1 0,0 0,0 0,0-1,-1 1,1 0,0 0,0 0,0 0,0 0,0 0,0-1,0 1,0 0,0 0,0 0,0 0,0 0,0 0,0 0,1 0,-1 0,0 0,0 0,1 0,-1 0,0 1,0-1,0 0,0 0,0 1,0-1,0 0,0 1,0-1,0 0,0 0,0 1,-1-1,1 0,0 0,0 0,-1 0,1 0,0 0,-1 0,1 0,0-1,-1 1,1 0,0 0,0-1,0 1,0 0,-1 0,1-1,0 1,0 0,0-1,0 1,0 0,1 0,-1 0,0 0,0 0,0 0,0 0,0 0,0-1,0 1,0 0,0 0,0 0,2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115 410,'2'0,"-4"0,2 0,0 0,0 0,0 0,0 0,1 0,-1 0,0 0,1 0,0 0,-1-1,1 1,0 0,0 0,0 0,0-1,1 1,-1 0,0 0,1-1,-1 1,1 0,1-1,-1 1,0 0,1-1,-1 1,-1 0,1-1,0 1,-1 0,1 0,-1 0,1-1,-1 1,1 0,-1 0,0 0,0 0,0-1,0 1,-1 0,1 0,-1 0,0 0,1 0,-1 0,0 0,0 0,1 0,-1 0,0 0,0 0,0 0,0 0,0 0,0 0,0 0,0-1,0 1,0 0,0 0,0 0,0-1,-1 1,1 0,0-1,-1 1,1-1,-1 1,1-1,-1 1,0 0,1-1,-1 1,1-1,-1 1,1 0,-1 0,1-1,0 1,0 0,0 0,-1 0,1 0,0 0,0 0,0 0,0 0,0 0,0 0,0 0,0 0,0 0,0 0,0 0,0 0,0 0,0 0,1 0,0 1,-1-1,1 1,-1-1,1 0,0 1,-1-1,1 0,-1 1,1-1,-1 0,1 0,-1 1,0-1,0 0,1 0,-1 0,0 1,0-1,0 0,0 0,0 0,0 1,0-1,0 0,0 1,0-1,-1 1,0 0,1-1,-1 1,0-1,1 1,-1-1,1 0,-1 1,1-1,0 0,-1 0,1 0,0 1,-1-1,1 0,0 0,-1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173 694,'2'0,"-3"0,2 0,1 0,-2 0,1 0,1 0,-2 0,1 0,0 0,0 0,0-1,0 1,0 0,-1 0,1 0,0 0,-1 0,1 0,0 0,0 0,-1 0,1 0,0 0,0 0,0 0,-1 0,1 0,0 0,0-1,1 1,-1 0,0 0,1 0,-1-1,0 1,0 0,0 0,0-1,0 1,0 0,-1 0,1 0,-1 0,1 0,-1 0,1-1,-1 1,0 0,1 0,-1 0,0 0,1 0,0 0,0 0,-1 0,0 0,1 0,0 0,-1 0,0 0,1 0,-1 0,1 0,-1 0,0 0,1 0,-1 0,0 0,1 0,-1 0,0 0,1 0,-1 0,0 0,1 0,-1 0,0 0,0 0,1 0,-1 0,1 0,-1 0,0 0,1 0,-1 0,0 0,1 0,-1 0,0 0,1 0,-1 0,1 0,-1 0,1 0,-1 0,1 0,-1 0,0 0,1 0,-1 0,1 0,-1 0,0 0,1 0,-1 0,0 0,1 0,0 0,-1 0,1 0,-1 0,0 0,1 0,-1 0,0 0,0 0,0 0,1 0,-1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268 323,'2'0,"-4"0,2 0,0 0,0-1,0 1,0 0,0 0,0 0,0 0,0 0,0 0,1 0,-1 0,0 0,0 0,0 0,0 0,0 0,0 0,0 0,0 0,0 0,0 0,0 0,0 0,1 0,-1 0,0 0,0 0,0 0,0 0,0 0,0 0,0 0,0 0,1 1,-1-1,0 0,0 0,0 0,0 0,0 0,0 0,0 0,0 0,0 0,0 0,0 0,0 0,0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151 447,'2'0,"-5"0,3 0,0 0,0 0,0 0,0 0,0 0,-1 0,1 0,0 0,0 0,0 0,0 0,0 0,0 0,0 0,0 0,0 0,0 0,0 0,0 0,0 0,0 0,0 0,0 0,0 0,0 0,0 0,0 0,0 0,1 0,-1 0,0 0,0 0,0 0,0 0,0 0,0 1,0-1,0 0,0 0,0 0,0 0,0 0,0 0,0 0,0 0,0 0,0 0,-1 0,1 0,0-1,-1 1,1 0,0 0,0 0,0 0,0 0,0 0,0 0,0 0,0 0,0 0,0 0,0 0,0 0,0 0,0 0,1 0,-1 1,0-1,1 0,-1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0,1-1,-1 1,1 0,0-1,0 1,0-1,0 0,0 1,1-1,-1 0,0 0,1 0,-1 1,1-1,0 0,-1 0,1 0,0 0,0 0,0-1,0 2,-1-1,1 0,-1 0,0 1,0-1,0 1,-1-1,1 1,-1 0,1 0,-1 0,0-1,0 1,1 0,-1 0,0 0,0 0,0 0,0 0,1 0,-1 0,0 0,0 0,0 0,0 0,0 0,0-1,0 1,0 0,0 0,0 0,0 0,0 0,0 0,1 0,-1 0,0 0,0 0,0 0,0 0,0 0,0 0,0 0,0 0,0 0,0 0,0 0,0 0,0 0,0 0,0 0,0 0,0 0,0 0,0 0,0 0,0 0,0 0,0 0,0 0,0 0,1-1,-1 1,0 0,0 0,0 0,0 0,0 0,0 0,0 0,0 0,0 0,0 0,0 0,0 0,0 0,0 0,0 0,0 0,0 0,0 0,0 0,-1 0,1 0,0 0,-1 0,0 0,1 0,-1 0,1 0,-1 0,0 0,1 0,0 0,-1 0,1 0,0-1,-1 1,1 0,0 0,0 0,-1 0,1 0,0 0,0 0,0 0,0 0,0 0,0 0,0 0,0 0,0 0,0 0,0 0,0 0,0 0,1 0,-1 0,1 0,-1 0,1 0,-1 0,1 0,-1 0,1 0,-1 0,1 0,-1 0,0 0,1 0,-1 0,0 0,0 0,1 0,-1 0,0 0,0 0,0 0,0 1,0-1,0 0,0 1,0-1,0 1,0 0,0 0,-1 0,1-1,0 1,0-1,-1 1,1-1,0 1,0-1,0 1,-1-1,1 0,0 0,0 1,0-1,0 0,0 0,0 0,0 0,0 0,0 0,0 0,0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25 437,'2'0,"-4"0,2 0,0 0,0 0,0 0,0 0,0 0,0 0,0 0,0 0,0 0,0 0,0 0,0 0,0 0,0 0,0 0,0 0,0 0,1 0,-1 0,0 0,1 0,-1 0,0 0,1 0,-1 0,0 0,1 1,-1-1,0 0,0 0,1 0,-1 0,0 1,0-1,0 0,0 0,0 0,0 0,0 1,0-1,0 0,0 0,0 0,0 0,-1 0,1 0,0 0,0 0,0 0,0 0,0 0,-1 0,1 0,0 0,0 0,0 0,0 0,0 0,0-1,0 1,0 0,0 0,0 0,0 0,0 0,0 0,0 0,0 0,0 0,0 0,0 0,0 0,0 0,0 0,0 1,0-1,0 0,0 0,0 0,0 1,0-1,0 0,0 0,0 0,0 0,0 0,0 0,-1 0,1 0,0 0,0 0,0 0,0 0,0 0,0 0,0 0,0-1,0 1,0 0,0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26 438,'2'0,"-4"0,2 0,0 0,0 0,0 0,0 0,0 0,0 0,0 0,0 0,0 0,0 0,0 0,0 0,0 0,0 0,0 0,0 0,1 0,-1 0,1 0,-1 0,1-1,0 1,0 0,0 0,1 0,-1-1,0 1,1 0,-1-1,0 1,1 0,-1-1,1 1,-1-1,1 1,0-1,0 0,0 1,0-1,0 0,-1 1,0-1,0 1,0 0,0-1,0 1,0 0,-1-1,1 1,-1 0,1 0,-1-1,1 1,-1 0,0 0,0 0,1 0,-1 0,0 0,0 0,0-1,0 1,0 0,1 0,-1 0,0 0,0 0,0 0,0 0,0 0,0 0,1 0,-1 0,0 0,0 0,0 0,0 0,0 0,0 0,0 0,0 0,0 0,0 0,0 0,0 0,0 0,0 0,0 0,0 0,0 0,0 0,0 0,0 0,0 0,0 0,0 0,0 0,0 0,0 0,1 0,-1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74 422,'2'0,"-4"0,2 0,0 0,0 0,0 0,0 0,0 0,0 0,0 0,0 0,-1 0,1 0,-1 0,0 0,1 0,-1 0,1 0,-1 0,0 0,1 0,-1 0,1 0,0 0,-1 0,1 0,0 0,-1 0,1 0,0 0,0 0,-1 0,1 0,0-1,0 1,0 0,0 0,0 0,0 0,0 0,0 0,0 0,0 0,0 0,0 0,0 0,0 0,0 0,1 0,0 0,0 0,-1 0,1 0,-1 0,1 0,-1 0,0 0,0 0,0 0,0 0,0 0,1 0,-1 0,0 0,0 1,0-1,0 0,0 0,0 0,0 1,0-1,0 1,0 0,0-1,-1 1,1 0,0 0,-1 0,1-1,0 1,0 0,-1-1,1 1,0-1,0 0,0 1,0-1,-1 0,1 0,0 1,0-1,0 0,0 0,0 0,0 0,0 0,0 0,0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69 398,'2'0,"-4"0,2 0,0 0,0 0,0 0,0 0,0 0,0 0,0 0,0-1,0 1,0 0,0 0,0 0,0 0,0 0,0 0,0 0,0 0,0 0,0 0,0 0,0 0,0 0,0 0,0 0,0 0,0 0,0 0,0 0,0 0,0 0,0 0,0 0,0 0,1 0,-1 1,0-1,0 0,0 0,0 0,0 0,0 0,0 0,0 0,0 0,0 0,0 0,0 0,0 0,0 0,0 0,-1-1,1 1,0 0,0 0,0 0,0 0,0 0,0-1,0 1,0 0,0 0,0 0,0 0,0 0,0 0,0 0,0 0,0 0,0 0,0 0,1 0,-1 0,0 0,0 0,0 1,0-1,1 0,-1 0,0 0,-1 1,1-1,0 0,0 0,0 0,0 0,0 0,0 1,-1-1,1 0,0 0,0 0,0 0,0-1,0 1,0 0,0 0,-1 0,1 0,0 0,0 0,0 0,0 0,0 0,0 0,0 0,0-1,1 1,-1 0,0 0,0 0,0 0,0 0,1 0,-1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423 331,'2'0,"-4"0,2 0,0 0,0 0,0-1,0 1,0 0,0 0,0 0,0 0,0 0,0 0,0 0,0 0,0-1,0 1,0 0,0 0,1 0,-1 0,0 0,0 0,0 0,0 0,0 0,0 0,0 0,0 0,-1 0,1 0,-1 1,0 0,0 0,0-1,0 1,0 1,1-1,-1 0,0 0,1 0,-1 0,1 0,-1 1,1 0,0-1,0-1,0 1,0 0,0 0,0-1,1 1,-1-1,0 1,1-1,0 1,-1-1,1 0,-1 1,1-1,0 0,-1 0,2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427 345,'2'0,"-4"0,2 0,0-1,0 1,0 0,0 0,0-1,0 1,-1 0,1 0,0-1,0 1,0 0,1 0,-1-1,0 1,0 0,0 0,0-1,0 1,1 0,-1 0,0 0,0 0,1-1,-1 1,1 0,-1 0,1 1,-1-1,1 0,-1 0,0 0,1 1,-1-1,0 0,0 1,0-1,0 1,0-1,0 1,0 0,-1-1,1 1,0-1,-1 1,1-1,0 1,-1-1,1 0,0 1,0-1,0 0,-1 0,1 0,0 0,0 0,0 0,0 1,0-1,0 0,0 0,0 0,0-1,0 1,1 0,-1-1,0 1,1-1,-1 1,1-1,-1 1,1-1,-1 1,1-1,-1 1,1 0,-1-1,0 1,0 0,0 0,1-1,-1 1,0 0,0 0,0 0,0 0,0 0,0 0,0 0,0 1,0-1,-1 1,1 0,0-1,0 1,0-1,-1 1,1-1,0 1,0-1,0 0,0 1,1-1,-1 0,0 0,1 1,-1-1,1 0,0 0,-1 0,1 0,-1 0,3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447 348,'2'0,"-4"0,2 0,0 0,0 0,0 0,0 0,0 1,1-1,-1 0,0 0,0 0,0 1,0-1,0 1,0-1,0 1,0-1,0 1,0-1,0 1,0 0,0-1,0 1,-1-1,1 0,0 1,0-1,0 0,0 0,0 1,-1-1,1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462 342,'2'0,"-4"0,2 0,0 0,0 0,0 0,0 0,0 0,0 0,1 0,-1 0,0 0,0 0,0 0,0 0,0 0,0 0,0 0,0 0,0 0,0 0,0 1,0-1,0 0,1 0,-1 1,0-1,1 0,-1 1,0-1,1 0,-1 1,1-1,-1 0,1 0,-1 0,0 0,1 0,-1 0,0 0,1 0,-1 0,1 0,-1-1,0 1,1 0,-1 0,0 0,0-1,1 1,-1 0,0 0,0 0,0 0,0 0,0-1,1 1,-1 0,0 0,0 0,0 0,0 0,0 0,0 1,0-1,0 0,0 1,0 0,0-1,0 1,0 1,0-1,0 0,0 0,0 1,0-1,-2 3,2-2,-1-1,1 0,-1 0,-1 1,2-1,-1 0,1-1,-1 0,0 1,1-1,-1 0,0 0,1 0,0 0,-1 0,1 0,-1 0,1-1,0 1,0 0,1-1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479 356,'2'0,"-4"0,2 0,0 0,0 0,0 0,0 0,0 0,0 0,0 0,0 0,0 0,0 0,0 0,0 0,1 0,-1 0,0 1,1-1,-1 0,0 1,0-1,0 1,0-1,0 1,0 0,0-1,0 1,0-1,-1 1,1-1,0 1,0-1,-1 1,1-1,0 0,0 1,0-1,-1 0,1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206 289,'2'0,"-4"0,2 0,0 0,0 0,0 0,0 0,0 0,0 0,-1 0,1 0,0 0,0 0,0 0,0-1,0 1,0 0,0 0,0 0,0 0,0 0,0 0,0 0,0 0,0 0,0 0,0 0,0 0,0 0,0 0,1 0,-1 0,0 0,0 0,0 0,0 0,1 0,-1 0,0 0,1 1,-1-1,0 0,0 0,0 0,0 0,0 0,0 0,0 1,0-1,0 0,1 0,-1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0,-1 0,1 0,0 0,0 0,0 0,0 0,0 0,0 0,0-1,0 1,0 0,0 0,0 0,0 0,0 0,0 0,0 0,0 0,0 0,0 0,0 0,0 0,0 0,0 0,0 0,0 1,0-1,0 0,0 0,0 0,0 0,0 0,0 0,0 0,0 0,0 0,0 0,0 0,0 0,0-1,0 1,0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492 344,'2'0,"-4"0,2 0,0 0,0 0,0 0,0-1,0 1,0 0,0 0,1 0,-1 0,0 0,1 0,-1 1,0-1,1 0,-1 0,0 0,1 0,-1 1,0-1,0 0,1 1,-1-1,0 1,0 0,0-1,0 1,0 0,0-1,-1 1,1 0,-1 0,1 0,0 0,0-1,-1 1,1 0,0-1,-1 1,1-1,0 1,0-1,0 0,0 0,0 1,0-1,0 0,0 1,1-1,-1 0,0 0,1 1,0-1,-1 0,1 0,0 0,0 0,-1 0,1 0,-1 0,1 0,-1 0,1 0,0-1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490 352,'2'0,"-5"0,3 0,0 0,0 0,0 0,0 0,0 0,0 0,1 0,-1 0,1 0,0 0,0 0,1 0,-1 0,0 0,2 1,-2-1,0 0,0 0,1-1,2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524 337,'2'0,"-4"0,1 1,1-1,0 0,0 1,0-1,0 1,0 0,1 0,-1 0,0 0,0 0,0 0,0 1,0-1,0 0,0 4,0-4,0 1,0-1,-1 1,1-1,-1 1,1-1,-1 0,1 0,-1 0,0 0,1 0,-1-1,1 1,-1-1,1 0,-1 1,1-1,0 0,-1 0,1 0,0 0,-1 0,1 0,0 0,0 0,0 0,-1 0,1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551 354,'2'0,"-4"0,2 0,0 0,0 0,0 0,0 0,0 0,0 0,0 0,0 0,0 0,0 0,0 0,0 0,0 0,1 1,0-1,1 0,-1 0,1 0,1 0,-1 0,1 0,0 1,0-1,0 0,0 0,0 0,0 0,0 0,-1 0,0 0,0 0,-1 0,1 0,-1 1,0-1,0 0,-1 0,1 0,-1 0,0 0,0 0,1 0,-1 0,0 0,0 0,0-1,0 1,-1 0,0-2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592 348,'2'0,"-4"0,2 0,0 0,0 0,0 0,0 0,0 0,0 0,0 0,1 1,-1-1,0 0,1 0,-1 1,0-1,0 0,1 0,-1 1,0-1,1 0,-1 1,0-1,0 0,1 1,-1-1,0 0,0 1,-1 0,1 0,0-1,-1 1,0 0,0 0,0 0,1 0,-1 0,0-1,0 1,0-1,0 1,0-1,0 0,1 1,-1-1,1 0,0 0,-1 0,1 0,0 1,0-1,-1 0,1 0,0 0,0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619 342,'2'0,"-4"0,2 0,-1 0,1 0,0 0,0 0,0 0,1 0,-1 0,2 0,-1 0,0 0,1 0,-1 0,1 0,-1 0,1 0,-1 0,1 0,-1 0,1 0,-1 0,0 0,0 0,0 0,0 0,0 0,-1 0,0 0,1 0,-1 0,0 0,0 0,0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627 339,'2'0,"-4"0,1 0,1 1,0-1,0 0,-1 1,1 0,0-1,-1 1,1 0,-1 0,1 0,-1 0,0 0,1 0,-1 0,1 1,-1-1,1 0,-1 0,1 0,-1 0,1 0,-1 1,0-1,1-1,0 1,0-1,-1 0,1 1,0-1,0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616 356,'2'0,"-3"0,1-1,1 1,-1 0,1 0,1 0,-1 0,0 0,1 0,-1 0,0 0,1-1,-1 1,0 0,0 0,0 0,-1 0,1 0,0 0,-1 0,1 0,-1 0,0 0,2-1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618 327,'2'0,"-4"0,2 0,0 0,0 0,1 0,-1 0,0 0,1 0,-1 0,1 0,1 0,-1 0,1 0,-1 0,0 0,0 0,0 0,-1 0,1 0,0 0,0 0,-1 1,1-1,0 0,-1 0,0 0,1 0,-1 0,1 0,-1-1,0 1,0 0,0 0,1 0,-1 0,0-1,0 1,0 0,0 0,0 0,0 0,0-1,0 1,0 0,0 0,0 0,0 0,0 0,0 0,1-1,-1 1,0 0,0 0,0 1,0-1,1 0,-1 0,0 1,1-1,-1 1,0-1,1 1,-1 0,0 0,0-1,-1 1,1 0,-1 0,1-1,-1 1,0 0,1-1,-1 0,0 1,1-1,0 0,-1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661 342,'2'0,"-4"0,2 0,0 0,0 0,0 0,-1 0,1 1,0-1,-1 1,0-1,0 1,0 0,0 0,0 0,0 0,1 0,-1 0,0 1,1-1,-1 0,1 0,0 0,0 1,0-1,0 0,0 0,1 0,-1-1,1 1,0 0,-1-1,1 0,-1 0,1 1,2-2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335 187,'2'0,"-4"0,2 0,0 0,0 0,0 0,0 0,0-1,0 1,0 0,0 0,0 0,0 0,0 0,0 0,0-1,0 1,0 0,0 0,0 0,0-1,1 1,-1-1,1 1,-1 0,1 0,0 0,-1 0,0-1,1 1,0 1,0-1,-1 0,0 0,1 0,-1 0,1 1,-1-1,0 0,1 1,-1 0,0-1,1 1,-1 0,0 1,0-1,0 0,0 0,-1 0,1 0,0 0,-1 0,1 0,0-1,-1 1,1-1,0 1,-1-1,1 1,-1-1,1 1,0-1,0 0,0 1,0-1,-1 0,1 0,0 0,0 0,0 0,0 0,0 0,0 0,0 0,0 0,0 0,0 0,0 0,1 1,0-1,-1 0,1 0,0 0,0 0,0 0,-1-1,2 1,-2 0,1 0,0 0,-1 0,1 0,-1 0,1 0,0 0,-1 0,0 0,1-1,1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667 353,'2'0,"-4"0,1-1,1 1,0 0,0-1,-1 1,1 0,0 0,0 0,0-1,0 1,0 0,0 0,-1 0,1-1,0 1,0 0,1 0,-1 0,0 0,0-1,0 1,0 0,0 0,1 0,-1 0,0 0,1 0,-1 0,0 0,1 0,-1 1,0-1,0 0,0 1,0-1,1 1,-1-1,0 1,0-1,-1 1,1 0,0-1,0 1,0-1,0 1,0-1,0 0,0 0,0 1,0-1,0 0,0 0,0 0,0 0,0 0,0 0,0 0,0-1,1 1,-1-1,1 1,-1-1,0 1,1-1,-1 1,1 0,-1-1,0 1,1-1,-1 1,0 0,0 0,0 0,0-1,1 1,-1 0,0 0,0 0,0 0,0 0,0 0,0 1,-1-1,1 1,0-1,0 1,0-1,0 1,0-1,0 0,0 1,1-1,-1 1,0-1,0 1,1-1,-1 0,1 0,1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684 355,'2'0,"-4"0,2 0,0 0,0 0,0 0,1 1,-1-1,0 0,0 1,-1-1,1 1,0-1,0 1,0 0,-1 0,1 0,-1-1,1 1,0 0,-1-1,1 1,0-1,0 0,-1 1,1-1,0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688 354,'2'0,"-4"0,2 0,0 0,0 0,0 0,0 0,0 0,0 0,0 0,1-1,-1 1,0 0,0 0,0 1,0-1,0 0,0 0,1 1,-1-1,0 0,1 0,-1 1,1-1,-1 0,1 1,-1-1,1 0,0 0,0 0,0 0,0 0,0 0,-1 0,1 0,0-1,-1 1,1 0,0-1,-1 1,1 0,-1-1,1 1,-1 0,0-1,0 1,1 0,-1 0,0 0,0 0,0 0,0 0,0 0,0 0,0 0,0 0,0 0,0 0,0 0,-1 0,1 1,-1 0,1 0,-1 0,1 0,-1 0,1 0,-1 0,1 1,-1-1,1 1,-1 0,1-1,-2 3,2-3,-1 1,0-1,1 0,-1 0,0 0,0 0,0-1,0 0,1 1,-1-1,0 0,0 0,1-1,-1 1,1-1,-1 1,1-1,-1 1,1-1,0 0,0 1,0-1,0 0,1 1,0-1,0 0,0 1,0-1,1 1,-1-1,0 1,1 0,-1 0,0-1,3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714 369,'2'0,"-4"0,2 0,0 0,0 0,0 0,0 0,0 0,0 0,0 0,0 0,0 0,0 0,0 1,0-1,-1 1,1 0,-1 0,1 0,-1 0,1 0,-1 0,0-1,0 1,1 0,-1-1,1 1,0-1,-1 0,1 0,0 1,0-1,0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724 352,'2'0,"-4"0,2 0,0 0,0 0,0 0,0 0,1-1,-1 1,0 0,0 0,0 0,1 0,-1 0,1 0,-1 0,0 1,1-1,-1 0,0 0,1 0,-1 1,0-1,0 1,0-1,0 1,0 0,0 0,-1 0,1 0,-1 0,1 0,-1 0,1-1,0 1,-1 0,1-1,0 1,0-1,-1 1,1-1,0 1,0-1,0 1,0-1,0 0,0 1,0-1,1 1,-1-1,1 0,-1 1,1-1,-1 0,1 1,-1-1,1 0,0 0,-1 0,1 0,-1 0,2-1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719 360,'2'0,"-4"0,2 0,0 0,0 0,0 0,0 0,0 0,1 0,0 1,0-1,0 0,0 0,1 1,-1-1,0 0,0 0,0 0,1 0,-1 0,0 0,4-1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756 348,'2'0,"-4"0,2 0,0 0,0 0,0 1,-1 0,1-1,0 2,0-1,0 0,0 0,0 1,0-1,0 1,0-1,0 0,0 1,0-1,-1 1,1-1,-1 0,1 0,-1 1,0-1,1-1,-1 1,1 0,-1-1,1 1,-1-1,1 0,-1 0,1 1,-1-1,1 0,0 0,0 0,-1 0,1 0,0 0,0 0,0 1,0-1,0 0,0 0,-1 0,1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656,'2'0,"-4"0,2 0,0-1,0 1,0 0,0 0,0 0,0 0,0 0,0-1,0 1,0 0,0 0,0 0,0 0,0 0,0 0,0 0,1 0,-1 0,0-1,0 1,0 0,0 0,0 0,0 0,0 0,0 0,0 0,0 0,0 0,0 0,0 0,0 0,0 0,0 0,0 0,0 0,0 0,-1 1,1-1,0 1,-1 0,1 0,-1 0,1 0,-1 0,1 0,-1 0,1 0,-1 0,1 0,-1 0,1 0,0 0,-1 0,1-1,0 1,0 0,0-1,0 1,0 0,0-1,0 1,0-1,0 1,0-1,0 0,0 1,0-1,0 0,0 1,0-1,0 1,0-1,0 0,1 0,-1 1,0-1,0 0,0 0,1 0,-1 1,0-1,0 0,1 0,-1 0,1 0,-1 0,0 0,1 0,0 0,-1 0,1 0,0 0,0 0,-1 0,1 0,1-1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665,'2'0,"-3"0,1 0,0 0,0 0,0 0,0 0,0 0,0 0,0 0,0 0,0 0,0 0,0 0,0 0,1 0,-1 0,0 0,0 0,0 0,0 0,0 0,0 0,0 0,0 0,0 0,0 0,0 0,0 0,0 0,0 0,0 0,0 0,0 0,0 0,0 0,0 0,0 0,0 0,0 0,0 0,0 0,0 0,0 0,0 0,0 0,0 0,-1 0,1 0,-1 0,0 0,0 0,0 0,0 0,0 0,-1 0,1 0,-1-1,1 1,-1 0,1 0,-1 0,1 0,-1-1,1 1,0 0,0 0,0 0,0 0,1-1,-1 1,1 0,-1 0,1 0,0 0,-1 0,1 0,0 0,0 0,0 0,-1 0,1 0,0 0,0 0,0 0,0 0,0 0,0 0,0 0,0 0,0 0,0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675,'2'0,"-5"0,3 0,0 0,0 0,0 0,0 0,0 0,0 0,0 0,0 0,0 0,0 0,0 0,0 0,0 0,0 0,0 0,0 0,0 0,1 0,0 0,1 0,-1 0,1 0,0 0,-1 0,2 0,-1 0,0 0,1 0,-1 1,1-1,-1 0,1 0,-1 0,0 0,0 0,0 1,0-1,0 0,-1 0,1 0,-1 0,1 0,-1 0,0 0,0 0,0 1,-1-1,1 0,-1 0,1 0,-1 0,1 0,-1 0,0 0,1 0,-1 0,0 0,0 0,1 0,-1 0,0 0,0 0,0 0,1 0,-1 0,0 0,0 0,0 0,0 0,0 0,0 0,0 0,0 0,0 0,0 0,0 0,0 0,0 0,0 0,0 0,0-1,0 1,0 0,-1-1,1 1,0-1,-1 1,1 0,0-1,-1 1,1 0,0-1,-1 1,1-1,0 1,0 0,-1 0,1-1,0 1,0 0,0 0,-1 0,1 0,0 0,0-1,0 1,0 0,0 0,0 0,0 0,0 0,0 0,0 0,0 0,0 0,0 0,0 0,0 0,1 0,0 1,-1-1,1 0,-1 1,1-1,-1 0,0 0,1 1,-1-1,0 1,0-1,1 0,-1 1,0-1,0 1,0-1,-1 1,1 0,0-1,-1 1,1 0,-1-1,0 1,0 0,-1 0,1 0,0-1,0 1,1-1,-1 1,0-1,1 0,-1 0,1 0,0 1,0-1,-1 0,1 0,0 0,0 0,0 0,0 0,0 0,0 0,-1 0,1 0,0 0,0 0,2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359 182,'2'0,"-4"0,2 0,0 0,0 1,0-1,0 1,1 0,-1 0,0 0,1 0,-1 1,0 1,0-2,1 0,-1 0,0 0,0 0,0-1,0 1,0 0,0 0,0-1,0 1,0-1,0 0,0 0,0 0,0 1,0-1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1172 655,'2'0,"-4"0,2 0,0 0,0 0,0 0,0 0,0 0,0 0,0 0,0-1,0 1,0 0,0 0,0 0,0 0,0 1,0-1,-1 1,0-1,1 1,-1 0,0 0,1 0,-1 1,0-1,0 0,1 1,-1 0,1 0,-1-1,1 1,-1-1,1 1,0-1,0 1,0-1,-1 1,2-1,-1 0,0 1,0-1,1 0,-1 0,1 0,0 0,0 0,0 0,0 0,0-1,0 1,2-1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673,'2'0,"-4"0,2 0,0 0,0 0,0 0,0-1,0 1,0 0,0 0,0 0,0-1,-1 1,1 0,0-1,0 1,0 0,0-1,0 1,0 0,0 0,0-1,0 1,1 0,-1-1,0 1,0 0,0 0,1-1,-1 1,0 0,0 0,1 0,-1 0,0 0,1 0,-1 0,0 0,1 0,-1 0,0 1,1-1,-1 1,0-1,1 1,-1 0,0 0,0-1,0 1,0 0,0 0,-1 0,1 0,0 0,-1-1,1 1,0-1,0 1,-1-1,1 1,0-1,0 0,-1 1,1-1,0 0,0 0,0 0,0 0,0 0,0 0,0 0,0 0,0 0,0 0,0 0,1 0,-1-1,1 1,-1-1,1 1,-1-1,1 0,0 0,0 1,-1-1,1 0,0 1,-1-1,1 1,-1-1,1 1,-1-1,0 1,1 0,-1 0,0 0,0-1,0 1,0 0,0 0,0 0,0 1,0-1,-1 1,1 0,-1-1,1 1,0 0,-1 0,1-1,0 1,0 0,0 0,0 0,0-1,0 1,0 0,0-1,1 1,-1 0,1 0,0-1,-1 1,1-1,0 1,-1-1,1 0,0 0,-1 0,3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684,'2'0,"-4"0,2 0,0 0,0-1,0 1,0 0,0 0,0 0,0 0,0 0,0 0,0 0,0 0,0 0,0 0,0-1,0 1,0 0,0 0,0 0,0 0,0 0,0 0,0 0,0 0,0 0,0 1,0-1,0 1,0 0,0-1,-1 1,1 0,-1 0,0 0,1 0,-1-1,1 1,-1 0,1-1,-1 0,1 1,0-1,0 0,0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672,'2'0,"-4"0,2 0,0 0,0 0,0 0,0 0,0 0,0-1,0 1,0 0,0 0,0 0,0 0,0 0,0 1,0-1,0 1,0-1,-1 1,1-1,0 1,0-1,0 1,0 0,0 0,1-1,-1 1,0-1,0 1,1-1,-1 0,0 1,0-1,1 0,-1 0,0 0,1 0,-1 0,1 0,-1 0,1-1,0 1,-1 0,1 0,-1-1,0 1,1-1,-1 1,0 0,0 0,1-1,-1 1,0 0,0 0,0 0,0-1,0 1,0 0,0 0,0 0,0 0,0 0,0 0,0 0,0 0,0 0,0 1,0 0,-1-1,1 1,0 1,-1-1,1 0,0 0,-1 1,0 0,1 0,-1 0,0 0,0 0,0 0,0 0,0 0,0 0,1-1,-1 0,0 0,0 0,0 0,0-1,1 1,-1-1,1 0,-1 0,0 0,1-1,-1 1,0-1,1 1,-1-1,0 0,1-1,0 1,0 0,0 0,0 0,1 0,-1 0,1 0,-1 1,1-1,0 0,1 1,-1-1,0 1,0-1,1 1,-1 0,4-1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1250 689,'2'0,"-4"0,2 0,0 0,0 0,0 0,0 0,0 0,-1 0,1 1,-1 0,1-1,-1 1,0-1,0 1,1 0,-1 0,0 0,0 0,0-1,1 1,-1 0,0-1,1 0,0 1,-1-1,1 0,0 0,0 0,0 0,0 1,0-1,0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1262 670,'2'0,"-4"0,2 0,0 0,0 0,0 0,0 0,0 0,0 0,0 0,0 0,1 0,-1 0,1 0,0 0,-1 1,1-1,-1 0,1 0,-1 1,1-1,-1 0,0 1,1-1,-1 1,0-1,0 1,0-1,0 1,0-1,0 1,0 0,0-1,0 1,-1 0,1-1,-1 1,1 0,-1 0,0 0,1 0,-1-1,1 1,-1 0,1-1,0 1,-1-1,1 1,0-1,-1 1,1-1,0 1,0-1,0 0,0 1,0-1,-1 0,1 1,1-1,-1 0,0 1,0-1,0 0,1 0,-1 1,0-1,1 0,0 1,-1-1,1 0,-1 0,1 0,-1 1,1-1,-1 0,1 0,-1 0,1 0,-1 0,0-1,1 1,0-1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1258 682,'2'0,"-4"0,2 0,0 0,0 0,0 0,0 0,0 0,0 0,0 0,0 0,0 0,0 0,0 0,0 0,0 0,1 0,-1 0,1 0,0 0,0 0,0 1,0-1,-1 0,1 0,0 0,-1 0,1 1,0-1,-1 0,1 0,0 0,-1 1,1-1,0 0,-1 0,2-1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669,'2'0,"-4"0,2 0,0 0,-1 1,1 0,0-1,0 1,0 0,-1 2,1-2,0 0,0 0,0 1,-1-1,1 0,-1 0,1 1,-1-1,0 1,0-1,0 1,0-1,0 1,0-1,0 0,0 0,0 0,0-1,0 1,0-1,1 1,-1-1,1 0,-1 0,1 0,0 0,0 0,-1 0,1 1,0-1,0 0,0 0,0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415 235,'2'0,"-4"0,2 0,0-1,1 1,-1 0,0 0,1 0,-1 0,0 0,1 0,-1 0,0 0,1 0,-1 0,0 0,1 0,-1 0,0 0,1 0,-1 0,0 0,1 0,-1 0,0 0,1 0,-1 0,0 0,1 0,-1 0,0 0,1 0,-1 0,0 0,1 0,-1 0,1 0,-1 0,0 0,1 0,-1 0,0 0,0 0,0 0,1 0,-1 0,0 0,0 0,0 0,0 0,1 0,-1 0,0 0,0 0,0 0,0 0,0 0,0 0,1 0,-1 0,0 0,0 0,0 0,0 0,0 0,0 0,0 0,-1 0,0 0,0 0,0 0,0 0,-1 0,1 0,0-1,-1 1,1 0,-1 0,1 0,-1 0,0 0,1 0,-1 0,1 0,-1 0,0 0,1 0,-1 0,1 0,0 0,-1 0,1 0,0 0,0 0,0 0,0 0,0 0,1 0,-1 0,0 0,1 0,0 0,-1 0,1 0,0 0,-1 0,1 0,0 0,0 0,0 0,-1 0,1 0,0 0,0 0,0 0,0 0,0 0,0 0,0 0,0-1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594 233,'2'0,"-4"0,2 0,0 0,0 0,0 0,0 0,0 0,0 0,0 0,0 0,0 0,0 0,0 0,0 0,0 0,0 0,0 0,0 0,0 0,0 0,0 0,0 0,0 0,0 0,-1 0,1 0,-1 1,0-1,-1 0,1 0,-1 0,0 0,0 0,-1 1,1-1,-1 0,0 0,0 0,0 0,1 0,-1 0,1 0,0 0,1 0,0 0,0 0,0 0,0 0,0 0,1 0,-1 0,1 0,-1 0,1 0,0 0,0 0,-1 0,1 0,0 0,0 0,0 0,0 0,-1 0,1 0,0 0,0 0,0 0,0 0,0 0,0 0,0-1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364 181,'2'0,"-3"0,1-1,1 1,0 0,-1 0,1 0,0 0,1 0,-1 0,0 0,0 1,0-1,0 1,0-1,0 1,-1 0,1-1,-1 1,1 0,-1 0,1 1,-1-1,0 1,-1-1,0 1,1-1,-1 0,0 0,0 0,0 0,0-1,0 1,-3 1,3-1,-2-1,2 1,0-1,0 0,0 0,1 0,-1 0,1 0,-1 0,1 0,0 1,0-1,-1 0,1 0,0 0,0 0,0 0,0 0,0 0,0 0,-1 0,1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697 223,'2'0,"-4"0,2 0,0 0,0 0,0 0,0 0,0 0,0 0,0 0,-1 1,1-1,-2 0,0 1,0-1,0 1,-1-1,1 1,0-1,-1 0,1 0,0 1,0-1,0 0,0 0,0 1,1-1,0 0,0 0,0 0,0 0,1 0,-1 0,1 0,0 0,-1 0,1 0,0 0,0 0,0 0,0 0,-1 0,1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911 309,'2'0,"-4"0,2 0,0 0,0 0,0 0,0 0,0 0,0 0,0 0,0 0,0 0,-1 0,1 0,0 0,0-1,0 1,0 0,0 0,0-1,0 1,0 0,0 0,-1-1,1 1,0 0,0-1,0 1,0 0,0-1,0 1,0 0,1 0,-1-1,0 1,0 0,0-1,0 1,1 0,-1 0,0-1,0 1,1 0,-1 0,0 0,1 0,-1 0,0 0,1 0,-1 0,1 0,-1 1,0-1,1 0,-1 1,1-1,-1 1,0-1,1 1,-1 0,0 0,0 0,0 0,0 0,0 0,0 0,0 0,0-1,0 1,0 0,0-1,0 1,-1-1,1 1,0-1,0 0,0 0,0 1,0-1,0 0,0 0,0 0,0 0,0 0,0 0,0 0,0 0,0 0,0 0,0 0,0 0,0 0,0-1,0 1,0-1,0 1,0-1,1 0,-1 0,1 0,-1 0,1 0,-1 0,1 0,-1 0,1 0,-1 1,1-1,-1 0,1 1,-1-1,0 1,0-1,0 1,1-1,-1 1,0 0,0 0,0 0,0 0,0-1,0 1,0 0,0 0,0 0,0 1,0-1,0 0,0 1,-1 0,1-1,0 1,0 0,0 0,0 0,0 0,0 1,0-2,0 1,0 0,1 0,-1 0,1-1,-1 1,1 0,-1-1,1 0,-1 1,1-1,0 0,-1 1,1-1,0 0,-1 0,2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951 295,'2'0,"-4"0,2 0,0 0,0 0,0 0,0 0,0 0,0 0,-1 1,1-1,-1 1,1 0,-1 0,0 0,0 0,1 0,-1 0,0 1,0-1,0 0,0 0,1-1,-1 1,1 0,-1-1,1 1,-1-1,1 1,0-1,0 0,0 1,0-1,0 0,0 1,0-1,0 0,0 1,0-1,0 1,0-1,1 1,-1-1,1 1,-1-1,1 1,-1-1,1 1,0 0,-1-1,1 1,0-1,-1 1,1-1,-1 0,1 1,0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934 323,'2'0,"-4"0,2 0,1 1,-1-1,0 0,1 1,-1-1,1 1,0-1,-1 1,1-1,-1 1,1-1,0 1,-1-1,1 0,-1 1,0-1,0 0,1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903 297,'2'0,"-4"0,2 0,0 0,0 0,0 0,0 0,0 0,0 0,0 0,0 0,0 0,0 1,-1-1,0 1,1-1,-1 1,0 0,0 0,0-1,0 1,0 0,0 0,0-1,0 1,1-1,-1 1,1-1,-1 1,1-1,-1 0,1 0,0 1,-1-1,1 0,0 0,0 0,0 0,0 0,0 1,-1-1,1 0,0 0,0 1,1-1,-1 1,1 0,-1 0,1 0,0 0,-1 0,1 0,0 0,0 0,0 0,0 0,0 0,0 0,0 0,-1 0,1-1,0 1,-1-1,1 1,-1-1,0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884 320,'2'0,"-4"0,2 0,0 0,1 0,-1 1,0-1,0 1,0-1,1 1,-1-1,0 1,1 0,-1-1,1 1,-1-1,1 1,-1-1,1 0,-1 1,1-1,-1 0,0 1,1-1,1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913 338,'2'0,"-4"0,2 0,0 0,0 0,0 0,0 0,0 0,0 1,0-1,0 1,0-1,0 1,0 0,0 0,0-1,0 1,0-1,1 0,-1 1,0-1,0 0,0 0,1 0,-1 0,0 0,0 0,1 0,-1 0,1 0,-1 0,1-1,-1 1,1 0,-1-1,1 1,-1 0,0-1,0 1,1 0,-1 0,0 0,0-1,0 1,0 0,0 0,0 0,1 0,-1 1,0-1,0 0,1 1,-1 0,0-1,0 2,1-1,-1 0,0 0,0 1,0-1,1 1,-1 0,0 0,0-1,0 1,0-1,-1 1,1-1,0 0,0 0,-1 0,1 0,-1-1,1 1,-1-1,1 0,-1 1,0-1,1 0,-1 0,0-1,1 1,-1 0,1-1,-1 1,1-1,0 1,-1-1,2 1,-1-1,0 0,1 0,0 0,-1 1,1-1,0 0,0 1,0 0,0-1,0 1,-1 0,0 0,0 0,1 0,-1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897 341,'2'0,"-4"0,2 0,0 0,0 0,0 0,0 0,0 0,0 0,0 1,0-1,-1 1,0 0,1-1,-1 1,0 0,0 0,0 0,0 0,0 0,0 0,0 0,0 0,1 0,-1-1,0 1,1-1,-1 1,1-1,0 0,0 0,0 0,-1 0,1 1,0-1,0 0,0 0,0 1,0-1,0 0,0 1,0 0,1-1,-1 1,1 0,-1 0,1 0,0 0,-1 0,1 0,0 0,0 0,-1 0,1-1,-1 1,1-1,-1 1,0-1,1 1,-1-1,0 0,0 1,1-1,-1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880 368,'2'0,"-4"0,2 0,0 0,0 0,1 0,-1 1,1-1,-1 1,1-1,-1 1,1-1,0 1,0-1,-1 1,1-1,-1 1,1-1,-1 0,1 1,-1-1,1 0,-1 1,1-1,-1 0,3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957 338,'2'0,"-4"0,2 0,0 0,0 0,0 0,0 0,0 0,0 0,0 0,0 0,-1 0,1 1,-1 0,0 0,0 0,0 0,0-1,0 1,0 0,0 0,0 0,0 0,0 0,0 0,0-1,0 1,0 0,1-1,-1 0,1 1,0-1,-1 1,1-1,0 1,0-1,0 1,0-1,0 1,0-1,1 1,-1 0,1-1,0 1,-1 0,1-1,0 1,0 0,-1-1,1 0,0 1,-1-1,1 1,-1-1,1 0,-1 0,1 1,-1-1,0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756 189,'2'0,"-4"0,2 0,0 0,-1 0,1 0,0 0,0-1,1 1,-1 0,0 0,0 0,1-1,-1 1,0 0,2 0,-1-1,-1 1,1 0,-1 0,2 0,-1 0,1 0,-2 0,1 0,-1 0,1 1,0-1,-1 2,0-1,0 0,-1 0,-1 1,2-2,-1 1,0-1,0 1,0-1,1 0,-1 1,1-1,-1 0,1 0,-1 1,1-1,0 0,0 0,0 0,0 0,0 0,0 0,0 0,1 0,0-1,0 1,0 0,1 0,-1 0,-1 0,2 1,-2-1,1 0,0 0,-1 1,1-1,0 1,-1-1,0 1,0-1,0 1,0 0,0 0,0-1,-1 1,1-1,-1 1,1-1,-2 1,2-1,-2 0,1 1,0-1,0 0,0 0,1 0,-1 0,0 0,1 0,-1 0,1 0,-1-1,1 1,0 0,0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938 365,'2'0,"-4"0,1 0,2 0,-1 1,0-1,0 0,1 1,-1-1,0 1,1-1,0 1,-1-1,1 1,0-1,0 1,0 0,0-1,-1 1,1-1,-1 0,1 1,-1-1,1 0,-1 0,0 0,0 0,0 1,1-1,-1 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917 389,'2'0,"-4"0,2 0,0 0,0 0,0 0,0 0,0 0,0 0,0 0,0 0,0 0,0 0,0 0,-1 0,1 0,0 0,0 0,0 0,0 0,0 0,0 0,0 0,0 0,0 0,0 0,0 0,0 0,0 0,0-1,0 1,0 0,0 0,0 0,0 0,0 0,0 0,0 0,0 0,0 0,0 0,0 0,0 0,0 0,0 0,0 0,0 0,0 0,0 0,0 0,0 0,0 0,0 0,0 0,0 0,0 0,0 0,0 0,0 0,0 0,0 0,0 0,0 0,0 0,0 0,0 0,0 0,0 0,0 0,0 0,1 0,-1 0,0 0,0 0,1 0,-1-1,0 1,1 0,-1 0,0 0,1 0,-1 0,1 0,-1 0,0 0,1 0,-1 1,1-1,-1 0,1 1,-1-1,1 0,-1 1,0-1,1 0,-1 0,0 0,0 1,1-1,-1 0,0 0,0 0,0 0,0 0,1 0,-1 1,0-1,0 0,0 0,0 0,0 0,0 0,0 0,0 0,0 0,0 0,0 0,0 0,0 0,0 1,0-1,0 0,0 1,0-1,-1 1,1 0,-1 0,0 0,1 0,-1 0,0 0,0 0,0 0,0 0,0 0,0 0,0 0,0-1,1 1,-1 0,0-1,1 1,-1-1,1 0,0 0,0 0,-1 1,1-1,0 0,0 0,0 0,0 0,0 0,0 0,0 0,0 0,0 0,0 0,0 0,0-1,1 1,-1 0,1 0,-1 0,1 0,0 0,-1 0,1 1,0-1,0 0,0 0,0 0,0 1,0-1,0 0,0 0,-1 0,1 1,0-1,0 0,0 0,0 0,-1 0,1 0,-1 0,0 0,1 0,-1-1,0 1,0-1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918 400,'2'0,"-3"0,1 0,0 0,0 0,1-1,-1 1,1 0,-1 0,1 0,0 0,0 0,-1 0,1 0,0 0,0 0,-1 0,1 0,-1 0,1 0,-1 0,0 0,1 0,-1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905 397,'2'0,"-4"0,2 0,0 0,-1 0,1 0,-1 1,0-1,-1 1,1-1,0 1,0 0,0-1,0 1,0 0,0-1,0 1,0-1,1 0,-1 1,1-1,-1 0,1 1,0-1,0 0,-1 0,1 0,0 0,0 1,0-1,0 0,0 1,0-1,0 1,0-1,0 1,1 0,-1-1,1 1,-1 0,1 0,-1 0,1 0,0-1,-1 1,1 0,0 0,-1-1,1 1,-1-1,1 1,-1-1,1 0,-1 0,0 1,1-1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878 408,'2'0,"-4"0,2 0,0 1,1-1,-1 0,1 1,0-1,-1 1,1-1,0 1,-1 0,1-1,0 1,-1-1,1 1,-1-1,1 0,0 1,-1-1,1 0,1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947 387,'2'0,"-4"0,2 0,0 0,0-1,0 1,0 0,0 0,0 0,0 0,0 0,0 0,-1 1,1-1,0 0,-1 1,0-1,1 1,-1 0,-1 0,1 0,0 0,0-1,0 1,0 0,1-1,-1 0,1 1,-1-1,1 1,0-1,-1 0,1 1,0-1,0 0,0 1,0-1,1 1,-1-1,0 1,1-1,-1 1,1-1,-1 1,1-1,0 1,-1-1,1 0,-1 1,1-1,0 1,-1-1,1 0,-1 0,1 1,-1-1,0 0,1 0,-1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929 406,'2'0,"-4"0,2 0,0 0,0 1,0-1,0 0,0 0,1 0,-1 1,0-1,1 1,-1-1,1 1,-1-1,1 1,-1-1,1 0,-1 1,1-1,0 0,-1 1,1-1,-1 0,0 0,1 0,-1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888 408,'2'0,"-4"0,2 0,0 0,0 0,0 0,0 0,0 0,0 0,0 0,0 0,0 0,0 0,0 0,0 0,0 0,0 0,0 0,0 0,0 0,0 0,0 0,0 0,0 0,0 0,0 0,0 0,0 0,0 0,0 0,0 0,0 0,0 0,0 0,0 0,0 0,0 0,0 0,0 0,0 0,0 0,0 0,-1 0,1 0,-1 0,1 0,0 0,0 0,0 0,0 0,0 0,0 0,0 0,0 0,0 0,0 0,0 0,0 0,0 0,0 0,0 0,0 0,0 0,0 1,0-1,0 0,1 0,-1 1,0-1,1 0,-1 1,0-1,1 1,-1-1,1 1,-1-1,0 1,1-1,-1 1,1-1,-1 1,0-1,1 1,-1 0,1-1,-1 0,1 1,-1-1,0 0,1 1,-1-1,0 0,0 0,0 1,0-1,1 0,-1 0,0 0,0 0,0 0,0 0,0 0,0 0,1 0,-1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884 411,'2'0,"-4"0,2 0,0 0,0 0,0 0,0 0,0 0,0 0,0 0,0 0,0 0,0 0,0 0,0 0,0 0,0 0,0 0,0 0,0 0,0 0,0 0,0 0,0 0,0 0,0 0,0 0,0 0,0 0,0 0,0 0,0 0,0 0,0 0,0 0,0 0,0 0,0 0,0 1,0-1,1 0,-1 1,0-1,1 1,-1-1,0 1,0-1,1 1,-1-1,0 1,0-1,1 0,-1 1,0-1,0 0,0 1,0-1,0 0,0 0,1 0,-1 1,0-1,0 0,0 0,0 0,0 0,0 0,0 0,0 0,0 0,0 0,0 0,0 0,0 0,-1 0,1-1,0 1,-1 0,1-1,-1 1,1-1,-1 1,1-1,-1 1,1-1,0 1,-1 0,1-1,0 1,0 0,-1 0,1 0,0 0,0-1,0 1,0 0,0 0,0 0,0 0,0 0,0 0,0 1,0-1,1 0,-1 1,0-1,0 0,0 0,1 1,-1-1,0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837 478,'2'0,"-4"0,2 0,0 0,0 0,-1 0,1 0,-2 0,1 0,-1 0,-1 0,1 0,-2 0,0-1,-1 1,0 0,0 0,-1-1,1 1,-1 0,1 0,0 0,0 0,-1 0,1 0,1 0,0 0,1 0,0 1,0-1,0 0,0 0,0 0,1 0,0 0,1 0,-1 0,1 0,0 0,1 0,-1 0,1 0,0 0,0 0,0 0,0 0,0 0,0 0,0-1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785 186,'2'0,"-4"0,2 0,0 0,0 0,0 0,0 0,0 0,0 0,0 0,0 0,0 0,0 0,0 0,0 1,1 0,-1 0,0 1,1-1,-1 1,0 0,0-1,1 0,-1 0,0 0,0 0,0 0,0 0,0-1,0 1,0-1,1 0,-1 1,0-1,0 0,0 0,0 0,0 0,0 1,0-1,0 0,0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595 470,'-1'0,"0"0,-2 0,0-1,-1 1,-1 0,-1 0,1 0,-1 0,0 0,0 0,-1 0,0 0,1 0,-1 0,1 0,0 0,1 0,0 0,2 0,0 0,0-1,-1 1,3 0,-1-1,1 1,0 0,0 0,0 0,0 0,1 0,-1-1,1 1,0 0,0 0,-1 0,1 0,0 0,0 0,0 0,-1 0,1 0,0 0,0 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1063 476,'2'0,"-4"0,2 0,1 0,-1 0,0 0,0 0,0 0,0 0,0 0,0 0,0 0,0 0,0 0,0 0,0 0,0 0,1 0,-1 0,0 0,0 0,0 0,0 0,0 0,0 0,0 0,0 0,0 0,0 0,-1 0,1 0,-2 0,-1 0,-1-1,0 1,-2-1,1 0,-1 1,-1-1,0 0,0 1,0-1,0 1,0-1,0 1,0-1,1 1,1 0,1-1,1 1,0 0,1 0,0 0,1 0,0 0,0 0,0 0,1 0,0-1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585 103,'2'0,"-4"0,2 0,0 0,0 0,0-1,0 1,0 0,-1 0,1-1,1 1,-1 0,0-1,0 0,0 1,1-1,-1 0,1 0,-1 0,1 0,0 0,0 0,-1 1,1-1,0 0,-1 1,1 0,0-1,0 0,0 1,-1 0,1 0,-1 0,1 0,0 0,-1 0,1 0,0 0,0 1,-1-1,2 2,-1-1,-1 0,1 0,-1 0,1 0,-1 0,0 0,0 0,0 1,0-1,0 0,0 0,-1 0,1 0,-1 0,0 0,1 0,-1 0,0 0,-1 0,1-1,0 1,0 0,-1-1,1 0,-1 1,1-1,-1 0,1 0,0 0,0 0,0 0,0-1,0 1,0 0,1-1,-1 1,0-1,0 1,1-1,-1 1,1-1,-1 0,1 1,-1-1,1 0,0 1,0-1,0 0,0 0,0 1,0-1,1 1,-1-1,0 1,1-1,-1 1,0-1,1 1,-1 0,0-1,2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588 100,'2'0,"-3"0,1 1,0-1,1 0,-1 1,1 0,-1 0,0-1,1 1,-1 0,1 0,-1-1,0 1,1 0,-1 0,0-1,0 1,1 0,-1 0,0 0,0-1,1 1,-1 0,0-1,0 1,0-1,1 1,-1-1,0 0,0 0,0 1,0-1,0 0,1 0,-1 0,0 1,1-1,1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619 112,'2'0,"-4"0,2 0,0 0,0 0,0 0,0 0,1 0,0 0,0 0,-1 0,1 0,0 0,0 0,-1 0,1 0,-1 0,1 0,-1 0,1 0,-1 0,1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617 106,'2'0,"-4"0,2 0,1 0,0-1,0 1,-1 0,1 0,0 0,0 0,1 0,-1 0,0 0,0 0,-1 0,1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82,'2'0,"-4"0,3-1,-1 1,0 0,0 0,0 0,0 0,0-1,0 1,0 0,0 0,0 0,0 0,0 0,0 0,0 0,0 0,0 1,0 0,-1 0,1 0,0 1,0-1,0 0,-1 1,1-1,0 1,0-1,0 1,-1-1,1 1,0-1,0 0,0 1,0-1,0 0,0 0,0 0,1 0,-1 0,0-1,0 1,0-1,0 1,1-1,-1 1,0-1,0 1,0-1,1 0,-1 0,0 0,0 1,1-1,-1 0,0 0,1 0,-1 0,0 0,2-1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95,'2'0,"-4"0,1 0,0 0,0 0,0 0,0 0,-1 0,1 0,0 0,-1 0,-1 0,2 0,0 0,0 0,0 0,1 0,-1 0,1 0,0 0,-1 0,1 0,0 0,0 0,-1 0,1 0,0 0,0 0,0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683 106,'2'0,"-4"0,2 0,0 0,0 0,0-1,0 1,0 0,0 0,0-1,0 1,0 0,0 0,0-1,0 1,0 0,-1 0,1 0,0-1,0 1,-1 0,1 0,-1 0,1 0,-1 0,1 0,-1 1,0-1,1 0,-1 0,1 1,-1-1,1 0,-1 1,1-1,0 0,-1 1,1-1,0 1,0-1,0 0,-1 1,1-1,0 0,0 1,0-1,0 0,0 0,0 1,0-1,0 0,0 0,1 1,-1-1,0 0,0 0,0 0,0 0,1 0,-1 0,0 0,1 0,-1 0,1-1,-1 1,1 0,-1-1,1 1,0 0,-1-1,1 1,-1-1,0 1,1 0,-1 0,0 0,1-1,-1 1,0 0,0 0,0 0,0 0,0 0,0 0,0 0,0 0,0 0,0 0,1 0,-1 0,0 0,1 0,-1 1,0-1,0 0,0 1,1-1,-1 1,0-1,0 1,1-1,-1 0,0 0,0 1,0-1,1 0,-1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693 105,'2'0,"-4"0,2 0,0 0,0 0,0 0,1 0,-1 0,0 0,0 0,0 0,0 0,0 0,0 0,0 0,0 0,0 0,0 0,0 0,0 1,0-1,0 1,0-1,1 1,-1 0,0-1,0 1,0-1,0 1,0-1,0 0,0 1,0-1,0 0,0 0,0 0,0 1,0-1,0 0,0 0,0 0,0 0,0 0,0 0,0 0,0-1,0 1,0 0,1-1,-1 1,0-1,1 1,-1-1,0 1,1 0,-1-1,0 1,0 0,1 0,-1 0,0-1,0 1,0 0,0 0,1 0,-1 0,0 0,1 0,-1 1,0-1,1 0,-1 1,1-1,-1 0,0 1,1-1,-1 1,0-1,0 1,1-1,-1 0,0 1,0-1,0 0,0 0,0 1,0-1,0 0,0 0,1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787 183,'2'0,"-4"0,2 0,0 0,0-1,0 1,0 0,0-1,0 1,1 0,-1 0,1-1,1 1,0-1,0 1,-1 0,1 0,-1 1,1-1,-1 0,1 1,-1 0,-1 0,1 0,0 0,-1 0,1 1,0 0,-1 0,0-1,0 0,0 0,-1 2,1-2,-2 2,1-2,-1 0,0 1,0-2,1 1,-1 0,1-1,0 0,0 1,0-1,0 0,0 0,1 0,-1 0,1 0,0 0,-1 0,1 0,-1 0,1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91,'2'0,"-4"0,2-1,0 1,1 0,-1 0,0-1,0 1,0 0,0 0,1 0,-1 0,0 0,0 0,0 0,0 0,0 0,0 1,-1-1,1 1,-1 0,1 1,-1-1,1 0,-1 0,0 1,1-1,-1 1,1-1,-1 1,1-1,0 1,0 0,0-1,0 1,0-1,1 0,-1 0,1 1,-1-1,1-1,0 1,-1 0,1-1,-1 1,1-1,0 1,0-1,-1 0,3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742 110,'2'0,"-4"-1,2 1,0 0,-1 0,1 0,0-1,0 1,0 0,0-1,0 1,0 0,0-1,0 1,0 0,0-1,0 1,1 0,-1 0,0-1,0 1,0 0,0 0,0-1,0 1,0 0,1 0,-1 0,0 0,0 0,0 0,1 0,-1 0,0 1,1-1,-1 0,0 1,0 0,0-1,1 1,-1 0,-1 0,1-1,0 1,0 0,0 0,0-1,0 1,0-1,-1 0,1 0,0 1,0-1,0 0,0 0,0 0,0 0,0 0,0 0,0 0,1 0,-1-1,0 1,1-1,-1 0,1 0,-1 1,1-1,-1 0,0 1,1-1,-1 1,0-1,0 1,1 0,-1-1,0 1,0 0,0 0,0-1,0 1,0 0,0 0,1 0,-1 0,0 0,-1 0,1 1,0-1,0 1,0 0,0-1,0 1,0 0,0-1,0 1,1-1,-1 0,0 1,0-1,0 1,0-1,1 0,-1 1,0-1,1 0,-1 0,0 0,2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757 113,'1'0,"-1"0,0 0,0 0,0-1,0 1,1 0,-1 0,0 0,0 0,0 0,0 0,0 0,1 0,-1 0,0 0,0 0,0 0,0 0,0 0,0 0,0 0,1 1,-1-1,0 0,0 1,0-1,1 1,-1-1,0 1,0 0,0 0,0 0,-1 0,1-1,0 1,0 0,-1-1,1 1,0-1,0 1,-1-1,1 0,0 0,0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765 108,'2'0,"-4"0,2 0,0 0,0 0,0 0,0 0,0 0,0 0,0 0,0 0,0 0,0 0,0 0,1 0,-1 0,0 0,1 1,-1-1,0 0,0 0,1 0,-1 1,0-1,1 0,-1 0,0 0,1 0,-1 0,0 0,1 0,-1 0,1-1,-1 1,1 0,-1 0,1-1,-1 1,0 0,1 0,-1-1,0 1,0 0,0 0,0 0,1 0,-1 0,0 0,0 0,0 0,0 0,0 0,0 0,0 0,0 0,0 0,0 0,0 1,0-1,0 1,0 0,0 0,0 0,0 1,0-1,0 0,0 1,0-1,0 1,0-1,0 1,-1-1,1 0,0 1,-1-1,1 0,-1 0,1 0,-1 0,1 0,-1-1,1 1,0-1,-1 0,1 1,0-1,0 0,-1 0,1 0,0 0,-1-1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781 125,'2'0,"-4"0,2 0,0 0,0 0,0 0,0 0,0 0,0 0,1 0,-1 1,0-1,1 1,-1-1,0 1,0 0,0-1,0 1,0 0,0-1,0 1,0 0,-1-1,1 1,0-1,-1 1,1 0,0-1,0 0,-1 0,1 1,0-1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794 105,'2'0,"-4"0,2 0,0 0,0 0,0 0,0 0,0 0,0 0,0 0,0 0,0 0,0 0,0 0,0 0,0 0,1 0,-1 0,1 1,-1-1,1 0,-1 1,1-1,-1 1,1-1,-1 1,0-1,1 1,-1 0,0-1,0 1,0 0,0 0,0 0,0-1,0 1,0 0,0-1,0 1,0 0,-1 0,1-1,0 1,0 0,0-1,-1 1,1-1,0 1,0-1,0 1,0-1,0 1,0-1,0 0,1 1,-1-1,0 1,1-1,-1 1,1-1,0 1,0-1,0 0,-1 0,1 1,0-1,0 0,0 0,0 0,-1 0,2-1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795 116,'2'0,"-4"0,2 0,0 0,0 0,0 0,0 0,0 0,0 0,0 0,0 0,0 1,1-1,0 0,0 0,0 0,1 0,-1 0,0 0,-1 0,1 0,0 0,-1 0,1 0,0 0,0 0,1-1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826 103,'2'0,"-4"0,2 0,0 0,0 0,0 0,0 0,0 0,0 1,0 0,1-1,-1 1,0 0,0 1,0-1,0 0,1 1,-1-1,0 1,0-1,-1 1,1 0,0 0,-1 0,0-1,1 1,-1-1,1 1,-1-1,0 0,1 0,-1 0,0 0,1-1,-1 1,1-1,-1 1,1-1,0 0,0 0,0 0,0 0,-1 1,1-1,0 0,0 0,0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783 124,'2'0,"-4"0,2 0,0 0,0 0,0 0,0 0,0 1,-1-1,1 0,0 0,0 0,0 0,0 0,0 0,0 0,0 0,0 0,0 0,0 0,0 0,0 0,0 0,0 0,0 0,0 0,0 0,0 0,0 0,0 0,0 0,0 0,0 0,0 0,0 0,0 0,0 0,0 0,0 0,0 0,0 0,1 0,-1 0,0 0,0 1,0-1,0 0,0 0,0 0,0 0,0 0,0 0,0 0,0 0,0 0,0 1,0-1,0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9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662 224,'2'0,"-4"0,1 0,1 0,0 0,0 0,-1 0,1 0,0-1,-1 1,1 0,0 0,-1 0,1 0,0 0,0-1,-1 1,1 0,0 0,-1 0,1-1,0 1,0 0,-1 0,1 0,0-1,0 1,0 0,-1 0,1 0,0 0,0 0,0-1,-1 1,1 0,0 0,0 0,0-1,0 1,0 0,-1 0,1-1,0 1,0 0,0-1,0 1,-1 0,1-1,0 1,0-1,0 0,0 1,0-1,0 1,0-1,-1 0,1 1,0-1,0 0,0 1,0-1,0 0,0 0,0 0,0 0,0 0,0 0,0 0,0 0,0 0,0 0,0 0,0 0,1 0,-1 0,0 0,0 0,0 0,0 0,1 0,-1 1,0-1,0 0,0 1,0-1,0 1,1-1,-1 0,0 1,0-1,0 0,0 1,0-1,0 1,0-1,0 0,0 1,1-1,-1 1,0-1,0 1,0-1,0 1,0-1,0 1,0-1,0 1,0 0,0 0,0-1,0 1,0 0,0 0,0 0,0-1,0 1,0 0,0 0,0-1,1 1,-1 0,0 0,1-1,-1 1,1 0,0 0,0-1,0 1,1 0,-1 0,0-1,0 1,1 0,-1 0,1 0,-1 0,1 0,-1 0,1-1,-1 1,1 0,-1 0,0 0,1 0,-1 0,0 0,0 0,0 0,0 0,0 0,0 0,0 0,0 0,0 1,-1-1,1 0,0 0,0 0,-1 0,1 0,0 0,-1 0,1 0,-1 0,1 0,0 0,-1 0,1 0,-1 0,1 0,0 0,-1 0,0 0,1 0,-1 0,1 0,-1 0,0 0,1 0,-1 0,1 0,-1 0,0 0,1 0,-1 0,0 0,1 0,-1 0,0 0,0 0,1 0,-1 0,0 0,0 0,0 0,1 0,-1 0,0 0,1 0,-1 0,0 1,0-1,1 0,-1 0,0 1,1-1,-1 1,0-1,1 1,-1 0,1 0,-1 0,1 0,-1 1,0-1,1 0,-1 1,1-1,-1 1,0 0,1 0,-1-1,0 1,1-1,-1 1,0-1,0 1,0-1,0 1,1-1,-1 0,0 1,0-1,0 1,0-1,0 0,0 0,0 1,0-1,0 0,0 0,0 0,0 0,0 0,0 0,0-1,0 1,-1 0,1-1,0 0,0 1,0-1,0 0,0 1,0-1,0 0,0 0,0 0,0 0,0 0,0 0,0 1,0-1,0 0,0 0,0 0,0 0,0 0,0 0,0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995 363,'2'0,"-4"0,2 0,0 0,0 0,0 0,0 0,0 0,0 0,0 0,0 0,0 0,0 0,0 0,0 0,0 0,0 0,0 0,0 0,0 0,0 0,0 0,0 0,0 0,0 0,0 0,0 0,0 0,0 0,0 0,0 0,-1 0,1 0,0-1,0 1,0 0,0 0,0 0,0 0,0 0,0 0,0 0,0 0,0 0,0 0,0 0,1 0,-1 0,0 0,0 0,0 0,0 0,0 0,0 0,0 0,0 0,0 0,0-1,0 1,0 0,0 0,0 0,0 0,0 0,0 0,0 0,0 0,0 0,0 0,0 0,0 0,0 0,0 0,0 0,0 0,0 0,0 0,0 0,0 0,0 0,0 0,0 0,0-1,0 1,0 0,0 0,0 0,0 0,1 0,-1-1,0 1,0 0,0 0,0 0,0 0,0 0,0 0,0 0,0 0,1 0,-1 1,0-1,0 0,0 0,0 0,0 1,0-1,0 0,0 0,-1 0,1 0,0 0,0 0,0 0,0 0,0 0,-1 0,1 0,0 0,0 0,0 0,0 0,-1 0,1-1,0 1,0 0,0 0,1 0,-1 0,0 0,0 0,0 0,0 0,0 0,0 0,0 0,0 0,0 0,1 0,-1 0,0 0,0 0,0 0,0 0,0 0,0 1,-1-1,1 0,0 0,-1 0,1 0,-1 0,1 0,0 0,0 0,-1 0,1-1,0 1,0 0,0 0,0 0,-1 0,1-1,0 1,0 0,0 0,0 0,0 0,0 0,0 0,0 0,1 0,-1 0,0 0,0 0,0 0,0 0,0 0,0 0,0 1,0-1,0 0,0 0,0 0,0 0,-1 0,1 0,0 0,0 0,0 0,0 0,0 0,0 0,0 0,0 0,0 0,0 0,0 0,0 0,0 0,0 0,0 0,0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887 252,'2'0,"-4"0,2 0,0 0,0 0,0 0,0 0,0 0,0 0,0 0,0 0,0 0,1 0,-1 0,0-1,0 1,0 0,0 0,0 0,0 0,0 0,1 0,-1-1,0 1,0 0,1 0,-1 0,0 0,1 0,-1 0,0 0,0 0,1-1,-1 1,0 0,0 0,1 1,-1-1,1 0,-1 0,0 0,0 0,0 0,0 0,0 0,0 1,0-1,0 0,0 0,0 0,0 0,-1 0,1 1,0-1,0 0,0 0,0 0,-1 0,1 0,0 0,0 0,0 0,0 0,0 0,0 0,-1-1,1 1,0 0,0 0,0 0,0 0,0 0,0 0,0 0,0 0,0 0,1 0,-1 0,0 0,1 0,-1 0,0 0,1 1,-1-1,1 0,-1 1,0-1,0 0,1 1,-1-1,0 0,0 1,0-1,0 0,0 0,-1 1,1-1,0 0,0 0,-1 1,1-1,0 0,-1 0,1 0,-1 0,1-1,-1 1,1 0,0 0,-1 0,1 0,-1-1,1 1,0 0,-1-1,1 1,0 0,0 0,0-1,0 1,0 0,0 0,1 0,-1-1,0 1,1 0,-1 0,1 0,-1 0,1 0,-1 0,1 0,-1 0,1 0,-1 0,1 0,-1 1,0-1,1 0,-1 0,0 0,0 1,0-1,0 0,0 0,0 1,0-1,-1 1,1-1,0 0,-1 0,1 0,-1 0,0 0,1-1,0 1,-1 0,1 0,0-1,-1 1,1 0,0-1,-1 1,1-1,0 1,0 0,1 0,-1 0,0-1,0 1,0 0,1 0,-1 0,0 0,1 0,-1 0,1 0,-1 1,0-1,1 0,-1 1,0-1,0 0,0 0,0 1,0-1,-1 0,1 0,0 1,0-1,0 0,-1 0,1 0,0 0,0 0,-1 0,1 0,0 0,0 0,-1 0,1-1,0 1,0 0,0 0,0 0,0-1,0 1,0 0,0 0,1 0,-1-1,0 1,0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241 688,'2'0,"-4"0,1 0,1 0,0-1,0 1,0 0,0 0,0 0,-1 0,1 0,0 0,0 0,0 0,0 0,0 0,0 0,0 0,0 0,0 0,0 0,0 0,0 0,0 0,0 0,0 0,0 0,0 0,0 1,0-1,0 0,0 0,0 0,0 0,1 0,-1 1,0-1,0 0,0 0,0 0,0 0,0 0,0 0,0 0,0 0,0 0,0 0,0 0,0 0,1 0,-1 0,0 0,0 0,0 0,0 0,0 0,0 0,0 0,0 0,-1 1,1-1,0 0,0 0,0 0,-1 0,1 0,0 0,0 0,0 0,-1 0,1 0,-1 0,1 0,0-1,0 1,-1 0,1 0,0 0,0 0,0 0,-1 0,1 0,0 0,0-1,0 1,-1 0,1 0,0 0,0 0,0 0,0 0,-1 0,1-1,0 1,0 0,0 0,0 0,-1 0,1-1,0 1,0 0,0 0,0 0,0-1,0 1,-1 0,1 0,0 0,0 0,0 0,0 0,0-1,0 1,0 0,0 0,0 0,0 0,0 0,-1 0,1 0,0-1,0 1,0 0,0 0,0 0,0 0,0 0,0 0,0 0,0 0,0 0,0 0,0 0,0 0,0 0,0 0,0 0,0 0,0 0,0 0,0 0,0 0,0 0,1 1,0-1,0 0,-1 1,1-1,0 0,-1 0,1 1,-1-1,1 0,-1 0,0 0,1 0,-1 1,0-1,0 0,1 0,-1 0,0 0,0 0,0 0,0 0,0 0,0 0,0 0,1 0,-1 1,0-1,0 0,0 0,-1 0,1 0,0 1,-1-1,1 0,-1 1,0-1,0 1,0-1,0 1,0-1,0 1,0-1,1 0,-1 0,1 0,-1 1,1-1,0 0,-1 0,1 0,0 0,0 0,-1 0,1 0,0 0,0 0,0 1,0-1,0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155 587,'2'0,"-4"0,2 0,0 0,0 0,0 0,0 0,0 0,0 0,0 0,0 0,0 0,0 0,0 0,0 0,0 0,-1 0,1 0,-1 0,1-1,0 1,0 0,-1-1,1 1,-1-1,1 1,0-1,-1 1,1-1,0 1,-1-1,1 0,0 1,0-1,-1 0,1 0,0 0,0 1,0-1,0 0,0 0,1 0,-1 0,0 1,1-1,-1 0,1 0,0 0,-1 0,1 1,0-1,0 0,-1 1,1 0,-1-1,1 1,-1 0,1-1,-1 1,1 0,-1 0,1 0,-1 0,1 0,0 0,-1 0,2 0,-2 1,1-1,0 0,0 1,-1-1,1 1,0 0,0-1,0 1,1 1,-2-1,1 0,0 0,-1 0,1 0,0 0,-1 0,1 0,0 1,-1-1,0 0,1-1,-1 1,0 0,0 0,0 0,1 0,-1 1,0-1,0-1,0 1,0 0,0 0,0 0,0 0,0 0,0 0,0-1,-1 1,1 0,0 0,-1 0,1 0,0-1,-1 1,1 0,-1 0,1-1,-1 1,1 0,-1-1,1 1,-1-1,0 1,1-1,-1 1,0-1,0 1,0-1,1 0,-1 1,1-1,-1 0,0 0,0 0,0 0,1 0,-1 0,0 0,0 0,0 0,0 0,0 0,0-1,0 1,0 0,0-1,0 1,0-1,-1 1,2-1,-1 1,0-1,0 1,0-1,1 1,-1-1,0 0,0 0,0 0,1 1,-1-1,1 0,-1 1,1-1,0 0,-1 0,1 0,-1 0,1 0,0 0,0 0,-1 0,1 0,0 0,0 0,0 0,1 0,-1 1,0-1,0 0,0 0,1 0,-1 0,2 0,-2 0,1 0,0 0,0 0,0 0,0 0,0 0,0 1,-1-1,1 1,0-1,0 1,0 0,0-1,0 1,0 0,1 0,-1 0,0 0,0 0,0 0,0 1,1-1,-1 1,0 0,0-1,0 1,0 0,0 0,0-1,-1 1,1 0,0 0,-1 0,1 0,0 0,-1 0,1 0,-1 0,0 0,1 0,-1 0,0 0,0 0,0 2,1-2,-1 0,0 0,0 0,0-1,-1 1,1 0,0 0,0 0,-1 0,1 0,-1 0,1-1,-1 1,0 0,-1 0,1 0,0 0,0-1,0 0,0 1,0-1,-1 0,1 0,0 1,-1-1,1-1,0 1,-1 0,1 0,-1-1,1 1,0-1,-1 1,1-1,0 0,0 0,-1 0,1 0,0 0,0 0,0 0,1 0,-1 0,1 0,-1 0,1-1,0 1,0 0,0 0,1 0,-1 0,0 0,1 0,-1 1,1-2,0 1,0 0,0 1,0-1,-1 1,1-1,0 1,0-1,0 1,0-1,0 1,0 0,0 0,1 0,-1 0,0 0,0 0,0 0,2 1,-2-1,0 1,0-1,0 1,0 0,0-1,0 1,0 0,0 0,-1 0,1 0,0-1,-1 1,0 0,1 0,-1 0,0 0,0 0,0 0,-1 0,1 0,0 0,-1 0,1 0,-1 0,0 0,1 0,-2 1,1-2,0 1,0-1,0 1,0-1,0 0,0 0,0 0,0-1,-1 1,1 0,0-1,0 1,0-1,-1 0,1 0,0 0,0 0,1 0,-1 0,1 0,-1-1,1 1,0 0,0 0,0 0,0 0,0 0,1 0,1-1,-1 1,0 0,1 1,-1-1,0 1,0 0,1 0,-1 0,0 0,1 0,-1 0,0 1,1-1,0 1,-1 0,0 0,-1 0,2 1,-2-1,1 0,-1 0,0 0,0 0,0 0,0 0,0 0,0-1,-1 1,1 0,0-1,-1 1,0-1,1 1,-1-1,0 1,0-1,1 0,-1 0,0 0,0 0,0-1,0 1,0-1,0 1,0-1,0 0,0 0,1 1,0-1,-1 0,1 1,0-1,0 0,0 1,0-1,1 0,-1 1,0-1,1 1,-1-1,1 1,0 0,-1-1,2 1,-2 0,2 0,-2 1,2 0,-2 0,1-1,-1 1,0-1,1 1,-1 0,0-1,0 0,0 1,-1 0,1-1,0 0,-1 0,1 0,0 0,-1 0,1 0,-2-1,2 1,-1 0,1-1,0 1,0 0,0 0,-1-1,1 1,0-1,1 1,-1 0,0 0,0 0,1-1,-1 1,1 1,-1-1,1 0,-1 0,0 0,1 1,-1-1,0 0,0 1,1-1,-1 0,0 0,0 1,0-1,0 0,0 0,0 0,0 0,0 0,0 0,0-1,0 1,0-1,0 1,0-1,0 1,0-1,0 1,1 0,-1 0,0 0,0-1,0 1,1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769 547,'2'0,"-4"0,2 0,-1-1,1 1,0 0,0 0,0 0,0 0,0 0,0 0,0 0,1-1,-1 1,0-1,0 0,1 1,-1-1,1 1,-1-1,1 1,1-2,-1 2,0-1,0 0,-1 1,1-1,0 1,0 0,0-1,0 1,-1 0,1 0,0 0,0 0,0 0,0 0,-1 0,1 0,0 0,0 0,-1 0,1 1,0-1,0 1,-1-1,1 1,0-1,-1 1,1-1,-1 1,1 0,-1 0,1 0,-1 0,0-1,0 1,0-1,0 1,-1 0,1-1,-1 1,1 0,-1 0,0-1,0 1,-1-1,1 1,0-1,0 1,-1-1,1 0,0 0,0 1,0-1,0 0,0 0,0 0,0-1,0 1,1 0,-1 0,0 0,0-1,1 1,-1 0,1-1,-1 1,1 0,-1-1,1 1,0 0,-1-1,1 1,0 0,0-1,0 1,1 0,-1-1,0 1,1-1,-1 1,1-1,0 0,2 0,-2 1,0-1,0 1,1-1,-1 1,0 0,0 0,1 0,-2 0,1 0,0 0,-1 0,1 0,-1 1,1-1,-1 0,0 0,0 1,0 0,-1 0,1-1,-1 1,0 0,0 0,-2 0,2 0,0-1,0 1,0-1,-1 1,2-1,-1 0,0 0,0 0,0 0,0 0,1 0,-1 0,1-1,-1 1,1 0,0 0,0-1,0 1,0 0,0-1,0 1,0-1,0 1,1-1,-1 1,1-1,0 1,0-1,0 1,0-1,0 1,0 0,0 0,-1 0,1-1,0 1,1 1,-1-1,-1 0,1 0,-1 1,1-1,-1 0,0 1,0-1,1 1,-1-1,-1 1,1 0,0-1,0 1,-1-1,1 1,-1-1,1 1,-1-1,0 0,0 1,1-1,-1 0,0 0,1 0,-1 0,0 0,1 0,-1-1,1 1,-1 0,1 0,0-1,-1 1,1 0,0 0,1-1,-1 1,0-1,1 1,0-1,0 1,0-1,0 1,0 0,0-1,0 1,0 0,-1 0,1 0,0 0,-1 0,1 0,-1 1,1-1,-1 0,0 1,0-1,0 1,-1-1,1 1,0-1,-1 1,0 0,0-1,0 1,0-1,0 0,0 0,1 0,-1 0,1 0,-1 0,1 0,-1 0,1 0,-1-1,1 1,0 0,0-1,0 1,0-1,0 1,0 0,0-1,0 1,1 0,-1 0,0-1,0 1,1 0,-1 0,0 0,0 0,0 0,0 0,0 0,0 0,0 0,0 0,0 0,0 0,0 0,0 0,0 0,0 0,0 0,0 0,1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292 448,'2'0,"-4"0,2 0,0 0,0-1,0 1,1 0,-1 0,0 0,0 0,0 0,0 0,0 0,0 0,0 0,0 0,0 0,0-1,0 1,0 0,0 0,0 0,0 0,0 0,0 0,0 0,0 0,0 0,0 0,0 0,0 0,1 0,-1 0,0 0,0 0,0 0,0 0,0 0,0 0,1 0,-1 0,0 0,0 0,1 0,-1 0,0 1,0-1,0 0,0 0,1 0,-1 1,0-1,0 0,0 0,0 0,-1 1,1-1,0 0,0 0,-1 0,1 0,0 1,-1-1,1 0,-1 0,1-1,-1 1,1 0,-1 0,1 0,-1-1,1 1,-1-1,1 1,-1 0,1-1,0 1,-1-1,1 1,0 0,0-1,0 1,0-1,0 1,0 0,1-1,-1 1,0-1,1 1,-1 0,1-1,-1 1,1 0,0 0,0 0,0 0,-1 0,1 0,-1 0,1 1,0-1,0 1,-1-1,1 0,-1 1,1-1,-1 1,0-1,0 1,1-1,-1 1,0-1,0 1,0-1,0 1,-1-1,1 1,-1 0,1-1,-1 1,-1 0,1-1,0 0,0 0,0 0,1 0,-1 0,0 0,0 0,1 0,-1-1,1 1,-1-1,0 1,1-1,-1 1,0-1,1 0,0 1,0-1,-1 1,1-1,0 0,0 1,0-1,0 0,0 1,1-1,-1 0,1 1,1-2,-2 2,1-1,0 1,0-1,-1 1,1 0,0 0,0 0,0 0,0 0,-1 1,1-1,-1 0,1 1,-1-1,1 0,0 1,-1 0,0-1,0 1,1 0,-1-1,0 1,0 0,0-1,0 2,0-2,0 1,-1-1,1 1,0-1,-1 1,1-1,-1 1,1-1,-1 0,1 0,-1 1,1-1,0 0,-1 0,0-1,1 1,-1 0,1 0,-1-1,1 1,-1-1,1 1,0 0,-1-1,1 1,0-1,0 1,0-1,0 1,0 0,0-1,1 1,-1 0,0-1,0 1,1 0,-1 0,1 0,0 0,-1 0,1 0,0 0,-1 0,1 1,0-1,-1 1,1-1,-1 0,1 1,-1-1,1 1,-1-1,0 1,0 0,1 0,-1-1,-1 0,1 1,0-1,0 0,0 1,-1-1,1 1,-1-1,0 0,1 0,-1 0,0 0,1 0,-1 0,0 0,0 0,0-1,0 1,1-1,-1 1,1-1,0 1,-1-1,1 1,0-1,0 1,0 0,0-1,0 1,1 0,-1-1,1 1,-1 0,1 0,0 0,-1 0,1 0,0 0,-1 0,1 0,-1 0,1 0,0 1,0 0,-1-1,0 0,0 1,1-1,-1 0,0 1,0-1,0 0,-1 0,1 1,0-1,0 0,-1 1,0-1,1 0,-1 0,0 0,0 0,0 0,0-1,0 1,1 0,-1-1,1 1,-1 0,1-1,-1 1,1-1,0 1,0-1,0 1,0 0,0-1,0 1,1 0,-1 0,0-1,1 1,-1 0,0 0,1 0,-1 0,1 0,0 1,-1-1,1 1,-1 0,0-1,0 1,0-1,0 1,0-1,0 0,0 1,0-1,0 0,0 0,-1 1,1-1,0 0,0 0,-1 0,1-1,-1 1,1 0,-1-1,1 1,0 0,0 0,0 0,0 0,0-1,0 1,0 0,0 0,0 0,0 0,0 0,0 0,0 0,1 0,-1 0,0 1,1-1,-1 0,0 0,0 0,0 0,0 1,0-1,0 0,0 0,0 0,0 0,0 0,0 0,-1 0,1 0,0 0,0 0,0 0,-1 0,1 0,0-1,-1 1,1 0,0 0,0-1,0 1,0 0,0 0,1-1,-1 1,0 0,1 0,-1 0,1 0,-1 0,1 0,-1 0,1 0,-1 1,0-1,0 0,1 0,-1 0,0 1,0-1,0 0,1 0,-1 0,0 0,0 1,-1-1,1 0,0 0,0 0,0 0,0 0,-1 0,1 0,-1 0,1-1,-1 1,1 0,0-1,-1 1,1 0,0-1,0 1,0-1,0 1,0 0,0-1,0 1,0 0,0 0,0-1,1 1,-1 0,0 0,0 0,0 0,0 0,0 0,0 0,0 0,0 0,1 0,-1 0,0 0,0 0,0 0,0 0,0 0,0 0,0 0,0 0,0 0,-1 0,1 0,-1 0,1-1,0 1,-1 0,1-1,0 1,0 0,0 0,0-1,0 1,0 0,0 0,0 0,0 0,0 0,1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989 358,'2'0,"-4"-1,2 1,1 0,-1 0,0 0,0 0,0 0,1 0,-1 0,0 0,1 0,-1 0,1 0,1 0,-2 1,1-1,0 0,-1 1,1-1,-1 0,1 1,-1-1,1 0,-1 1,0-1,1 1,-1-1,0 1,0 0,0-1,1 1,-1-1,0 1,0-1,-1 1,1-1,0 1,0-1,0 1,-1-1,1 0,-1 1,0-1,1 0,-1 0,1 0,-1 0,1 0,-1 0,0 0,1 0,-1 0,0-1,1 1,-1-1,1 1,-1 0,1-1,0 1,-1-1,1 0,0 1,0-1,0 0,0 1,0-1,0 1,0-1,0 1,0 0,0-1,1 1,-1 0,0 0,1-1,-1 1,1 0,0 0,0 0,-1-1,1 1,0 0,0 1,-1-1,1 0,0 0,-1 0,1 1,-1-1,1 0,-1 1,1-1,-1 1,0-1,0 1,0-1,0 1,0-1,0 1,0-1,0 0,0 1,-1-1,1 0,-1 0,1 1,-1-1,0 0,1 0,-1 0,0 0,0-1,1 1,-1 0,0-1,1 1,-1 0,1-1,-1 0,1 1,-1-1,1 0,0 1,0-1,0 1,-1-1,1 1,0-1,1 1,-1 0,0-1,0 1,1 0,-1 0,1 0,-1-1,1 1,0 1,-1-1,1 0,0 0,0 1,0-1,-1 1,1-1,-1 1,1-1,-1 1,0-1,1 1,-1 0,0-1,0 1,0-1,0 1,0-1,-1 1,1-1,0 0,-1 1,1-1,-1 0,0 0,1 0,-1 0,1 0,0 0,-1 0,1 0,-1-1,1 1,0-1,-1 1,1 0,0-1,0 1,0 0,0 0,0-1,0 1,0 0,0 0,1-1,-1 1,1 0,-1 0,0 0,1 0,-1 0,1 0,-1 0,0 0,1 1,-1-1,0 0,0 0,0 1,0-1,1 0,-2 1,1-1,0 1,0-1,0 0,0 0,0 0,-1 0,1 1,0-1,0 0,0 0,0 0,0 0,-1-1,1 1,0 0,0 0,0 0,0 0,0 0,0-1,0 1,0 0,0 0,0 0,0 0,0 0,0 0,0 0,0 0,0 0,1 0,-1 0,0 0,0 0,0 0,0 0,0 0,0 0,0 0,0 0,0 0,0 0,0 0,0 0,0 0,0 0,0 0,1 0,-1 0,0 0,0 0,0 0,0 0,0 0,0 0,0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549 292,'2'0,"-4"0,1 0,1-1,0 1,0 0,0 0,0 0,0 0,0 0,0 0,0-1,0 1,1 0,-1 0,0-1,0 1,0 0,1 0,-1 0,0-1,1 1,-1 0,1 0,-1 0,1 0,-1 0,1 0,-1 0,0 0,1 0,0 0,-1 0,1 0,-1 0,1 0,0 0,-1 1,1-1,-1 0,1 0,-1 0,0 0,1 0,-1 0,1 0,-1 0,1 0,-1 0,0 0,0 0,1 0,-1 0,0 0,0 0,1 0,-1-1,0 1,0 0,0 0,0 0,0 0,0 0,0 0,0 0,0 0,0 0,0 0,0 0,0 0,0 0,0 0,0 0,0 1,0-1,-1 1,0 0,0 0,0 0,1 0,-1 0,0 0,0 0,0 0,0 0,1 0,-1 0,0 0,0 0,1-1,-1 1,1 0,-1-1,1 1,-1-1,1 1,0-1,-1 1,1 0,-1-1,1 1,0-1,-1 0,1 0,0 0,0 1,0-1,0 0,0 0,0 0,0 0,0 0,0 0,0 0,-1 0,1 0,0 0,0 0,0 0,0 0,0 0,0 0,0 0,0 0,1 0,-1 0,1 0,-1 0,0 0,0 0,1 1,-1-1,1 0,-1 0,0 0,1 0,0 0,-1 0,1 0,-1 0,1 0,-1 1,1-1,0 0,-1 0,1 0,-1-1,1 1,0 0,-1 0,1 0,0 0,-1 0,1-1,-1 1,1 0,-1 0,1 0,-1 0,0 0,0 0,1 0,-1-1,1 1,-1 0,0 0,1-1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564 301,'2'0,"-4"0,3 0,-1 0,0 0,0 0,0 0,0 0,0 0,0 0,0 0,0 0,0 0,0 0,0 0,0 0,0 0,-1 0,0 0,0 0,0 0,0 1,0-1,0 0,-1 0,1 0,0 0,0 0,0 0,0 1,0-1,0 0,1 0,-1 0,0 0,1 0,0 0,-1 0,1 0,0 0,-1 0,1 0,0 0,0 0,0 0,-1 0,1 0,0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946 175,'2'0,"-4"0,2 0,0 0,0 0,1-1,-1 1,0 0,0 0,0 0,1-1,-1 1,1 0,0-1,-1 1,1 0,-1 0,1 0,-1 0,1 0,-1-1,1 1,-1 0,1 0,-1 0,1 0,-1 1,1-1,-1 0,1 0,0 0,-1 0,1 0,0 1,0-1,0 0,-1 0,1 0,0 1,0-1,-1 0,1 0,0 0,-1 0,1 0,0 0,-1 0,1 0,-1 0,0 0,1 0,-1 0,1 0,-1 0,0 0,1 0,-1 0,0 0,0 0,0 0,1 0,-1-1,0 1,0 0,0 0,0 0,0 0,0 0,0 0,0 0,0 0,0 0,0 1,0-1,-1 0,1 1,-1-1,1 1,-1 0,0 0,1 0,-1-1,0 2,0-1,0 0,0 0,0 0,0 0,0 0,0 1,0-1,0 0,0 0,0 0,-1 1,1-1,1 0,-1-1,0 1,1 0,-1-1,-1 1,2 0,0-1,0 0,-1 0,1 0,0 0,0 0,-1 0,1 0,0 0,0 0,-1 0,1 0,0 0,0 0,0 0,0 0,0 0,0 0,0 0,0 0,0 0,0 0,0 0,1 0,-1 0,1 0,-1 0,1 0,-1 0,1 0,0 1,-1-1,1 0,0 0,-1 0,1 1,0-1,-1 0,1 0,0 0,-1 0,1 0,0 0,-1 0,1 0,0 0,0 0,-1 0,1 0,-1 0,1 0,0 0,-1 0,1 0,0 0,-1-1,1 1,0 0,-1-1,1 1,-1-1,1 1,-1 0,1-2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974 187,'2'0,"-4"0,2 0,0 0,0 0,0 0,0 0,0 1,0-1,0 0,-1 0,1 0,-2 0,1 1,0-1,-1 0,1 0,-1 0,0 0,1 1,-1-1,-1 0,2 0,-1 0,1 0,0 0,0 0,0 0,1 0,-1 0,1 0,0 0,-1 0,1 0,0 0,0 0,0 0,-1 0,1 0,0 0,0 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992 197,'2'0,"-4"0,2 0,0 0,0 0,0 0,0 0,1 0,-1 0,1 0,0 0,-1 0,1 0,0 0,0 0,0 0,0 0,1 0,-2 0,1 0,0 0,-1 0,1 0,-1 0,0 0,1 0,-1 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994 191,'1'0,"-1"0,1 0,0 0,-1 0,1 0,0 0,1 0,-2 0,1-1,0 1,-1 0,1 0,0 0,-1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173 694,'-1'0,"1"0,0 0,0 0,0 0,-1 0,1 1,0-1,0 0,0 0,0 0,0 0,0 0,-1 0,1 0,0 0,0 0,0 0,0 0,0 0,0 0,-1 0,1 0,0 0,0 1,0-1,0 0,0 0,1 0,-1 1,0-1,1 0,-1 1,1-1,0 1,0-1,-1 1,1-1,0 1,-1-1,1 0,0 1,-1-1,1 0,-1 1,0-1,1 0,-1 0,0 0,1 1,-1-1,0 0,0 0,0 0,1 0,-1 0,0 0,0 1,0-1,0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1038 165,'2'0,"-4"0,2 0,1 0,-1-1,0 1,1 0,-1 0,1 0,-1-1,1 1,-1-1,1 1,-1-1,1 1,-1-1,1 1,-1-1,1 1,-1-1,1 0,-1 0,0 0,0 1,0-1,0 1,0 0,0 0,0 0,0-1,0 1,-1 0,1 0,0 0,-1 0,1 0,0 0,-1 0,1 0,-1 0,1 0,-1 1,1-1,-1 0,1 1,-1-1,1 1,-2 0,2 0,0 0,-1 0,1 0,0 0,-1 1,1-1,0 0,0 1,0 0,0 0,0-1,0 1,0-1,0 1,0-1,0 0,0 1,0-1,0 1,0-1,0 2,0-1,0-1,0 0,0 1,0-1,0 0,0 1,0-1,0 0,0 1,0-1,0 0,0 0,0-1,0 1,-1-1,1 1,0-1,0 1,0-1,0 0,-1 0,1 1,0-1,-1 0,1 0,-1 0,1 0,-1 0,1 0,-1 0,1 0,-1-1,1 1,0 0,-1 0,1-1,0 1,0-1,1-1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1056 186,'2'0,"-4"0,2 0,0 0,0 0,0 0,0 0,0 0,0 0,0 0,0 0,0 0,0 0,0 0,0 0,0 0,0 0,0 0,-1 0,0 0,0 0,-1 0,1 0,-1 0,1 0,0 0,0 0,0 0,0 0,0 0,0 0,0 0,1 0,-1 0,1 0,-1 0,1 0,-1 0,1 0,-1 0,1 0,0 0,-1 0,1 0,0 0,0 0,0 0,-1 0,1 0,0 0,0 0,0 0,0 0,1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1073 187,'2'0,"-4"0,2 0,0 0,0 0,0-1,0 1,0 0,0 1,0-1,-1 1,1-1,-1 2,0-1,1 0,-1 0,1 0,0 0,-1 0,1 0,0 0,0 0,0 1,1 0,-1-1,0 0,1-1,-1 1,0 0,1-1,-1 1,0-1,1 0,-1 1,0-1,1 0,-1 0,1 0,-1 0,0 0,3-1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1086 198,'2'0,"-4"0,2 0,0 0,-1 0,1-1,0 1,0 0,0-1,0 1,0 0,0-1,0 1,0 0,0-1,0 1,1 0,-1-1,0 1,0 0,1 0,-1-1,0 1,0 0,1 0,-1 0,1 0,-1 0,0 0,1 0,-1 0,1 0,-1 0,0 0,1 1,-1-1,0 1,0-1,1 1,-1-1,0 1,0 0,0 0,-1 0,1-1,0 2,-1-1,1-1,0 1,0-1,-1 1,1-1,0 0,0 0,0 0,0 1,0-1,0 0,0 0,0 0,0 0,0 0,0 0,0 0,0 0,0 0,0-1,1 1,0-1,-1 0,0 1,1-1,0 0,-1 0,1 1,-1-1,0 1,1-1,-1 1,0-1,0 1,1 0,-1 0,0-1,0 1,0 0,0 0,0 0,0 0,0 0,0 0,0 0,0 0,0 0,0 0,0 1,0-1,0 1,0 0,0-1,0 1,0 0,0-1,0 1,0-1,0 1,1 0,-1-1,0 0,1 1,-1-1,1 1,-1-1,1 0,0 0,-1 0,0 0,2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1111 203,'2'0,"-4"0,2 0,0 0,0 0,0 0,0 0,0 0,0 0,0 0,0-1,0 1,0 0,0 0,0 0,1 1,-1-1,0 0,0 1,0-1,0 1,0-1,-1 1,1 0,-1 0,0 1,0-1,1 0,-1-1,0 1,1 0,-1 0,0 0,1-1,-1 1,1-1,0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1133 189,'2'0,"-4"0,2 0,0 0,0 0,0 1,0-1,0 1,0-1,0 1,1-1,-1 1,0 0,0-1,1 1,-1 0,0-1,1 1,-1-1,1 1,-1-1,0 1,1 0,0-1,-1 0,0 0,1 0,-1 0,1 0,-1 0,1-1,-1 1,1-1,-1 1,0-1,1 1,-1-1,1 1,-1-1,0 1,0 0,0 0,1-1,-1 1,0 0,0 0,0 0,0 0,0-1,0 1,0 0,0 0,0 0,0 1,0-1,1 1,-1-1,0 1,0 0,0 0,0 0,0 0,0 1,0-1,1 0,-1 1,0-1,0 1,0-1,0 0,-1 5,1-5,-1 1,1-1,0 0,-1 0,0 0,1 0,-1 0,0 0,0 0,0-1,0 0,0 0,0 1,1-1,-1 0,0 0,1 0,-1 0,0 0,1 0,-1 0,1-1,-1 1,1 0,0 0,0-1,0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1159 180,'2'0,"-4"0,3 0,-1 1,1 0,0 0,0 0,0 1,-1-1,1 0,0 0,-1 1,1-1,-1 1,0-1,0 1,0-1,0 1,0-1,0 1,0-1,-1 1,1-1,-1 0,1 1,-1-1,1 0,-1 0,0 0,1 0,-1 0,1-1,-1 1,1-1,0 1,-1-1,1 0,0 0,0 1,0-1,0 0,-1 0,1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337 271,'2'0,"-4"0,2 0,0 0,0 0,0 0,0-1,0 1,0 0,0 0,0 0,0 0,0 0,1 0,-1 0,0 0,0 0,0-1,0 1,0 0,0 0,0 0,0 0,0 1,1-1,-1 0,0 0,0 0,0 0,0 0,0 0,0 0,1 0,-1 0,0 0,0 0,0 0,0 0,0 1,0-1,0 0,0 0,0 0,0 0,0 0,0 0,0 0,0 0,0 0,0 0,0 0,0 0,0 0,0 0,0 0,0 0,0 0,0-1,1 1,-1 0,0 0,1 0,-1 0,0 1,0-1,1 0,-1 0,0 0,0 0,0 0,1 0,-1 0,0 0,0 1,0-1,0 0,0 0,0 0,0 0,0 0,0 0,0 0,0 0,0 0,0 1,0-1,0 0,0 0,0 0,-1 0,1-1,0 1,0 0,0 0,0 0,-1 0,1 0,0 0,0 0,0 0,0 0,0 0,0 0,0 0,0 0,0 0,0 0,0 0,0 0,0 0,0 0,0 0,0 0,0 0,0 0,0 0,0 0,0 0,0 0,0 1,0-1,0 0,0 0,0 0,0 0,0 0,0 0,0 0,0 0,0 0,0 0,0 0,0 0,0 0,0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110 383,'2'0,"-4"0,2 0,0 0,0 0,0 0,1 0,-1 0,0 0,0 0,0 0,1-1,-1 1,1 0,0 0,-1 0,1-1,0 1,0 0,-1 0,1-1,-1 1,1 0,0 0,-1 0,1 0,0-1,-1 1,1 0,0 0,-1 0,1 0,0 0,0 0,0 0,-1-1,1 1,0 0,-1 0,1 0,0 0,-1 0,1 0,0 0,0 0,1 0,-1 0,-1 0,1 1,0-1,0 0,-1 0,2 0,-2 0,1 0,0 0,-1 0,1 0,0 0,-1 0,1 0,-1 0,1 0,0 0,-1 0,1 0,0 0,0 0,-1 0,1 0,0 1,-1-1,1 0,0 0,0 0,0 0,0 0,-1 0,1 0,0 0,0 0,0 0,0 0,-1 0,1 0,0 0,-1 0,1 0,0 0,0 0,-1 0,1 0,0 0,-1 0,1 0,0 0,-1 0,1 0,0 0,-1 0,1 0,-1 0,2 0,-2 1,2-1,-1 0,-1 0,1 0,-1 0,1 0,0 1,-1-1,1 0,0 0,0 1,-1-1,1 0,0 0,-1 0,1 1,-1-1,1 0,-1 0,1 0,0 1,0-1,-1 1,1-1,-1 0,1 1,0-1,-1 0,1 1,0-1,-1 0,1 1,0-1,0 1,-1-1,1 0,0 1,-1-1,1 0,0 1,-1-1,1 0,0 1,0 0,0-1,0 1,-1-1,1 0,-1 1,1-1,-1 0,1 1,-1-1,1 0,-1 1,1-1,0 1,-1-1,1 0,-1 1,1-1,-1 1,1-1,-1 0,1 1,-1-1,1 1,0-1,-1 1,1 0,0 0,0-1,-1 1,1-1,0 1,-1 0,1-1,-1 1,1-1,-1 1,1-1,-1 1,1-1,-1 1,1-1,-1 1,1 0,-1-1,1 1,-1-1,1 1,-1-1,0 1,1 0,0-1,-1 1,1-1,-1 1,0-1,1 1,-1-1,0 1,1-1,-1 1,0-1,0 1,1-1,-1 1,0-1,1 1,-1 0,0-1,0 1,1-1,-1 1,0-1,0 1,1-1,-1 1,0-1,0 1,1 0,-1 0,1 0,-1 0,1-1,-1 1,0 0,1-1,-1 1,0 0,1 0,-1-1,1 1,-1 0,1 0,0 0,-1 0,1-1,-1 1,2 1,-1-1,-1-1,1 1,-1-1,1 1,0 0,-1 0,1-1,0 1,0 0,-1 0,1-1,0 1,-1-1,1 1,-1-1,1 1,-1-1,1 1,-1-1,1 1,-1-1,1 1,-1-1,1 0,-1 1,1-1,-1 1,1-1,-1 1,1-1,-1 1,1-1,-1 1,1-1,0 1,-1-1,1 0,-1 1,1-1,-1 1,1-1,-1 0,1 1,-1-1,1 0,-1 1,1-1,-1 0,0 1,1-1,-1 0,0 0,1 0,-1 1,0-1,1 0,-1 0,1 1,-1-1,1 0,-1 0,1 1,-1-1,0 0,1 0,-1 1,1-1,-1 0,0 0,0 0,1 1,-1-1,0 0,1 0,-1 0,0 0,1 1,-1-1,0 0,1 0,-1 1,1-1,-1 0,1 1,-1-1,1 0,-1 0,1 1,-1-1,1 0,-1 1,1-1,0 0,-1 0,1 1,-1-1,1 0,-1 0,1 1,0-1,-1 0,0 0,1 0,0 1,-1-1,0 0,1 0,-1 0,1 0,0 1,-1-1,1 0,0 0,0 0,-1 1,1-1,0 0,-1 0,1 0,0 0,-1 0,1 1,0-1,-1 0,1 0,-1 0,1 0,-1 0,1 0,-1 0,1 0,0 0,-1 0,1 0,-1 0,1 0,-1 0,1 0,-1 0,1 0,0 0,-1 0,0 0,1 0,-1 0,1 0,-1 0,0 0,1 0,-1 0,1 0,0 0,-1 0,0 0,1-1,0 1,-1 0,1 0,-1-1,1 1,-1 0,1 0,-1-1,0 1,1 0,-1-1,0 1,1 0,-1 0,0-1,0 1,1 0,-1 0,0-1,0 1,0 0,1-1,-1 1,0-1,0 1,0-1,1 0,-1 1,0-1,0 1,0-1,0 1,0-1,0 0,0 0,0 1,0-1,0 0,0 1,0-1,-1 0,1 1,0-2,0 1,-1 0,1 1,0-1,-1 0,1 0,-1 1,1-1,-1 0,0-1,0 2,1-1,0 0,-1 1,1-1,-1 1,1-1,-1 1,1-1,-1 1,1-1,0 1,-1-1,1 1,-1-1,0 1,1-1,-1 0,0 1,0-1,1 1,-2-2,1 2,1-1,-1 1,0-1,0 0,1 1,-2-1,2 1,-1-1,1 1,-1-1,0 1,1 0,-1-1,0 0,0 1,1-1,-1 1,0 0,1-1,-1 1,0-1,1 1,-1 0,1-1,-1 1,0-1,1 1,-1 0,0-1,1 1,-1-1,1 1,-1-1,1 1,-1 0,1-1,-1 1,1-1,-1 1,1 0,-1-1,0 1,1-1,-1 1,1 0,-1-1,1 1,0 0,0 0,-1-1,1 1,-1 0,1-1,-1 1,1-1,0 1,-1 0,1-1,0 1,-1 0,1-1,-1 1,1-1,-1 1,1-1,0 1,-1 0,0-1,1 0,-1 0,0 1,1-1,0 1,-1-1,1 1,-1 0,1-1,0 1,-1-1,1 1,-1-1,1 1,-1-1,1 1,0 0,-1-1,1 1,-1-1,1 0,-1 1,1-1,0 1,-1-1,1 1,-1-1,1 1,-1-1,1 1,0-1,-1 1,1-1,-1 1,1-1,-1 0,1 1,-1-1,1 1,0-1,-1 1,1-1,-1 0,1 1,0-1,0 1,-1 0,1-1,0 1,0 0,0-1,-1 1,1 0,0-1,0 1,-1 0,1-1,0 1,0-1,0 1,-1 0,1-1,0 1,0 0,0-1,-1 1,1 0,0-1,0 1,0 0,0-1,-1 1,1-1,0 1,0 0,0-1,0 1,-1 0,1 0,0-1,0 1,0 0,0-1,0 1,-1-1,1 1,0 0,0-1,0 1,-1-1,1 1,0-1,0 1,-1-1,1 1,0-1,0 1,0-1,-1 1,1-1,0 1,0-1,-1 1,1-1,0 0,0 1,-1-1,1 1,0-1,0 0,-1 0,1 0,-1 0,1 1,0-1,0 0,-1 1,1-1,0 0,0 0,-1 1,1-1,0 1,0-1,0 0,-1 1,1-1,0 1,-1-1,1 0,0 1,0-1,-1 0,1 1,0-1,0 0,-1 0,1 1,0-1,0 1,-1-1,1 0,0 1,-1-1,1 1,0-1,0 1,-1-1,1 1,0 0,0-1,0 1,-1-1,1 1,0-1,0 1,-1 0,1-1,0 0,-1 1,1-1,0 1,-1-1,0 0,1 1,0-1,-1 1,1-1,0 1,-1-1,1 1,-1-1,1 1,-1-1,1 1,-1-1,1 0,-1 0,1 1,-1-1,1 1,-1-1,1 1,0-1,-1 1,1 0,0-1,-1 1,1-1,0 1,-1 0,1-1,0 1,-1-1,1 1,-1 0,1-1,-1 1,1-1,-1 1,1-1,0 1,-1-1,1 1,-1-1,1 1,-1-1,1 1,-1-1,1 1,-1-1,0 1,1-1,-1 0,1 1,-1-1,1 1,-1-1,1 1,-1-1,1 1,0 0,-1-1,1 1,-2-1,2 0,-1 1,0-1,1 1,-1-1,1 1,-1 0,1-1,-1 1,1 0,-1-1,1 1,-1-1,1 1,-1 0,1-1,-2 1,2-1,-1 1,1 0,-1 0,1-1,-1 1,1 0,-1-1,1 1,-1 0,0 0,1-1,-1 1,0 0,1-1,-1 1,1 0,-1 0,0-1,1 1,-1 0,1 0,-1 0,0-1,0 1,1 0,-1 0,0 0,1 0,-1 0,1-1,-1 1,-1 0,1 0,0 0,0 0,0 0,0 0,0 0,0 0,0 0,0 0,0 0,1 0,-1 0,0 1,0-1,0 0,-1 0,1 0,0 0,0 0,0 0,0 1,1-1,-1 0,0 0,0 0,0 0,0 0,0 0,0 0,0 1,1-1,-1 0,0 0,0 0,0 0,0 0,0 0,0 0,0 1,0-1,0 0,0 0,0 0,0 0,1 0,-1 0,0 0,0 0,0 0,-2 0,2 0,0 0,0 0,0 0,0 0,0 0,1 0,-1 0,0 0,1 0,-1 0,0 0,1 0,-1 0,0 0,1 0,-1 0,0 0,1 0,-1 0,0 0,1 0,-1 1,0-1,1 0,-1 0,1 0,-1 0,1 0,-1 0,1 0,-1 0,0 0,1 0,-1 0,1 0,0 0,-1 0,1 0,-1 0,1 0,0 0,-1 0,1 0,-1 0,1 0,-1 0,1 0,0 0,-1 0,1 0,-1 0,1 0,-1 0,1 0,0 0,-1 0,1 0,-1 0,1 0,0 0,-1 0,1 0,0 0,-1 0,1 0,-1 0,1 0,0 0,-1 0,1 0,0 0,-1 0,1 0,0 0,0 0,-1 0,1 0,0 0,0 0,-1 0,1 0,0 0,0 0,-1 0,1 0,0 0,0 0,0 0,0 0,0 0,-1 0,1 0,0 0,0 0,0 0,0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360 291,'2'0,"-3"0,1-1,0 1,1 0,-1-1,1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169 396,'2'0,"-4"0,2 0,0 0,0 0,0 0,0 0,0 0,0 0,0 0,0 0,0 0,0 0,0 0,0 0,0 0,0 0,0 0,0 0,0 0,0-1,0 1,0 0,0 0,0 0,0 0,0 0,-1 0,1 0,0-1,0 1,0 0,-1 0,1-1,0 1,-1 0,1-1,0 1,-1 0,1-1,-1 1,1 0,-1-1,1 1,0-1,-1 1,1-1,-1 1,1 0,-1-1,1 1,-1-1,0 0,0 0,1 1,-1-1,1 1,-1-1,1 1,-1-1,1 1,0-1,-1 1,1-1,-1 1,1-1,-1 1,1-1,-1 1,0-1,0 0,1 0,0 1,-1-1,1 1,-1-1,1 1,-1-1,1 1,0-1,-1 1,1 0,0-1,-1 1,1 0,0-1,0 1,0 0,-1 0,1-1,0 1,0 0,0 0,-1-1,1 1,0 0,0 0,-1-1,1 0,-1 1,1-1,0 1,-1 0,1-1,0 1,-1-1,1 1,0 0,0-1,-1 1,1 0,0-1,0 1,-1 0,1 0,0-1,-1 1,1 0,0-1,-1 1,1-1,0 1,0 0,-1-1,1 1,0 0,-1 0,1 0,0-1,0 1,0 0,0 0,0 0,-1 0,1-1,0 1,0 0,0 0,0 0,0 0,0 0,0 0,0 0,0 0,0 0,0 0,0-1,0 1,0 0,0 0,1 0,-1 0,1 0,-1 0,0-1,1 1,0 0,-1 0,1 0,-1 0,1 0,-1 0,1 0,-1 0,0 0,1 0,-1 0,0 0,0 0,1 0,-1 0,0 0,0 0,0 0,1 0,-1 0,0 0,0 0,0 0,0 0,0 0,0 0,0 0,0 0,0 0,0 0,0 0,0 0,0 0,0 0,0 0,0 0,0 0,0 0,0 0,0 0,-1 0,0 0,0 1,1-1,-1 0,0 0,1 0,-1 0,1 0,0 0,-1 0,1 0,-1 0,1 0,0 0,0 0,-1 0,1 0,0 0,0 0,-1 0,1 0,0 0,0 0,0 0,0 0,0 0,0 0,0 0,0 0,0 0,-1 0,1 0,0 0,0 0,0 0,0 0,0 0,0 0,0 0,0 0,0 0,0 0,0 0,0 0,0 0,0 0,0 0,0 0,0 0,0 0,0 1,0-1,0 0,0 0,0 1,0-1,1 0,-1 0,0 1,0-1,0 0,0 0,0 1,1-1,-1 0,0 0,0 1,0-1,0 0,0 1,1-1,-1 0,0 0,0 1,0-1,0 0,0 0,0 0,0 0,0 1,0-1,1 0,-1 0,0 0,0 0,0 0,0 0,0 0,0 0,0 0,0 0,0 0,0 0,0 0,0 1,0-1,0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422 308,'1'0,"-1"0,0 0,1 0,-1 1,0-1,1 0,-1 0,1 0,-1 0,0 0,1 0,-1 0,0 0,1 0,-1 0,1 0,-1 1,0-1,1 0,-1 0,0 0,1 0,-1 0,0 0,1 1,0-1,-1 0,0 0,1 1,-1-1,0 0,0 0,1 0,-1 1,1-1,-1 0,0 0,0 0,1 1,-1-1,0 0,1 0,-1 1,1-1,0 1,-1-1,0 1,1-1,-1 0,1 1,-1-1,1 1,-1-1,0 0,1 1,-1-1,1 1,-1-1,0 1,1-1,0 1,-1-1,1 1,-1-1,1 1,-1-1,1 1,-1-1,0 1,1-1,-1 1,1-1,-1 0,1 1,-1-1,0 1,1-1,-1 1,1-1,-1 1,0-1,1 1,-1 0,1 0,0-1,-1 1,0-1,1 1,-1-1,1 1,0 0,-1 0,1 0,0 0,0-1,-1 1,0-1,1 1,0 0,-1 0,1-1,-1 1,0-1,1 1,-1-1,1 1,-1 0,0-1,1 1,-1 0,1 0,-1 0,1 0,-1 0,0 0,1-1,-1 1,0 0,0 0,0 0,1-1,-1 1,0 0,0 0,0-1,0 1,0 0,0 0,0 0,0 0,0-1,0 1,-1 0,1-1,0 1,0 0,0 0,-1-1,1 1,0 0,-1 0,1-1,0 1,-1 0,1-1,-1 1,1 0,0-1,-1 1,1 0,0-1,-1 1,1 0,-1 0,1-1,0 1,-1-1,0 2,1-1,0 0,-1-1,1 1,0-1,-1 1,1 0,-1 0,1 0,-1-1,1 1,-1-1,1 1,0-1,-1 1,1 0,-1-1,1 1,-1-1,1 1,-1-1,0 1,1 0,-1-1,0 1,0-1,1 1,-1-1,0 1,0-1,0 1,1-1,-1 0,0 1,1-1,-1 0,0 0,0 1,1-1,-1 0,0 0,0 0,0 0,0 1,0-1,0 0,0 0,0 0,0 0,0 0,0 0,0 0,0 0,0 0,1 0,-1-1,0 1,1 0,-1 0,0 0,0 0,1 0,-1 0,1 0,-1-1,1 1,-1 0,1 0,0 0,-1 0,1-1,0 1,0 0,-1-1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403 320,'2'0,"-4"0,3 0,-1 0,0 0,1 0,-1 0,0 0,1 0,-1 0,1 0,0 0,0 0,0 0,0 0,-1 0,1 0,0 1,-1-1,1 0,0 0,0 0,-1 0,1 1,0-1,-1 0,1 0,0 0,-1 0,1 1,0-1,-1 0,1 0,0 1,-1-1,1 0,0 0,-1 1,1-1,0 0,-1 0,1 1,-1-1,2 1,-2-1,1 1,0-1,-1 0,1 1,-1-1,1 1,0-1,0 1,-1-1,1 1,-1-1,1 1,-1-1,1 1,-1-1,1 1,0-1,-1 1,1-1,-1 1,0-1,1 1,-1-1,1 1,-1-1,1 1,-1-1,0 1,0-1,1 1,-1-1,0 1,1-1,-1 1,0-1,0 1,1-1,-1 1,0-1,0 1,0-1,1 1,-1-1,0 1,0 0,0-1,0 1,1-1,-1 1,0 0,0 0,0 0,0 0,0 0,0 0,-1 0,1 0,0 0,0 0,0 1,0-1,-1 0,1 0,0 0,0 0,-1 0,1 0,0 0,-1-1,1 1,0 0,-1 0,1 0,0 0,-1-1,1 1,0 0,-1 0,1-1,-1 1,1 0,-1-1,1 1,-1 0,1-1,0 1,-1-1,1 0,0 1,0-1,-1 0,1 0,0 1,-1-1,1 0,0 1,-1-1,1 0,-1 0,1 1,0-1,-1 0,0 1,1-1,0 0,-1 0,1 0,0 0,0 0,-1 1,1-1,0 0,0 0,-1 0,1 0,0 0,0 0,0 0,0 0,0 0,0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1159 238,'2'0,"-4"0,2 0,0 0,0 0,0 0,0 0,0 0,0 0,0 0,0 0,0 0,0 0,0 0,0 0,0 0,0 0,0 0,0 0,0 0,0 0,0 0,0 0,0 0,0 0,0 0,0 0,0 0,0 0,0 0,0 0,0 0,0 0,0 0,0 0,0 0,0 0,-1 0,1 0,-1 0,0 0,0 1,1-1,-1 0,0 0,0 0,0 0,-1 0,1 0,0 0,0 0,0 0,-1 0,1 0,0 0,-1 1,1-1,-1 0,1 0,-2 0,0 1,2-1,-1 0,1 0,0 0,-1 1,1-1,0 0,0 0,0 0,0 0,0 0,0 0,0 1,1-1,-1 0,0 0,0 0,0 0,0 0,0 0,0 0,-1 0,2 0,-1 0,0 0,-1 0,1 0,0 0,0 0,-1 0,1 0,0 0,0 0,0 0,0 0,0 0,0 0,0 0,0 0,0 0,1 0,-1 0,0 0,-1 0,1 0,0 0,0 0,0 0,-1 0,1 0,0 0,0 1,0-1,-1 0,0-1,1 1,0 0,0 0,0 0,0 0,0 0,0 0,0 0,0 0,0 0,-1 0,1 0,0 0,0 0,0 0,0 0,0 0,0 0,0 0,-1 0,1 0,0 0,0 0,0 0,-1 0,1 0,0 0,0 0,0 0,0-1,0 1,0 0,0 0,0 0,0 0,0 0,1 0,-1 0,0 0,0 0,0 0,0 0,0 0,0 0,0 0,-2 0,2 0,0-1,-1 1,1 0,0 0,0 0,0 0,1 0,-1 0,0 0,0 0,1 0,-1 0,0 0,1 0,-1 0,0 0,1 0,-1 0,0-1,0 1,0 0,1 0,-1 0,0 0,1 0,-1 0,0 0,1 0,-1 0,1 0,-1 0,1 0,-1 0,1 0,-1 0,1 0,0 0,-1 0,1 0,-1 0,1 0,0 0,-1-1,1 1,-1 0,1 0,-1 0,1 0,0 0,-1 0,1 0,-1 0,1 0,-1 0,1 0,-1 0,1 0,-1 0,1 0,-1 0,1 0,-1 0,1 0,0 0,0 0,-1 0,1 0,0 0,-1 0,1 0,0 0,-1 0,1 0,-1 0,1 0,-1 0,1 0,0 0,-1 0,1 0,0 0,-1 0,1 0,-1 0,1 0,0 0,-1 0,1 0,0 0,-1 0,1 0,0 0,-1 0,1 0,-1 0,1 0,-1 0,1 0,-1 0,0 0,1 0,-1 0,1 0,-1 0,1 0,0 0,0 0,-1 0,1 0,0 0,0 0,-1 0,1 0,-1 0,1 0,0 0,-1 0,1-1,0 1,-1 0,1 0,0 0,-1 0,1 0,0 0,-1 0,1 0,-1 0,0 0,1 0,-2 0,2 0,-1 0,1 0,-1 0,1 0,-1 0,0 0,1 0,-1 0,1 0,-1 0,1-1,-1 1,0 0,1 0,-1 0,1 0,-1 0,1 0,0-1,-1 1,1 0,0 0,-1 0,1 0,0 0,-1-1,1 1,0 0,-1 0,1 0,0 0,-1-1,1 1,0 0,0 0,0 0,-1 0,1-1,0 1,0 0,0 0,-1 0,1-1,0 1,0 0,0 0,0 0,0-1,-1 1,1 0,0-1,0 1,0 0,0-1,0 1,0 0,0-1,-1 1,1-1,0 1,0-1,0 1,0-1,0 1,0-1,0 1,-1-1,1 1,0-1,0 1,0 0,0-1,0 0,0 1,0-1,0 1,0-1,0 0,0 1,0-1,0 1,0-1,0 0,0 1,0-1,0 1,0-1,0 0,0 1,0-1,0 0,0 0,0 1,0-1,0 0,-1 0,1 0,0 0,0 0,0 0,0 1,0-1,0 0,0 1,0-1,0 0,-1 1,1-1,0 0,0-1,0 1,0 0,0 0,-1 0,1 1,0-1,0 0,0 1,0-1,0 0,0 1,0-1,-1 0,1 0,0 1,0-1,0 0,0 1,0-1,-1 0,1 1,0-1,0 1,0-1,0 1,0-1,-1 1,1-1,0 1,0-1,0 0,0 1,0-1,-1 1,1-1,0 0,0 1,0-1,0 1,0-1,0 1,-1-1,1 1,0-1,0 1,0-1,0 1,0-1,0 1,0 0,0-1,0 1,0-1,0 1,0 0,0-1,-1 1,1-1,0 1,0 0,0 0,0 0,0-1,0 1,0 0,0 0,0-1,0 1,1 0,-1 0,0 0,0-1,0 1,0 0,0 0,0 0,0 0,0 0,0-1,0 1,1 0,-1 0,0 0,0 0,1 0,-1-1,0 1,0 0,1 0,-1 0,0 0,1 0,-1-1,1 1,-1 0,1 0,-1 0,1 0,-1 0,1 0,0 0,0 0,-1 0,1 0,0 0,-1-1,1 1,0 0,0 0,0 0,0 0,0 0,0 0,-1 0,1 0,0 0,0 0,0 0,0 0,0 0,0 0,0 0,0 0,0 0,0 0,0 0,0 0,0 0,0 0,0 0,0 0,0 0,0 0,0 0,0 0,0 0,0 0,-1 0,1 0,0 0,0 0,0 0,-1 0,1 0,0 0,0 0,0 0,0 0,0 0,0 0,-1 0,1 0,0 0,-1 0,1 0,0 0,0 0,0 0,-1-1,1 1,0 0,0 0,0 0,0 0,0 0,0 0,-1 0,1 0,0 0,0 0,0 0,0 0,0 0,0 0,0 0,1 0,-1-1,0 1,0 0,1 0,-1 0,0 0,0 0,0 0,0-1,0 1,0 0,0 0,0 0,0 0,0 0,0 0,0-1,-1 1,1 0,0 0,0 0,-1 0,1 0,1 0,-2 0,1 0,0 0,0-1,0 1,1 0,-1 0,0 0,1 0,-2 0,1 0,0 0,0 0,0 0,0 0,0-1,-1 1,2 0,-1 0,0 0,0 0,0 0,-1 0,1 0,0 0,0 0,0 0,-1 0,1 0,0 0,0 0,0 0,0-1,0 1,0 0,0 0,0 0,0 0,0 0,0 0,0 0,0 0,0 0,1 0,-1 0,0 0,1-1,-1 1,0 0,0 0,0 0,2 0,-1 0,-1-1,1 1,-1 0,0 0,0 0,0 0,0 0,0 0,1 0,-2 0,1-1,0 1,0 0,-1 0,1 0,0 0,0 0,0 0,0 0,0 0,0 0,0 0,0 0,1 0,-1 0,0 0,0 0,0 0,0 0,0 0,0 0,0 0,0 0,-1 0,1 0,0 0,0 0,0 0,0 0,0 0,0 0,0 0,0 1,0-1,0 0,-1 0,2 0,-1 0,0 0,-1 0,1 0,0 0,0 0,0 0,0 0,0 0,0 0,0 0,0 0,0 0,1 0,-1 0,0 0,3 0,-3 0,1 0,-1 0,0 0,1 0,-1 0,0 0,1 0,-1 0,0 0,0 0,0 0,0 0,-1 0,1 0,0 0,0 0,-1 0,1 0,0-1,-1 1,1 0,-1 0,1 0,-1 0,0 0,1 0,-1 0,1 0,-1 0,1 0,-1 0,0 0,1 0,-1 0,0 0,1 0,-1 0,0 0,1 0,-1 0,1 0,-1 0,0 0,1 0,-1 0,1 0,-1 0,1 0,0 0,-1 0,1 0,0 0,-1 0,0 0,1 1,-1-1,0 0,1 0,-1 0,1 0,-1 0,0 0,1 0,-1 0,0 0,1 1,-1-1,0 0,1 0,-1 0,1 0,-1 0,0 0,1 1,-1-1,0 0,1 0,0 0,-1 0,0 1,1-1,-1 0,1 0,-1 0,0 0,1 0,-1 1,0-1,1 0,-1 0,0 0,1 0,-1 1,0-1,0 0,1 0,-1 0,0 1,0-1,0 0,1 0,-1 1,0-1,0 1,1-1,-1 0,0 1,0-1,0 1,0-1,0 1,1 0,-1-1,0 1,0 0,0 0,0 0,0 0,1 0,-1 0,0 0,0 0,0 0,0 0,0 0,0 0,0 0,0 0,0 0,1 0,-1 0,0 1,0-1,0 1,0-1,0 1,0-1,0 0,0 0,0 0,0-1,0 1,0 0,0 0,0 0,0 0,1 0,-1 0,0 0,0-1,0 1,0-1,0 1,0 0,0-1,0 1,0-1,0 0,1 1,-1 0,0-1,0 1,0 0,0-1,0 1,0-1,0 1,0 0,0-1,-1 1,1-1,0 1,0-1,0 1,0-1,0 1,0-1,-1 1,1-1,0 1,0 0,0-1,-1 1,1-1,0 1,0-1,-1 1,1-1,0 1,0-1,0 1,-1-1,1 1,0-1,0 1,0-1,-1 1,1-1,0 1,0-1,0 1,0-1,0 0,0 1,0-1,-1 1,1-1,0 1,0-1,0 1,0-1,0 0,0 0,0 0,0 1,0-1,0 1,0-1,0 0,0 0,0 1,0-1,0 0,0 1,-1-1,1 0,0 0,0 1,0-1,0 0,0 1,0-1,-1 0,1 0,0 1,0-1,0 0,0 0,-1 1,1-1,0 0,0 0,-1 1,1-1,0 0,0 0,0 0,0 1,-1-1,1 0,0 0,-1 1,1-1,0 0,0 0,-1 0,1 0,0 1,0-1,-1 0,1 0,0 0,-1 0,1 0,0 1,-1-1,1 0,-1 0,1 0,0 0,-1 0,1 0,-1 0,1 0,-1 0,1 0,-1 0,1 1,-1-1,1 0,-1 0,1 0,-1 0,0 0,1 0,-1 0,1 0,-1 0,0 0,1 0,-1 0,1 0,-1 0,1 0,-1 0,1 0,-1 0,1 0,-1 0,1 0,-1 0,1 0,0 0,-1 0,1 0,-1 0,1 0,0 0,-1 0,1 0,0 0,-1 0,1 0,0 0,-1 0,1 0,-1 0,1 0,-1 0,1 0,-1 1,1-1,0 0,0 0,-1 0,1 0,0 0,0 0,-1 0,1 0,0 0,0 0,0 0,-1 0,1 0,0 0,0 0,0 0,0 0,-1 0,1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238,'2'0,"-4"0,2 0,0 0,-1 0,1 0,0 1,-1-1,0 0,0 0,0 0,0 0,0 0,1 0,-1 0,1 0,-1 0,0 1,0-1,1 0,0 0,-1 0,1 0,0 0,0 0,-1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397 442,'2'0,"-4"0,2 0,1 1,0-1,0 1,0-1,0 1,0 0,0-1,0 0,-1 1,1-1,-1 0,1 1,-1-1,0 0,1 0,-1 0,0 1,0-1,1 0,-1 0,0 0,0 0,0 0,0 0,0 0,0 0,1 0,-1 1,0-1,0 0,0 0,0 0,0 0,0 0,1 0,-1 0,0 0,0 0,0 0,0 0,0 0,0 0,0 0,0 0,0 0,0 0,0 0,1 0,-1 0,0 0,0 0,0 0,0 0,0 0,0 0,0 0,0 0,0 0,0 0,0 0,0 0,0 0,0 0,0 0,0 0,0 0,0 0,0 0,0 0,0 0,0 0,0 0,0 0,0 0,0 0,-1 0,0 0,0 0,0 0,0-1,0 1,0 0,0 0,0-1,0 1,0 0,0-1,0 1,0-1,1 1,-1 0,1-1,-1 1,1-1,-1 1,1-1,0 0,-1 1,1-1,0 1,0-1,0 0,0 0,0 1,0-1,1 0,-1 1,0-1,1 1,0-1,0 1,-1-1,2 0,-1 1,-1 0,1 0,0 0,-1 0,1 0,0 1,0-1,0 0,0 1,-1 0,1-1,0 1,-1 0,1 0,-1 0,1 1,-1-1,1 0,-1 0,0 0,0-1,-1 1,1 0,0 0,-1-1,1 1,0-1,-2 1,1 0,0-1,0 0,0 0,0 0,-1 0,1 0,0 0,0-1,1 1,-1 0,0-1,1 1,-1-1,1 0,-1 1,1-1,0 0,0 0,0 0,0 1,0-1,0 0,1 1,-1-1,1 1,-1 0,1-1,-1 1,1 0,0 0,0 0,-1 0,1 0,0 0,-1 1,1-1,0 0,-1 1,1-1,-1 1,1-1,-1 1,0-1,1 1,-1 0,0-1,0 1,-1-1,1 1,0-1,-1 0,0 1,1-1,-1 0,0 0,0 0,1 0,-1 0,0-1,0 1,0-1,0 1,0-1,1 1,0-1,-1 1,1-1,0 1,0-1,0 0,0 1,0-1,0 1,0-1,0 1,1 0,-1 0,0-1,1 1,-1 0,1 0,-1 1,1-1,-1 0,1 0,-1 1,1-1,-1 1,0-1,1 1,-1 0,0-1,0 1,0-1,0 1,-1-1,1 0,0 0,0 1,-1-1,1 0,0 0,-1 0,1 0,0 0,-1-1,1 1,0 0,0 0,0-1,0 1,0 0,0-1,0 1,0 0,1-1,-1 1,0 0,0 0,1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929 442,'1'0,"-1"0,0 0,0 0,0 0,1 0,-1 0,0-1,0 1,1 0,-1 0,1 0,-1 1,1-1,-1 0,0 0,0 0,1 0,-1 1,1-1,-1 0,0 1,0-1,0 1,0-1,0 0,0 1,0-1,0 0,0 1,0-1,0 0,-1 1,1-1,0 0,0 0,-1 0,1 0,0 0,-1 0,1 0,-1 0,1 0,-1-1,1 1,-1-1,1 1,0 0,0-1,0 1,0 0,0 0,0-1,0 1,0 0,0 0,1 0,-1-1,0 1,1 0,0 0,-1 0,1 0,-1 1,0-1,1 0,-1 0,0 1,0-1,1 0,-1 1,0-1,0 0,0 1,-1-1,1 0,0 1,0-1,-1 0,1 0,0 0,-1 0,1 0,-1 0,1 0,-1 0,1 0,0-1,-1 1,1 0,0 0,-1-1,1 1,0 0,0-1,0 1,0 0,1 0,-1-1,0 1,0 0,1 0,-1 0,1 0,-1-1,1 1,-1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0,1 0,-1 0,0 0,0 0,0 0,0 0,0 0,0 0,0 0,0 0,0-1,0 1,0 0,0 0,0 0,-1 0,1 0,0 0,0 0,0 0,0 0,0 0,0 0,0 0,0 0,0-1,0 1,0 0,0 0,0 0,0 0,0 0,0 0,0 0,0 0,0 0,0 0,0 0,0 0,0 0,0 0,0 0,0 0,0 0,0 0,0 0,0 0,0 0,0 0,0 0,0 0,0 0,0 0,0 0,0 0,0 0,0 0,0 0,0 0,0 0,0 0,0 0,0 0,-1 0,1 0,0 0,0 0,0 0,-1 0,1 0,0 0,0-1,0 1,0 0,0 0,0 0,0 0,0 0,0 0,0 0,0 0,0-1,0 1,0 0,0 0,0 0,0 0,0 0,0 0,0 0,0 0,0 1,0-1,0 0,0 0,0 0,0 0,0 1,0-1,0 0,0 0,0 0,0 0,0 1,0-1,0 0,0 0,0 0,0 0,0 0,0 0,-1 0,1 0,0 0,0 0,0 0,0 0,0 0,0 0,0 0,0 0,0 0,0 0,0 0,0 0,0 0,0 0,0 0,0 0,0 0,0 0,0 0,0 0,0 0,0 0,0 0,0 0,0 0,0 0,0 0,0 1,0-1,0 0,0 0,0 1,0-1,-1 0,1 0,0 0,0 0,0 0,0 0,0 0,0 0,0 0,0 0,0 0,0 0,0 0,0 0,0 0,0 0,0 0,0 0,0 0,0 0,0 0,0 0,0 0,0 0,0 0,0 0,0 0,0 0,0 0,0 0,0 0,0 0,0 0,0 0,0 0,0 0,0 0,0 0,0 1,0-1,0 0,0 0,0 0,0 0,0 0,0 0,0 0,0 0,0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636 247,'2'0,"-4"0,2 0,0 0,0 0,0 0,0 0,0 0,0 0,0 0,0 0,0 0,0 0,0 0,0 0,0 0,0 0,0 0,0 0,0 0,0 0,0 0,0 0,0 0,0 0,0 0,1 0,-1 0,0 0,0 0,0 0,0 0,0 0,-1 0,1 0,0 0,0 1,-1-1,1 0,0 1,-1-1,1 1,-1-1,0 1,0 0,1 0,-1-1,0 1,1-1,-1 1,1 0,-1-1,1 1,-1 0,1-1,-1 1,1-1,-1 1,1 0,-1-1,1 1,-1-1,1 1,-1 0,1-1,-1 1,1 0,-1-1,1 1,-1-1,1 1,0-1,-1 1,1 0,-1-1,1 1,-1-1,1 1,0-1,-1 1,1-1,0 0,0 1,-1-1,1 0,0 0,0 1,0-1,-1 0,1 1,0-1,0 0,0 0,0 0,0 1,-1-1,1 0,0 0,0 0,0 0,0 0,0 1,0-1,0 0,0 0,0 0,0 0,0 0,0 0,0 0,-1 0,1 0,0 0,0 0,0 0,0 0,0 0,0 0,0 0,0 0,0 0,0 0,0 0,0 0,0 0,0 0,0 0,0 0,0 0,0 0,0 0,0 0,0 0,0 0,0 0,0 0,0 0,1 0,-1-1,0 1,0 0,0 0,0 0,0-1,0 1,0 0,0-1,0 1,0 0,1-1,-1 1,0 0,0 0,0-1,0 1,0 0,0-1,0 1,0 0,0-1,0 1,0 0,0 0,0 0,0 0,0-1,0 1,0 0,0 0,0 0,0 0,0 0,0 0,0-1,1 1,-1 0,0 0,0 0,0 0,0 0,0 0,0 0,0 0,0 0,0 0,0 0,0 0,0-1,0 1,0 0,0 0,0 0,0 0,0 0,0 0,0 0,0 0,0 0,0 0,0 0,0 0,0 0,-1 1,1-1,0 1,0-1,-1 1,1-1,0 1,-1-1,1 1,0-1,0 1,0-1,-1 1,1-1,0 0,0 1,0-1,0 0,0 1,0-1,0 0,0 0,0 1,0-1,0 0,0 0,0 1,0-1,0 0,0 0,0 0,0 1,0-1,0 0,0 0,0 0,0 0,0 0,0 1,0-1,0 0,1 0,-1 0,0 0,0 0,1 0,-1 0,1 0,-1 0,1 0,0-1,0 1,-1 0,1 0,0-1,-1 1,1 0,-1 0,0 0,1-1,-1 1,0 0,1 0,-1 0,0 0,0 0,0 0,0 0,0 0,0 0,1-1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594 294,'2'0,"-4"0,2 0,0 0,0 0,0 0,0 0,0 0,0 0,0-1,0 1,0 0,0 0,0 0,0 0,0 0,0 0,0 0,1 0,-1 0,0 0,0 0,0 0,0 1,0-1,0 0,0 0,0 0,0 0,0 0,0 1,0-1,0 0,0 0,0 0,0 0,0 0,0 0,0 0,0 0,0 0,0 0,0 0,0 0,0 0,0 0,0 0,0 0,0 0,0 0,0-1,0 1,0 0,0 0,0 0,0 0,0 0,0 0,0 0,0 0,0 0,0 0,0 0,0 0,0 0,0 0,0 0,0 0,0 0,0 1,-1-1,1 0,0 0,0 0,0 0,0 0,0 0,0 0,0 0,0 0,0-1,0 1,0 0,0 0,0 0,0 0,0 0,0 0,0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595 292,'2'0,"-4"0,2 0,0 0,0 0,0 0,0 0,-1 1,1-1,0 0,-1 1,1-1,-1 1,1-1,-1 1,1-1,-1 1,0 0,0 0,0-1,0 1,1 0,-1 0,0 0,-1 0,1 0,1 0,-1 0,0-1,1 1,-1 0,0 0,1-1,0 1,-1-1,1 1,-1-1,1 1,-1-1,1 1,-1-1,1 1,0-1,-1 1,1-1,0 1,-1-1,1 0,0 1,0-1,-1 0,1 0,0 1,0-1,0 0,-1 0,1 0,0 1,0-1,0 0,0 0,0 0,0 0,0 0,0 0,0 0,-1 0,1 0,0 0,0 0,0 1,0-1,0 0,0 0,0 0,0 0,0 0,0 0,0 0,0 0,0 0,0 0,0 0,0 0,0 0,0 0,0 0,0 0,0 0,0 0,0 0,0-1,0 1,1 0,-1-1,0 1,0 0,0 0,0-1,0 1,0 0,0-1,0 1,0 0,0 0,0-1,0 1,0-1,0 1,0 0,0-1,0 1,0 0,0-1,0 1,0 0,0 0,0-1,0 1,0 0,0 0,0-1,0 1,0 0,0 0,0 0,0 0,0 0,0 0,0-1,0 1,0 0,0 0,0 0,0 0,0 0,0 0,0 0,0 0,0 0,0 0,0 0,0 0,0 0,0 0,0 0,0 0,0 0,0 1,-1 0,1-1,0 1,0 0,0-1,-1 1,1-1,0 1,0-1,0 1,0-1,0 0,0 0,0 1,-1-1,1 0,0 1,0-1,0 0,0 0,0 0,0 0,0 0,0 1,0-1,0 0,0 0,0 0,0 0,0 1,0-1,1 0,-1 0,0 0,0 0,0 0,1 0,-1 0,1 0,-1 0,1 0,-1 0,1 0,0 0,-1 0,1 0,0 0,0 0,-1 0,1 0,-1 0,1 0,-1 0,0 0,1-1,-1 1,0 0,0 0,0 0,1 0,-1 0,0 0,0 0,0 0,0 0,0 0,0 0,0 0,1 0,-1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370 311,'2'0,"-4"0,2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0,-1 0,1 0,0 0,0 0,0 0,0 0,0 0,-1 0,1-1,0 1,0 0,0 0,0 0,0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629 248,'2'0,"-4"0,2 0,0 0,0 0,0 0,0 0,0 0,0 0,0 0,0 0,0 0,0 0,0 0,0 0,0 0,0 0,0 0,0 0,0 0,0 0,1 0,-1 0,0 0,0 0,0 0,0 0,0 0,0 0,0 0,0 0,0 0,0 0,0 0,0 0,0 0,0 0,0 0,0 0,0 0,0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679 395,'2'0,"-4"0,2-1,0 1,0 0,0 0,0 0,0 0,0 0,0 0,0 0,0 0,0 0,0 0,0 0,0 0,0 0,0 0,0 0,0 0,0 0,0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752 420,'2'0,"-4"0,2 0,0 0,0 0,0 0,0 0,0 0,0 0,0 0,0 0,0 0,0 0,0 0,0 0,0 0,0 0,0 0,0 0,0 0,0 0,0 0,0 0,0 0,0 0,0 0,0 0,0 0,0 0,0 0,0 0,0 0,0 0,0 0,0 0,0 0,0 0,0 0,0-1,0 1,0 0,0 0,0 0,0 0,0 0,0 0,0 0,0 0,1 0,-1 0,0 0,0 0,0 0,0 0,0 0,0 0,0 0,0 0,0 0,1 0,-1 0,0 0,0 0,0 0,0 0,0 1,0-1,0 0,0 0,0 0,0 0,0 0,0 0,0 0,0 0,0 0,0 0,0 0,0 0,0 0,0 0,0 0,0 0,0 0,0 0,0 0,0 0,0 0,0 0,0 0,0 0,0 0,0 0,0 0,0 0,0 0,0 0,0 0,0 0,0 0,0 0,0 0,0 0,1 0,-1 0,0 0,0 0,0 1,0-1,0 0,0 0,0 0,0 0,0 0,-1 0,1 0,0 0,0 0,0 0,0 0,0 0,0 0,0 0,0 0,0 0,0 0,0 0,0 0,0 0,0 0,0 0,0 0,0 0,0 0,0 0,0 0,0 0,0 0,0 0,0 0,0 0,0 0,0 0,0 0,0 0,-1 0,1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0,1 0,-1 0,0 0,0 0,0 0,0 1,0-1,0 0,0 0,0 0,0 0,0 0,0 0,0 0,0 0,0 0,0 0,0 0,0 0,0 0,0 0,0 0,0 0,0 0,0-1,0 1,0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755 423,'2'0,"-4"0,2 0,0 0,0 0,0 0,0 0,0 0,0 0,0 0,0 0,0 0,0 0,0 0,0 0,0 0,0 0,0 0,0 0,0 0,0 0,0 0,0 0,0 0,0 0,0 0,0 0,0 0,0 0,0 0,0 0,0 0,0 0,0 0,0 0,0 0,1 0,-1 0,0 0,0 0,0 0,0 0,0 0,0 0,0 0,0 1,0-1,0 0,0 0,0 0,0 0,0 0,0 0,0 0,0 0,0 0,0 0,0 0,0 0,0 0,0 0,0 0,0 0,0 0,0 0,0 0,0 0,0 0,0 0,0 0,0 0,0 0,0 0,0 0,0 0,0 0,0 0,0 0,0 0,-1 0,1 0,0 0,0 0,0 1,0-1,0 0,0 0,0 0,0 0,0 0,0 0,-1 0,1 0,0 0,0 0,0 0,0 0,0 0,0 0,0 0,0 0,0 0,0 0,0 0,0 0,0 0,0 0,0 0,0 0,0 0,0 0,0 0,0 0,0 0,0 0,0 0,0 0,0 0,0 0,0 0,0 0,0 0,0 0,0 0,0 0,0 0,0 0,-1 0,1 0,0 0,0 0,0 0,0 0,0 0,0 0,0 0,0 0,0 0,0 0,-1 0,1 0,0 0,0 0,0 0,0 0,0 0,0 0,0 0,0 0,0 0,0 0,0 0,0 0,0 0,0 0,0 0,0 0,0 0,0 0,0 0,0 0,1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754 433,'2'0,"-4"0,2-1,0 1,0 0,0 0,0 0,0 0,0 0,0 0,0 0,0 0,0 0,0 0,0 0,0 0,0 0,1 0,-1 0,0 0,0 0,0 0,0 0,0 0,0 0,0 0,0 0,0 0,0 0,0 0,0 0,0 0,0 0,0 0,0 0,0 0,0 0,0 0,0 0,0 0,0 0,0 0,0 0,0-1,0 1,0 0,0 0,0 0,0 0,0 0,0 0,0 0,0 0,0 0,0 0,0 0,0-1,0 1,0 0,0 0,0 0,0 0,0 0,0 0,0 0,0 0,0 0,0 0,0 0,0 0,0 1,0-1,1 0,-1 0,0 0,0 0,0 0,0 0,0 0,0 0,0 0,0 0,0 0,0 0,0 0,0 0,0 0,0 0,0 0,0 0,0 0,0 0,0 0,0 0,0 0,0 0,0 0,0 0,0 0,0 0,0 0,0 0,0 0,0 0,0 0,0 0,0 0,0 0,-1 1,1-1,0 0,0 0,0 0,0 0,0 0,0 0,0 0,0 0,0 0,0 0,0 0,0 0,0 0,0 0,0 0,0 0,0 0,0 0,0 0,0 0,0 0,1-1,-1 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756 441,'2'0,"-4"0,2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0,0-1,0 1,0 0,0 0,0 0,0 0,0 0,0 0,0 0,1 0,-1 0,0 0,0 0,0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756 452,'2'0,"-4"0,2 0,0 0,0 0,0 0,0 0,0 0,0 0,0 0,0-1,0 1,0 0,1 0,-1 0,0 0,0 0,0 0,0 0,0 0,0 0,0 0,0 0,0 0,1 0,-1 1,0-1,0 0,0 0,0 0,0 0,0 0,0 0,0 0,0 0,0 0,0 0,0 0,0 0,0 0,0 0,0 0,0 0,0 0,0 0,0 0,0 0,0 0,0 0,0 0,0 0,0-1,0 1,0 0,0 0,0 0,0 0,0 0,1 0,-1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759 460,'2'0,"-4"0,2 0,0 0,0 0,0 0,0 0,0 0,0 0,0 0,0 0,1 0,-1 0,0 0,0 0,1 0,-1 0,0 0,0 1,0-1,0 0,0 0,0 0,0 0,0 0,0 0,0 0,0 0,-1 0,1 0,0 0,0 0,0 0,0 0,0 0,0 0,0 0,0 0,0 0,0 0,0 0,0 0,0 0,0 0,0 0,0 0,0 0,0 0,0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763 469,'2'0,"-4"0,2 0,0 0,0 0,0 0,0 0,0 0,0 0,0 0,0 0,0 0,0 0,0 0,0 0,0 0,0 0,0 0,0 0,0 0,0 0,0 0,0 0,0 0,0 0,0 1,1-1,-1 0,0 0,0 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747 458,'2'0,"-4"0,2 0,0 0,0 0,0 0,0 0,0 0,0 0,0 0,0 0,0 0,0 0,0 0,0 0,0 0,0 0,0 0,0 0,0 0,0 0,0 0,0 0,0 0,0 0,0 0,0 0,0-1,1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428 309,'2'0,"-4"0,2 0,0 0,0 0,0 0,0 0,0 0,0 0,0-1,0 1,1 0,-1 0,0 0,0 0,0 1,0-1,0 0,0 0,1 0,-1 0,0 0,0 0,0 0,0 0,0 0,0 0,0 0,0 0,0 0,0 0,0 0,0 0,0 0,0 0,0 0,0 0,0 0,0 0,0 0,0 0,0 0,0 0,0 0,0 0,0 0,0 0,0 0,0-1,0 1,0 0,0 0,0 0,0 0,0 0,0 0,0 0,0 0,0 0,0 0,0 0,0 0,0 0,0 0,-1 1,1-1,0 0,0 0,0 0,0 0,0 0,0 0,0 0,0 0,0-1,-1 1,1 0,0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746 449,'2'0,"-4"0,2 0,0 0,0 0,0 0,0 0,0 0,0 0,0 0,0 0,0 0,0 0,0 0,0 0,0 0,0 0,0 0,0 0,0 0,0 0,0-1,0 1,0 0,0 0,0 0,0 0,0 0,0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745 444,'2'0,"-4"0,2 0,0 0,0 0,0 0,0 0,0 0,0 0,0-1,0 1,0 0,0 0,-1 0,1 0,0 0,0 0,0 0,0 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742 436,'2'0,"-4"0,2 0,0 0,0 0,0 0,0 0,0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737 433,'2'0,"-4"0,2 0,0 0,0 0,0 0,0 0,0 0,0 0,0 0,0 0,0 0,0 0,0 0,0 0,0 0,0 0,0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733 436,'2'0,"-4"0,2 0,0 0,0 0,0 0,0 0,0 0,0 0,0 0,0 0,0 0,0 0,0 0,0 0,0 0,0 0,0 0,1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740 446,'2'0,"-4"0,2 0,0 0,0 0,0 0,0 0,0 0,0 0,0 0,0 0,0 0,0 0,0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740 454,'0'1,"-1"-1,1 0,0 0,0 0,0 0,0 0,0 0,0 0,0 1,0-1,0 0,0 0,0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738 463,'2'0,"-4"0,2 0,0 0,0 0,0 0,0 0,0 0,0 0,0 0,0 0,0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730 458,'2'0,"-4"0,2 0,0 0,0 0,0 0,0 0,0 0,0 0,0 0,0 0,0-1,0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728 450,'2'0,"-4"0,2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17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476 386,'2'0,"-4"0,2 0,0 0,0 0,0 0,0 0,0 0,0 0,0 0,0 0,0 0,0 0,0 0,0 0,0 0,0 0,0 0,0 0,0 0,0 0,0 0,-1 0,1 0,0 0,0 0,0 0,0 0,0 0,0 1,0-1,-1 0,1 0,0 0,0 0,0 0,0-1,0 1,0 0,0 0,0 0,0 0,0 0,0 0,0 0,0 0,0 0,0 0,0 0,0 0,0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719 445,'2'0,"-4"0,2 0,0 0,0 0,0 0,0 0,0 0,0 0,0 0,0 0,0 0,0 0,0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717 441,'2'0,"-4"0,2 0,0 0,0 0,0 0,0 0,0-1,0 1,0 0,0 0,0 0,0 0,0 0,1 0,-1 0,0-1,1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722 433,'2'0,"-4"0,2 0,0 0,0 0,0 0,0 0,0 0,0 0,0 0,0-1,0 1,1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714 433,'2'0,"-4"0,2 0,0 0,0 0,0 0,0 0,0 0,0 0,0 0,0 0,0 0,0 0,-1 0,1 1,0-1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709 447,'2'0,"-4"0,2 0,0 0,0 0,0 0,0 0,0 0,0 0,0 0,0 0,1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716 456,'2'0,"-4"0,2 0,0 0,0 1,0-1,0 0,0 0,0 0,0 0,0 0,1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720 463,'2'0,"-4"0,2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704 454,'2'0,"-4"0,2 0,0 0,0 0,0 0,0-1,0 1,0 0,-1 0,1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699 446,'2'0,"-4"0,2 0,0 0,0 0,0 0,0 0,0-1,0 1,-1 0,1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3T18:34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694 448,'2'0,"-4"0,2 0,0 0,0 0,0 0,0 0,0 0,0 0,0 0,1 0,-1 1,0-1,1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.xml"/><Relationship Id="rId98" Type="http://schemas.openxmlformats.org/officeDocument/2006/relationships/image" Target="../media/image51.png"/><Relationship Id="rId97" Type="http://schemas.openxmlformats.org/officeDocument/2006/relationships/customXml" Target="../ink/ink48.xml"/><Relationship Id="rId96" Type="http://schemas.openxmlformats.org/officeDocument/2006/relationships/image" Target="../media/image50.png"/><Relationship Id="rId95" Type="http://schemas.openxmlformats.org/officeDocument/2006/relationships/customXml" Target="../ink/ink47.xml"/><Relationship Id="rId94" Type="http://schemas.openxmlformats.org/officeDocument/2006/relationships/image" Target="../media/image49.png"/><Relationship Id="rId93" Type="http://schemas.openxmlformats.org/officeDocument/2006/relationships/customXml" Target="../ink/ink46.xml"/><Relationship Id="rId92" Type="http://schemas.openxmlformats.org/officeDocument/2006/relationships/image" Target="../media/image48.png"/><Relationship Id="rId91" Type="http://schemas.openxmlformats.org/officeDocument/2006/relationships/customXml" Target="../ink/ink45.xml"/><Relationship Id="rId90" Type="http://schemas.openxmlformats.org/officeDocument/2006/relationships/image" Target="../media/image47.png"/><Relationship Id="rId9" Type="http://schemas.openxmlformats.org/officeDocument/2006/relationships/customXml" Target="../ink/ink4.xml"/><Relationship Id="rId89" Type="http://schemas.openxmlformats.org/officeDocument/2006/relationships/customXml" Target="../ink/ink44.xml"/><Relationship Id="rId88" Type="http://schemas.openxmlformats.org/officeDocument/2006/relationships/image" Target="../media/image46.png"/><Relationship Id="rId87" Type="http://schemas.openxmlformats.org/officeDocument/2006/relationships/customXml" Target="../ink/ink43.xml"/><Relationship Id="rId86" Type="http://schemas.openxmlformats.org/officeDocument/2006/relationships/image" Target="../media/image45.png"/><Relationship Id="rId85" Type="http://schemas.openxmlformats.org/officeDocument/2006/relationships/customXml" Target="../ink/ink42.xml"/><Relationship Id="rId84" Type="http://schemas.openxmlformats.org/officeDocument/2006/relationships/image" Target="../media/image44.png"/><Relationship Id="rId83" Type="http://schemas.openxmlformats.org/officeDocument/2006/relationships/customXml" Target="../ink/ink41.xml"/><Relationship Id="rId82" Type="http://schemas.openxmlformats.org/officeDocument/2006/relationships/image" Target="../media/image43.png"/><Relationship Id="rId81" Type="http://schemas.openxmlformats.org/officeDocument/2006/relationships/customXml" Target="../ink/ink40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39.xml"/><Relationship Id="rId78" Type="http://schemas.openxmlformats.org/officeDocument/2006/relationships/image" Target="../media/image41.png"/><Relationship Id="rId77" Type="http://schemas.openxmlformats.org/officeDocument/2006/relationships/customXml" Target="../ink/ink38.xml"/><Relationship Id="rId76" Type="http://schemas.openxmlformats.org/officeDocument/2006/relationships/image" Target="../media/image40.png"/><Relationship Id="rId75" Type="http://schemas.openxmlformats.org/officeDocument/2006/relationships/customXml" Target="../ink/ink37.xml"/><Relationship Id="rId74" Type="http://schemas.openxmlformats.org/officeDocument/2006/relationships/image" Target="../media/image39.png"/><Relationship Id="rId73" Type="http://schemas.openxmlformats.org/officeDocument/2006/relationships/customXml" Target="../ink/ink36.xml"/><Relationship Id="rId72" Type="http://schemas.openxmlformats.org/officeDocument/2006/relationships/image" Target="../media/image38.png"/><Relationship Id="rId71" Type="http://schemas.openxmlformats.org/officeDocument/2006/relationships/customXml" Target="../ink/ink35.xml"/><Relationship Id="rId70" Type="http://schemas.openxmlformats.org/officeDocument/2006/relationships/image" Target="../media/image37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36.png"/><Relationship Id="rId67" Type="http://schemas.openxmlformats.org/officeDocument/2006/relationships/customXml" Target="../ink/ink33.xml"/><Relationship Id="rId66" Type="http://schemas.openxmlformats.org/officeDocument/2006/relationships/image" Target="../media/image35.png"/><Relationship Id="rId65" Type="http://schemas.openxmlformats.org/officeDocument/2006/relationships/customXml" Target="../ink/ink32.xml"/><Relationship Id="rId64" Type="http://schemas.openxmlformats.org/officeDocument/2006/relationships/image" Target="../media/image34.png"/><Relationship Id="rId63" Type="http://schemas.openxmlformats.org/officeDocument/2006/relationships/customXml" Target="../ink/ink31.xml"/><Relationship Id="rId62" Type="http://schemas.openxmlformats.org/officeDocument/2006/relationships/image" Target="../media/image33.png"/><Relationship Id="rId61" Type="http://schemas.openxmlformats.org/officeDocument/2006/relationships/customXml" Target="../ink/ink30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29.xml"/><Relationship Id="rId58" Type="http://schemas.openxmlformats.org/officeDocument/2006/relationships/image" Target="../media/image31.png"/><Relationship Id="rId57" Type="http://schemas.openxmlformats.org/officeDocument/2006/relationships/customXml" Target="../ink/ink28.xml"/><Relationship Id="rId56" Type="http://schemas.openxmlformats.org/officeDocument/2006/relationships/image" Target="../media/image30.png"/><Relationship Id="rId55" Type="http://schemas.openxmlformats.org/officeDocument/2006/relationships/customXml" Target="../ink/ink27.xml"/><Relationship Id="rId54" Type="http://schemas.openxmlformats.org/officeDocument/2006/relationships/image" Target="../media/image29.png"/><Relationship Id="rId53" Type="http://schemas.openxmlformats.org/officeDocument/2006/relationships/customXml" Target="../ink/ink26.xml"/><Relationship Id="rId52" Type="http://schemas.openxmlformats.org/officeDocument/2006/relationships/image" Target="../media/image28.png"/><Relationship Id="rId51" Type="http://schemas.openxmlformats.org/officeDocument/2006/relationships/customXml" Target="../ink/ink25.xml"/><Relationship Id="rId50" Type="http://schemas.openxmlformats.org/officeDocument/2006/relationships/image" Target="../media/image27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26.png"/><Relationship Id="rId47" Type="http://schemas.openxmlformats.org/officeDocument/2006/relationships/customXml" Target="../ink/ink23.xml"/><Relationship Id="rId46" Type="http://schemas.openxmlformats.org/officeDocument/2006/relationships/image" Target="../media/image25.png"/><Relationship Id="rId45" Type="http://schemas.openxmlformats.org/officeDocument/2006/relationships/customXml" Target="../ink/ink22.xml"/><Relationship Id="rId44" Type="http://schemas.openxmlformats.org/officeDocument/2006/relationships/image" Target="../media/image24.png"/><Relationship Id="rId43" Type="http://schemas.openxmlformats.org/officeDocument/2006/relationships/customXml" Target="../ink/ink21.xml"/><Relationship Id="rId42" Type="http://schemas.openxmlformats.org/officeDocument/2006/relationships/image" Target="../media/image23.png"/><Relationship Id="rId41" Type="http://schemas.openxmlformats.org/officeDocument/2006/relationships/customXml" Target="../ink/ink20.xml"/><Relationship Id="rId40" Type="http://schemas.openxmlformats.org/officeDocument/2006/relationships/image" Target="../media/image22.png"/><Relationship Id="rId4" Type="http://schemas.openxmlformats.org/officeDocument/2006/relationships/image" Target="../media/image4.png"/><Relationship Id="rId39" Type="http://schemas.openxmlformats.org/officeDocument/2006/relationships/customXml" Target="../ink/ink19.xml"/><Relationship Id="rId38" Type="http://schemas.openxmlformats.org/officeDocument/2006/relationships/image" Target="../media/image21.png"/><Relationship Id="rId37" Type="http://schemas.openxmlformats.org/officeDocument/2006/relationships/customXml" Target="../ink/ink18.xml"/><Relationship Id="rId36" Type="http://schemas.openxmlformats.org/officeDocument/2006/relationships/image" Target="../media/image20.png"/><Relationship Id="rId35" Type="http://schemas.openxmlformats.org/officeDocument/2006/relationships/customXml" Target="../ink/ink17.xml"/><Relationship Id="rId34" Type="http://schemas.openxmlformats.org/officeDocument/2006/relationships/image" Target="../media/image19.png"/><Relationship Id="rId33" Type="http://schemas.openxmlformats.org/officeDocument/2006/relationships/customXml" Target="../ink/ink16.xml"/><Relationship Id="rId32" Type="http://schemas.openxmlformats.org/officeDocument/2006/relationships/image" Target="../media/image18.png"/><Relationship Id="rId31" Type="http://schemas.openxmlformats.org/officeDocument/2006/relationships/customXml" Target="../ink/ink15.xml"/><Relationship Id="rId30" Type="http://schemas.openxmlformats.org/officeDocument/2006/relationships/image" Target="../media/image17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16.png"/><Relationship Id="rId27" Type="http://schemas.openxmlformats.org/officeDocument/2006/relationships/customXml" Target="../ink/ink13.xml"/><Relationship Id="rId26" Type="http://schemas.openxmlformats.org/officeDocument/2006/relationships/image" Target="../media/image15.png"/><Relationship Id="rId25" Type="http://schemas.openxmlformats.org/officeDocument/2006/relationships/customXml" Target="../ink/ink12.xml"/><Relationship Id="rId24" Type="http://schemas.openxmlformats.org/officeDocument/2006/relationships/image" Target="../media/image14.png"/><Relationship Id="rId23" Type="http://schemas.openxmlformats.org/officeDocument/2006/relationships/customXml" Target="../ink/ink11.xml"/><Relationship Id="rId22" Type="http://schemas.openxmlformats.org/officeDocument/2006/relationships/image" Target="../media/image13.png"/><Relationship Id="rId21" Type="http://schemas.openxmlformats.org/officeDocument/2006/relationships/customXml" Target="../ink/ink10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customXml" Target="../ink/ink9.xml"/><Relationship Id="rId18" Type="http://schemas.openxmlformats.org/officeDocument/2006/relationships/image" Target="../media/image11.png"/><Relationship Id="rId17" Type="http://schemas.openxmlformats.org/officeDocument/2006/relationships/customXml" Target="../ink/ink8.xml"/><Relationship Id="rId16" Type="http://schemas.openxmlformats.org/officeDocument/2006/relationships/image" Target="../media/image10.png"/><Relationship Id="rId15" Type="http://schemas.openxmlformats.org/officeDocument/2006/relationships/customXml" Target="../ink/ink7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9" Type="http://schemas.openxmlformats.org/officeDocument/2006/relationships/slideLayout" Target="../slideLayouts/slideLayout2.xml"/><Relationship Id="rId128" Type="http://schemas.openxmlformats.org/officeDocument/2006/relationships/image" Target="../media/image66.png"/><Relationship Id="rId127" Type="http://schemas.openxmlformats.org/officeDocument/2006/relationships/customXml" Target="../ink/ink63.xml"/><Relationship Id="rId126" Type="http://schemas.openxmlformats.org/officeDocument/2006/relationships/image" Target="../media/image65.png"/><Relationship Id="rId125" Type="http://schemas.openxmlformats.org/officeDocument/2006/relationships/customXml" Target="../ink/ink62.xml"/><Relationship Id="rId124" Type="http://schemas.openxmlformats.org/officeDocument/2006/relationships/image" Target="../media/image64.png"/><Relationship Id="rId123" Type="http://schemas.openxmlformats.org/officeDocument/2006/relationships/customXml" Target="../ink/ink61.xml"/><Relationship Id="rId122" Type="http://schemas.openxmlformats.org/officeDocument/2006/relationships/image" Target="../media/image63.png"/><Relationship Id="rId121" Type="http://schemas.openxmlformats.org/officeDocument/2006/relationships/customXml" Target="../ink/ink60.xml"/><Relationship Id="rId120" Type="http://schemas.openxmlformats.org/officeDocument/2006/relationships/image" Target="../media/image62.png"/><Relationship Id="rId12" Type="http://schemas.openxmlformats.org/officeDocument/2006/relationships/image" Target="../media/image8.png"/><Relationship Id="rId119" Type="http://schemas.openxmlformats.org/officeDocument/2006/relationships/customXml" Target="../ink/ink59.xml"/><Relationship Id="rId118" Type="http://schemas.openxmlformats.org/officeDocument/2006/relationships/image" Target="../media/image61.png"/><Relationship Id="rId117" Type="http://schemas.openxmlformats.org/officeDocument/2006/relationships/customXml" Target="../ink/ink58.xml"/><Relationship Id="rId116" Type="http://schemas.openxmlformats.org/officeDocument/2006/relationships/image" Target="../media/image60.png"/><Relationship Id="rId115" Type="http://schemas.openxmlformats.org/officeDocument/2006/relationships/customXml" Target="../ink/ink57.xml"/><Relationship Id="rId114" Type="http://schemas.openxmlformats.org/officeDocument/2006/relationships/image" Target="../media/image59.png"/><Relationship Id="rId113" Type="http://schemas.openxmlformats.org/officeDocument/2006/relationships/customXml" Target="../ink/ink56.xml"/><Relationship Id="rId112" Type="http://schemas.openxmlformats.org/officeDocument/2006/relationships/image" Target="../media/image58.png"/><Relationship Id="rId111" Type="http://schemas.openxmlformats.org/officeDocument/2006/relationships/customXml" Target="../ink/ink55.xml"/><Relationship Id="rId110" Type="http://schemas.openxmlformats.org/officeDocument/2006/relationships/image" Target="../media/image57.png"/><Relationship Id="rId11" Type="http://schemas.openxmlformats.org/officeDocument/2006/relationships/customXml" Target="../ink/ink5.xml"/><Relationship Id="rId109" Type="http://schemas.openxmlformats.org/officeDocument/2006/relationships/customXml" Target="../ink/ink54.xml"/><Relationship Id="rId108" Type="http://schemas.openxmlformats.org/officeDocument/2006/relationships/image" Target="../media/image56.png"/><Relationship Id="rId107" Type="http://schemas.openxmlformats.org/officeDocument/2006/relationships/customXml" Target="../ink/ink53.xml"/><Relationship Id="rId106" Type="http://schemas.openxmlformats.org/officeDocument/2006/relationships/image" Target="../media/image55.png"/><Relationship Id="rId105" Type="http://schemas.openxmlformats.org/officeDocument/2006/relationships/customXml" Target="../ink/ink52.xml"/><Relationship Id="rId104" Type="http://schemas.openxmlformats.org/officeDocument/2006/relationships/image" Target="../media/image54.png"/><Relationship Id="rId103" Type="http://schemas.openxmlformats.org/officeDocument/2006/relationships/customXml" Target="../ink/ink51.xml"/><Relationship Id="rId102" Type="http://schemas.openxmlformats.org/officeDocument/2006/relationships/image" Target="../media/image53.png"/><Relationship Id="rId101" Type="http://schemas.openxmlformats.org/officeDocument/2006/relationships/customXml" Target="../ink/ink50.xml"/><Relationship Id="rId100" Type="http://schemas.openxmlformats.org/officeDocument/2006/relationships/image" Target="../media/image52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8.png"/><Relationship Id="rId98" Type="http://schemas.openxmlformats.org/officeDocument/2006/relationships/customXml" Target="../ink/ink119.xml"/><Relationship Id="rId97" Type="http://schemas.openxmlformats.org/officeDocument/2006/relationships/image" Target="../media/image107.png"/><Relationship Id="rId96" Type="http://schemas.openxmlformats.org/officeDocument/2006/relationships/customXml" Target="../ink/ink118.xml"/><Relationship Id="rId95" Type="http://schemas.openxmlformats.org/officeDocument/2006/relationships/image" Target="../media/image106.png"/><Relationship Id="rId94" Type="http://schemas.openxmlformats.org/officeDocument/2006/relationships/customXml" Target="../ink/ink117.xml"/><Relationship Id="rId93" Type="http://schemas.openxmlformats.org/officeDocument/2006/relationships/image" Target="../media/image105.png"/><Relationship Id="rId92" Type="http://schemas.openxmlformats.org/officeDocument/2006/relationships/customXml" Target="../ink/ink116.xml"/><Relationship Id="rId91" Type="http://schemas.openxmlformats.org/officeDocument/2006/relationships/image" Target="../media/image104.png"/><Relationship Id="rId90" Type="http://schemas.openxmlformats.org/officeDocument/2006/relationships/customXml" Target="../ink/ink115.xml"/><Relationship Id="rId9" Type="http://schemas.openxmlformats.org/officeDocument/2006/relationships/image" Target="../media/image71.png"/><Relationship Id="rId89" Type="http://schemas.openxmlformats.org/officeDocument/2006/relationships/image" Target="../media/image103.png"/><Relationship Id="rId88" Type="http://schemas.openxmlformats.org/officeDocument/2006/relationships/customXml" Target="../ink/ink114.xml"/><Relationship Id="rId87" Type="http://schemas.openxmlformats.org/officeDocument/2006/relationships/image" Target="../media/image102.png"/><Relationship Id="rId86" Type="http://schemas.openxmlformats.org/officeDocument/2006/relationships/customXml" Target="../ink/ink113.xml"/><Relationship Id="rId85" Type="http://schemas.openxmlformats.org/officeDocument/2006/relationships/customXml" Target="../ink/ink112.xml"/><Relationship Id="rId84" Type="http://schemas.openxmlformats.org/officeDocument/2006/relationships/image" Target="../media/image101.png"/><Relationship Id="rId83" Type="http://schemas.openxmlformats.org/officeDocument/2006/relationships/customXml" Target="../ink/ink111.xml"/><Relationship Id="rId82" Type="http://schemas.openxmlformats.org/officeDocument/2006/relationships/image" Target="../media/image100.png"/><Relationship Id="rId81" Type="http://schemas.openxmlformats.org/officeDocument/2006/relationships/customXml" Target="../ink/ink110.xml"/><Relationship Id="rId80" Type="http://schemas.openxmlformats.org/officeDocument/2006/relationships/image" Target="../media/image99.png"/><Relationship Id="rId8" Type="http://schemas.openxmlformats.org/officeDocument/2006/relationships/customXml" Target="../ink/ink67.xml"/><Relationship Id="rId79" Type="http://schemas.openxmlformats.org/officeDocument/2006/relationships/customXml" Target="../ink/ink109.xml"/><Relationship Id="rId78" Type="http://schemas.openxmlformats.org/officeDocument/2006/relationships/image" Target="../media/image98.png"/><Relationship Id="rId77" Type="http://schemas.openxmlformats.org/officeDocument/2006/relationships/customXml" Target="../ink/ink108.xml"/><Relationship Id="rId76" Type="http://schemas.openxmlformats.org/officeDocument/2006/relationships/image" Target="../media/image97.png"/><Relationship Id="rId75" Type="http://schemas.openxmlformats.org/officeDocument/2006/relationships/customXml" Target="../ink/ink107.xml"/><Relationship Id="rId74" Type="http://schemas.openxmlformats.org/officeDocument/2006/relationships/customXml" Target="../ink/ink106.xml"/><Relationship Id="rId73" Type="http://schemas.openxmlformats.org/officeDocument/2006/relationships/image" Target="../media/image96.png"/><Relationship Id="rId72" Type="http://schemas.openxmlformats.org/officeDocument/2006/relationships/customXml" Target="../ink/ink105.xml"/><Relationship Id="rId71" Type="http://schemas.openxmlformats.org/officeDocument/2006/relationships/image" Target="../media/image95.png"/><Relationship Id="rId70" Type="http://schemas.openxmlformats.org/officeDocument/2006/relationships/customXml" Target="../ink/ink104.xml"/><Relationship Id="rId7" Type="http://schemas.openxmlformats.org/officeDocument/2006/relationships/image" Target="../media/image70.png"/><Relationship Id="rId69" Type="http://schemas.openxmlformats.org/officeDocument/2006/relationships/customXml" Target="../ink/ink103.xml"/><Relationship Id="rId68" Type="http://schemas.openxmlformats.org/officeDocument/2006/relationships/image" Target="../media/image94.png"/><Relationship Id="rId67" Type="http://schemas.openxmlformats.org/officeDocument/2006/relationships/customXml" Target="../ink/ink102.xml"/><Relationship Id="rId66" Type="http://schemas.openxmlformats.org/officeDocument/2006/relationships/image" Target="../media/image93.png"/><Relationship Id="rId65" Type="http://schemas.openxmlformats.org/officeDocument/2006/relationships/customXml" Target="../ink/ink101.xml"/><Relationship Id="rId64" Type="http://schemas.openxmlformats.org/officeDocument/2006/relationships/customXml" Target="../ink/ink100.xml"/><Relationship Id="rId63" Type="http://schemas.openxmlformats.org/officeDocument/2006/relationships/image" Target="../media/image92.png"/><Relationship Id="rId62" Type="http://schemas.openxmlformats.org/officeDocument/2006/relationships/customXml" Target="../ink/ink99.xml"/><Relationship Id="rId61" Type="http://schemas.openxmlformats.org/officeDocument/2006/relationships/customXml" Target="../ink/ink98.xml"/><Relationship Id="rId60" Type="http://schemas.openxmlformats.org/officeDocument/2006/relationships/customXml" Target="../ink/ink97.xml"/><Relationship Id="rId6" Type="http://schemas.openxmlformats.org/officeDocument/2006/relationships/customXml" Target="../ink/ink66.xml"/><Relationship Id="rId59" Type="http://schemas.openxmlformats.org/officeDocument/2006/relationships/customXml" Target="../ink/ink96.xml"/><Relationship Id="rId58" Type="http://schemas.openxmlformats.org/officeDocument/2006/relationships/image" Target="../media/image91.png"/><Relationship Id="rId57" Type="http://schemas.openxmlformats.org/officeDocument/2006/relationships/customXml" Target="../ink/ink95.xml"/><Relationship Id="rId56" Type="http://schemas.openxmlformats.org/officeDocument/2006/relationships/image" Target="../media/image90.png"/><Relationship Id="rId55" Type="http://schemas.openxmlformats.org/officeDocument/2006/relationships/customXml" Target="../ink/ink94.xml"/><Relationship Id="rId54" Type="http://schemas.openxmlformats.org/officeDocument/2006/relationships/image" Target="../media/image89.png"/><Relationship Id="rId53" Type="http://schemas.openxmlformats.org/officeDocument/2006/relationships/customXml" Target="../ink/ink93.xml"/><Relationship Id="rId52" Type="http://schemas.openxmlformats.org/officeDocument/2006/relationships/customXml" Target="../ink/ink92.xml"/><Relationship Id="rId51" Type="http://schemas.openxmlformats.org/officeDocument/2006/relationships/image" Target="../media/image88.png"/><Relationship Id="rId50" Type="http://schemas.openxmlformats.org/officeDocument/2006/relationships/customXml" Target="../ink/ink91.xml"/><Relationship Id="rId5" Type="http://schemas.openxmlformats.org/officeDocument/2006/relationships/image" Target="../media/image69.png"/><Relationship Id="rId49" Type="http://schemas.openxmlformats.org/officeDocument/2006/relationships/customXml" Target="../ink/ink90.xml"/><Relationship Id="rId48" Type="http://schemas.openxmlformats.org/officeDocument/2006/relationships/customXml" Target="../ink/ink89.xml"/><Relationship Id="rId47" Type="http://schemas.openxmlformats.org/officeDocument/2006/relationships/customXml" Target="../ink/ink88.xml"/><Relationship Id="rId46" Type="http://schemas.openxmlformats.org/officeDocument/2006/relationships/customXml" Target="../ink/ink87.xml"/><Relationship Id="rId45" Type="http://schemas.openxmlformats.org/officeDocument/2006/relationships/image" Target="../media/image87.png"/><Relationship Id="rId44" Type="http://schemas.openxmlformats.org/officeDocument/2006/relationships/customXml" Target="../ink/ink86.xml"/><Relationship Id="rId43" Type="http://schemas.openxmlformats.org/officeDocument/2006/relationships/image" Target="../media/image23.png"/><Relationship Id="rId42" Type="http://schemas.openxmlformats.org/officeDocument/2006/relationships/customXml" Target="../ink/ink85.xml"/><Relationship Id="rId41" Type="http://schemas.openxmlformats.org/officeDocument/2006/relationships/image" Target="../media/image86.png"/><Relationship Id="rId40" Type="http://schemas.openxmlformats.org/officeDocument/2006/relationships/customXml" Target="../ink/ink84.xml"/><Relationship Id="rId4" Type="http://schemas.openxmlformats.org/officeDocument/2006/relationships/customXml" Target="../ink/ink65.xml"/><Relationship Id="rId39" Type="http://schemas.openxmlformats.org/officeDocument/2006/relationships/customXml" Target="../ink/ink83.xml"/><Relationship Id="rId38" Type="http://schemas.openxmlformats.org/officeDocument/2006/relationships/image" Target="../media/image85.png"/><Relationship Id="rId37" Type="http://schemas.openxmlformats.org/officeDocument/2006/relationships/customXml" Target="../ink/ink82.xml"/><Relationship Id="rId36" Type="http://schemas.openxmlformats.org/officeDocument/2006/relationships/image" Target="../media/image84.png"/><Relationship Id="rId35" Type="http://schemas.openxmlformats.org/officeDocument/2006/relationships/customXml" Target="../ink/ink81.xml"/><Relationship Id="rId34" Type="http://schemas.openxmlformats.org/officeDocument/2006/relationships/customXml" Target="../ink/ink80.xml"/><Relationship Id="rId33" Type="http://schemas.openxmlformats.org/officeDocument/2006/relationships/image" Target="../media/image83.png"/><Relationship Id="rId32" Type="http://schemas.openxmlformats.org/officeDocument/2006/relationships/customXml" Target="../ink/ink79.xml"/><Relationship Id="rId31" Type="http://schemas.openxmlformats.org/officeDocument/2006/relationships/image" Target="../media/image82.png"/><Relationship Id="rId30" Type="http://schemas.openxmlformats.org/officeDocument/2006/relationships/customXml" Target="../ink/ink78.xml"/><Relationship Id="rId3" Type="http://schemas.openxmlformats.org/officeDocument/2006/relationships/image" Target="../media/image68.png"/><Relationship Id="rId29" Type="http://schemas.openxmlformats.org/officeDocument/2006/relationships/image" Target="../media/image81.png"/><Relationship Id="rId28" Type="http://schemas.openxmlformats.org/officeDocument/2006/relationships/customXml" Target="../ink/ink77.xml"/><Relationship Id="rId27" Type="http://schemas.openxmlformats.org/officeDocument/2006/relationships/image" Target="../media/image80.png"/><Relationship Id="rId26" Type="http://schemas.openxmlformats.org/officeDocument/2006/relationships/customXml" Target="../ink/ink76.xml"/><Relationship Id="rId25" Type="http://schemas.openxmlformats.org/officeDocument/2006/relationships/image" Target="../media/image79.png"/><Relationship Id="rId24" Type="http://schemas.openxmlformats.org/officeDocument/2006/relationships/customXml" Target="../ink/ink75.xml"/><Relationship Id="rId23" Type="http://schemas.openxmlformats.org/officeDocument/2006/relationships/image" Target="../media/image78.png"/><Relationship Id="rId22" Type="http://schemas.openxmlformats.org/officeDocument/2006/relationships/customXml" Target="../ink/ink74.xml"/><Relationship Id="rId21" Type="http://schemas.openxmlformats.org/officeDocument/2006/relationships/image" Target="../media/image77.png"/><Relationship Id="rId20" Type="http://schemas.openxmlformats.org/officeDocument/2006/relationships/customXml" Target="../ink/ink73.xml"/><Relationship Id="rId2" Type="http://schemas.openxmlformats.org/officeDocument/2006/relationships/customXml" Target="../ink/ink64.xml"/><Relationship Id="rId19" Type="http://schemas.openxmlformats.org/officeDocument/2006/relationships/image" Target="../media/image76.png"/><Relationship Id="rId18" Type="http://schemas.openxmlformats.org/officeDocument/2006/relationships/customXml" Target="../ink/ink72.xml"/><Relationship Id="rId17" Type="http://schemas.openxmlformats.org/officeDocument/2006/relationships/image" Target="../media/image75.png"/><Relationship Id="rId168" Type="http://schemas.openxmlformats.org/officeDocument/2006/relationships/slideLayout" Target="../slideLayouts/slideLayout2.xml"/><Relationship Id="rId167" Type="http://schemas.openxmlformats.org/officeDocument/2006/relationships/image" Target="../media/image142.png"/><Relationship Id="rId166" Type="http://schemas.openxmlformats.org/officeDocument/2006/relationships/customXml" Target="../ink/ink153.xml"/><Relationship Id="rId165" Type="http://schemas.openxmlformats.org/officeDocument/2006/relationships/image" Target="../media/image141.png"/><Relationship Id="rId164" Type="http://schemas.openxmlformats.org/officeDocument/2006/relationships/customXml" Target="../ink/ink152.xml"/><Relationship Id="rId163" Type="http://schemas.openxmlformats.org/officeDocument/2006/relationships/image" Target="../media/image140.png"/><Relationship Id="rId162" Type="http://schemas.openxmlformats.org/officeDocument/2006/relationships/customXml" Target="../ink/ink151.xml"/><Relationship Id="rId161" Type="http://schemas.openxmlformats.org/officeDocument/2006/relationships/image" Target="../media/image139.png"/><Relationship Id="rId160" Type="http://schemas.openxmlformats.org/officeDocument/2006/relationships/customXml" Target="../ink/ink150.xml"/><Relationship Id="rId16" Type="http://schemas.openxmlformats.org/officeDocument/2006/relationships/customXml" Target="../ink/ink71.xml"/><Relationship Id="rId159" Type="http://schemas.openxmlformats.org/officeDocument/2006/relationships/image" Target="../media/image138.png"/><Relationship Id="rId158" Type="http://schemas.openxmlformats.org/officeDocument/2006/relationships/customXml" Target="../ink/ink149.xml"/><Relationship Id="rId157" Type="http://schemas.openxmlformats.org/officeDocument/2006/relationships/image" Target="../media/image137.png"/><Relationship Id="rId156" Type="http://schemas.openxmlformats.org/officeDocument/2006/relationships/customXml" Target="../ink/ink148.xml"/><Relationship Id="rId155" Type="http://schemas.openxmlformats.org/officeDocument/2006/relationships/image" Target="../media/image136.png"/><Relationship Id="rId154" Type="http://schemas.openxmlformats.org/officeDocument/2006/relationships/customXml" Target="../ink/ink147.xml"/><Relationship Id="rId153" Type="http://schemas.openxmlformats.org/officeDocument/2006/relationships/image" Target="../media/image135.png"/><Relationship Id="rId152" Type="http://schemas.openxmlformats.org/officeDocument/2006/relationships/customXml" Target="../ink/ink146.xml"/><Relationship Id="rId151" Type="http://schemas.openxmlformats.org/officeDocument/2006/relationships/image" Target="../media/image134.png"/><Relationship Id="rId150" Type="http://schemas.openxmlformats.org/officeDocument/2006/relationships/customXml" Target="../ink/ink145.xml"/><Relationship Id="rId15" Type="http://schemas.openxmlformats.org/officeDocument/2006/relationships/image" Target="../media/image74.png"/><Relationship Id="rId149" Type="http://schemas.openxmlformats.org/officeDocument/2006/relationships/image" Target="../media/image133.png"/><Relationship Id="rId148" Type="http://schemas.openxmlformats.org/officeDocument/2006/relationships/customXml" Target="../ink/ink144.xml"/><Relationship Id="rId147" Type="http://schemas.openxmlformats.org/officeDocument/2006/relationships/image" Target="../media/image132.png"/><Relationship Id="rId146" Type="http://schemas.openxmlformats.org/officeDocument/2006/relationships/customXml" Target="../ink/ink143.xml"/><Relationship Id="rId145" Type="http://schemas.openxmlformats.org/officeDocument/2006/relationships/image" Target="../media/image131.png"/><Relationship Id="rId144" Type="http://schemas.openxmlformats.org/officeDocument/2006/relationships/customXml" Target="../ink/ink142.xml"/><Relationship Id="rId143" Type="http://schemas.openxmlformats.org/officeDocument/2006/relationships/image" Target="../media/image130.png"/><Relationship Id="rId142" Type="http://schemas.openxmlformats.org/officeDocument/2006/relationships/customXml" Target="../ink/ink141.xml"/><Relationship Id="rId141" Type="http://schemas.openxmlformats.org/officeDocument/2006/relationships/image" Target="../media/image129.png"/><Relationship Id="rId140" Type="http://schemas.openxmlformats.org/officeDocument/2006/relationships/customXml" Target="../ink/ink140.xml"/><Relationship Id="rId14" Type="http://schemas.openxmlformats.org/officeDocument/2006/relationships/customXml" Target="../ink/ink70.xml"/><Relationship Id="rId139" Type="http://schemas.openxmlformats.org/officeDocument/2006/relationships/image" Target="../media/image128.png"/><Relationship Id="rId138" Type="http://schemas.openxmlformats.org/officeDocument/2006/relationships/customXml" Target="../ink/ink139.xml"/><Relationship Id="rId137" Type="http://schemas.openxmlformats.org/officeDocument/2006/relationships/image" Target="../media/image127.png"/><Relationship Id="rId136" Type="http://schemas.openxmlformats.org/officeDocument/2006/relationships/customXml" Target="../ink/ink138.xml"/><Relationship Id="rId135" Type="http://schemas.openxmlformats.org/officeDocument/2006/relationships/image" Target="../media/image126.png"/><Relationship Id="rId134" Type="http://schemas.openxmlformats.org/officeDocument/2006/relationships/customXml" Target="../ink/ink137.xml"/><Relationship Id="rId133" Type="http://schemas.openxmlformats.org/officeDocument/2006/relationships/image" Target="../media/image125.png"/><Relationship Id="rId132" Type="http://schemas.openxmlformats.org/officeDocument/2006/relationships/customXml" Target="../ink/ink136.xml"/><Relationship Id="rId131" Type="http://schemas.openxmlformats.org/officeDocument/2006/relationships/image" Target="../media/image124.png"/><Relationship Id="rId130" Type="http://schemas.openxmlformats.org/officeDocument/2006/relationships/customXml" Target="../ink/ink135.xml"/><Relationship Id="rId13" Type="http://schemas.openxmlformats.org/officeDocument/2006/relationships/image" Target="../media/image73.png"/><Relationship Id="rId129" Type="http://schemas.openxmlformats.org/officeDocument/2006/relationships/image" Target="../media/image123.png"/><Relationship Id="rId128" Type="http://schemas.openxmlformats.org/officeDocument/2006/relationships/customXml" Target="../ink/ink134.xml"/><Relationship Id="rId127" Type="http://schemas.openxmlformats.org/officeDocument/2006/relationships/image" Target="../media/image122.png"/><Relationship Id="rId126" Type="http://schemas.openxmlformats.org/officeDocument/2006/relationships/customXml" Target="../ink/ink133.xml"/><Relationship Id="rId125" Type="http://schemas.openxmlformats.org/officeDocument/2006/relationships/image" Target="../media/image121.png"/><Relationship Id="rId124" Type="http://schemas.openxmlformats.org/officeDocument/2006/relationships/customXml" Target="../ink/ink132.xml"/><Relationship Id="rId123" Type="http://schemas.openxmlformats.org/officeDocument/2006/relationships/image" Target="../media/image120.png"/><Relationship Id="rId122" Type="http://schemas.openxmlformats.org/officeDocument/2006/relationships/customXml" Target="../ink/ink131.xml"/><Relationship Id="rId121" Type="http://schemas.openxmlformats.org/officeDocument/2006/relationships/image" Target="../media/image119.png"/><Relationship Id="rId120" Type="http://schemas.openxmlformats.org/officeDocument/2006/relationships/customXml" Target="../ink/ink130.xml"/><Relationship Id="rId12" Type="http://schemas.openxmlformats.org/officeDocument/2006/relationships/customXml" Target="../ink/ink69.xml"/><Relationship Id="rId119" Type="http://schemas.openxmlformats.org/officeDocument/2006/relationships/image" Target="../media/image118.png"/><Relationship Id="rId118" Type="http://schemas.openxmlformats.org/officeDocument/2006/relationships/customXml" Target="../ink/ink129.xml"/><Relationship Id="rId117" Type="http://schemas.openxmlformats.org/officeDocument/2006/relationships/image" Target="../media/image117.png"/><Relationship Id="rId116" Type="http://schemas.openxmlformats.org/officeDocument/2006/relationships/customXml" Target="../ink/ink128.xml"/><Relationship Id="rId115" Type="http://schemas.openxmlformats.org/officeDocument/2006/relationships/image" Target="../media/image116.png"/><Relationship Id="rId114" Type="http://schemas.openxmlformats.org/officeDocument/2006/relationships/customXml" Target="../ink/ink127.xml"/><Relationship Id="rId113" Type="http://schemas.openxmlformats.org/officeDocument/2006/relationships/image" Target="../media/image115.png"/><Relationship Id="rId112" Type="http://schemas.openxmlformats.org/officeDocument/2006/relationships/customXml" Target="../ink/ink126.xml"/><Relationship Id="rId111" Type="http://schemas.openxmlformats.org/officeDocument/2006/relationships/image" Target="../media/image114.png"/><Relationship Id="rId110" Type="http://schemas.openxmlformats.org/officeDocument/2006/relationships/customXml" Target="../ink/ink125.xml"/><Relationship Id="rId11" Type="http://schemas.openxmlformats.org/officeDocument/2006/relationships/image" Target="../media/image72.png"/><Relationship Id="rId109" Type="http://schemas.openxmlformats.org/officeDocument/2006/relationships/image" Target="../media/image113.png"/><Relationship Id="rId108" Type="http://schemas.openxmlformats.org/officeDocument/2006/relationships/customXml" Target="../ink/ink124.xml"/><Relationship Id="rId107" Type="http://schemas.openxmlformats.org/officeDocument/2006/relationships/image" Target="../media/image112.png"/><Relationship Id="rId106" Type="http://schemas.openxmlformats.org/officeDocument/2006/relationships/customXml" Target="../ink/ink123.xml"/><Relationship Id="rId105" Type="http://schemas.openxmlformats.org/officeDocument/2006/relationships/image" Target="../media/image111.png"/><Relationship Id="rId104" Type="http://schemas.openxmlformats.org/officeDocument/2006/relationships/customXml" Target="../ink/ink122.xml"/><Relationship Id="rId103" Type="http://schemas.openxmlformats.org/officeDocument/2006/relationships/image" Target="../media/image110.png"/><Relationship Id="rId102" Type="http://schemas.openxmlformats.org/officeDocument/2006/relationships/customXml" Target="../ink/ink121.xml"/><Relationship Id="rId101" Type="http://schemas.openxmlformats.org/officeDocument/2006/relationships/image" Target="../media/image109.png"/><Relationship Id="rId100" Type="http://schemas.openxmlformats.org/officeDocument/2006/relationships/customXml" Target="../ink/ink120.xml"/><Relationship Id="rId10" Type="http://schemas.openxmlformats.org/officeDocument/2006/relationships/customXml" Target="../ink/ink68.xml"/><Relationship Id="rId1" Type="http://schemas.openxmlformats.org/officeDocument/2006/relationships/image" Target="../media/image6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customXml" Target="../ink/ink157.xml"/><Relationship Id="rId7" Type="http://schemas.openxmlformats.org/officeDocument/2006/relationships/image" Target="../media/image146.png"/><Relationship Id="rId6" Type="http://schemas.openxmlformats.org/officeDocument/2006/relationships/customXml" Target="../ink/ink156.xml"/><Relationship Id="rId5" Type="http://schemas.openxmlformats.org/officeDocument/2006/relationships/image" Target="../media/image145.png"/><Relationship Id="rId4" Type="http://schemas.openxmlformats.org/officeDocument/2006/relationships/customXml" Target="../ink/ink155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60.png"/><Relationship Id="rId34" Type="http://schemas.openxmlformats.org/officeDocument/2006/relationships/customXml" Target="../ink/ink170.xml"/><Relationship Id="rId33" Type="http://schemas.openxmlformats.org/officeDocument/2006/relationships/image" Target="../media/image159.png"/><Relationship Id="rId32" Type="http://schemas.openxmlformats.org/officeDocument/2006/relationships/customXml" Target="../ink/ink169.xml"/><Relationship Id="rId31" Type="http://schemas.openxmlformats.org/officeDocument/2006/relationships/image" Target="../media/image158.png"/><Relationship Id="rId30" Type="http://schemas.openxmlformats.org/officeDocument/2006/relationships/customXml" Target="../ink/ink168.xml"/><Relationship Id="rId3" Type="http://schemas.openxmlformats.org/officeDocument/2006/relationships/image" Target="../media/image144.png"/><Relationship Id="rId29" Type="http://schemas.openxmlformats.org/officeDocument/2006/relationships/image" Target="../media/image157.png"/><Relationship Id="rId28" Type="http://schemas.openxmlformats.org/officeDocument/2006/relationships/customXml" Target="../ink/ink167.xml"/><Relationship Id="rId27" Type="http://schemas.openxmlformats.org/officeDocument/2006/relationships/image" Target="../media/image156.png"/><Relationship Id="rId26" Type="http://schemas.openxmlformats.org/officeDocument/2006/relationships/customXml" Target="../ink/ink166.xml"/><Relationship Id="rId25" Type="http://schemas.openxmlformats.org/officeDocument/2006/relationships/image" Target="../media/image155.png"/><Relationship Id="rId24" Type="http://schemas.openxmlformats.org/officeDocument/2006/relationships/customXml" Target="../ink/ink165.xml"/><Relationship Id="rId23" Type="http://schemas.openxmlformats.org/officeDocument/2006/relationships/image" Target="../media/image154.png"/><Relationship Id="rId22" Type="http://schemas.openxmlformats.org/officeDocument/2006/relationships/customXml" Target="../ink/ink164.xml"/><Relationship Id="rId21" Type="http://schemas.openxmlformats.org/officeDocument/2006/relationships/image" Target="../media/image153.png"/><Relationship Id="rId20" Type="http://schemas.openxmlformats.org/officeDocument/2006/relationships/customXml" Target="../ink/ink163.xml"/><Relationship Id="rId2" Type="http://schemas.openxmlformats.org/officeDocument/2006/relationships/customXml" Target="../ink/ink154.xml"/><Relationship Id="rId19" Type="http://schemas.openxmlformats.org/officeDocument/2006/relationships/image" Target="../media/image152.png"/><Relationship Id="rId18" Type="http://schemas.openxmlformats.org/officeDocument/2006/relationships/customXml" Target="../ink/ink162.xml"/><Relationship Id="rId17" Type="http://schemas.openxmlformats.org/officeDocument/2006/relationships/image" Target="../media/image151.png"/><Relationship Id="rId16" Type="http://schemas.openxmlformats.org/officeDocument/2006/relationships/customXml" Target="../ink/ink161.xml"/><Relationship Id="rId15" Type="http://schemas.openxmlformats.org/officeDocument/2006/relationships/image" Target="../media/image150.png"/><Relationship Id="rId14" Type="http://schemas.openxmlformats.org/officeDocument/2006/relationships/customXml" Target="../ink/ink160.xml"/><Relationship Id="rId13" Type="http://schemas.openxmlformats.org/officeDocument/2006/relationships/image" Target="../media/image149.png"/><Relationship Id="rId12" Type="http://schemas.openxmlformats.org/officeDocument/2006/relationships/customXml" Target="../ink/ink159.xml"/><Relationship Id="rId11" Type="http://schemas.openxmlformats.org/officeDocument/2006/relationships/image" Target="../media/image148.png"/><Relationship Id="rId10" Type="http://schemas.openxmlformats.org/officeDocument/2006/relationships/customXml" Target="../ink/ink158.xml"/><Relationship Id="rId1" Type="http://schemas.openxmlformats.org/officeDocument/2006/relationships/image" Target="../media/image14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customXml" Target="../ink/ink174.xml"/><Relationship Id="rId7" Type="http://schemas.openxmlformats.org/officeDocument/2006/relationships/image" Target="../media/image164.png"/><Relationship Id="rId68" Type="http://schemas.openxmlformats.org/officeDocument/2006/relationships/slideLayout" Target="../slideLayouts/slideLayout2.xml"/><Relationship Id="rId67" Type="http://schemas.openxmlformats.org/officeDocument/2006/relationships/image" Target="../media/image194.png"/><Relationship Id="rId66" Type="http://schemas.openxmlformats.org/officeDocument/2006/relationships/customXml" Target="../ink/ink203.xml"/><Relationship Id="rId65" Type="http://schemas.openxmlformats.org/officeDocument/2006/relationships/image" Target="../media/image193.png"/><Relationship Id="rId64" Type="http://schemas.openxmlformats.org/officeDocument/2006/relationships/customXml" Target="../ink/ink202.xml"/><Relationship Id="rId63" Type="http://schemas.openxmlformats.org/officeDocument/2006/relationships/image" Target="../media/image192.png"/><Relationship Id="rId62" Type="http://schemas.openxmlformats.org/officeDocument/2006/relationships/customXml" Target="../ink/ink201.xml"/><Relationship Id="rId61" Type="http://schemas.openxmlformats.org/officeDocument/2006/relationships/image" Target="../media/image191.png"/><Relationship Id="rId60" Type="http://schemas.openxmlformats.org/officeDocument/2006/relationships/customXml" Target="../ink/ink200.xml"/><Relationship Id="rId6" Type="http://schemas.openxmlformats.org/officeDocument/2006/relationships/customXml" Target="../ink/ink173.xml"/><Relationship Id="rId59" Type="http://schemas.openxmlformats.org/officeDocument/2006/relationships/image" Target="../media/image190.png"/><Relationship Id="rId58" Type="http://schemas.openxmlformats.org/officeDocument/2006/relationships/customXml" Target="../ink/ink199.xml"/><Relationship Id="rId57" Type="http://schemas.openxmlformats.org/officeDocument/2006/relationships/image" Target="../media/image189.png"/><Relationship Id="rId56" Type="http://schemas.openxmlformats.org/officeDocument/2006/relationships/customXml" Target="../ink/ink198.xml"/><Relationship Id="rId55" Type="http://schemas.openxmlformats.org/officeDocument/2006/relationships/image" Target="../media/image188.png"/><Relationship Id="rId54" Type="http://schemas.openxmlformats.org/officeDocument/2006/relationships/customXml" Target="../ink/ink197.xml"/><Relationship Id="rId53" Type="http://schemas.openxmlformats.org/officeDocument/2006/relationships/image" Target="../media/image187.png"/><Relationship Id="rId52" Type="http://schemas.openxmlformats.org/officeDocument/2006/relationships/customXml" Target="../ink/ink196.xml"/><Relationship Id="rId51" Type="http://schemas.openxmlformats.org/officeDocument/2006/relationships/image" Target="../media/image186.png"/><Relationship Id="rId50" Type="http://schemas.openxmlformats.org/officeDocument/2006/relationships/customXml" Target="../ink/ink195.xml"/><Relationship Id="rId5" Type="http://schemas.openxmlformats.org/officeDocument/2006/relationships/image" Target="../media/image163.png"/><Relationship Id="rId49" Type="http://schemas.openxmlformats.org/officeDocument/2006/relationships/image" Target="../media/image185.png"/><Relationship Id="rId48" Type="http://schemas.openxmlformats.org/officeDocument/2006/relationships/customXml" Target="../ink/ink194.xml"/><Relationship Id="rId47" Type="http://schemas.openxmlformats.org/officeDocument/2006/relationships/image" Target="../media/image184.png"/><Relationship Id="rId46" Type="http://schemas.openxmlformats.org/officeDocument/2006/relationships/customXml" Target="../ink/ink193.xml"/><Relationship Id="rId45" Type="http://schemas.openxmlformats.org/officeDocument/2006/relationships/image" Target="../media/image183.png"/><Relationship Id="rId44" Type="http://schemas.openxmlformats.org/officeDocument/2006/relationships/customXml" Target="../ink/ink192.xml"/><Relationship Id="rId43" Type="http://schemas.openxmlformats.org/officeDocument/2006/relationships/image" Target="../media/image182.png"/><Relationship Id="rId42" Type="http://schemas.openxmlformats.org/officeDocument/2006/relationships/customXml" Target="../ink/ink191.xml"/><Relationship Id="rId41" Type="http://schemas.openxmlformats.org/officeDocument/2006/relationships/image" Target="../media/image181.png"/><Relationship Id="rId40" Type="http://schemas.openxmlformats.org/officeDocument/2006/relationships/customXml" Target="../ink/ink190.xml"/><Relationship Id="rId4" Type="http://schemas.openxmlformats.org/officeDocument/2006/relationships/customXml" Target="../ink/ink172.xml"/><Relationship Id="rId39" Type="http://schemas.openxmlformats.org/officeDocument/2006/relationships/image" Target="../media/image180.png"/><Relationship Id="rId38" Type="http://schemas.openxmlformats.org/officeDocument/2006/relationships/customXml" Target="../ink/ink189.xml"/><Relationship Id="rId37" Type="http://schemas.openxmlformats.org/officeDocument/2006/relationships/image" Target="../media/image179.png"/><Relationship Id="rId36" Type="http://schemas.openxmlformats.org/officeDocument/2006/relationships/customXml" Target="../ink/ink188.xml"/><Relationship Id="rId35" Type="http://schemas.openxmlformats.org/officeDocument/2006/relationships/image" Target="../media/image178.png"/><Relationship Id="rId34" Type="http://schemas.openxmlformats.org/officeDocument/2006/relationships/customXml" Target="../ink/ink187.xml"/><Relationship Id="rId33" Type="http://schemas.openxmlformats.org/officeDocument/2006/relationships/image" Target="../media/image177.png"/><Relationship Id="rId32" Type="http://schemas.openxmlformats.org/officeDocument/2006/relationships/customXml" Target="../ink/ink186.xml"/><Relationship Id="rId31" Type="http://schemas.openxmlformats.org/officeDocument/2006/relationships/image" Target="../media/image176.png"/><Relationship Id="rId30" Type="http://schemas.openxmlformats.org/officeDocument/2006/relationships/customXml" Target="../ink/ink185.xml"/><Relationship Id="rId3" Type="http://schemas.openxmlformats.org/officeDocument/2006/relationships/image" Target="../media/image162.png"/><Relationship Id="rId29" Type="http://schemas.openxmlformats.org/officeDocument/2006/relationships/image" Target="../media/image175.png"/><Relationship Id="rId28" Type="http://schemas.openxmlformats.org/officeDocument/2006/relationships/customXml" Target="../ink/ink184.xml"/><Relationship Id="rId27" Type="http://schemas.openxmlformats.org/officeDocument/2006/relationships/image" Target="../media/image174.png"/><Relationship Id="rId26" Type="http://schemas.openxmlformats.org/officeDocument/2006/relationships/customXml" Target="../ink/ink183.xml"/><Relationship Id="rId25" Type="http://schemas.openxmlformats.org/officeDocument/2006/relationships/image" Target="../media/image173.png"/><Relationship Id="rId24" Type="http://schemas.openxmlformats.org/officeDocument/2006/relationships/customXml" Target="../ink/ink182.xml"/><Relationship Id="rId23" Type="http://schemas.openxmlformats.org/officeDocument/2006/relationships/image" Target="../media/image172.png"/><Relationship Id="rId22" Type="http://schemas.openxmlformats.org/officeDocument/2006/relationships/customXml" Target="../ink/ink181.xml"/><Relationship Id="rId21" Type="http://schemas.openxmlformats.org/officeDocument/2006/relationships/image" Target="../media/image171.png"/><Relationship Id="rId20" Type="http://schemas.openxmlformats.org/officeDocument/2006/relationships/customXml" Target="../ink/ink180.xml"/><Relationship Id="rId2" Type="http://schemas.openxmlformats.org/officeDocument/2006/relationships/customXml" Target="../ink/ink171.xml"/><Relationship Id="rId19" Type="http://schemas.openxmlformats.org/officeDocument/2006/relationships/image" Target="../media/image170.png"/><Relationship Id="rId18" Type="http://schemas.openxmlformats.org/officeDocument/2006/relationships/customXml" Target="../ink/ink179.xml"/><Relationship Id="rId17" Type="http://schemas.openxmlformats.org/officeDocument/2006/relationships/image" Target="../media/image169.png"/><Relationship Id="rId16" Type="http://schemas.openxmlformats.org/officeDocument/2006/relationships/customXml" Target="../ink/ink178.xml"/><Relationship Id="rId15" Type="http://schemas.openxmlformats.org/officeDocument/2006/relationships/image" Target="../media/image168.png"/><Relationship Id="rId14" Type="http://schemas.openxmlformats.org/officeDocument/2006/relationships/customXml" Target="../ink/ink177.xml"/><Relationship Id="rId13" Type="http://schemas.openxmlformats.org/officeDocument/2006/relationships/image" Target="../media/image167.png"/><Relationship Id="rId12" Type="http://schemas.openxmlformats.org/officeDocument/2006/relationships/customXml" Target="../ink/ink176.xml"/><Relationship Id="rId11" Type="http://schemas.openxmlformats.org/officeDocument/2006/relationships/image" Target="../media/image166.png"/><Relationship Id="rId10" Type="http://schemas.openxmlformats.org/officeDocument/2006/relationships/customXml" Target="../ink/ink175.xml"/><Relationship Id="rId1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6.png"/><Relationship Id="rId3" Type="http://schemas.openxmlformats.org/officeDocument/2006/relationships/customXml" Target="../ink/ink204.xml"/><Relationship Id="rId2" Type="http://schemas.openxmlformats.org/officeDocument/2006/relationships/image" Target="../media/image195.jpeg"/><Relationship Id="rId1" Type="http://schemas.openxmlformats.org/officeDocument/2006/relationships/hyperlink" Target="https://youtu.be/2RBOtd-Z8O8?t=21" TargetMode="Externa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53.xml"/><Relationship Id="rId98" Type="http://schemas.openxmlformats.org/officeDocument/2006/relationships/image" Target="../media/image246.png"/><Relationship Id="rId97" Type="http://schemas.openxmlformats.org/officeDocument/2006/relationships/customXml" Target="../ink/ink252.xml"/><Relationship Id="rId96" Type="http://schemas.openxmlformats.org/officeDocument/2006/relationships/image" Target="../media/image245.png"/><Relationship Id="rId95" Type="http://schemas.openxmlformats.org/officeDocument/2006/relationships/customXml" Target="../ink/ink251.xml"/><Relationship Id="rId94" Type="http://schemas.openxmlformats.org/officeDocument/2006/relationships/image" Target="../media/image244.png"/><Relationship Id="rId93" Type="http://schemas.openxmlformats.org/officeDocument/2006/relationships/customXml" Target="../ink/ink250.xml"/><Relationship Id="rId92" Type="http://schemas.openxmlformats.org/officeDocument/2006/relationships/image" Target="../media/image243.png"/><Relationship Id="rId91" Type="http://schemas.openxmlformats.org/officeDocument/2006/relationships/customXml" Target="../ink/ink249.xml"/><Relationship Id="rId90" Type="http://schemas.openxmlformats.org/officeDocument/2006/relationships/image" Target="../media/image242.png"/><Relationship Id="rId9" Type="http://schemas.openxmlformats.org/officeDocument/2006/relationships/customXml" Target="../ink/ink208.xml"/><Relationship Id="rId89" Type="http://schemas.openxmlformats.org/officeDocument/2006/relationships/customXml" Target="../ink/ink248.xml"/><Relationship Id="rId88" Type="http://schemas.openxmlformats.org/officeDocument/2006/relationships/image" Target="../media/image241.png"/><Relationship Id="rId87" Type="http://schemas.openxmlformats.org/officeDocument/2006/relationships/customXml" Target="../ink/ink247.xml"/><Relationship Id="rId86" Type="http://schemas.openxmlformats.org/officeDocument/2006/relationships/image" Target="../media/image240.png"/><Relationship Id="rId85" Type="http://schemas.openxmlformats.org/officeDocument/2006/relationships/customXml" Target="../ink/ink246.xml"/><Relationship Id="rId84" Type="http://schemas.openxmlformats.org/officeDocument/2006/relationships/image" Target="../media/image239.png"/><Relationship Id="rId83" Type="http://schemas.openxmlformats.org/officeDocument/2006/relationships/customXml" Target="../ink/ink245.xml"/><Relationship Id="rId82" Type="http://schemas.openxmlformats.org/officeDocument/2006/relationships/image" Target="../media/image238.png"/><Relationship Id="rId81" Type="http://schemas.openxmlformats.org/officeDocument/2006/relationships/customXml" Target="../ink/ink244.xml"/><Relationship Id="rId80" Type="http://schemas.openxmlformats.org/officeDocument/2006/relationships/image" Target="../media/image237.png"/><Relationship Id="rId8" Type="http://schemas.openxmlformats.org/officeDocument/2006/relationships/image" Target="../media/image201.png"/><Relationship Id="rId79" Type="http://schemas.openxmlformats.org/officeDocument/2006/relationships/customXml" Target="../ink/ink243.xml"/><Relationship Id="rId78" Type="http://schemas.openxmlformats.org/officeDocument/2006/relationships/image" Target="../media/image236.png"/><Relationship Id="rId77" Type="http://schemas.openxmlformats.org/officeDocument/2006/relationships/customXml" Target="../ink/ink242.xml"/><Relationship Id="rId76" Type="http://schemas.openxmlformats.org/officeDocument/2006/relationships/image" Target="../media/image235.png"/><Relationship Id="rId75" Type="http://schemas.openxmlformats.org/officeDocument/2006/relationships/customXml" Target="../ink/ink241.xml"/><Relationship Id="rId74" Type="http://schemas.openxmlformats.org/officeDocument/2006/relationships/image" Target="../media/image234.png"/><Relationship Id="rId73" Type="http://schemas.openxmlformats.org/officeDocument/2006/relationships/customXml" Target="../ink/ink240.xml"/><Relationship Id="rId72" Type="http://schemas.openxmlformats.org/officeDocument/2006/relationships/image" Target="../media/image233.png"/><Relationship Id="rId71" Type="http://schemas.openxmlformats.org/officeDocument/2006/relationships/customXml" Target="../ink/ink239.xml"/><Relationship Id="rId70" Type="http://schemas.openxmlformats.org/officeDocument/2006/relationships/image" Target="../media/image232.png"/><Relationship Id="rId7" Type="http://schemas.openxmlformats.org/officeDocument/2006/relationships/customXml" Target="../ink/ink207.xml"/><Relationship Id="rId69" Type="http://schemas.openxmlformats.org/officeDocument/2006/relationships/customXml" Target="../ink/ink238.xml"/><Relationship Id="rId68" Type="http://schemas.openxmlformats.org/officeDocument/2006/relationships/image" Target="../media/image231.png"/><Relationship Id="rId67" Type="http://schemas.openxmlformats.org/officeDocument/2006/relationships/customXml" Target="../ink/ink237.xml"/><Relationship Id="rId66" Type="http://schemas.openxmlformats.org/officeDocument/2006/relationships/image" Target="../media/image230.png"/><Relationship Id="rId65" Type="http://schemas.openxmlformats.org/officeDocument/2006/relationships/customXml" Target="../ink/ink236.xml"/><Relationship Id="rId64" Type="http://schemas.openxmlformats.org/officeDocument/2006/relationships/image" Target="../media/image229.png"/><Relationship Id="rId63" Type="http://schemas.openxmlformats.org/officeDocument/2006/relationships/customXml" Target="../ink/ink235.xml"/><Relationship Id="rId62" Type="http://schemas.openxmlformats.org/officeDocument/2006/relationships/image" Target="../media/image228.png"/><Relationship Id="rId61" Type="http://schemas.openxmlformats.org/officeDocument/2006/relationships/customXml" Target="../ink/ink234.xml"/><Relationship Id="rId60" Type="http://schemas.openxmlformats.org/officeDocument/2006/relationships/image" Target="../media/image227.png"/><Relationship Id="rId6" Type="http://schemas.openxmlformats.org/officeDocument/2006/relationships/image" Target="../media/image200.png"/><Relationship Id="rId59" Type="http://schemas.openxmlformats.org/officeDocument/2006/relationships/customXml" Target="../ink/ink233.xml"/><Relationship Id="rId58" Type="http://schemas.openxmlformats.org/officeDocument/2006/relationships/image" Target="../media/image226.png"/><Relationship Id="rId57" Type="http://schemas.openxmlformats.org/officeDocument/2006/relationships/customXml" Target="../ink/ink232.xml"/><Relationship Id="rId56" Type="http://schemas.openxmlformats.org/officeDocument/2006/relationships/image" Target="../media/image225.png"/><Relationship Id="rId55" Type="http://schemas.openxmlformats.org/officeDocument/2006/relationships/customXml" Target="../ink/ink231.xml"/><Relationship Id="rId54" Type="http://schemas.openxmlformats.org/officeDocument/2006/relationships/image" Target="../media/image224.png"/><Relationship Id="rId53" Type="http://schemas.openxmlformats.org/officeDocument/2006/relationships/customXml" Target="../ink/ink230.xml"/><Relationship Id="rId52" Type="http://schemas.openxmlformats.org/officeDocument/2006/relationships/image" Target="../media/image223.png"/><Relationship Id="rId51" Type="http://schemas.openxmlformats.org/officeDocument/2006/relationships/customXml" Target="../ink/ink229.xml"/><Relationship Id="rId50" Type="http://schemas.openxmlformats.org/officeDocument/2006/relationships/image" Target="../media/image222.png"/><Relationship Id="rId5" Type="http://schemas.openxmlformats.org/officeDocument/2006/relationships/customXml" Target="../ink/ink206.xml"/><Relationship Id="rId49" Type="http://schemas.openxmlformats.org/officeDocument/2006/relationships/customXml" Target="../ink/ink228.xml"/><Relationship Id="rId48" Type="http://schemas.openxmlformats.org/officeDocument/2006/relationships/image" Target="../media/image221.png"/><Relationship Id="rId47" Type="http://schemas.openxmlformats.org/officeDocument/2006/relationships/customXml" Target="../ink/ink227.xml"/><Relationship Id="rId46" Type="http://schemas.openxmlformats.org/officeDocument/2006/relationships/image" Target="../media/image220.png"/><Relationship Id="rId45" Type="http://schemas.openxmlformats.org/officeDocument/2006/relationships/customXml" Target="../ink/ink226.xml"/><Relationship Id="rId44" Type="http://schemas.openxmlformats.org/officeDocument/2006/relationships/image" Target="../media/image219.png"/><Relationship Id="rId43" Type="http://schemas.openxmlformats.org/officeDocument/2006/relationships/customXml" Target="../ink/ink225.xml"/><Relationship Id="rId42" Type="http://schemas.openxmlformats.org/officeDocument/2006/relationships/image" Target="../media/image218.png"/><Relationship Id="rId41" Type="http://schemas.openxmlformats.org/officeDocument/2006/relationships/customXml" Target="../ink/ink224.xml"/><Relationship Id="rId40" Type="http://schemas.openxmlformats.org/officeDocument/2006/relationships/image" Target="../media/image217.png"/><Relationship Id="rId4" Type="http://schemas.openxmlformats.org/officeDocument/2006/relationships/image" Target="../media/image199.png"/><Relationship Id="rId39" Type="http://schemas.openxmlformats.org/officeDocument/2006/relationships/customXml" Target="../ink/ink223.xml"/><Relationship Id="rId38" Type="http://schemas.openxmlformats.org/officeDocument/2006/relationships/image" Target="../media/image216.png"/><Relationship Id="rId37" Type="http://schemas.openxmlformats.org/officeDocument/2006/relationships/customXml" Target="../ink/ink222.xml"/><Relationship Id="rId36" Type="http://schemas.openxmlformats.org/officeDocument/2006/relationships/image" Target="../media/image215.png"/><Relationship Id="rId353" Type="http://schemas.openxmlformats.org/officeDocument/2006/relationships/slideLayout" Target="../slideLayouts/slideLayout2.xml"/><Relationship Id="rId352" Type="http://schemas.openxmlformats.org/officeDocument/2006/relationships/image" Target="../media/image373.png"/><Relationship Id="rId351" Type="http://schemas.openxmlformats.org/officeDocument/2006/relationships/customXml" Target="../ink/ink379.xml"/><Relationship Id="rId350" Type="http://schemas.openxmlformats.org/officeDocument/2006/relationships/image" Target="../media/image372.png"/><Relationship Id="rId35" Type="http://schemas.openxmlformats.org/officeDocument/2006/relationships/customXml" Target="../ink/ink221.xml"/><Relationship Id="rId349" Type="http://schemas.openxmlformats.org/officeDocument/2006/relationships/customXml" Target="../ink/ink378.xml"/><Relationship Id="rId348" Type="http://schemas.openxmlformats.org/officeDocument/2006/relationships/image" Target="../media/image371.png"/><Relationship Id="rId347" Type="http://schemas.openxmlformats.org/officeDocument/2006/relationships/customXml" Target="../ink/ink377.xml"/><Relationship Id="rId346" Type="http://schemas.openxmlformats.org/officeDocument/2006/relationships/image" Target="../media/image370.png"/><Relationship Id="rId345" Type="http://schemas.openxmlformats.org/officeDocument/2006/relationships/customXml" Target="../ink/ink376.xml"/><Relationship Id="rId344" Type="http://schemas.openxmlformats.org/officeDocument/2006/relationships/image" Target="../media/image369.png"/><Relationship Id="rId343" Type="http://schemas.openxmlformats.org/officeDocument/2006/relationships/customXml" Target="../ink/ink375.xml"/><Relationship Id="rId342" Type="http://schemas.openxmlformats.org/officeDocument/2006/relationships/image" Target="../media/image368.png"/><Relationship Id="rId341" Type="http://schemas.openxmlformats.org/officeDocument/2006/relationships/customXml" Target="../ink/ink374.xml"/><Relationship Id="rId340" Type="http://schemas.openxmlformats.org/officeDocument/2006/relationships/image" Target="../media/image367.png"/><Relationship Id="rId34" Type="http://schemas.openxmlformats.org/officeDocument/2006/relationships/image" Target="../media/image214.png"/><Relationship Id="rId339" Type="http://schemas.openxmlformats.org/officeDocument/2006/relationships/customXml" Target="../ink/ink373.xml"/><Relationship Id="rId338" Type="http://schemas.openxmlformats.org/officeDocument/2006/relationships/image" Target="../media/image366.png"/><Relationship Id="rId337" Type="http://schemas.openxmlformats.org/officeDocument/2006/relationships/customXml" Target="../ink/ink372.xml"/><Relationship Id="rId336" Type="http://schemas.openxmlformats.org/officeDocument/2006/relationships/image" Target="../media/image365.png"/><Relationship Id="rId335" Type="http://schemas.openxmlformats.org/officeDocument/2006/relationships/customXml" Target="../ink/ink371.xml"/><Relationship Id="rId334" Type="http://schemas.openxmlformats.org/officeDocument/2006/relationships/image" Target="../media/image364.png"/><Relationship Id="rId333" Type="http://schemas.openxmlformats.org/officeDocument/2006/relationships/customXml" Target="../ink/ink370.xml"/><Relationship Id="rId332" Type="http://schemas.openxmlformats.org/officeDocument/2006/relationships/image" Target="../media/image363.png"/><Relationship Id="rId331" Type="http://schemas.openxmlformats.org/officeDocument/2006/relationships/customXml" Target="../ink/ink369.xml"/><Relationship Id="rId330" Type="http://schemas.openxmlformats.org/officeDocument/2006/relationships/image" Target="../media/image362.png"/><Relationship Id="rId33" Type="http://schemas.openxmlformats.org/officeDocument/2006/relationships/customXml" Target="../ink/ink220.xml"/><Relationship Id="rId329" Type="http://schemas.openxmlformats.org/officeDocument/2006/relationships/customXml" Target="../ink/ink368.xml"/><Relationship Id="rId328" Type="http://schemas.openxmlformats.org/officeDocument/2006/relationships/image" Target="../media/image361.png"/><Relationship Id="rId327" Type="http://schemas.openxmlformats.org/officeDocument/2006/relationships/customXml" Target="../ink/ink367.xml"/><Relationship Id="rId326" Type="http://schemas.openxmlformats.org/officeDocument/2006/relationships/image" Target="../media/image360.png"/><Relationship Id="rId325" Type="http://schemas.openxmlformats.org/officeDocument/2006/relationships/customXml" Target="../ink/ink366.xml"/><Relationship Id="rId324" Type="http://schemas.openxmlformats.org/officeDocument/2006/relationships/image" Target="../media/image359.png"/><Relationship Id="rId323" Type="http://schemas.openxmlformats.org/officeDocument/2006/relationships/customXml" Target="../ink/ink365.xml"/><Relationship Id="rId322" Type="http://schemas.openxmlformats.org/officeDocument/2006/relationships/image" Target="../media/image358.png"/><Relationship Id="rId321" Type="http://schemas.openxmlformats.org/officeDocument/2006/relationships/customXml" Target="../ink/ink364.xml"/><Relationship Id="rId320" Type="http://schemas.openxmlformats.org/officeDocument/2006/relationships/image" Target="../media/image357.png"/><Relationship Id="rId32" Type="http://schemas.openxmlformats.org/officeDocument/2006/relationships/image" Target="../media/image213.png"/><Relationship Id="rId319" Type="http://schemas.openxmlformats.org/officeDocument/2006/relationships/customXml" Target="../ink/ink363.xml"/><Relationship Id="rId318" Type="http://schemas.openxmlformats.org/officeDocument/2006/relationships/image" Target="../media/image356.png"/><Relationship Id="rId317" Type="http://schemas.openxmlformats.org/officeDocument/2006/relationships/customXml" Target="../ink/ink362.xml"/><Relationship Id="rId316" Type="http://schemas.openxmlformats.org/officeDocument/2006/relationships/image" Target="../media/image355.png"/><Relationship Id="rId315" Type="http://schemas.openxmlformats.org/officeDocument/2006/relationships/customXml" Target="../ink/ink361.xml"/><Relationship Id="rId314" Type="http://schemas.openxmlformats.org/officeDocument/2006/relationships/image" Target="../media/image354.png"/><Relationship Id="rId313" Type="http://schemas.openxmlformats.org/officeDocument/2006/relationships/customXml" Target="../ink/ink360.xml"/><Relationship Id="rId312" Type="http://schemas.openxmlformats.org/officeDocument/2006/relationships/image" Target="../media/image353.png"/><Relationship Id="rId311" Type="http://schemas.openxmlformats.org/officeDocument/2006/relationships/customXml" Target="../ink/ink359.xml"/><Relationship Id="rId310" Type="http://schemas.openxmlformats.org/officeDocument/2006/relationships/image" Target="../media/image352.png"/><Relationship Id="rId31" Type="http://schemas.openxmlformats.org/officeDocument/2006/relationships/customXml" Target="../ink/ink219.xml"/><Relationship Id="rId309" Type="http://schemas.openxmlformats.org/officeDocument/2006/relationships/customXml" Target="../ink/ink358.xml"/><Relationship Id="rId308" Type="http://schemas.openxmlformats.org/officeDocument/2006/relationships/image" Target="../media/image351.png"/><Relationship Id="rId307" Type="http://schemas.openxmlformats.org/officeDocument/2006/relationships/customXml" Target="../ink/ink357.xml"/><Relationship Id="rId306" Type="http://schemas.openxmlformats.org/officeDocument/2006/relationships/image" Target="../media/image350.png"/><Relationship Id="rId305" Type="http://schemas.openxmlformats.org/officeDocument/2006/relationships/customXml" Target="../ink/ink356.xml"/><Relationship Id="rId304" Type="http://schemas.openxmlformats.org/officeDocument/2006/relationships/image" Target="../media/image349.png"/><Relationship Id="rId303" Type="http://schemas.openxmlformats.org/officeDocument/2006/relationships/customXml" Target="../ink/ink355.xml"/><Relationship Id="rId302" Type="http://schemas.openxmlformats.org/officeDocument/2006/relationships/image" Target="../media/image348.png"/><Relationship Id="rId301" Type="http://schemas.openxmlformats.org/officeDocument/2006/relationships/customXml" Target="../ink/ink354.xml"/><Relationship Id="rId300" Type="http://schemas.openxmlformats.org/officeDocument/2006/relationships/image" Target="../media/image347.png"/><Relationship Id="rId30" Type="http://schemas.openxmlformats.org/officeDocument/2006/relationships/image" Target="../media/image212.png"/><Relationship Id="rId3" Type="http://schemas.openxmlformats.org/officeDocument/2006/relationships/customXml" Target="../ink/ink205.xml"/><Relationship Id="rId299" Type="http://schemas.openxmlformats.org/officeDocument/2006/relationships/customXml" Target="../ink/ink353.xml"/><Relationship Id="rId298" Type="http://schemas.openxmlformats.org/officeDocument/2006/relationships/image" Target="../media/image346.png"/><Relationship Id="rId297" Type="http://schemas.openxmlformats.org/officeDocument/2006/relationships/customXml" Target="../ink/ink352.xml"/><Relationship Id="rId296" Type="http://schemas.openxmlformats.org/officeDocument/2006/relationships/image" Target="../media/image345.png"/><Relationship Id="rId295" Type="http://schemas.openxmlformats.org/officeDocument/2006/relationships/customXml" Target="../ink/ink351.xml"/><Relationship Id="rId294" Type="http://schemas.openxmlformats.org/officeDocument/2006/relationships/image" Target="../media/image344.png"/><Relationship Id="rId293" Type="http://schemas.openxmlformats.org/officeDocument/2006/relationships/customXml" Target="../ink/ink350.xml"/><Relationship Id="rId292" Type="http://schemas.openxmlformats.org/officeDocument/2006/relationships/image" Target="../media/image343.png"/><Relationship Id="rId291" Type="http://schemas.openxmlformats.org/officeDocument/2006/relationships/customXml" Target="../ink/ink349.xml"/><Relationship Id="rId290" Type="http://schemas.openxmlformats.org/officeDocument/2006/relationships/image" Target="../media/image342.png"/><Relationship Id="rId29" Type="http://schemas.openxmlformats.org/officeDocument/2006/relationships/customXml" Target="../ink/ink218.xml"/><Relationship Id="rId289" Type="http://schemas.openxmlformats.org/officeDocument/2006/relationships/customXml" Target="../ink/ink348.xml"/><Relationship Id="rId288" Type="http://schemas.openxmlformats.org/officeDocument/2006/relationships/image" Target="../media/image341.png"/><Relationship Id="rId287" Type="http://schemas.openxmlformats.org/officeDocument/2006/relationships/customXml" Target="../ink/ink347.xml"/><Relationship Id="rId286" Type="http://schemas.openxmlformats.org/officeDocument/2006/relationships/image" Target="../media/image340.png"/><Relationship Id="rId285" Type="http://schemas.openxmlformats.org/officeDocument/2006/relationships/customXml" Target="../ink/ink346.xml"/><Relationship Id="rId284" Type="http://schemas.openxmlformats.org/officeDocument/2006/relationships/image" Target="../media/image339.png"/><Relationship Id="rId283" Type="http://schemas.openxmlformats.org/officeDocument/2006/relationships/customXml" Target="../ink/ink345.xml"/><Relationship Id="rId282" Type="http://schemas.openxmlformats.org/officeDocument/2006/relationships/image" Target="../media/image338.png"/><Relationship Id="rId281" Type="http://schemas.openxmlformats.org/officeDocument/2006/relationships/customXml" Target="../ink/ink344.xml"/><Relationship Id="rId280" Type="http://schemas.openxmlformats.org/officeDocument/2006/relationships/image" Target="../media/image337.png"/><Relationship Id="rId28" Type="http://schemas.openxmlformats.org/officeDocument/2006/relationships/image" Target="../media/image211.png"/><Relationship Id="rId279" Type="http://schemas.openxmlformats.org/officeDocument/2006/relationships/customXml" Target="../ink/ink343.xml"/><Relationship Id="rId278" Type="http://schemas.openxmlformats.org/officeDocument/2006/relationships/image" Target="../media/image336.png"/><Relationship Id="rId277" Type="http://schemas.openxmlformats.org/officeDocument/2006/relationships/customXml" Target="../ink/ink342.xml"/><Relationship Id="rId276" Type="http://schemas.openxmlformats.org/officeDocument/2006/relationships/image" Target="../media/image335.png"/><Relationship Id="rId275" Type="http://schemas.openxmlformats.org/officeDocument/2006/relationships/customXml" Target="../ink/ink341.xml"/><Relationship Id="rId274" Type="http://schemas.openxmlformats.org/officeDocument/2006/relationships/image" Target="../media/image334.png"/><Relationship Id="rId273" Type="http://schemas.openxmlformats.org/officeDocument/2006/relationships/customXml" Target="../ink/ink340.xml"/><Relationship Id="rId272" Type="http://schemas.openxmlformats.org/officeDocument/2006/relationships/image" Target="../media/image333.png"/><Relationship Id="rId271" Type="http://schemas.openxmlformats.org/officeDocument/2006/relationships/customXml" Target="../ink/ink339.xml"/><Relationship Id="rId270" Type="http://schemas.openxmlformats.org/officeDocument/2006/relationships/image" Target="../media/image332.png"/><Relationship Id="rId27" Type="http://schemas.openxmlformats.org/officeDocument/2006/relationships/customXml" Target="../ink/ink217.xml"/><Relationship Id="rId269" Type="http://schemas.openxmlformats.org/officeDocument/2006/relationships/customXml" Target="../ink/ink338.xml"/><Relationship Id="rId268" Type="http://schemas.openxmlformats.org/officeDocument/2006/relationships/image" Target="../media/image331.png"/><Relationship Id="rId267" Type="http://schemas.openxmlformats.org/officeDocument/2006/relationships/customXml" Target="../ink/ink337.xml"/><Relationship Id="rId266" Type="http://schemas.openxmlformats.org/officeDocument/2006/relationships/image" Target="../media/image330.png"/><Relationship Id="rId265" Type="http://schemas.openxmlformats.org/officeDocument/2006/relationships/customXml" Target="../ink/ink336.xml"/><Relationship Id="rId264" Type="http://schemas.openxmlformats.org/officeDocument/2006/relationships/image" Target="../media/image329.png"/><Relationship Id="rId263" Type="http://schemas.openxmlformats.org/officeDocument/2006/relationships/customXml" Target="../ink/ink335.xml"/><Relationship Id="rId262" Type="http://schemas.openxmlformats.org/officeDocument/2006/relationships/image" Target="../media/image328.png"/><Relationship Id="rId261" Type="http://schemas.openxmlformats.org/officeDocument/2006/relationships/customXml" Target="../ink/ink334.xml"/><Relationship Id="rId260" Type="http://schemas.openxmlformats.org/officeDocument/2006/relationships/image" Target="../media/image327.png"/><Relationship Id="rId26" Type="http://schemas.openxmlformats.org/officeDocument/2006/relationships/image" Target="../media/image210.png"/><Relationship Id="rId259" Type="http://schemas.openxmlformats.org/officeDocument/2006/relationships/customXml" Target="../ink/ink333.xml"/><Relationship Id="rId258" Type="http://schemas.openxmlformats.org/officeDocument/2006/relationships/image" Target="../media/image326.png"/><Relationship Id="rId257" Type="http://schemas.openxmlformats.org/officeDocument/2006/relationships/customXml" Target="../ink/ink332.xml"/><Relationship Id="rId256" Type="http://schemas.openxmlformats.org/officeDocument/2006/relationships/image" Target="../media/image325.png"/><Relationship Id="rId255" Type="http://schemas.openxmlformats.org/officeDocument/2006/relationships/customXml" Target="../ink/ink331.xml"/><Relationship Id="rId254" Type="http://schemas.openxmlformats.org/officeDocument/2006/relationships/image" Target="../media/image324.png"/><Relationship Id="rId253" Type="http://schemas.openxmlformats.org/officeDocument/2006/relationships/customXml" Target="../ink/ink330.xml"/><Relationship Id="rId252" Type="http://schemas.openxmlformats.org/officeDocument/2006/relationships/image" Target="../media/image323.png"/><Relationship Id="rId251" Type="http://schemas.openxmlformats.org/officeDocument/2006/relationships/customXml" Target="../ink/ink329.xml"/><Relationship Id="rId250" Type="http://schemas.openxmlformats.org/officeDocument/2006/relationships/image" Target="../media/image322.png"/><Relationship Id="rId25" Type="http://schemas.openxmlformats.org/officeDocument/2006/relationships/customXml" Target="../ink/ink216.xml"/><Relationship Id="rId249" Type="http://schemas.openxmlformats.org/officeDocument/2006/relationships/customXml" Target="../ink/ink328.xml"/><Relationship Id="rId248" Type="http://schemas.openxmlformats.org/officeDocument/2006/relationships/image" Target="../media/image321.png"/><Relationship Id="rId247" Type="http://schemas.openxmlformats.org/officeDocument/2006/relationships/customXml" Target="../ink/ink327.xml"/><Relationship Id="rId246" Type="http://schemas.openxmlformats.org/officeDocument/2006/relationships/image" Target="../media/image320.png"/><Relationship Id="rId245" Type="http://schemas.openxmlformats.org/officeDocument/2006/relationships/customXml" Target="../ink/ink326.xml"/><Relationship Id="rId244" Type="http://schemas.openxmlformats.org/officeDocument/2006/relationships/image" Target="../media/image319.png"/><Relationship Id="rId243" Type="http://schemas.openxmlformats.org/officeDocument/2006/relationships/customXml" Target="../ink/ink325.xml"/><Relationship Id="rId242" Type="http://schemas.openxmlformats.org/officeDocument/2006/relationships/image" Target="../media/image318.png"/><Relationship Id="rId241" Type="http://schemas.openxmlformats.org/officeDocument/2006/relationships/customXml" Target="../ink/ink324.xml"/><Relationship Id="rId240" Type="http://schemas.openxmlformats.org/officeDocument/2006/relationships/image" Target="../media/image317.png"/><Relationship Id="rId24" Type="http://schemas.openxmlformats.org/officeDocument/2006/relationships/image" Target="../media/image209.png"/><Relationship Id="rId239" Type="http://schemas.openxmlformats.org/officeDocument/2006/relationships/customXml" Target="../ink/ink323.xml"/><Relationship Id="rId238" Type="http://schemas.openxmlformats.org/officeDocument/2006/relationships/image" Target="../media/image316.png"/><Relationship Id="rId237" Type="http://schemas.openxmlformats.org/officeDocument/2006/relationships/customXml" Target="../ink/ink322.xml"/><Relationship Id="rId236" Type="http://schemas.openxmlformats.org/officeDocument/2006/relationships/image" Target="../media/image315.png"/><Relationship Id="rId235" Type="http://schemas.openxmlformats.org/officeDocument/2006/relationships/customXml" Target="../ink/ink321.xml"/><Relationship Id="rId234" Type="http://schemas.openxmlformats.org/officeDocument/2006/relationships/image" Target="../media/image314.png"/><Relationship Id="rId233" Type="http://schemas.openxmlformats.org/officeDocument/2006/relationships/customXml" Target="../ink/ink320.xml"/><Relationship Id="rId232" Type="http://schemas.openxmlformats.org/officeDocument/2006/relationships/image" Target="../media/image313.png"/><Relationship Id="rId231" Type="http://schemas.openxmlformats.org/officeDocument/2006/relationships/customXml" Target="../ink/ink319.xml"/><Relationship Id="rId230" Type="http://schemas.openxmlformats.org/officeDocument/2006/relationships/image" Target="../media/image312.png"/><Relationship Id="rId23" Type="http://schemas.openxmlformats.org/officeDocument/2006/relationships/customXml" Target="../ink/ink215.xml"/><Relationship Id="rId229" Type="http://schemas.openxmlformats.org/officeDocument/2006/relationships/customXml" Target="../ink/ink318.xml"/><Relationship Id="rId228" Type="http://schemas.openxmlformats.org/officeDocument/2006/relationships/image" Target="../media/image311.png"/><Relationship Id="rId227" Type="http://schemas.openxmlformats.org/officeDocument/2006/relationships/customXml" Target="../ink/ink317.xml"/><Relationship Id="rId226" Type="http://schemas.openxmlformats.org/officeDocument/2006/relationships/image" Target="../media/image310.png"/><Relationship Id="rId225" Type="http://schemas.openxmlformats.org/officeDocument/2006/relationships/customXml" Target="../ink/ink316.xml"/><Relationship Id="rId224" Type="http://schemas.openxmlformats.org/officeDocument/2006/relationships/image" Target="../media/image309.png"/><Relationship Id="rId223" Type="http://schemas.openxmlformats.org/officeDocument/2006/relationships/customXml" Target="../ink/ink315.xml"/><Relationship Id="rId222" Type="http://schemas.openxmlformats.org/officeDocument/2006/relationships/image" Target="../media/image308.png"/><Relationship Id="rId221" Type="http://schemas.openxmlformats.org/officeDocument/2006/relationships/customXml" Target="../ink/ink314.xml"/><Relationship Id="rId220" Type="http://schemas.openxmlformats.org/officeDocument/2006/relationships/image" Target="../media/image307.png"/><Relationship Id="rId22" Type="http://schemas.openxmlformats.org/officeDocument/2006/relationships/image" Target="../media/image208.png"/><Relationship Id="rId219" Type="http://schemas.openxmlformats.org/officeDocument/2006/relationships/customXml" Target="../ink/ink313.xml"/><Relationship Id="rId218" Type="http://schemas.openxmlformats.org/officeDocument/2006/relationships/image" Target="../media/image306.png"/><Relationship Id="rId217" Type="http://schemas.openxmlformats.org/officeDocument/2006/relationships/customXml" Target="../ink/ink312.xml"/><Relationship Id="rId216" Type="http://schemas.openxmlformats.org/officeDocument/2006/relationships/image" Target="../media/image305.png"/><Relationship Id="rId215" Type="http://schemas.openxmlformats.org/officeDocument/2006/relationships/customXml" Target="../ink/ink311.xml"/><Relationship Id="rId214" Type="http://schemas.openxmlformats.org/officeDocument/2006/relationships/image" Target="../media/image304.png"/><Relationship Id="rId213" Type="http://schemas.openxmlformats.org/officeDocument/2006/relationships/customXml" Target="../ink/ink310.xml"/><Relationship Id="rId212" Type="http://schemas.openxmlformats.org/officeDocument/2006/relationships/image" Target="../media/image303.png"/><Relationship Id="rId211" Type="http://schemas.openxmlformats.org/officeDocument/2006/relationships/customXml" Target="../ink/ink309.xml"/><Relationship Id="rId210" Type="http://schemas.openxmlformats.org/officeDocument/2006/relationships/image" Target="../media/image302.png"/><Relationship Id="rId21" Type="http://schemas.openxmlformats.org/officeDocument/2006/relationships/customXml" Target="../ink/ink214.xml"/><Relationship Id="rId209" Type="http://schemas.openxmlformats.org/officeDocument/2006/relationships/customXml" Target="../ink/ink308.xml"/><Relationship Id="rId208" Type="http://schemas.openxmlformats.org/officeDocument/2006/relationships/image" Target="../media/image301.png"/><Relationship Id="rId207" Type="http://schemas.openxmlformats.org/officeDocument/2006/relationships/customXml" Target="../ink/ink307.xml"/><Relationship Id="rId206" Type="http://schemas.openxmlformats.org/officeDocument/2006/relationships/image" Target="../media/image300.png"/><Relationship Id="rId205" Type="http://schemas.openxmlformats.org/officeDocument/2006/relationships/customXml" Target="../ink/ink306.xml"/><Relationship Id="rId204" Type="http://schemas.openxmlformats.org/officeDocument/2006/relationships/image" Target="../media/image299.png"/><Relationship Id="rId203" Type="http://schemas.openxmlformats.org/officeDocument/2006/relationships/customXml" Target="../ink/ink305.xml"/><Relationship Id="rId202" Type="http://schemas.openxmlformats.org/officeDocument/2006/relationships/image" Target="../media/image298.png"/><Relationship Id="rId201" Type="http://schemas.openxmlformats.org/officeDocument/2006/relationships/customXml" Target="../ink/ink304.xml"/><Relationship Id="rId200" Type="http://schemas.openxmlformats.org/officeDocument/2006/relationships/image" Target="../media/image297.png"/><Relationship Id="rId20" Type="http://schemas.openxmlformats.org/officeDocument/2006/relationships/image" Target="../media/image207.png"/><Relationship Id="rId2" Type="http://schemas.openxmlformats.org/officeDocument/2006/relationships/image" Target="../media/image198.png"/><Relationship Id="rId199" Type="http://schemas.openxmlformats.org/officeDocument/2006/relationships/customXml" Target="../ink/ink303.xml"/><Relationship Id="rId198" Type="http://schemas.openxmlformats.org/officeDocument/2006/relationships/image" Target="../media/image296.png"/><Relationship Id="rId197" Type="http://schemas.openxmlformats.org/officeDocument/2006/relationships/customXml" Target="../ink/ink302.xml"/><Relationship Id="rId196" Type="http://schemas.openxmlformats.org/officeDocument/2006/relationships/image" Target="../media/image295.png"/><Relationship Id="rId195" Type="http://schemas.openxmlformats.org/officeDocument/2006/relationships/customXml" Target="../ink/ink301.xml"/><Relationship Id="rId194" Type="http://schemas.openxmlformats.org/officeDocument/2006/relationships/image" Target="../media/image294.png"/><Relationship Id="rId193" Type="http://schemas.openxmlformats.org/officeDocument/2006/relationships/customXml" Target="../ink/ink300.xml"/><Relationship Id="rId192" Type="http://schemas.openxmlformats.org/officeDocument/2006/relationships/image" Target="../media/image293.png"/><Relationship Id="rId191" Type="http://schemas.openxmlformats.org/officeDocument/2006/relationships/customXml" Target="../ink/ink299.xml"/><Relationship Id="rId190" Type="http://schemas.openxmlformats.org/officeDocument/2006/relationships/image" Target="../media/image292.png"/><Relationship Id="rId19" Type="http://schemas.openxmlformats.org/officeDocument/2006/relationships/customXml" Target="../ink/ink213.xml"/><Relationship Id="rId189" Type="http://schemas.openxmlformats.org/officeDocument/2006/relationships/customXml" Target="../ink/ink298.xml"/><Relationship Id="rId188" Type="http://schemas.openxmlformats.org/officeDocument/2006/relationships/image" Target="../media/image291.png"/><Relationship Id="rId187" Type="http://schemas.openxmlformats.org/officeDocument/2006/relationships/customXml" Target="../ink/ink297.xml"/><Relationship Id="rId186" Type="http://schemas.openxmlformats.org/officeDocument/2006/relationships/image" Target="../media/image290.png"/><Relationship Id="rId185" Type="http://schemas.openxmlformats.org/officeDocument/2006/relationships/customXml" Target="../ink/ink296.xml"/><Relationship Id="rId184" Type="http://schemas.openxmlformats.org/officeDocument/2006/relationships/image" Target="../media/image289.png"/><Relationship Id="rId183" Type="http://schemas.openxmlformats.org/officeDocument/2006/relationships/customXml" Target="../ink/ink295.xml"/><Relationship Id="rId182" Type="http://schemas.openxmlformats.org/officeDocument/2006/relationships/image" Target="../media/image288.png"/><Relationship Id="rId181" Type="http://schemas.openxmlformats.org/officeDocument/2006/relationships/customXml" Target="../ink/ink294.xml"/><Relationship Id="rId180" Type="http://schemas.openxmlformats.org/officeDocument/2006/relationships/image" Target="../media/image287.png"/><Relationship Id="rId18" Type="http://schemas.openxmlformats.org/officeDocument/2006/relationships/image" Target="../media/image206.png"/><Relationship Id="rId179" Type="http://schemas.openxmlformats.org/officeDocument/2006/relationships/customXml" Target="../ink/ink293.xml"/><Relationship Id="rId178" Type="http://schemas.openxmlformats.org/officeDocument/2006/relationships/image" Target="../media/image286.png"/><Relationship Id="rId177" Type="http://schemas.openxmlformats.org/officeDocument/2006/relationships/customXml" Target="../ink/ink292.xml"/><Relationship Id="rId176" Type="http://schemas.openxmlformats.org/officeDocument/2006/relationships/image" Target="../media/image285.png"/><Relationship Id="rId175" Type="http://schemas.openxmlformats.org/officeDocument/2006/relationships/customXml" Target="../ink/ink291.xml"/><Relationship Id="rId174" Type="http://schemas.openxmlformats.org/officeDocument/2006/relationships/image" Target="../media/image284.png"/><Relationship Id="rId173" Type="http://schemas.openxmlformats.org/officeDocument/2006/relationships/customXml" Target="../ink/ink290.xml"/><Relationship Id="rId172" Type="http://schemas.openxmlformats.org/officeDocument/2006/relationships/image" Target="../media/image283.png"/><Relationship Id="rId171" Type="http://schemas.openxmlformats.org/officeDocument/2006/relationships/customXml" Target="../ink/ink289.xml"/><Relationship Id="rId170" Type="http://schemas.openxmlformats.org/officeDocument/2006/relationships/image" Target="../media/image282.png"/><Relationship Id="rId17" Type="http://schemas.openxmlformats.org/officeDocument/2006/relationships/customXml" Target="../ink/ink212.xml"/><Relationship Id="rId169" Type="http://schemas.openxmlformats.org/officeDocument/2006/relationships/customXml" Target="../ink/ink288.xml"/><Relationship Id="rId168" Type="http://schemas.openxmlformats.org/officeDocument/2006/relationships/image" Target="../media/image281.png"/><Relationship Id="rId167" Type="http://schemas.openxmlformats.org/officeDocument/2006/relationships/customXml" Target="../ink/ink287.xml"/><Relationship Id="rId166" Type="http://schemas.openxmlformats.org/officeDocument/2006/relationships/image" Target="../media/image280.png"/><Relationship Id="rId165" Type="http://schemas.openxmlformats.org/officeDocument/2006/relationships/customXml" Target="../ink/ink286.xml"/><Relationship Id="rId164" Type="http://schemas.openxmlformats.org/officeDocument/2006/relationships/image" Target="../media/image279.png"/><Relationship Id="rId163" Type="http://schemas.openxmlformats.org/officeDocument/2006/relationships/customXml" Target="../ink/ink285.xml"/><Relationship Id="rId162" Type="http://schemas.openxmlformats.org/officeDocument/2006/relationships/image" Target="../media/image278.png"/><Relationship Id="rId161" Type="http://schemas.openxmlformats.org/officeDocument/2006/relationships/customXml" Target="../ink/ink284.xml"/><Relationship Id="rId160" Type="http://schemas.openxmlformats.org/officeDocument/2006/relationships/image" Target="../media/image277.png"/><Relationship Id="rId16" Type="http://schemas.openxmlformats.org/officeDocument/2006/relationships/image" Target="../media/image205.png"/><Relationship Id="rId159" Type="http://schemas.openxmlformats.org/officeDocument/2006/relationships/customXml" Target="../ink/ink283.xml"/><Relationship Id="rId158" Type="http://schemas.openxmlformats.org/officeDocument/2006/relationships/image" Target="../media/image276.png"/><Relationship Id="rId157" Type="http://schemas.openxmlformats.org/officeDocument/2006/relationships/customXml" Target="../ink/ink282.xml"/><Relationship Id="rId156" Type="http://schemas.openxmlformats.org/officeDocument/2006/relationships/image" Target="../media/image275.png"/><Relationship Id="rId155" Type="http://schemas.openxmlformats.org/officeDocument/2006/relationships/customXml" Target="../ink/ink281.xml"/><Relationship Id="rId154" Type="http://schemas.openxmlformats.org/officeDocument/2006/relationships/image" Target="../media/image274.png"/><Relationship Id="rId153" Type="http://schemas.openxmlformats.org/officeDocument/2006/relationships/customXml" Target="../ink/ink280.xml"/><Relationship Id="rId152" Type="http://schemas.openxmlformats.org/officeDocument/2006/relationships/image" Target="../media/image273.png"/><Relationship Id="rId151" Type="http://schemas.openxmlformats.org/officeDocument/2006/relationships/customXml" Target="../ink/ink279.xml"/><Relationship Id="rId150" Type="http://schemas.openxmlformats.org/officeDocument/2006/relationships/image" Target="../media/image272.png"/><Relationship Id="rId15" Type="http://schemas.openxmlformats.org/officeDocument/2006/relationships/customXml" Target="../ink/ink211.xml"/><Relationship Id="rId149" Type="http://schemas.openxmlformats.org/officeDocument/2006/relationships/customXml" Target="../ink/ink278.xml"/><Relationship Id="rId148" Type="http://schemas.openxmlformats.org/officeDocument/2006/relationships/image" Target="../media/image271.png"/><Relationship Id="rId147" Type="http://schemas.openxmlformats.org/officeDocument/2006/relationships/customXml" Target="../ink/ink277.xml"/><Relationship Id="rId146" Type="http://schemas.openxmlformats.org/officeDocument/2006/relationships/image" Target="../media/image270.png"/><Relationship Id="rId145" Type="http://schemas.openxmlformats.org/officeDocument/2006/relationships/customXml" Target="../ink/ink276.xml"/><Relationship Id="rId144" Type="http://schemas.openxmlformats.org/officeDocument/2006/relationships/image" Target="../media/image269.png"/><Relationship Id="rId143" Type="http://schemas.openxmlformats.org/officeDocument/2006/relationships/customXml" Target="../ink/ink275.xml"/><Relationship Id="rId142" Type="http://schemas.openxmlformats.org/officeDocument/2006/relationships/image" Target="../media/image268.png"/><Relationship Id="rId141" Type="http://schemas.openxmlformats.org/officeDocument/2006/relationships/customXml" Target="../ink/ink274.xml"/><Relationship Id="rId140" Type="http://schemas.openxmlformats.org/officeDocument/2006/relationships/image" Target="../media/image267.png"/><Relationship Id="rId14" Type="http://schemas.openxmlformats.org/officeDocument/2006/relationships/image" Target="../media/image204.png"/><Relationship Id="rId139" Type="http://schemas.openxmlformats.org/officeDocument/2006/relationships/customXml" Target="../ink/ink273.xml"/><Relationship Id="rId138" Type="http://schemas.openxmlformats.org/officeDocument/2006/relationships/image" Target="../media/image266.png"/><Relationship Id="rId137" Type="http://schemas.openxmlformats.org/officeDocument/2006/relationships/customXml" Target="../ink/ink272.xml"/><Relationship Id="rId136" Type="http://schemas.openxmlformats.org/officeDocument/2006/relationships/image" Target="../media/image265.png"/><Relationship Id="rId135" Type="http://schemas.openxmlformats.org/officeDocument/2006/relationships/customXml" Target="../ink/ink271.xml"/><Relationship Id="rId134" Type="http://schemas.openxmlformats.org/officeDocument/2006/relationships/image" Target="../media/image264.png"/><Relationship Id="rId133" Type="http://schemas.openxmlformats.org/officeDocument/2006/relationships/customXml" Target="../ink/ink270.xml"/><Relationship Id="rId132" Type="http://schemas.openxmlformats.org/officeDocument/2006/relationships/image" Target="../media/image263.png"/><Relationship Id="rId131" Type="http://schemas.openxmlformats.org/officeDocument/2006/relationships/customXml" Target="../ink/ink269.xml"/><Relationship Id="rId130" Type="http://schemas.openxmlformats.org/officeDocument/2006/relationships/image" Target="../media/image262.png"/><Relationship Id="rId13" Type="http://schemas.openxmlformats.org/officeDocument/2006/relationships/customXml" Target="../ink/ink210.xml"/><Relationship Id="rId129" Type="http://schemas.openxmlformats.org/officeDocument/2006/relationships/customXml" Target="../ink/ink268.xml"/><Relationship Id="rId128" Type="http://schemas.openxmlformats.org/officeDocument/2006/relationships/image" Target="../media/image261.png"/><Relationship Id="rId127" Type="http://schemas.openxmlformats.org/officeDocument/2006/relationships/customXml" Target="../ink/ink267.xml"/><Relationship Id="rId126" Type="http://schemas.openxmlformats.org/officeDocument/2006/relationships/image" Target="../media/image260.png"/><Relationship Id="rId125" Type="http://schemas.openxmlformats.org/officeDocument/2006/relationships/customXml" Target="../ink/ink266.xml"/><Relationship Id="rId124" Type="http://schemas.openxmlformats.org/officeDocument/2006/relationships/image" Target="../media/image259.png"/><Relationship Id="rId123" Type="http://schemas.openxmlformats.org/officeDocument/2006/relationships/customXml" Target="../ink/ink265.xml"/><Relationship Id="rId122" Type="http://schemas.openxmlformats.org/officeDocument/2006/relationships/image" Target="../media/image258.png"/><Relationship Id="rId121" Type="http://schemas.openxmlformats.org/officeDocument/2006/relationships/customXml" Target="../ink/ink264.xml"/><Relationship Id="rId120" Type="http://schemas.openxmlformats.org/officeDocument/2006/relationships/image" Target="../media/image257.png"/><Relationship Id="rId12" Type="http://schemas.openxmlformats.org/officeDocument/2006/relationships/image" Target="../media/image203.png"/><Relationship Id="rId119" Type="http://schemas.openxmlformats.org/officeDocument/2006/relationships/customXml" Target="../ink/ink263.xml"/><Relationship Id="rId118" Type="http://schemas.openxmlformats.org/officeDocument/2006/relationships/image" Target="../media/image256.png"/><Relationship Id="rId117" Type="http://schemas.openxmlformats.org/officeDocument/2006/relationships/customXml" Target="../ink/ink262.xml"/><Relationship Id="rId116" Type="http://schemas.openxmlformats.org/officeDocument/2006/relationships/image" Target="../media/image255.png"/><Relationship Id="rId115" Type="http://schemas.openxmlformats.org/officeDocument/2006/relationships/customXml" Target="../ink/ink261.xml"/><Relationship Id="rId114" Type="http://schemas.openxmlformats.org/officeDocument/2006/relationships/image" Target="../media/image254.png"/><Relationship Id="rId113" Type="http://schemas.openxmlformats.org/officeDocument/2006/relationships/customXml" Target="../ink/ink260.xml"/><Relationship Id="rId112" Type="http://schemas.openxmlformats.org/officeDocument/2006/relationships/image" Target="../media/image253.png"/><Relationship Id="rId111" Type="http://schemas.openxmlformats.org/officeDocument/2006/relationships/customXml" Target="../ink/ink259.xml"/><Relationship Id="rId110" Type="http://schemas.openxmlformats.org/officeDocument/2006/relationships/image" Target="../media/image252.png"/><Relationship Id="rId11" Type="http://schemas.openxmlformats.org/officeDocument/2006/relationships/customXml" Target="../ink/ink209.xml"/><Relationship Id="rId109" Type="http://schemas.openxmlformats.org/officeDocument/2006/relationships/customXml" Target="../ink/ink258.xml"/><Relationship Id="rId108" Type="http://schemas.openxmlformats.org/officeDocument/2006/relationships/image" Target="../media/image251.png"/><Relationship Id="rId107" Type="http://schemas.openxmlformats.org/officeDocument/2006/relationships/customXml" Target="../ink/ink257.xml"/><Relationship Id="rId106" Type="http://schemas.openxmlformats.org/officeDocument/2006/relationships/image" Target="../media/image250.png"/><Relationship Id="rId105" Type="http://schemas.openxmlformats.org/officeDocument/2006/relationships/customXml" Target="../ink/ink256.xml"/><Relationship Id="rId104" Type="http://schemas.openxmlformats.org/officeDocument/2006/relationships/image" Target="../media/image249.png"/><Relationship Id="rId103" Type="http://schemas.openxmlformats.org/officeDocument/2006/relationships/customXml" Target="../ink/ink255.xml"/><Relationship Id="rId102" Type="http://schemas.openxmlformats.org/officeDocument/2006/relationships/image" Target="../media/image248.png"/><Relationship Id="rId101" Type="http://schemas.openxmlformats.org/officeDocument/2006/relationships/customXml" Target="../ink/ink254.xml"/><Relationship Id="rId100" Type="http://schemas.openxmlformats.org/officeDocument/2006/relationships/image" Target="../media/image247.png"/><Relationship Id="rId10" Type="http://schemas.openxmlformats.org/officeDocument/2006/relationships/image" Target="../media/image202.png"/><Relationship Id="rId1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Campos Vetoriais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escalar?</a:t>
            </a:r>
            <a:endParaRPr lang="pt-PT" altLang="en-US" sz="3600" u="sng"/>
          </a:p>
        </p:txBody>
      </p:sp>
      <p:pic>
        <p:nvPicPr>
          <p:cNvPr id="4" name="Content Placeholder 3" descr="cs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584325"/>
            <a:ext cx="5293360" cy="5293360"/>
          </a:xfrm>
          <a:prstGeom prst="rect">
            <a:avLst/>
          </a:prstGeom>
        </p:spPr>
      </p:pic>
      <p:pic>
        <p:nvPicPr>
          <p:cNvPr id="5" name="Picture 4" descr="cs_3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40" y="2065020"/>
            <a:ext cx="7040245" cy="4332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50440" y="1732280"/>
              <a:ext cx="62865" cy="508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50440" y="1732280"/>
                <a:ext cx="6286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197100" y="2071370"/>
              <a:ext cx="178435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197100" y="207137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44955" y="6152515"/>
              <a:ext cx="615950" cy="444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44955" y="6152515"/>
                <a:ext cx="615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018030" y="6098540"/>
              <a:ext cx="152400" cy="1073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018030" y="6098540"/>
                <a:ext cx="1524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509395" y="6196965"/>
              <a:ext cx="116205" cy="984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509395" y="619696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151890" y="3133725"/>
              <a:ext cx="375285" cy="401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151890" y="3133725"/>
                <a:ext cx="3752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295650" y="2767965"/>
              <a:ext cx="2667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295650" y="27679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822700" y="2750185"/>
              <a:ext cx="17780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822700" y="2750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33545" y="3446780"/>
              <a:ext cx="3556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33545" y="344678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805045" y="5937885"/>
              <a:ext cx="267970" cy="1695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805045" y="593788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83540" y="1821180"/>
              <a:ext cx="232410" cy="4375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83540" y="1821180"/>
                <a:ext cx="232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384425" y="2866390"/>
              <a:ext cx="44450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384425" y="286639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643505" y="2633980"/>
              <a:ext cx="1778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643505" y="26339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849245" y="3321685"/>
              <a:ext cx="2667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849245" y="332168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339975" y="3687445"/>
              <a:ext cx="1778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339975" y="36874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339975" y="3669665"/>
              <a:ext cx="26670" cy="450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339975" y="3669665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223895" y="3866515"/>
              <a:ext cx="27305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223895" y="386651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867025" y="3286125"/>
              <a:ext cx="2667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867025" y="32861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2768600" y="3348355"/>
              <a:ext cx="151765" cy="15176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2768600" y="33483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027680" y="3455670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027680" y="345567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098800" y="3330575"/>
              <a:ext cx="98425" cy="1962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098800" y="333057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241675" y="3348355"/>
              <a:ext cx="125095" cy="1517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241675" y="334835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045460" y="4000500"/>
              <a:ext cx="8064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045460" y="400050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3152775" y="3982085"/>
              <a:ext cx="125095" cy="1250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3152775" y="398208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3348990" y="4053840"/>
              <a:ext cx="35560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3348990" y="405384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3402965" y="3973195"/>
              <a:ext cx="142875" cy="1339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3402965" y="397319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3545840" y="3973195"/>
              <a:ext cx="44450" cy="1162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3545840" y="397319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3625850" y="3964305"/>
              <a:ext cx="80645" cy="1606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3625850" y="3964305"/>
                <a:ext cx="806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3215005" y="3830320"/>
              <a:ext cx="71755" cy="7175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3215005" y="383032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393315" y="2875280"/>
              <a:ext cx="2667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393315" y="287528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830705" y="2571750"/>
              <a:ext cx="4445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830705" y="2571750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992120" y="1624965"/>
              <a:ext cx="187325" cy="1962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992120" y="1624965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206115" y="1624965"/>
              <a:ext cx="26670" cy="1873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206115" y="162496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188335" y="1607185"/>
              <a:ext cx="214630" cy="2317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188335" y="1607185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743065" y="1660525"/>
              <a:ext cx="151765" cy="1968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743065" y="166052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7011035" y="1660525"/>
              <a:ext cx="36195" cy="178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7011035" y="1660525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028815" y="1598295"/>
              <a:ext cx="196850" cy="2679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028815" y="1598295"/>
                <a:ext cx="1968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8851265" y="3205480"/>
              <a:ext cx="53340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8851265" y="3205480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922260" y="2223135"/>
              <a:ext cx="80645" cy="717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922260" y="2223135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223645" y="5018405"/>
              <a:ext cx="392430" cy="4375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223645" y="5018405"/>
                <a:ext cx="3924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6859270" y="4777105"/>
              <a:ext cx="267970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6859270" y="4777105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527300" y="3893185"/>
              <a:ext cx="160655" cy="1517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527300" y="389318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833485" y="3178810"/>
              <a:ext cx="116205" cy="1250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833485" y="317881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885690" y="2571750"/>
              <a:ext cx="187325" cy="2228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885690" y="2571750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858385" y="2687320"/>
              <a:ext cx="19685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858385" y="268732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449310" y="1526540"/>
              <a:ext cx="259080" cy="2857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449310" y="1526540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449310" y="1669415"/>
              <a:ext cx="26797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449310" y="16694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860155" y="1758950"/>
              <a:ext cx="12509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860155" y="175895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877935" y="1696085"/>
              <a:ext cx="107315" cy="88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877935" y="16960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181465" y="1365885"/>
              <a:ext cx="170180" cy="5092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181465" y="1365885"/>
                <a:ext cx="17018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235440" y="1660525"/>
              <a:ext cx="21399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235440" y="1660525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538970" y="1660525"/>
              <a:ext cx="80645" cy="2057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538970" y="1660525"/>
                <a:ext cx="806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690735" y="1714500"/>
              <a:ext cx="169545" cy="1244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690735" y="1714500"/>
                <a:ext cx="16954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9851390" y="1803400"/>
              <a:ext cx="89535" cy="1339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9851390" y="180340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0101580" y="1687195"/>
              <a:ext cx="151765" cy="35750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0101580" y="1687195"/>
                <a:ext cx="1517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342880" y="1607185"/>
              <a:ext cx="80010" cy="3479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342880" y="1607185"/>
                <a:ext cx="800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009900" y="2401570"/>
              <a:ext cx="62230" cy="3619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009900" y="2401570"/>
                <a:ext cx="622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794385" y="2589530"/>
              <a:ext cx="2295525" cy="179451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794385" y="2589530"/>
                <a:ext cx="2295525" cy="1794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215005" y="2580640"/>
              <a:ext cx="26670" cy="1778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215005" y="258064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724275" y="2750185"/>
              <a:ext cx="509270" cy="9194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724275" y="2750185"/>
                <a:ext cx="509270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599180" y="2857500"/>
              <a:ext cx="428625" cy="63373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599180" y="2857500"/>
                <a:ext cx="4286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8234680" y="1267460"/>
              <a:ext cx="2527935" cy="91122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8234680" y="1267460"/>
                <a:ext cx="252793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10298430" y="2124710"/>
              <a:ext cx="133985" cy="184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10298430" y="2124710"/>
                <a:ext cx="13398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6" name="Content Placeholder 5" descr="cv_earth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091055"/>
            <a:ext cx="6962775" cy="3819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518535" y="3857625"/>
              <a:ext cx="170180" cy="1695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518535" y="3857625"/>
                <a:ext cx="1701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8297545" y="3937635"/>
              <a:ext cx="62230" cy="628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8297545" y="3937635"/>
                <a:ext cx="622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644515" y="2169795"/>
              <a:ext cx="53975" cy="533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644515" y="2169795"/>
                <a:ext cx="539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439410" y="2205355"/>
              <a:ext cx="259080" cy="3035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439410" y="220535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296535" y="2616200"/>
              <a:ext cx="2667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296535" y="26162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055235" y="2607310"/>
              <a:ext cx="276860" cy="2590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055235" y="2607310"/>
                <a:ext cx="2768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617845" y="2214245"/>
              <a:ext cx="177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617845" y="22142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6064250" y="3517900"/>
              <a:ext cx="1778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6064250" y="35179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716395" y="3741420"/>
              <a:ext cx="26670" cy="355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716395" y="374142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716395" y="3776980"/>
              <a:ext cx="44450" cy="2667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716395" y="3776980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734175" y="3839210"/>
              <a:ext cx="17780" cy="273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734175" y="383921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743065" y="3928745"/>
              <a:ext cx="2667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743065" y="39287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751955" y="4027170"/>
              <a:ext cx="2730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751955" y="402717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6779260" y="4107180"/>
              <a:ext cx="17780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6779260" y="41071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6814820" y="4187825"/>
              <a:ext cx="1778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6814820" y="41878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6671945" y="4080510"/>
              <a:ext cx="17780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6671945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6663055" y="4000500"/>
              <a:ext cx="17780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7"/>
            </p:blipFill>
            <p:spPr>
              <a:xfrm>
                <a:off x="6663055" y="400050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645275" y="3955415"/>
              <a:ext cx="2667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645275" y="3955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626860" y="3893185"/>
              <a:ext cx="1841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626860" y="389318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582410" y="3866515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6582410" y="38665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546850" y="3893185"/>
              <a:ext cx="177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546850" y="38931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609080" y="3982085"/>
              <a:ext cx="1778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609080" y="39820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600190" y="4053840"/>
              <a:ext cx="8890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600190" y="4053840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591300" y="4133850"/>
              <a:ext cx="1778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8"/>
            </p:blipFill>
            <p:spPr>
              <a:xfrm>
                <a:off x="6591300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6520180" y="4080510"/>
              <a:ext cx="1778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17"/>
            </p:blipFill>
            <p:spPr>
              <a:xfrm>
                <a:off x="6520180" y="40805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6502400" y="4018280"/>
              <a:ext cx="1778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8"/>
            </p:blipFill>
            <p:spPr>
              <a:xfrm>
                <a:off x="650240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Ink 29"/>
              <p14:cNvContentPartPr/>
              <p14:nvPr/>
            </p14:nvContentPartPr>
            <p14:xfrm>
              <a:off x="6421755" y="3973195"/>
              <a:ext cx="1778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8"/>
            </p:blipFill>
            <p:spPr>
              <a:xfrm>
                <a:off x="6421755" y="39731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6403975" y="3919855"/>
              <a:ext cx="1778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6403975" y="391985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6448425" y="3857625"/>
              <a:ext cx="1778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3"/>
            </p:blipFill>
            <p:spPr>
              <a:xfrm>
                <a:off x="6448425" y="38576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Ink 32"/>
              <p14:cNvContentPartPr/>
              <p14:nvPr/>
            </p14:nvContentPartPr>
            <p14:xfrm>
              <a:off x="6368415" y="386651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4"/>
            </p:blipFill>
            <p:spPr>
              <a:xfrm>
                <a:off x="6368415" y="38665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Ink 33"/>
              <p14:cNvContentPartPr/>
              <p14:nvPr/>
            </p14:nvContentPartPr>
            <p14:xfrm>
              <a:off x="6332220" y="3990975"/>
              <a:ext cx="17780" cy="95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6"/>
            </p:blipFill>
            <p:spPr>
              <a:xfrm>
                <a:off x="6332220" y="3990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Ink 34"/>
              <p14:cNvContentPartPr/>
              <p14:nvPr/>
            </p14:nvContentPartPr>
            <p14:xfrm>
              <a:off x="6395085" y="4071620"/>
              <a:ext cx="17780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8"/>
            </p:blipFill>
            <p:spPr>
              <a:xfrm>
                <a:off x="6395085" y="407162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Ink 35"/>
              <p14:cNvContentPartPr/>
              <p14:nvPr/>
            </p14:nvContentPartPr>
            <p14:xfrm>
              <a:off x="6430645" y="4133850"/>
              <a:ext cx="17780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8"/>
            </p:blipFill>
            <p:spPr>
              <a:xfrm>
                <a:off x="6430645" y="41338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" name="Ink 36"/>
              <p14:cNvContentPartPr/>
              <p14:nvPr/>
            </p14:nvContentPartPr>
            <p14:xfrm>
              <a:off x="6278880" y="4044950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36"/>
            </p:blipFill>
            <p:spPr>
              <a:xfrm>
                <a:off x="6278880" y="404495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Ink 37"/>
              <p14:cNvContentPartPr/>
              <p14:nvPr/>
            </p14:nvContentPartPr>
            <p14:xfrm>
              <a:off x="6234430" y="3973195"/>
              <a:ext cx="26670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36"/>
            </p:blipFill>
            <p:spPr>
              <a:xfrm>
                <a:off x="6234430" y="397319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9" name="Ink 38"/>
              <p14:cNvContentPartPr/>
              <p14:nvPr/>
            </p14:nvContentPartPr>
            <p14:xfrm>
              <a:off x="6198235" y="4000500"/>
              <a:ext cx="36195" cy="266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3"/>
            </p:blipFill>
            <p:spPr>
              <a:xfrm>
                <a:off x="6198235" y="400050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0" name="Ink 39"/>
              <p14:cNvContentPartPr/>
              <p14:nvPr/>
            </p14:nvContentPartPr>
            <p14:xfrm>
              <a:off x="6323330" y="4152265"/>
              <a:ext cx="1778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8"/>
            </p:blipFill>
            <p:spPr>
              <a:xfrm>
                <a:off x="6323330" y="41522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Ink 40"/>
              <p14:cNvContentPartPr/>
              <p14:nvPr/>
            </p14:nvContentPartPr>
            <p14:xfrm>
              <a:off x="6252210" y="4152265"/>
              <a:ext cx="35560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6"/>
            </p:blipFill>
            <p:spPr>
              <a:xfrm>
                <a:off x="6252210" y="4152265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Ink 41"/>
              <p14:cNvContentPartPr/>
              <p14:nvPr/>
            </p14:nvContentPartPr>
            <p14:xfrm>
              <a:off x="6180455" y="4107180"/>
              <a:ext cx="1778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8"/>
            </p:blipFill>
            <p:spPr>
              <a:xfrm>
                <a:off x="6180455" y="41071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Ink 42"/>
              <p14:cNvContentPartPr/>
              <p14:nvPr/>
            </p14:nvContentPartPr>
            <p14:xfrm>
              <a:off x="6296660" y="4018280"/>
              <a:ext cx="1778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8"/>
            </p:blipFill>
            <p:spPr>
              <a:xfrm>
                <a:off x="6296660" y="4018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Ink 43"/>
              <p14:cNvContentPartPr/>
              <p14:nvPr/>
            </p14:nvContentPartPr>
            <p14:xfrm>
              <a:off x="6153785" y="4018280"/>
              <a:ext cx="2667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1"/>
            </p:blipFill>
            <p:spPr>
              <a:xfrm>
                <a:off x="6153785" y="401828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Ink 44"/>
              <p14:cNvContentPartPr/>
              <p14:nvPr/>
            </p14:nvContentPartPr>
            <p14:xfrm>
              <a:off x="6064250" y="4036060"/>
              <a:ext cx="1778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3"/>
            </p:blipFill>
            <p:spPr>
              <a:xfrm>
                <a:off x="6064250" y="40360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Ink 45"/>
              <p14:cNvContentPartPr/>
              <p14:nvPr/>
            </p14:nvContentPartPr>
            <p14:xfrm>
              <a:off x="6046470" y="3946525"/>
              <a:ext cx="2667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6"/>
            </p:blipFill>
            <p:spPr>
              <a:xfrm>
                <a:off x="6046470" y="39465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7" name="Ink 46"/>
              <p14:cNvContentPartPr/>
              <p14:nvPr/>
            </p14:nvContentPartPr>
            <p14:xfrm>
              <a:off x="6019800" y="3955415"/>
              <a:ext cx="17780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76"/>
            </p:blipFill>
            <p:spPr>
              <a:xfrm>
                <a:off x="6019800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8" name="Ink 47"/>
              <p14:cNvContentPartPr/>
              <p14:nvPr/>
            </p14:nvContentPartPr>
            <p14:xfrm>
              <a:off x="6109335" y="4133850"/>
              <a:ext cx="17780" cy="95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8"/>
            </p:blipFill>
            <p:spPr>
              <a:xfrm>
                <a:off x="6109335" y="413385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9" name="Ink 48"/>
              <p14:cNvContentPartPr/>
              <p14:nvPr/>
            </p14:nvContentPartPr>
            <p14:xfrm>
              <a:off x="5975350" y="4062730"/>
              <a:ext cx="17780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0"/>
            </p:blipFill>
            <p:spPr>
              <a:xfrm>
                <a:off x="5975350" y="406273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0" name="Ink 49"/>
              <p14:cNvContentPartPr/>
              <p14:nvPr/>
            </p14:nvContentPartPr>
            <p14:xfrm>
              <a:off x="5956935" y="4000500"/>
              <a:ext cx="3619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2"/>
            </p:blipFill>
            <p:spPr>
              <a:xfrm>
                <a:off x="5956935" y="400050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1" name="Ink 50"/>
              <p14:cNvContentPartPr/>
              <p14:nvPr/>
            </p14:nvContentPartPr>
            <p14:xfrm>
              <a:off x="5868035" y="4027170"/>
              <a:ext cx="35560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4"/>
            </p:blipFill>
            <p:spPr>
              <a:xfrm>
                <a:off x="5868035" y="4027170"/>
                <a:ext cx="355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2" name="Ink 51"/>
              <p14:cNvContentPartPr/>
              <p14:nvPr/>
            </p14:nvContentPartPr>
            <p14:xfrm>
              <a:off x="5868035" y="4170045"/>
              <a:ext cx="1778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3"/>
            </p:blipFill>
            <p:spPr>
              <a:xfrm>
                <a:off x="5868035" y="41700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3" name="Ink 52"/>
              <p14:cNvContentPartPr/>
              <p14:nvPr/>
            </p14:nvContentPartPr>
            <p14:xfrm>
              <a:off x="5778500" y="4062730"/>
              <a:ext cx="35560" cy="355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87"/>
            </p:blipFill>
            <p:spPr>
              <a:xfrm>
                <a:off x="5778500" y="4062730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4" name="Ink 53"/>
              <p14:cNvContentPartPr/>
              <p14:nvPr/>
            </p14:nvContentPartPr>
            <p14:xfrm>
              <a:off x="5689600" y="3973195"/>
              <a:ext cx="62230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89"/>
            </p:blipFill>
            <p:spPr>
              <a:xfrm>
                <a:off x="5689600" y="3973195"/>
                <a:ext cx="622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5" name="Ink 54"/>
              <p14:cNvContentPartPr/>
              <p14:nvPr/>
            </p14:nvContentPartPr>
            <p14:xfrm>
              <a:off x="5573395" y="4027170"/>
              <a:ext cx="71120" cy="266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1"/>
            </p:blipFill>
            <p:spPr>
              <a:xfrm>
                <a:off x="5573395" y="4027170"/>
                <a:ext cx="711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6" name="Ink 55"/>
              <p14:cNvContentPartPr/>
              <p14:nvPr/>
            </p14:nvContentPartPr>
            <p14:xfrm>
              <a:off x="5939155" y="3714750"/>
              <a:ext cx="2730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93"/>
            </p:blipFill>
            <p:spPr>
              <a:xfrm>
                <a:off x="5939155" y="371475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7" name="Ink 56"/>
              <p14:cNvContentPartPr/>
              <p14:nvPr/>
            </p14:nvContentPartPr>
            <p14:xfrm>
              <a:off x="5805170" y="3383915"/>
              <a:ext cx="17780" cy="266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95"/>
            </p:blipFill>
            <p:spPr>
              <a:xfrm>
                <a:off x="5805170" y="33839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8" name="Ink 57"/>
              <p14:cNvContentPartPr/>
              <p14:nvPr/>
            </p14:nvContentPartPr>
            <p14:xfrm>
              <a:off x="4081780" y="1410335"/>
              <a:ext cx="80010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97"/>
            </p:blipFill>
            <p:spPr>
              <a:xfrm>
                <a:off x="4081780" y="141033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9" name="Ink 58"/>
              <p14:cNvContentPartPr/>
              <p14:nvPr/>
            </p14:nvContentPartPr>
            <p14:xfrm>
              <a:off x="4242435" y="1499870"/>
              <a:ext cx="151765" cy="14287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99"/>
            </p:blipFill>
            <p:spPr>
              <a:xfrm>
                <a:off x="4242435" y="149987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0" name="Ink 59"/>
              <p14:cNvContentPartPr/>
              <p14:nvPr/>
            </p14:nvContentPartPr>
            <p14:xfrm>
              <a:off x="4411980" y="1589405"/>
              <a:ext cx="53340" cy="1155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1"/>
            </p:blipFill>
            <p:spPr>
              <a:xfrm>
                <a:off x="4411980" y="1589405"/>
                <a:ext cx="5334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Ink 60"/>
              <p14:cNvContentPartPr/>
              <p14:nvPr/>
            </p14:nvContentPartPr>
            <p14:xfrm>
              <a:off x="4510405" y="1499870"/>
              <a:ext cx="116205" cy="31242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03"/>
            </p:blipFill>
            <p:spPr>
              <a:xfrm>
                <a:off x="4510405" y="1499870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2" name="Ink 61"/>
              <p14:cNvContentPartPr/>
              <p14:nvPr/>
            </p14:nvContentPartPr>
            <p14:xfrm>
              <a:off x="4742815" y="1651635"/>
              <a:ext cx="62230" cy="1073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05"/>
            </p:blipFill>
            <p:spPr>
              <a:xfrm>
                <a:off x="4742815" y="165163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3" name="Ink 62"/>
              <p14:cNvContentPartPr/>
              <p14:nvPr/>
            </p14:nvContentPartPr>
            <p14:xfrm>
              <a:off x="4894580" y="1482090"/>
              <a:ext cx="125095" cy="2228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07"/>
            </p:blipFill>
            <p:spPr>
              <a:xfrm>
                <a:off x="4894580" y="1482090"/>
                <a:ext cx="1250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4" name="Ink 63"/>
              <p14:cNvContentPartPr/>
              <p14:nvPr/>
            </p14:nvContentPartPr>
            <p14:xfrm>
              <a:off x="4885690" y="1580515"/>
              <a:ext cx="160655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09"/>
            </p:blipFill>
            <p:spPr>
              <a:xfrm>
                <a:off x="4885690" y="15805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5" name="Ink 64"/>
              <p14:cNvContentPartPr/>
              <p14:nvPr/>
            </p14:nvContentPartPr>
            <p14:xfrm>
              <a:off x="5126355" y="1446530"/>
              <a:ext cx="80645" cy="37465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1"/>
            </p:blipFill>
            <p:spPr>
              <a:xfrm>
                <a:off x="5126355" y="1446530"/>
                <a:ext cx="8064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6" name="Ink 65"/>
              <p14:cNvContentPartPr/>
              <p14:nvPr/>
            </p14:nvContentPartPr>
            <p14:xfrm>
              <a:off x="5439410" y="1633855"/>
              <a:ext cx="481965" cy="444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13"/>
            </p:blipFill>
            <p:spPr>
              <a:xfrm>
                <a:off x="5439410" y="1633855"/>
                <a:ext cx="4819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7" name="Ink 66"/>
              <p14:cNvContentPartPr/>
              <p14:nvPr/>
            </p14:nvContentPartPr>
            <p14:xfrm>
              <a:off x="5868035" y="1571625"/>
              <a:ext cx="62230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15"/>
            </p:blipFill>
            <p:spPr>
              <a:xfrm>
                <a:off x="5868035" y="157162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8" name="Ink 67"/>
              <p14:cNvContentPartPr/>
              <p14:nvPr/>
            </p14:nvContentPartPr>
            <p14:xfrm>
              <a:off x="6127115" y="1446530"/>
              <a:ext cx="97790" cy="3746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17"/>
            </p:blipFill>
            <p:spPr>
              <a:xfrm>
                <a:off x="6127115" y="1446530"/>
                <a:ext cx="9779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9" name="Ink 68"/>
              <p14:cNvContentPartPr/>
              <p14:nvPr/>
            </p14:nvContentPartPr>
            <p14:xfrm>
              <a:off x="6314440" y="1553210"/>
              <a:ext cx="196850" cy="1701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19"/>
            </p:blipFill>
            <p:spPr>
              <a:xfrm>
                <a:off x="6314440" y="155321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0" name="Ink 69"/>
              <p14:cNvContentPartPr/>
              <p14:nvPr/>
            </p14:nvContentPartPr>
            <p14:xfrm>
              <a:off x="6591300" y="1660525"/>
              <a:ext cx="80645" cy="1339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1"/>
            </p:blipFill>
            <p:spPr>
              <a:xfrm>
                <a:off x="6591300" y="166052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1" name="Ink 70"/>
              <p14:cNvContentPartPr/>
              <p14:nvPr/>
            </p14:nvContentPartPr>
            <p14:xfrm>
              <a:off x="6457315" y="1571625"/>
              <a:ext cx="80645" cy="15176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23"/>
            </p:blipFill>
            <p:spPr>
              <a:xfrm>
                <a:off x="6457315" y="157162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2" name="Ink 71"/>
              <p14:cNvContentPartPr/>
              <p14:nvPr/>
            </p14:nvContentPartPr>
            <p14:xfrm>
              <a:off x="6823710" y="1589405"/>
              <a:ext cx="169545" cy="17843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25"/>
            </p:blipFill>
            <p:spPr>
              <a:xfrm>
                <a:off x="6823710" y="158940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3" name="Ink 72"/>
              <p14:cNvContentPartPr/>
              <p14:nvPr/>
            </p14:nvContentPartPr>
            <p14:xfrm>
              <a:off x="6984365" y="1750060"/>
              <a:ext cx="62865" cy="977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27"/>
            </p:blipFill>
            <p:spPr>
              <a:xfrm>
                <a:off x="6984365" y="175006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4" name="Ink 73"/>
              <p14:cNvContentPartPr/>
              <p14:nvPr/>
            </p14:nvContentPartPr>
            <p14:xfrm>
              <a:off x="7252335" y="1616075"/>
              <a:ext cx="393065" cy="2228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29"/>
            </p:blipFill>
            <p:spPr>
              <a:xfrm>
                <a:off x="7252335" y="1616075"/>
                <a:ext cx="3930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5" name="Ink 74"/>
              <p14:cNvContentPartPr/>
              <p14:nvPr/>
            </p14:nvContentPartPr>
            <p14:xfrm>
              <a:off x="7734935" y="1473200"/>
              <a:ext cx="115570" cy="50863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1"/>
            </p:blipFill>
            <p:spPr>
              <a:xfrm>
                <a:off x="7734935" y="1473200"/>
                <a:ext cx="11557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6" name="Ink 75"/>
              <p14:cNvContentPartPr/>
              <p14:nvPr/>
            </p14:nvContentPartPr>
            <p14:xfrm>
              <a:off x="8493760" y="1053465"/>
              <a:ext cx="187960" cy="1962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33"/>
            </p:blipFill>
            <p:spPr>
              <a:xfrm>
                <a:off x="8493760" y="1053465"/>
                <a:ext cx="1879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7" name="Ink 76"/>
              <p14:cNvContentPartPr/>
              <p14:nvPr/>
            </p14:nvContentPartPr>
            <p14:xfrm>
              <a:off x="8752840" y="1097915"/>
              <a:ext cx="17780" cy="1339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35"/>
            </p:blipFill>
            <p:spPr>
              <a:xfrm>
                <a:off x="8752840" y="109791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8" name="Ink 77"/>
              <p14:cNvContentPartPr/>
              <p14:nvPr/>
            </p14:nvContentPartPr>
            <p14:xfrm>
              <a:off x="8779510" y="1026795"/>
              <a:ext cx="3619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37"/>
            </p:blipFill>
            <p:spPr>
              <a:xfrm>
                <a:off x="8779510" y="102679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9" name="Ink 78"/>
              <p14:cNvContentPartPr/>
              <p14:nvPr/>
            </p14:nvContentPartPr>
            <p14:xfrm>
              <a:off x="8752840" y="937260"/>
              <a:ext cx="89535" cy="628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39"/>
            </p:blipFill>
            <p:spPr>
              <a:xfrm>
                <a:off x="8752840" y="93726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80" name="Ink 79"/>
              <p14:cNvContentPartPr/>
              <p14:nvPr/>
            </p14:nvContentPartPr>
            <p14:xfrm>
              <a:off x="8904605" y="1169670"/>
              <a:ext cx="13398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1"/>
            </p:blipFill>
            <p:spPr>
              <a:xfrm>
                <a:off x="8904605" y="11696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81" name="Ink 80"/>
              <p14:cNvContentPartPr/>
              <p14:nvPr/>
            </p14:nvContentPartPr>
            <p14:xfrm>
              <a:off x="9011920" y="1124585"/>
              <a:ext cx="17780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43"/>
            </p:blipFill>
            <p:spPr>
              <a:xfrm>
                <a:off x="9011920" y="112458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82" name="Ink 81"/>
              <p14:cNvContentPartPr/>
              <p14:nvPr/>
            </p14:nvContentPartPr>
            <p14:xfrm>
              <a:off x="8976360" y="1160780"/>
              <a:ext cx="9779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45"/>
            </p:blipFill>
            <p:spPr>
              <a:xfrm>
                <a:off x="8976360" y="116078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3" name="Ink 82"/>
              <p14:cNvContentPartPr/>
              <p14:nvPr/>
            </p14:nvContentPartPr>
            <p14:xfrm>
              <a:off x="9253220" y="1080135"/>
              <a:ext cx="205105" cy="21463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47"/>
            </p:blipFill>
            <p:spPr>
              <a:xfrm>
                <a:off x="9253220" y="1080135"/>
                <a:ext cx="2051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4" name="Ink 83"/>
              <p14:cNvContentPartPr/>
              <p14:nvPr/>
            </p14:nvContentPartPr>
            <p14:xfrm>
              <a:off x="9404985" y="1169670"/>
              <a:ext cx="133985" cy="4019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49"/>
            </p:blipFill>
            <p:spPr>
              <a:xfrm>
                <a:off x="9404985" y="1169670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5" name="Ink 84"/>
              <p14:cNvContentPartPr/>
              <p14:nvPr/>
            </p14:nvContentPartPr>
            <p14:xfrm>
              <a:off x="9530080" y="1062355"/>
              <a:ext cx="2667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1"/>
            </p:blipFill>
            <p:spPr>
              <a:xfrm>
                <a:off x="9530080" y="106235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6" name="Ink 85"/>
              <p14:cNvContentPartPr/>
              <p14:nvPr/>
            </p14:nvContentPartPr>
            <p14:xfrm>
              <a:off x="9521190" y="910590"/>
              <a:ext cx="80010" cy="533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53"/>
            </p:blipFill>
            <p:spPr>
              <a:xfrm>
                <a:off x="9521190" y="910590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7" name="Ink 86"/>
              <p14:cNvContentPartPr/>
              <p14:nvPr/>
            </p14:nvContentPartPr>
            <p14:xfrm>
              <a:off x="9717405" y="1258570"/>
              <a:ext cx="12509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55"/>
            </p:blipFill>
            <p:spPr>
              <a:xfrm>
                <a:off x="9717405" y="12585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8" name="Ink 87"/>
              <p14:cNvContentPartPr/>
              <p14:nvPr/>
            </p14:nvContentPartPr>
            <p14:xfrm>
              <a:off x="9824720" y="1196340"/>
              <a:ext cx="17780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57"/>
            </p:blipFill>
            <p:spPr>
              <a:xfrm>
                <a:off x="9824720" y="119634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9" name="Ink 88"/>
              <p14:cNvContentPartPr/>
              <p14:nvPr/>
            </p14:nvContentPartPr>
            <p14:xfrm>
              <a:off x="9798050" y="1249680"/>
              <a:ext cx="160655" cy="889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59"/>
            </p:blipFill>
            <p:spPr>
              <a:xfrm>
                <a:off x="9798050" y="124968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90" name="Ink 89"/>
              <p14:cNvContentPartPr/>
              <p14:nvPr/>
            </p14:nvContentPartPr>
            <p14:xfrm>
              <a:off x="10083800" y="1115695"/>
              <a:ext cx="276860" cy="19685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1"/>
            </p:blipFill>
            <p:spPr>
              <a:xfrm>
                <a:off x="10083800" y="1115695"/>
                <a:ext cx="2768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91" name="Ink 90"/>
              <p14:cNvContentPartPr/>
              <p14:nvPr/>
            </p14:nvContentPartPr>
            <p14:xfrm>
              <a:off x="10422890" y="1106805"/>
              <a:ext cx="62865" cy="22352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63"/>
            </p:blipFill>
            <p:spPr>
              <a:xfrm>
                <a:off x="10422890" y="110680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92" name="Ink 91"/>
              <p14:cNvContentPartPr/>
              <p14:nvPr/>
            </p14:nvContentPartPr>
            <p14:xfrm>
              <a:off x="10432415" y="1214120"/>
              <a:ext cx="106680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65"/>
            </p:blipFill>
            <p:spPr>
              <a:xfrm>
                <a:off x="10432415" y="121412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3" name="Ink 92"/>
              <p14:cNvContentPartPr/>
              <p14:nvPr/>
            </p14:nvContentPartPr>
            <p14:xfrm>
              <a:off x="10441305" y="1009015"/>
              <a:ext cx="97790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67"/>
            </p:blipFill>
            <p:spPr>
              <a:xfrm>
                <a:off x="10441305" y="1009015"/>
                <a:ext cx="97790" cy="4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4" name="Content Placeholder 3" descr="cv_flui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795" y="2186305"/>
            <a:ext cx="6962775" cy="3629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877050" y="3768090"/>
              <a:ext cx="1045210" cy="4997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877050" y="3768090"/>
                <a:ext cx="10452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6520180" y="3768090"/>
              <a:ext cx="35560" cy="622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6520180" y="3768090"/>
                <a:ext cx="355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8484870" y="3875405"/>
              <a:ext cx="3556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8484870" y="38754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840605" y="3249930"/>
              <a:ext cx="732790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840605" y="3249930"/>
                <a:ext cx="7327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324215" y="3714750"/>
              <a:ext cx="491490" cy="49974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324215" y="3714750"/>
                <a:ext cx="49149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993130" y="3018155"/>
              <a:ext cx="26670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993130" y="301815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902585" y="4187825"/>
              <a:ext cx="71120" cy="800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902585" y="4187825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447540" y="3714750"/>
              <a:ext cx="45085" cy="622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447540" y="3714750"/>
                <a:ext cx="45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090920" y="3161030"/>
              <a:ext cx="36195" cy="533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090920" y="3161030"/>
                <a:ext cx="361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136005" y="3366135"/>
              <a:ext cx="26670" cy="444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136005" y="3366135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386195" y="3232150"/>
              <a:ext cx="2667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386195" y="32321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6395085" y="3062605"/>
              <a:ext cx="177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6395085" y="306260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6341110" y="2875280"/>
              <a:ext cx="2730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6341110" y="287528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562860" y="3392805"/>
              <a:ext cx="1268730" cy="3035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562860" y="3392805"/>
                <a:ext cx="12687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706495" y="3669665"/>
              <a:ext cx="14287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706495" y="36696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867150" y="2660650"/>
              <a:ext cx="3733800" cy="10179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867150" y="2660650"/>
                <a:ext cx="3733800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652520" y="2893060"/>
              <a:ext cx="2554605" cy="9194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652520" y="2893060"/>
                <a:ext cx="2554605" cy="919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pic>
        <p:nvPicPr>
          <p:cNvPr id="5" name="Content Placeholder 4" descr="fansize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995" y="1825625"/>
            <a:ext cx="7063740" cy="4351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7726045" y="3437890"/>
              <a:ext cx="124460" cy="800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7726045" y="3437890"/>
                <a:ext cx="1244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689850" y="3339465"/>
              <a:ext cx="339725" cy="2139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689850" y="3339465"/>
                <a:ext cx="3397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7689850" y="3437890"/>
              <a:ext cx="98425" cy="1066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7689850" y="343789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6663055" y="2803525"/>
              <a:ext cx="196215" cy="1784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6663055" y="2803525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6626860" y="2893060"/>
              <a:ext cx="89535" cy="977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6626860" y="2893060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6573520" y="2759075"/>
              <a:ext cx="160655" cy="1962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6573520" y="2759075"/>
                <a:ext cx="1606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5510530" y="2018030"/>
              <a:ext cx="160655" cy="1873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5510530" y="201803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5457190" y="2044700"/>
              <a:ext cx="88900" cy="11620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5457190" y="2044700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5278120" y="1919605"/>
              <a:ext cx="187960" cy="2324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5278120" y="1919605"/>
                <a:ext cx="1879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5323205" y="2044700"/>
              <a:ext cx="107315" cy="1695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5323205" y="204470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5466080" y="2196465"/>
              <a:ext cx="5334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5466080" y="2196465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5501640" y="2178685"/>
              <a:ext cx="71755" cy="711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5501640" y="2178685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412105" y="2053590"/>
              <a:ext cx="116205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412105" y="205359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055235" y="4152265"/>
              <a:ext cx="5334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055235" y="415226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733290" y="4107180"/>
              <a:ext cx="3619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733290" y="410718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767715" y="2455545"/>
              <a:ext cx="250190" cy="1873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767715" y="2455545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1071245" y="2464435"/>
              <a:ext cx="98425" cy="222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1071245" y="2464435"/>
                <a:ext cx="984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1026795" y="2544445"/>
              <a:ext cx="125095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1026795" y="25444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232535" y="2517775"/>
              <a:ext cx="142875" cy="1250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232535" y="251777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375410" y="2571750"/>
              <a:ext cx="97790" cy="1155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375410" y="2571750"/>
                <a:ext cx="977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1509395" y="2598420"/>
              <a:ext cx="88900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1509395" y="2598420"/>
                <a:ext cx="889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643380" y="2598420"/>
              <a:ext cx="303530" cy="800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643380" y="2598420"/>
                <a:ext cx="3035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2223770" y="2526665"/>
              <a:ext cx="26670" cy="2857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2223770" y="252666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2197100" y="2562225"/>
              <a:ext cx="116205" cy="717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2197100" y="2562225"/>
                <a:ext cx="116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2393315" y="2455545"/>
              <a:ext cx="3556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2393315" y="245554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2509520" y="2633980"/>
              <a:ext cx="53340" cy="806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2509520" y="2633980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2661285" y="2517775"/>
              <a:ext cx="62865" cy="2324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2661285" y="2517775"/>
                <a:ext cx="628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2590165" y="2562225"/>
              <a:ext cx="97790" cy="361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2590165" y="2562225"/>
                <a:ext cx="977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4385310" y="3258820"/>
              <a:ext cx="35560" cy="450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4385310" y="3258820"/>
                <a:ext cx="35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4170680" y="3115945"/>
              <a:ext cx="3619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4170680" y="3115945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3706495" y="301815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3706495" y="301815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3474085" y="3027045"/>
              <a:ext cx="2667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3474085" y="302704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750945" y="2776855"/>
              <a:ext cx="17780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750945" y="2776855"/>
                <a:ext cx="17780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O que é um campo vetorial?</a:t>
            </a:r>
            <a:endParaRPr lang="pt-PT" altLang="en-US" sz="3600" u="sng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26720" y="1825625"/>
            <a:ext cx="10376535" cy="4919980"/>
          </a:xfrm>
        </p:spPr>
        <p:txBody>
          <a:bodyPr>
            <a:normAutofit fontScale="70000"/>
          </a:bodyPr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endParaRPr lang="pt-PT" altLang="en-US">
              <a:hlinkClick r:id="rId1" action="ppaction://hlinkfile"/>
            </a:endParaRPr>
          </a:p>
          <a:p>
            <a:r>
              <a:rPr lang="pt-PT" altLang="en-US">
                <a:hlinkClick r:id="rId1" action="ppaction://hlinkfile"/>
              </a:rPr>
              <a:t>Simulação</a:t>
            </a:r>
            <a:endParaRPr lang="pt-PT" altLang="en-US"/>
          </a:p>
        </p:txBody>
      </p:sp>
      <p:pic>
        <p:nvPicPr>
          <p:cNvPr id="6" name="Picture 5" descr="simul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0185"/>
            <a:ext cx="10058400" cy="4510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776605" y="6438265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776605" y="643826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600" u="sng"/>
              <a:t>Definição</a:t>
            </a:r>
            <a:endParaRPr lang="pt-PT" altLang="en-US" sz="3600" u="sng"/>
          </a:p>
        </p:txBody>
      </p:sp>
      <p:pic>
        <p:nvPicPr>
          <p:cNvPr id="6" name="Content Placeholder 5" descr="cv.de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584325"/>
            <a:ext cx="10956290" cy="911225"/>
          </a:xfrm>
          <a:prstGeom prst="rect">
            <a:avLst/>
          </a:prstGeom>
        </p:spPr>
      </p:pic>
      <p:pic>
        <p:nvPicPr>
          <p:cNvPr id="7" name="Picture 6" descr="cv_eq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90" y="3471545"/>
            <a:ext cx="8134985" cy="77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277110" y="4304030"/>
              <a:ext cx="116205" cy="3479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277110" y="4304030"/>
                <a:ext cx="11620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2419985" y="4339590"/>
              <a:ext cx="45085" cy="1695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419985" y="433959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2553970" y="4464685"/>
              <a:ext cx="3619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553970" y="4464685"/>
                <a:ext cx="361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670175" y="4392930"/>
              <a:ext cx="160655" cy="1250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670175" y="4392930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830830" y="4482465"/>
              <a:ext cx="53975" cy="10731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830830" y="448246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947035" y="4375150"/>
              <a:ext cx="107315" cy="2590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947035" y="4375150"/>
                <a:ext cx="1073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117215" y="4375150"/>
              <a:ext cx="5334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117215" y="4375150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991360" y="4357370"/>
              <a:ext cx="169545" cy="303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991360" y="4357370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000250" y="4482465"/>
              <a:ext cx="895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000250" y="448246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938020" y="4241165"/>
              <a:ext cx="22288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938020" y="424116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107565" y="4196715"/>
              <a:ext cx="80645" cy="984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107565" y="419671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322320" y="4669790"/>
              <a:ext cx="16065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322320" y="46697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322320" y="4572000"/>
              <a:ext cx="11620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322320" y="457200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697605" y="4526915"/>
              <a:ext cx="250190" cy="2413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697605" y="452691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064000" y="4598670"/>
              <a:ext cx="53340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064000" y="4598670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036695" y="4500245"/>
              <a:ext cx="27305" cy="266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036695" y="4500245"/>
                <a:ext cx="273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027805" y="4375150"/>
              <a:ext cx="9842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027805" y="437515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322445" y="4687570"/>
              <a:ext cx="161290" cy="273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322445" y="4687570"/>
                <a:ext cx="1612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447540" y="4616450"/>
              <a:ext cx="2730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447540" y="4616450"/>
                <a:ext cx="273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679950" y="4491355"/>
              <a:ext cx="267970" cy="2857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679950" y="449135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4956810" y="4625340"/>
              <a:ext cx="116205" cy="4730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4956810" y="4625340"/>
                <a:ext cx="1162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983480" y="4446905"/>
              <a:ext cx="3619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983480" y="4446905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956810" y="4295140"/>
              <a:ext cx="98425" cy="533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956810" y="4295140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403215" y="4750435"/>
              <a:ext cx="18796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403215" y="47504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519420" y="4678680"/>
              <a:ext cx="45085" cy="1790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519420" y="4678680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725160" y="4562475"/>
              <a:ext cx="38417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725160" y="4562475"/>
                <a:ext cx="3841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216015" y="4553585"/>
              <a:ext cx="2730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216015" y="4553585"/>
                <a:ext cx="273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243320" y="4678680"/>
              <a:ext cx="115570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243320" y="4678680"/>
                <a:ext cx="1155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269990" y="4455795"/>
              <a:ext cx="62230" cy="355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269990" y="445579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581275" y="5018405"/>
              <a:ext cx="392430" cy="2139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581275" y="5018405"/>
                <a:ext cx="3924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3054350" y="5267960"/>
              <a:ext cx="1162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3054350" y="52679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3063240" y="5205730"/>
              <a:ext cx="125095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3063240" y="520573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394075" y="5116195"/>
              <a:ext cx="35560" cy="2590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394075" y="5116195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411855" y="5027295"/>
              <a:ext cx="231775" cy="3302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411855" y="5027295"/>
                <a:ext cx="2317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3777615" y="5080635"/>
              <a:ext cx="125095" cy="3752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3777615" y="5080635"/>
                <a:ext cx="1250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3920490" y="5196840"/>
              <a:ext cx="98425" cy="1962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3920490" y="5196840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4064000" y="5357495"/>
              <a:ext cx="44450" cy="984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4064000" y="5357495"/>
                <a:ext cx="444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4188460" y="5223510"/>
              <a:ext cx="142875" cy="1784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4188460" y="522351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358640" y="5357495"/>
              <a:ext cx="71120" cy="8064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358640" y="535749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492625" y="5196840"/>
              <a:ext cx="71120" cy="23241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492625" y="5196840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4635500" y="5116195"/>
              <a:ext cx="71120" cy="3575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4635500" y="5116195"/>
                <a:ext cx="711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982470" y="5795010"/>
              <a:ext cx="151765" cy="2857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982470" y="579501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946910" y="5661025"/>
              <a:ext cx="259080" cy="177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946910" y="566102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2188210" y="5634355"/>
              <a:ext cx="44450" cy="622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2188210" y="5634355"/>
                <a:ext cx="444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188210" y="5830570"/>
              <a:ext cx="88900" cy="3035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188210" y="5830570"/>
                <a:ext cx="889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197100" y="5991225"/>
              <a:ext cx="71120" cy="1968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197100" y="599122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2375535" y="5884545"/>
              <a:ext cx="62865" cy="24066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2375535" y="5884545"/>
                <a:ext cx="628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2286000" y="5973445"/>
              <a:ext cx="14287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2286000" y="597344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2509520" y="5857875"/>
              <a:ext cx="62230" cy="2673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509520" y="5857875"/>
                <a:ext cx="6223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2696845" y="6071870"/>
              <a:ext cx="125095" cy="889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2696845" y="60718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2715260" y="6018530"/>
              <a:ext cx="142875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2715260" y="60185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3027680" y="5973445"/>
              <a:ext cx="205105" cy="1879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3027680" y="5973445"/>
                <a:ext cx="20510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322320" y="5973445"/>
              <a:ext cx="62230" cy="2235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322320" y="5973445"/>
                <a:ext cx="622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456305" y="5964555"/>
              <a:ext cx="44450" cy="1968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456305" y="5964555"/>
                <a:ext cx="44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402965" y="6054090"/>
              <a:ext cx="115570" cy="3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402965" y="6054090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3581400" y="6000750"/>
              <a:ext cx="53340" cy="1873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3581400" y="600075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688715" y="6045200"/>
              <a:ext cx="44450" cy="1073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688715" y="604520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3759835" y="5920105"/>
              <a:ext cx="2667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3759835" y="59201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706495" y="5777230"/>
              <a:ext cx="116205" cy="7112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706495" y="5777230"/>
                <a:ext cx="1162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947795" y="6143625"/>
              <a:ext cx="12509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947795" y="61436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045585" y="6080760"/>
              <a:ext cx="27305" cy="1517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045585" y="6080760"/>
                <a:ext cx="273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269105" y="6036310"/>
              <a:ext cx="241300" cy="46418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269105" y="6036310"/>
                <a:ext cx="2413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74845" y="6045200"/>
              <a:ext cx="71120" cy="2051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74845" y="6045200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635500" y="5991225"/>
              <a:ext cx="71120" cy="22352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635500" y="599122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608830" y="6098540"/>
              <a:ext cx="142875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608830" y="60985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787265" y="6009640"/>
              <a:ext cx="62230" cy="19621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787265" y="6009640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831715" y="6018530"/>
              <a:ext cx="232410" cy="4997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831715" y="6018530"/>
                <a:ext cx="23241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037455" y="5911215"/>
              <a:ext cx="26670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037455" y="59112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028565" y="5803900"/>
              <a:ext cx="80010" cy="806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028565" y="5803900"/>
                <a:ext cx="800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207000" y="6125210"/>
              <a:ext cx="142875" cy="1841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207000" y="6125210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278120" y="6062980"/>
              <a:ext cx="53975" cy="15176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278120" y="606298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644515" y="6054090"/>
              <a:ext cx="259080" cy="24130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644515" y="605409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617845" y="6170295"/>
              <a:ext cx="241300" cy="88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617845" y="617029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010910" y="6071870"/>
              <a:ext cx="80010" cy="2324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010910" y="607187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171565" y="6098540"/>
              <a:ext cx="71755" cy="17843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171565" y="6098540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073140" y="6143625"/>
              <a:ext cx="15176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073140" y="61436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269990" y="6089650"/>
              <a:ext cx="71120" cy="20574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269990" y="608965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511290" y="6036310"/>
              <a:ext cx="80010" cy="2228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511290" y="6036310"/>
                <a:ext cx="800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6546850" y="6089650"/>
              <a:ext cx="133985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6546850" y="608965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626860" y="5937885"/>
              <a:ext cx="71755" cy="355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626860" y="5937885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7743825" y="6000750"/>
              <a:ext cx="62230" cy="2584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7743825" y="6000750"/>
                <a:ext cx="6223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707630" y="6125210"/>
              <a:ext cx="125095" cy="184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707630" y="612521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7475855" y="6116320"/>
              <a:ext cx="187325" cy="2146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7475855" y="611632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7466965" y="6259195"/>
              <a:ext cx="53340" cy="895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7466965" y="6259195"/>
                <a:ext cx="533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7198995" y="6143625"/>
              <a:ext cx="205105" cy="1517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7198995" y="614362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7922260" y="6089650"/>
              <a:ext cx="259080" cy="2413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7922260" y="6089650"/>
                <a:ext cx="2590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895590" y="6313170"/>
              <a:ext cx="169545" cy="533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895590" y="6313170"/>
                <a:ext cx="1695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172450" y="6125210"/>
              <a:ext cx="116205" cy="21463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172450" y="6125210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3447415" y="6009640"/>
              <a:ext cx="89535" cy="4445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3447415" y="600964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24460" y="5438140"/>
              <a:ext cx="1188085" cy="74104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24460" y="5438140"/>
                <a:ext cx="118808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2339975" y="5964555"/>
              <a:ext cx="8890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2339975" y="596455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633730" y="3544570"/>
              <a:ext cx="26670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633730" y="354457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633730" y="3312795"/>
              <a:ext cx="384175" cy="22288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633730" y="3312795"/>
                <a:ext cx="3841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973455" y="3625215"/>
              <a:ext cx="53340" cy="6223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973455" y="3625215"/>
                <a:ext cx="533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026795" y="3517900"/>
              <a:ext cx="455295" cy="1428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026795" y="3517900"/>
                <a:ext cx="4552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321435" y="3776980"/>
              <a:ext cx="401955" cy="2235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321435" y="3776980"/>
                <a:ext cx="4019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222885" y="3902075"/>
              <a:ext cx="44450" cy="355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222885" y="3902075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31775" y="3785870"/>
              <a:ext cx="410845" cy="12509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31775" y="3785870"/>
                <a:ext cx="4108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571500" y="3759200"/>
              <a:ext cx="107315" cy="12509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571500" y="375920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07060" y="3535680"/>
              <a:ext cx="26670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07060" y="3535680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688715" y="2937510"/>
              <a:ext cx="107315" cy="2146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688715" y="2937510"/>
                <a:ext cx="1073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804920" y="3027045"/>
              <a:ext cx="142875" cy="977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804920" y="302704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983355" y="3107055"/>
              <a:ext cx="26670" cy="895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983355" y="3107055"/>
                <a:ext cx="266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117340" y="3053715"/>
              <a:ext cx="116205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117340" y="3053715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269105" y="3178810"/>
              <a:ext cx="26670" cy="8890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269105" y="317881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394200" y="3062605"/>
              <a:ext cx="98425" cy="1695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394200" y="306260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4367530" y="3143250"/>
              <a:ext cx="1784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4367530" y="31432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4581525" y="3009265"/>
              <a:ext cx="116205" cy="31242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4581525" y="300926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4921250" y="3161030"/>
              <a:ext cx="446405" cy="266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4921250" y="3161030"/>
                <a:ext cx="4464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5198110" y="3107055"/>
              <a:ext cx="133985" cy="16065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5198110" y="310705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5519420" y="3053715"/>
              <a:ext cx="232410" cy="3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5519420" y="3053715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5483860" y="3027045"/>
              <a:ext cx="133985" cy="2139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5483860" y="3027045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5501640" y="3152140"/>
              <a:ext cx="196850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5501640" y="315214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5519420" y="2893060"/>
              <a:ext cx="214630" cy="11620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5519420" y="2893060"/>
                <a:ext cx="2146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5805170" y="3053715"/>
              <a:ext cx="116205" cy="21399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5805170" y="3053715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5930265" y="3107055"/>
              <a:ext cx="125095" cy="8064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5930265" y="310705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6073140" y="3169920"/>
              <a:ext cx="53975" cy="977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6073140" y="316992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6109335" y="3152140"/>
              <a:ext cx="196215" cy="25844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6109335" y="3152140"/>
                <a:ext cx="19621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6305550" y="3295015"/>
              <a:ext cx="89535" cy="1066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6305550" y="329501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6466205" y="3133725"/>
              <a:ext cx="80645" cy="1879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6466205" y="3133725"/>
                <a:ext cx="806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6421755" y="3214370"/>
              <a:ext cx="17843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6421755" y="321437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6645275" y="3107055"/>
              <a:ext cx="124460" cy="2679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6645275" y="3107055"/>
                <a:ext cx="1244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9521190" y="5830570"/>
              <a:ext cx="107315" cy="24130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9521190" y="5830570"/>
                <a:ext cx="1073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9431655" y="5911215"/>
              <a:ext cx="267970" cy="266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9431655" y="591121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9672955" y="5982335"/>
              <a:ext cx="518160" cy="1612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9672955" y="5982335"/>
                <a:ext cx="5181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0369550" y="5839460"/>
              <a:ext cx="116205" cy="36639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0369550" y="5839460"/>
                <a:ext cx="1162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10566400" y="5946775"/>
              <a:ext cx="187325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10566400" y="5946775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10753725" y="6089650"/>
              <a:ext cx="71120" cy="984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10753725" y="6089650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10807065" y="5991225"/>
              <a:ext cx="205740" cy="34861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10807065" y="5991225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11057255" y="6152515"/>
              <a:ext cx="125095" cy="1066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11057255" y="6152515"/>
                <a:ext cx="1250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11254105" y="5982335"/>
              <a:ext cx="97790" cy="2413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1254105" y="598233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11235690" y="6089650"/>
              <a:ext cx="143510" cy="2667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11235690" y="6089650"/>
                <a:ext cx="1435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11379200" y="5973445"/>
              <a:ext cx="196215" cy="29464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11379200" y="5973445"/>
                <a:ext cx="1962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3447415" y="2071370"/>
              <a:ext cx="401955" cy="266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3447415" y="2071370"/>
                <a:ext cx="4019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4876800" y="2080260"/>
              <a:ext cx="446405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4876800" y="2080260"/>
                <a:ext cx="4464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5876925" y="1990725"/>
              <a:ext cx="366395" cy="5397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5876925" y="1990725"/>
                <a:ext cx="3663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8118475" y="2678430"/>
              <a:ext cx="223520" cy="16065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8118475" y="267843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8377555" y="2633980"/>
              <a:ext cx="133985" cy="2679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8377555" y="263398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8341995" y="2884170"/>
              <a:ext cx="80645" cy="7112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8341995" y="2884170"/>
                <a:ext cx="8064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7922260" y="2651760"/>
              <a:ext cx="160655" cy="28575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7922260" y="265176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7895590" y="2857500"/>
              <a:ext cx="88900" cy="8001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7895590" y="2857500"/>
                <a:ext cx="889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8154670" y="3018155"/>
              <a:ext cx="106680" cy="29464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8154670" y="3018155"/>
                <a:ext cx="1066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7877810" y="3044825"/>
              <a:ext cx="151765" cy="29464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7877810" y="3044825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7860030" y="3286125"/>
              <a:ext cx="124460" cy="7112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7860030" y="3286125"/>
                <a:ext cx="1244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8386445" y="3018155"/>
              <a:ext cx="179070" cy="24955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8386445" y="3018155"/>
                <a:ext cx="1790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8368665" y="3258820"/>
              <a:ext cx="116205" cy="8953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8368665" y="325882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8145780" y="3455670"/>
              <a:ext cx="178435" cy="23177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8145780" y="3455670"/>
                <a:ext cx="1784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8199120" y="3562350"/>
              <a:ext cx="107315" cy="95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8199120" y="3562350"/>
                <a:ext cx="1073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7931150" y="3544570"/>
              <a:ext cx="169545" cy="22352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7931150" y="354457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7841615" y="3642995"/>
              <a:ext cx="116205" cy="8064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7841615" y="3642995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8333105" y="3446780"/>
              <a:ext cx="142875" cy="18732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8333105" y="344678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8297545" y="3625215"/>
              <a:ext cx="88900" cy="6223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8297545" y="3625215"/>
                <a:ext cx="889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7913370" y="3642995"/>
              <a:ext cx="107315" cy="11620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7913370" y="364299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7877810" y="3669665"/>
              <a:ext cx="62230" cy="8064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7877810" y="3669665"/>
                <a:ext cx="622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6466205" y="4250055"/>
              <a:ext cx="1027430" cy="1778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6466205" y="4250055"/>
                <a:ext cx="10274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4251325" y="4161155"/>
              <a:ext cx="1062990" cy="3556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4251325" y="4161155"/>
                <a:ext cx="10629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475980" y="4161155"/>
              <a:ext cx="1036320" cy="8890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475980" y="4161155"/>
                <a:ext cx="10363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5144135" y="785495"/>
              <a:ext cx="277495" cy="24130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5144135" y="785495"/>
                <a:ext cx="2774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5251450" y="892810"/>
              <a:ext cx="116205" cy="17843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5251450" y="89281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5528310" y="1000125"/>
              <a:ext cx="8953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5528310" y="100012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5510530" y="937260"/>
              <a:ext cx="12509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5510530" y="93726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5903595" y="714375"/>
              <a:ext cx="62865" cy="30353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5903595" y="71437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5814060" y="847725"/>
              <a:ext cx="205740" cy="36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5814060" y="84772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6002020" y="910590"/>
              <a:ext cx="133985" cy="8001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6002020" y="910590"/>
                <a:ext cx="1339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6189345" y="937260"/>
              <a:ext cx="116205" cy="8953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6189345" y="93726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6466205" y="794385"/>
              <a:ext cx="98425" cy="30353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6466205" y="79438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6617970" y="919480"/>
              <a:ext cx="125095" cy="9842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6617970" y="919480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6760845" y="1000125"/>
              <a:ext cx="45085" cy="1066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6760845" y="1000125"/>
                <a:ext cx="4508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832600" y="955040"/>
              <a:ext cx="98425" cy="2590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832600" y="955040"/>
                <a:ext cx="984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966585" y="1115695"/>
              <a:ext cx="26670" cy="1073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966585" y="1115695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7091680" y="937260"/>
              <a:ext cx="151765" cy="23241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7091680" y="937260"/>
                <a:ext cx="1517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7100570" y="1035685"/>
              <a:ext cx="133985" cy="88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7100570" y="10356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7296785" y="919480"/>
              <a:ext cx="98425" cy="32131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7296785" y="919480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6984365" y="1106805"/>
              <a:ext cx="26670" cy="2667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6984365" y="110680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805170" y="1482090"/>
              <a:ext cx="652145" cy="5181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805170" y="1482090"/>
                <a:ext cx="652145" cy="518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Office Theme</vt:lpstr>
      <vt:lpstr>Campos Vetoriais</vt:lpstr>
      <vt:lpstr>O que é um campo escalar?</vt:lpstr>
      <vt:lpstr>O que é um campo vetorial?</vt:lpstr>
      <vt:lpstr>O que é um campo vetorial?</vt:lpstr>
      <vt:lpstr>O que é um campo vetorial?</vt:lpstr>
      <vt:lpstr>O que é um campo vetorial?</vt:lpstr>
      <vt:lpstr>Definição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10</cp:revision>
  <dcterms:created xsi:type="dcterms:W3CDTF">2020-11-03T21:39:39Z</dcterms:created>
  <dcterms:modified xsi:type="dcterms:W3CDTF">2020-11-03T21:39:39Z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