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arametric-surface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" y="2093595"/>
            <a:ext cx="9192260" cy="4672965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4000500" y="134242"/>
            <a:ext cx="9144000" cy="2187001"/>
          </a:xfrm>
        </p:spPr>
        <p:txBody>
          <a:bodyPr>
            <a:normAutofit fontScale="90000"/>
          </a:bodyPr>
          <a:p>
            <a:r>
              <a:rPr lang="pt-PT" altLang="en-US"/>
              <a:t>Superficies Parametrizadas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Porque paramerização?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sphere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59455" y="1808480"/>
            <a:ext cx="5292725" cy="47453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Definição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sur_eq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61770" y="1534795"/>
            <a:ext cx="8886825" cy="771525"/>
          </a:xfrm>
          <a:prstGeom prst="rect">
            <a:avLst/>
          </a:prstGeom>
        </p:spPr>
      </p:pic>
      <p:pic>
        <p:nvPicPr>
          <p:cNvPr id="5" name="Picture 4" descr="sur_eq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315" y="2339340"/>
            <a:ext cx="9437370" cy="629285"/>
          </a:xfrm>
          <a:prstGeom prst="rect">
            <a:avLst/>
          </a:prstGeom>
        </p:spPr>
      </p:pic>
      <p:pic>
        <p:nvPicPr>
          <p:cNvPr id="6" name="Picture 5" descr="parametric-surface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710" y="3080385"/>
            <a:ext cx="7402830" cy="37630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Curvas de grade - revisited</a:t>
            </a:r>
            <a:endParaRPr lang="pt-PT" altLang="en-US" sz="3200" u="sng">
              <a:effectLst/>
            </a:endParaRPr>
          </a:p>
        </p:txBody>
      </p:sp>
      <p:pic>
        <p:nvPicPr>
          <p:cNvPr id="6" name="Content Placeholder 5" descr="grid-curve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3955" y="2273300"/>
            <a:ext cx="9483090" cy="37630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Cilindro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cil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481455"/>
            <a:ext cx="9799320" cy="1212215"/>
          </a:xfrm>
          <a:prstGeom prst="rect">
            <a:avLst/>
          </a:prstGeom>
        </p:spPr>
      </p:pic>
      <p:pic>
        <p:nvPicPr>
          <p:cNvPr id="5" name="Picture 4" descr="cil_fig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20" y="3471545"/>
            <a:ext cx="3838575" cy="3095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Plano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plano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402715"/>
            <a:ext cx="11329670" cy="864870"/>
          </a:xfrm>
          <a:prstGeom prst="rect">
            <a:avLst/>
          </a:prstGeom>
        </p:spPr>
      </p:pic>
      <p:pic>
        <p:nvPicPr>
          <p:cNvPr id="5" name="Picture 4" descr="plano_fig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" y="3822700"/>
            <a:ext cx="3795395" cy="25800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Esfera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sphere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2880" y="2515870"/>
            <a:ext cx="4819015" cy="4320540"/>
          </a:xfrm>
          <a:prstGeom prst="rect">
            <a:avLst/>
          </a:prstGeom>
        </p:spPr>
      </p:pic>
      <p:pic>
        <p:nvPicPr>
          <p:cNvPr id="5" name="Picture 4" descr="esfera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315720"/>
            <a:ext cx="9740900" cy="1239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Superficies graficos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paraboloide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440180"/>
            <a:ext cx="10961370" cy="9251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WPS Presentation</Application>
  <PresentationFormat>宽屏</PresentationFormat>
  <Paragraphs>16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Times New Roman</vt:lpstr>
      <vt:lpstr>Standard Symbols PS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vahid</dc:creator>
  <cp:lastModifiedBy>vahid</cp:lastModifiedBy>
  <cp:revision>8</cp:revision>
  <dcterms:created xsi:type="dcterms:W3CDTF">2020-11-24T20:52:55Z</dcterms:created>
  <dcterms:modified xsi:type="dcterms:W3CDTF">2020-11-24T20:52:55Z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