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252 196,'2'0,"-4"-1,2 1,0 0,0 0,0 0,0 0,0 0,0 0,0 0,0 0,0 0,0 0,0 0,0-1,0 1,0 0,0 0,0 0,0 0,0 0,0 0,0 0,0 0,0 0,0 0,0 0,0 1,0-1,0 1,0 0,1 0,-1 0,0 0,0 0,1 1,-1-1,0 0,1 1,-1-1,0 1,0-1,1 1,-1-1,0 1,0-1,0 1,0-1,0 1,1-1,-1 1,0-1,0 0,0 1,0-1,0 1,0-1,0 0,0 0,0 0,0 0,0-1,0 1,0 0,0 0,0-1,0 1,1 0,-1-1,0 1,0-1,0 1,0-1,0 1,0 0,0-1,0 0,0 1,0-1,0 0,0 0,0 1,0-1,0 0,0 0,0 1,0-1,0 0,1 0,-1 1,0-1,0 0,0 0,0 0,0 0,0 1,0-1,0 0,0 0,0 0,0 0,0 0,0 0,0 0,0 0,0 0,0 0,0 0,0 0,0 0,0 0,0 0,0 0,0 0,0 0,0 0,0 0,0 0,0-1,0-1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538 674,'2'0,"-4"0,2 0,0 0,0 0,0 0,0 0,0 0,0 0,0 0,1-1,-1 1,0 0,0 0,0 0,0 0,0 0,0 0,0 0,0 0,0 0,0 0,0 0,0 0,0 0,0 0,0 0,0 0,0 0,0 0,0 0,0 0,0 0,0 0,0 0,0 0,0 0,0 0,0 0,0 0,0-1,0 1,0 0,-1-1,1 1,0 0,0 0,0-1,0 1,0 0,0-1,0 1,0 0,0-1,0 1,0 0,0-1,0 1,0 0,1 0,-1-1,1 1,-1 0,1-1,-1 1,1 0,-1 0,1 0,0 0,-1 0,1 0,0 0,-1 0,1 0,-1 0,1 0,-1 0,1 0,-1 1,0-1,1 0,-1 0,1 1,-1-1,0 0,1 1,-1-1,0 1,0-1,1 1,-1 0,0 0,0-1,0 1,0-1,0 1,0-1,0 1,-1-1,1 1,0-1,0 0,0 1,0-1,0 0,0 1,-1-1,1 0,0 0,0 1,0-1,0 0,0 0,0 0,0 1,-1-1,1 0,0 0,0 0,0 0,0 0,0 0,0 0,0 0,0 0,0 0,0 0,0 0,0 0,0 0,0 0,0 0,0 0,1-1,-1 1,0-1,1 0,-1 1,1-1,-1 1,0-1,1 1,-1-1,0 1,1-1,-1 1,0-1,0 1,1 0,-1-1,0 1,0-1,0 1,1 0,-1-1,0 1,0 0,0 0,1-1,-1 1,0 0,0 0,0-1,0 1,0 0,0 0,0 0,0 0,0 0,0 0,0 0,0 0,0 0,0 0,0 0,0 0,0 1,0-1,0 1,0-1,0 1,0-1,0 1,0-1,0 1,0 0,0-1,0 1,0-1,0 1,0 0,0-1,0 1,1-1,-1 1,0-1,1 1,-1-1,1 1,-1-1,0 1,1-1,-1 0,1 1,-1-1,0 0,0 0,1 1,-1-1,1 0,-1 0,0 1,0-1,1 0,-1 0,0 0,0 0,1 0,-1 0,0 0,0 0,0 0,0 0,0 0,0 0,0 0,0 0,0 0,1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708 465,'2'0,"-4"0,2 0,0 0,0 0,0 0,0 0,0 0,0 0,0 0,0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702 465,'2'0,"-4"0,2 0,-1 0,1 0,0 0,0 0,0 0,0 0,-1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692 462,'2'0,"-4"0,2 0,0 0,0 0,0 0,0 0,0 0,0 0,0-1,0 1,0 0,0 0,1-1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705 450,'2'0,"-4"0,2 0,0 0,0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690 450,'2'0,"-4"0,2 0,0 0,0 0,0 0,0 0,-1 0,1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681 453,'-1'0,"1"0,0 0,0 0,0 0,0 0,0 0,0 0,0 0,-1 0,1-1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678 443,'2'0,"-4"0,2 0,0 0,0-1,0 1,0 0,-1 0,1 0,0 0,0 0,0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674 443,'2'0,"-4"0,2 0,0 0,0 0,0 0,0 0,0 0,0 0,0 0,0 0,0 0,0 1,0-1,0 0,0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684 463,'2'0,"-4"1,2-1,0 0,0 0,0 0,0 0,0 0,0 0,0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669 458,'2'0,"-4"-1,2 1,0 0,0 0,0 0,0 0,0-1,0 1,0 0,0 0,0 0,0 0,0 0,0 0,0 0,0 0,0-1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48 204,'2'0,"-5"0,3 0,0 0,0 0,0 0,0 0,0 0,0 0,0 0,0 0,0 0,0 0,0 0,0 0,0 0,0 0,0 0,0 0,0 0,0 0,0 1,0-1,0 0,0 0,0 1,0-1,0 0,1 1,-1-1,0 1,0-1,1 1,-1 0,0-1,1 1,-1-1,0 1,1-1,-1 0,0 0,1 1,-1-1,0 0,0 0,1 0,-1 0,1 0,-1 0,0 0,0 0,1 0,-1 0,1 0,-1-1,1 1,-1 0,0-1,1 1,-1-1,0 1,1-1,-1 1,0 0,0-1,1 1,-1-1,0 1,0 0,0 0,0-1,0 1,0 0,0 0,0-1,0 1,0 0,0 0,0 0,0 0,0 0,0 0,0 0,0 0,0 0,0 0,0 0,0 0,0 1,0-1,0 1,0 0,0 0,0 0,1 1,-1-1,0 0,0 1,0 0,0 0,0 0,-1 0,1 0,0 0,0 0,0-1,0 1,0 0,0-1,-1 1,1 0,0-1,0 0,-1 1,1 0,-1-1,1 0,-1 0,1 0,0-1,-1 1,1-1,-2 1,2-1,-1 1,0-1,1 0,-1 0,0 0,0 0,1 0,-1 0,0 0,1 0,-1-1,1 1,0 0,-1-1,1 1,0-1,0 1,-1-1,1 0,1 1,-1-1,0 0,1 0,0 0,0 0,0 0,0 0,0 0,0 1,0-1,0 0,0 1,0-1,0 1,0-1,0 1,0 0,-1-1,1 1,0 0,0 0,-1-1,1 1,-1 0,0 0,1 0,-1 0,0 0,0 0,1 0,-1 0,0 0,0 0,0 0,1 0,-1 0,0 0,0-1,1 1,-1 0,0 0,0 0,0 0,2-1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669 449,'2'0,"-4"0,2 0,-1-1,1 1,0 0,0 0,0 0,-1 0,1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659 451,'2'0,"-4"0,2 1,0-1,0 0,0 0,0 0,0 1,-1-1,1 1,0 0,0-1,0 1,0-1,0 1,-1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657 467,'2'0,"-4"0,2 0,0 0,0 0,0 1,0-1,0 0,0 0,0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649 459,'2'0,"-4"0,1-1,1 1,0 0,0 0,0 0,0-1,0 1,0 0,-1-2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642 446,'2'0,"-4"0,2 0,0 0,0 0,-1-1,1 1,0 0,-1 0,1 0,0 0,-1 0,1 0,0 0,-2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630 451,'2'0,"-5"0,3 1,0-1,0 0,-1 0,1 0,-1 0,1 1,-1-1,1 0,-2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666 416,'2'0,"-4"0,2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0,0 0,0 0,0 0,0 0,-1 0,1-1,0 1,0 0,0 0,0 0,0 0,0 0,0 0,0 0,0 0,0 0,1 0,-1 0,0 0,0 0,0 0,0 0,0 0,0 0,0 0,0 0,0 0,1 0,-1 0,0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652 382,'0'-1,"0"1,0 0,-1 0,1 0,0 0,0 0,0 0,0 0,0 0,0 0,0 0,0 0,-1-1,1 1,0 0,0 0,0 0,0 0,0 0,0 0,0 0,0 0,0 0,0 0,0 0,0 0,0-1,0 1,0 0,0 0,0 0,0 0,0 0,0 0,0 0,0 0,0 0,0 0,0 0,0 0,0 0,0 0,0 0,0 0,0 0,0 0,0 0,0 0,0 0,0 0,0 0,0 0,0 0,0 0,0 0,0 0,1 0,-1 0,0 0,0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464 161,'2'0,"-4"0,2 0,0 0,0 0,0 0,0-1,0 1,0 0,0 0,0 0,0 0,1 0,-1 0,0 0,0 0,0-1,0 1,0 0,0 0,0 0,0 0,1 0,-1 0,0 0,0 0,0-1,0 1,0 0,0 0,0 0,0 0,0 0,0 0,0 0,0 0,0 0,0 0,0 0,0 1,-1-1,0 1,1 0,-1-1,0 1,1 0,-1 1,0-1,1 0,-1 0,1 0,-1 1,1-1,0 0,-1 2,1-2,0 0,0 1,1-1,-1 0,0-1,0 1,0 0,0 0,1-1,-1 1,0-1,1 1,-1-1,0 1,0-1,1 0,-1 1,1-1,-1 0,0 1,1-1,-1 0,1 0,-1 0,1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477 176,'2'0,"-4"0,2 0,0 0,0 0,0 0,0 0,-1-1,1 1,0-1,0 1,0 0,0 0,-1-1,1 1,0-1,0 1,0 0,0 0,0-1,0 1,0 0,0-1,0 1,1 0,-1 0,0-1,0 1,0 0,0 0,1 0,-1 0,0 0,0 0,1-1,-1 1,0 0,1 0,-1 0,0 1,1-1,-1 0,0 0,0 0,1 1,-1-1,0 1,0 0,1 0,-1-1,0 1,0 0,0 0,0-1,0 1,0 0,-1 0,1 0,0 0,0-1,0 1,0-1,0 0,-1 0,1 0,0 1,0-1,0 0,0 0,0 0,0 0,0 1,0-1,0 0,0 0,0 0,0 0,0-1,0 1,1-1,-1 1,0-1,1 0,-1 1,1-1,-1 0,1 0,-1 0,0 1,1-1,-1 1,0-1,0 0,1 1,-1 0,0-1,0 1,0 0,0-1,0 1,0 0,0 0,0 0,0 0,0-1,0 1,0 0,0 0,1 0,-1 0,0 0,0 0,0 0,0 0,-1 0,1 1,0-1,0 1,0-1,0 1,-1 0,1-1,0 1,0 0,0 0,0-1,0 1,1-1,-1 1,0-1,0 1,1-1,-1 1,1-1,-1 0,1 0,-1 0,1 0,-1 0,2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267 323,'2'0,"-4"0,2 0,0 0,0 0,0 0,0 0,0 0,0 0,0-1,0 1,0 0,0 0,1 0,-1 0,0 0,0 0,0 0,0 0,1-1,-1 1,0 0,0 0,1 0,-1 0,0 0,1 0,-1 0,0 1,1-1,-1 0,0 0,0 0,0 0,0 0,0 1,0-1,0 0,0 0,0 0,0 0,0 0,0 0,0 1,0-1,0 0,0 0,0 0,-1 0,1 0,0 0,0 0,0 0,0 0,-1 0,1-1,0 1,0 0,0 0,0 0,0 0,0 0,0 0,-1 0,1 0,0 0,0 0,0 0,0 0,0 0,0 0,0 0,0 0,0 0,0 0,0 0,0 0,0 0,0 0,0 0,0 0,0 0,0 0,1-1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498 178,'2'0,"-4"0,2 0,0 0,0 0,0 0,0 0,0 0,0 0,0 0,0 0,0 1,1-1,-1 1,0-1,0 1,0-1,0 2,-1-2,1 1,0 0,0 0,-1-1,1 1,0 0,-1-1,1 1,0-1,-1 0,1 1,0-1,0 0,0 0,0 0,0 0,-1 1,1-1,0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505 168,'2'0,"-4"0,2 0,0 0,0 0,0 0,0 0,0 0,0 0,0 0,0 0,0 0,0 0,0 0,0 0,0 0,1 1,-1-1,0 1,0 0,1-1,-1 1,0 0,1 0,-1 0,0-1,1 1,-1-1,0 1,1-1,0 1,-1-1,0 1,0-1,1 0,-1 0,0 0,0 0,0 0,1-1,-1 1,1-1,-1 1,0-1,0 1,0-1,0 1,0-1,0 1,0-1,0 1,0-1,0 1,0 0,0 0,0-1,0 1,0 0,0 0,0 0,0 0,0 0,0 0,0 0,0 0,0 0,0 0,0 0,0 1,0 0,0 0,0 0,0 0,1 0,-1 1,0-1,0 1,0-1,0 0,0 1,0-1,0 1,0-1,0 1,0-1,0 1,0-1,0 0,0 0,0 0,0 0,0 0,0-1,0 1,0-1,0 0,-1 1,1-1,0 0,0 0,-1 0,1 0,0 0,-1 0,1 0,-1 0,1 0,0 0,-1 0,1-1,0 1,0 0,0-1,0 1,0-1,0 1,0-1,1 0,0 0,0 1,-1-1,1 0,0 1,2-2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536 185,'2'0,"-4"0,2 0,0 0,0 0,1 0,-1 1,0 0,0-1,0 1,0 1,-1-2,1 1,0 0,-1-1,1 1,0 0,-1-1,1 1,-1-1,1 0,-1 1,1-1,-1 0,1 0,0 0,0 1,0-1,0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548 166,'2'0,"-4"0,2 0,0 0,0 0,0 0,0 0,0 0,0 0,1 0,-1 0,1 1,0-1,-1 0,1 1,-1-1,1 1,-1-1,0 1,1 0,-1 0,0 0,0 0,0 0,0 0,-1 0,1 0,0 1,-1-1,1 0,0 0,-1 0,1-1,0 1,-1 0,1-1,0 1,0-1,0 0,0 1,0-1,0 1,0-1,0 0,0 0,1 1,-1-1,1 0,0 1,0-1,0 0,0 0,-1 0,1 0,0 0,-1-1,1 1,-1 0,1 0,-1 0,2-1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547 179,'2'0,"-4"0,3 0,-1 0,1 0,1 0,-1 0,0 0,0 0,0 0,0 0,0-1,0 1,0 0,0 0,0 0,-1 0,1 0,0 0,1-1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577 162,'2'0,"-4"1,3 0,0 0,-1 0,1 0,0 0,-1 1,0-1,1 0,-1 1,1 0,-1 0,0 0,0 0,0 0,-1 0,1 0,0 0,-1-1,1 1,-1-1,0 0,1 1,-1-1,0 0,1 0,-1 0,1-1,-1 1,1-1,0 1,-1-1,1 0,0 1,0-1,0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610 188,'2'0,"-4"0,2 0,0 0,0 0,0 0,0 0,-1 0,1 0,0 0,0 0,0 0,0 0,0 0,0 0,0 0,0 0,0-1,0 1,0 0,0 0,0 0,0 0,0 0,0 0,0 0,0 0,0 0,0 0,0 0,0 0,0 0,0 0,1 0,-1 0,1 0,0 0,1 0,-1-1,0 1,1 0,0 0,0 0,0-1,1 1,-1 0,2-1,-2 1,0 0,-1 0,1 0,-1 0,1 0,-1 0,1 0,-1 0,0 0,1 0,-1 0,-1 0,1 0,0 0,-1 0,2 0,-2 0,1 0,-1 0,1 0,0 0,-1 0,0 0,1 0,-1 0,0 0,1-1,-1 1,0 0,0 0,1 0,-1 0,0 0,0 0,1 0,-1 0,0 0,0 0,0 0,0 0,0 0,0 0,0 0,1 0,-1 0,0 0,0 0,0 0,0 0,0 0,0 0,0 0,0 0,0 0,0 0,0 0,0 0,0 0,0 0,0 0,0 0,0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659 178,'2'0,"-4"0,2-1,0 1,-1 0,1 0,0 0,0 0,0 0,0 0,0 0,-1 0,1 0,0 0,0 0,0 0,0-1,0 1,0 0,0 0,0 0,0 0,0 0,0 0,0 0,0 0,0 0,0 0,0 1,0-1,0 0,1 1,0-1,-1 1,1-1,-1 1,1-1,-1 1,0-1,1 0,-1 1,0-1,1 0,-1 0,0 0,0 1,1-1,-1 0,0 1,0-1,0 0,0 1,0-1,0 1,0-1,0 1,0-1,0 1,0 0,-1-1,1 1,0-1,0 0,0 1,0-1,0 0,-1 0,1 1,0-1,0 0,0 0,0 0,0 1,0-1,0 0,-1 0,1 0,0 0,0 0,0 0,0 0,0 0,0 1,0-1,0 0,0 0,0 0,0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695 162,'2'0,"-4"0,2 0,0 0,0 0,0 0,0 0,0 0,0 0,0 0,-1 0,1 1,-1 0,1 0,-1 0,1 0,-1 1,0-1,0 1,1 0,-1 0,0 0,1 0,-1 1,1-1,0-1,0 0,0 1,0 0,0 0,0-1,0 0,1 0,-1 0,0-1,0 1,1 0,-1-1,0 1,1 0,-1-1,0 1,1-1,-1 1,1-1,1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707 175,'2'0,"-4"0,2 0,0 0,0 0,0 0,0 0,0 0,0 0,0 0,0 0,0 0,0 0,0 0,0 0,0-1,0 1,0 0,0 0,0 0,0 0,0 0,0 0,0 0,0 0,0 0,0 0,0 0,0 0,0 0,0 0,0 0,0 0,0 1,0-1,1 1,-1-1,0 1,0 0,0-1,0 1,1 0,-1 0,0 0,1 0,-1 0,0 0,1 0,-1-1,0 1,0 0,1-1,-1 1,0-1,1 1,-1-1,0 1,1-1,-1 1,0-1,0 0,0 0,0 1,0-1,1 0,-1 0,0 0,0 0,0 0,0 0,0 0,0 0,1 0,-1 0,0 0,1-1,-1 1,0 0,1-1,-1 1,0-1,1 0,-1 1,0-1,0 0,1 1,-1-1,0 0,0 0,0 1,1 0,-1-1,0 1,0 0,0-1,0 1,0 0,0 0,0 0,0 0,0-1,0 1,0 0,0 0,0 0,0 0,0 0,0 0,0 0,0 0,0 0,0 0,0 0,1 1,-1-1,0 0,0 1,0-1,1 1,-1-1,0 1,1-1,-1 1,0 0,1-1,-1 0,0 0,0 1,0-1,1 0,-1 0,0 1,0-1,0 0,1 0,-1 0,0 0,0 0,1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296 295,'2'0,"-4"0,2 0,0 0,0 0,0 0,0 0,0 0,0 0,0 0,0 0,0 0,0 0,0 0,0 0,0 0,0 0,0 0,0 0,0 0,0 0,0 0,0 0,0 0,0 0,1 0,-1 0,0 0,0 1,0-1,0 0,0 0,0 0,0 0,0 0,0 0,0 0,0 0,0 0,0 0,0 0,0 0,0 0,0 0,0 0,0 0,0 0,0 0,0 0,0 0,0 0,0 0,0 0,0 0,0 0,0 0,0 0,0 0,0 0,0 0,0 0,0 1,0-1,0 0,0 0,0 0,0 0,0 0,0 0,0 0,0 0,0 0,0 0,0 0,0 0,0 0,0 0,0 0,0 0,0 0,0 0,0 0,-1 0,1 0,0 0,0-1,0 1,0 0,0 0,0 0,0 0,0 0,0 0,0 0,0 0,0 0,0 0,0 0,0 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745 186,'2'0,"-4"0,2 0,0 0,0 0,0 0,0 0,0 0,0 0,0 0,0 0,0 0,0 1,0-1,0 0,0 0,0 1,0-1,-1 0,1 1,0-1,0 1,-1 0,1-1,0 1,0 0,-1-1,1 1,-1 0,1 0,0-1,-1 1,1 0,0-1,-1 1,1-1,0 0,0 1,0-1,0 0,-1 0,1 0,0 0,0 1,0-1,0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723 183,'2'0,"-4"0,2 0,0 0,0 0,0 0,0 0,0 0,1 0,-1 0,0 0,0 0,0-1,0 1,0 0,0 0,0 0,0 0,0 0,0 0,0 0,0 0,0 0,0 0,0 0,0 0,0 0,0-1,0 1,0 0,0 0,0 0,0 0,0 0,0 0,0 0,0-1,0 1,0 0,0 0,0 0,0 0,0 0,0 0,0 0,0-1,0 1,0 0,0 0,0 0,0 0,0 0,0 0,0 0,0 0,0 0,0 0,0-1,0 1,0 0,0 0,0 0,0 0,0 0,0 0,0 0,0 0,0 0,0 0,0 0,0 0,0 0,0 0,0-1,0 1,0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1,0-1,0 1,0-1,1 0,-1 1,0-1,0 1,0-1,0 1,0 0,0-1,0 1,0-1,0 1,0-1,0 1,0-1,1 0,-1 1,0-1,0 0,0 1,0-1,0 0,0 0,0 1,0-1,0 0,0 1,0-1,0 0,0 0,0 0,0 0,0 1,0-1,0 0,0 0,0 0,0 0,0 0,0 1,0-1,1 0,-1 0,0 0,0 0,0 0,0 0,0 0,0 1,0-1,0 0,0 0,0 0,0 0,0 0,0 0,0 0,0 0,0 0,0 0,0 0,1 0,-1 1,0-1,0 0,0 0,0 0,0 0,0 0,0 0,0 0,0 0,0 0,0 0,0 0,1 0,-1 0,0 0,0 0,0 0,0 0,0 0,0 0,1 0,-1 0,0 0,0 0,0 0,0 0,0 0,0 0,0 0,1 0,-1 0,0 0,0 0,0 0,0 0,0 0,0-1,0 1,0 0,0 0,1 0,-1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764 178,'2'0,"-4"0,2 0,0 0,0 0,0 0,0 0,0 0,0 0,0 0,0 0,0 0,0 0,0 0,0 0,0 0,0 0,0 0,0 0,0 1,0-1,0 1,1 0,-1-1,0 1,0 0,1 1,-1-1,1 0,-1 0,0 0,1-1,-1 1,0 0,0-1,1 1,-1 0,0-1,1 1,-1-1,0 1,1-1,-1 1,0-1,1 0,-1 1,0-1,0 0,0 0,0 0,1 0,-1 1,0-1,0 0,0 0,0 0,1 0,-1 0,1-1,-1 1,0-1,1 1,-1 0,0-1,1 0,-1 1,1-1,-1 0,1 0,-1 0,0 1,1-1,-1 0,0 0,1 1,-1-1,0 1,0-1,1 0,-1 1,0-1,0 1,0-1,0 1,0 0,0-1,1 1,-1 0,0 0,0 0,0 0,0-1,0 1,0 0,0 0,0 0,0 0,0 0,0 0,0 0,0 0,0-1,0 1,0 0,0 0,0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787 196,'2'0,"-4"0,2 0,0 0,0 0,0 0,0 0,0 0,0 1,0-1,0 0,0 0,0 1,0-1,0 1,-1-1,1 0,0 1,0 0,0-1,0 1,-1-1,1 1,0-1,0 1,-1-1,1 0,0 1,0-1,0 0,0 0,0 0,-1 1,1-1,0 0,0 0,0 0,0 0,0 0,0 0,0 1,0-1,-1 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812 182,'2'0,"-4"0,2 0,0 0,0 0,0 0,0 0,0 0,0 0,0 0,0 0,0 0,0 0,0 0,0-1,0 1,0 0,0 0,0 0,0 0,0 0,0 1,0-1,0 0,0 1,0 0,0 0,1 0,-1 0,0 0,1 0,-1 0,1 0,-1 1,0-1,1 0,-1 0,1 0,-1 0,1 0,-1 0,0 0,1-1,-1 1,1 0,-1-1,0 1,0-1,0 0,1 1,-1-1,0 0,0 0,0 0,0 0,0 0,0 0,0 1,0-1,0 0,0 0,1 0,-1-1,0 1,1 0,-1-1,0 1,0-1,1 0,-1 0,0 0,1 0,-1 0,0 0,1 0,-1 0,0-1,1 1,-1 0,0 0,1 0,-1 1,0-1,0 0,1 1,-1-1,0 1,0-1,1 1,-1-1,0 1,0 0,0 0,0 0,0-1,0 1,0 0,0 0,0 0,0 0,0 0,0 0,0 0,0 0,0 0,0 0,0 0,0 0,1 0,-1 1,0-1,0 0,0 1,0 1,1-1,-1 0,0 0,0 0,1 0,-1-1,0 1,0 0,1 0,-1 0,0-1,1 1,-1 0,0-1,1 1,-1 0,1-1,-1 1,0-1,1 0,-1 1,0-1,0 0,1 1,-1-1,0 0,0 0,1 0,-1 0,0 0,0 0,0 0,1 0,-1 0,0 0,1 0,-1-1,1 1,-1 0,1-1,0 0,-1 0,1 0,0 0,0-1,-1 1,1 0,0 0,-1-1,1 1,-1 0,1 0,-1 0,0 0,1 1,-1-1,0 1,0-1,0 1,1-1,-1 1,0 0,0 0,0-1,0 1,0 0,0 0,0 0,0 0,0 0,0 0,0 0,0 0,2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866 165,'2'0,"-4"0,2 0,0 0,0 0,0 0,0 0,0 0,0 0,0 0,1 0,-1 1,1-1,0 1,0 0,-1 0,1 1,0-1,0 0,0 1,0-1,-1 1,1 0,0 0,-1 0,1 0,-1-1,0 1,1 0,-1 0,0 0,0-1,0 1,0 0,-1 0,1 0,0 0,0-1,-1 1,1-1,0 0,-1 1,1-1,0 0,-1 0,1 0,0 0,-1-1,1 1,0-1,-1 1,1-1,0 0,0 1,0-1,-1 0,1 0,0 0,0 0,0 1,0-1,0 0,0 0,0 0,-1 0,1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952 119,'2'0,"-4"0,2 0,0 0,0 0,0 0,0 0,0 0,0 0,0 0,0 0,0 0,0 0,0 0,0 0,0 0,0-1,0 1,0 0,0 0,0 0,0 0,0 0,0 0,0 0,0 0,0 0,0 0,0 0,0 0,0 0,0 0,0 1,0-1,0 0,0 1,0 0,-1-1,1 1,0 0,0-1,0 1,0 0,0 0,0 0,0 0,0-1,0 1,0 0,0-1,0 1,0 0,0 0,0-1,0 1,1-1,-1 0,0 1,0-1,0 1,0-1,0 0,0 0,0 1,0-1,0 0,1 0,-1 0,0 1,0-1,0 0,0 0,0 0,0 0,1 0,-1 1,0-1,0 0,0 0,1 0,-1 0,0 0,0 0,1 0,-1 0,1-1,-1 1,0 0,1 0,-1 0,0-1,1 1,-1 0,1-1,-1 1,1-1,-1 1,0 0,1-1,-1 1,0-1,1 1,-1-1,0 0,0 1,1-1,-1 1,0-1,0 0,1 1,-1-1,0 1,0 0,0-1,0 1,0-1,0 1,0 0,0-1,0 1,1-1,-1 1,0 0,0-1,0 1,0 0,0 0,0 0,0 0,0-1,0 1,0 0,0 0,0 0,0 0,0 0,0 0,0 0,0 0,0 0,0 0,0 0,0 0,0 0,0 0,0 0,0 0,0 1,0-1,0 1,0-1,0 1,0-1,0 1,0 0,0 0,0-1,0 1,0 0,0-1,0 1,0-1,0 1,0-1,0 2,0-2,0 1,1-1,-1 0,0 1,0-1,0 0,0 1,0-1,0 0,0 1,0-1,1 0,-1 1,0-1,0 0,0 0,0 1,0-1,1 0,-1 0,0 0,0 0,0 0,0 0,0 0,0 0,0 1,1-1,-1 0,0 0,1 0,-1-1,1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980 123,'2'0,"-4"0,2 0,0 0,0 0,0 0,0 0,0 0,0 0,0 0,0 0,0 0,0 0,0 0,0 0,0 0,0 1,0-1,0 1,0 0,0-1,0 1,0 0,0-1,0 1,0 0,0 0,0 0,0-1,0 1,0 0,0-1,0 1,0-1,0 0,0 1,0-1,0 0,0 1,0-1,1 0,-1 0,0 1,0-1,0 0,1 0,-1 0,0 0,0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985 115,'2'0,"-4"0,2 0,0 0,0 0,0 0,0 0,0 0,0 0,0 0,0 0,0 0,0 0,0 0,0 0,0 0,0 0,0 0,0 0,0 0,0 0,0 0,0 0,0 0,0 0,0 0,0 0,0 0,0 0,0 0,0 0,0 0,0 0,0 0,0 0,0 0,0 0,0 0,0 0,0 0,0 0,0 0,0 1,-1-1,1 0,0 0,0 0,0 0,0 0,0 0,0 0,0 0,0 0,0 0,0 0,0 0,0 0,-1 0,1 0,0 0,0 0,0 0,0-1,0 1,0 0,0 0,0 0,0 0,0 0,0 0,0 0,0 0,0 0,0 0,0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983 106,'2'0,"-4"0,2 0,0-1,0 1,0 0,1 0,-1 0,0 0,0 0,0 0,0 0,0 0,0 0,0 0,0 0,1 1,-1-1,1 1,-1-1,0 0,1 1,-1-1,1 1,-1-1,0 0,1 0,-1 1,0-1,0 0,0 0,0 0,0 1,1-1,-1 0,0 0,0 0,0 0,0 0,0 0,0 0,0 0,0 0,0-1,0 1,0 0,-1-1,1 1,0-1,0 1,0-1,0 1,0 0,-1 0,1-1,0 1,0 0,0 0,0-1,0 1,0 0,0 0,0 0,0 0,0 0,0 0,0 0,-1 0,1 0,0 0,-1 1,1-1,-1 0,1 1,-1-1,1 0,-1 1,1-1,-1 1,1-1,0 0,-1 0,1 1,0-1,-1 0,1 0,0 1,0-1,0 0,0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320 372,'2'0,"-4"0,2 0,-1 0,1 0,0 0,0 0,0 0,0 0,0 0,0 0,0 0,0 0,0 0,0 0,0 0,0 0,0 0,0 0,0 0,0 0,0 0,0 0,0 0,0 0,0 0,0 0,0 0,1 0,-1 0,0 0,0 0,0 0,0 0,0 0,0 0,0 1,0-1,0 0,0 0,0 0,0 0,0 0,0 0,0 0,0 0,0 0,0 0,0 0,0 0,0 0,0 0,0 0,0 0,0 0,0 0,0 0,0 0,0 0,0 0,0 0,0 0,0 0,0 0,0 0,0 0,0 0,0 0,0 0,0 0,0 0,0 0,0 0,0 0,0-1,0 1,0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997 132,'2'0,"-4"0,2 0,0 0,0 0,0 0,0 0,0 0,0 0,0 0,0 0,0 0,0 0,0 0,0 0,0 0,0 0,0 0,0 0,1 0,0 0,0 0,-1 0,1 0,0 0,0 0,0 0,0 0,0 0,-1 0,1 0,0 0,-1-1,1 1,-1 0,1 0,-1 0,0 0,0 0,1 0,-1 0,0 0,0 0,0 0,0 0,0 0,1 0,-1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1010 126,'-1'0,"1"0,0 0,0 0,0 0,0 0,0 0,0 0,0 0,0 0,0 0,0 0,0 0,0 0,0 0,0 0,0 0,0 0,0 0,0 0,0 0,0 0,0 0,0 0,0 1,1-1,-1 1,0-1,0 1,0 0,0 0,0 0,0-1,0 1,0 0,0-1,0 1,0 0,0-1,0 1,0-1,1 1,-1-1,0 1,0-1,0 0,0 0,0 1,0-1,0 0,0 0,0 0,0 1,0-1,0 0,0 0,0 0,0 0,0 0,0 0,0 0,0 0,0 0,0 0,0 0,0 0,0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1013 130,'2'0,"-4"0,2 0,0 0,0 0,1 0,-1 0,0 0,0 0,0 0,0 0,1 0,-1 0,0 0,0 0,0 0,0 0,0 0,0 0,0 0,0 0,0 0,0 0,1 0,-1 0,0 0,0 0,0 0,0 0,0 0,0 0,0 0,0 0,0 0,0 0,0 0,0 0,-1 0,1 0,0 0,-1 0,0 0,0 0,1 0,-1 0,0 1,1-1,-1 0,0 0,1 0,0 0,-1 0,1 0,0 0,-1 0,1 0,0 0,0 0,0 0,-1 0,1 0,0 0,0 0,0 0,0 0,0 0,0 0,0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121,'2'0,"-4"0,2 0,0 0,0 0,0 0,0 0,0 0,0 0,0 0,0 0,0 0,0 0,0 0,0 1,1-1,-1 1,0 0,0 0,0 1,0-1,1 0,-1 0,0 2,1-2,-1 0,0 0,1 0,-1 0,0 0,0 0,1 0,-1 0,1 0,-1-1,0 1,0-1,1 0,-1 0,0 1,0-1,1 0,-1 0,0 0,0 0,1 0,-1 0,0 0,1 0,-1-1,1 1,0-1,-1 1,1-1,0 0,0 0,-1 0,1 0,0 0,-1 0,1 0,-1 1,1-1,-1 0,1 0,-1 1,0-1,0 1,1-1,-1 1,0-1,0 1,0-1,0 1,1 0,-1 0,0-1,0 1,0 0,0-1,0 1,0 0,0 0,0 0,0 0,1 0,-1-1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1066 135,'2'0,"-4"0,2-1,0 1,0 0,0 0,0-1,0 1,1 0,-1 0,0-1,0 1,0 0,0 0,0 0,0 0,0 0,0-1,0 1,0 0,0 0,0 0,0 0,0 0,0 0,0 1,1 0,-1 0,0 0,0 0,0 0,0 0,0 1,0-1,0 0,0 1,0-1,0 0,0 1,0-1,0 1,0-1,0 1,0-1,0 1,0-1,-1 1,1-1,0 1,0-1,0 2,0-2,0 0,-1 0,1 0,0 0,0 0,0 0,0-1,0 1,-1-1,1 0,0 0,0 1,-1-1,1 0,-1 0,0 0,0 0,-1 0,1-1,0 1,0-1,1 1,-2-2,2 2,0-1,-1 1,1-1,0 0,0 1,0-1,0 0,0 1,1-1,0 0,-1 0,1 0,0 1,0-1,0 0,0 1,0-1,-1 1,3-1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1067 120,'2'0,"-4"0,2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0,1 0,-1 0,0 0,0 0,0 0,0 0,0 0,0 0,0-1,0 1,0 0,0 0,0 0,0 0,0 0,0 0,0 0,0 1,1-1,-1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1072 102,'2'0,"-4"0,2 0,0 0,0 0,0 0,0 0,0 0,0 0,0 0,0 0,0 0,0 1,1-1,-1 0,0 1,0-1,1 0,-1 0,0 1,0-1,0 0,0 1,0-1,1 0,-1 0,0 0,0 0,0 1,0-1,0 0,0 0,0 0,0 0,0 0,0 0,0 0,0 0,0 0,0 0,0 0,0-1,0 1,0 0,-1-1,1 1,0 0,0-1,0 1,0 0,0 0,0 0,0-1,-1 1,1 0,0 0,0 0,0 0,-1 0,1 0,0 0,-1 0,1 1,0-1,-1 0,1 0,-1 1,1-1,-1 0,1 1,0-1,0 0,-1 0,1 0,0 1,0-1,0 0,0 0,-1 0,1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1089 142,'2'0,"-4"0,1 0,1 0,0 0,0 0,0 0,0 0,0 0,0 0,0 0,0 0,0 0,0 0,0 0,1 0,0 0,0 0,0 0,-1 0,1 0,0 0,-1 0,1 0,0 0,0 0,-1 0,1 0,-1 0,1 0,-1 0,1 0,-1 0,1 0,-1 0,0 0,0 0,0-1,1 1,-1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1100 134,'2'0,"-4"0,2 0,0 0,0 0,1 0,-1 0,0 0,0 0,0 0,0 0,0 0,0 0,0 0,0 0,0 0,0 0,0 0,0 0,0 1,0-1,0 0,0 0,0 1,0-1,0 1,0-1,0 1,0 0,0 0,0 0,0 0,0-1,0 1,0 0,0-1,0 1,0-1,0 1,0-1,0 0,0 1,0-1,0 0,0 0,0 1,0-1,0 0,0 0,0 0,0 1,0-1,0 0,0 0,0 0,0 0,0 0,0 0,0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140,'2'0,"-4"0,2 0,0 0,0 0,0 0,0 0,0 0,0 0,0 0,0 0,-2 1,1-1,0 0,0 0,0 0,0 0,0 0,0 0,0 0,1 0,-1 0,0 0,1 0,-1 0,1 0,-1 0,1 0,-1 0,1 0,0 0,0 0,0 0,-1 0,1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262 415,'2'0,"-4"0,2 0,0 0,0 0,0 0,0 0,0 0,0 0,0 0,0 0,0 0,0-1,0 1,0 0,0 0,0 0,0 0,0 0,0 0,0 0,0-1,0 1,0 0,1 0,-1 0,0 0,0 0,0 0,0 0,0 0,0 0,0 0,0 0,0 0,0 1,0-1,0 0,0 0,1 0,-1 0,0 0,0 0,0 0,0 0,0 0,0 0,0 0,0 0,0 0,0 0,0 0,0 0,0 0,0 0,0 0,0 0,0 0,0 0,0 0,0 0,0 0,0-1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1129 126,'2'0,"-4"0,2 0,0 0,0 0,0 0,0 0,0 0,0 0,0 0,0 0,0-1,0 1,0 0,0 0,0 0,0 0,0 0,0 0,0 0,0 0,0 0,0 1,0-1,0 1,0 0,0-1,1 1,-1 0,0 1,0-1,1 0,-1 0,0 0,1 0,-1 0,0 0,0 0,1 0,-1-1,0 1,0 0,0-1,1 1,-1-1,0 1,0-1,0 0,0 0,0 1,0-1,0 0,0 0,0 0,0 0,0 0,1 0,-1 0,0 0,0 0,0 0,0 0,0 0,0 0,1-1,-1 1,1-1,-1 0,0 1,1-1,-1 0,0 0,1 0,-1 0,0 1,1-2,-1 2,0-1,0 1,0 0,0-1,0 1,1 0,-1 0,0-1,0 1,0 0,0 0,0 0,0 0,0 0,0 0,0 0,0 0,1 0,-1 1,0-1,0 1,1-1,-1 1,0 0,1 1,-1-1,1 0,-1 0,0-1,0 1,0 0,1-1,-1 1,0-1,0 1,0-1,0 0,0 0,0 1,1-1,-1 0,0 0,0 0,0 0,0 0,0 0,1 0,-1 0,1 0,-1 0,1-1,-1 1,1 0,-1-1,1 0,0 1,-1-1,1 0,0 0,-1 0,1 1,-1-2,1 2,-1-1,0 1,0-1,1 0,-1 1,0-1,0 1,0 0,1-1,-1 1,0 0,0 0,0 0,0-1,0 1,0 0,0 0,0 0,0 0,1-1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1172 124,'2'0,"-4"0,2 0,0 0,0 0,0 0,0 0,0 1,0-1,0 1,0 2,0-2,-1 0,1 1,0-1,0 0,-1 0,1 0,0 1,0-1,-1 0,1 0,0 0,0-1,-1 1,1 0,0-1,0 1,0-1,0 1,0-1,-1 0,1 0,0 1,0-1,0 0,0 0,0 0,0 0,0 0,0 1,0-1,0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136,'2'0,"-4"0,2 0,0 0,0 0,0 0,0 0,0 0,-1 0,0 0,0 0,1 1,-1-1,0 0,1 0,-1 0,0 1,1-1,-1 0,1 0,0 0,0 0,-1 0,1 0,0 0,0 0,0 1,-1-1,1 0,0 0,0 0,0 0,0 0,0 0,0 1,0-1,0 1,1-1,-1 1,0-1,1 1,-1-1,0 1,1 0,0 0,-1 0,1-1,-1 1,1-1,-1 1,1-1,-1 1,0-1,1 0,-1 1,0-1,1 0,-1 0,0 0,0 0,1 1,-1-1,0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114,'2'0,"-4"1,2-1,0 0,0 0,0 1,0-1,0 0,1 0,-1 1,0-1,0 0,0 0,0 0,0 0,0 0,0 1,0-1,0 0,0 0,0 0,0 0,0 0,0 0,0 0,0-1,0 1,0-1,-1 0,1 1,0 0,0 0,0-1,-1 1,1 0,0 0,0-1,-1 1,1 0,0 0,-1 0,1 0,0 0,-1 0,0 0,1 0,-1 0,0 1,1-1,-1 0,1 0,0 1,-1-1,1 0,0 0,0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806 426,'2'0,"-4"-1,3 1,0 0,0 0,0 0,1-1,-1 1,0 0,1 0,-1 0,1 0,-1 0,1 0,0 0,2 0,-1 0,-1 0,0 0,0 0,1 0,-1 0,0 0,0 0,0 0,0 0,0 0,1 0,-1 1,0-1,0 0,0 0,0 1,0-1,-1 1,1-1,0 1,-1 0,1-1,-1 1,0 0,1 0,-1 0,0 0,0 0,1 1,-1-1,-1 1,1-1,-1 1,1-1,-1 1,0 0,0 0,0 0,0 0,-1 0,0 0,1 0,-1 0,0 0,0-1,-1 1,1 0,0-1,-1 1,0-1,0 0,0 0,0 0,0 0,-1-1,1 1,-1-1,0 0,0 0,-1 0,0 0,0 0,0-1,0 0,0 0,-1 0,1-1,-1 1,0-1,1 0,0 0,-1 0,2 1,-1-1,1 0,0 1,1-1,0 1,0 0,1-1,0 1,-1 0,2 0,-1 0,0 0,1 0,-1 0,1-1,0 1,0 0,0 0,0 0,1-1,0 1,0 0,0 0,2-2,-1 2,0 0,1 0,-1 0,1 0,0 0,1 1,0-1,4 1,-5-1,0 1,0 1,0-1,0 0,0 0,0 1,0 0,0-1,0 1,0 0,-1 0,1 1,-1-1,1 0,-1 0,0 1,0-1,0 0,-1 1,0-1,0 0,0 1,-1-1,0 0,1 1,-2-1,1 1,-1 1,0-1,-1 0,1-1,-2 1,1-1,-1 0,1 0,-1 0,-4-1,4 0,-1 0,0 0,1-1,-1 0,1 0,1 0,-1 0,2 0,-1 0,1 0,0 0,0 0,0 0,1-1,0 1,0 0,0 0,1 0,0-1,0 1,0 0,1 0,0-1,0 1,1 0,-1 0,2 0,-2 1,0 0,1 0,-1 0,0 1,0-1,0 1,0-1,0 1,-1 0,1 0,-1 0,0 1,0-1,0 0,-1 1,0-1,0 1,-1 1,0-1,-1 0,-1-1,1 0,-1 0,-1-1,0 0,1 0,-1 0,0 0,1-1,-1 0,0-1,1 1,0-1,1 1,-1 0,2 0,-1-1,1 1,0 0,1 0,-1 0,1-2,1 2,-1-1,1 1,1 0,0-1,0 1,0 0,1 0,0 0,-1 1,1-1,-1 1,0 0,1 0,-2 1,1-1,0 1,-1-1,1 1,-1 0,0-1,0 1,-1 0,1 1,-1-1,0 0,0 0,0 0,0 0,-1 0,0 0,0 0,-1 0,0 0,0-1,0 1,0-1,0 0,0 1,1-1,0-1,0 1,1 0,-1 0,1 0,0 0,0-1,1 1,-1 0,1-1,1 1,0-1,0 1,-1 0,1 0,0 0,-1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731 423,'2'0,"-4"0,2 0,0 0,0 0,0 0,0 0,0 0,0 0,0 0,0 0,0 0,0 0,0 0,0 0,0 0,-1 0,1 0,0 0,0 0,0 0,0 0,0 0,0 0,0 0,0 0,0 0,0 0,0 0,0 0,0 0,0 0,0 0,0 0,0 0,0 0,0-1,0 1,0 0,0 0,0 0,0 0,0 0,0 0,0 0,0 0,0 0,0 0,0 0,0 0,0 0,0 0,0 0,0 0,0 0,0 0,0 0,0 0,0 0,0 0,0 0,0 0,0 0,0 0,0 0,0 0,0 0,0 0,0 0,0 0,0 0,0 0,0 0,0 0,0 0,0 1,0-1,1 0,-1 0,0 0,0 0,0 0,0 0,0 0,0 0,0 0,0 0,0 0,0 0,0 0,0 0,0 0,0 0,0 0,0 0,0 0,0 0,0 0,0 0,0 0,0 0,0 0,0 0,0 0,0 0,0 0,0 0,0 0,0 0,0 0,0 0,0 0,0 0,0 0,0 0,0 1,0-1,0 0,0 0,0 0,0 0,0 0,0 0,0 0,0 0,0 0,0 0,0 0,0 0,0 0,0 0,0 0,0 0,0 0,0 0,0 0,0 0,0 0,0 0,0 0,0-1,0 1,1 0,-1 0,0 0,0 0,1 1,-1-1,0 0,0 0,0 0,1 1,-1-1,0 0,0 0,0 0,0 1,0-1,0 0,0 0,-1 0,1 0,0 0,0 0,0 0,0 0,0 0,0 0,0 0,0 0,-1 0,1 0,0-1,0 1,0 0,0 0,0 0,0 0,0-1,0 1,0 0,0 0,0 0,0 0,0 0,0 0,0 0,0 0,0 0,0 0,0 0,1 0,-1 0,0 1,0-1,0 0,0 0,0 1,0-1,0 0,0 1,-1-1,1 0,0 0,0 0,0 0,0 0,0 0,0 0,0 0,0 0,0 0,0 0,0 0,-1-1,1 1,0 0,0 0,0 0,0 0,0 0,0 0,1 0,-1 0,0 0,0 0,0 0,0 0,0 0,0 0,0 0,0 0,0 1,0-1,0 0,0 0,0 1,0-1,0 0,0 0,0 1,0-1,0 0,0 0,0 0,0 0,-1 0,1 0,0 0,0 0,0 0,0 0,0 0,0-1,0 1,0 0,0 0,0-1,0 1,0 0,0 0,0 0,0-1,0 1,0 0,0 0,0 0,0 0,0 0,0 0,0 0,0 0,0 0,0 0,0 0,0 0,0 0,1 0,-1 0,0 0,0 1,0-1,0 0,0 0,0 0,0 0,0 0,0 1,-1-1,1 0,0 0,0 0,0 0,0 0,0-1,0 1,-1 0,1 0,0-1,0 1,0 0,0 0,0 0,0-1,0 1,0 0,0 0,0 0,0 0,0 0,0 0,0 0,1 0,-1 0,0 0,0 1,1-1,-1 0,0 0,0 1,0-1,0 0,0 0,0 0,0 0,0 1,-1-1,1 0,0 0,0 0,0 0,0 0,0 0,0 0,0 0,0 0,0 0,0 0,0-1,0 1,-1 0,1 0,0 0,0 0,0-1,0 1,0 0,0 0,1 0,-1 0,0 0,0 0,0 0,0 0,0 0,0 0,0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952 437,'2'0,"-4"0,2 0,0 0,0 0,0 0,0 0,0 0,0 0,0 0,0 0,0 0,0 0,0 0,0 0,0 0,0 0,0 0,0 0,0 0,0 0,0 0,0 0,0 0,0 0,0 0,-1 0,1 0,0 0,0 0,0 0,0-1,0 1,0 0,0 0,-1 0,1 0,0 0,0-1,0 1,0 0,0 0,0 0,0 0,0 0,0 0,1 0,-1 0,0 0,0-1,0 1,0 0,0 0,0 0,0 0,0 0,0 0,0 0,0 0,0 0,0 0,0 0,0 0,0 0,0 1,0-1,0 0,0 0,0 0,0 0,0 0,0 0,0 0,0 0,0 0,0 0,0 0,0 0,0 0,0 0,0 0,0 0,0 0,0 0,0 0,0 0,0 0,0 0,0 0,0 0,0 0,0 0,0 0,1 0,-1 0,0 0,0 0,0 0,0 0,0 1,0-1,0 0,0 0,0 0,0 0,0 0,0 0,0 0,0 0,0 0,0 0,0 0,2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542 399,'0'-1,"1"1,-1 0,1-1,0 1,0-1,0 1,0-1,2 0,-1 0,-1 1,0-1,0 1,1-1,-1 0,0 1,1-1,-1 1,0-1,1 1,-1-1,0 1,1-1,-1 1,0-1,1 1,-1-1,0 1,1-1,0 0,-1 0,1 1,-1-1,0 1,1-1,-1 1,0 0,0-1,0 1,1-1,-1 1,0-1,1 1,-1-1,0 1,0-1,1 1,-1 0,0-1,0 1,0 0,-1-1,1 1,0 0,0-1,0 1,0 0,0-1,-1 1,1 0,-1-1,1 1,-1 0,1 0,-1 0,1 0,-1-1,1 1,-1 0,1 0,-1 0,0 0,0 0,1 0,-1-1,0 1,1 0,-1 0,0 0,0 0,1 0,-1 0,0 0,0 0,0 0,0 0,0 0,0 0,0 0,0 0,1 0,-1 0,0 0,0 0,0 0,0 0,0 0,0 0,0 0,0 0,0 0,0 0,0 0,0 0,0 0,0 0,1 0,-1 0,0 0,0 0,0 0,0 0,0 0,0 0,0 0,0 0,0 0,0 0,0 0,0 0,0 0,0 0,0 0,0-1,-1 1,1 0,0 0,-1 0,1 0,0-1,-1 1,1 0,0 0,0 0,0 0,-1 0,1 0,0 0,0-1,0 1,0 0,0 0,-1 0,1 0,0 0,0 0,0 0,0 0,0 0,0 0,1 0,-1 0,0 0,1 0,-1 0,0 0,1 0,0 0,-1 1,1-1,-1 0,0 0,0 0,1 0,-1 0,0 1,0-1,0 0,0 0,0 0,0 0,0 0,0 0,0 1,0-1,0 0,0 0,-1 0,1 0,0 0,0 0,-1 0,1 1,0-1,0 0,-1 0,1 0,0 0,0 0,-1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932 440,'2'0,"-4"0,2 0,0-1,0 1,0 0,0-1,0 1,0 0,0-1,0 0,1 1,-1-1,0 1,0-1,1 0,0-1,0 1,-1 0,1 0,0 1,0-1,0 0,0 0,2-1,0 1,-2 0,0 1,1-1,0 0,0 1,0-1,0 1,0-1,-1 1,1 0,-1-1,1 1,-1 0,0 0,0 0,1 0,-2 0,1 0,0 0,0 1,0-1,0 1,0 0,0 0,0 0,0 0,0 1,-1-1,1 0,-1 1,1-1,-1 0,0 1,0-1,0 0,0 1,0-1,0 0,0 1,0-1,0 0,0 1,-1-1,1 0,0 1,-1 0,0 0,0 0,0-1,1 0,-1 0,0 0,1 0,-1 0,0 0,0-1,0 1,0 0,0-1,0 1,0-1,0 1,0-1,-1 1,0-1,1 0,0 1,0-1,0 0,-1 0,1 0,0 0,0 0,0 0,0 0,-1 0,1-1,0 1,0 0,0-1,0 1,0-1,-1 1,1-1,0 0,1 0,-1 1,0-1,0 0,0 0,0-1,1 1,-1 0,1 0,-1-1,1 1,0 0,0 0,-1-1,1 1,0-1,1 1,-1 0,0-1,0 1,1-1,-1 1,0 0,1 0,-1 0,1 0,0 0,-1 0,1 0,0 0,0 0,0-1,0 1,0 0,0 0,0 1,-1-1,1 1,0-1,1 0,-1 1,0-1,0 1,1 0,-1 0,0-1,1 1,-1 0,0 0,1 0,-1 0,1 0,-1 0,1 1,-1-1,0 0,1 0,-1 1,1 0,0-1,-1 1,0 0,0-1,0 1,0 0,0 1,-1-1,1 0,0 1,0-1,-1 1,1 0,-1 0,0-1,0 1,0 0,0 0,0-1,0 1,0 0,-1-1,1 1,-1 0,1-1,-1 1,0 0,0-1,0 1,0-1,0 1,0-1,-1 0,1 1,0-2,-1 1,1 0,-1 0,0-1,0 1,0-1,0 0,0 0,0 0,-1 0,1-1,0 0,0 0,0 1,1-2,-1 1,0 0,1-1,-1 1,1-1,0 1,0-1,1 1,-1 0,1-1,-1 1,1 0,0-1,0 1,0 0,1-1,-1 1,1 0,0 0,0 0,0 0,0 1,1-1,-1 1,0-1,2 1,-2 0,1 0,-1 1,0-1,1 1,-1-1,0 1,0 0,-1 0,1 0,-1-1,1 1,-1 0,0 0,-1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671 341,'2'0,"-4"0,2 0,0 0,0 0,0 0,0 0,0 0,0 0,0 0,0 0,0 0,0 0,0 0,0 0,0-1,0 1,0 0,0 0,0 0,0 0,0 0,0 0,0 0,0 0,0 0,0 0,0 0,0 0,0 0,0 0,0 0,0 0,0 0,0 0,0 0,0 0,0 0,0 0,0 0,0 0,0 0,0 0,0 0,0 0,0 0,0 0,0 0,0 0,0 0,0 0,0 0,0 0,0 0,0 0,0 0,0 0,0-1,0 1,0 0,0 0,0 0,0 0,0 0,0 0,0 0,0 0,0 0,0 0,0 0,0 0,0 0,1 0,-1 0,0 0,0-1,0 1,0 0,0 0,0 0,0 0,0 0,0 0,1 0,-1 0,0 0,0 0,0 1,0-1,1 0,-1 0,0 0,0 0,0 0,0 1,0-1,0 0,0 0,0 0,0 0,0 1,0-1,0 0,0 0,0 0,0 0,0 0,0 0,0 0,0 0,0 0,0 0,0 0,0 0,0 0,-1 0,1 0,0 0,0 0,0 0,0 0,0 0,0 0,0-1,0 1,0 0,0 0,0 0,0 0,0 0,0 0,0 0,0 0,0 0,0 0,0 0,1 1,-1-1,0 0,0 0,0 0,0 0,0 1,0-1,0 0,0 0,0 0,0 0,0 0,0 0,-1 0,1 0,0 0,0 0,0 0,0 0,0 0,0 0,0 0,-1 0,1 0,0 0,0 0,0 0,0 0,0 0,0-1,0 1,0 0,0 0,0 0,0 0,0 0,0 0,0 0,0 0,0 0,0 0,1 0,-1 0,0 1,0-1,0 0,0 0,0 0,0 0,0 0,0 0,0 0,0 0,0 0,0 0,0 0,0 0,0 0,0 0,0 0,-1 0,1 0,0 0,0-1,0 1,-1 0,1 0,0-1,0 1,0 0,0 0,0 0,0 0,0-1,0 1,0 0,0 0,0 0,0 0,0 0,0 0,0 0,0 0,0 0,0 0,0 0,0 0,1 0,-1 0,0 1,0-1,0 0,0 0,0 0,0 0,0 0,0 0,0 0,0 1,0-1,0 0,0 0,0 0,0 0,0 0,0 0,0 0,0 0,0 0,0 0,0 0,0 0,0 0,0 0,0-1,0 1,0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263 411,'2'0,"-4"0,2 0,0 0,0 0,0 0,0 0,-1 0,1 0,0 0,0 0,0 0,0 0,0 0,0 0,0 0,0 0,0 0,0 0,0 0,0 0,0 0,0 0,0 0,0 0,0 0,0 0,0 0,0 0,0 0,1 0,-1 0,0 0,0 0,0 0,1 0,-1 1,0-1,0 0,0 0,0 0,0 1,0-1,0 0,0 0,0 0,0 0,0 0,0 0,0 0,0 0,0 0,-1 0,1 0,0 0,0 0,0 0,0 0,0 0,0 0,0 0,0 0,0 0,-1 0,1 0,0 0,0 0,0 0,0 0,0 0,0 0,0 0,0 0,0 0,0 0,0-1,1 1,-1 0,0 0,0 0,0 0,0 0,0 0,0 1,0-1,1 0,-1 0,0 1,0-1,0 0,0 0,0 1,0-1,0 0,0 0,0 0,0 0,0 0,0 0,0 0,0 0,0 0,0 0,0 0,0 0,0 0,-1 0,1-1,0 1,0 0,0 0,0 0,0 0,0 0,0 0,0 0,0-1,0 1,0 0,0 0,1 1,-1-1,0 0,0 1,0-1,1 0,-1 0,0 0,0 1,0-1,0 0,0 0,0 0,0 0,0 0,0 0,0 0,0 0,0 0,0 0,-1 0,1-1,-1 1,1 0,0 0,0 0,0-1,0 1,0 0,0 0,0 0,0 0,0 0,0 0,0 0,0 0,0 0,0 0,0 0,0 0,0 0,0 0,0 0,0 0,0 1,0-1,0 0,0 0,0 0,0 0,0 0,0 0,0 0,0 0,0 0,0 0,0 0,0 0,0 0,2-1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329 472,'2'0,"-4"0,2 0,0 0,0 0,1 0,-1 0,0 0,0 0,0-1,1 1,-1 0,0 0,0 1,1-1,-1 0,0 0,0 0,0 0,0 1,0-1,0 0,0 1,0-1,0 0,-1 0,1 1,0-1,-1 0,1 0,-1 0,1 0,-1 1,1-2,-1 1,1 0,0 0,-1 0,1-1,-1 1,1-1,0 1,0 0,0 0,0-1,0 1,0 0,0-1,0 1,0 0,0 0,1 0,-1-1,1 1,-1 0,0 0,1 0,-1 0,1 1,-1-1,1 0,-1 1,1-1,-1 1,0-1,0 1,1 0,-1-1,0 1,0-1,-1 1,1-1,0 0,0 0,0 0,0 1,-1-1,1 0,-1-1,1 1,-1 0,0-1,1 1,0-1,-1 1,1-1,0 1,0-1,0 0,0 1,0-1,0 1,0-1,0 1,0 0,1 0,-1-1,0 1,1 0,-1 0,1 0,-1 0,1 1,-1-1,1 0,-1 1,0-1,1 1,-1-1,0 1,0-1,0 1,0-1,0 1,0-1,0 1,0-1,0 0,0 0,0 1,0-1,-1 0,1 0,0 0,0 0,0 0,-1 0,1-1,0 1,0 0,-1 0,1-1,0 1,0 0,0-1,0 1,0-1,0 1,0 0,1 0,-1-1,0 1,0 0,0 0,1 0,-1 0,0 0,1 1,-1-1,0 0,1 1,-1 0,0 0,0-1,-1 1,1-1,0 0,0 1,0-1,-1 0,1 0,0 0,0 0,0 0,-1 0,1 0,0 0,-1-1,1 1,0-1,0 1,0-1,0 0,0 1,0-1,0 1,0-1,0 1,1 0,-1-1,0 1,0 0,0 0,0 0,1 0,-1 0,0 0,0 0,0 0,0 0,0 1,0-1,0 0,0 1,0-1,0 0,0 0,0 1,0-1,0 0,0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500 420,'2'0,"-4"0,2 0,0 0,0 0,0 0,0 0,0 0,0 0,0 0,0 0,0 0,0 0,0 0,0 0,0 0,-1-1,1 1,0 0,0 0,0 0,0 0,-1-1,1 1,0 0,0 0,0 0,0-1,0 1,0 0,0 0,0 0,0-1,0 1,0 0,0 0,0 0,0 0,0 0,0 0,0 0,0 0,0 0,1 0,-1 0,0 0,0 0,1 1,-1-1,0 0,0 0,0 1,0-1,1 0,-1 0,0 1,0-1,0 0,0 0,0 1,0-1,0 0,0 0,0 0,0 0,0 0,0 0,0 0,0 0,0 0,0 0,0 0,0 0,0 0,0 0,0 0,0 0,0-1,0 1,0 0,0 0,1 0,-1 0,0 0,0 0,0 0,0 0,0 0,1 0,-1 0,0 0,0 1,0-1,0 0,0 1,0-1,0 0,0 1,0-1,0 0,0 0,0 1,0-1,0 0,0 0,0 0,-1 0,1 0,0 0,0 0,0 0,-1-1,1 1,0 0,0 0,0-1,0 1,0-1,0 1,1-1,-1 1,0-1,0 1,0 0,0 0,0-1,0 1,0 0,0 0,0 0,0 0,1 0,-1 0,0 0,0 1,0-1,0 0,0 1,0-1,0 0,0 1,0-1,0 1,0-1,0 1,0-1,0 0,0 0,0 0,0 0,0 1,0-1,0 0,0 0,-1-1,1 1,0 0,-1 0,1 0,0-1,0 1,0 0,0 0,0 0,0 0,0-1,0 1,0 0,0 0,0 0,0 0,0 0,0 0,0 0,0 0,0 0,0 0,0 0,0 0,0 0,0 0,0 0,0 0,0 1,0-1,0 0,0 0,0 0,-1 0,1 0,0 0,0 0,0 0,0 0,0 0,0 0,0 0,0 0,0-1,0 1,0 0,0 0,0 0,0-1,0 1,0 0,1 0,-1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683 357,'0'-1,"0"1,0 0,0 0,0 0,0 0,0 0,0 0,0 0,0 0,0 0,0 0,0 0,0 0,0 0,0 0,0 0,0 0,0 0,0-1,0 1,0 0,0 0,0 0,0 0,0 0,0 0,0 0,0 0,0 0,0 0,0 0,0 0,0 0,0 0,0 0,0 0,0 0,0 0,0 0,0 0,0 0,0 0,0 0,0 0,0 0,0 0,-1 0,1 0,0 0,0 0,0 0,0 0,0 0,1 0,-1 0,0 0,0 0,0 0,0 0,0 0,1 0,-1 0,0 0,0-1,0 1,0 0,1 0,-1 0,0 0,0 0,0 1,0-1,0 0,0 0,0 0,1 0,-1 0,0 0,0 0,0 0,0 0,0 1,0-1,0 0,0 0,0 0,-1 0,1 0,0 0,0 0,0 0,0 0,0 0,0 0,0 0,0 0,0 0,0 0,0 0,0 0,0 0,0 0,0 0,0 0,0 0,0 0,0 0,0 0,0 0,0 0,0 0,0 0,0 0,0 0,0 0,0 0,0 0,0 0,0 0,0 0,0 0,0 0,0 0,0 0,0 0,0 0,0 0,0 1,0-1,0 0,0 0,0 0,0 0,0 0,0 0,0 0,0 0,0 0,0 0,0 0,0 0,0 0,0 0,0 0,0 1,0-1,0 0,0 0,1 0,-1 0,0 0,0 1,0-1,0 0,0 0,0 0,0 0,0 0,0 0,-1 1,1-1,0 0,0 0,0 0,0 0,0-1,0 1,-1 0,1 0,0 0,0 0,0-1,-1 1,1 0,0 0,0 0,0 0,0-1,0 1,0 0,0 0,0 0,0 0,0 0,0 0,0 0,0 0,0 0,0 0,0 0,0 0,0 0,0 0,0 0,0 0,0 0,0 0,0 0,0 0,0 0,0 0,0 0,0 0,0 0,0 0,0 0,0 0,-1 0,1 0,0-1,0 1,0 0,0 0,0 0,0 0,0 0,0-1,0 1,0 0,0 0,0 0,0 0,1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687 377,'2'0,"-4"0,2 0,0 0,0 0,0 0,0 0,0 0,0 0,0 0,0 0,0 0,0 0,0 0,0 0,0 0,0 0,0 0,0 0,0 0,0 0,0 0,0 0,0 0,0 0,0 1,0-1,1 0,-1 0,0 0,0 0,0 0,0 0,0 0,0 0,0 0,0 0,0 0,0 0,0 0,0 0,0 0,0 0,0 0,0 0,0 0,0 0,0 0,0 0,0 0,0 0,0 0,0 0,0 0,0 0,0 0,0 0,0 0,0 0,0 0,0 0,0 0,1 0,-1 0,0 0,0 0,0 0,0 0,0 0,0 0,1 1,-1-1,0 0,0 0,0 0,0 0,0 0,0 1,0-1,0 0,0 0,0 0,0 0,0 0,0 0,0 0,0 0,0 0,0 0,0 0,0 0,-1 0,1 0,0 0,0-1,0 1,0 0,0 0,0 0,0 0,0 0,0 0,0 0,0 0,0 0,0 0,0 0,0 0,0 0,0 0,0 0,0 0,1 1,-1-1,0 0,0 0,0 0,0 1,0-1,0 0,0 0,0 0,0 0,0 0,0 0,0 1,0-1,0 0,0 0,0 0,0 0,0 0,-1 0,1-1,0 1,-1 0,1 0,0 0,0 0,0 0,0 0,0-1,0 1,0 0,0 0,0 0,0 0,0 0,0 0,0-1,0 1,0 0,0 0,1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715 362,'2'0,"-4"0,2 0,0 0,0 0,0 0,0 0,0 0,0 0,0 0,0 0,0 0,0 0,0 0,1 0,-1 0,0 0,1 0,-1 0,0 0,0 0,0 1,0-1,0 0,0 0,0 0,0 0,0 0,0 0,0 0,0 0,0 0,0 0,0 0,0 0,0 0,0 0,0 0,0 0,0 0,0 0,0 0,0 0,0 0,0 0,0 0,0 0,0 0,0 0,0 0,0 0,0 0,0 0,0 0,1 0,-1 0,0 0,0 0,0 0,0 0,0 1,0-1,0 0,0 0,0 0,0 0,0 0,0 0,-1 0,1 1,0-1,0 0,0 0,0 0,0 0,0 0,0 0,0 0,0 0,0 0,0 0,0 0,0-1,0 1,0 0,0 0,0 0,0 0,0 0,0 0,0 0,0 0,0 0,0 0,0 0,0 0,0 0,0 0,0 1,1-1,-1 0,0 0,0 0,0 0,0 0,0 1,0-1,0 0,0 0,0 0,0 0,0 0,0 0,0 0,0 0,0 0,0 0,0 0,0 0,0 0,0 0,0 0,0 0,0 0,0 0,0 0,0-1,0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716 343,'2'0,"-4"0,2 0,0 0,0 0,0 0,1 0,-1 0,0 0,0 0,0 0,0 0,0 0,0 0,0 0,0 0,0 0,0 0,0 1,0-1,0 0,0 0,0 0,0 0,0 0,0 0,0 0,0 0,0 0,0 0,0 0,0 0,0 0,0 0,0 0,0 0,0 0,0 0,0 0,0 1,0-1,0 0,0 0,0 0,0 0,1 0,-1 0,0 0,0 1,0-1,0 0,0 0,0 0,0 0,0 0,0 0,0 0,0 0,0 0,0 0,0 0,0 0,0 0,0 0,0 0,0 0,0 0,0 0,0 0,0 0,0 0,0 0,0 0,0 0,0 0,0 0,0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711 323,'2'0,"-4"0,2 0,0 0,0 0,0 0,0 0,1 0,-1 0,0 0,0 0,0 0,0 0,0 0,0 0,0 0,0 0,0 0,0 0,0 0,0 0,0 0,0 0,0 0,0 0,0 0,0 0,0 0,0 0,0 0,0 0,0 0,0 0,0 0,0 0,0 0,0 0,0 0,0 0,0 0,0 0,0 0,0 0,0 0,0 0,0 0,0 0,0 0,0 0,0 0,0 0,0 0,0 0,0 0,0 0,0 0,0 0,0-1,0 1,-1 0,1 0,0 0,0 0,0 0,0 0,0 0,0 0,0 0,0 1,0-1,0 0,0 0,0 0,0 1,0-1,0 0,0 0,0 0,0 0,0 0,0 0,0 0,0 0,-1 0,1 0,0 0,0 0,0 0,0 0,0 0,0 0,0 0,0 0,0 0,0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287 380,'2'0,"-4"0,2 0,0 0,0 0,0 0,0 0,0 0,0 0,0 0,0 0,0 0,0 0,0 0,0 0,1 1,-1-1,0 0,1 0,-1 0,1 0,-1 1,1-1,-1 0,0 0,1 0,-1 1,1-1,-1 0,1 0,-1 0,0 0,1 0,-1 1,0-1,1 0,-1 0,1 0,-1 0,0 0,1 1,-1-1,0 0,1 0,-1 0,1 0,-1 0,0 0,0 1,1-1,-1 0,0 0,1 0,-1 0,0 0,0 0,1 0,-1 0,0 0,0 0,0 0,0 0,1 0,-1 0,0 0,0 0,0 0,0 0,0 0,1 1,-1-1,0 0,0 0,0 0,1 0,-1 0,0 0,0 0,1 0,-1 0,0 0,0 1,0-1,1 0,-1 0,0 0,0 0,0 0,1 0,-1 0,0 0,0 0,0 0,0 0,1 0,-1 1,0-1,0 0,0 0,1 0,-1 0,0 0,0 0,0 0,0 0,1 0,-1 0,0 0,0 1,0-1,0 0,1 0,-1 0,0 0,0 0,0 0,1 0,-1 0,0 0,0 0,0 0,0 0,0 1,1-1,-1 0,0 0,0 0,0 0,0 0,0 0,1 0,-1 0,0 0,0 0,0 0,0 0,1 1,-1-1,0 0,0 0,0 0,1 0,-1 0,0 0,0 0,0 0,0 0,1 0,-1 0,0 1,0-1,0 0,0 0,0 0,0 0,1 0,-1 0,0 0,0 0,0 0,0 0,0 0,1 0,-1 1,0-1,0 0,0 0,1 0,-1 0,0 0,0 0,0 0,1 0,-1 0,0 1,0-1,1 0,-1 0,0 0,1 0,-1 0,0 0,0 0,1 1,-1-1,0 0,1 0,-1 0,0 0,0 0,1 0,-1 1,0-1,0 0,0 0,1 0,-1 0,0 0,0 0,0 0,0 0,1 0,-1 0,0 0,0 1,0-1,0 0,0 0,1 0,-1 0,0 0,0 0,0 0,1 0,-1 0,0 1,0-1,0 0,0 0,1 0,-1 0,0 0,0 0,0 0,0 0,1 1,-1-1,0 0,0 0,0 0,0 0,1 0,-1 0,0 0,1 1,-1-1,0 0,0 0,1 0,-1 0,0 0,0 0,0 1,1-1,-1 0,0 0,0 0,1 0,-1 0,0 0,0 0,0 1,1-1,-1 0,0 0,0 0,1 0,-1 0,0 0,0 0,1 1,-1-1,0 0,1 0,-1 0,0 0,0 0,0 0,1 0,-1 0,0 1,0-1,0 0,1 0,-1 0,0 0,0 0,0 0,0 0,1 0,-1 0,0 0,0 0,1 1,-1-1,0 0,1 0,-1 0,0 0,0 0,1 1,-1-1,0 0,0 0,1 0,-1 0,0 0,0 0,1 1,-1-1,0 0,0 0,0 0,0 0,1 0,-1 0,0 0,0 0,0 1,1-1,-1 0,0 0,0 0,0 0,1 0,-1 1,0-1,1 0,-1 0,0 0,0 0,1 0,-1 0,0 1,0-1,1 0,-1 0,0 0,0 0,0 0,1 0,-1 0,0 0,0 0,1 1,-1-1,0 0,1 0,-1 0,0 0,0 0,0 0,1 0,-1 0,0 0,1 0,-1 0,0 0,0 0,0 0,0 1,0-1,1 0,-1 0,0 0,0 0,1 0,-1 0,0 0,0 0,0 0,1 0,-1 0,0 0,0 0,1 0,-1 0,1 1,-1-1,0 0,0 0,0 0,1 0,-1 0,0 0,1 0,-1 0,0 0,0 0,0 0,1 0,-1 0,0 0,0 0,0 0,0 0,0 0,1 0,-1 0,0 0,0 0,0 0,0 0,1 0,-1 0,0 0,0 0,0 0,0 0,0 0,1 0,-1 0,0 0,0 0,0 0,0 0,0 0,0 0,0 0,0 0,0 0,0 0,0 0,0 0,1 0,-1 0,0 0,0 0,0 0,0 0,0 0,0 0,0 0,0 0,0 0,0 0,0 0,1 0,-1 0,0 0,0 0,0 0,0 0,0 0,0 0,0 0,1 0,-1 0,0 0,0 0,0 0,0 0,0 0,0 0,1 0,-1 0,0 0,0 0,0 0,0 0,0 0,1 0,-1 0,0 0,0 0,0 0,0 0,0 0,0 0,0 0,0 0,0 0,0 0,0 0,1 0,-1 0,0 0,0 0,0 0,0 0,0 0,0 0,0 0,0 0,0 0,0 0,0 0,0 0,0 0,1 0,-1 0,0 0,0 0,0 0,0 0,0 0,0 0,0 0,0 0,0 0,0 0,0 0,1 0,-1 0,0 0,0 0,0 0,0 0,0 0,0 0,0 0,0 0,1 0,-1 0,0-1,0 1,0 0,0 0,0 0,0 0,0 0,0 0,0 0,0 0,1 0,-1 0,0 0,0 0,0 0,0 0,0 0,1 0,-1 0,0 0,0 0,0 0,0 0,0 0,0 0,0 0,1 0,-1 0,1 0,-1 0,0 0,0 0,0 0,0 0,0 0,0 0,0 0,0 0,0 0,0 0,1 0,-1 0,0 0,0 0,0 0,0 0,0 0,0 0,0 0,0 0,0 0,0 0,1 0,-1 0,0 0,0 0,0 0,0 0,0 0,0 0,0 0,0 0,0 0,0 0,0 0,0 0,0 0,0 0,0 0,0 0,0 0,0 0,0 0,0 0,0 0,0 0,1 0,-1 0,0 0,0 0,0 0,0 0,0 0,0 0,0 0,0 0,0 0,0 0,0 0,0 0,0 0,1 0,-1 0,0 0,0 0,0 0,0 0,0 0,0 0,0-1,0 1,0 0,0 0,0 0,1 0,-1 0,0 0,0 0,0 0,0 0,0 0,0 0,0 0,0 0,0 0,0 0,0 0,0 0,1 0,-1 0,0 0,0 0,0 0,0 0,0 0,0 0,0 0,0 0,1 0,-1 0,0 0,0 0,0 0,0 0,1 0,-1 0,0 0,0 0,0 0,0 0,1 0,-1-1,0 1,0 0,0 0,1 0,-1 0,0 0,0 0,0 0,1 0,-1 0,0 0,0 0,0 1,1-1,-1 0,0 0,0 0,0 0,0 0,1 0,-1 0,0 0,0 0,0 0,0 0,1 0,-1 0,0 0,1 0,-1 0,0 0,0 0,0 0,1 0,-1 1,0-1,0 0,0 0,1 0,-1 0,0 0,0 0,0 0,1 0,-1 0,0 0,0 0,0 0,1 0,-1 0,0 0,0 0,0 0,0 0,1 0,-1 0,0 0,0 0,0 0,0 0,1 0,-1 0,0 0,0 0,0 0,0 0,1 0,-1 0,0 0,0 0,1 0,-1 0,0 0,0 0,1 0,-1 0,0 0,0 0,1 0,-1 0,0 0,1 0,-1 0,0 0,1 0,-1-1,0 1,0 0,1 0,-1 0,0 0,1 0,-1 0,0 0,0 0,0 0,1 0,-1 0,0 0,0 0,1 0,-1 0,0 0,1 0,-1 0,0 0,0 0,1 0,-1 0,0 0,0 0,1 0,-1 0,0-1,0 1,0 0,0 0,0 0,0 0,0 0,1 0,-1 0,0 0,0 0,0 0,0 0,0 0,0 0,0 0,0 0,1 0,-1 0,0 0,0 0,0 0,0 0,1 0,-1 0,0 0,0 0,0 0,0 0,0 0,0 0,0 0,0 0,0 0,1 0,-1 0,0 0,0 0,0 0,0 0,0 0,0 0,0 0,0 0,0 0,0 0,0 0,0 0,1 0,-1 0,0 0,0 0,0 0,0 0,0 0,0 0,0 0,0 0,0 0,0 0,1 0,-1 0,0 0,0 0,1 0,-1 0,2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415 412,'2'0,"-4"0,2 0,0 0,0 0,0 0,1 0,-1 0,0 0,0 0,0 0,0 0,0 0,0 0,0 0,0 0,0 0,0 0,0 0,1 0,-1 0,0 0,0 0,0 0,0 0,0 0,0 0,0 0,0 0,0 0,0 0,0 0,1 0,-1 0,0 0,0 0,0 0,0 0,0 0,0 0,0 0,0 0,0 0,0 0,0 0,0 0,0 0,1 0,-1 0,0 0,0 0,0 0,0 0,0 0,1 0,-1 0,0 0,0 0,0 0,1 0,-1 0,0 0,0 0,0 0,0 0,1 0,-1 0,0 0,0 0,0 0,0 0,0 0,1 0,-1-1,0 1,0 0,1 0,-1 0,1 0,-1 0,0 0,0 0,1 0,-1 0,0 0,0 0,1 0,-1 0,0 0,0 0,0 1,1-2,-1 1,0 0,0 0,0 0,1 0,-1 0,0 0,0 0,0 0,0 0,0 0,0 0,0 0,0 0,0 0,0 0,0 0,0 0,0 0,0 0,0 0,1 0,-1 0,0 0,0 0,0 0,0 0,0 0,0 0,1 0,-1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433 412,'2'0,"-4"0,2 0,0 0,0 0,0 0,0 0,0 0,0 0,0 0,0 0,0 0,0 0,0 0,0 0,0 0,0 0,0 0,0 0,0 0,0 0,0 0,0 0,0 0,0 0,0 0,0 0,0 0,0 0,0 0,0 0,0 0,1 0,-1 0,0 0,0 0,0 0,0 0,0 0,0 0,0 0,0 0,0 0,0 0,0 0,0 0,1 0,-1 0,0 0,0 0,0 0,0 0,1 0,-1 0,0 0,0 0,1 0,-1 0,0 0,0 0,0 0,0 0,1-1,-1 1,0 0,0 0,1 0,-1 0,0 0,0 0,1 0,-1 0,0 0,0 0,0 0,1 0,-1 0,0 0,0 0,0-1,0 1,1 0,-1 0,0 0,1 0,-1 0,0 0,0 0,1-1,-1 1,0 0,0 0,1 0,-1 0,0 0,0 0,0 0,0 0,1-1,-1 1,0 0,0 0,0 0,1 0,-1 0,0 0,0-1,0 1,0 0,0 0,1 0,-1 0,0 0,0 0,0 0,0 0,1 0,-1 0,0-1,0 1,0 0,0 0,1 0,-1 0,0 0,0-1,0 1,1 0,-1 0,0 0,0 0,0-1,1 1,-1 0,0 0,0 0,1 0,-1-1,0 1,0 0,1 0,-1 0,0 0,0-1,0 1,0 0,1 0,-1 0,0 0,0 0,0 0,0 0,1-1,-1 1,0 0,0 0,0 0,0 0,0 0,0 0,0 0,0 0,1 0,-1 0,0 0,0 0,0 0,0 0,0-1,0 1,0 0,1 0,-1 0,0 0,0 0,0 0,0 0,0 0,0 0,1 0,-1 0,0-1,0 1,0 0,0 0,0 0,0 0,0 0,1 0,-1 0,0 0,0 0,0 0,0-1,1 1,-1 0,0 0,0 0,0 0,1 0,-1-1,0 1,0 0,1 0,-1 0,0 0,0 0,0-1,1 1,-1 0,0 0,0 0,0 0,1 0,-1 0,0-1,0 1,0 0,1 0,-1 0,0 0,0 0,0 0,0 0,0 0,1-1,-1 1,0 0,0 0,1 0,-1 0,0 0,1-1,-1 1,0 0,0 0,1 0,-1 0,0 0,0 0,1-1,-1 1,0 0,0 0,1 0,-1 0,0 0,0 0,0 0,1 0,-1-1,0 1,0 0,1 0,-1 0,0 0,0 0,1 0,-1 0,0-1,0 1,1 0,-1 0,0 0,1 0,-1 0,0 0,0 0,1-1,-1 1,0 0,1 0,-1 0,0 0,1 0,-1-1,0 1,1 0,-1 0,0 0,0 0,1 0,-1 0,0-1,0 1,1 0,-1 0,0 0,0 0,1 0,-1-1,0 1,1 0,-1 0,0 0,0 0,1 0,-1-1,0 1,1 0,-1 0,0 0,1 0,-1-1,0 1,0 0,1 0,-1 0,0 0,1 0,-1-1,0 1,0 0,1 0,-1 0,0 0,1-1,-1 1,0 0,1 0,-1 0,0-1,1 1,0 0,-1 0,0-1,1 1,-1 0,1 0,-1 0,0-1,0 1,1 0,-1 0,0 0,1-1,-1 1,0 0,0 0,1 0,-1 0,0 0,0-1,1 1,-1 0,0 0,1 0,-1 0,1-1,-1 1,0 0,0 0,0 0,1 0,-1 0,0 0,0 0,0 0,1-1,-1 1,0 0,0 0,0 0,1 0,-1 0,0 0,0 0,0 0,1-1,-1 1,0 0,0 0,0 0,1 0,-1 0,0 0,0 0,0 0,1 0,-1 0,1-1,-1 1,0 0,0 0,1 0,-1 0,0 0,1 0,-1-1,0 1,1 0,-1 0,1 0,-1 0,0 0,1 0,-1 0,0 0,0 0,1 0,-1 0,0-1,1 1,-1 0,0 0,1 0,-1 0,0 0,1 0,-1 0,0 0,0 0,1 0,-1 0,0 0,0 0,1 0,-1 0,0 0,0 0,1-1,-1 1,0 0,0 0,1 0,-1 0,0 0,1 0,-1 0,0 0,1 0,-1-1,1 1,-1 0,0 0,1 0,-1 0,0-1,1 1,-1 0,1 0,-1 0,1-1,-1 1,1 0,-1 0,0-1,1 1,-1 0,1 0,-1-1,1 1,0 0,-1-1,1 1,-1 0,1 0,-1-1,0 1,1 0,-1 0,1-1,-1 1,1 0,-1 0,1-1,-1 1,1 0,-1 0,1-1,-1 1,1 0,0-1,-1 1,0 0,1 0,-1 0,0 0,1-1,-1 1,0 0,1 0,-1 0,0-1,1 1,-1 0,0 0,1 0,-1 0,0 0,1-1,-1 1,0 0,1 0,-1 0,0 0,0 0,0 0,1 0,-1-1,1 1,-1 0,0 0,0 0,1 0,-1 0,0-1,1 1,-1 0,0 0,0 0,0 0,1 0,-1 0,0 0,1-1,-1 1,0 0,1 0,-1 0,1 0,-1 0,1 0,-1-1,1 1,-1 0,1 0,-1 0,0 0,1-1,-1 1,1 0,-1 0,1 0,-1-1,1 1,0 0,-1 0,0 0,1 0,-1-1,0 1,1 0,-1 0,1 0,-1 0,0 0,1-1,-1 1,0 0,1 0,-1 0,0 0,1 0,-1 0,0-1,1 1,-1 0,1 0,-1 0,1 0,-1-1,1 1,-1 0,1 0,-1 0,1 0,-1 0,1-1,-1 1,1 0,-1 0,1 0,-1 0,1-1,0 1,-1 0,1 0,-1 0,0 0,1 0,0-1,-1 1,1 0,-1 0,1 0,-1 0,1-1,-1 1,1 0,-1 0,1 0,-1 0,1 0,-1 0,0-1,1 1,-1 0,1 0,-1 0,1 0,-1 0,0 0,1-1,-1 1,1 0,-1 0,1 0,0-1,0 1,-1 0,1 0,-1 0,0-1,1 1,-1 0,1 0,-1 0,1-1,0 1,-1 0,1 0,-1 0,0 0,1-1,-1 1,0 0,1 0,-1 0,0 0,1-1,-1 1,1 0,-1 0,1 0,-1-1,0 1,1 0,-1 0,1 0,-1 0,0-1,1 1,-1 0,1 0,-1-1,1 1,-1 0,1 0,-1 0,0-1,1 1,0 0,-1 0,0-1,1 1,0 0,-1-1,1 1,-1 0,1 0,-1 0,0 0,1-1,-1 1,1 0,-1 0,1-1,-1 1,0 0,1 0,-1 0,1 0,-1-1,0 1,1 0,-1 0,0 0,1 0,-1-1,1 1,-1 0,0 0,1 0,-1-1,1 1,-1 0,0 0,1-1,-1 1,1 0,-1 0,1-1,-1 1,0 0,1-1,-1 1,1 0,-1 0,0 0,0-1,1 1,-1 0,0 0,1 0,-1-1,0 1,1 0,-1 0,1-1,-1 1,0 0,1 0,-1-1,0 1,1 0,-1 0,1 0,-1 0,1-1,-1 1,0 0,1 0,0 0,-1 0,1-1,0 1,-1 0,1 0,-1 0,1-1,-1 1,1 0,-1 0,1 0,-1 0,1 0,-1-1,0 1,1 0,0 0,-1 0,1 0,-1 0,1-1,0 1,-1 0,0 0,1 0,0 0,-1 0,1 0,-1-1,1 1,-1 0,1 0,-1 0,1 0,-1 0,1 0,-1 0,1 0,0 0,-1 0,1-1,0 1,-1 0,1 0,0 0,-1 0,1 0,-1 0,1 0,0 0,-1 0,1-1,0 1,-1 0,1 0,-1 0,1 0,0 0,-1 0,1-1,0 1,-1 0,1 0,-1 0,1 0,-1 0,1 0,-1 0,1 0,-1-1,1 1,-1 0,1 0,-1 0,1 0,-1 0,1 0,-1 0,0-1,1 1,-1 0,1 0,0 0,-1 0,0 0,1 0,-1-1,1 1,0 0,-1 0,1 0,-1 0,0 0,1 0,-1 0,1-1,-1 1,1 0,-1 0,0 0,1 0,-1 0,1 0,-1 0,0 0,1-1,0 1,-1 0,1 0,-1 0,0 0,1 0,-1 0,0 0,1 0,-1-1,1 1,-1 0,1 0,-1 0,1 0,-1 0,0 0,1 0,-1 0,1 0,-1 0,0 0,1 0,-1-1,1 1,-1 0,1 0,-1 0,1 0,-1 0,1 0,-1 0,0 0,1 0,-1-1,1 1,-1 0,1 0,-1 0,1 0,-1 0,0 0,1 0,-1 0,0 0,1-1,-1 1,1 0,-1 0,0 0,1 0,-1 0,0 0,1 0,-1 0,1 0,-1 0,1 0,-1 0,0 0,1 0,-1 0,1 0,-1 0,0 0,1 0,-1 0,0-1,1 1,-1 0,1 0,-1 0,1 0,-1 0,1 0,-1 0,0 0,1 0,-1 0,1 0,-1 0,1 0,-1 0,0 0,1 0,-1 0,0 0,1 0,-1 0,1 0,-1 0,1 1,-1-1,1 0,0 0,-1 0,0 0,1 0,-1 0,0 0,1 0,-1 0,0 0,0 0,1 0,-1 0,0 0,1 0,-1 0,1 0,-1 0,0 0,1 0,-1 0,1 0,-1 0,0 0,1 0,-1 0,1 0,0 1,-1-1,0 0,1 0,-1 0,0 0,1 0,-1 0,1 0,-1 0,1 0,-1 0,0 0,1 0,-1 0,1 0,-1 0,1 1,0-1,-1 0,1 0,-1 0,1 0,-1 0,0 0,1 0,-1 0,1 0,-1 0,1 1,-1-1,1 0,-1 0,0 0,1 0,-1 0,1 0,0 1,-1-1,1 0,0 0,-1 0,1 0,-1 0,1 0,0 0,-1 0,1 1,0-1,-1 0,1 0,0 0,-1 0,1 0,0 0,-1 0,1 0,0 0,-1 0,1 1,0-1,-1 0,1 0,-1 0,1 0,0 0,-1 0,1 0,-1 0,1 0,0 0,-1 0,1 0,0 0,-1 0,0 0,1 1,-1-1,1 0,-1 0,1 0,-1 0,0 0,1 0,-1 0,1 0,0 0,-1 0,1 0,-1 0,0 0,1 0,-1 0,1 0,-1 0,1 0,0 1,0-1,-1 0,1 0,0 0,-1 0,1 0,-1 0,0 0,1 0,-1 0,1 0,-1 0,0 0,1 0,-1 0,1 0,0 0,0 1,-1-1,1 0,0 0,-1 0,1 0,-1 0,1 0,-1 0,1 0,0 0,0 0,0 1,-1-1,1 0,-1 0,1 0,0 0,-1 0,1 0,-1 0,1 0,-1 1,1-1,-1 0,1 0,-1 0,1 0,-1 0,1 0,-1 0,0 0,1 0,-1 0,1 0,-1 0,1 0,0 1,-1-1,0 0,1 0,-1 0,0 0,1 0,-1 0,1 0,0 0,-1 0,1 1,0-1,0 0,0 0,-1 1,1-1,0 0,1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362 433,'2'0,"-4"0,2 0,0 0,1 0,-1 0,0 0,0 0,0 0,0 0,0 0,0 0,0 0,0 0,0 0,1 0,-1 0,0 0,0 0,0 1,0-1,0 0,0 0,0 0,0 0,0 1,0-1,0 0,0 0,0 0,0 0,0 0,0 0,0 0,0 0,0 0,-1 0,1 0,0 0,-1 0,1 0,0-1,0 1,0 0,0 0,0 0,0 0,0 0,0 0,0 0,0 0,0 0,0 0,0 0,1 0,-1 0,0 0,1 0,-1 1,0-1,0 0,0 0,0 1,0-1,0 0,0 0,0 0,0 0,0 0,0 1,0-1,0 0,0 0,0 0,0-1,-1 1,1 0,0 0,0 0,0 0,0-1,0 1,0 0,0 0,0 0,0-1,0 1,0 0,0 0,0 0,0 0,0 0,0 0,0 0,0 0,0 0,0 0,0 0,0 0,0 0,0 0,0 0,0 0,0 0,0 0,0 0,-1 0,1 0,-1 0,1 0,0 0,0 0,0 0,0 0,0 0,0 0,0 0,0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409 427,'2'0,"-4"0,2 0,0 0,0 0,0 0,0 0,0 0,0 0,0 0,0 0,0 0,0 0,0 0,0 0,0 0,0 0,0 0,0 0,0 0,0 0,0 0,0 0,0 0,0 0,1 0,-1 0,0 0,1 0,-1 0,1 0,0 0,0 0,-1 0,1 0,0 0,-1 0,1 0,-1 0,1 0,0 0,-1 0,1-1,0 1,-1 0,1 0,-1 0,0 0,1 0,-1 0,1 0,-1 0,1 0,0-1,0 1,-1 0,1 0,-1 0,1 0,0 0,-1 0,1-1,-1 1,1 0,-1 0,1 0,0 0,-1 0,1 0,-1 0,1 0,0-1,-1 1,0 0,1 0,-1 0,1 0,-1 0,1 0,-1 0,0 0,1 0,-1 0,1 0,-1-1,1 1,-1 0,1 0,-1 0,0 0,0 0,1 0,-1 0,0 0,1 0,-1 0,1 0,-1-1,0 1,1 0,-1 0,0 0,1 0,-1 0,1 0,-1-1,1 1,-1 0,0 0,1 0,-1 0,0 0,1-1,-1 1,0 0,1 0,-1 0,1 0,-1 0,0-1,1 1,-1 0,0 0,1 0,-1 0,0 0,1-1,-1 1,0 0,1 0,0 0,-1 0,0-1,1 1,-1 0,0 0,1 0,-1 0,1 0,-1-1,0 1,1 0,-1 0,1 0,-1 0,0 0,1 0,-1-1,0 1,1 0,-1 0,0 0,1 0,-1 0,1 0,-1-1,1 1,-1 0,0 0,1 0,-1 0,0 0,1 0,-1 0,0 0,1-1,-1 1,0 0,1 0,-1 0,0 0,1 0,-1 0,0 0,1 0,-1 0,0 0,1-1,-1 1,1 0,-1 0,0 0,1 0,-1 0,0 0,1 0,-1-1,0 1,1 0,-1 0,0 0,1 0,-1 0,1 0,-1-1,1 1,-1 0,1 0,-1 0,0 0,1-1,-1 1,0 0,1 0,-1 0,0 0,1 0,-1-1,1 1,-1 0,1 0,-1 0,0-1,1 1,-1 0,1 0,-1 0,1-1,-1 1,1 0,-1 0,1-1,-1 1,1 0,-1 0,0-1,1 1,-1 0,1 0,-1-1,1 1,0-1,-1 1,1 0,-1-1,1 1,-1 0,1-1,-1 1,1-1,0 1,0-1,-1 1,1 0,-1-1,1 1,-1-1,1 1,0 0,-1-1,1 1,0 0,-1-1,1 1,-1-1,1 1,0 0,-1 0,1-1,-1 1,1 0,0-1,-1 1,1 0,-1 0,1-1,-1 1,1 0,-1 0,1-1,-1 1,1 0,-1 0,1-1,-1 1,1 0,-1 0,1-1,0 1,-1 0,1 0,-1-1,1 1,0 0,-1 0,1 0,-1-1,1 1,-1 0,1-1,-1 1,1 0,-1 0,1-1,-1 1,1 0,0 0,-1-1,1 1,-1 0,1-1,-1 1,1 0,0 0,-1-1,1 1,-1 0,1 0,-1-1,1 1,0 0,0-1,-1 1,1 0,0 0,-1 0,1-1,-1 1,1 0,-1 0,1 0,0 0,-1-1,1 1,0 0,-1 0,1 0,0-1,1 1,-2-1,1 1,0 0,-1 0,1 0,-1-1,1 1,0 0,-1 0,1 0,-1-1,1 1,0 0,-1 0,1 0,-1 0,0-1,1 1,-1 0,1 0,-1 0,1 0,-1 0,1-1,0 1,-1 0,1 0,-1 0,1 0,0-1,0 1,-1 0,1 0,1-1,-2 1,1 0,0 0,-1 0,1 0,-1 0,1-1,-1 1,1 0,-1 0,1 0,-1 0,1 0,-1 0,1-1,-1 1,1 0,-1 0,1 0,-1 0,0 0,1 0,-1 0,1-1,0 1,-1 0,1 0,-1 0,1 0,0-1,-1 1,1 0,-1 0,1 0,-1 0,1 0,0-1,-1 1,1 0,0 0,-1 0,1 0,0-1,0 1,-1 0,1 0,0 0,-1-1,1 1,0 0,0-1,0 1,0 0,-1 0,1-1,0 1,-1 0,1 0,-1 0,1-1,0 1,-1 0,1 0,-1-1,1 1,0 0,-1 0,1 0,-1-1,1 1,0 0,-1 0,1-1,0 1,-1 0,1-1,0 1,-1 0,1 0,0-1,-1 1,1 0,0 0,0-1,-1 1,1 0,0-1,-1 1,1 0,0-1,-1 1,1 0,0-1,-1 1,1 0,0-1,-1 1,1 0,0 0,0-1,-1 1,1-1,0 1,-1 0,1-1,-1 1,1 0,0-1,0 1,-1-1,1 1,-1 0,1-1,0 1,0-1,0 1,-1-1,1 1,-1 0,1 0,-1-1,1 1,-1 0,1 0,-1-1,0 1,1 0,-1 0,1 0,-1 0,0-1,1 1,-1 0,1 0,-1 0,1-1,-1 1,1 0,-1 0,1 0,-1-1,1 1,-1 0,1 0,-1 0,0-1,1 1,-1 0,1 0,-1 0,1-1,-1 1,1 0,-1 0,1-1,-1 1,1 0,-1 0,1-1,-1 1,1 0,-1 0,1 0,-1-1,1 1,-1 0,0 0,1 0,-1 0,0 0,1 0,-1 0,1-1,-1 1,0 0,1 0,-1 0,0 0,1 0,-1 0,0 0,1 0,-1-1,1 1,-1 0,0 0,1 0,-1 0,1 0,-1 0,1 0,-1 0,1-1,-1 1,0 0,1 0,-1 0,1 0,-1 0,1 0,-1 0,1-1,-1 1,0 0,1 0,-1 0,1 0,0 0,0-1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877 385,'2'0,"-4"1,1-1,1 1,-1-1,0 0,1 1,-1-1,1 1,-1-1,1 1,-1-1,1 0,-1 1,0-1,1 0,-1 1,1-1,-1 0,1 1,0-1,0 0,-1 0,1 0,0 0,0 1,0-1,-1 0,1 0,0 0,0 0,0 0,0 0,0 0,0 0,0 0,0 0,0 0,0 0,0 0,0 0,0 0,0 0,0 0,0 0,0 0,0 0,0 0,0 0,0 0,0 0,0 0,0 0,0 0,0 0,0 0,1-1,-1 1,0 0,0 0,0 0,0 0,0 0,1 0,-1-1,0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897 375,'2'0,"-4"0,2 0,0-1,0 1,0 0,0 0,0 0,0 0,0 0,0 0,0 0,0 0,0 0,0 0,0 0,0 0,0 0,-1 0,1 0,-1 0,0 1,-1 0,1-1,0 1,-1-1,1 1,0 0,0 0,-1-1,1 1,0 0,0 0,-2 1,2-1,0-1,0 1,0 0,0 0,0 0,0 0,0-1,0 1,1 0,-1 0,0-1,1 0,-1 1,1-1,-1 1,1-1,0 0,-1 0,1 1,0-1,-1 0,1 0,0 0,0 0,0 1,0-1,-1 0,1 0,0 0,0 0,0 0,0 0,0 0,0 0,0 0,0 0,0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864 385,'2'0,"-4"0,2 0,0 0,0 0,0 0,0 0,0 1,-1-1,1 1,0 0,0 0,-1 0,1-1,0 1,0 0,0 0,0-1,-1 1,1-1,0 1,0-1,0 0,0 1,1-1,-1 0,0 0,0 1,0-1,0 0,1 0,-1 0,1 0,0-1,-1 1,1 0,0 0,-1 0,1-1,-1 1,1 0,-1 0,1-1,-1 1,0 0,2-2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766 314,'2'0,"-5"0,3 1,-1 0,0 0,0-1,0 1,0 1,0-1,0 0,0 0,0 0,0 0,0 0,0 1,0-2,0 1,0 0,0 0,0 0,1-1,0 0,-1 1,1-1,0 0,0 0,0 0,-1 0,1 0,0 1,0-1,0 0,0 0,0 0,0 0,0 0,0 0,0 0,0 0,0 0,0 0,0 0,0 0,0 0,0 0,0-1,0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747 324,'2'0,"-4"0,2 0,0 0,0 0,0 0,0 0,0 0,0 0,0 0,0 0,0 0,0 0,0 0,0 0,0 1,-1-1,1 1,-1 0,1 0,0-1,-1 1,1-1,0 1,-1 0,1-1,0 0,0 1,-1-1,1 0,0 1,0-1,0 0,0 0,0 0,0 0,0 1,0-1,0 0,0 0,1 0,-1 0,1 0,-1 0,0 1,1-1,-1 0,1 0,-1 0,1 0,-1 0,1 0,-1 0,1 0,-1 0,0 0,1 0,-1 0,0 0,0 0,0 0,1 0,0-1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752 310,'2'0,"-4"0,2 0,0-1,0 1,0 0,0 0,0 0,0 0,0 0,0 0,0 0,0 0,0 0,0 0,0 0,0 1,0-1,-1 1,0 0,1 0,-1 0,0 0,0 0,0 0,1 0,-1 0,0 0,0 0,0 0,1 0,-1 0,0-1,1 1,-1-1,1 0,0 1,-1-1,1 0,0 1,0-1,0 0,0 0,-1 0,1 0,0 0,0 0,0 0,0 0,0 0,0 0,0 0,0 0,0 0,-1 0,1-1,0 1,0 0,0-1,0 1,1-1,-1 0,0 1,0-1,0 0,0 1,0 0,0-1,1 1,-1 0,0 0,0-1,0 1,0 0,0 0,0 0,0-1,0 1,0 0,0 0,0 0,0 0,0 0,0 0,0-1,0 1,0 0,0 0,0 0,0 0,0 1,0-1,0 1,0 0,-1 0,1-1,0 1,0 0,0 0,-1-1,1 1,0 0,0-1,0 2,0-2,0 1,1-1,-1 1,0-1,0 0,0 0,0 0,0 1,1-1,-1 0,0 0,1 0,-1 0,1 0,-1 0,1 0,-1 0,0 0,1 0,-1-1,0 1,1 0,-1 0,0 0,0 0,1 0,-1 0,1-1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633 226,'2'0,"-5"1,2 1,-1 0,1 0,-1 0,1-1,0 1,0-1,0 0,0 0,1 0,-1 0,0 0,1-1,0 0,-1 1,1-1,0 0,0 1,0-1,-1 0,1 0,0 0,0 0,0 0,0 1,0-1,0 0,0 0,0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621 229,'-1'1,"1"-1,-1 1,0 1,0-1,0 0,0 0,1 0,-1 0,1-1,-1 1,1 0,0-1,-1 0,1 1,0-1,0 0,0 0,0 0,0 0,0 0,-1 1,1-1,0 0,0 0,0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610 215,'2'0,"-4"1,1 0,-1 1,1 0,-1 0,1 0,-1 0,1 0,0 0,0-1,0 1,0-1,0 0,0-1,1 1,-1 0,1-1,0 1,-1-1,1 0,0 1,0-1,-1 0,1 0,0 0,0 0,0 0,0 0,0 0,0 1,0-1,0 0,0 0,0 0,1-1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322 370,'2'0,"-4"0,2 0,0 0,0 0,0 0,0 0,0 0,0 0,0 0,0 0,0 0,0 0,0 0,0 0,0 0,0-1,0 1,0 0,0 0,0 0,0 0,0 0,0 0,0 0,0 0,0 0,0-1,0 1,0 0,0 0,0 0,0 0,0 0,0 0,0 0,0 0,0 0,0 0,0 0,0 0,0 0,0 0,0 0,0 0,0 0,0 0,0 0,0 0,0 0,0 0,1 0,-1 1,0-1,0 0,0 0,0 0,0 0,0 1,0-1,0 0,0 0,0 0,0 0,0 0,0 0,0 1,0-1,0 0,0 0,0 0,0 0,0 0,0 0,0 0,0 0,0 0,0 0,-1-1,1 1,0 0,0 0,0 0,0 0,0 0,0 0,0 0,0 0,0 0,-1 0,1 0,0 0,0 0,0 0,0 0,0 0,0 0,0 0,0 0,0 0,0 0,0 0,0 0,0 0,0 0,0 0,0 0,0 0,1 0,-1 0,1 0,-1 0,0 0,0 0,0 0,0 0,0 0,0 0,0 0,0 0,0 0,0 0,0 0,0 0,0 0,0 0,0 0,0 0,0 0,-1 0,1 0,0 0,0 0,0 0,0 0,0-1,0 1,0 0,0 0,0 0,0 0,0 0,0 0,0 0,0 0,0 0,0 0,0 0,0 1,0-1,1 0,-1 0,0 0,0 0,0 0,0 0,0 0,0 0,0 0,0 0,0 0,0 0,-1 0,1 0,0 0,-1 0,1 0,0 0,0 0,0 0,0 0,0 0,0 0,0 0,0 0,0 0,0 0,0 0,0 0,1 0,-1 0,0 0,0 0,1 0,-1 0,0 1,0-1,0 0,0 0,0 0,0 0,0 0,0 0,0 0,0 0,0 0,0 0,0 0,0 0,0 0,-1 0,1-1,0 1,0 0,0 0,0 0,0 0,0 0,0 0,0 0,0 0,0 0,0 0,0 0,0 0,0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598 229,'-1'1,"1"-1,0 1,0 0,0 0,0 0,0 0,0 0,-1 0,1 1,0-1,0 0,0 0,0 0,0 0,0 0,0-1,1 1,-1 0,0-1,0 0,0 0,0 1,0-1,1 0,-1 0,0 0,1 0,-1 0,1 0,0-1,-1 1,1 0,0-1,-1 1,1 0,0-1,-1 1,1 0,-1 0,0-1,1 1,-1 0,1-1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612 249,'2'0,"-4"0,2 0,0 0,0 0,0 1,0-1,0 0,0 0,0 0,1 0,-1 0,0 0,0-1,1 1,-1 0,1 0,-1 0,0-1,0 1,1 0,-1 0,0 0,0 0,1-1,-1 1,0 0,1-1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616 252,'2'0,"-4"0,2 0,0 0,0 0,0 0,0 0,1 0,-1 0,0-1,1 1,0-1,0 1,-1-1,1 0,-1 1,1-1,-1 1,1-1,-1 1,0 0,1-1,-1 1,0 0,0 0,0 0,0-1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606 231,'2'0,"-4"0,2 0,0 0,0-1,0 1,0 0,0 0,0 0,0 0,0 0,0 0,0 1,1 0,-1-1,0 2,1 0,-1-1,0 0,0 0,1 0,-1-1,0 1,0 0,0-1,0 1,0-1,0 0,1 1,-1-1,0 0,0 0,0 0,0 1,0-1,0 0,0 0,1 0,-1 0,0 0,1 0,0-1,-1 1,1-1,0 1,0-1,-1 1,1 0,-1-1,2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570 465,'2'0,"-4"0,2 0,0 0,0 0,0 0,0 0,0 0,0 0,0 0,0 0,0 0,0 0,0 0,0 0,0 0,0 0,0 0,0 0,0 0,0 0,0 0,0 1,1-1,-1 0,0 0,0 0,0 0,-1 0,1 0,0 0,0 1,0-1,0 0,0 0,0 0,0 0,0 0,0 0,0 0,0 0,0 0,0 0,0 0,-1 0,1 0,0-1,0 1,0 0,0 0,0 0,0 0,0 0,0 0,0 0,0 0,0 0,0 0,0 0,0 0,0 0,0 0,0 0,0 0,0 0,0 1,1-1,-2 0,1 0,0 0,0 1,0-1,-1 0,1 0,0 0,0 0,-1 0,1 0,0 0,0 0,-1 0,1 0,0 0,0 0,0 0,0 0,0 0,0 0,0-1,0 1,0 0,0 0,0 0,0 0,0 0,0 0,0 0,1 0,-1 0,0 0,0 0,0 0,0 0,0 0,0 0,0 0,0 0,0 0,0 0,0 0,0 0,0 0,0 0,0 0,0 0,0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532 461,'2'0,"-4"0,2 0,0 0,0 0,0 0,0 0,0 0,0 0,0 0,0 0,0 0,0 0,0 0,0 0,0 0,0 0,0 0,0 0,0 0,0 0,0 0,0 0,0 0,-1 0,1 0,0 0,0 0,0 0,0 0,0 0,0 0,0-1,0 1,0 0,0 0,0 0,0 0,0 0,0 0,0 0,0 0,0 0,0 0,0 0,0 0,0 0,0 0,0 0,0 0,0 0,0 0,0 0,0 0,0 0,0 0,0 0,0 0,0 0,0 0,0 0,0 0,0 0,0 0,0 0,0 0,0 0,-1 0,1 1,0-1,0 0,0 0,0 0,0 0,0 0,0 0,0 0,0 0,0 0,0 0,0 0,0 0,0 0,0 0,0 0,0 0,0 0,0 0,0 0,0 0,0 0,0 0,0 0,0 0,0 0,0 0,0 0,0 0,0 0,0 0,0 0,0 0,0 0,0 0,0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112 276,'2'0,"-4"0,2-1,1 1,-1 0,0 0,0 0,0 0,0 0,0 0,0 0,0 0,0 0,1 0,-1 0,0 0,0 0,-1 0,1 0,-1 0,0 0,0 1,-2-1,2 1,0-1,0 1,0-1,0 1,0-1,0 0,0 1,0-1,1 0,-1 0,1 1,0-1,-1 0,1 0,0 0,0 0,0 0,-1 0,1 1,1-1,-1 0,0 0,1 1,0-1,-1 0,1 0,0 1,-1-1,1 0,0 1,0-1,0 1,-1-1,1 0,0 1,-1-1,1 1,-1-1,0 0,1 1,-1-1,0 1,1-1,-1 0,0 1,0-1,0 1,0-1,0 0,0 1,-1-1,1 0,-1 1,1-1,-1 1,0-1,0 0,0 0,0 1,0-1,-1 0,1 0,0 0,0 0,1 0,-1 0,0 0,0 0,1 0,-1 0,0 0,0 0,1-1,-1 1,1 0,-1 0,1 0,-1-1,1 1,0 0,-1 0,1-1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120 277,'2'0,"-4"0,2 0,0 0,0 0,0 0,0 0,0 0,0 0,0-1,0 1,1 0,-1 0,0 0,0 0,0 0,0 0,0 0,0 0,0 0,0 0,0 0,0 0,0 0,0 0,0 0,0 0,0 0,0 1,0 0,0-1,0 1,0 0,1 0,-1 0,0 0,0 0,0 0,0 0,0 0,0 0,0-1,0 1,0 0,0 0,0-1,1 1,-1 0,0-1,0 1,0-1,1 1,-1 0,0-1,0 1,1-1,-1 1,0-1,0 0,1 1,-1-1,0 0,0 0,1 1,-1-1,0 0,0 0,1 0,-1 1,1-1,1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115 286,'2'0,"-4"0,2 0,0 0,0 0,0 0,0 0,0 0,0 0,0 0,0 0,0 0,0 0,0 0,0 0,1 0,-1 0,1 0,0 0,0 0,0 0,0-1,-1 1,1 0,0 0,0 0,-1 0,0 0,1 0,-1 0,0 0,1 0,-1 0,0 0,1 0,-1 0,0 0,1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138 284,'2'0,"-4"0,2 0,0 0,0 0,0 0,0 0,0 0,0 0,0 0,0 0,0 1,0 0,0-1,1 1,-1 1,0-1,0-1,0 1,0 0,1-1,-1 1,0 0,0-1,0 0,0 1,0-1,0 0,0 0,0 0,0 1,0-1,0 0,0 0,0 0,0 0,0 0,1-1,-1 1,0-1,0 1,0-1,0 1,1-1,-1 0,0 1,0-1,1 1,-1-1,1-1,-1 2,1-1,-1 1,1-1,-1 1,1-1,-1 1,1-1,-1 1,1 0,-1 0,1-1,-1 1,0 0,1 0,-1 0,1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314 386,'2'0,"-4"0,2 0,0 0,0 0,0 0,0 0,0 0,0 0,0 0,0 0,0 0,0 0,0 0,0 0,0 0,0 0,0 0,0 0,0 0,0 0,0 0,0 0,0 0,0 0,0 0,0 0,0 0,0 0,0 0,0 0,0 0,0 0,0 0,0 0,0 0,0 0,0 0,0 0,0 0,0 0,0 0,0 0,0 0,0 0,0 0,0 0,0 0,0 0,0 0,-1 0,1 0,0 0,0 0,0 0,0 0,0 0,1-1,-1 1,0 0,0 0,0 0,0-1,0 1,0 0,0-1,0 1,0 0,0-1,0 1,0 0,0-1,1 1,-1 0,0-1,0 1,0 0,1-1,-1 1,0 0,0-1,1 1,-1 0,1-1,-1 1,0 0,0-1,1 1,-1 0,0 0,0 0,1 0,-1-1,0 1,0 0,0 0,1 0,-1 0,0 0,0 0,1 0,-1 0,0 0,0 0,0 0,1 0,-1 0,0 0,0 0,1 0,-1 1,0-1,1 0,-1 0,0 0,0 1,1-1,-1 0,0 0,0 1,0-1,0 0,0 0,1 1,-1-1,0 1,0-1,0 0,0 1,0-1,0 1,0-1,0 0,0 1,-1-1,1 1,0-1,0 0,0 1,0-1,0 0,0 1,0-1,-1 0,1 0,0 1,0-1,0 0,0 0,-1 1,1-1,0 0,0 0,0 1,-1-1,1 0,0 0,0 0,-1 1,1-1,0 0,0 0,0 1,-1-1,1 0,0 0,-1 0,1 0,0 0,-1 1,1-1,0 0,-1 0,1 0,-1 0,1 0,0 0,-1 0,1 0,0 0,0 0,-1 0,1 0,0-1,-1 1,1 0,0 0,0 0,-1 0,1 0,0 0,0 0,0 0,-1 0,1 0,0-1,0 1,0 0,0 0,-1 0,1 0,0 0,0-1,0 1,0 0,0-1,0 1,0 0,-1-1,1 1,0 0,0-1,0 1,1-1,-1 1,0 0,0-1,0 0,0 1,0-1,0 1,1 0,-1-1,0 1,0-1,1 1,-1 0,0-1,0 1,1 0,-1 0,2-1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155 293,'2'0,"-4"0,2 0,0 0,0 0,0 0,-1 0,1 0,0 0,0 0,0 0,0 0,0 0,0 0,0 0,0 0,0 0,0 0,0 0,0 0,0 0,1 0,0 0,0 0,0 0,-1 0,1-1,-1 1,1 0,0 0,-1 0,1-1,0 1,-1 0,1 0,-1-1,0 1,0 0,1 0,-1 0,0 0,0 0,0-1,0 1,0 0,0 0,0 0,0 0,0 0,0 0,-1 0,1 0,0 0,0-1,0 1,-1 0,1 0,0 1,-1-1,1 0,-1 0,1 0,0 0,-1 0,1 1,0-1,-1 0,1 1,0-1,-1 1,1-1,0 0,0 1,0-1,-1 0,1 1,0-1,0 1,0-1,1 1,-1-1,0 1,0-1,1 1,-1 0,1-1,-1 1,1-1,-1 0,2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177 292,'2'0,"-4"-1,2 1,0 0,0 0,0 0,0 0,0 0,-1 0,1 0,0 0,0 0,-1 0,1 0,-1 0,0 0,1 1,-1-1,1 0,-1 1,1-1,-1 1,1-1,0 0,0 1,-1-1,1 0,0 1,0-1,0 0,0 1,0-1,0 0,0 1,0-1,0 0,0 0,0 0,0 0,0 1,0-1,0 0,0 0,0 0,0 0,0 0,1 0,-1-1,0 1,1 0,-1-1,1 1,-1 0,0 0,1-1,-1 1,0 0,0 0,1-1,-1 1,0 0,0 0,0 0,1 0,-1 0,0-1,0 1,0 0,0 0,0 0,0 0,0 0,0 0,0 0,0 0,1 0,-1 1,0-1,0 0,1 1,-1-1,0 0,0 0,0 1,1-1,-1 0,0 1,0-1,0 0,1 0,-1 0,0 0,0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184 293,'2'0,"-4"0,2 0,0 0,0 0,0 0,0 0,0 0,0-1,0 1,0 0,0 0,1 0,-1 0,0 0,0 0,0 0,0 0,0 0,0 0,0 1,1-1,-1 0,0 1,0-1,0 1,1-1,-1 1,0-1,0 1,0-1,0 1,0-1,0 0,0 0,1 1,-1-1,0 0,0 0,0 0,0 0,0 0,0 0,0 0,0 0,0 0,0 0,1-1,-1 1,1-1,-1 0,1 1,-1-1,0 1,1-1,-1 1,0-1,1 1,-1 0,0 0,0 0,1-1,-1 1,0 0,0 0,0 0,1 0,-1 0,0 0,1 1,-1-1,0 0,1 0,-1 1,0-1,0 1,1-1,-1 1,0 0,1-1,-1 1,0-1,0 0,0 0,0 0,0 1,0-1,0 0,0 0,0 0,1 0,-1-1,0 1,1 0,-1-1,1 1,-1-1,0 0,1 1,-1-1,0 1,1-1,-1 1,1-1,-1 1,0 0,1-1,-1 1,0 0,1 0,-1 0,0 0,0 0,1 0,-1 0,1 0,-1 0,0 1,1-1,0 1,-1-1,1 1,-1-1,0 1,1-1,-1 1,0-1,1 1,-1-1,0 0,0 1,1-1,-1 0,0 0,0 1,1-1,-1 0,2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249 283,'2'0,"-4"0,2 0,0 0,0 0,0 0,0 0,0 0,0 0,0 0,0 0,0 1,0 1,0-1,0 0,0 0,0 0,0 1,1-1,-1 1,0-1,0 1,0-1,0 1,0-1,0 1,0-1,1 0,-1 0,0 1,0-2,0 1,0 0,1 0,-1-1,0 0,0 1,0-1,0 0,0 1,0-1,0 0,0 0,0 0,0 0,0 1,0-1,0 0,0 0,0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248 287,'2'0,"-4"0,3 0,-1 0,1 0,0 0,0 0,0 0,-1 0,1 1,0-1,-1 0,1 1,0-1,-1 0,1 1,-1-1,0 0,1 1,-1-1,0 0,0 0,0 1,0-1,0 0,0 1,0-1,-1 0,1 1,-1-1,0 0,0 1,0-1,0 0,1 0,-1 0,0 0,0 0,0 0,1 0,-1 0,1 0,0 0,-1 0,1 0,0 0,-1 0,1 0,0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269 277,'2'0,"-4"-1,2 1,0 0,0 0,0-1,0 1,0 0,0 0,0 0,0 0,0 0,0 0,0 0,0 0,0 1,0-1,0 2,0-1,-1 0,1 0,0 1,0-1,0 1,0-1,0 1,0-1,0 1,0-1,0 1,0-1,0 0,0 1,0-1,1 1,-1-1,0 0,0 0,0-1,0 0,0 0,1 1,-1-1,0 0,2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285 296,'2'0,"-4"1,2-1,1 0,-1 0,0 0,1 1,-1-1,0 1,0-1,0 1,0-1,0 1,0-1,0 1,0-1,0 0,0 1,0-1,-1 0,1 0,0 1,0-1,-1 0,0 0,1-1,-1 1,1 0,-1 0,1 0,0-1,0 1,-1 0,1 0,0-1,0 1,0 0,0 0,0-1,0 1,0-1,0 1,1-1,-1 1,0 0,1-1,-1 1,0 0,2-2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300 285,'2'0,"-4"-1,2 1,0 0,0 0,0 0,0-1,0 1,0 0,0 0,0 0,0 0,0-1,0 1,0 0,0 0,0 0,0 0,0 0,0 0,0 0,0 0,0 0,0 1,-1-1,1 1,0 0,0 0,0 0,0 1,-1-1,1 0,0 0,0 2,0-2,0 0,0 0,0 0,0 0,0 0,0 0,0-1,1 2,-1-2,0 1,0-1,1 1,-1-1,0 0,0 1,1-1,-1 0,0 0,1 1,-1-1,0 0,1 0,-1 0,0 0,2-1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290 291,'2'0,"-4"0,2 0,1-1,-1 1,1 0,-1 0,1-1,0 1,0 0,0 0,-1-1,1 1,0 0,0 0,-1-1,0 1,1 0,-1 0,1 0,-1 0,0 0,0 0,0 0,0 0,0 0,0 0,0 0,0 0,-1 0,0 0,0 0,0 0,0 0,0 0,1 0,-1 0,0 0,1 0,-1 0,1 0,0 0,-1 0,1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493 365,'2'0,"-4"0,2 0,0 0,0 0,0 0,0 0,0 0,0 0,0 0,0 0,0 0,0 0,0 0,0 0,0 0,0 0,0 0,0 0,0 0,0 0,0 0,0 0,0 0,0 0,0 0,0 0,0 0,0 0,0 0,0 0,0 0,0 0,0 0,0 0,0 0,0 0,0 0,0 0,0 0,0 0,0 0,0 0,0 0,0 0,0 0,0 0,0 0,0 0,0 0,0 0,-1 0,1 0,0 0,0 0,0 0,0 0,0 0,0 0,0 0,0 0,0 0,0 0,0 0,0 0,0 0,0 0,0 0,0 0,0 1,1-1,-1 0,0 0,0 0,0 0,0 0,0 1,0-1,0 0,0 0,0 0,0 0,0 0,0 0,0 0,0 0,0 0,0 0,-1 0,1 0,0 0,0 0,0 0,0 0,0 0,0 0,0 0,0 0,0 0,0 0,0 0,0 0,0 0,0 0,0 0,0 0,0 0,0 0,0 0,0 0,0 0,0 0,0 0,0 0,0 0,0 0,0 0,0 1,0-1,0 0,0 0,0 0,0 0,0 0,0 0,0 0,0 0,0 0,0 0,0 0,0 0,0 0,0 0,0 0,0 0,0 0,0 0,0 0,0 0,0 0,0 0,0 0,0 0,0 0,0 0,0 0,0 0,0 0,0 1,0-1,0 0,0 0,0 0,0 0,0 0,0 0,0 0,0 0,0 1,0-1,0 0,0 0,0 0,0 0,0 0,0 0,0 0,0 0,-1 0,1-1,0 1,0 0,0 0,0 0,0 0,0 0,0 0,0 0,0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264 232,'2'0,"-4"0,2 0,0 0,0 1,0 0,0 0,0-1,0 1,0 0,0 0,0-1,0 1,0 0,0-1,0 1,0 0,0-1,0 1,0 0,0-1,0 1,0-1,0 1,-1-1,1 0,0 1,0-1,0 0,0 0,0 1,0-1,0 0,0 1,0-1,0 0,0 0,0 0,0 0,-1 1,1-1,0 0,0 0,0 0,0 0,-1 0,1 0,-1-1,0 1,1 0,-1-1,-1 0,0 0,1 1,1-1,-1 1,0-1,1 1,-1-1,1 1,-1-1,1 1,-1-1,1 1,-1 0,1-1,0 1,-1 0,1 0,0 0,0 0,0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339 387,'2'0,"-4"0,2 0,0 0,0 0,0 0,0 0,0 0,0 0,0 0,0 0,0 0,0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467 351,'2'0,"-4"0,2 0,0 0,0 0,0 0,0 0,0-1,0 1,0 0,0 0,0 0,1 0,-1 0,0 0,0 0,0 0,0 0,0 0,0 0,0-1,0 1,0 0,1 0,-1 0,0 0,0 0,0 0,0 0,0 0,0 0,0 0,0 1,0-1,0 0,0 0,0 0,0 0,1 0,-1 0,0 0,0 0,0 0,0 0,0 0,0 0,0 0,0 0,0 0,0 0,0 0,0 0,0 0,0 0,0 0,0 0,0 0,0 0,0 0,0 0,0 0,0 0,0 0,0 0,0 0,0 0,0 0,0 0,0 0,0 0,1 0,-1 0,0 1,0-1,0 0,0 0,0 0,0 0,0 0,-1 0,1 0,0 0,0 0,0 0,0 0,0 0,0 0,-1 0,1 0,0 0,0-1,0 1,0 0,0 0,0 0,0 0,0 0,0 0,0 0,0-1,0 1,0 0,0 0,0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415 339,'2'0,"-4"0,2 0,0 0,0 0,0-1,0 1,0 0,0 0,0 0,0 0,0 0,0 0,1 0,-1 0,0 0,0 0,0 0,0 0,0 0,0 0,0 0,0 0,0 0,0 0,1 0,-1 1,0-1,0 0,0 0,0 0,0 0,0 0,0 0,0 0,-1 0,1 0,0 0,0 0,0 0,0 0,0 0,0 0,0 0,0 0,0 0,0 0,0 0,0 0,0 0,0 0,0 0,0 0,0 0,0 0,0 0,0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389 339,'2'0,"-4"0,2 0,0 0,0 0,0 0,1 0,-1 0,0 0,0 0,0 0,0 0,0 0,0 0,0 0,0 0,0 0,0 0,0 0,0 0,0 0,0 0,0 0,0 0,0 0,1 0,-1 0,0 0,0 0,0 0,0 0,0 0,0 1,0-1,0 0,0 0,0 0,0 0,0 0,0 0,0 0,0 0,0 0,0 0,0 0,0 0,0 0,0 0,0 0,0 0,0 0,0 0,0 0,0 0,1-1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420 311,'2'0,"-4"0,2 0,0 0,0 0,0 0,0 0,0 0,0 0,0 0,0 0,0 0,0 0,0 1,0-1,0 0,0 0,0 0,0 0,0 0,0 0,0 0,0 0,1 1,-1-1,0 0,0 0,0 0,0 0,-1 0,1 1,0-1,0 0,0 0,0 0,0 0,0 0,0 0,0 0,0 0,0 0,0 0,0 0,0 0,0 0,0 0,0 0,0 0,0 0,0 0,0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87 721,'2'0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260 484,'2'0,"-4"0,2 0,1 0,-1 0,0 0,0-1,0 1,0 0,0 0,0 0,0 0,0 0,0 0,0 0,0-1,0 1,0 0,0 0,1 0,-1 0,0 0,0 0,0 0,0 0,0 0,0 0,0 0,0 0,0 0,0 0,0 0,0 0,0 0,-1 0,1 0,-1 1,1-1,-1 1,0 0,1-1,-1 1,1 0,-1 0,1 0,-1 1,1-1,0 0,0 0,0 0,0 1,0-1,0 0,0 1,1-1,-1 0,0 1,1-1,-1 0,1 0,-1 1,1-1,0 0,-1 0,1 0,-1 0,1 0,0 0,-1-1,0 1,1-1,-1 1,0-1,1 1,-1-1,0 0,0 1,1-1,-1 0,0 0,2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271 486,'2'0,"-4"0,2 0,0 1,0-1,0 1,1 0,-1 0,0 0,0 0,0 0,1 0,-1 0,0 0,1 0,-1 0,0 0,0 0,0-1,0 1,1 0,-1-1,0 0,0 1,0-1,0 0,0 1,0-1,0 0,0 0,0 0,0 0,0 1,1-1,-1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288 500,'2'0,"-4"0,2 0,0 0,0 0,0 0,0 0,0 0,0 0,0 0,0 0,0 0,0 0,0 0,0 0,0 0,0 1,1-1,-1 1,0 0,0 0,0-1,0 1,0 0,0 0,-1 0,1 0,0 0,0-1,0 1,-1 0,1-1,0 1,0-1,0 0,-1 0,1 1,0-1,0 0,0 0,0 0,0 0,0 0,1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299 492,'2'0,"-4"0,2 0,0 0,0 0,0 0,0 0,0 0,0 0,0 0,0 0,0 0,0 0,0 0,0 0,1 0,-1 0,0 0,1 0,-1 0,0 0,1 0,-1 0,1 0,-1 0,1 1,-1-1,0 0,1 1,-1-1,0 1,0-1,0 1,0 0,0 0,0 0,0-1,0 1,0 0,0 0,0-1,0 1,0-1,0 1,0-1,0 0,0 0,0 1,0-1,0 0,0 0,0 1,1-1,-1 0,1 0,-1 0,1 0,1 0,-2 0,1 0,0-1,-1 1,1 0,0 0,0 0,1-1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321 502,'2'0,"-4"0,2 0,0 0,0 0,0 0,0 0,0 0,0 1,0-1,0 1,0-1,-1 1,1 0,0-1,0 1,-1 0,1-1,0 1,0 0,-1-1,1 1,0-1,0 1,-1-1,1 0,0 1,0-1,0 0,0 0,0 1,0-1,1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348 377,'2'0,"-4"0,2 0,0 0,0 0,0 0,0 0,0 0,0 0,0 1,0 0,0-1,-1 0,1 0,0 1,0-1,0 0,0 0,0 0,0 1,0-1,0 0,0 0,0 0,0 0,0 0,0 0,0 0,0 0,0 0,0 0,0-1,0 1,0-1,0 1,0-1,1 0,-1 1,0-1,1 1,-1 0,0-1,0 1,0 0,0 0,1-1,-1 1,0 0,0 0,0 0,0 0,0-1,0 1,0 0,0 0,0 0,1 0,-1 0,0 0,0 0,0 0,0 1,1-1,-1 1,0-1,1 2,-1-2,0 1,1 0,-1 0,0 0,0 0,1 0,-1 0,0 0,0 0,1 0,-1-1,0 1,0 0,0-1,0 1,1 0,-1-1,0 1,0-1,0 1,0-1,0 0,1 0,-1 1,0-1,0 0,0 0,0 1,0-1,0 0,0 0,0 0,0 0,0 0,0 0,0 0,0 0,0 0,0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330 491,'2'0,"-4"0,2-1,0 1,0 0,0 0,0 0,1 0,-1 0,1 1,-1-1,1 0,-1 1,1-1,-1 0,0 1,0-1,1 1,-1-1,0 1,0-1,0 0,0 1,-1-1,1 1,0-1,0 0,0 1,0-1,-1 0,1 0,0 0,0 1,0-1,0 0,0 0,0 0,0 0,0 0,1 0,-1 0,1 0,-1 1,1-1,0 0,-1 0,1 1,0 0,-1-1,1 1,-1 0,1 0,-1 0,1 0,-1 0,0 0,-1 0,1 0,0 0,0 0,-1 0,1 0,-1 0,1-1,-1 1,0-1,1 1,-1-1,1 0,-1 1,1-1,0 0,0 0,-1 0,1-1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349 490,'2'0,"-4"1,2-1,1 1,-1 0,1 0,-1 0,1 1,-1-1,1 1,-1 0,1-1,-1 1,0-1,1 1,-1-1,0 1,0-1,0 1,-1-1,1 0,0 1,-1-1,1 0,0 0,-1 0,1-1,0 1,0-1,-1 1,1-1,0 0,0 0,0 0,0 0,0 1,-1-1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240 488,'2'0,"-4"0,1 0,1 0,-1 0,0 0,0 0,0 0,0 0,1 0,-1 0,0 0,0 0,0 0,1 0,-1 0,0 0,1 0,0 0,-1 0,1 0,0 0,-1 0,1 0,0 0,0 0,0 0,-1 0,1 0,0 1,0-1,-1 0,1 1,0-1,0 1,0 0,-1 0,1 0,0 1,0-1,0 0,0 1,0 0,0 0,1 1,-1-2,0 1,0-1,0 0,1 1,-1-1,0 0,0 0,0 0,0 0,1-1,-1 1,0-1,0 0,0 1,0-1,0 0,0 0,0 0,0 0,0 0,0 1,0-1,0 0,0 0,0 0,0 0,0-1,0 1,1-2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225 504,'2'0,"-4"0,2 0,0 0,0 0,0-1,-1 1,1 0,0 0,0 0,0 0,0 0,1 0,-1 0,0 0,1 0,0 0,-1 0,1 0,0-1,-1 1,1 0,0 0,-1 0,0 0,1 0,-1 0,1 0,-1 0,0 0,0 0,1 0,-1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240 476,'2'0,"-4"0,2 0,0 0,0 0,0 0,0 0,0 0,0 0,0-1,0 1,0 0,0 0,0 0,0 0,0 0,0 0,0 0,0 0,0 0,0 0,0 0,0 0,1 0,-1 0,0 0,0 0,0 0,0 0,0 0,0 0,0 0,0 0,0 0,-1 0,1 0,-1 0,0 0,0 1,0-1,0 0,0 0,-1 0,1 0,-1 0,1 0,0 0,0 0,0 0,0 0,0 0,1 0,-1 0,0 0,1 0,-1 0,1 0,0 0,-1 0,1 0,0 0,0 0,0 0,-1 0,1 0,0-1,0 1,0 0,0 0,0 0,0 0,-1 0,1 0,0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236 470,'2'0,"-4"0,2 0,0 0,0 0,0 0,0 0,0 0,0 0,0 0,0 0,0 0,0 0,0 0,0 0,0 0,1 0,-1 0,1 0,0 1,-1-1,1 0,-1 1,1-1,-1 0,1 0,-1 1,1-1,-1 0,0 0,1 1,-1-1,0 0,0 0,1 1,-1-1,0 0,0 1,0-1,-1 0,1 1,0-1,0 0,-1 1,1-1,-1 1,1-1,0 0,0 0,-1 0,1 1,0-1,0 0,0 0,0 0,-1 0,1 0,0 1,0-1,0 0,0 0,0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372 524,'2'0,"-4"0,2 0,0 0,0 0,0 0,0 0,0 0,0 0,0 0,0 0,0 0,0 0,0 0,1 0,0 0,-1 0,1 0,0 0,0 0,0 0,0 0,1 0,-1 0,0 0,0 0,-1 0,1 0,0 0,0 0,-1-1,1 1,-1 0,0 0,1 0,-1 0,0 0,0 0,0 0,0 0,1 0,-1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372 514,'2'0,"-4"0,3-1,-1 1,1 0,0 0,-1 0,1 0,0-1,0 1,-1 0,1 0,0 0,-1 0,1 0,-1 0,1 0,0 0,1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417 507,'2'0,"-4"0,2 0,0 0,0 0,0 0,0 0,0 0,0 0,0 0,0 0,-1 1,1-1,0 1,0 0,-1 0,1 0,0 0,-1 0,1 0,0 0,0 1,0-1,0 0,0 0,0 0,0 0,0 0,0 0,0-1,0 1,0 0,1 0,-1-1,0 1,1-1,-1 1,0-1,1 1,-1-1,0 1,1-1,-1 1,0-1,0 0,1 0,-1 0,0 1,1-1,-1 0,0 0,0 0,1 0,-1 0,0 0,1 0,-1 0,1-1,-1 1,0 0,1-1,0 1,-1-1,1 0,-1 0,1 0,0 0,-1 0,1 0,-1-1,1 1,-1 0,1 0,-1 0,0 0,0 0,0 1,0-1,1 0,-1 1,0-1,0 0,0 1,0-1,0 1,0 0,0 0,0-1,0 1,0 0,0 0,0 0,0 0,0 0,1-1,-1 1,0 0,0 0,0 0,0 0,0 0,0 0,0 1,0 0,0-1,0 1,0 0,0 0,0 0,0 0,1 1,-1-1,0 0,0 0,0 0,0 0,0-1,1 1,-1 0,0 0,0-1,0 1,0-1,1 1,-1-1,0 1,0-1,1 1,-1-1,0 0,1 0,-1 1,0-1,1 0,-1 0,0 0,1 0,1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456 515,'2'0,"-4"0,2 0,0 0,0 0,0 0,0 0,0 0,0 0,-1 0,1 1,0-1,0 1,0-1,0 1,0 0,0 1,0-1,0 0,0 0,0 0,0 0,0 0,0 0,0-1,1 1,-1 0,0-1,1 1,-1-1,0 1,1-1,-1 0,1 0,-1 1,2-1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363 375,'2'0,"-4"0,2 0,1 0,-1 1,1-1,-1 0,1 0,-1 1,0-1,1 1,-1-1,0 1,0 0,0-1,0 1,0 0,0 0,0 0,0 0,0-1,-1 1,1 0,0-1,0 1,0-1,0 1,-1-1,1 1,0-1,0 0,0 0,0 0,0 1,0-1,0 0,0 0,1 0,-1 0,1 0,-1 1,1-1,0 0,-1 0,1 0,0 0,-1 0,1 0,0 0,-1 0,1 0,-1 0,0 0,1 0,-1 0,0 0,1 0,-1 0,0 0,0 0,1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453 506,'2'0,"-4"0,2 0,0-1,0 1,0 0,0 0,0 0,0 0,0 0,0 0,0 0,-1 0,1 0,0 0,0 0,0 0,0 0,0 0,0 0,0 0,0 0,0 0,0-1,0 1,0 0,0 0,0 0,0 0,0 0,0 0,0 0,0 0,0 0,0 0,0 0,0 0,0 0,1 1,-1-1,0 0,1 0,-1 0,0 1,0-1,0 0,0 0,0 0,0 0,0 1,0-1,0 0,0 0,0 0,0 0,0 0,0 0,0 0,0 0,0 0,0 0,0 0,0 0,0 0,0 0,-1 0,1-1,0 1,0 0,0 0,0 0,0 0,0 0,0 0,0 0,0 0,1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459 491,'2'0,"-4"0,2 0,0 0,0 0,0 0,0 0,0 0,0 0,0 0,0 0,0 0,1 0,-1 0,0 1,0-1,1 0,-1 1,0-1,0 0,0 0,0 1,0-1,0 0,1 0,-1 0,0 0,0 0,0 1,0-1,0 0,0 0,0 0,0-1,-1 1,1 0,0-1,-1 1,1 0,0-1,-1 1,1-1,0 1,0 0,-1-1,1 1,0 0,0 0,0 0,-1 0,1 0,0 0,0 0,0 0,-1 0,1 0,-1 0,1 1,-1-1,1 0,-1 1,1-1,-1 1,1-1,-1 1,1-1,0 1,0-1,0 1,0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484 528,'2'0,"-4"0,2 0,0 0,0 0,0 0,0 0,0 0,1 0,-1 0,1 0,1-1,-1 1,0 0,1 0,-1 0,0 0,0-1,1 1,-1 0,0 0,-1 0,1 0,-1-1,1 1,-1 0,0 0,1 0,-1 0,0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498 517,'2'0,"-4"0,2 0,0 0,0 0,0 0,0 0,0 0,0 0,0 0,0 0,0 0,0 1,0 0,0-1,0 1,0 0,0 1,0-1,0 0,0 0,0 1,0-1,0 0,0 0,0 0,0 0,0 0,0-1,0 1,0 0,1-1,-1 1,0-1,0 0,0 1,0-1,0 0,1 0,0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524 504,'0'-1,"0"1,0 0,0 0,0 0,0 0,0 0,0 0,0 1,0-1,0 1,1 0,-1 0,0 0,1 1,-1-1,0 1,1 0,-1 0,1 0,-1 0,1-1,-1 1,0-1,1 1,-1-1,1 0,-1 0,0 0,1 0,-1 0,1 0,-1-1,0 0,0 1,1-1,-1 0,0 0,0 0,0 0,1 0,-1 0,1 0,-1-1,1 1,0-1,0 0,-1 0,1 0,0 0,0 0,-1 0,1 0,0-1,-1 1,1 0,0 0,-1 0,1-1,0 1,-1 0,1 0,-1 1,1-1,-1 0,1 1,-1-1,0 0,1 1,-1 0,0-1,0 1,1 0,-1-1,0 1,0 0,0 0,0 0,0 0,0 0,1 0,-1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559 526,'2'0,"-4"0,2-1,0 1,1-1,-1 1,0-1,0 0,1 1,-1-1,0 1,0-1,1 1,-1-1,0 1,0 0,1-1,-1 1,0 0,0 0,0 0,0 0,0 0,0 0,0 0,0 0,0 0,0 0,0 1,1 0,-1 0,0 0,0 1,0-1,0 1,0 0,1 1,-1-1,0 1,0-1,0 1,1-1,-1 1,0-1,0 1,0-1,0 1,0-1,1 0,-1 0,0 0,0 0,-1-1,1-1,0 1,0 0,0-1,0 0,0 1,0-1,-1 0,1 0,-1 0,0 0,1-1,-1 1,-1-1,1 1,0-1,0 0,1 0,-1 0,1 0,-1 0,1 0,0 0,0 0,0 0,0 0,1 0,-1 0,1 1,0-1,-1 0,1 0,0 0,0 1,0-1,0 0,0 1,0-1,2-1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558 499,'2'0,"-4"0,2 0,0-1,0 1,0 0,0 0,0 0,0 0,0 0,0 0,0 0,0 0,0 0,0 0,0 0,0 0,0 0,0 0,0 0,0 0,0 0,0 0,0 0,0 0,0 0,0 0,0 1,0-1,0 1,0-1,0 0,0 0,0 0,0 0,0 0,0 0,0 0,0 0,0 0,0 0,0 0,0 1,0-1,0 0,0 0,1 0,-1 0,0 0,0 0,1 0,-1-1,2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564 481,'2'0,"-4"0,2 0,0 0,0 0,0 1,0-1,0 0,0 0,0 1,0-1,0 1,0-1,0 0,0 0,1 1,-1-1,0 0,0 0,0 0,0 0,0 0,0 0,0 0,0 0,0 0,0 0,0 0,0 0,0 0,-1 0,1-1,0 1,0 0,-1-1,1 1,0 0,0 0,0-1,-1 1,1 0,0 0,-1 0,1 0,0 0,-1 0,1 0,-1 0,1 0,-1 1,1-1,-1 0,1 1,-1-1,1 0,-1 1,1-1,0 0,0 0,0 1,0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605 533,'2'0,"-4"0,2 0,0 0,0 0,0 0,0 0,0 0,0 0,0 0,0 0,0 0,0 0,0 0,0 0,1 0,0 0,0 0,0 0,0 0,0 0,1 0,-1 0,1 0,-1-1,0 1,1 0,-1 0,0 0,-1 0,1 0,0 0,-1 0,1 0,-1 0,0 0,1 0,-1 0,0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619 524,'2'0,"-4"0,2 0,0 0,0 0,0 0,0 0,0 0,0 1,0-1,-1 1,1 0,0-1,0 1,0 0,0 0,0 0,0 0,0 0,0 0,0 0,0 0,0 0,0 0,0-1,1 1,-1 0,0-1,0 1,0 0,1-1,-1 1,1-1,-1 0,0 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347 449,'2'0,"-4"0,2 0,0 0,0 0,0 0,0 0,0 0,0 0,0 0,0 0,0 0,0 0,0 0,0 0,0 0,0 0,0 0,0 0,0 0,0 0,0 0,0-1,0 1,0 0,1 0,-1 0,0 0,0 0,0 0,0 0,1 0,-1 0,0 0,0 0,0 0,0 0,0 0,0 0,0 0,1 0,-1 0,0 0,0 0,0 0,0 0,0 0,0 0,0 0,0 0,0 0,0 0,0 0,0 0,0 0,0 0,-1 0,1 0,-1 0,1 0,-1 1,1-1,-1 0,1 0,-1 0,1 0,0 0,-1 0,1 0,-1 0,1 0,0 0,0 0,-1 0,1 0,0 0,0 0,0 0,0 0,-1 0,1 0,0 0,0 0,0 0,0 0,0 0,0 0,0 0,0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641 512,'2'0,"-4"0,2 0,0 0,0-1,0 1,0 0,0 0,0 0,0 0,0 0,0 0,0 0,0 0,0 0,0 0,0 0,1 0,-1 1,0 0,0 0,1 0,-1 0,0 1,0-1,0 1,1-1,-1 1,0-1,0 1,1-1,-1 1,0-1,1 0,-1 1,1-1,-1-1,0 1,0 0,1-1,-1 1,0-1,1 0,-1 0,0 0,0 0,1 0,-1 0,0 0,1 0,-1 0,1-1,0 1,-1-1,1 0,-1 1,1-1,-1 0,1 1,-1-1,1 0,-1 1,1-1,-1 1,0 0,0-1,0 1,1 0,-1 0,0 0,0 0,0 0,0 0,0 0,1 0,-1 1,0-1,1 1,-1-1,0 1,0-1,1 1,-1 0,0-1,1 1,-1 0,0-1,0 1,1-1,-1 1,0-1,1 1,-1-1,0 0,0 0,1 0,-1 1,0-1,0 0,1-1,-1 1,1 0,-1-1,1 1,-1-1,1 0,0-1,0 1,-1 0,2-2,-1 2,-1-1,1 1,0 0,-1-1,1 1,0 0,-1 0,1 0,-1 0,1 0,-1 1,0-1,0 1,1-1,-1 1,0 0,0-1,0 1,0 0,0 0,0 0,2-1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697 510,'2'0,"-4"0,2 0,0 0,0 0,0 0,0 0,0 0,0 0,1 1,-1-1,0 1,0 0,0 0,0 1,0-1,0 0,0 1,0 0,0 0,-1 0,1-1,0 1,0-1,0 1,0-1,0 1,0-1,0 0,0 0,-1 0,1 0,0 0,0-1,0 1,0-1,0 0,1 0,-1 1,0-1,0 0,0 0,0 0,0 0,0-1,2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704 526,'0'-1,"0"1,0 0,0 0,0 0,0 0,0 0,0-1,0 1,0 0,0 0,0 0,0 0,0 0,0 0,0 0,0 1,-1-1,1 0,0 0,-1 0,1 1,0-1,-1 0,1 0,0 1,0-1,-1 0,1 0,0 0,0 1,0-1,-1 0,1 0,0 0,0 0,0 0,0 1,0-1,0 0,0 0,0 1,0-1,0 0,1 1,-1-1,1 1,-1-1,1 1,-1 0,1-1,0 1,0 0,-1-1,1 1,0-1,-1 1,1-1,-1 0,0 1,1-1,-1 0,1 0,-1 0,2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707 499,'2'0,"-4"0,2 1,0-1,1 0,-1 1,0-1,0 0,0 1,0-1,0 0,0 0,0 1,0-1,0 0,0 0,0 0,0 0,0 0,0 0,0 0,0 0,0 0,0-1,0 1,0 0,0-1,0 1,0 0,0-1,0 1,0 0,-1 0,1 0,0-1,0 1,-1 0,1 0,0 0,0 0,-1 0,1 0,-1 0,0 1,1-1,0 0,-1 0,1 1,0-1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289 565,'2'0,"-4"0,2 0,0 0,0 0,0 0,0-1,0 1,0 0,0 0,0 0,0 0,0 0,0 0,0 0,0 0,0 0,0 0,0 0,0 0,0 0,1 0,-1 1,1-1,-1 1,1 0,-1 0,1 0,0 1,-1-1,1 0,-1 0,1 1,0-1,-1 0,1 0,0 0,-1 0,1 0,-1 0,0-1,1 1,-1-1,0 1,0-1,1 0,-1 0,0 0,0 1,0-1,0 0,0 0,1-1,-1 1,0 0,1-1,-1 0,0 1,1-1,-1 0,0 0,1-1,-1 1,1 0,-1 0,0 0,1-1,-1 1,1 1,-1-1,0 0,0 1,1-1,-1 1,0-1,0 1,0 0,1 0,-1 0,0 0,0 0,0 0,1 1,-1 0,1-1,-1 1,1 0,-1 1,0-1,1 0,-1 0,1 0,-1 0,0 0,0 0,1 0,-1 0,0 0,0-1,0 1,1 0,-1-1,0 0,0 1,0-1,0 0,0 0,0 0,1 0,-1 0,0 0,1 0,-1 0,1-1,-1 0,1 0,0 0,-1 0,1 0,0 0,0 0,-1-1,1 1,0 0,-1 0,1-1,0 1,-1 0,1 0,-1 0,0 0,0 0,1 1,-1-1,0 1,0-1,0 1,0 0,0-1,0 1,0 0,0 0,0 0,0 0,0 0,0 0,0 0,0 0,1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355 590,'-1'0,"1"0,-1 0,1 0,-1 0,0 0,1 0,-1 0,0 0,0 1,1-1,-1 0,0 0,1 0,-1 0,0 0,1 0,-1 0,1 0,0 0,0 0,-1 0,1-1,0 1,0 0,0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355 583,'2'0,"-4"0,2 0,0 0,0 0,1 0,-1 0,0 0,0 0,0 0,-1 0,1 0,-1 0,0 0,1 0,-1 0,0 0,0 0,0 0,0 0,1 0,-1 0,1 0,-1 0,1 0,-1 0,1 0,0 0,-1 0,1 0,0 0,0 0,0 0,-1 0,1 0,0 0,0 0,0 0,0 0,0 0,0 0,0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380 573,'2'0,"-4"0,2 0,0 0,0 0,0 0,0 0,0 0,0 0,0 0,1 0,-1 1,0 0,0 0,0 0,1 0,-1 0,0 1,0-1,1 1,-1-1,0 0,0 1,0-1,0 1,1-1,-1 0,0 1,-1-1,1 0,0 0,0-1,0 1,0-1,0 1,1-1,-1 0,0 1,0-1,0 0,0 0,0 0,0 0,0 1,0-1,0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382 573,'2'0,"-4"0,2-1,0 1,0-1,1 1,-1-1,0 1,1-1,-1 1,1-1,0 1,0-1,0 0,0 1,0-1,0 1,0-1,1 1,-1-1,-1 1,1 0,0 0,-1 0,1 0,0 0,-1 0,1 1,-1-1,0 1,1-1,-1 1,1 0,-1 0,0 0,0 1,0-1,-1 0,1 0,-1 0,1 1,-1-1,1 0,-1 0,0-1,0 1,1 0,-1-1,0 0,1 1,-1-1,0 0,1 0,-1 1,1-1,0 0,-1 0,1 0,0 0,-1 0,1 0,0 0,0-1,-1 1,1 0,0 0,0 0,0 0,0 0,0 0,-1 0,1 0,0 0,0 0,0 0,0 0,0 0,0 0,0 0,0 0,1 0,-1 1,1-1,0 1,0 0,0-1,0 1,0 0,0 0,0 0,0 0,0 0,0-1,0 1,-1 0,1-1,0 1,0 0,-1-1,1 1,-1-1,1 0,-1 1,0-1,1 0,-1 0,0 0,0 0,0 1,0-1,0 0,1 0,-1 0,0 0,0 0,0 0,0 0,0 0,0 0,0 0,0 0,0 0,0 0,0 0,1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428 569,'2'0,"-4"0,2 0,0 0,1 0,-1 0,0 0,0 0,0 0,0 0,-1 0,1 1,0-1,0 1,-1 0,1 1,-1-1,1 0,-1 1,0-1,1 1,0-1,-1 1,1 0,0-1,0 1,0 0,0-1,0 0,1 1,-1-1,1 1,-1-1,1 0,0 0,0 1,-1-1,1 0,0 0,0 0,-1-1,1 1,0 0,-1-1,1 0,-1 1,1-1,-1 0,1 0,-1 0,0 1,0-1,1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355 452,'2'0,"-4"0,2 0,-1 0,1 0,0 0,0 0,0 0,0-1,0 1,0 0,0 0,0 0,0 0,0-1,0 1,0 0,1-1,-1 1,0 0,0-1,0 1,1 0,-1-1,0 1,1 0,-1 0,0 0,1-1,-1 1,1 0,-1 0,1 0,-1 0,0 0,1 0,-1 0,0 0,1 0,-1 0,1 0,-1 0,1 1,-1-1,0 0,1 1,-1-1,1 0,-1 1,0-1,0 1,1 0,-1-1,0 1,0-1,0 1,0-1,0 0,0 1,0-1,0 1,0-1,0 0,0 1,0-1,-1 0,1 0,0 1,0-1,-1 0,1 1,0-1,-1 0,1 0,0 1,-1-1,1 0,-1 0,1 0,-1 1,1-1,-1 0,1 0,0 0,-1 0,1 0,-1 0,1 0,0 0,-1 0,1-1,-1 1,1 0,0 0,0 0,-1 0,1-1,0 1,0 0,-1 0,1-1,0 1,0-1,-1 1,1-1,0 1,0-1,0 1,0-1,0 1,0-1,0 1,0-1,0 1,0 0,0-1,1 0,-1 1,0 0,0-1,0 1,1 0,-1 0,1-1,-1 1,3-1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442 583,'2'0,"-4"0,2 0,0 0,0 0,0 0,0 0,0 0,0 0,0 0,0 1,0-1,-1 0,1 1,0-1,0 0,-1 1,1-1,0 0,0 0,0 0,0 0,0 1,0-1,-1 0,1 0,0 0,0 0,0 0,0 0,0 0,0 0,0 0,1-1,-1 1,0-1,0 1,0 0,0-1,1 1,-1 0,0 0,0-1,0 1,0 0,0 0,1 0,-1 0,0-1,0 1,0 0,0 0,0 0,0 0,0 0,0 0,0 1,1-1,-1 1,0-1,0 1,0 0,1-1,-1 1,0 0,0 0,0 0,1 0,-1 0,0 0,0 0,0 0,0 0,0 0,1 0,-1-1,0 1,0-1,0 1,0-1,0 0,0 0,1 0,-1 1,0-1,0 0,1 0,-1 0,0 0,0 0,0 0,1 0,-1 0,0 0,0 0,0 0,0 0,0 0,1 0,-1 0,0 0,0 0,0 0,0 1,0-1,0 0,0 0,0 0,0 0,0 0,-1 0,0 0,1 1,-1-1,0 0,1 0,-1 0,0 1,1-1,-1 0,1 0,-1 0,1 0,0 0,-1 0,1 0,0 0,0 0,0 0,-1 0,1 0,0 0,0 0,0 0,0 0,0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458 600,'2'0,"-4"0,2 0,0 0,0 0,0 0,0 0,0 0,0 0,0 0,0 0,0 0,0 0,0 0,1 0,-1 0,0 0,0 1,0-1,0 1,0-1,0 1,0-1,0 1,0 0,0-1,-1 1,1 0,0-1,-1 1,1 0,0-1,-1 1,1-1,0 0,0 0,0 1,0-1,-1 0,1 0,0 0,0 0,0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469 587,'2'0,"-4"0,2 0,0 0,0 0,0-1,0 1,0 0,0 0,0 0,0 0,0 0,0-1,1 1,-1 0,0 0,0 0,0 0,1 0,-1 0,0 0,1 0,-1 0,0 0,1 0,-1 1,0-1,1 0,-1 0,0 1,0 0,0-1,0 1,0 0,0-1,0 1,0 0,0 0,-1 0,1 0,-1 0,1 0,0 0,-1-1,1 1,0 0,-1-1,1 1,0-1,0 0,0 1,-1-1,1 0,0 0,0 0,0 1,0-1,0 0,0 0,0 0,1 0,-1 1,0-1,1 0,-1 0,1 0,-1 0,1 0,0 0,-1 1,1-1,0 0,-1 0,1 0,0 0,0 0,-1 0,1 0,-1 0,0 0,1 0,-1 0,0 0,1-1,-1 1,0 0,1 0,-1 0,0 0,2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494 600,'2'0,"-4"0,2 0,0 0,0 0,0 0,0 0,0 0,0 1,0-1,-1 1,1 0,0-1,-1 1,1-1,0 1,-1-1,1 1,-1 0,1-1,0 0,-1 1,1-1,0 0,0 1,0-1,0 0,0 0,-1 0,1 0,0 0,0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503 584,'2'0,"-4"0,2 0,0 0,0-1,0 1,0 0,0 0,0 0,0 0,0 0,1 0,-1-1,0 1,0 0,1 0,-1 0,0 0,1 1,-1-1,0 0,0 0,1 0,-1 1,0-1,0 0,0 1,0-1,0 1,0-1,0 1,0-1,0 1,-1-1,1 1,0-1,-1 1,1-1,0 0,0 0,0 1,-1-1,1 0,0 0,0 0,0 0,0 0,0 0,0 1,0-1,0 0,0 0,1 0,-1 0,0 1,1-1,-1 0,1 1,-1-1,1 1,-1-1,1 1,-1-1,0 1,1 0,-1-1,0 1,0 0,1-1,-1 1,0 0,-1 0,1-1,0 1,0 0,0-1,-1 1,1-1,0 1,-1-1,1 1,-1-1,1 0,0 0,-1 0,1 0,0 0,-1 0,1 0,0 0,0 0,-1 0,1 0,0 0,0-1,0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519 573,'2'0,"-4"0,2 0,0 0,0 0,0 0,0 0,0 0,0 0,0 1,1-1,-1 1,1 0,-1 0,1 0,-1 0,1 0,-1 0,1 1,-1-1,1 0,-1 1,1-1,-1 1,0 0,1-1,-1 1,0-1,0 1,0-1,0 1,0-1,-1 0,1 0,0 1,-1-1,1 0,-1 0,1-1,-1 1,1 0,0-1,-1 1,1-1,-1 0,1 0,0 1,-1-1,1 0,0 0,0 0,-1 0,1 0,0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224 650,'2'0,"-4"0,2 0,0 0,0 0,0 0,0 0,0 0,0 0,0 0,0 0,0-1,0 1,0 0,0 0,0 0,0 0,0 0,0 0,0 0,0 0,0 0,0 0,0 0,0 0,0 0,0 0,0 0,0 0,0 0,0 0,0 0,0 0,0 0,0 0,0 0,0 0,0 0,0 1,0-1,0 1,0-1,0 1,0 0,0 0,0 0,0 0,0 0,0 1,0-1,0 0,-1 1,1-1,0 0,0 1,0-1,-1 0,1 0,0 0,0 0,0 0,0 0,0 0,0-1,0 1,0 0,0-1,0 1,0-1,0 0,0 1,0-1,0 0,0 1,0-1,0 0,0 0,0 0,0 1,0-1,0 0,0 0,0 0,0 0,0 0,0 0,0 0,0 0,0 0,0 0,0 0,0 0,0 0,0 0,0-1,0 1,0-1,0 0,0 0,0 0,0 0,0 0,0-1,0 1,0 0,0 0,0 0,0-1,0 1,1 0,-1 0,0 0,0 0,0 0,1 0,-1 0,0 0,0 1,0-1,1 1,-1-1,0 1,0 0,0-1,1 1,-1 0,0 0,0-1,0 1,1 0,-1 0,0 0,1 0,-1 0,1 0,-1 0,1 0,0 0,-1 0,1 0,0 0,-1 1,1-1,-1 0,1 0,-1 0,1 1,-1-1,0 0,1 0,-1 0,0 0,1 0,-1 0,0 1,0-1,1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219 636,'2'0,"-4"0,2 0,0 0,-1 0,1 0,0 0,0 0,0 0,0 0,0 0,0 0,0 0,0 0,0 0,1 0,0 0,0 0,0 0,0 0,1-1,-1 1,1 0,-1 0,1 0,-1 0,1 0,0 0,-1-1,1 1,-1 0,0 0,0 0,0 0,-1 0,1 0,-1 0,1 0,-1 0,0 0,1 0,-1 0,0 0,0 0,0 0,0 0,1 0,-1 0,0 0,0 0,0 0,0 0,0 0,0 0,0 0,0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246 631,'2'0,"-4"0,2 0,0 0,0 0,0 0,0 0,0 0,0 0,0 0,0 0,0 0,0 0,0 0,0 0,0 0,0 0,0 0,0 0,0 0,1 0,-1 0,1 0,-1 1,0-1,1 0,-1 0,0 0,0 0,0 1,0-1,1 0,-1 0,0 0,0 0,-1 1,1-1,0 0,0 1,0-1,-1 0,1 0,0 0,0 1,-1-1,1 0,0 0,0 0,-1 1,1-1,0 0,0 0,0 0,0 0,0 0,-1 0,1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253 654,'2'0,"-4"0,2 0,0-1,0 1,0 0,1 0,-1 0,0 0,0 0,0 0,0 0,0 0,0 0,0 0,0 0,0 0,0 0,0 0,1 0,-1 0,0 0,0 0,0 0,-1 0,1 0,0 1,0-1,-1 1,1 0,-1 0,1 0,-1 0,0 0,1 0,-1 1,1-1,-1 0,0 0,1 1,0-1,-1 0,1 0,0 1,-1-1,1 0,0 0,0 0,0 0,1 0,-1 0,0 0,1 0,-1 0,0 0,1-1,-1 1,2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377 454,'2'0,"-4"0,2 1,0-1,0 0,0 0,0 0,0 0,0 0,0 0,0 0,0 0,0 0,0 0,0 0,0 0,0 0,0 0,0 0,0 0,0 0,0 0,0 0,0 0,0 0,0 0,0 0,0 0,0 0,0 0,0 0,0 0,1 0,-1 0,-1 1,1-1,0 0,0 0,0 0,0 0,0 0,0 0,0 0,0 0,0 0,0 0,0 0,-1 0,1 0,0 0,0 0,0 0,0-1,-1 1,1 0,0 0,0 0,0 0,0 0,0 0,0 0,0 0,1-1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247 671,'2'0,"-4"0,2 0,0 0,0 0,0 0,0 0,0 0,0 0,0 0,0 0,0 0,0 0,0 0,0 0,0 0,0 0,0 0,0 0,0 0,0 0,0 1,0-1,0 0,0 0,0 0,0 0,0 0,0 0,0 0,0 1,-1-1,1 0,0 0,0 1,0-1,0 0,0 1,0-1,0 1,0 0,0-1,0 1,0-1,0 1,0 0,0-1,0 1,0-1,0 1,0 0,1-1,-1 1,0-1,0 1,0-1,0 1,1-1,-1 1,0-1,0 1,1-1,-1 1,0-1,1 1,-1-1,0 0,0 0,0 1,1-1,-1 0,0 0,0 1,0-1,0 0,1 0,-1 0,0 0,0 0,0 1,0-1,0 0,0 0,0 0,0 0,1 0,-1 0,0 0,0 0,1-1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268 661,'2'0,"-4"0,2 0,0 0,0 0,0 0,0-1,0 1,0 0,0 0,0 0,0 0,0 0,0 0,0 0,0 0,0 0,0-1,0 1,0 0,0 0,0 0,0 0,0 0,0 0,0 1,0-1,0 1,0 0,0 0,-1 0,1 0,0 0,0 0,0 0,0 0,0 0,0 0,0 0,0 0,0 0,-1 0,1-1,0 1,0 0,0-1,1 1,-1 0,0-1,0 1,0 0,0-1,0 1,1 0,-1-1,0 0,0 1,1-1,-1 1,0-1,1 0,-1 0,0 1,0-1,1 0,-1 0,0 0,0 0,0 0,1 0,-1 0,0 0,0 0,0 0,1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256 671,'2'0,"-4"0,2 0,0 0,0 0,0 0,0 0,0 0,1-1,-1 1,1 0,-1 0,1 0,0 0,0 0,-1 0,1 0,0 0,-1 0,1 0,0 0,-1 0,1 0,-1 0,1 0,0 0,-1 0,0 0,1 0,-1 0,0 0,0 0,0 0,0 0,1 0,-1 0,0 0,1 0,0-1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284 656,'2'0,"-4"0,2 0,0 0,0 0,0 0,0 0,0 1,1-1,-1 1,0-1,1 1,-1 0,0 0,1 0,-1 0,0 1,1-1,-1 0,0 0,0 0,0 1,0-1,0 0,0 0,0 0,0 0,0 0,0 0,0-1,0 1,-1 0,1-1,0 1,-1-1,1 1,0-1,-1 1,1-1,0 0,-1 1,1-1,-1 0,1 1,0-1,0 0,-1 0,1 0,0 0,0 0,0 0,-1 1,1-1,0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302 681,'2'0,"-4"0,2 0,0 0,0 0,0 0,0 0,0 0,0 0,0 0,0 0,0 0,1 0,-1 0,0 0,1 0,0 0,0 0,-1 0,1 0,0 0,0 0,-1 0,1 0,0 0,-1 0,1 0,0-1,-1 1,1 0,-1 0,0 0,0 0,1 0,-1 0,0 0,0 0,0 0,0 0,0 0,1 0,-1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304 675,'2'0,"-4"0,2 0,0 0,0 0,0 0,0 0,0 0,0 0,0 0,0 0,0 0,0 0,0 0,1 0,-1 0,1-1,0 1,0 0,-1 0,1 0,1 0,-1 0,0 0,-1 0,1 0,0 0,-1 0,1 0,-1 0,1 0,-1 0,0 0,0 0,1 0,-1 0,0 0,0 0,0 0,0 0,0 0,1 0,-1 0,0 0,0 0,1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343 677,'2'0,"-4"0,2 0,0 0,-1 0,1 0,0 0,0 0,0 0,0 0,-1 0,1 0,0 0,0 0,0 0,-1 0,1-1,0 1,0 0,-1 0,1 0,0-1,0 1,0 0,0-1,0 1,0 0,0 0,0-1,0 1,0 0,0-1,0 1,0 0,1-1,-1 1,1-1,-1 1,1 0,-1-1,0 1,1 0,-1 0,1 0,-1 0,0 0,1 0,-1 0,0 0,1 0,-1 0,1 0,-1 1,0-1,0 0,1 1,-1-1,0 1,0-1,1 1,-1 0,0-1,0 1,0 0,-1 0,1 0,0 0,0 0,-1-1,1 1,0 0,-1 0,1 0,-1-1,1 1,-1-1,1 1,0-1,-1 1,1-1,-1 1,1-1,0 0,0 0,0 0,0 1,0-1,-1 0,1 0,0 0,0 0,0 0,0 0,0 0,0 0,0 0,0 1,0-1,0 0,0 0,0 0,0 0,0 0,0-1,1 1,0-1,-1 0,1 1,0-1,0 0,0 1,-1-1,1 0,0 1,0-1,0 1,0-1,-1 0,1 1,0-1,-1 1,1-1,-1 1,0 0,1-1,-1 1,0 0,0-1,1 1,-1 0,0 0,0 0,0-1,0 1,0 0,1 0,-1 0,0-1,0 1,0 0,0 0,0 0,0 0,0 0,0 0,0 0,0 0,-1 1,1-1,0 0,-1 1,1-1,0 1,-1-1,1 1,0-1,-1 1,1 0,0-1,0 1,-1-1,1 1,0 0,0-1,0 1,0-1,0 1,0-1,0 0,0 1,0-1,0 0,1 1,-1-1,0 0,1 0,-1 1,1-1,-1 0,0 0,1 1,-1-1,0 0,1 0,-1 0,1 0,-1 0,1 0,-1 0,2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377 669,'2'0,"-4"0,2 0,0 0,0 0,0 0,0 0,0 0,0 0,0 0,0 0,0 0,0 0,0 0,0 0,0 0,0 0,0 0,0 1,0-1,-1 1,1 0,0 0,-1 0,1-1,0 1,-1 0,1 0,-1 0,1 0,0 0,0 0,-1-1,1 1,0 0,0-1,0 1,0 0,0 0,0-1,0 1,0 0,1 0,-1-1,0 1,0-1,0 1,1-1,-1 1,0-1,0 0,0 0,1 1,-1-1,0 0,0 0,1 0,0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390 669,'2'0,"-4"-1,2 1,0 0,0 0,0 0,0 0,0 0,0 0,0 0,0 0,0 0,0 0,0 0,0 0,0 0,0 0,0 0,0 0,0 0,0 0,0 0,0 0,0 0,0 0,0 1,0-1,-1 1,1 0,0 0,-1 0,1 0,0-1,0 1,-1 0,1 0,0 0,0-1,0 1,0 0,0 0,0-1,0 1,0 0,0-1,0 1,0 0,0-1,1 1,-1-1,0 1,0-1,0 1,1-1,-1 0,0 0,0 1,1-1,-1 0,0 0,0 0,1 0,-1 0,0 1,0-1,0 0,0 0,1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381 678,'2'0,"-4"0,2 0,0 0,0 0,0 0,0 0,0 0,0 0,0 0,0 0,0 0,0 0,0 0,0 0,0 0,0 0,0 0,1 0,-1 0,1 0,-1 0,1 0,0 0,-1 0,1 0,0 0,-1 0,0 0,1 0,-1 0,1 0,-1 0,0 0,1 0,-1 0,0 0,1 0,0 0,-1 0,2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381 448,'2'0,"-4"0,2 0,0 0,0 0,0 0,0 0,0-1,0 1,0 0,0-1,0 1,0 0,0 0,1 0,-1 0,0-1,0 1,1 0,-1 0,0 0,0 0,1 0,-1 0,0 0,0 0,1 0,-1 0,0 0,1 0,-1 0,0 0,0 1,1-1,-1 0,0 1,0-1,1 1,-1 0,0-1,0 1,0 0,0-1,0 1,0 0,0-1,0 1,0 0,-1 0,1-1,0 1,0-1,0 1,0-1,0 0,-1 0,1 1,0-1,0 0,0 0,0 0,0 0,0 0,0 0,0 1,0-1,0 0,0 0,0 0,0 0,0 0,0 0,0 0,0 0,0 0,0 0,0 0,0 0,0 0,1 0,-1 0,0 0,1 0,-1-1,1 1,-1 0,0 0,1 0,-1 0,0 0,1 0,-1 0,1 0,-1 0,1 0,-1 0,0 0,1 0,-1-1,0 1,1 0,-1 0,0 0,0 0,1 0,-1 0,0 0,0 0,1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405 672,'2'0,"-4"0,2 0,0 0,0 0,0 0,0 0,0 0,0 0,0 0,0 1,0-1,0 1,0 0,0 0,0 0,0 0,0 0,0 0,0 0,0 0,0 0,0 0,0 0,-1-1,1 1,0 0,-1 0,1 0,0 0,-1-1,1 1,0-1,0 1,-1-1,1 0,0 0,0 1,0-1,0 0,0 0,0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416 677,'2'0,"-4"0,2 0,0 0,0 0,0 0,0 0,0 0,0 0,0 0,0 0,0 0,0 0,0 0,0 0,0 1,-1 0,1-1,0 1,0-1,-1 1,1 0,0-1,0 1,0-1,0 1,0 0,-1-1,1 1,1-1,-1 1,0-1,0 1,0-1,1 0,-1 0,0 1,1-1,-1 0,0 0,2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422 664,'2'0,"-4"0,2 0,0 0,0 0,0 0,0 0,0 0,-1 0,1 0,0 0,0 0,0 0,0 0,0 0,0 0,0-1,0 1,0 0,0 0,0 0,0 0,0 0,0 0,0 0,0 0,0 0,0 0,0 0,0 0,0 0,0 0,0 0,0 0,0 0,0 0,0 0,0 0,0 0,1 0,-1 1,0-1,0 0,0 1,0-1,0 0,0 0,0 0,0 1,0-1,0 0,0 0,0 0,0 0,0 0,0 0,0 0,0 0,0 0,0 0,0 0,0 0,0 0,0 0,0 0,0 0,0 0,0 0,0 0,0 0,0 0,1-1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426 650,'2'0,"-4"0,2 0,0 0,1 0,-1 0,0 0,0 0,0 0,0 0,0 0,0 0,0 0,0 1,0-1,0 0,1 1,-1-1,0 0,0 1,0-1,0 0,0 1,0-1,0 0,0 0,0 0,0 0,0 0,0 0,0 0,0 0,0 0,0 0,0 0,0-1,0 0,-1 1,1-1,0 0,0 1,0-1,-1 1,1 0,0 0,0-1,0 1,-1-1,1 1,0 0,0 0,-1 0,1 0,0 0,-1 0,0 0,1 1,-1-1,0 1,1-1,-1 0,1 1,-1-1,1 1,-1-1,1 1,0-1,-1 0,1 1,0-1,0 0,0 0,0 0,-1 1,1-1,1 0,0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443 689,'2'0,"-4"0,2 0,0 0,0 0,0 0,0 0,0 0,-1 0,1 0,0 0,0 0,0 0,0 0,0 0,1 0,-1 0,1 0,-1 0,1 0,0 0,0-1,-1 1,1 0,0 0,0 0,0 0,0 0,0 0,-1 0,0 0,1 0,-1 0,0 0,1 0,-1 0,0 0,0 0,0 0,1 0,-1 0,0 0,0 0,0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454 681,'2'0,"-4"0,2 0,0 0,0 0,0 0,0 0,0 0,0 0,0 0,0 0,0 0,0 0,0 0,0 0,0 0,0 0,0 1,0 0,0 0,0 0,0-1,0 1,0 0,0 0,0 0,0 0,-1 0,1 0,0-1,0 1,0 0,0-1,0 1,0-1,0 1,0-1,0 0,0 0,0 1,0-1,0 0,0 0,0 0,0 0,0 1,1-1,-1 0,0 0,0 0,1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482 677,'0'-1,"0"1,1 0,-1 0,0 0,0 0,0 0,0 0,0 0,0 0,0 0,0 1,0-1,0 1,0 0,0-1,1 1,-1 0,0 0,1 0,-1 0,0 0,1-1,-1 1,1-1,-1 1,0-1,0 1,1-1,-1 0,0 0,0 0,1 0,-1 1,0-1,0 0,1-1,-1 1,0 0,1 0,-1 0,0-1,0 1,1-1,-1 1,0-1,0 1,0-1,1 1,-1 0,0-1,0 1,0 0,0 0,0-1,0 1,0 0,0 0,0 0,0 0,0-1,0 1,0 0,0 0,0 1,0-1,0 1,0 0,0 0,0 0,0 0,0 0,0 1,-1 1,1-1,0 0,0 0,0 0,0 0,-1 0,1 0,0 0,0 0,0-1,-1 1,1-1,0 1,0-1,-1 0,1 1,-1-1,1 0,0 0,-1 0,1-1,0 1,-1 0,1-1,0 0,-1 1,1-1,-1 0,1 0,-1 0,1 0,-1 0,1 0,-1-1,0 1,1-1,-1 1,1-1,0 1,-1-1,1 0,0 0,0 0,0 0,0 0,0 0,1 0,-1 0,1 0,0 0,-1 0,2-1,-1 1,0 0,0 0,1 0,-1 0,1 1,-1-1,0 0,1 0,-1 1,0-1,0 1,0-1,0 1,0 0,-1-1,1 1,0 0,1-1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507 678,'2'0,"-4"-1,2 1,1 0,-1 0,0 0,0 0,0 0,0 0,0 0,0 0,-1 0,1 1,0 0,-1-1,1 1,-1 0,1 0,-1 0,1 0,-1 0,1 1,-1-1,1 0,0 0,0 0,-1 0,1 0,0-1,0 1,0 0,0-1,1 1,-1 0,0-1,0 1,1-1,-1 1,1-1,-1 0,0 1,2-1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524 672,'2'0,"-4"0,2 0,0 0,0 0,0 0,0 0,0 0,0-1,0 1,0 0,0 0,0 0,0 0,0 0,0 0,0 0,0 0,0 0,0 0,0 1,0-1,-1 1,1 0,0 0,0 0,-1 0,1 0,0 0,-1 0,1 0,0 0,-1 1,1-1,0 0,0 0,-1 0,1 0,0-1,0 1,0 0,0-1,0 1,0-1,0 1,0-1,0 0,0 1,0-1,0 1,1-1,-1 0,0 0,0 0,1 0,-1 1,1-1,-1 0,1 0,-1 0,0 0,1 0,-1 0,1 0,-1 0,0-1,0 1,2-1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516 683,'2'0,"-4"0,2 0,0 0,0 0,0 0,0 0,0 0,0 0,0 0,0 0,1 0,0 0,0 0,0 0,0 0,0 0,-1 0,1 0,0 0,0 0,0 0,-1 0,1 0,-1 1,1-1,-1 0,1 0,-1 0,0 0,1 0,-1 0,2-1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397 446,'2'0,"-4"0,2 0,0 0,0 0,0 0,0 0,0 0,0 0,0-1,0 1,0 0,0 0,0 0,0 0,0 0,0 0,0 0,0 0,0 0,0 0,0 0,0 0,0 0,0 0,0 0,0 0,0 0,0 0,0 0,0 0,0 1,1 0,-1-1,0 1,0-1,0 1,1-1,-1 1,0 0,0-1,1 1,-1-1,0 1,0 0,1 0,-1-1,0 1,0-1,0 1,0-1,1 0,-1 0,0 0,0 1,0-1,0 0,0 0,0 0,0 0,0 0,0 0,0 0,0 0,0 0,0 0,0 0,0 0,0 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541 673,'2'0,"-4"0,2 0,0 0,0 0,0 0,0 1,0 0,1 0,-1 0,0 0,0 0,-1 0,1 0,0 1,0-1,-1 0,1 0,-1 0,1 0,0 0,-1 0,1 0,-1 0,1 0,0-1,0 0,0 1,-1-1,1 0,0 0,0 0,0 1,0-1,0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563 682,'2'0,"-4"0,2-1,0 1,0-1,0 1,1-1,-1 1,0-1,0 1,0-1,1 1,-1 0,0-1,0 1,0 0,1-1,-1 1,0 0,0 0,0 0,0-1,0 1,0 0,0 0,0 0,0 0,0 0,0 0,0 0,0 0,1 0,-1 1,0 0,0 0,0 0,0 1,0-1,0 1,-1-1,1 1,0 1,0-1,0 1,0-1,0 1,-1-1,1 1,-1-1,1 0,-1 1,1-1,-1 1,1-1,-1-1,1 1,-1-1,1 1,-1-1,1 0,-1 0,1 0,-1 0,1-1,-1 0,1 1,-1-1,0 0,-1 0,1 0,0-1,0 1,0-1,-1 0,1 0,0 0,0 0,1 0,-1 0,1-1,-1 1,1-1,0 0,1 1,-1 0,1 0,0-1,0 1,1 0,-1 0,1 0,-1 0,1 0,-1 0,0 1,1-1,-1 1,0-1,0 1,0-1,1 1,1-1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565 663,'2'0,"-4"0,2 0,0 0,0 0,0 0,-1 0,1 0,0 0,0 0,0 0,0 0,0 0,0 0,0 0,0 0,0 0,0 0,0-1,0 1,0 0,0 0,0 0,0 0,0 0,0 0,0 0,0 0,0 0,0 0,0 0,0 0,0 0,0 0,0 0,0 0,0 0,0 0,0 0,0 0,0 0,0 0,0 0,0 0,0 0,0 0,0 0,0 0,0 0,0 0,0 0,0 0,0 0,0 0,0 0,0 0,0 0,0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570 652,'2'0,"-4"0,2 0,0 0,0 0,0 0,0 0,0 0,0 0,0 0,1 0,-1 1,0-1,1 0,-1 1,0-1,0 0,0 0,0 0,0 0,0 0,0 1,0-1,0 0,0 0,0 0,0 0,0 0,0 0,0 0,0 0,0-1,0 1,0-1,0 1,0 0,0-1,0 1,0 0,-1-1,1 1,0 0,0 0,0 0,0-1,-1 1,1 0,0 0,0 0,-1 1,0-1,0 0,1 1,-1-1,1 1,-1-1,1 1,-1-1,1 0,0 1,0-1,-1 1,1-1,0 0,0 0,0 1,1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584 688,'2'0,"-4"0,2 0,0 0,-1 0,1 0,0 0,0 0,0 0,0 0,0 0,0 0,0 0,0 0,0 0,0 0,1 0,-1 0,1 0,-1-1,1 1,0 0,0 0,0 0,0 0,1 0,-1 0,0 0,-1 0,1 0,0 0,-1-1,1 1,-1 0,1 0,-1 0,0 0,0 0,1 0,-1 0,0 1,0-1,0 0,0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595 679,'2'0,"-4"0,2 0,0 0,0 0,0 0,0 0,0 0,0 0,0 1,-1-1,1 1,0 0,0 0,0 0,-1 0,1 0,0 0,0 0,0 0,-1 0,1-1,0 1,0 0,0-1,0 1,0-1,-1 1,1-1,0 0,0 0,0 1,0-1,0 0,0 0,0 0,1 0,-1 1,0-1,0 0,0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633 683,'2'0,"-4"0,2 0,-1 0,1 0,0 0,0 0,0 0,0 0,0 0,0 0,0-1,0 1,0 0,0 0,1-1,-1 1,0 0,1-1,-1 1,1-1,-1 1,1 0,-1 0,1-1,-1 1,1 0,-1 0,1 0,-1 0,1 0,0 0,0 1,-1-1,1 0,0 0,-1 1,1-1,0 0,-1 1,1-1,0 0,-1 0,1 0,-1 1,1-1,-1 0,0 0,1 0,-1 0,0 0,1 0,-1 0,0 0,0 0,0 0,1 0,-1 0,0 0,0 0,0 0,0 0,0 0,0 0,1 0,-1 0,0 0,0 0,0 0,0 0,0 0,0 0,0 0,-1 0,1 0,-1 1,0 0,0-1,1 1,-1 0,0 0,0 0,0 0,0 0,0 0,0 1,0-1,0 0,0 0,0 0,0 0,1 0,-1 0,0-1,1 1,-1-1,1 1,-1-1,1 1,0-1,-1 0,1 0,0 0,0 0,0 0,0 0,0 0,0 0,-1 0,1 0,0 0,0 0,0 0,0-1,0 1,0 0,0 0,0-1,1 1,-1 0,0 0,0 0,1 0,-1 0,0 0,1 0,0 0,-1 0,1 0,-1 0,1 0,0 0,-1 1,1-1,0 0,-1 1,1-1,0 0,-1 0,1 1,0-1,0 0,-1 0,1 1,0-1,-1 0,1 0,0 0,-1 0,1 0,0 0,-1 0,1 0,0 0,-1 0,1 0,0-1,-1 1,1 0,0 0,-1-1,1 1,-1 0,1-1,-1 1,0 0,0-1,1 1,-1 0,0-2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654 691,'2'0,"-4"0,3 0,-1 0,0 0,0 0,0 0,0 0,0 0,1 0,-1 0,0 0,0 0,0 0,0 0,0 0,0 0,0 0,0 0,0 0,0 0,0 0,0 0,0 0,0 0,0 0,-1 0,0 0,0 1,-1-1,0 0,1 0,-1 0,0 0,1 0,-1 0,1 0,-1 0,1 0,-1 0,1 0,0 0,0 0,0 0,1-1,0 1,-1 0,1 0,-1 0,1 0,0 0,0 0,0 0,0 0,0 0,0 0,0 0,0 0,0 0,0 0,0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680 681,'2'0,"-4"0,2 0,0 0,0 0,0-1,0 1,0 0,0 0,0 0,0 0,0 0,0 0,0 1,0-1,-1 0,1 1,-1 0,1-1,-1 1,1 0,-1 0,1 0,-1 0,1 0,0 0,-1 1,1 0,0-1,-1 0,1 0,0 0,0 0,0 0,0-1,0 1,1 0,-1-1,0 1,1 0,-1-1,0 0,0 1,1-1,-1 0,0 1,1-1,-1 0,2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694 684,'2'0,"-4"0,2 0,0 0,0-1,0 1,0 0,0 0,0 0,1 0,-1 0,0 0,0 0,0 0,0 0,0 0,0 0,0 0,0 0,0 0,0 0,0 0,0 0,-1 0,1 1,0-1,0 1,-1 0,1-1,0 1,0 0,-1 0,1 0,0 0,0-1,0 1,-1 0,1 0,0-1,0 1,0 0,0 0,0-1,0 1,0-1,1 1,-1-1,0 1,0-1,0 0,0 0,1 1,-1-1,0 0,1 1,0-1,-1 0,0 0,1 0,-1 1,1-1,-1 0,1 0,-1 0,0 0,0 0,1-1,-1 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406 444,'2'0,"-4"0,2 0,0 0,0 0,0 0,1 0,-1 0,0 0,1 0,-1 0,0 0,1 0,-1 0,1 1,-1-1,1 0,-1 0,0 1,0-1,1 0,-1 0,0 1,0-1,0 1,0-1,0 1,-1-1,1 0,0 0,0 1,0-1,0 0,0 0,0 0,0 1,0-1,0 0,0 0,0 0,0 0,0 1,0-1,1 0,-1 0,0 1,1-1,-1 0,0 1,1-1,-1 1,0-1,1 1,-1-1,0 1,0-1,0 1,0-1,0 1,0-1,0 1,-1-1,1 1,0-1,-1 0,1 1,-1-1,1 0,0 0,-1 0,1 0,-1 0,1 0,0 0,0 0,-1 0,1 0,0 0,-1 0,1 0,0 0,0 0,0 0,0 0,0 0,-1 0,1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680 689,'2'0,"-4"0,2 0,0 0,1 0,-1 0,1-1,0 1,0 0,0 0,0 0,0 0,1 0,-1 0,0 0,0 0,0 0,-1 1,1-1,0 0,-1 0,1 0,-1 0,1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706 682,'2'0,"-4"0,2 1,1-1,-1 0,1 0,-1 1,0 0,1-1,-1 1,0 0,1 0,-1 0,0 0,0 0,0 0,0 0,0 0,0 0,-1 0,1 0,-1 0,1 0,0 0,-1-1,1 1,-1 0,1-1,-1 1,1-1,-1 0,1 1,0-1,0 0,-1 0,1 0,0 0,0 0,-1 1,1-1,0 0,0 0,0 0,0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736 676,'2'0,"-4"0,2 0,0 0,0 0,0 0,0 0,0 0,0 0,0 0,0 0,0 0,0 0,0 0,0 0,0 0,0 1,0 0,0 0,0 0,-1 0,1 1,-1-1,1 0,0 1,-1-1,1 0,-1 0,1 1,0-1,-1 0,1 0,-1 0,1 0,0 0,0 0,-1-1,1 0,0 1,0-1,0 0,0 1,0-1,0 0,0 0,0 0,0 0,0 0,0 0,0 0,0 0,0 0,0 0,0 0,0-2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743 682,'2'0,"-4"0,2 0,0 0,0 0,0 0,0 0,0 0,0 0,-1 0,0 1,1-1,-1 0,0 1,0-1,1 0,-1 1,1-1,-1 0,1 0,-1 0,1 0,0 0,0 0,-1 1,1-1,0 0,0 0,0 0,0 0,-1 0,1 0,0 0,0 0,0 0,0 0,0 0,0 0,0 0,0 1,0-1,0 0,0 0,0 1,1-1,-1 1,1 0,-1-1,1 1,0 0,0 0,-1 0,1-1,0 1,0-1,-1 1,1 0,0-1,-1 0,1 1,-1-1,1 0,-1 1,0-1,1 0,-1 0,0 0,0 0,2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748 667,'2'0,"-4"0,2 0,0 0,0 0,0 1,0-1,0 0,0 1,0-1,0 0,0 0,0 0,0 0,0 0,0 0,0 0,0 0,0 0,0 0,0 0,0 0,0 0,0 0,0 0,0 0,0 0,0 0,0-1,0 0,0 1,0 0,-1 0,1-1,0 1,0 0,0 0,0 0,0-1,-1 1,1 0,0 0,0 0,0 0,-1 0,1 0,0 0,0 0,-1 0,1 0,0 1,-1-1,1 0,0 0,0 1,-1-1,1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872 673,'2'0,"-4"-1,2 1,0 0,0 0,0 0,0 0,0 0,0 0,0 0,0 0,0 0,0 0,0 0,0 0,0 0,0 0,0 0,1 0,-1 1,0-1,0 1,0-1,0 1,0 0,0 0,0 0,0 0,0 0,-1 0,1 0,0 1,-1-1,1 0,-1 0,1 0,0 0,-1-1,1 1,0 0,0-1,-1 1,1 0,0-1,0 1,0 0,-1-1,1 1,0-1,0 1,0-1,0 1,0-1,0 0,0 0,0 1,0-1,0 0,0 1,0-1,1 0,-1 0,0 0,0 1,1-1,-1 0,0 0,0 0,1 0,-1 0,1 0,-1 0,0 0,1 0,-1 0,0 0,1 0,-1 0,1-1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863 686,'2'0,"-4"0,2 0,0 0,0 0,0 0,0 0,0 0,0 0,0 0,0 0,0 0,0 0,1 1,0-1,0 0,0 0,-1 0,1 0,0 0,0 0,0 0,0 0,0 1,0-1,-1 0,1 0,-1 0,1 0,-1 0,0 0,1 0,-1 0,0 0,0 0,0 0,0 0,0 0,0 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856 685,'2'0,"-4"0,1 0,1 0,-1 1,0-1,-1 1,1-1,0 1,0-1,0 1,0-1,-1 1,1-1,1 1,-1-1,0 0,1 0,-1 1,1-1,0 0,0 0,-1 0,1 0,0 0,0 0,0 0,-1 0,1 0,0 1,0-1,0 0,0 0,0 0,-1 1,2-1,-1 1,0 0,0-1,0 1,0-1,1 1,-1 0,1 0,-1 0,1-1,-1 1,1 0,-1 0,0-1,1 1,-1 0,0-1,1 1,-1-1,0 0,1 1,-1-1,0 0,0 0,0 0,0 1,0-1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836 701,'2'0,"-4"0,2 0,0 0,0 0,0 0,0 0,0 0,0 0,0 0,0 0,1 1,-1-1,0 1,1 0,-1-1,0 1,1 0,-1-1,0 1,1-1,-1 1,1 0,-1-1,0 1,0-1,0 1,0-1,1 0,-1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814 689,'2'0,"-4"0,2 0,0 0,0 0,0-1,0 1,0 0,0 0,-1 0,1 0,0 0,-1 0,1 0,0 1,-1-1,1 0,-1 1,1-1,-1 0,1 1,-1-1,1 1,-1-1,1 1,0-1,0 1,0-1,0 1,-1-1,1 0,0 1,0-1,0 0,0 0,1 1,-1-1,0 0,0 0,0 0,1 0,-1 0,0 1,1-1,-1 0,0-1,1 1,0 0,0 0,-1-1,1 1,-1-1,1 1,0-1,-1 1,1 0,-1-1,1 1,-1-1,0 1,0 0,1 0,-1 0,0 0,0-1,0 1,0 0,1 0,-1 0,0 0,0 0,0 0,0 0,0 1,0-1,0 1,0-1,0 1,0 0,0-1,0 1,1-1,-1 1,0 0,0-1,0 1,1 0,-1-1,1 1,-1-1,1 1,-1-1,1 1,0-1,-1 0,1 1,0-1,1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360 434,'2'0,"-4"0,2 0,0 0,1 0,-1 0,0 0,0 0,0 0,0 0,0 0,0 0,0 0,0 0,0 0,0 0,0 0,0 0,0 0,0 0,0 0,0 0,0 0,0 0,0 0,0 0,0 0,0 0,0 0,0 0,0 0,0 0,0 0,0 0,0 0,0 0,0 0,0-1,0 1,0 0,0 0,0 0,0 0,0 0,0-1,0 1,0 0,0 0,0 0,0 0,0 0,1 0,-1 0,0-1,0 1,0 0,1 0,-1 0,0 0,0 0,0 0,0 0,1 0,-1 1,0-1,0 0,0 0,0 0,0 0,0 0,0 0,0 0,0 0,0 1,0-1,0 0,0 0,0 0,0 0,0 0,0 0,0 0,-1 0,1-1,0 1,0 0,0 0,-1-1,1 1,0 0,0 0,0 0,0-1,1 1,-1 0,0 0,0-1,0 1,0 0,0 0,1 0,-1 0,0 0,0 0,0 0,1 0,-1 0,0 0,1 0,-1 0,0 0,1 1,-1-1,0 0,0 0,0 0,1 1,-1-1,0 0,0 1,0-1,0 0,0 0,0 0,-1 1,1-1,0 0,-1 0,1 0,0 0,0 0,0 0,-1 0,1 0,0 0,0 0,0 0,-1 0,1 0,0-1,0 1,0 0,0 0,0 0,0-1,0 1,0 0,0 0,0-1,1 1,-1 0,0 0,0 0,0 0,1 0,-1 0,0 0,1 0,-1 1,0-1,0 0,0 0,0 0,1 0,-1 1,0-1,0 0,0 0,0 1,0-1,-1 0,1 0,0 0,0 0,0 0,0 0,0 0,0 0,0 0,0 0,0 0,-1 0,1 0,0 0,0 0,0 0,0 0,0 0,0 0,0-1,0 1,0 0,0 0,0 0,0 0,0 0,0 0,0 1,0-1,0 0,0 0,0 1,0-1,0 0,0 0,0 1,0-1,0 0,0 0,0 0,-1 0,1 0,0 0,0 0,0 0,0 1,0-1,0 0,0 0,0 0,0 0,0 0,0 0,0 0,0 0,0 0,0 0,0 0,0 0,0 0,0 0,0 0,0 0,0 0,0 0,0 0,0 0,1 0,-1 0,0 0,0 0,0 0,0 1,0-1,0 0,0 0,0 0,0 0,0 0,0 0,0 0,0 0,0 0,0 0,0 0,0 0,0 0,0-1,-1 1,1 0,0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914 683,'2'0,"-4"0,2 0,0-1,0 1,0 0,0 0,0 0,0 0,0 0,0 1,-1-1,0 1,0-1,0 1,-1 0,1 0,-1 0,0 0,0 0,0 0,1 1,-1-2,1 1,-1 0,1 0,0-1,1 1,-1-1,1 0,-1 0,1 0,0 0,-1 1,1-1,0 0,0 0,0 0,0 0,0 0,-1 0,1 0,0 0,0 0,0 0,0 0,0 1,0-1,1 0,-1 1,1-1,-1 1,1-1,0 1,-1 0,1-1,0 1,0-1,-1 1,1 0,0-1,0 0,-1 1,1-1,-1 0,1 1,-1-1,0 0,1 1,-1-1,0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885 707,'2'0,"-4"0,2 0,0 0,-1 0,1 0,0 0,0 0,1 0,-1 0,1 0,-1 1,1-1,0 0,0 1,0-1,0 1,-1-1,1 1,0-1,0 0,-1 0,1 1,0-1,-1 0,1 0,0 1,-1-1,1 0,-1 0,1 0,-1 0,1 0,-1 0,2-2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925 687,'2'0,"-4"-1,2 1,0 0,0 0,0 0,0 0,0 0,0 0,0 1,0-1,-1 1,1 0,-1 0,0 0,1 0,-1 1,1-1,-1 0,1 0,-1 0,0 0,1 0,0-1,-1 1,1-1,0 1,0-1,-1 0,1 1,0-1,0 0,0 0,0 0,0 0,0 0,0 0,0 0,0 0,0 0,0 0,0 0,0 0,1-1,0 1,-1 0,1 0,-1-1,1 1,0 0,-1 0,1 0,0 0,0 1,-1-1,1 0,0 0,-1 1,1-1,-1 1,1-1,-1 1,0-1,0 1,0-1,0 1,0-1,-1 1,1-1,-1 1,1-1,-1 0,0 0,0 1,0-1,0 0,0 0,1 0,-1 0,0 0,1-1,-1 1,1 0,0 0,-1 0,1 0,0 0,0 0,0-1,0 1,-1 0,1 0,0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388 674,'2'0,"-4"0,2 0,0 0,0 0,0 0,1 0,-1 0,0 0,0 0,0 0,0 0,0-1,0 1,0 0,0 0,0 0,0 0,0 0,1 0,-1 0,0 0,0 0,0 0,0 0,1 0,-1 0,0 0,0 0,0 0,1 0,-1 0,0 0,0 0,0 0,0 0,0 0,1 0,-1 0,0 0,0 0,0 0,0 0,0 0,0 0,1 0,-1 0,0 1,0-1,0 0,0 0,0 0,0 0,0 0,1 0,-1 0,0 0,0 0,0 0,0 0,0 0,0 0,0 0,0 0,0 0,0 0,0 0,0 0,0 0,0 0,1 0,-1 0,0 0,0 0,0 0,0 0,0 0,0 0,0 0,0 0,0 0,0 0,-1 0,1 1,0-1,0 0,-1 0,1 0,0 0,-1 0,1 0,-1 0,1 1,0-1,-1 0,1 0,0 0,-1 0,1 0,-1 0,1 0,0 0,0 0,-1 0,1 0,0 0,0 0,0 0,-1 0,1 0,0 0,0 0,0 0,0 0,0 0,0 0,0 0,0 1,-1-1,1 0,0 0,0 0,0 0,0 0,0 0,0 0,0 0,0 0,0 0,0 0,0 0,0 0,0 0,1 0,-1 0,1 0,-1 0,1 0,-1 0,0 0,0 0,1 0,-1 0,0 0,0 0,0 0,0 0,0 0,1 0,-1 0,0 0,0 0,0 0,0 0,0 0,0 0,0 0,-1 0,1 0,-1 1,1-1,0 0,-1 0,1 0,0 0,-1 0,1 0,0 0,0 0,-1 0,1 0,0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15 692,'2'0,"-4"0,2 0,0 0,0 0,0 0,0 0,0 0,0 0,0 0,0 0,0 0,0 0,0 0,0 0,0 0,0 0,0 0,0 0,0 0,0 0,0 0,0 0,-1 0,1-1,0 1,0 0,0 0,0 0,0 0,0 0,0 0,0 0,0 0,0 0,0-1,0 1,0 0,0 0,0 0,0 0,0-1,0 1,0 0,0 0,0-1,0 1,0 0,0 0,0-1,0 1,0 0,1-1,-1 1,0 0,0-1,1 1,-1-1,0 0,1 1,-1-1,0 1,1-1,-1 1,1-1,-1 1,0-1,1 1,-1-1,1 0,-1 1,1 0,-1-1,1 1,-1-1,0 1,1-1,-1 1,0 0,1-1,-1 1,0 0,1 0,-1-1,1 1,-1 0,1-1,-1 1,1 0,-1-1,1 1,0 0,-1 0,1-1,0 1,-1 0,1 0,-1 0,1-1,0 1,-1 0,1 0,0 0,-1 0,1 0,0 0,-1 0,1 0,0 0,-1 0,1 0,0 0,-1 0,1 0,0 0,-1 0,1 0,0 0,0 1,-1-1,1 0,0 0,0 1,-1-1,1 0,0 1,-1-1,1 0,-1 1,1-1,0 1,-1-1,1 0,-1 1,1-1,-1 1,1-1,-1 0,1 1,-1-1,1 1,-1-1,0 0,1 1,-1-1,0 1,1-1,-1 0,0 0,0 1,1-1,-1 0,0 0,1 1,-1-1,0 0,1 1,-1-1,1 1,-1-1,0 0,1 0,-1 1,1-1,-1 0,1 1,-1-1,1 0,-1 0,1 0,-1 1,1-1,-1 0,1 0,-1 0,1 0,-1 0,0 1,1-1,0 0,-1 0,1 0,-1 0,1 0,-1 0,1 0,-1 0,1 0,-1 0,1 0,-1 0,0 0,1 0,-1 0,1 0,0 0,-1 0,1 0,0 0,-1-1,1 1,0 0,-1 0,1 0,-1-1,1 1,-1 0,1-1,0 1,-1 0,1-1,-1 1,1 0,-1-1,0 1,1-1,-1 1,0 0,1-1,-1 1,0-1,1 1,-1-1,0 1,0-1,0 1,0-1,0 0,0 1,0-1,0 1,0-1,0 1,0-1,0 0,0 1,-1-1,1 0,0 1,0-1,-1 1,1-1,-1 0,1 1,-1-1,0 0,0 0,0 0,1 1,-1-1,0 0,0 1,1-1,-1 0,0 1,0-1,0 0,0 1,0-1,1 0,-1 1,0-1,1 0,-1 1,0-1,1 1,-1-1,1 1,0-1,-1 1,1-1,-1 0,1 0,-1 1,1-1,0 1,0-1,-1 1,1-1,0 0,0 1,0-1,0 0,-1 1,1-1,0 0,0 1,0-1,0 1,0-1,0 0,0 1,0-1,1 0,-1 1,0-1,1 0,-1 1,0-1,1 0,-1 0,1 0,-1 1,0-1,1 1,0-1,-1 0,1 0,-1 1,1-1,0 1,-1-1,1 0,0 1,0-1,0 0,-1 1,1-1,0 1,0-1,0 0,0 1,0-1,0 1,0-1,0 1,0-1,0 1,0 0,0-1,0 1,0 0,0-1,0 1,0 0,0 0,0 0,0-1,0 1,0 0,1 0,-1 0,0 0,0 1,0-1,0 0,0 0,0 0,1 0,-1 1,0-1,0 0,0 0,0 1,0-1,0 0,0 0,0 0,0 1,0-1,-1 0,1 0,0 0,-1 0,1 0,0 0,-1 0,1 0,0 0,0 0,0 0,-1 0,1 0,-1 0,1 0,-1 0,0 0,1 0,-1 0,0 0,1 0,-1 0,0 0,1 0,-1 0,0 0,1 0,-1 0,0 0,1 0,-1 0,0 0,1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270 668,'2'0,"-4"0,2 0,0 0,0 0,0 0,0 0,0 0,0 0,0 0,0 0,0 0,0 0,1 0,-1 0,0 0,0 0,0 0,0 0,0 0,0 0,0 0,0 0,0 0,0 0,0 0,0 0,0 0,0 0,0 0,1 0,-1 0,0 0,0 0,0 0,0 0,0 0,0 0,0 0,0 0,0 0,0 0,0 0,0 0,0 0,0 0,0 0,0 0,0 0,0 0,0 0,0 1,0-1,0 0,0 0,0 0,0 0,0 0,0 0,0 0,-1 0,1 0,0 0,-1 0,1 0,-1 0,1 0,-1 0,0 0,1 0,-1 0,0 0,1 0,0 0,-1 0,1 0,0 0,-1 0,1 0,0 0,0 0,0 0,0 0,-1 0,1 0,0 0,0 0,0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72 398,'2'0,"-4"0,2 0,0 0,0 0,0 0,0 0,0 0,0 0,0 0,0 0,0 0,0 0,0 0,0 0,0 0,0 0,-1 0,1 0,0 0,0 0,0 0,0 0,0 0,0 0,0 0,0 0,0 0,0-1,0 1,0 0,1 0,-1 0,0 0,0 0,0 0,0 0,0 0,0 0,1 0,-1 0,0 0,0 0,0 0,0 0,0 0,0 1,0-1,0 0,0 0,0 0,0 0,0 0,0 0,0 0,0 0,0 0,0 0,0 0,0 0,0 0,0 0,0 0,0 0,0 0,0 0,0 0,0 0,0 0,0 0,0 0,0 0,0 0,0 0,0 0,0 0,0 0,0 0,0 0,0 0,0 0,0 0,0 0,0 0,0 0,0 0,0 0,0 0,0 0,0 0,1 0,-1 0,0 0,0 0,0 1,0-1,0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0,0 0,0 0,0-1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71 396,'2'0,"-4"0,2 0,0 0,0 0,0 0,0 0,0 0,0 0,0 0,0 0,0 0,0 0,0 0,0 0,1 0,-1-1,0 1,1 0,-1 0,1-1,0 1,0-1,1 0,-1 1,0-1,1 1,-1-1,0 0,1 1,-1-1,1 0,0 1,-1-1,0 0,1 1,-1-1,0 1,0-1,1 1,-2-1,1 1,0 0,-1 0,1 0,-1-1,0 1,1 0,-1 0,0 0,0 0,0 0,1 0,-1 0,0 0,0 0,0 0,0-1,0 1,1 0,-1 0,0 0,0 0,0 0,0 0,1 0,-1-1,0 1,0 0,0 0,0 0,0-1,1 1,-1 0,0 0,0 0,0-1,0 1,0 0,0 0,0 0,0 0,1-1,-1 1,0 0,0 0,0 0,0 0,0 0,0 0,0 0,0 0,0 0,0-1,0 1,0 0,0 0,0 0,0 0,0 0,0 0,0 0,0 0,0 0,0 0,0 0,0 0,0 0,0 0,0 0,1 0,-1 0,0 0,0 0,0 0,0 0,0 0,0 0,0 0,-1-1,1 1,0 0,0 0,-1 0,1 0,0 0,-1-1,1 1,0 0,-1 0,1 0,0 0,-1-1,1 1,0 0,0 0,-1 0,1 0,0 0,0 0,0-1,0 1,0 0,-1 0,1 0,0 0,0 0,0 0,0 0,0 0,0 0,0 0,1 0,-1 0,1 1,0-1,0 0,0 0,-1 0,1 1,0-1,-1 0,1 0,-1 0,1 0,-1 0,0 1,1-1,-1 0,0 0,0 0,1 0,-1 0,0 0,0 0,0 0,0 0,0 1,0-1,0 0,0 1,0-1,0 1,0-1,-1 1,1 0,0-1,-1 1,1-1,-1 1,1 0,0-1,-1 1,1-1,0 1,-1-1,1 0,0 0,0 1,-1-1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112 408,'2'0,"-4"0,2 0,0 0,0 0,-1 0,1 0,0 0,0 0,0 0,0 0,0 0,0 0,0 0,0 0,0 0,0 0,0 0,1 0,-1 0,0 0,0-1,0 1,0 0,0 0,0 0,0 0,0 0,0 0,0 1,1-1,-1 0,0 0,0 0,0 1,0-1,0 0,0 0,0 0,0 0,0 0,0 0,0 0,0 0,-1 0,1 0,0 0,0 0,0 0,0 0,0 0,0 0,-1 0,1-1,0 1,0 0,0 0,0 0,0-1,0 1,0 0,0 0,0 0,0 0,0 0,1 0,-1-1,0 1,0 0,0 0,1 1,-1-1,1 0,-1 0,0 1,0-1,0 0,1 1,-1-1,0 0,0 0,0 1,-1-1,1 0,0 0,0 0,0 0,0 1,0-1,0 0,0 0,0 0,-1 0,1 0,0 0,0 0,0-1,-1 1,1 0,0 0,0 0,0 0,0 0,0 0,0-1,0 1,0 0,0 0,0 0,0 0,0 0,0 0,0 0,1 0,-1 0,0 0,0 0,1 0,-1 0,0 1,0-1,0 0,0 0,0 1,0-1,0 0,0 1,0-1,0 0,0 0,0 1,-1-1,1 0,0 0,0 0,-1 0,1 0,0 0,-1 0,1 0,0-1,-1 1,1 0,0 0,0-1,0 1,0 0,-1 0,1-1,0 1,0 0,0-1,0 1,0 0,1 0,-1 0,0 0,0 0,0 0,0 0,0 0,0-1,0 1,0 0,0 0,0 0,2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115 410,'2'0,"-4"0,2 0,0 0,0 0,0 0,0 0,1 0,-1 0,0 0,1 0,0 0,-1-1,1 1,0 0,0 0,0 0,0-1,1 1,-1 0,0 0,1-1,-1 1,1 0,1-1,-1 1,0 0,1-1,-1 1,-1 0,1-1,0 1,-1 0,1 0,-1 0,1-1,-1 1,1 0,-1 0,0 0,0 0,0-1,0 1,-1 0,1 0,-1 0,0 0,1 0,-1 0,0 0,0 0,1 0,-1 0,0 0,0 0,0 0,0 0,0 0,0 0,0 0,0-1,0 1,0 0,0 0,0 0,0-1,-1 1,1 0,0-1,-1 1,1-1,-1 1,1-1,-1 1,0 0,1-1,-1 1,1-1,-1 1,1 0,-1 0,1-1,0 1,0 0,0 0,-1 0,1 0,0 0,0 0,0 0,0 0,0 0,0 0,0 0,0 0,0 0,0 0,0 0,0 0,0 0,0 0,1 0,0 1,-1-1,1 1,-1-1,1 0,0 1,-1-1,1 0,-1 1,1-1,-1 0,1 0,-1 1,0-1,0 0,1 0,-1 0,0 1,0-1,0 0,0 0,0 0,0 1,0-1,0 0,0 1,0-1,-1 1,0 0,1-1,-1 1,0-1,1 1,-1-1,1 0,-1 1,1-1,0 0,-1 0,1 0,0 1,-1-1,1 0,0 0,-1 0,0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173 694,'2'0,"-3"0,2 0,1 0,-2 0,1 0,1 0,-2 0,1 0,0 0,0 0,0-1,0 1,0 0,-1 0,1 0,0 0,-1 0,1 0,0 0,0 0,-1 0,1 0,0 0,0 0,0 0,-1 0,1 0,0 0,0-1,1 1,-1 0,0 0,1 0,-1-1,0 1,0 0,0 0,0-1,0 1,0 0,-1 0,1 0,-1 0,1 0,-1 0,1-1,-1 1,0 0,1 0,-1 0,0 0,1 0,0 0,0 0,-1 0,0 0,1 0,0 0,-1 0,0 0,1 0,-1 0,1 0,-1 0,0 0,1 0,-1 0,0 0,1 0,-1 0,0 0,1 0,-1 0,0 0,1 0,-1 0,0 0,0 0,1 0,-1 0,1 0,-1 0,0 0,1 0,-1 0,0 0,1 0,-1 0,0 0,1 0,-1 0,1 0,-1 0,1 0,-1 0,1 0,-1 0,0 0,1 0,-1 0,1 0,-1 0,0 0,1 0,-1 0,0 0,1 0,0 0,-1 0,1 0,-1 0,0 0,1 0,-1 0,0 0,0 0,0 0,1 0,-1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268 323,'2'0,"-4"0,2 0,0 0,0-1,0 1,0 0,0 0,0 0,0 0,0 0,0 0,1 0,-1 0,0 0,0 0,0 0,0 0,0 0,0 0,0 0,0 0,0 0,0 0,0 0,0 0,1 0,-1 0,0 0,0 0,0 0,0 0,0 0,0 0,0 0,0 0,1 1,-1-1,0 0,0 0,0 0,0 0,0 0,0 0,0 0,0 0,0 0,0 0,0 0,0 0,0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151 447,'2'0,"-5"0,3 0,0 0,0 0,0 0,0 0,0 0,-1 0,1 0,0 0,0 0,0 0,0 0,0 0,0 0,0 0,0 0,0 0,0 0,0 0,0 0,0 0,0 0,0 0,0 0,0 0,0 0,0 0,0 0,0 0,1 0,-1 0,0 0,0 0,0 0,0 0,0 0,0 1,0-1,0 0,0 0,0 0,0 0,0 0,0 0,0 0,0 0,0 0,0 0,-1 0,1 0,0-1,-1 1,1 0,0 0,0 0,0 0,0 0,0 0,0 0,0 0,0 0,0 0,0 0,0 0,0 0,0 0,0 0,1 0,-1 1,0-1,1 0,-1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0,1-1,-1 1,1 0,0-1,0 1,0-1,0 0,0 1,1-1,-1 0,0 0,1 0,-1 1,1-1,0 0,-1 0,1 0,0 0,0 0,0-1,0 2,-1-1,1 0,-1 0,0 1,0-1,0 1,-1-1,1 1,-1 0,1 0,-1 0,0-1,0 1,1 0,-1 0,0 0,0 0,0 0,0 0,1 0,-1 0,0 0,0 0,0 0,0 0,0 0,0-1,0 1,0 0,0 0,0 0,0 0,0 0,0 0,1 0,-1 0,0 0,0 0,0 0,0 0,0 0,0 0,0 0,0 0,0 0,0 0,0 0,0 0,0 0,0 0,0 0,0 0,0 0,0 0,0 0,0 0,0 0,0 0,0 0,0 0,0 0,1-1,-1 1,0 0,0 0,0 0,0 0,0 0,0 0,0 0,0 0,0 0,0 0,0 0,0 0,0 0,0 0,0 0,0 0,0 0,0 0,0 0,-1 0,1 0,0 0,-1 0,0 0,1 0,-1 0,1 0,-1 0,0 0,1 0,0 0,-1 0,1 0,0-1,-1 1,1 0,0 0,0 0,-1 0,1 0,0 0,0 0,0 0,0 0,0 0,0 0,0 0,0 0,0 0,0 0,0 0,0 0,0 0,1 0,-1 0,1 0,-1 0,1 0,-1 0,1 0,-1 0,1 0,-1 0,1 0,-1 0,0 0,1 0,-1 0,0 0,0 0,1 0,-1 0,0 0,0 0,0 0,0 1,0-1,0 0,0 1,0-1,0 1,0 0,0 0,-1 0,1-1,0 1,0-1,-1 1,1-1,0 1,0-1,0 1,-1-1,1 0,0 0,0 1,0-1,0 0,0 0,0 0,0 0,0 0,0 0,0 0,0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25 437,'2'0,"-4"0,2 0,0 0,0 0,0 0,0 0,0 0,0 0,0 0,0 0,0 0,0 0,0 0,0 0,0 0,0 0,0 0,0 0,0 0,1 0,-1 0,0 0,1 0,-1 0,0 0,1 0,-1 0,0 0,1 1,-1-1,0 0,0 0,1 0,-1 0,0 1,0-1,0 0,0 0,0 0,0 0,0 1,0-1,0 0,0 0,0 0,0 0,-1 0,1 0,0 0,0 0,0 0,0 0,0 0,-1 0,1 0,0 0,0 0,0 0,0 0,0 0,0-1,0 1,0 0,0 0,0 0,0 0,0 0,0 0,0 0,0 0,0 0,0 0,0 0,0 0,0 0,0 0,0 1,0-1,0 0,0 0,0 0,0 1,0-1,0 0,0 0,0 0,0 0,0 0,0 0,-1 0,1 0,0 0,0 0,0 0,0 0,0 0,0 0,0 0,0-1,0 1,0 0,0 0,0 0,0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26 438,'2'0,"-4"0,2 0,0 0,0 0,0 0,0 0,0 0,0 0,0 0,0 0,0 0,0 0,0 0,0 0,0 0,0 0,0 0,0 0,1 0,-1 0,1 0,-1 0,1-1,0 1,0 0,0 0,1 0,-1-1,0 1,1 0,-1-1,0 1,1 0,-1-1,1 1,-1-1,1 1,0-1,0 0,0 1,0-1,0 0,-1 1,0-1,0 1,0 0,0-1,0 1,0 0,-1-1,1 1,-1 0,1 0,-1-1,1 1,-1 0,0 0,0 0,1 0,-1 0,0 0,0 0,0-1,0 1,0 0,1 0,-1 0,0 0,0 0,0 0,0 0,0 0,0 0,1 0,-1 0,0 0,0 0,0 0,0 0,0 0,0 0,0 0,0 0,0 0,0 0,0 0,0 0,0 0,0 0,0 0,0 0,0 0,0 0,0 0,0 0,0 0,0 0,0 0,0 0,0 0,0 0,1 0,-1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74 422,'2'0,"-4"0,2 0,0 0,0 0,0 0,0 0,0 0,0 0,0 0,0 0,-1 0,1 0,-1 0,0 0,1 0,-1 0,1 0,-1 0,0 0,1 0,-1 0,1 0,0 0,-1 0,1 0,0 0,-1 0,1 0,0 0,0 0,-1 0,1 0,0-1,0 1,0 0,0 0,0 0,0 0,0 0,0 0,0 0,0 0,0 0,0 0,0 0,0 0,0 0,1 0,0 0,0 0,-1 0,1 0,-1 0,1 0,-1 0,0 0,0 0,0 0,0 0,0 0,1 0,-1 0,0 0,0 1,0-1,0 0,0 0,0 0,0 1,0-1,0 1,0 0,0-1,-1 1,1 0,0 0,-1 0,1-1,0 1,0 0,-1-1,1 1,0-1,0 0,0 1,0-1,-1 0,1 0,0 1,0-1,0 0,0 0,0 0,0 0,0 0,0 0,0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69 398,'2'0,"-4"0,2 0,0 0,0 0,0 0,0 0,0 0,0 0,0 0,0-1,0 1,0 0,0 0,0 0,0 0,0 0,0 0,0 0,0 0,0 0,0 0,0 0,0 0,0 0,0 0,0 0,0 0,0 0,0 0,0 0,0 0,0 0,0 0,0 0,0 0,1 0,-1 1,0-1,0 0,0 0,0 0,0 0,0 0,0 0,0 0,0 0,0 0,0 0,0 0,0 0,0 0,0 0,-1-1,1 1,0 0,0 0,0 0,0 0,0 0,0-1,0 1,0 0,0 0,0 0,0 0,0 0,0 0,0 0,0 0,0 0,0 0,0 0,1 0,-1 0,0 0,0 0,0 1,0-1,1 0,-1 0,0 0,-1 1,1-1,0 0,0 0,0 0,0 0,0 0,0 1,-1-1,1 0,0 0,0 0,0 0,0-1,0 1,0 0,0 0,-1 0,1 0,0 0,0 0,0 0,0 0,0 0,0 0,0 0,0-1,1 1,-1 0,0 0,0 0,0 0,0 0,1 0,-1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423 331,'2'0,"-4"0,2 0,0 0,0 0,0-1,0 1,0 0,0 0,0 0,0 0,0 0,0 0,0 0,0 0,0-1,0 1,0 0,0 0,1 0,-1 0,0 0,0 0,0 0,0 0,0 0,0 0,0 0,0 0,-1 0,1 0,-1 1,0 0,0 0,0-1,0 1,0 1,1-1,-1 0,0 0,1 0,-1 0,1 0,-1 1,1 0,0-1,0-1,0 1,0 0,0 0,0-1,1 1,-1-1,0 1,1-1,0 1,-1-1,1 0,-1 1,1-1,0 0,-1 0,2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427 345,'2'0,"-4"0,2 0,0-1,0 1,0 0,0 0,0-1,0 1,-1 0,1 0,0-1,0 1,0 0,1 0,-1-1,0 1,0 0,0 0,0-1,0 1,1 0,-1 0,0 0,0 0,1-1,-1 1,1 0,-1 0,1 1,-1-1,1 0,-1 0,0 0,1 1,-1-1,0 0,0 1,0-1,0 1,0-1,0 1,0 0,-1-1,1 1,0-1,-1 1,1-1,0 1,-1-1,1 0,0 1,0-1,0 0,-1 0,1 0,0 0,0 0,0 0,0 1,0-1,0 0,0 0,0 0,0-1,0 1,1 0,-1-1,0 1,1-1,-1 1,1-1,-1 1,1-1,-1 1,1-1,-1 1,1 0,-1-1,0 1,0 0,0 0,1-1,-1 1,0 0,0 0,0 0,0 0,0 0,0 0,0 0,0 1,0-1,-1 1,1 0,0-1,0 1,0-1,-1 1,1-1,0 1,0-1,0 0,0 1,1-1,-1 0,0 0,1 1,-1-1,1 0,0 0,-1 0,1 0,-1 0,3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447 348,'2'0,"-4"0,2 0,0 0,0 0,0 0,0 0,0 1,1-1,-1 0,0 0,0 0,0 1,0-1,0 1,0-1,0 1,0-1,0 1,0-1,0 1,0 0,0-1,0 1,-1-1,1 0,0 1,0-1,0 0,0 0,0 1,-1-1,1 0,0 0,0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462 342,'2'0,"-4"0,2 0,0 0,0 0,0 0,0 0,0 0,0 0,1 0,-1 0,0 0,0 0,0 0,0 0,0 0,0 0,0 0,0 0,0 0,0 0,0 1,0-1,0 0,1 0,-1 1,0-1,1 0,-1 1,0-1,1 0,-1 1,1-1,-1 0,1 0,-1 0,0 0,1 0,-1 0,0 0,1 0,-1 0,1 0,-1-1,0 1,1 0,-1 0,0 0,0-1,1 1,-1 0,0 0,0 0,0 0,0 0,0-1,1 1,-1 0,0 0,0 0,0 0,0 0,0 0,0 1,0-1,0 0,0 1,0 0,0-1,0 1,0 1,0-1,0 0,0 0,0 1,0-1,-2 3,2-2,-1-1,1 0,-1 0,-1 1,2-1,-1 0,1-1,-1 0,0 1,1-1,-1 0,0 0,1 0,0 0,-1 0,1 0,-1 0,1-1,0 1,0 0,1-1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479 356,'2'0,"-4"0,2 0,0 0,0 0,0 0,0 0,0 0,0 0,0 0,0 0,0 0,0 0,0 0,0 0,1 0,-1 0,0 1,1-1,-1 0,0 1,0-1,0 1,0-1,0 1,0 0,0-1,0 1,0-1,-1 1,1-1,0 1,0-1,-1 1,1-1,0 0,0 1,0-1,-1 0,1 0,0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206 289,'2'0,"-4"0,2 0,0 0,0 0,0 0,0 0,0 0,0 0,-1 0,1 0,0 0,0 0,0 0,0-1,0 1,0 0,0 0,0 0,0 0,0 0,0 0,0 0,0 0,0 0,0 0,0 0,0 0,0 0,0 0,1 0,-1 0,0 0,0 0,0 0,0 0,1 0,-1 0,0 0,1 1,-1-1,0 0,0 0,0 0,0 0,0 0,0 0,0 1,0-1,0 0,1 0,-1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0,-1 0,1 0,0 0,0 0,0 0,0 0,0 0,0 0,0-1,0 1,0 0,0 0,0 0,0 0,0 0,0 0,0 0,0 0,0 0,0 0,0 0,0 0,0 0,0 0,0 0,0 1,0-1,0 0,0 0,0 0,0 0,0 0,0 0,0 0,0 0,0 0,0 0,0 0,0 0,0-1,0 1,0 0,0 0,0 0,0 0,0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492 344,'2'0,"-4"0,2 0,0 0,0 0,0 0,0-1,0 1,0 0,0 0,1 0,-1 0,0 0,1 0,-1 1,0-1,1 0,-1 0,0 0,1 0,-1 1,0-1,0 0,1 1,-1-1,0 1,0 0,0-1,0 1,0 0,0-1,-1 1,1 0,-1 0,1 0,0 0,0-1,-1 1,1 0,0-1,-1 1,1-1,0 1,0-1,0 0,0 0,0 1,0-1,0 0,0 1,1-1,-1 0,0 0,1 1,0-1,-1 0,1 0,0 0,0 0,-1 0,1 0,-1 0,1 0,-1 0,1 0,0-1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490 352,'2'0,"-5"0,3 0,0 0,0 0,0 0,0 0,0 0,0 0,1 0,-1 0,1 0,0 0,0 0,1 0,-1 0,0 0,2 1,-2-1,0 0,0 0,1-1,2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524 337,'2'0,"-4"0,1 1,1-1,0 0,0 1,0-1,0 1,0 0,1 0,-1 0,0 0,0 0,0 0,0 1,0-1,0 0,0 4,0-4,0 1,0-1,-1 1,1-1,-1 1,1-1,-1 0,1 0,-1 0,0 0,1 0,-1-1,1 1,-1-1,1 0,-1 1,1-1,0 0,-1 0,1 0,0 0,-1 0,1 0,0 0,0 0,0 0,-1 0,1 0,0 0,0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551 354,'2'0,"-4"0,2 0,0 0,0 0,0 0,0 0,0 0,0 0,0 0,0 0,0 0,0 0,0 0,0 0,0 0,1 1,0-1,1 0,-1 0,1 0,1 0,-1 0,1 0,0 1,0-1,0 0,0 0,0 0,0 0,0 0,-1 0,0 0,0 0,-1 0,1 0,-1 1,0-1,0 0,-1 0,1 0,-1 0,0 0,0 0,1 0,-1 0,0 0,0 0,0-1,0 1,-1 0,0-2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592 348,'2'0,"-4"0,2 0,0 0,0 0,0 0,0 0,0 0,0 0,0 0,1 1,-1-1,0 0,1 0,-1 1,0-1,0 0,1 0,-1 1,0-1,1 0,-1 1,0-1,0 0,1 1,-1-1,0 0,0 1,-1 0,1 0,0-1,-1 1,0 0,0 0,0 0,1 0,-1 0,0-1,0 1,0-1,0 1,0-1,0 0,1 1,-1-1,1 0,0 0,-1 0,1 0,0 1,0-1,-1 0,1 0,0 0,0 0,0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619 342,'2'0,"-4"0,2 0,-1 0,1 0,0 0,0 0,0 0,1 0,-1 0,2 0,-1 0,0 0,1 0,-1 0,1 0,-1 0,1 0,-1 0,1 0,-1 0,1 0,-1 0,0 0,0 0,0 0,0 0,0 0,-1 0,0 0,1 0,-1 0,0 0,0 0,0 0,0 0,0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627 339,'2'0,"-4"0,1 0,1 1,0-1,0 0,-1 1,1 0,0-1,-1 1,1 0,-1 0,1 0,-1 0,0 0,1 0,-1 0,1 1,-1-1,1 0,-1 0,1 0,-1 0,1 0,-1 1,0-1,1-1,0 1,0-1,-1 0,1 1,0-1,0 0,0 0,0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616 356,'2'0,"-3"0,1-1,1 1,-1 0,1 0,1 0,-1 0,0 0,1 0,-1 0,0 0,1-1,-1 1,0 0,0 0,0 0,-1 0,1 0,0 0,-1 0,1 0,-1 0,0 0,2-1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618 327,'2'0,"-4"0,2 0,0 0,0 0,1 0,-1 0,0 0,1 0,-1 0,1 0,1 0,-1 0,1 0,-1 0,0 0,0 0,0 0,-1 0,1 0,0 0,0 0,-1 1,1-1,0 0,-1 0,0 0,1 0,-1 0,1 0,-1-1,0 1,0 0,0 0,1 0,-1 0,0-1,0 1,0 0,0 0,0 0,0 0,0-1,0 1,0 0,0 0,0 0,0 0,0 0,0 0,1-1,-1 1,0 0,0 0,0 1,0-1,1 0,-1 0,0 1,1-1,-1 1,0-1,1 1,-1 0,0 0,0-1,-1 1,1 0,-1 0,1-1,-1 1,0 0,1-1,-1 0,0 1,1-1,0 0,-1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661 342,'2'0,"-4"0,2 0,0 0,0 0,0 0,-1 0,1 1,0-1,-1 1,0-1,0 1,0 0,0 0,0 0,0 0,1 0,-1 0,0 1,1-1,-1 0,1 0,0 0,0 1,0-1,0 0,0 0,1 0,-1-1,1 1,0 0,-1-1,1 0,-1 0,1 1,2-2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335 187,'2'0,"-4"0,2 0,0 0,0 0,0 0,0 0,0-1,0 1,0 0,0 0,0 0,0 0,0 0,0 0,0-1,0 1,0 0,0 0,0 0,0-1,1 1,-1-1,1 1,-1 0,1 0,0 0,-1 0,0-1,1 1,0 1,0-1,-1 0,0 0,1 0,-1 0,1 1,-1-1,0 0,1 1,-1 0,0-1,1 1,-1 0,0 1,0-1,0 0,0 0,-1 0,1 0,0 0,-1 0,1 0,0-1,-1 1,1-1,0 1,-1-1,1 1,-1-1,1 1,0-1,0 0,0 1,0-1,-1 0,1 0,0 0,0 0,0 0,0 0,0 0,0 0,0 0,0 0,0 0,0 0,0 0,1 1,0-1,-1 0,1 0,0 0,0 0,0 0,-1-1,2 1,-2 0,1 0,0 0,-1 0,1 0,-1 0,1 0,0 0,-1 0,0 0,1-1,1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667 353,'2'0,"-4"0,1-1,1 1,0 0,0-1,-1 1,1 0,0 0,0 0,0-1,0 1,0 0,0 0,-1 0,1-1,0 1,0 0,1 0,-1 0,0 0,0-1,0 1,0 0,0 0,1 0,-1 0,0 0,1 0,-1 0,0 0,1 0,-1 1,0-1,0 0,0 1,0-1,1 1,-1-1,0 1,0-1,-1 1,1 0,0-1,0 1,0-1,0 1,0-1,0 0,0 0,0 1,0-1,0 0,0 0,0 0,0 0,0 0,0 0,0 0,0-1,1 1,-1-1,1 1,-1-1,0 1,1-1,-1 1,1 0,-1-1,0 1,1-1,-1 1,0 0,0 0,0 0,0-1,1 1,-1 0,0 0,0 0,0 0,0 0,0 0,0 1,-1-1,1 1,0-1,0 1,0-1,0 1,0-1,0 0,0 1,1-1,-1 1,0-1,0 1,1-1,-1 0,1 0,1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684 355,'2'0,"-4"0,2 0,0 0,0 0,0 0,1 1,-1-1,0 0,0 1,-1-1,1 1,0-1,0 1,0 0,-1 0,1 0,-1-1,1 1,0 0,-1-1,1 1,0-1,0 0,-1 1,1-1,0 0,0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688 354,'2'0,"-4"0,2 0,0 0,0 0,0 0,0 0,0 0,0 0,0 0,1-1,-1 1,0 0,0 0,0 1,0-1,0 0,0 0,1 1,-1-1,0 0,1 0,-1 1,1-1,-1 0,1 1,-1-1,1 0,0 0,0 0,0 0,0 0,0 0,-1 0,1 0,0-1,-1 1,1 0,0-1,-1 1,1 0,-1-1,1 1,-1 0,0-1,0 1,1 0,-1 0,0 0,0 0,0 0,0 0,0 0,0 0,0 0,0 0,0 0,0 0,0 0,-1 0,1 1,-1 0,1 0,-1 0,1 0,-1 0,1 0,-1 0,1 1,-1-1,1 1,-1 0,1-1,-2 3,2-3,-1 1,0-1,1 0,-1 0,0 0,0 0,0-1,0 0,1 1,-1-1,0 0,0 0,1-1,-1 1,1-1,-1 1,1-1,-1 1,1-1,0 0,0 1,0-1,0 0,1 1,0-1,0 0,0 1,0-1,1 1,-1-1,0 1,1 0,-1 0,0-1,3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714 369,'2'0,"-4"0,2 0,0 0,0 0,0 0,0 0,0 0,0 0,0 0,0 0,0 0,0 0,0 1,0-1,-1 1,1 0,-1 0,1 0,-1 0,1 0,-1 0,0-1,0 1,1 0,-1-1,1 1,0-1,-1 0,1 0,0 1,0-1,0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724 352,'2'0,"-4"0,2 0,0 0,0 0,0 0,0 0,1-1,-1 1,0 0,0 0,0 0,1 0,-1 0,1 0,-1 0,0 1,1-1,-1 0,0 0,1 0,-1 1,0-1,0 1,0-1,0 1,0 0,0 0,-1 0,1 0,-1 0,1 0,-1 0,1-1,0 1,-1 0,1-1,0 1,0-1,-1 1,1-1,0 1,0-1,0 1,0-1,0 0,0 1,0-1,1 1,-1-1,1 0,-1 1,1-1,-1 0,1 1,-1-1,1 0,0 0,-1 0,1 0,-1 0,2-1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719 360,'2'0,"-4"0,2 0,0 0,0 0,0 0,0 0,0 0,1 0,0 1,0-1,0 0,0 0,1 1,-1-1,0 0,0 0,0 0,1 0,-1 0,0 0,4-1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756 348,'2'0,"-4"0,2 0,0 0,0 0,0 1,-1 0,1-1,0 2,0-1,0 0,0 0,0 1,0-1,0 1,0-1,0 0,0 1,0-1,-1 1,1-1,-1 0,1 0,-1 1,0-1,1-1,-1 1,1 0,-1-1,1 1,-1-1,1 0,-1 0,1 1,-1-1,1 0,0 0,0 0,-1 0,1 0,0 0,0 0,0 1,0-1,0 0,0 0,-1 0,1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1073 656,'2'0,"-4"0,2 0,0-1,0 1,0 0,0 0,0 0,0 0,0 0,0-1,0 1,0 0,0 0,0 0,0 0,0 0,0 0,0 0,1 0,-1 0,0-1,0 1,0 0,0 0,0 0,0 0,0 0,0 0,0 0,0 0,0 0,0 0,0 0,0 0,0 0,0 0,0 0,0 0,0 0,-1 1,1-1,0 1,-1 0,1 0,-1 0,1 0,-1 0,1 0,-1 0,1 0,-1 0,1 0,-1 0,1 0,0 0,-1 0,1-1,0 1,0 0,0-1,0 1,0 0,0-1,0 1,0-1,0 1,0-1,0 0,0 1,0-1,0 0,0 1,0-1,0 1,0-1,0 0,1 0,-1 1,0-1,0 0,0 0,1 0,-1 1,0-1,0 0,1 0,-1 0,1 0,-1 0,0 0,1 0,0 0,-1 0,1 0,0 0,0 0,-1 0,1 0,1-1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665,'2'0,"-3"0,1 0,0 0,0 0,0 0,0 0,0 0,0 0,0 0,0 0,0 0,0 0,0 0,0 0,1 0,-1 0,0 0,0 0,0 0,0 0,0 0,0 0,0 0,0 0,0 0,0 0,0 0,0 0,0 0,0 0,0 0,0 0,0 0,0 0,0 0,0 0,0 0,0 0,0 0,0 0,0 0,0 0,0 0,0 0,0 0,0 0,-1 0,1 0,-1 0,0 0,0 0,0 0,0 0,0 0,-1 0,1 0,-1-1,1 1,-1 0,1 0,-1 0,1 0,-1-1,1 1,0 0,0 0,0 0,0 0,1-1,-1 1,1 0,-1 0,1 0,0 0,-1 0,1 0,0 0,0 0,0 0,-1 0,1 0,0 0,0 0,0 0,0 0,0 0,0 0,0 0,0 0,0 0,0 0,0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675,'2'0,"-5"0,3 0,0 0,0 0,0 0,0 0,0 0,0 0,0 0,0 0,0 0,0 0,0 0,0 0,0 0,0 0,0 0,0 0,0 0,1 0,0 0,1 0,-1 0,1 0,0 0,-1 0,2 0,-1 0,0 0,1 0,-1 1,1-1,-1 0,1 0,-1 0,0 0,0 0,0 1,0-1,0 0,-1 0,1 0,-1 0,1 0,-1 0,0 0,0 0,0 1,-1-1,1 0,-1 0,1 0,-1 0,1 0,-1 0,0 0,1 0,-1 0,0 0,0 0,1 0,-1 0,0 0,0 0,0 0,1 0,-1 0,0 0,0 0,0 0,0 0,0 0,0 0,0 0,0 0,0 0,0 0,0 0,0 0,0 0,0 0,0 0,0-1,0 1,0 0,-1-1,1 1,0-1,-1 1,1 0,0-1,-1 1,1 0,0-1,-1 1,1-1,0 1,0 0,-1 0,1-1,0 1,0 0,0 0,-1 0,1 0,0 0,0-1,0 1,0 0,0 0,0 0,0 0,0 0,0 0,0 0,0 0,0 0,0 0,0 0,0 0,1 0,0 1,-1-1,1 0,-1 1,1-1,-1 0,0 0,1 1,-1-1,0 1,0-1,1 0,-1 1,0-1,0 1,0-1,-1 1,1 0,0-1,-1 1,1 0,-1-1,0 1,0 0,-1 0,1 0,0-1,0 1,1-1,-1 1,0-1,1 0,-1 0,1 0,0 1,0-1,-1 0,1 0,0 0,0 0,0 0,0 0,0 0,0 0,-1 0,1 0,0 0,0 0,2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359 182,'2'0,"-4"0,2 0,0 0,0 1,0-1,0 1,1 0,-1 0,0 0,1 0,-1 1,0 1,0-2,1 0,-1 0,0 0,0 0,0-1,0 1,0 0,0 0,0-1,0 1,0-1,0 0,0 0,0 0,0 1,0-1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1172 655,'2'0,"-4"0,2 0,0 0,0 0,0 0,0 0,0 0,0 0,0 0,0-1,0 1,0 0,0 0,0 0,0 0,0 1,0-1,-1 1,0-1,1 1,-1 0,0 0,1 0,-1 1,0-1,0 0,1 1,-1 0,1 0,-1-1,1 1,-1-1,1 1,0-1,0 1,0-1,-1 1,2-1,-1 0,0 1,0-1,1 0,-1 0,1 0,0 0,0 0,0 0,0 0,0-1,0 1,2-1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1184 673,'2'0,"-4"0,2 0,0 0,0 0,0 0,0-1,0 1,0 0,0 0,0 0,0-1,-1 1,1 0,0-1,0 1,0 0,0-1,0 1,0 0,0 0,0-1,0 1,1 0,-1-1,0 1,0 0,0 0,1-1,-1 1,0 0,0 0,1 0,-1 0,0 0,1 0,-1 0,0 0,1 0,-1 0,0 1,1-1,-1 1,0-1,1 1,-1 0,0 0,0-1,0 1,0 0,0 0,-1 0,1 0,0 0,-1-1,1 1,0-1,0 1,-1-1,1 1,0-1,0 0,-1 1,1-1,0 0,0 0,0 0,0 0,0 0,0 0,0 0,0 0,0 0,0 0,0 0,1 0,-1-1,1 1,-1-1,1 1,-1-1,1 0,0 0,0 1,-1-1,1 0,0 1,-1-1,1 1,-1-1,1 1,-1-1,0 1,1 0,-1 0,0 0,0-1,0 1,0 0,0 0,0 0,0 1,0-1,-1 1,1 0,-1-1,1 1,0 0,-1 0,1-1,0 1,0 0,0 0,0 0,0-1,0 1,0 0,0-1,1 1,-1 0,1 0,0-1,-1 1,1-1,0 1,-1-1,1 0,0 0,-1 0,3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1210 684,'2'0,"-4"0,2 0,0 0,0-1,0 1,0 0,0 0,0 0,0 0,0 0,0 0,0 0,0 0,0 0,0 0,0-1,0 1,0 0,0 0,0 0,0 0,0 0,0 0,0 0,0 0,0 0,0 1,0-1,0 1,0 0,0-1,-1 1,1 0,-1 0,0 0,1 0,-1-1,1 1,-1 0,1-1,-1 0,1 1,0-1,0 0,0 0,0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1224 672,'2'0,"-4"0,2 0,0 0,0 0,0 0,0 0,0 0,0-1,0 1,0 0,0 0,0 0,0 0,0 0,0 1,0-1,0 1,0-1,-1 1,1-1,0 1,0-1,0 1,0 0,0 0,1-1,-1 1,0-1,0 1,1-1,-1 0,0 1,0-1,1 0,-1 0,0 0,1 0,-1 0,1 0,-1 0,1-1,0 1,-1 0,1 0,-1-1,0 1,1-1,-1 1,0 0,0 0,1-1,-1 1,0 0,0 0,0 0,0-1,0 1,0 0,0 0,0 0,0 0,0 0,0 0,0 0,0 0,0 0,0 1,0 0,-1-1,1 1,0 1,-1-1,1 0,0 0,-1 1,0 0,1 0,-1 0,0 0,0 0,0 0,0 0,0 0,0 0,1-1,-1 0,0 0,0 0,0 0,0-1,1 1,-1-1,1 0,-1 0,0 0,1-1,-1 1,0-1,1 1,-1-1,0 0,1-1,0 1,0 0,0 0,0 0,1 0,-1 0,1 0,-1 1,1-1,0 0,1 1,-1-1,0 1,0-1,1 1,-1 0,4-1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1250 689,'2'0,"-4"0,2 0,0 0,0 0,0 0,0 0,0 0,-1 0,1 1,-1 0,1-1,-1 1,0-1,0 1,1 0,-1 0,0 0,0 0,0-1,1 1,-1 0,0-1,1 0,0 1,-1-1,1 0,0 0,0 0,0 0,0 1,0-1,0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1262 670,'2'0,"-4"0,2 0,0 0,0 0,0 0,0 0,0 0,0 0,0 0,0 0,1 0,-1 0,1 0,0 0,-1 1,1-1,-1 0,1 0,-1 1,1-1,-1 0,0 1,1-1,-1 1,0-1,0 1,0-1,0 1,0-1,0 1,0 0,0-1,0 1,-1 0,1-1,-1 1,1 0,-1 0,0 0,1 0,-1-1,1 1,-1 0,1-1,0 1,-1-1,1 1,0-1,-1 1,1-1,0 1,0-1,0 0,0 1,0-1,-1 0,1 1,1-1,-1 0,0 1,0-1,0 0,1 0,-1 1,0-1,1 0,0 1,-1-1,1 0,-1 0,1 0,-1 1,1-1,-1 0,1 0,-1 0,1 0,-1 0,0-1,1 1,0-1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1258 682,'2'0,"-4"0,2 0,0 0,0 0,0 0,0 0,0 0,0 0,0 0,0 0,0 0,0 0,0 0,0 0,0 0,1 0,-1 0,1 0,0 0,0 0,0 1,0-1,-1 0,1 0,0 0,-1 0,1 1,0-1,-1 0,1 0,0 0,-1 1,1-1,0 0,-1 0,2-1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1294 669,'2'0,"-4"0,2 0,0 0,-1 1,1 0,0-1,0 1,0 0,-1 2,1-2,0 0,0 0,0 1,-1-1,1 0,-1 0,1 1,-1-1,0 1,0-1,0 1,0-1,0 1,0-1,0 0,0 0,0 0,0-1,0 1,0-1,1 1,-1-1,1 0,-1 0,1 0,0 0,0 0,-1 0,1 1,0-1,0 0,0 0,0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415 235,'2'0,"-4"0,2 0,0-1,1 1,-1 0,0 0,1 0,-1 0,0 0,1 0,-1 0,0 0,1 0,-1 0,0 0,1 0,-1 0,0 0,1 0,-1 0,0 0,1 0,-1 0,0 0,1 0,-1 0,0 0,1 0,-1 0,0 0,1 0,-1 0,0 0,1 0,-1 0,1 0,-1 0,0 0,1 0,-1 0,0 0,0 0,0 0,1 0,-1 0,0 0,0 0,0 0,0 0,1 0,-1 0,0 0,0 0,0 0,0 0,0 0,0 0,1 0,-1 0,0 0,0 0,0 0,0 0,0 0,0 0,0 0,-1 0,0 0,0 0,0 0,0 0,-1 0,1 0,0-1,-1 1,1 0,-1 0,1 0,-1 0,0 0,1 0,-1 0,1 0,-1 0,0 0,1 0,-1 0,1 0,0 0,-1 0,1 0,0 0,0 0,0 0,0 0,0 0,1 0,-1 0,0 0,1 0,0 0,-1 0,1 0,0 0,-1 0,1 0,0 0,0 0,0 0,-1 0,1 0,0 0,0 0,0 0,0 0,0 0,0 0,0 0,0-1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594 233,'2'0,"-4"0,2 0,0 0,0 0,0 0,0 0,0 0,0 0,0 0,0 0,0 0,0 0,0 0,0 0,0 0,0 0,0 0,0 0,0 0,0 0,0 0,0 0,0 0,0 0,-1 0,1 0,-1 1,0-1,-1 0,1 0,-1 0,0 0,0 0,-1 1,1-1,-1 0,0 0,0 0,0 0,1 0,-1 0,1 0,0 0,1 0,0 0,0 0,0 0,0 0,0 0,1 0,-1 0,1 0,-1 0,1 0,0 0,0 0,-1 0,1 0,0 0,0 0,0 0,0 0,-1 0,1 0,0 0,0 0,0 0,0 0,0 0,0 0,0-1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364 181,'2'0,"-3"0,1-1,1 1,0 0,-1 0,1 0,0 0,1 0,-1 0,0 0,0 1,0-1,0 1,0-1,0 1,-1 0,1-1,-1 1,1 0,-1 0,1 1,-1-1,0 1,-1-1,0 1,1-1,-1 0,0 0,0 0,0 0,0-1,0 1,-3 1,3-1,-2-1,2 1,0-1,0 0,0 0,1 0,-1 0,1 0,-1 0,1 0,0 1,0-1,-1 0,1 0,0 0,0 0,0 0,0 0,0 0,0 0,-1 0,1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697 223,'2'0,"-4"0,2 0,0 0,0 0,0 0,0 0,0 0,0 0,0 0,-1 1,1-1,-2 0,0 1,0-1,0 1,-1-1,1 1,0-1,-1 0,1 0,0 1,0-1,0 0,0 0,0 1,1-1,0 0,0 0,0 0,0 0,1 0,-1 0,1 0,0 0,-1 0,1 0,0 0,0 0,0 0,0 0,-1 0,1 0,0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911 309,'2'0,"-4"0,2 0,0 0,0 0,0 0,0 0,0 0,0 0,0 0,0 0,0 0,-1 0,1 0,0 0,0-1,0 1,0 0,0 0,0-1,0 1,0 0,0 0,-1-1,1 1,0 0,0-1,0 1,0 0,0-1,0 1,0 0,1 0,-1-1,0 1,0 0,0-1,0 1,1 0,-1 0,0-1,0 1,1 0,-1 0,0 0,1 0,-1 0,0 0,1 0,-1 0,1 0,-1 1,0-1,1 0,-1 1,1-1,-1 1,0-1,1 1,-1 0,0 0,0 0,0 0,0 0,0 0,0 0,0 0,0-1,0 1,0 0,0-1,0 1,-1-1,1 1,0-1,0 0,0 0,0 1,0-1,0 0,0 0,0 0,0 0,0 0,0 0,0 0,0 0,0 0,0 0,0 0,0 0,0 0,0-1,0 1,0-1,0 1,0-1,1 0,-1 0,1 0,-1 0,1 0,-1 0,1 0,-1 0,1 0,-1 1,1-1,-1 0,1 1,-1-1,0 1,0-1,0 1,1-1,-1 1,0 0,0 0,0 0,0 0,0-1,0 1,0 0,0 0,0 0,0 1,0-1,0 0,0 1,-1 0,1-1,0 1,0 0,0 0,0 0,0 0,0 1,0-2,0 1,0 0,1 0,-1 0,1-1,-1 1,1 0,-1-1,1 0,-1 1,1-1,0 0,-1 1,1-1,0 0,-1 0,2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951 295,'2'0,"-4"0,2 0,0 0,0 0,0 0,0 0,0 0,0 0,-1 1,1-1,-1 1,1 0,-1 0,0 0,0 0,1 0,-1 0,0 1,0-1,0 0,0 0,1-1,-1 1,1 0,-1-1,1 1,-1-1,1 1,0-1,0 0,0 1,0-1,0 0,0 1,0-1,0 0,0 1,0-1,0 1,0-1,1 1,-1-1,1 1,-1-1,1 1,-1-1,1 1,0 0,-1-1,1 1,0-1,-1 1,1-1,-1 0,1 1,0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934 323,'2'0,"-4"0,2 0,1 1,-1-1,0 0,1 1,-1-1,1 1,0-1,-1 1,1-1,-1 1,1-1,0 1,-1-1,1 0,-1 1,0-1,0 0,1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903 297,'2'0,"-4"0,2 0,0 0,0 0,0 0,0 0,0 0,0 0,0 0,0 0,0 0,0 1,-1-1,0 1,1-1,-1 1,0 0,0 0,0-1,0 1,0 0,0 0,0-1,0 1,1-1,-1 1,1-1,-1 1,1-1,-1 0,1 0,0 1,-1-1,1 0,0 0,0 0,0 0,0 0,0 1,-1-1,1 0,0 0,0 1,1-1,-1 1,1 0,-1 0,1 0,0 0,-1 0,1 0,0 0,0 0,0 0,0 0,0 0,0 0,0 0,-1 0,1-1,0 1,-1-1,1 1,-1-1,0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884 320,'2'0,"-4"0,2 0,0 0,1 0,-1 1,0-1,0 1,0-1,1 1,-1-1,0 1,1 0,-1-1,1 1,-1-1,1 1,-1-1,1 0,-1 1,1-1,-1 0,0 1,1-1,1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913 338,'2'0,"-4"0,2 0,0 0,0 0,0 0,0 0,0 0,0 1,0-1,0 1,0-1,0 1,0 0,0 0,0-1,0 1,0-1,1 0,-1 1,0-1,0 0,0 0,1 0,-1 0,0 0,0 0,1 0,-1 0,1 0,-1 0,1-1,-1 1,1 0,-1-1,1 1,-1 0,0-1,0 1,1 0,-1 0,0 0,0-1,0 1,0 0,0 0,0 0,1 0,-1 1,0-1,0 0,1 1,-1 0,0-1,0 2,1-1,-1 0,0 0,0 1,0-1,1 1,-1 0,0 0,0-1,0 1,0-1,-1 1,1-1,0 0,0 0,-1 0,1 0,-1-1,1 1,-1-1,1 0,-1 1,0-1,1 0,-1 0,0-1,1 1,-1 0,1-1,-1 1,1-1,0 1,-1-1,2 1,-1-1,0 0,1 0,0 0,-1 1,1-1,0 0,0 1,0 0,0-1,0 1,-1 0,0 0,0 0,1 0,-1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897 341,'2'0,"-4"0,2 0,0 0,0 0,0 0,0 0,0 0,0 0,0 1,0-1,-1 1,0 0,1-1,-1 1,0 0,0 0,0 0,0 0,0 0,0 0,0 0,0 0,1 0,-1-1,0 1,1-1,-1 1,1-1,0 0,0 0,0 0,-1 0,1 1,0-1,0 0,0 0,0 1,0-1,0 0,0 1,0 0,1-1,-1 1,1 0,-1 0,1 0,0 0,-1 0,1 0,0 0,0 0,-1 0,1-1,-1 1,1-1,-1 1,0-1,1 1,-1-1,0 0,0 1,1-1,-1 0,0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880 368,'2'0,"-4"0,2 0,0 0,0 0,1 0,-1 1,1-1,-1 1,1-1,-1 1,1-1,0 1,0-1,-1 1,1-1,-1 1,1-1,-1 0,1 1,-1-1,1 0,-1 1,1-1,-1 0,3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957 338,'2'0,"-4"0,2 0,0 0,0 0,0 0,0 0,0 0,0 0,0 0,0 0,-1 0,1 1,-1 0,0 0,0 0,0 0,0-1,0 1,0 0,0 0,0 0,0 0,0 0,0 0,0-1,0 1,0 0,1-1,-1 0,1 1,0-1,-1 1,1-1,0 1,0-1,0 1,0-1,0 1,0-1,1 1,-1 0,1-1,0 1,-1 0,1-1,0 1,0 0,-1-1,1 0,0 1,-1-1,1 1,-1-1,1 0,-1 0,1 1,-1-1,0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756 189,'2'0,"-4"0,2 0,0 0,-1 0,1 0,0 0,0-1,1 1,-1 0,0 0,0 0,1-1,-1 1,0 0,2 0,-1-1,-1 1,1 0,-1 0,2 0,-1 0,1 0,-2 0,1 0,-1 0,1 1,0-1,-1 2,0-1,0 0,-1 0,-1 1,2-2,-1 1,0-1,0 1,0-1,1 0,-1 1,1-1,-1 0,1 0,-1 1,1-1,0 0,0 0,0 0,0 0,0 0,0 0,0 0,1 0,0-1,0 1,0 0,1 0,-1 0,-1 0,2 1,-2-1,1 0,0 0,-1 1,1-1,0 1,-1-1,0 1,0-1,0 1,0 0,0 0,0-1,-1 1,1-1,-1 1,1-1,-2 1,2-1,-2 0,1 1,0-1,0 0,0 0,1 0,-1 0,0 0,1 0,-1 0,1 0,-1-1,1 1,0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938 365,'2'0,"-4"0,1 0,2 0,-1 1,0-1,0 0,1 1,-1-1,0 1,1-1,0 1,-1-1,1 1,0-1,0 1,0 0,0-1,-1 1,1-1,-1 0,1 1,-1-1,1 0,-1 0,0 0,0 0,0 1,1-1,-1 0,0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917 389,'2'0,"-4"0,2 0,0 0,0 0,0 0,0 0,0 0,0 0,0 0,0 0,0 0,0 0,0 0,-1 0,1 0,0 0,0 0,0 0,0 0,0 0,0 0,0 0,0 0,0 0,0 0,0 0,0 0,0 0,0-1,0 1,0 0,0 0,0 0,0 0,0 0,0 0,0 0,0 0,0 0,0 0,0 0,0 0,0 0,0 0,0 0,0 0,0 0,0 0,0 0,0 0,0 0,0 0,0 0,0 0,0 0,0 0,0 0,0 0,0 0,0 0,0 0,0 0,0 0,0 0,0 0,0 0,0 0,0 0,0 0,1 0,-1 0,0 0,0 0,1 0,-1-1,0 1,1 0,-1 0,0 0,1 0,-1 0,1 0,-1 0,0 0,1 0,-1 1,1-1,-1 0,1 1,-1-1,1 0,-1 1,0-1,1 0,-1 0,0 0,0 1,1-1,-1 0,0 0,0 0,0 0,0 0,1 0,-1 1,0-1,0 0,0 0,0 0,0 0,0 0,0 0,0 0,0 0,0 0,0 0,0 0,0 0,0 1,0-1,0 0,0 1,0-1,-1 1,1 0,-1 0,0 0,1 0,-1 0,0 0,0 0,0 0,0 0,0 0,0 0,0 0,0-1,1 1,-1 0,0-1,1 1,-1-1,1 0,0 0,0 0,-1 1,1-1,0 0,0 0,0 0,0 0,0 0,0 0,0 0,0 0,0 0,0 0,0 0,0-1,1 1,-1 0,1 0,-1 0,1 0,0 0,-1 0,1 1,0-1,0 0,0 0,0 0,0 1,0-1,0 0,0 0,-1 0,1 1,0-1,0 0,0 0,0 0,-1 0,1 0,-1 0,0 0,1 0,-1-1,0 1,0-1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918 400,'2'0,"-3"0,1 0,0 0,0 0,1-1,-1 1,1 0,-1 0,1 0,0 0,0 0,-1 0,1 0,0 0,0 0,-1 0,1 0,-1 0,1 0,-1 0,0 0,1 0,-1 0,0 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905 397,'2'0,"-4"0,2 0,0 0,-1 0,1 0,-1 1,0-1,-1 1,1-1,0 1,0 0,0-1,0 1,0 0,0-1,0 1,0-1,1 0,-1 1,1-1,-1 0,1 1,0-1,0 0,-1 0,1 0,0 0,0 1,0-1,0 0,0 1,0-1,0 1,0-1,0 1,1 0,-1-1,1 1,-1 0,1 0,-1 0,1 0,0-1,-1 1,1 0,0 0,-1-1,1 1,-1-1,1 1,-1-1,1 0,-1 0,0 1,1-1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878 408,'2'0,"-4"0,2 0,0 1,1-1,-1 0,1 1,0-1,-1 1,1-1,0 1,-1 0,1-1,0 1,-1-1,1 1,-1-1,1 0,0 1,-1-1,1 0,1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947 387,'2'0,"-4"0,2 0,0 0,0-1,0 1,0 0,0 0,0 0,0 0,0 0,0 0,-1 1,1-1,0 0,-1 1,0-1,1 1,-1 0,-1 0,1 0,0 0,0-1,0 1,0 0,1-1,-1 0,1 1,-1-1,1 1,0-1,-1 0,1 1,0-1,0 0,0 1,0-1,1 1,-1-1,0 1,1-1,-1 1,1-1,-1 1,1-1,0 1,-1-1,1 0,-1 1,1-1,0 1,-1-1,1 0,-1 0,1 1,-1-1,0 0,1 0,-1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929 406,'2'0,"-4"0,2 0,0 0,0 1,0-1,0 0,0 0,1 0,-1 1,0-1,1 1,-1-1,1 1,-1-1,1 1,-1-1,1 0,-1 1,1-1,0 0,-1 1,1-1,-1 0,0 0,1 0,-1 0,1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888 408,'2'0,"-4"0,2 0,0 0,0 0,0 0,0 0,0 0,0 0,0 0,0 0,0 0,0 0,0 0,0 0,0 0,0 0,0 0,0 0,0 0,0 0,0 0,0 0,0 0,0 0,0 0,0 0,0 0,0 0,0 0,0 0,0 0,0 0,0 0,0 0,0 0,0 0,0 0,0 0,0 0,0 0,0 0,-1 0,1 0,-1 0,1 0,0 0,0 0,0 0,0 0,0 0,0 0,0 0,0 0,0 0,0 0,0 0,0 0,0 0,0 0,0 0,0 0,0 0,0 1,0-1,0 0,1 0,-1 1,0-1,1 0,-1 1,0-1,1 1,-1-1,1 1,-1-1,0 1,1-1,-1 1,1-1,-1 1,0-1,1 1,-1 0,1-1,-1 0,1 1,-1-1,0 0,1 1,-1-1,0 0,0 0,0 1,0-1,1 0,-1 0,0 0,0 0,0 0,0 0,0 0,0 0,1 0,-1 0,0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884 411,'2'0,"-4"0,2 0,0 0,0 0,0 0,0 0,0 0,0 0,0 0,0 0,0 0,0 0,0 0,0 0,0 0,0 0,0 0,0 0,0 0,0 0,0 0,0 0,0 0,0 0,0 0,0 0,0 0,0 0,0 0,0 0,0 0,0 0,0 0,0 0,0 0,0 0,0 0,0 1,0-1,1 0,-1 1,0-1,1 1,-1-1,0 1,0-1,1 1,-1-1,0 1,0-1,1 0,-1 1,0-1,0 0,0 1,0-1,0 0,0 0,1 0,-1 1,0-1,0 0,0 0,0 0,0 0,0 0,0 0,0 0,0 0,0 0,0 0,0 0,0 0,-1 0,1-1,0 1,-1 0,1-1,-1 1,1-1,-1 1,1-1,-1 1,1-1,0 1,-1 0,1-1,0 1,0 0,-1 0,1 0,0 0,0-1,0 1,0 0,0 0,0 0,0 0,0 0,0 0,0 1,0-1,1 0,-1 1,0-1,0 0,0 0,1 1,-1-1,0 0,1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837 478,'2'0,"-4"0,2 0,0 0,0 0,-1 0,1 0,-2 0,1 0,-1 0,-1 0,1 0,-2 0,0-1,-1 1,0 0,0 0,-1-1,1 1,-1 0,1 0,0 0,0 0,-1 0,1 0,1 0,0 0,1 0,0 1,0-1,0 0,0 0,0 0,1 0,0 0,1 0,-1 0,1 0,0 0,1 0,-1 0,1 0,0 0,0 0,0 0,0 0,0 0,0 0,0-1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785 186,'2'0,"-4"0,2 0,0 0,0 0,0 0,0 0,0 0,0 0,0 0,0 0,0 0,0 0,0 0,0 1,1 0,-1 0,0 1,1-1,-1 1,0 0,0-1,1 0,-1 0,0 0,0 0,0 0,0 0,0-1,0 1,0-1,1 0,-1 1,0-1,0 0,0 0,0 0,0 0,0 1,0-1,0 0,0 0,0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595 470,'-1'0,"0"0,-2 0,0-1,-1 1,-1 0,-1 0,1 0,-1 0,0 0,0 0,-1 0,0 0,1 0,-1 0,1 0,0 0,1 0,0 0,2 0,0 0,0-1,-1 1,3 0,-1-1,1 1,0 0,0 0,0 0,0 0,1 0,-1-1,1 1,0 0,0 0,-1 0,1 0,0 0,0 0,0 0,-1 0,1 0,0 0,0 0,0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1063 476,'2'0,"-4"0,2 0,1 0,-1 0,0 0,0 0,0 0,0 0,0 0,0 0,0 0,0 0,0 0,0 0,0 0,0 0,1 0,-1 0,0 0,0 0,0 0,0 0,0 0,0 0,0 0,0 0,0 0,0 0,-1 0,1 0,-2 0,-1 0,-1-1,0 1,-2-1,1 0,-1 1,-1-1,0 0,0 1,0-1,0 1,0-1,0 1,0-1,1 1,1 0,1-1,1 1,0 0,1 0,0 0,1 0,0 0,0 0,0 0,1 0,0-1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585 103,'2'0,"-4"0,2 0,0 0,0 0,0-1,0 1,0 0,-1 0,1-1,1 1,-1 0,0-1,0 0,0 1,1-1,-1 0,1 0,-1 0,1 0,0 0,0 0,-1 1,1-1,0 0,-1 1,1 0,0-1,0 0,0 1,-1 0,1 0,-1 0,1 0,0 0,-1 0,1 0,0 0,0 1,-1-1,2 2,-1-1,-1 0,1 0,-1 0,1 0,-1 0,0 0,0 0,0 1,0-1,0 0,0 0,-1 0,1 0,-1 0,0 0,1 0,-1 0,0 0,-1 0,1-1,0 1,0 0,-1-1,1 0,-1 1,1-1,-1 0,1 0,0 0,0 0,0 0,0-1,0 1,0 0,1-1,-1 1,0-1,0 1,1-1,-1 1,1-1,-1 0,1 1,-1-1,1 0,0 1,0-1,0 0,0 0,0 1,0-1,1 1,-1-1,0 1,1-1,-1 1,0-1,1 1,-1 0,0-1,2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588 100,'2'0,"-3"0,1 1,0-1,1 0,-1 1,1 0,-1 0,0-1,1 1,-1 0,1 0,-1-1,0 1,1 0,-1 0,0-1,0 1,1 0,-1 0,0 0,0-1,1 1,-1 0,0-1,0 1,0-1,1 1,-1-1,0 0,0 0,0 1,0-1,0 0,1 0,-1 0,0 1,1-1,1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619 112,'2'0,"-4"0,2 0,0 0,0 0,0 0,0 0,1 0,0 0,0 0,-1 0,1 0,0 0,0 0,-1 0,1 0,-1 0,1 0,-1 0,1 0,-1 0,1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617 106,'2'0,"-4"0,2 0,1 0,0-1,0 1,-1 0,1 0,0 0,0 0,1 0,-1 0,0 0,0 0,-1 0,1 0,1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82,'2'0,"-4"0,3-1,-1 1,0 0,0 0,0 0,0 0,0-1,0 1,0 0,0 0,0 0,0 0,0 0,0 0,0 0,0 0,0 1,0 0,-1 0,1 0,0 1,0-1,0 0,-1 1,1-1,0 1,0-1,0 1,-1-1,1 1,0-1,0 0,0 1,0-1,0 0,0 0,0 0,1 0,-1 0,0-1,0 1,0-1,0 1,1-1,-1 1,0-1,0 1,0-1,1 0,-1 0,0 0,0 1,1-1,-1 0,0 0,1 0,-1 0,0 0,2-1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95,'2'0,"-4"0,1 0,0 0,0 0,0 0,0 0,-1 0,1 0,0 0,-1 0,-1 0,2 0,0 0,0 0,0 0,1 0,-1 0,1 0,0 0,-1 0,1 0,0 0,0 0,-1 0,1 0,0 0,0 0,0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683 106,'2'0,"-4"0,2 0,0 0,0 0,0-1,0 1,0 0,0 0,0-1,0 1,0 0,0 0,0-1,0 1,0 0,-1 0,1 0,0-1,0 1,-1 0,1 0,-1 0,1 0,-1 0,1 0,-1 1,0-1,1 0,-1 0,1 1,-1-1,1 0,-1 1,1-1,0 0,-1 1,1-1,0 1,0-1,0 0,-1 1,1-1,0 0,0 1,0-1,0 0,0 0,0 1,0-1,0 0,0 0,1 1,-1-1,0 0,0 0,0 0,0 0,1 0,-1 0,0 0,1 0,-1 0,1-1,-1 1,1 0,-1-1,1 1,0 0,-1-1,1 1,-1-1,0 1,1 0,-1 0,0 0,1-1,-1 1,0 0,0 0,0 0,0 0,0 0,0 0,0 0,0 0,0 0,0 0,1 0,-1 0,0 0,1 0,-1 1,0-1,0 0,0 1,1-1,-1 1,0-1,0 1,1-1,-1 0,0 0,0 1,0-1,1 0,-1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693 105,'2'0,"-4"0,2 0,0 0,0 0,0 0,1 0,-1 0,0 0,0 0,0 0,0 0,0 0,0 0,0 0,0 0,0 0,0 0,0 0,0 1,0-1,0 1,0-1,1 1,-1 0,0-1,0 1,0-1,0 1,0-1,0 0,0 1,0-1,0 0,0 0,0 0,0 1,0-1,0 0,0 0,0 0,0 0,0 0,0 0,0 0,0-1,0 1,0 0,1-1,-1 1,0-1,1 1,-1-1,0 1,1 0,-1-1,0 1,0 0,1 0,-1 0,0-1,0 1,0 0,0 0,1 0,-1 0,0 0,1 0,-1 1,0-1,1 0,-1 1,1-1,-1 0,0 1,1-1,-1 1,0-1,0 1,1-1,-1 0,0 1,0-1,0 0,0 0,0 1,0-1,0 0,0 0,1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787 183,'2'0,"-4"0,2 0,0 0,0-1,0 1,0 0,0-1,0 1,1 0,-1 0,1-1,1 1,0-1,0 1,-1 0,1 0,-1 1,1-1,-1 0,1 1,-1 0,-1 0,1 0,0 0,-1 0,1 1,0 0,-1 0,0-1,0 0,0 0,-1 2,1-2,-2 2,1-2,-1 0,0 1,0-2,1 1,-1 0,1-1,0 0,0 1,0-1,0 0,0 0,1 0,-1 0,1 0,0 0,-1 0,1 0,-1 0,1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91,'2'0,"-4"0,2-1,0 1,1 0,-1 0,0-1,0 1,0 0,0 0,1 0,-1 0,0 0,0 0,0 0,0 0,0 0,0 1,-1-1,1 1,-1 0,1 1,-1-1,1 0,-1 0,0 1,1-1,-1 1,1-1,-1 1,1-1,0 1,0 0,0-1,0 1,0-1,1 0,-1 0,1 1,-1-1,1-1,0 1,-1 0,1-1,-1 1,1-1,0 1,0-1,-1 0,3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742 110,'2'0,"-4"-1,2 1,0 0,-1 0,1 0,0-1,0 1,0 0,0-1,0 1,0 0,0-1,0 1,0 0,0-1,0 1,1 0,-1 0,0-1,0 1,0 0,0 0,0-1,0 1,0 0,1 0,-1 0,0 0,0 0,0 0,1 0,-1 0,0 1,1-1,-1 0,0 1,0 0,0-1,1 1,-1 0,-1 0,1-1,0 1,0 0,0 0,0-1,0 1,0-1,-1 0,1 0,0 1,0-1,0 0,0 0,0 0,0 0,0 0,0 0,0 0,1 0,-1-1,0 1,1-1,-1 0,1 0,-1 1,1-1,-1 0,0 1,1-1,-1 1,0-1,0 1,1 0,-1-1,0 1,0 0,0 0,0-1,0 1,0 0,0 0,1 0,-1 0,0 0,-1 0,1 1,0-1,0 1,0 0,0-1,0 1,0 0,0-1,0 1,1-1,-1 0,0 1,0-1,0 1,0-1,1 0,-1 1,0-1,1 0,-1 0,0 0,2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757 113,'1'0,"-1"0,0 0,0 0,0-1,0 1,1 0,-1 0,0 0,0 0,0 0,0 0,0 0,1 0,-1 0,0 0,0 0,0 0,0 0,0 0,0 0,0 0,1 1,-1-1,0 0,0 1,0-1,1 1,-1-1,0 1,0 0,0 0,0 0,-1 0,1-1,0 1,0 0,-1-1,1 1,0-1,0 1,-1-1,1 0,0 0,0 0,0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765 108,'2'0,"-4"0,2 0,0 0,0 0,0 0,0 0,0 0,0 0,0 0,0 0,0 0,0 0,0 0,1 0,-1 0,0 0,1 1,-1-1,0 0,0 0,1 0,-1 1,0-1,1 0,-1 0,0 0,1 0,-1 0,0 0,1 0,-1 0,1-1,-1 1,1 0,-1 0,1-1,-1 1,0 0,1 0,-1-1,0 1,0 0,0 0,0 0,1 0,-1 0,0 0,0 0,0 0,0 0,0 0,0 0,0 0,0 0,0 0,0 0,0 1,0-1,0 1,0 0,0 0,0 0,0 1,0-1,0 0,0 1,0-1,0 1,0-1,0 1,-1-1,1 0,0 1,-1-1,1 0,-1 0,1 0,-1 0,1 0,-1-1,1 1,0-1,-1 0,1 1,0-1,0 0,-1 0,1 0,0 0,-1-1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781 125,'2'0,"-4"0,2 0,0 0,0 0,0 0,0 0,0 0,0 0,1 0,-1 1,0-1,1 1,-1-1,0 1,0 0,0-1,0 1,0 0,0-1,0 1,0 0,-1-1,1 1,0-1,-1 1,1 0,0-1,0 0,-1 0,1 1,0-1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794 105,'2'0,"-4"0,2 0,0 0,0 0,0 0,0 0,0 0,0 0,0 0,0 0,0 0,0 0,0 0,0 0,0 0,1 0,-1 0,1 1,-1-1,1 0,-1 1,1-1,-1 1,1-1,-1 1,0-1,1 1,-1 0,0-1,0 1,0 0,0 0,0 0,0-1,0 1,0 0,0-1,0 1,0 0,-1 0,1-1,0 1,0 0,0-1,-1 1,1-1,0 1,0-1,0 1,0-1,0 1,0-1,0 0,1 1,-1-1,0 1,1-1,-1 1,1-1,0 1,0-1,0 0,-1 0,1 1,0-1,0 0,0 0,0 0,-1 0,2-1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795 116,'2'0,"-4"0,2 0,0 0,0 0,0 0,0 0,0 0,0 0,0 0,0 0,0 1,1-1,0 0,0 0,0 0,1 0,-1 0,0 0,-1 0,1 0,0 0,-1 0,1 0,0 0,0 0,1-1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826 103,'2'0,"-4"0,2 0,0 0,0 0,0 0,0 0,0 0,0 1,0 0,1-1,-1 1,0 0,0 1,0-1,0 0,1 1,-1-1,0 1,0-1,-1 1,1 0,0 0,-1 0,0-1,1 1,-1-1,1 1,-1-1,0 0,1 0,-1 0,0 0,1-1,-1 1,1-1,-1 1,1-1,0 0,0 0,0 0,0 0,-1 1,1-1,0 0,0 0,0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783 124,'2'0,"-4"0,2 0,0 0,0 0,0 0,0 0,0 1,-1-1,1 0,0 0,0 0,0 0,0 0,0 0,0 0,0 0,0 0,0 0,0 0,0 0,0 0,0 0,0 0,0 0,0 0,0 0,0 0,0 0,0 0,0 0,0 0,0 0,0 0,0 0,0 0,0 0,0 0,0 0,0 0,0 0,1 0,-1 0,0 0,0 1,0-1,0 0,0 0,0 0,0 0,0 0,0 0,0 0,0 0,0 0,0 1,0-1,0 0,0 0,0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662 224,'2'0,"-4"0,1 0,1 0,0 0,0 0,-1 0,1 0,0-1,-1 1,1 0,0 0,-1 0,1 0,0 0,0-1,-1 1,1 0,0 0,-1 0,1-1,0 1,0 0,-1 0,1 0,0-1,0 1,0 0,-1 0,1 0,0 0,0 0,0-1,-1 1,1 0,0 0,0 0,0-1,0 1,0 0,-1 0,1-1,0 1,0 0,0-1,0 1,-1 0,1-1,0 1,0-1,0 0,0 1,0-1,0 1,0-1,-1 0,1 1,0-1,0 0,0 1,0-1,0 0,0 0,0 0,0 0,0 0,0 0,0 0,0 0,0 0,0 0,0 0,0 0,1 0,-1 0,0 0,0 0,0 0,0 0,1 0,-1 1,0-1,0 0,0 1,0-1,0 1,1-1,-1 0,0 1,0-1,0 0,0 1,0-1,0 1,0-1,0 0,0 1,1-1,-1 1,0-1,0 1,0-1,0 1,0-1,0 1,0-1,0 1,0 0,0 0,0-1,0 1,0 0,0 0,0 0,0-1,0 1,0 0,0 0,0-1,1 1,-1 0,0 0,1-1,-1 1,1 0,0 0,0-1,0 1,1 0,-1 0,0-1,0 1,1 0,-1 0,1 0,-1 0,1 0,-1 0,1-1,-1 1,1 0,-1 0,0 0,1 0,-1 0,0 0,0 0,0 0,0 0,0 0,0 0,0 0,0 0,0 1,-1-1,1 0,0 0,0 0,-1 0,1 0,0 0,-1 0,1 0,-1 0,1 0,0 0,-1 0,1 0,-1 0,1 0,0 0,-1 0,0 0,1 0,-1 0,1 0,-1 0,0 0,1 0,-1 0,1 0,-1 0,0 0,1 0,-1 0,0 0,1 0,-1 0,0 0,0 0,1 0,-1 0,0 0,0 0,0 0,1 0,-1 0,0 0,1 0,-1 0,0 1,0-1,1 0,-1 0,0 1,1-1,-1 1,0-1,1 1,-1 0,1 0,-1 0,1 0,-1 1,0-1,1 0,-1 1,1-1,-1 1,0 0,1 0,-1-1,0 1,1-1,-1 1,0-1,0 1,0-1,0 1,1-1,-1 0,0 1,0-1,0 1,0-1,0 0,0 0,0 1,0-1,0 0,0 0,0 0,0 0,0 0,0 0,0-1,0 1,-1 0,1-1,0 0,0 1,0-1,0 0,0 1,0-1,0 0,0 0,0 0,0 0,0 0,0 0,0 1,0-1,0 0,0 0,0 0,0 0,0 0,0 0,0 0,0 0,0 0,0 0,0 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995 363,'2'0,"-4"0,2 0,0 0,0 0,0 0,0 0,0 0,0 0,0 0,0 0,0 0,0 0,0 0,0 0,0 0,0 0,0 0,0 0,0 0,0 0,0 0,0 0,0 0,0 0,0 0,0 0,0 0,0 0,0 0,0 0,-1 0,1 0,0-1,0 1,0 0,0 0,0 0,0 0,0 0,0 0,0 0,0 0,0 0,0 0,0 0,1 0,-1 0,0 0,0 0,0 0,0 0,0 0,0 0,0 0,0 0,0 0,0-1,0 1,0 0,0 0,0 0,0 0,0 0,0 0,0 0,0 0,0 0,0 0,0 0,0 0,0 0,0 0,0 0,0 0,0 0,0 0,0 0,0 0,0 0,0 0,0 0,0-1,0 1,0 0,0 0,0 0,0 0,1 0,-1-1,0 1,0 0,0 0,0 0,0 0,0 0,0 0,0 0,0 0,1 0,-1 1,0-1,0 0,0 0,0 0,0 1,0-1,0 0,0 0,-1 0,1 0,0 0,0 0,0 0,0 0,0 0,-1 0,1 0,0 0,0 0,0 0,0 0,-1 0,1-1,0 1,0 0,0 0,1 0,-1 0,0 0,0 0,0 0,0 0,0 0,0 0,0 0,0 0,0 0,1 0,-1 0,0 0,0 0,0 0,0 0,0 0,0 1,-1-1,1 0,0 0,-1 0,1 0,-1 0,1 0,0 0,0 0,-1 0,1-1,0 1,0 0,0 0,0 0,-1 0,1-1,0 1,0 0,0 0,0 0,0 0,0 0,0 0,0 0,1 0,-1 0,0 0,0 0,0 0,0 0,0 0,0 0,0 1,0-1,0 0,0 0,0 0,0 0,-1 0,1 0,0 0,0 0,0 0,0 0,0 0,0 0,0 0,0 0,0 0,0 0,0 0,0 0,0 0,0 0,0 0,0 0,0 0,0 0,0 0,0 0,0 0,0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319 435,'2'0,"-4"0,2 0,0 0,0 0,0 0,0-1,-1 1,-2 0,0 0,0 0,-2 0,-5-1,-1 1,0 0,6 0,1 0,0 0,1 0,-3 0,3 0,-2 0,3 0,1 0,-1 0,2-1,-1 1,1 0,-1 0,1 0,-1 0,1 0,0 0,0 0,0 0,0 0,1 0,4-1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283 443,'-1'0,"-4"0,2 1,2-1,0 0,0 0,0 0,0 0,0 0,1-1,0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457 427,'2'0,"-4"0,2-1,0 1,0 0,0 0,0 0,0 0,0 0,0 0,0 0,0 0,0 0,0 0,0 0,0 0,0 0,0 0,0 0,0 0,0 0,0 0,0 0,0 0,0 0,0 0,0 0,0 0,0 0,0 0,0 0,0 0,0 0,0 0,1 1,-1-1,0 0,0 0,0 1,0-1,0 0,0 0,0 1,1-1,-1 0,0 0,0 0,0 1,0-1,0 0,0 0,0 0,1 0,-1 1,0-1,0 0,1 0,-1 0,0 0,0 1,1-1,-1 0,0 0,0 0,1 0,-1 0,0 0,1 0,-1 1,0-1,0 0,1 0,-1 0,0 0,1 0,-1 0,0 0,1 0,-1 0,0 0,1 0,-1 0,1 0,-1-1,0 1,1 0,-1 0,0 0,1 0,0-1,0 1,-1 0,1 0,0 0,-1-1,0 1,1 0,-1 0,1 0,-1 0,0 0,1 0,-1 0,0 0,1 0,-1 0,1 0,0 0,-1 0,1 0,-1 0,0 0,1 1,-1-1,1 0,0 1,-1-1,1 1,0 0,-1-1,0 0,1 1,-1-1,0 1,1-1,-1 0,0 0,0 1,0-1,0 0,1 0,-1 0,0 0,0 0,0 0,0 1,0-1,0 0,0 0,1 0,-1 0,0 0,0 0,0 0,1-1,-1 1,1 0,-1 0,1 0,-1 0,1 0,0 0,0 0,-1-1,1 1,0 0,0 0,-1 0,1 0,0 0,-1 0,1 0,-1 0,2-1,-1 1,0 0,0 0,0 0,0 0,0-1,0 1,0 0,0 0,1 0,-1-1,-1 1,1 0,0 0,0 0,0 0,0 0,1-1,-1 1,1 0,-1 0,0 0,-1 0,2 0,-1-1,0 1,0 0,0 0,0 0,0 0,0 0,0 0,0 0,0 0,0 0,-1 0,1 0,0 0,0 0,-1 0,1 0,0 1,-1-1,2 0,0 0,-1 0,0 0,0 1,0-1,0 0,-1 0,1 0,1 0,-2 0,1 0,0 1,0-1,0 0,0 0,0 0,0 0,1 0,-1 0,0 0,0 0,0 0,0 0,0 0,0 0,0 0,0 0,0 0,1 0,-2 0,1 0,0 0,-1 0,2 0,-2 0,1 0,0 0,-1 0,1 0,0 0,-1 0,2 0,-2 0,1 0,0-1,0 1,0 0,0 0,-1 0,1 0,-1 0,1 0,-1 0,1 0,-1 0,1 0,-1 0,0 0,1 0,-1 0,1 0,-1 0,1 0,-1 0,0 0,1 0,-1 0,0 0,0 0,1 0,-1 0,0 0,1 0,-1 0,0 0,1 0,-1 0,1 0,-1 0,0 0,1 0,-1-1,2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499 468,'2'0,"-4"0,2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0,0-1,0 1,-1 0,1 0,0-1,0 1,-1 0,1 0,0-1,0 1,-1 0,1 0,0-1,0 1,-1 0,1 0,0 0,-1 0,1-1,-1 1,1 0,0 0,-1 0,1 0,-1 0,0 1,0-1,1 0,-1 0,0 1,1-1,-1 1,1-1,-1 1,1-1,0 0,-1 1,1-1,0 0,0 1,-1-1,1 0,0 0,0 1,0-1,0 0,0 1,0-1,0 0,0 1,0-1,0 0,0 1,0-1,0 1,0-1,0 0,0 1,1-1,-1 0,0 1,0-1,1 1,0-1,-1 1,1-1,-1 0,1 0,-1 0,1 0,-1 0,1 0,0 0,0 0,0 0,0-1,0 1,0-1,0 1,-1-1,1 1,-1-1,1 1,-1-1,1 0,0-1,-1 1,0 1,0-1,1 0,-1-1,0 1,0 0,0 0,0-1,-1 1,1 0,0 0,-1-1,1 0,0 1,-1 0,1 0,-1 0,1 0,-1 0,0 0,1 1,-1-1,1 1,-1-1,0 0,0 1,1-1,-2 1,2-1,-2 1,2 0,-1 0,1 0,-1-1,0 1,1 0,-1 0,1 0,-1 1,1-1,-1 0,1 0,0 0,-1 1,1-1,0 0,0 0,0 0,0 1,0-1,0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525 451,'2'0,"-4"0,2 0,1 0,-1 0,0 0,0 0,0 0,1 0,0-1,-1 1,0 0,1 0,0 0,-1 0,1 0,-1-1,1 1,0 0,-1 0,1-1,0 1,-1-1,1 1,0-1,-1 1,1-1,-1 1,0 0,0-1,0 1,1 0,-1-1,0 1,0 0,0-1,0 1,0 0,0-1,0 1,-1 0,1-1,-1 1,1 0,0 0,0 0,0 0,-1 0,1 0,-1 0,1 0,0 1,0-1,-1 0,1 1,0-1,-1 1,1-1,0 1,0 0,-1-1,1 2,0-1,0 0,0 0,0 0,-1 0,1 1,0 0,0-1,0 0,0 0,0 0,0 0,1 0,-1 0,0 1,0-1,0 0,0 0,0-1,0 1,0 0,0 0,0 0,0 0,0 0,0-1,0 1,0 0,0-1,0 1,0 0,0-1,0 1,0-1,0 0,0 0,0 1,0-1,0 0,-1 0,1 0,-1 1,1-1,0 0,-1 0,0-1,0 1,1 0,0 0,-1 0,1 0,0-1,0 1,-1-1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553 464,'2'0,"-4"0,2 0,0 0,-1 0,-2 0,2 0,0 0,-1 0,1 0,-1 0,1 0,-1 0,1 0,-2-1,2 1,-1 0,1 0,0 0,0 0,0 0,0 0,0 0,1 0,-1 0,1 0,0 0,-1 0,1 0,0 0,-1 0,1 0,0 0,0 0,0 0,0 0,-1 0,1 0,0 0,0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554 493,'2'0,"-5"0,2 0,0 0,0 0,-1 0,0 0,0 0,-1 0,0 0,1 0,-1-1,0 1,-1 0,1 0,0 0,-1-1,0 1,1 0,0-1,0 1,1 0,-1-1,1 1,1 0,-3-1,3 1,-1 0,-1-1,2 1,0 0,0-1,0 1,1 0,0 0,-1 0,1 0,-1 0,1 0,0 0,0 0,0 0,0 0,0 0,0 0,0 0,0 0,-1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504 523,'2'0,"-4"0,2 0,0 0,0 0,0 0,0 0,0 0,0 0,0 0,0 0,0 0,1-1,-1 1,0 0,0 0,0 0,0 0,0-1,0 1,0 0,0 0,0-1,0 1,0 0,-1-1,1 1,0-1,-1 1,1 0,-1 0,0-1,0 1,1 0,-1 0,0 0,0 0,1 0,-2 0,2 0,-1 0,0 1,1-1,-1 0,1 1,-1-1,1 0,-1 1,1-1,0 1,-1 0,1 0,0 0,0 0,0-1,0 1,0-1,0 1,0 0,0-1,1 1,-1-1,0 1,1-1,-1 0,0 1,1-1,-1 0,1 0,-1 1,1-1,-1 0,0 0,1 0,-1 0,1 0,1-1,-2 0,1 1,-1-1,1 1,-1-1,1 0,-1 0,0 0,1 0,-1 0,0 0,0 0,0 0,1 0,-1 0,0 0,0-1,0 1,-1-1,1 1,0 0,-1-1,1 1,-1 0,0 1,1-1,-1 0,1 0,-1 0,0 1,0-1,0 1,0-1,1 1,-1 0,0-1,-1 1,2 0,-1 0,0 0,0 0,1 0,-1 0,0 0,0 0,0 0,1 0,0 0,-1 0,1 0,-1 1,1-1,0 0,0 0,1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516 522,'-1'0,"1"0,0 0,0-1,0 1,0 0,0 0,0 0,0 0,0-1,0 1,0 0,1-1,-1 1,0 0,0 0,1 0,-1 0,1 0,-1 0,0 0,1 0,-1 0,1 0,-1 1,1-1,-1 0,0 1,0-1,1 2,-1-2,0 1,0 0,-1-1,1 1,0 0,-1 0,1 0,0 0,-1 0,0 0,1 0,-1 0,1-1,0 0,-1 1,1-1,0 0,-1 1,1-1,0 0,0 0,0 0,0 0,-1 0,1 0,0 0,0 0,0 0,0 0,0 0,0 0,0 0,1 0,-1 0,0-1,1 1,-1-1,1 1,-1-1,1 1,0-1,-1 0,1 1,0-1,-1 0,1 0,-1 0,1 1,-1-1,0 0,1 1,-1-1,0 1,0 0,0 0,0 0,0 0,1-1,-1 1,0 0,0 0,0 0,0 0,0 0,-1 0,1 1,0-1,0 0,0 1,-1-1,1 1,0 0,-1 0,1 0,0-1,0 1,0 0,0 0,0 0,0-1,0 1,0-1,1 1,-1-1,0 1,1-1,-1 0,0 1,1-1,-1 0,1 0,-1 1,1-1,-1 0,1 0,-1 0,1 0,-1 1,0-1,1 0,-1 0,0 0,1 0,-1 0,0 0,0 0,1 0,-1 0,1 0,-1 0,0 0,1 0,-1 0,0 0,1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559 497,'2'0,"-4"0,2 0,0 0,0 0,0 1,0 0,0-1,0 1,-1 0,1-1,0 1,0 0,-1 0,1-1,0 1,0 0,-1 0,1-1,0 0,0 1,0-1,0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887 252,'2'0,"-4"0,2 0,0 0,0 0,0 0,0 0,0 0,0 0,0 0,0 0,0 0,1 0,-1 0,0-1,0 1,0 0,0 0,0 0,0 0,0 0,1 0,-1-1,0 1,0 0,1 0,-1 0,0 0,1 0,-1 0,0 0,0 0,1-1,-1 1,0 0,0 0,1 1,-1-1,1 0,-1 0,0 0,0 0,0 0,0 0,0 0,0 1,0-1,0 0,0 0,0 0,0 0,-1 0,1 1,0-1,0 0,0 0,0 0,-1 0,1 0,0 0,0 0,0 0,0 0,0 0,0 0,-1-1,1 1,0 0,0 0,0 0,0 0,0 0,0 0,0 0,0 0,0 0,1 0,-1 0,0 0,1 0,-1 0,0 0,1 1,-1-1,1 0,-1 1,0-1,0 0,1 1,-1-1,0 0,0 1,0-1,0 0,0 0,-1 1,1-1,0 0,0 0,-1 1,1-1,0 0,-1 0,1 0,-1 0,1-1,-1 1,1 0,0 0,-1 0,1 0,-1-1,1 1,0 0,-1-1,1 1,0 0,0 0,0-1,0 1,0 0,0 0,1 0,-1-1,0 1,1 0,-1 0,1 0,-1 0,1 0,-1 0,1 0,-1 0,1 0,-1 0,1 0,-1 1,0-1,1 0,-1 0,0 0,0 1,0-1,0 0,0 0,0 1,0-1,-1 1,1-1,0 0,-1 0,1 0,-1 0,0 0,1-1,0 1,-1 0,1 0,0-1,-1 1,1 0,0-1,-1 1,1-1,0 1,0 0,1 0,-1 0,0-1,0 1,0 0,1 0,-1 0,0 0,1 0,-1 0,1 0,-1 1,0-1,1 0,-1 1,0-1,0 0,0 0,0 1,0-1,-1 0,1 0,0 1,0-1,0 0,-1 0,1 0,0 0,0 0,-1 0,1 0,0 0,0 0,-1 0,1-1,0 1,0 0,0 0,0 0,0-1,0 1,0 0,0 0,1 0,-1-1,0 1,0 0,0 0,0 0,0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568 486,'2'0,"-4"0,2 0,0 0,0 0,0 0,0 0,0 0,0 0,0 0,0 0,0 0,0 0,0 0,0 0,0 0,0 0,0 0,0-1,0 1,0 0,0 0,1 0,-1 0,0 0,0 0,0 0,0 0,0 0,0 0,0 0,0 0,0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616 499,'2'0,"-4"0,2 0,0 0,0 0,0-1,1 1,-1 0,0 0,0 0,0-1,0 1,0 0,1-1,-1 1,0 0,0 0,0-1,0 1,0-1,0 1,0 0,0-1,0 1,0 0,-1-1,1 1,0-1,-1 1,1-1,-1 1,1 0,-1 0,1-1,-1 1,1 0,-1 0,0 0,0 0,0 0,0 0,1 0,-1 0,0 0,0 1,0-1,1 0,-1 0,0 1,1-1,-1 0,1 1,-1-1,0 1,1-1,0 0,0 1,0-1,-1 0,1 1,0-1,0 0,0 1,0-1,0 0,0 1,0-1,0 0,0 0,0 1,0-1,0 1,0-1,0 1,1-1,-1 0,0 1,1-1,-1 1,1-1,-1 0,1 0,-1 0,0 1,1-1,0 0,0 0,-1 0,0 0,1 0,0 0,-1 0,1 0,0-1,0 1,-1 0,1-1,-1 1,1-1,1-1,-1 1,0 0,-1 0,1 0,-1 0,1 0,-1 0,1 0,0-1,-1 1,0 0,0 0,0 0,0-1,0 1,0 0,0 0,0 0,-1 0,1 0,-1-1,1 1,-1 0,0 0,1 1,-1-1,-1-1,1 1,-1 0,0 0,1 0,0 1,0-1,-1 0,2 1,-1 0,0 0,1 0,-1-1,1 1,0 0,-1 0,1 0,0 0,-1 0,1 0,-1 0,1 1,0-1,0 0,0 0,-1 0,1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620 510,'2'0,"-5"0,3 0,0-1,0 1,0 0,0 0,0 0,0-1,0 1,-1 0,1 0,0-1,0 1,0 0,1 0,-1-1,0 1,0 0,0-1,0 1,1 0,-1 0,0 0,0 0,1-1,-1 1,1 0,-1 0,1 0,-1 0,1 0,-1 0,1 0,-1 0,0 0,1 0,-1 1,0-1,1 0,-1 1,0-1,0 1,1 0,-1 0,0 0,0-1,0 1,0 0,0 0,-1 0,1-1,0 1,-1 0,1 0,-1 0,1-1,0 1,-1-1,1 1,-1 0,1-1,0 0,0 1,0-1,-1 0,1 0,0 0,0 0,0 0,0 0,0 0,0 0,0 0,0 0,0 0,0 0,0 0,1-1,-1 1,1-1,-1 1,1-1,0 0,0 0,-1 0,2 0,-2 0,0 1,1-1,-1 1,0-1,1 1,-1 0,0 0,0-1,0 1,1 0,-1 0,0 0,0 0,0 0,0 0,0 0,0 0,0 0,-1 0,1 1,-1-1,1 0,0 1,0-1,0 1,0-1,0 1,0-1,0 1,0 0,0-1,0 1,0-1,0 1,1-1,-1 1,0-1,1 1,-1-1,1 0,-1 0,0 1,1-1,-1 0,0 0,0 0,1 0,-1 0,0 0,1 0,-1 0,0 0,2-1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655 477,'2'0,"-4"0,3 0,-1 0,0 0,0-1,1 1,-1-1,1 1,-1 0,0-1,0 1,1-1,-1 1,0-1,0 1,0-1,0 1,0 0,0-1,0 1,0 0,0-1,0 1,0 0,0-1,-1 1,1 0,0 0,0-1,0 1,-1 0,1 0,0 0,-1 0,1 0,0 0,0 0,-1 0,1 0,-1 0,1 1,-1-1,1 0,-1 1,1-1,0 1,-1 0,1-1,0 1,-1 0,1 0,0 0,0 0,-1 0,1 0,0 1,0 0,0 0,0-1,0 0,0 0,0 2,0-1,0-1,0 0,0-1,0 1,0 0,0 0,0 0,0 0,-1-1,1 1,0 0,0 0,-1 0,1 0,0 0,0-1,-1 1,1-1,0 1,0-1,-1 1,1-1,0 0,0 1,-1-1,1 0,0 0,-1 1,1-1,0 0,-1 0,1 0,0 0,-1 0,1 0,0 0,0 0,-1 0,1 0,0-1,0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659 488,'2'0,"-4"0,2 0,0 0,-1 0,1 0,-2 0,1 1,0-1,-1 0,1 0,0 0,-1 0,1 0,-2 0,1 0,0 0,1 0,-1 0,2 0,-1 0,0 0,0 0,1 0,0 0,-1 0,1 0,0 0,0 0,0 0,0 0,2-1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1067 241,'2'0,"-4"0,2 0,0 0,0 0,-1 0,1 0,0 0,0 0,0 0,0 0,0 0,0 0,0 0,0 0,0 0,0 0,0 0,0 0,0 0,0 0,0 0,0 0,0 0,0 0,0 0,0 0,0 0,0 0,0 0,0 0,0 0,0 0,0 0,0 0,0 0,0 0,0 0,0 0,0 0,0 0,1 0,-1 0,1 0,-1 0,0 0,1 0,-1 0,2 0,-1 1,0-1,0 0,-1 0,1 0,-1 0,1 0,-1 0,1 0,0 0,-1 0,1 0,-1 1,2-1,-1 0,0 0,0 0,-1 0,2 0,-2 0,1 0,1 0,-2 0,1 0,0 0,0 0,0 0,1 0,0 1,-1-1,-1 0,1 0,0 0,0 0,0 0,0 0,0 0,1 0,-1 0,0 0,0 0,0 0,0 0,0 1,-1-1,1 0,-1 0,1 0,-1 0,0 0,1 0,-1 0,1 0,0 0,0 0,0 0,-1 0,1 0,0 0,0 0,0 0,-1 0,1 0,0 0,-1 0,1 0,0 1,-1-1,1 0,0 0,0 0,0 0,-1 0,1 0,0 0,-1 0,1 0,0 0,0 0,0 0,0 0,0 0,-1 1,1-1,0 0,-1 0,2 0,-2 0,1 0,0 0,0 0,0 0,0 0,1 1,-2-1,1 0,-1 0,0 0,1 0,-1 0,1 0,-1 0,1 0,0 0,-1 0,1 0,0 0,0 0,-1 0,1 0,-1 0,1 0,-1 0,1 0,-1 0,0 0,1 0,-1 0,0 0,1 0,-1 0,0 0,0 0,0 0,1 0,-1 0,0 0,0 0,0 0,0 0,0 0,0 0,1 0,-1 0,0 0,0 0,0 0,0 0,0 0,0 0,0 0,0 0,0 0,0 0,1 0,-1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163 290,'2'0,"-4"0,2 0,1 0,-1 0,0 0,0 0,1 1,-1-1,0 0,1 0,-1 0,1 0,-1 0,2 0,-2 0,1 0,0 0,1 0,-1 0,0 0,-1-1,1 1,0 0,1 0,-1 0,2 0,-2 0,0 0,0 0,0 0,1 0,-1 0,1-1,-1 1,0 0,0 0,0 0,0 0,0 0,0 0,0 0,0 0,0 0,0 0,0 0,0 0,0 0,-1 0,1 1,0-1,0 0,0 0,1 0,-2 0,1 0,0 0,0 0,0 0,0 0,1 0,-2 0,1 0,0 0,0 0,-1 0,2 0,-1 0,-1-1,2 1,-1 0,0 0,0 0,0 0,-1 0,1-1,0 1,0 0,0 0,0-1,1 1,-1-1,0 1,0 0,1-1,-1 1,0-1,0 1,0 0,0-1,0 1,0 0,0 0,-1-1,1 1,0 0,0 0,0-1,0 1,0 0,0 0,-1 0,1-1,0 1,-1 0,1 0,0 0,-1 0,1 0,-1 0,1 0,0 0,0 0,-1 0,2 0,-2 0,1 0,0 0,-1 0,1 0,-1 0,1 0,-1 0,1 0,-1 0,1 1,0-1,-1 0,1 0,-1 0,1 0,0 0,-1 0,1 0,-1 0,1 0,-1 0,2 0,-2 0,1 0,0 0,-1 0,1 0,0 0,0 0,-1 0,1 0,0 0,-1 0,1 0,0 0,0 0,-1 0,1 0,0 0,0 0,-1 0,2 0,-2 0,1 0,0 0,0 0,-1 0,1 0,0 0,0 0,-1 0,1 0,0 0,0 0,-1 0,2 0,-1 0,1 0,-2 0,1 0,0 0,1 0,-1 0,-1 0,1 0,-1 0,1 0,-1 0,1 0,-1 0,0 0,1 0,-1 0,0 0,1 0,-1 0,0 0,1 0,-1 1,0-1,1 0,0 0,-1 0,0 0,1 0,-1 0,0 0,1 0,-1 0,1 0,-1 0,0 0,0 0,1 0,-1 0,0 0,0 0,0 0,0 0,1 0,-1 0,0 0,0 0,0 0,0 0,0 0,1 0,-1 0,0 0,0 0,0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995 347,'2'0,"-4"0,2 0,0 0,0 0,1 0,-1 0,0 0,0 0,0 0,1 0,-1 0,0-1,0 1,0 0,1 0,-1 0,0 0,1 0,-1-1,0 1,0 0,1 0,-1 0,1 0,-1 0,0 0,0 0,0-1,0 1,1 0,-1 0,0 0,0 0,0 0,1 0,-1 0,0 0,0 0,1 0,-1 0,0 0,0 0,0 0,0 0,1 0,-1 0,0 0,0 0,0 0,0 0,0 0,0 0,0 0,0 0,0 0,0 0,-2 0,1 1,-1-1,-1 0,2 0,-1 0,-1 0,1 0,1 1,-1-1,0 0,1 0,-1 0,0 0,1 0,-2 0,2 0,-1 0,1 0,1 0,-1 0,0 0,1 0,-1 0,1 0,-1 0,1 0,0 0,-1 0,1 0,0 0,0 0,-1 0,1 0,0 0,0 0,0 0,0 0,0 0,0 0,0 1,0-1,0 0,0 1,0-1,0 1,1 1,-1-1,0 0,1 0,-1 0,0 0,1 0,-1 0,0 0,1-1,-1 1,0 0,0 0,0-1,1 1,-1 0,0-1,0 1,0-1,0 1,0-1,0 0,0 1,0-1,1 0,-1 0,0 1,0-1,0 0,0 0,0 0,0 0,0 1,0-1,0 0,0 0,1 0,-1 0,0 0,1 0,-1 0,1-1,-1 1,1 0,0-1,0 0,-1 1,1-1,0 0,0 1,-1-1,2-1,-1 0,0 1,-1 0,1 1,0-1,-1 0,1 0,0-1,-1 2,1-1,-1 1,0-1,0 1,1-1,-1 1,0 0,0-1,0 1,1 0,-1 0,0-1,0 1,0 0,0 0,0-1,0 1,0 0,1 0,-1 0,0 0,0 0,0 0,0-1,0 1,0 0,0 0,0 0,0 0,1 0,-1 0,0-1,0 1,0 0,0 0,0 0,0 0,0 0,0 0,0-1,0 1,0 0,0 0,0 0,0 0,1 0,-1 0,0 0,0 0,0-1,0 1,0 0,0 0,0 0,0 0,0 0,0 0,0 0,0 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995 329,'2'0,"-4"0,2 0,0 0,0 0,0-1,0 1,0 0,1 0,-1 0,0 0,0 0,0 0,0 0,0 0,0 0,0 0,0 0,0 0,0 0,0 0,0 0,0 0,0 0,0 0,0 0,0 0,0 0,-1 0,0 0,0 0,0 0,0 1,-1-1,1 0,-1 0,1 0,-1 0,1 0,-1 0,1 0,-1 0,0 0,-1 1,2-1,-2 0,3 0,-2 0,2 0,-1 0,1 0,-1 0,1 0,0 0,0 0,0 0,0 0,-1 0,1 0,0 0,0 0,0 0,0 0,0 0,0 0,0 0,0 0,2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994 322,'2'0,"-4"0,2 0,0 0,0 0,1 0,-1 0,0 1,1-1,-1 0,1 1,0-1,-1 0,1 1,-1-1,1 0,-1 0,0 1,1-1,-1 0,0 0,0 0,0 0,1 0,-1 1,0-1,0 0,0 0,0 0,0 1,-1-1,1 0,-1 1,1-1,-1 1,0 0,1-1,-1 0,1 1,-1-1,1 0,-1 0,1 1,-1-1,1 0,0 0,0 0,0 0,0 0,-1 0,1 1,0-1,0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241 688,'2'0,"-4"0,1 0,1 0,0-1,0 1,0 0,0 0,0 0,-1 0,1 0,0 0,0 0,0 0,0 0,0 0,0 0,0 0,0 0,0 0,0 0,0 0,0 0,0 0,0 0,0 0,0 0,0 0,0 1,0-1,0 0,0 0,0 0,0 0,1 0,-1 1,0-1,0 0,0 0,0 0,0 0,0 0,0 0,0 0,0 0,0 0,0 0,0 0,0 0,1 0,-1 0,0 0,0 0,0 0,0 0,0 0,0 0,0 0,0 0,-1 1,1-1,0 0,0 0,0 0,-1 0,1 0,0 0,0 0,0 0,-1 0,1 0,-1 0,1 0,0-1,0 1,-1 0,1 0,0 0,0 0,0 0,-1 0,1 0,0 0,0-1,0 1,-1 0,1 0,0 0,0 0,0 0,0 0,-1 0,1-1,0 1,0 0,0 0,0 0,-1 0,1-1,0 1,0 0,0 0,0 0,0-1,0 1,-1 0,1 0,0 0,0 0,0 0,0 0,0-1,0 1,0 0,0 0,0 0,0 0,0 0,-1 0,1 0,0-1,0 1,0 0,0 0,0 0,0 0,0 0,0 0,0 0,0 0,0 0,0 0,0 0,0 0,0 0,0 0,0 0,0 0,0 0,0 0,0 0,0 0,0 0,1 1,0-1,0 0,-1 1,1-1,0 0,-1 0,1 1,-1-1,1 0,-1 0,0 0,1 0,-1 1,0-1,0 0,1 0,-1 0,0 0,0 0,0 0,0 0,0 0,0 0,0 0,1 0,-1 1,0-1,0 0,0 0,-1 0,1 0,0 1,-1-1,1 0,-1 1,0-1,0 1,0-1,0 1,0-1,0 1,0-1,1 0,-1 0,1 0,-1 1,1-1,0 0,-1 0,1 0,0 0,0 0,-1 0,1 0,0 0,0 0,0 1,0-1,0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155 587,'2'0,"-4"0,2 0,0 0,0 0,0 0,0 0,0 0,0 0,0 0,0 0,0 0,0 0,0 0,0 0,0 0,-1 0,1 0,-1 0,1-1,0 1,0 0,-1-1,1 1,-1-1,1 1,0-1,-1 1,1-1,0 1,-1-1,1 0,0 1,0-1,-1 0,1 0,0 0,0 1,0-1,0 0,0 0,1 0,-1 0,0 1,1-1,-1 0,1 0,0 0,-1 0,1 1,0-1,0 0,-1 1,1 0,-1-1,1 1,-1 0,1-1,-1 1,1 0,-1 0,1 0,-1 0,1 0,0 0,-1 0,2 0,-2 1,1-1,0 0,0 1,-1-1,1 1,0 0,0-1,0 1,1 1,-2-1,1 0,0 0,-1 0,1 0,0 0,-1 0,1 0,0 1,-1-1,0 0,1-1,-1 1,0 0,0 0,0 0,1 0,-1 1,0-1,0-1,0 1,0 0,0 0,0 0,0 0,0 0,0 0,0-1,-1 1,1 0,0 0,-1 0,1 0,0-1,-1 1,1 0,-1 0,1-1,-1 1,1 0,-1-1,1 1,-1-1,0 1,1-1,-1 1,0-1,0 1,0-1,1 0,-1 1,1-1,-1 0,0 0,0 0,0 0,1 0,-1 0,0 0,0 0,0 0,0 0,0 0,0-1,0 1,0 0,0-1,0 1,0-1,-1 1,2-1,-1 1,0-1,0 1,0-1,1 1,-1-1,0 0,0 0,0 0,1 1,-1-1,1 0,-1 1,1-1,0 0,-1 0,1 0,-1 0,1 0,0 0,0 0,-1 0,1 0,0 0,0 0,0 0,1 0,-1 1,0-1,0 0,0 0,1 0,-1 0,2 0,-2 0,1 0,0 0,0 0,0 0,0 0,0 0,0 1,-1-1,1 1,0-1,0 1,0 0,0-1,0 1,0 0,1 0,-1 0,0 0,0 0,0 0,0 1,1-1,-1 1,0 0,0-1,0 1,0 0,0 0,0-1,-1 1,1 0,0 0,-1 0,1 0,0 0,-1 0,1 0,-1 0,0 0,1 0,-1 0,0 0,0 0,0 2,1-2,-1 0,0 0,0 0,0-1,-1 1,1 0,0 0,0 0,-1 0,1 0,-1 0,1-1,-1 1,0 0,-1 0,1 0,0 0,0-1,0 0,0 1,0-1,-1 0,1 0,0 1,-1-1,1-1,0 1,-1 0,1 0,-1-1,1 1,0-1,-1 1,1-1,0 0,0 0,-1 0,1 0,0 0,0 0,0 0,1 0,-1 0,1 0,-1 0,1-1,0 1,0 0,0 0,1 0,-1 0,0 0,1 0,-1 1,1-2,0 1,0 0,0 1,0-1,-1 1,1-1,0 1,0-1,0 1,0-1,0 1,0 0,0 0,1 0,-1 0,0 0,0 0,0 0,2 1,-2-1,0 1,0-1,0 1,0 0,0-1,0 1,0 0,0 0,-1 0,1 0,0-1,-1 1,0 0,1 0,-1 0,0 0,0 0,0 0,-1 0,1 0,0 0,-1 0,1 0,-1 0,0 0,1 0,-2 1,1-2,0 1,0-1,0 1,0-1,0 0,0 0,0 0,0-1,-1 1,1 0,0-1,0 1,0-1,-1 0,1 0,0 0,0 0,1 0,-1 0,1 0,-1-1,1 1,0 0,0 0,0 0,0 0,0 0,1 0,1-1,-1 1,0 0,1 1,-1-1,0 1,0 0,1 0,-1 0,0 0,1 0,-1 0,0 1,1-1,0 1,-1 0,0 0,-1 0,2 1,-2-1,1 0,-1 0,0 0,0 0,0 0,0 0,0 0,0-1,-1 1,1 0,0-1,-1 1,0-1,1 1,-1-1,0 1,0-1,1 0,-1 0,0 0,0 0,0-1,0 1,0-1,0 1,0-1,0 0,0 0,1 1,0-1,-1 0,1 1,0-1,0 0,0 1,0-1,1 0,-1 1,0-1,1 1,-1-1,1 1,0 0,-1-1,2 1,-2 0,2 0,-2 1,2 0,-2 0,1-1,-1 1,0-1,1 1,-1 0,0-1,0 0,0 1,-1 0,1-1,0 0,-1 0,1 0,0 0,-1 0,1 0,-2-1,2 1,-1 0,1-1,0 1,0 0,0 0,-1-1,1 1,0-1,1 1,-1 0,0 0,0 0,1-1,-1 1,1 1,-1-1,1 0,-1 0,0 0,1 1,-1-1,0 0,0 1,1-1,-1 0,0 0,0 1,0-1,0 0,0 0,0 0,0 0,0 0,0 0,0-1,0 1,0-1,0 1,0-1,0 1,0-1,0 1,1 0,-1 0,0 0,0-1,0 1,1 0,0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1031 352,'2'0,"-4"0,2 0,0 0,0 0,-1 1,1-1,-1 0,0 2,0-2,0 1,0 0,0 0,0 0,0-1,0 1,-1 1,1-1,0 0,0 0,1-1,0 0,-1 1,1-1,-1 1,1-1,-1 1,1-1,0 0,0 0,-1 0,1 0,0 1,0-1,0 0,0 0,0 0,0 0,0 0,0 0,0 0,0 0,0 0,0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1016 350,'2'0,"-4"0,2 0,0 0,0 0,1 0,-1 0,0 1,1-1,-1 1,1 1,0-1,0-1,-1 1,1 0,-1 0,1 0,0 0,0 0,0 0,0 0,-1 0,1-1,-1 1,0-1,1 1,-1-1,1 1,-1-1,0 0,0 0,0 1,0-1,1 0,-1 0,0 0,0 0,0 0,0 0,0 0,0 1,0-1,0 0,1 0,-1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1041 350,'2'0,"-4"0,2 0,0 0,0 0,0 0,0 0,1 0,0 0,0 0,0 0,0-1,1 1,-1 0,0 0,0 0,3 0,-2-1,-1 1,0 0,-1 0,1 0,0 0,1 0,-2 0,1 0,-1 0,0 0,1 0,-1 0,0 0,1 0,-1 0,0 0,0 0,0 0,0 0,0 0,0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1050 349,'2'0,"-4"0,2 0,0 0,0 0,0 0,0 0,0 0,-1 0,1 1,0-1,0 0,0 1,0-1,0 0,0 1,-1 0,1-1,0 1,0 0,0 0,-1 0,1 1,0-1,0 1,-1-1,1-1,0 1,0 1,0-1,0-1,-1 1,1 0,0-1,0 1,0 0,0 0,0 0,0-1,0 0,0 1,0-1,-1 0,1 0,0 0,0 1,0-1,0 0,0 0,0 0,0 0,0 0,1 0,-1 0,0 0,0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1045 360,'2'0,"-4"0,2 0,0 0,0 0,0 0,0 0,0 0,0-1,0 1,0 0,1 0,-1 0,1 0,0 0,0 0,0 0,-1 0,2 0,-2 0,1 0,0 0,-1 0,1 0,-1 0,1 0,-1 0,1 0,-1 0,0 0,0 0,1-1,-1 1,0 0,1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1039 334,'2'0,"-4"0,2 0,0 0,0 0,0 0,0 0,0 0,0 0,0 0,0 0,0 0,1 0,0 0,0 0,0 0,0 0,0 0,0 0,1 0,1 0,-2 0,0 0,1 0,-1 0,1 0,-1 0,0 0,1 0,-1 0,-1 0,1 0,0 0,-1 0,1 0,-1 0,0 0,1 0,-1 0,1 0,-1 0,0 0,1 0,-1 0,1 0,-1 0,0 0,0 0,0 0,1 0,-1 0,0 0,1 0,-1-1,1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1073 332,'2'0,"-4"0,2 0,0 0,0 0,0 0,0-1,0 1,0 0,0 0,0 0,0 0,0 0,0 0,0 0,0-1,0 1,0 0,0 0,0 0,0 0,0 0,0 0,0 0,0 0,0 0,0 0,0 0,0 0,0 0,0 0,0 0,0 0,1 0,-1 0,0 1,1-1,-1 0,0 1,0-1,0 0,0 1,0-1,1 1,-2-1,1 1,0-1,0 1,-1-1,1 1,-1-1,1 1,-1-1,0 1,1-1,-1 1,0-1,1 0,-1 0,1 1,0-1,0 0,-1 0,1 0,0 0,0 0,0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373,'2'0,"-4"0,2 0,0 0,-1 0,1 0,0 0,0 0,0 0,0 0,0 0,0 0,0 0,0 0,0 0,0 0,0 0,1-1,0 1,0 0,0 0,-1 0,1 0,0 0,0 0,0 0,0 0,0 0,-1 0,1 0,-1-1,1 1,-1 0,1 0,-1 0,1 0,0 0,-1 0,0 0,0 0,0 0,1 0,-1 0,0 0,0-1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1087 363,'2'0,"-4"0,2 0,0 0,0 0,0 0,1 0,-1-1,1 1,0 0,0 0,1 0,-1 0,-1 0,1 0,-1 0,1 0,-1 0,0 0,0 0,1 0,0 0,-1 0,0 1,1-1,-1 0,0 0,2-1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1122 361,'2'0,"-4"1,2-1,0 0,1 0,-1 0,0 1,0-1,0 0,0 1,0-1,0 0,0 1,0-1,0 1,0-1,0 0,0 1,0-1,-1 2,1-2,0 1,-1-1,1 1,0-1,0 0,0 1,-1-1,1 0,0 1,-1-1,1 1,-1-1,1 0,-1 1,1-1,0 0,-1 0,1 0,0 1,-1-1,1 0,0 0,-1 0,0 0,1 0,0 0,-1 0,1 0,0 0,-1 0,1 0,-1 0,1 0,0 0,-1 0,1 0,0-1,0 1,-1 0,1 0,0 0,-1 0,1-1,0 1,0 0,0 0,-1-1,1 1,0 0,0-1,0 1,0 0,-1-1,1 1,0-1,0 1,0 0,0-1,0 1,0 0,0 0,0-1,1 1,-1 0,0-1,0 1,0 0,0 0,1-1,-1 1,0-1,1 1,-1 0,1-1,-1 1,1-1,-1 1,1 0,-1-1,1 1,-1 0,0 0,1-1,-1 1,0 0,1 0,-1 0,0 0,1 0,-1-1,0 1,0 0,1 0,-1 0,1 0,-1 0,0 0,1 0,-1 0,0 0,0 0,0 0,1 0,-1 0,0 0,0 0,0 0,1 0,-1 0,0 0,0 0,1 0,-1 1,0-1,0 0,0 0,0 0,1 0,-1 0,0 0,0 0,1 0,-1 0,0 0,0 0,0 0,0 0,0 0,0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769 547,'2'0,"-4"0,2 0,-1-1,1 1,0 0,0 0,0 0,0 0,0 0,0 0,0 0,1-1,-1 1,0-1,0 0,1 1,-1-1,1 1,-1-1,1 1,1-2,-1 2,0-1,0 0,-1 1,1-1,0 1,0 0,0-1,0 1,-1 0,1 0,0 0,0 0,0 0,0 0,-1 0,1 0,0 0,0 0,-1 0,1 1,0-1,0 1,-1-1,1 1,0-1,-1 1,1-1,-1 1,1 0,-1 0,1 0,-1 0,0-1,0 1,0-1,0 1,-1 0,1-1,-1 1,1 0,-1 0,0-1,0 1,-1-1,1 1,0-1,0 1,-1-1,1 0,0 0,0 1,0-1,0 0,0 0,0 0,0-1,0 1,1 0,-1 0,0 0,0-1,1 1,-1 0,1-1,-1 1,1 0,-1-1,1 1,0 0,-1-1,1 1,0 0,0-1,0 1,1 0,-1-1,0 1,1-1,-1 1,1-1,0 0,2 0,-2 1,0-1,0 1,1-1,-1 1,0 0,0 0,1 0,-2 0,1 0,0 0,-1 0,1 0,-1 1,1-1,-1 0,0 0,0 1,0 0,-1 0,1-1,-1 1,0 0,0 0,-2 0,2 0,0-1,0 1,0-1,-1 1,2-1,-1 0,0 0,0 0,0 0,0 0,1 0,-1 0,1-1,-1 1,1 0,0 0,0-1,0 1,0 0,0-1,0 1,0-1,0 1,1-1,-1 1,1-1,0 1,0-1,0 1,0-1,0 1,0 0,0 0,-1 0,1-1,0 1,1 1,-1-1,-1 0,1 0,-1 1,1-1,-1 0,0 1,0-1,1 1,-1-1,-1 1,1 0,0-1,0 1,-1-1,1 1,-1-1,1 1,-1-1,0 0,0 1,1-1,-1 0,0 0,1 0,-1 0,0 0,1 0,-1-1,1 1,-1 0,1 0,0-1,-1 1,1 0,0 0,1-1,-1 1,0-1,1 1,0-1,0 1,0-1,0 1,0 0,0-1,0 1,0 0,-1 0,1 0,0 0,-1 0,1 0,-1 1,1-1,-1 0,0 1,0-1,0 1,-1-1,1 1,0-1,-1 1,0 0,0-1,0 1,0-1,0 0,0 0,1 0,-1 0,1 0,-1 0,1 0,-1 0,1 0,-1-1,1 1,0 0,0-1,0 1,0-1,0 1,0 0,0-1,0 1,1 0,-1 0,0-1,0 1,1 0,-1 0,0 0,0 0,0 0,0 0,0 0,0 0,0 0,0 0,0 0,0 0,0 0,0 0,0 0,0 0,0 0,0 0,1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1146 383,'2'0,"-4"0,2 0,0 0,0 0,0 0,0 0,0 0,0 0,0-1,0 1,0 0,0 0,0 0,1 0,-1 0,1 0,-1 0,1-1,0 1,0 0,0 0,1 0,0-1,-1 1,0 0,0 0,0 0,0 0,-1 0,1 0,-1 0,0-1,1 1,0 0,-1 0,0 0,1 0,-1 0,0 0,1 0,-1 0,0 0,0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1150 375,'2'0,"-4"0,2 0,0 0,0 0,0 0,0 0,1-1,0 1,0 0,-1 0,1 0,0 0,0 0,1 0,-1 0,1 0,-1 0,-1 0,1 0,0 0,-1 0,0 0,1 0,0-1,-1 1,0 0,1 0,-1 0,0 0,0 0,0 0,1 0,-1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1168 370,'2'0,"-4"0,2 0,0 0,1 1,0-1,-1 0,0 0,1 1,-1-1,0 0,1 1,-1-1,0 0,0 1,1-1,-1 1,0-1,0 0,0 1,1-1,-1 1,0-1,-1 1,1 0,0-1,0 1,-1 0,1-1,0 1,-1 0,0-1,0 1,0 0,0-1,1 1,-1-1,0 0,-1 1,2-1,-1 1,1-1,-1 0,1 0,-1 1,0-1,1 0,0 0,0 0,-1 0,1 0,0 0,0 1,0-1,0 0,0 0,0 0,0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1224 349,'2'0,"-4"-1,2 1,0 0,0 0,0 0,0 0,0 0,0-1,0 1,-1 0,1 0,-1 0,1 0,-1-1,-2 1,2 0,-2 0,2 0,0 0,0 0,-1 0,1 0,0 1,0-1,-1 1,0 0,2-1,-2 1,2-1,-1 1,1-1,0 1,-1 0,1 0,0 0,0-1,0 1,0 0,0 0,0 0,0-1,1 2,-1-2,0 1,0 0,1-1,-1 1,1-1,-1 1,1-1,-1 1,1-1,-1 0,0 0,1 0,0 0,-1 0,2 0,-2 0,2 0,-2-1,1 1,-1 0,1 0,-1-1,1 1,0 0,-1 0,1-1,0 1,0-1,-1 1,1 0,0-1,-1 1,1 0,-1 0,1 0,-1 0,1-1,-1 1,1 0,-1 0,1 0,0 0,-1 0,0 0,0 0,1 0,-1 1,0-1,0 0,1 0,-1 1,0-1,0 0,0 1,-1-1,1 1,0 0,-1 0,0-1,1 1,-1-1,1 0,-2 1,2-1,-1 0,1 0,-1 0,1 0,-1 0,1-1,0 1,-1 0,1-1,0 1,0 0,0-1,0 1,0-1,0 1,0 0,0-1,1 1,-1 0,0-1,0 1,3-1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1226 358,'1'0,"-1"0,0 0,1 1,-1 0,0 0,1 0,-1 0,0 0,0-1,0 1,0 0,0 0,0 0,0-1,0 1,0-1,0 1,1-1,-1 0,0 1,0-1,0 0,0 0,0 0,0 0,0 0,0 0,0 0,0 0,0 0,0 0,0-1,0 1,0-1,0 0,0 1,0-1,0 0,0 1,1-1,-1 0,0 1,0-1,0 1,0 0,1 0,-1-1,0 1,0 0,0 0,0 0,0 0,1 0,-1-1,0 1,0 0,0 0,1 1,-1-1,1 0,-1 0,0 1,0-1,1 1,-1-1,0 1,0-1,1 1,-1-1,0 1,0-1,0 1,0-1,0 1,0-1,0 0,0 1,1-1,-1 0,0 1,0-1,0 0,0 1,0-1,0 0,0 0,0 1,0-1,0 0,0 0,1 0,0 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1246 356,'2'0,"-4"0,1 0,1 0,-1 1,1-1,0 0,-1 0,1 0,0 1,0-1,0 0,0 0,0 0,0 1,0-1,0 1,1-1,-1 1,1 0,-1-1,0 0,1 1,-1-1,0 1,1 0,-1-1,1 1,-1 0,0-1,0 1,0-1,0 1,0-1,0 1,0 0,-1-1,1 0,0 1,-1-1,0 1,1-1,-1 0,0 0,1 1,-1-1,0 0,1 0,-1 0,1 0,-1 0,1 0,-1 0,0-1,1 1,-1 0,1 0,1-1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1256 367,'2'0,"-4"0,2 0,1 0,-1 0,0 0,1 0,-1-1,0 1,0 0,0 0,0 0,1 0,-1-1,0 1,0 0,0 0,0 0,0-1,-1 1,1 0,0 0,0 0,0 0,-1 0,1 0,0 0,-1 0,1 1,0-1,0 0,-1 0,1 1,0-1,0 1,0-1,-1 1,1-1,0 0,0 1,0-1,0 0,0 0,0 1,1-1,-1 0,0 0,0 1,0-1,1 0,-1 0,1 0,-1 0,1 0,0-2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1261 367,'2'0,"-4"0,2 0,0-1,0 1,0 0,1-1,-1 1,0 0,0 0,0 0,0 0,0-1,0 1,0 0,0 0,0 0,0 0,0 0,0 0,0 0,0 0,0 0,0 1,0-1,1 1,-1 0,0-1,0 1,0-1,0 1,0 0,0-1,0 1,0-1,0 0,0 1,0-1,0 0,0 0,0 1,0-1,0 0,0 0,0-1,1 1,-1-1,0 0,0 1,1-1,-1 0,0 0,1 0,0 0,0 0,0 0,-1 1,1-1,-1 1,1-1,1 0,-2 1,0 0,0 0,1 0,-1 0,1 0,0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1282 354,'2'0,"-4"0,2 0,0 0,0 0,0 0,0 0,0 0,1 1,-1 0,0 0,1 0,-1 0,0 0,1 0,0 1,-1-1,0 1,1-1,-1 0,0 0,1 0,-1-1,0 1,0-1,0 1,0-1,0 0,1 1,-1-1,0 0,0 0,0 0,0 0,0 0,1 0,-1-1,1 1,-1-1,1 0,-1 0,1 0,-1 0,1 0,0-1,-1 1,1 0,-1-1,1 1,-1 0,0 1,1-1,-1 1,0-1,0 0,1 1,-1-1,0 1,0 0,0-1,0 1,0 0,0 0,0 0,0 0,0 0,0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1306 364,'2'0,"-5"-1,3 1,0 0,0 0,0 0,-1-1,1 1,0 0,-1 0,1 0,0 0,0 1,-1-1,1 0,-1 1,0-1,1 1,-1 0,1-1,-1 1,1 0,0 0,-1-1,1 1,0-1,0 1,0-1,0 0,0 1,0-1,0 0,0 0,0 0,0 1,0-1,0 0,0 0,0 0,1 0,-1-1,1 1,0 0,-1-1,1 1,-1-1,1 1,-1-1,0 1,1-1,0 1,-1-1,0 1,0 0,0 0,0-1,1 1,-1 0,0 0,0 0,0 0,0 0,0 0,0 0,0 1,0-1,0 1,0 0,0-1,0 2,0-1,0-1,0 2,0-2,0 0,0 1,0-1,0 0,0 0,0 0,0 0,0 0,0 0,0 0,0 0,1 0,-1 0,1-3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292 448,'2'0,"-4"0,2 0,0 0,0-1,0 1,1 0,-1 0,0 0,0 0,0 0,0 0,0 0,0 0,0 0,0 0,0 0,0-1,0 1,0 0,0 0,0 0,0 0,0 0,0 0,0 0,0 0,0 0,0 0,0 0,0 0,1 0,-1 0,0 0,0 0,0 0,0 0,0 0,0 0,1 0,-1 0,0 0,0 0,1 0,-1 0,0 1,0-1,0 0,0 0,1 0,-1 1,0-1,0 0,0 0,0 0,-1 1,1-1,0 0,0 0,-1 0,1 0,0 1,-1-1,1 0,-1 0,1-1,-1 1,1 0,-1 0,1 0,-1-1,1 1,-1-1,1 1,-1 0,1-1,0 1,-1-1,1 1,0 0,0-1,0 1,0-1,0 1,0 0,1-1,-1 1,0-1,1 1,-1 0,1-1,-1 1,1 0,0 0,0 0,0 0,-1 0,1 0,-1 0,1 1,0-1,0 1,-1-1,1 0,-1 1,1-1,-1 1,0-1,0 1,1-1,-1 1,0-1,0 1,0-1,0 1,-1-1,1 1,-1 0,1-1,-1 1,-1 0,1-1,0 0,0 0,0 0,1 0,-1 0,0 0,0 0,1 0,-1-1,1 1,-1-1,0 1,1-1,-1 1,0-1,1 0,0 1,0-1,-1 1,1-1,0 0,0 1,0-1,0 0,0 1,1-1,-1 0,1 1,1-2,-2 2,1-1,0 1,0-1,-1 1,1 0,0 0,0 0,0 0,0 0,-1 1,1-1,-1 0,1 1,-1-1,1 0,0 1,-1 0,0-1,0 1,1 0,-1-1,0 1,0 0,0-1,0 2,0-2,0 1,-1-1,1 1,0-1,-1 1,1-1,-1 1,1-1,-1 0,1 0,-1 1,1-1,0 0,-1 0,0-1,1 1,-1 0,1 0,-1-1,1 1,-1-1,1 1,0 0,-1-1,1 1,0-1,0 1,0-1,0 1,0 0,0-1,1 1,-1 0,0-1,0 1,1 0,-1 0,1 0,0 0,-1 0,1 0,0 0,-1 0,1 1,0-1,-1 1,1-1,-1 0,1 1,-1-1,1 1,-1-1,0 1,0 0,1 0,-1-1,-1 0,1 1,0-1,0 0,0 1,-1-1,1 1,-1-1,0 0,1 0,-1 0,0 0,1 0,-1 0,0 0,0 0,0-1,0 1,1-1,-1 1,1-1,0 1,-1-1,1 1,0-1,0 1,0 0,0-1,0 1,1 0,-1-1,1 1,-1 0,1 0,0 0,-1 0,1 0,0 0,-1 0,1 0,-1 0,1 0,0 1,0 0,-1-1,0 0,0 1,1-1,-1 0,0 1,0-1,0 0,-1 0,1 1,0-1,0 0,-1 1,0-1,1 0,-1 0,0 0,0 0,0 0,0-1,0 1,1 0,-1-1,1 1,-1 0,1-1,-1 1,1-1,0 1,0-1,0 1,0 0,0-1,0 1,1 0,-1 0,0-1,1 1,-1 0,0 0,1 0,-1 0,1 0,0 1,-1-1,1 1,-1 0,0-1,0 1,0-1,0 1,0-1,0 0,0 1,0-1,0 0,0 0,-1 1,1-1,0 0,0 0,-1 0,1-1,-1 1,1 0,-1-1,1 1,0 0,0 0,0 0,0 0,0-1,0 1,0 0,0 0,0 0,0 0,0 0,0 0,0 0,1 0,-1 0,0 1,1-1,-1 0,0 0,0 0,0 0,0 1,0-1,0 0,0 0,0 0,0 0,0 0,0 0,-1 0,1 0,0 0,0 0,0 0,-1 0,1 0,0-1,-1 1,1 0,0 0,0-1,0 1,0 0,0 0,1-1,-1 1,0 0,1 0,-1 0,1 0,-1 0,1 0,-1 0,1 0,-1 1,0-1,0 0,1 0,-1 0,0 1,0-1,0 0,1 0,-1 0,0 0,0 1,-1-1,1 0,0 0,0 0,0 0,0 0,-1 0,1 0,-1 0,1-1,-1 1,1 0,0-1,-1 1,1 0,0-1,0 1,0-1,0 1,0 0,0-1,0 1,0 0,0 0,0-1,1 1,-1 0,0 0,0 0,0 0,0 0,0 0,0 0,0 0,0 0,1 0,-1 0,0 0,0 0,0 0,0 0,0 0,0 0,0 0,0 0,0 0,-1 0,1 0,-1 0,1-1,0 1,-1 0,1-1,0 1,0 0,0 0,0-1,0 1,0 0,0 0,0 0,0 0,0 0,1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1311 348,'2'0,"-4"0,2 0,0 0,0-1,0 1,0 0,0 0,0 0,0 0,0 0,0 1,1-1,-1 1,0 0,0-1,0 2,0-1,0 0,0 1,0-1,0 2,0-2,0 0,0 1,-1 0,1 1,0-2,0 1,0-1,0-1,0 1,0-1,0 1,0 0,0-1,0 1,0-1,1 0,-1 0,0 0,0 0,0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1303 363,'2'0,"-4"0,2 0,0 0,1 0,-1 0,1 0,0 0,0-1,0 1,-1 0,1 0,0 0,0 0,0 0,-1 0,1 0,-1 0,1 0,0-1,0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1320 366,'0'1,"0"-1,0 0,0 1,0 0,0 0,0-1,0 1,0 0,0 0,0 0,0 0,0 0,0 0,0-1,-1 1,1-1,0 1,0-1,0 0,0 0,0 0,0 1,0-1,0 0,0 0,0 0,0 0,0 0,1-1,0-2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1321 350,'2'0,"-4"0,2 0,0 0,0 0,0 0,0 0,0 0,0 0,0 0,0 0,0 0,0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1328 365,'2'0,"-4"0,2 1,0-1,0 1,0-1,0 1,1 0,-1-1,0 1,0 0,0 0,0 0,0 0,0 0,0-1,0 1,0-1,0 1,0-1,0 0,0 1,0-1,1 0,-1 0,0 0,0 1,0-1,0 0,0 0,0 0,0 0,0-1,1 0,-1 1,0-1,1 1,-1-2,0 1,1 0,-1 1,0-1,1 0,-1-1,0 2,0-1,0 1,0-1,1 1,-1 0,0-1,0 1,0 0,0 0,0 0,0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1343 364,'2'0,"-4"0,2 1,0-1,1 0,-1 0,0 1,0-1,1 0,-1 2,0-2,0 1,1 0,-1-1,0 1,0 0,0-1,0 1,0 0,0-1,0 1,-1 0,1-1,0 1,0-1,0 1,-1-1,1 0,0 1,-1-1,1 0,0 0,0 0,-1 0,1 0,0 0,-1 0,1 0,0-1,0 1,-1 0,1-1,0 1,0-1,0 1,0-1,0 1,0-1,0 1,0-1,0 1,0-1,0 1,0 0,1-1,-1 1,0-1,0 1,0 0,0 0,1-1,-1 1,0 0,0 0,1-1,1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942 470,'2'0,"-4"-1,2 1,0 0,0 0,0 0,0 0,0 0,0 0,0 0,1 0,-1 0,0 0,0 0,0 0,0 0,0 0,0 0,0 0,0 0,-1 0,1 0,-1 0,1 0,-2 0,0 0,1 0,-1 0,1 0,-1 1,0-1,-1 0,1 0,-3 1,2-1,1 0,1 0,-2 0,1 1,1-1,-2 0,1 0,1 0,0 0,0 0,0 1,1-1,-1 0,0 0,1 0,-1 0,1 0,0 0,-1 0,1 0,-1 0,1 0,0 0,-1 0,1 0,0 0,0 0,0 0,0 0,0 0,0 0,0 0,0 0,0 0,0 0,0 0,0 0,-1 0,1 0,0 0,0 0,1-1,-1 1,1 0,0-1,-1 1,1 0,0 0,-1-1,1 1,-1 0,1-1,0 1,-1 0,1 0,-1-1,1 1,-1 0,1-1,-1 1,1 0,-1 0,0 0,1 0,-1-1,1 1,-1 0,0 0,1 0,-1 0,0 0,0 0,1 0,-1 0,0 0,0-1,0 1,0 0,0 0,0 0,0 0,1 0,-1 0,0 0,0 0,0 0,0 0,0 0,0 0,0 0,0 0,0 0,0 0,0 0,0 0,0 0,0 0,0 0,0 0,0 0,0 0,0 0,0 0,0 0,0 0,0 0,0 0,0 0,0 0,0 0,0 0,0 0,0 0,0 0,0 0,0 0,0 0,0 0,0 0,0 0,0 0,0 0,0 0,0 0,0 0,0 0,0 0,0 0,0 0,0 0,0 0,0 0,0 0,0 0,0 0,0 0,0 0,0 0,0 0,-1 0,1 0,-1 1,0-1,1 1,-1-1,0 0,0 1,-1 0,1-1,0 0,0 1,-1 0,1-1,0 0,0 1,1-1,-1 0,0 1,1-1,-1 0,1 0,-1 0,1 0,0 1,-1-1,1 0,0 0,0 0,0 0,-1 0,1 0,0 0,0 0,-1 0,1 0,0 1,0-1,0 0,0 0,0 0,-1 0,1 0,0 0,0 0,0 0,0 0,0 0,0 0,0 0,0 0,0 0,0 0,-1 0,1 0,0 0,0 0,0 0,0 0,0 0,0 0,0 0,0 0,0 0,0 0,0 0,0 0,0 0,0 0,0 0,0 0,0 0,0 0,0 0,0 0,0 0,0 0,0 0,0 0,0 0,0 1,0-1,1 0,-1 0,0 1,1-1,-1 0,1 1,0-1,-1 1,1-1,-1 0,1 1,-1-1,0 0,1 1,0-1,-1 1,1-1,-1 0,0 0,0 1,1-1,-1 0,0 0,0 0,1 1,-1-1,0 0,0 0,0 0,1 0,-1 1,0-1,0 0,1 0,-1 0,0 0,0 0,0 1,0-1,1 0,-1 0,0 0,0 0,0 0,0 0,0 0,0 0,0 0,0 0,0 0,0 0,0 0,0 0,1 0,-1 0,0 0,0 0,0 0,1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988 428,'2'0,"-4"0,2 0,0 0,-1 0,1 0,0 0,0 0,0-1,0 1,0 0,-1 0,1 0,0 0,0 0,0 0,0 0,0 0,0 0,0 0,0 0,0 0,0 0,0 0,0 0,0 0,0 0,0 0,0 0,0 0,0 0,0 0,0 0,1 0,1-1,-1 1,0 0,0 0,0-1,1 1,-1 0,0 0,1 0,0 0,-1-1,0 1,0 0,0 0,0 0,0 0,-1 0,1 0,-1 0,1-1,-1 1,0 0,1 0,-1 0,0 0,1 0,-1 0,0 0,0 0,0 0,0 0,0 0,1 0,-1 0,0 0,0 0,0 0,0 0,0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989 410,'2'0,"-4"0,2 0,0 0,0 0,0 0,0 0,0 0,0 0,0 0,0 0,0 0,0 0,1 0,0 0,0 0,0 0,0 0,0 0,0 0,0 0,1 0,-1 0,0 0,0 0,0 0,0 0,0 1,0-1,0 0,1 0,-1 0,0 0,-1 0,0 0,1 0,-1 0,0 0,0 0,1 0,-1 0,0 0,0 0,0 0,0 0,0 0,0 0,0 0,0 0,1 0,-1 0,0 0,0 0,0 0,1-1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1012 400,'2'0,"-4"0,2 0,0 0,0 0,0 0,0 0,0 0,0 0,1 0,-1 1,2 0,-2-1,1 1,0 0,0 0,0-1,-1 1,2 1,-1-1,-1-1,1 1,-1 0,1-1,-1 1,0-1,0 0,1 0,-1 1,0-1,0 0,0 1,0-1,0 0,0 0,0 1,0-1,0 0,0 2,0-2,-1 1,1 0,-2 1,2-1,-1 0,0 0,0 0,1 0,-1-1,0 1,1 0,0 0,-1-1,1 0,0 1,-1-1,1 0,0 1,0-1,-1 0,1 0,0 0,0 0,0 0,0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989 358,'2'0,"-4"-1,2 1,1 0,-1 0,0 0,0 0,0 0,1 0,-1 0,0 0,1 0,-1 0,1 0,1 0,-2 1,1-1,0 0,-1 1,1-1,-1 0,1 1,-1-1,1 0,-1 1,0-1,1 1,-1-1,0 1,0 0,0-1,1 1,-1-1,0 1,0-1,-1 1,1-1,0 1,0-1,0 1,-1-1,1 0,-1 1,0-1,1 0,-1 0,1 0,-1 0,1 0,-1 0,0 0,1 0,-1 0,0-1,1 1,-1-1,1 1,-1 0,1-1,0 1,-1-1,1 0,0 1,0-1,0 0,0 1,0-1,0 1,0-1,0 1,0 0,0-1,1 1,-1 0,0 0,1-1,-1 1,1 0,0 0,0 0,-1-1,1 1,0 0,0 1,-1-1,1 0,0 0,-1 0,1 1,-1-1,1 0,-1 1,1-1,-1 1,0-1,0 1,0-1,0 1,0-1,0 1,0-1,0 0,0 1,-1-1,1 0,-1 0,1 1,-1-1,0 0,1 0,-1 0,0 0,0-1,1 1,-1 0,0-1,1 1,-1 0,1-1,-1 0,1 1,-1-1,1 0,0 1,0-1,0 1,-1-1,1 1,0-1,1 1,-1 0,0-1,0 1,1 0,-1 0,1 0,-1-1,1 1,0 1,-1-1,1 0,0 0,0 1,0-1,-1 1,1-1,-1 1,1-1,-1 1,0-1,1 1,-1 0,0-1,0 1,0-1,0 1,0-1,-1 1,1-1,0 0,-1 1,1-1,-1 0,0 0,1 0,-1 0,1 0,0 0,-1 0,1 0,-1-1,1 1,0-1,-1 1,1 0,0-1,0 1,0 0,0 0,0-1,0 1,0 0,0 0,1-1,-1 1,1 0,-1 0,0 0,1 0,-1 0,1 0,-1 0,0 0,1 1,-1-1,0 0,0 0,0 1,0-1,1 0,-2 1,1-1,0 1,0-1,0 0,0 0,0 0,-1 0,1 1,0-1,0 0,0 0,0 0,0 0,-1-1,1 1,0 0,0 0,0 0,0 0,0 0,0-1,0 1,0 0,0 0,0 0,0 0,0 0,0 0,0 0,0 0,0 0,1 0,-1 0,0 0,0 0,0 0,0 0,0 0,0 0,0 0,0 0,0 0,0 0,0 0,0 0,0 0,0 0,0 0,1 0,-1 0,0 0,0 0,0 0,0 0,0 0,0 0,0 0,0 0,0 0,0 0,0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1085 415,'2'0,"-4"0,3-1,-1 1,0 0,1 0,-1 0,0 0,1 0,-1-1,0 1,0 0,0 0,0 0,0 0,1 0,-1 0,0 0,0 0,-2 0,1 0,0 1,-1-1,-1 0,2 0,-3 0,2 0,0 0,0 0,2 0,-1 0,-1 0,2 0,-1 0,1 0,0 0,-1 0,1 0,0 0,-1 0,1 0,0 0,0 0,-1 0,1 0,0 1,0-1,-1 0,1 1,0 0,0-1,-1 1,1 0,0 0,0 0,0 0,0 1,0-1,0 0,0 0,0 2,0-1,0-1,0 0,0 0,0 0,0 0,0 0,0 0,0 0,0-1,0 1,0-1,0 1,0-1,0 0,0 1,0-1,0 0,0 0,0 1,0-1,0 0,0 0,0 0,0 0,0 0,0 0,1 0,-1 0,0 0,0 1,0-1,1-1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1088 429,'2'0,"-4"0,2 0,0 0,-1 0,0 0,0 0,0 0,-1 0,1 0,-1 0,1 0,-1 0,0 0,0 0,-1 0,1 0,1 0,-1 0,1 0,0 0,-1 0,2-1,-2 1,2 0,-1 0,1 0,0 0,0 0,-1 0,1 0,0 0,0 0,2-1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1092 397,'2'0,"-4"0,2 0,0 0,0 0,-2 0,1 0,0 0,-1 0,1 1,-1-1,1 0,-1 0,-1 0,1 0,1 0,-1 0,1 0,-2 0,2 0,0 0,-1 0,2 0,-1 0,1 0,0 0,-1 0,1 0,0 0,0 0,-1 0,1 0,0 0,0 0,0 0,0 0,0 0,0 0,3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1088 392,'2'0,"-4"0,2 0,0 0,0 0,0 0,0 0,0 0,0 0,0 0,0 0,0 0,0 0,0 0,0 0,1 0,-1 0,0 0,1 0,-1 0,0 0,0 0,1 0,-1 0,0 0,0 1,1-1,-1 0,0 0,0 0,0 0,0 0,0 0,0 0,0 0,1 0,-1 0,0 0,0 0,0 0,0 0,0 0,0 0,0 0,0 0,0 0,0-1,0 1,-1 0,1 0,0 0,0 0,0-1,0 1,0 0,0 0,0 0,0-1,0 1,0 0,0 0,-1 0,1 0,0 0,0 0,0 0,0 0,0 0,0 0,0 0,0-1,0 1,0 0,0 0,0 0,0 0,0 1,1-1,-1 0,0 0,1 1,-1-1,0 0,1 1,-1-1,0 0,1 1,-1-1,0 0,1 0,-1 1,0-1,0 0,0 0,0 0,1 0,-1 0,0 1,0-1,0 0,0 0,0 0,0 0,0 1,0-1,-1 0,1 0,0 1,0-1,-1 0,1 1,0-1,-1 0,1 0,0 0,0 1,-1-1,1 0,0 0,0 0,0 1,0-1,-1 0,1 0,0 0,0 0,0 0,0 0,0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443,'2'0,"-4"0,2 0,0 0,0 0,0 0,0 0,0 0,1-1,-1 1,1 0,0 0,0 0,0-1,-1 1,1 0,0 0,0 0,1-1,-1 1,-1 0,1 0,0 0,-1 0,1 0,-1-1,1 1,-1 0,1 0,-1 0,0 0,0 0,1 0,-1 0,0 0,0 0,0 0,0 0,0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1112 431,'2'0,"-4"0,2 0,0 0,1 0,0-1,0 1,-1 0,1 0,0 0,0 0,-1 0,1 0,0 0,1 0,-1 0,0-1,0 1,0 0,-1 0,1 0,0 0,0 0,-1 0,0 0,1 0,-1-1,0 1,0 0,1 0,-1 0,0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1164 410,'-1'0,"1"0,-1 0,1-1,-1 1,0 0,0 0,1 0,-1 0,0 0,1 0,-1 0,1 0,-1 0,1 0,-1 0,1 0,-1 0,1 0,0 0,-1 0,1 0,0 1,0-1,-1 0,0 1,1 0,0 0,-1 1,1-1,0 0,-1 0,1 0,0 0,0 1,0-1,0 0,0 0,0 0,0 1,0-1,0 0,0 1,0-1,0 1,0-1,0 1,1-2,-1 1,0 0,0 0,1-1,-1 1,0-1,0 0,0 1,1-1,-1 0,0 1,0-1,1 0,-1 0,0 0,0 0,1 0,-1 0,0 0,0 0,1 0,-1 0,1 0,-1 0,0 0,1-1,-1 1,1-1,-1 1,1-1,-1 0,1 0,-1 0,1 0,-1 0,1-1,0 1,-1 0,1-1,-1 1,1 0,-1 0,1 1,-1-1,0 0,0 1,1-1,-1 0,0 1,0-1,1 0,-1 1,0-1,0 1,0-1,0 1,1-1,-1 1,0 0,0-1,0 1,0 0,0 0,0-1,0 1,0 0,1 0,-1 0,0 0,0 0,0-1,0 1,0 0,0 0,0 0,0 0,0 0,0 0,0 0,0 0,0 0,0 0,0 0,0-1,0 1,0 0,0 0,0 0,0 0,0 0,0 0,0 0,0 0,0 0,0 0,0-1,0 1,0 0,0 0,1 0,-1 0,0 0,0 0,0 0,0 0,0 0,0 0,0 0,0 0,0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1167 411,'-1'0,"1"0,0 0,-1 0,0 0,0 0,1 0,-1 0,0 0,1 0,0 0,0 0,0 0,0 0,0 0,0 0,0 0,0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1153 398,'2'0,"-4"0,2 0,0 0,0 0,0 0,0 0,0 0,0 0,0 0,0 0,0 0,0 0,0 0,0 0,0 0,0 0,1 0,1 0,-2 0,1 0,0 0,0 0,0 0,1 0,-2 0,1 0,1 0,-1 0,0 0,-1 0,1 0,-1 0,0 0,1 0,-1 0,0 0,0 0,0 0,1 0,-1 0,0 0,0 0,0 0,0 0,0 0,1 0,-1 0,0 0,0 0,0 0,0 0,0 0,0 0,0 0,0 0,0 0,1 0,-1 0,0-1,0 1,0 0,0 0,0 0,0 0,0 0,0-1,0 1,0 0,0 0,0 0,0 0,0 0,0 0,0-1,0 1,0 0,0 0,0 0,0 0,0 0,0 0,0 0,0 0,0 0,0 0,0 0,1 0,-1 0,0 0,0 0,0 0,0 0,1 0,-1 0,0 1,0-1,0 0,0 0,0 0,1 0,-1 0,0 0,0 0,0 0,0 0,0 0,0 0,0 0,0 0,0 0,0 0,0 0,0 0,0 0,0 0,-1 0,1 0,0 0,0 0,0 0,0 0,0 0,-1 0,1 0,0 0,0 0,-1 0,1 0,0-1,0 1,0 0,0 0,0 0,0 0,0 0,-1 0,1 0,0 0,0 0,0 0,0 0,0-1,0 1,0 0,0 0,0 0,-1 0,1 0,0 0,0 0,0 0,0 0,0 0,0-1,0 1,0 0,0 0,0 0,0 0,0 0,0 0,0 0,0 0,0 0,0 0,0 0,0 0,0 0,0 0,0 0,0 0,0 0,0 1,1-1,-1 1,0-1,0 0,0 1,0-1,1 0,-1 0,0 1,0-1,0 0,0 0,0 0,0 1,0-1,0 1,0-1,0 0,-1 0,1 1,-1 0,0-1,1 0,0 1,-1-1,1 0,0 0,0 0,-1 1,1-1,0 0,0 0,0 0,0 0,-1 0,1 0,0 0,0 0,2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1198 416,'2'0,"-4"0,2 0,0 0,0 0,1 0,-1 0,0 0,0 0,0 0,0 0,0 0,0-1,1 1,-1 0,0 0,0 0,0 0,1-1,-1 1,0 0,0-1,0 1,1 0,-1-1,0 1,0-1,0 1,0-1,0 1,1 0,-1-1,-1 1,1-1,0 1,0-1,0 1,0 0,0 0,-1 0,1-1,0 1,0 0,0 0,-1 0,1 0,0 0,0 0,-1 0,1 0,0 0,-1 0,1 0,0 0,0 0,-1 0,1 1,-1-1,1 0,0 0,0 0,-1 1,1-1,0 1,-1 0,1 0,0-1,-1 1,1-1,0 1,0 0,0-1,0 1,0 0,-1 0,1 0,0 0,0-1,0 2,0-1,0 0,0 1,0-1,0 0,1 0,-1-1,0 1,0 0,0 0,0 0,0-1,0 1,0 1,0-1,0 0,-1 0,1 0,0 0,0 0,0 0,0 0,0-1,0 1,0-1,-1 1,1 0,0-1,0 1,0-1,0 1,0 0,-1 0,1-1,0 1,0 0,-1-1,1 1,0-1,0 1,-1-1,1 0,-1 1,1 0,0-1,0 0,0 1,-1-1,1 0,0 0,0 0,0 0,0 0,-1 0,1 0,0 0,0 0,0 0,-1 0,1 0,0 0,0 0,0-1,-1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549 292,'2'0,"-4"0,1 0,1-1,0 1,0 0,0 0,0 0,0 0,0 0,0 0,0-1,0 1,1 0,-1 0,0-1,0 1,0 0,1 0,-1 0,0-1,1 1,-1 0,1 0,-1 0,1 0,-1 0,1 0,-1 0,0 0,1 0,0 0,-1 0,1 0,-1 0,1 0,0 0,-1 1,1-1,-1 0,1 0,-1 0,0 0,1 0,-1 0,1 0,-1 0,1 0,-1 0,0 0,0 0,1 0,-1 0,0 0,0 0,1 0,-1-1,0 1,0 0,0 0,0 0,0 0,0 0,0 0,0 0,0 0,0 0,0 0,0 0,0 0,0 0,0 0,0 0,0 1,0-1,-1 1,0 0,0 0,0 0,1 0,-1 0,0 0,0 0,0 0,0 0,1 0,-1 0,0 0,0 0,1-1,-1 1,1 0,-1-1,1 1,-1-1,1 1,0-1,-1 1,1 0,-1-1,1 1,0-1,-1 0,1 0,0 0,0 1,0-1,0 0,0 0,0 0,0 0,0 0,0 0,0 0,-1 0,1 0,0 0,0 0,0 0,0 0,0 0,0 0,0 0,0 0,1 0,-1 0,1 0,-1 0,0 0,0 0,1 1,-1-1,1 0,-1 0,0 0,1 0,0 0,-1 0,1 0,-1 0,1 0,-1 1,1-1,0 0,-1 0,1 0,-1-1,1 1,0 0,-1 0,1 0,0 0,-1 0,1-1,-1 1,1 0,-1 0,1 0,-1 0,0 0,0 0,1 0,-1-1,1 1,-1 0,0 0,1-1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1203 428,'2'0,"-4"0,2 0,0 0,0 0,0 0,0 0,0 0,0 0,0 0,0 0,0 0,0 0,0 0,0 0,0 0,1 0,-1 0,0 0,0 0,0 0,0 0,0 0,0 0,0 0,0 0,0 0,0 0,0 0,-1 0,1 0,-2 0,1 0,0 0,0 0,0 0,-2 0,2 0,0 0,-1 0,1 0,0 0,1 0,-1 0,1 0,-1 0,1 0,0 0,-1 0,1 0,0 0,0 0,0-1,0 1,0 0,0 0,0 0,0 0,-1 0,1 0,0 0,0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1151 672,'2'0,"-4"0,2 0,0 0,0 0,0 0,0 0,-1 0,1 0,0 0,0 0,0 0,0 0,0 0,-1 0,1-1,0 1,0 0,-1 0,1 0,0 0,-1 0,1 0,-1 0,1-1,-1 1,1 0,-1 0,1 0,-1 0,1 0,-1 0,1 0,0-1,0 1,0 0,0 0,-1 0,1 0,0 0,0 0,0 0,0 0,0 0,1 0,-1 0,1 0,0-1,0 1,0 0,0 0,1 0,-1 0,2 0,-2 0,1 0,-1 0,1 0,-1 0,1 0,-1 0,2 1,-1-1,-1 0,0 0,0 0,0 0,0 0,0 0,0 0,0 0,0 0,0 0,0 0,0 0,0 0,-1 0,1 0,0 0,-1 0,1 0,0 0,-1 0,0 0,1 0,-1 0,0 0,0 0,0 0,0 0,0 0,0 0,1 0,-1 0,0 0,0 0,0 0,-3-1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1154 661,'2'0,"-4"0,2 0,0 0,0 0,0 0,0 0,0-1,0 1,1 0,-1 0,0 0,0 0,0 0,0 0,0 0,0 0,0 0,0 0,0 0,0 0,0 0,0 0,0 0,0 0,0 0,0 0,0 0,-1 0,-1 1,1-1,0 1,0-1,-1 1,1-1,0 1,-1-1,1 1,-1 0,1-1,-1 1,0 0,2-1,-1 0,1 0,-1 1,0-1,1 0,0 0,-1 0,1 0,0 0,0 0,0 1,0-1,0 0,0 0,-1 0,1 0,0 0,0 0,0 0,0 0,0 0,0 0,0 0,0 0,0 0,0 0,0 1,2-1,-2 1,1-1,-1 0,1 1,-1-1,1 1,0-1,-1 0,1 1,-1-1,1 1,0-1,-1 1,1-1,-1 0,0 0,0 1,0-1,1 0,-1 0,0 1,0-1,0 0,0 0,0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861 466,'2'0,"-4"0,1 0,1-1,0 1,0-1,-1 1,1 0,0-1,0 1,0-1,0 0,1 0,-1 0,1 0,0 1,-1-1,1 0,0 1,0-2,0 2,0 0,1-1,0 1,-1-1,0 1,-1 0,1 1,0-1,0 0,-1 0,1 1,-1-1,0 0,0 1,0-1,0 1,0-1,0 1,-1-1,1 1,0-1,-1 1,1-1,0 0,-1 0,1 0,0 0,0 0,0 0,0 0,0 0,0 0,0 0,0 0,0 0,0 0,0-1,1 1,-1 0,0 0,0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636,'2'0,"-4"0,2 0,0 0,0 0,0 0,0 0,0 0,0 0,0 0,-1 0,0 0,0 1,-1-1,1 0,0 1,-1-1,1 1,-1-1,1 1,0-1,-1 1,1-1,0 1,0 0,-1-1,1 1,1-1,-1 1,0-1,1 0,-1 1,1-1,-1 0,1 0,-1 1,1-1,0 0,0 0,0 0,-1 0,1 0,0 1,0-1,0 0,0 0,0 0,0 0,-1 0,1 0,0 0,0 0,0 0,0 0,0 0,0 0,0 0,0 0,-1 0,1 1,0-1,0 0,0 0,0 0,0 0,0 0,0 0,0 0,-1 0,1 0,0 0,0 0,0 0,-1 0,1 1,0-1,0 0,-1 0,1 0,0 0,-1 0,1 0,0 1,0-1,0 0,0 0,-1 0,1 0,0 0,0 0,0 0,0 0,0 0,0 0,0 0,0 0,0 0,0 0,0 0,0 0,0 0,0 0,0 0,0 0,0 0,0 0,0 0,0 0,0-1,0 1,1 0,-1 0,0-1,0 1,0 0,0 0,0 0,1-1,-1 1,0 0,0 0,0-1,0 1,1 0,-1 0,0-1,0 1,0 0,0 0,1-1,-1 1,0 0,0 0,0 0,0 0,0-1,0 1,0 0,1 0,-1 0,0 0,0-1,0 1,0 0,0 0,0 0,0 0,1-1,-1 1,0 0,0 0,0 0,0 0,0 0,0 0,0 0,0-1,0 1,0 0,0 0,0 0,0 0,0 0,0 0,0 0,0 0,0 0,0 0,0 0,0 1,-1-1,1 0,-1 1,0 0,1-1,0 1,-1-1,1 1,-1-1,1 1,-1-1,1 1,0-1,-1 1,1-1,0 1,0-1,0 0,-1 0,1 1,0-1,0 0,0 0,0 0,0 0,0 0,0 1,0-1,0 0,0 0,0 0,0 0,0 0,0 0,0 0,0 0,0 0,0 0,1 0,-1 0,0 0,1 0,-1 0,0 0,1 0,-1 0,0 0,1 0,-1 0,0-1,1 1,-1 0,0 0,1 0,-1 0,0 0,1 0,-1 0,1 0,-1 0,0 0,0 0,1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650 351,'2'0,"-4"0,2 0,0 0,1 0,-1 0,0 0,0 0,0 0,0 0,0 0,0 0,0 0,0 0,0 0,0 0,0 0,0 0,0 0,0 0,1-1,-1 1,0 0,0 0,0 0,0 0,0 0,0 0,0 0,1 0,-1 0,0 0,0 0,0 0,0 0,0 0,0 0,0 0,0 0,1 0,-1 0,0-1,0 1,0 0,0 0,0 0,0 0,0 0,0 0,0 0,0 0,0 0,0 0,-1 1,0-1,0 0,-1 0,1 0,0 0,-1 0,1 0,0 0,-2 0,2 0,-1 0,1 0,0 1,-2-1,2 0,1 0,-2 0,2 0,-1 0,1 0,-1 0,1 0,0 0,-1 0,1 0,0 0,0 0,0 0,0 0,0 0,-1 0,1 0,0 0,0 0,0 0,0 0,0 0,0 0,0 1,0-1,0 0,0 0,0 1,0-1,0 1,0-1,0 1,0 0,0 0,0 0,1 0,-1 2,0-3,0 1,1 0,-1 0,0 0,0-1,0 1,1 0,-1 0,1 0,-1 0,0-1,0 0,0 1,0-1,1 0,-1 0,0 0,0 1,0-1,0 0,1 0,-1 0,0 0,1 0,-1 0,1-1,-1 1,1 0,0 0,-1-1,1 1,0-1,0 0,0 0,0 1,-1-1,1 0,0 0,0 0,-1 0,1 0,0 0,-1 0,1 1,-1-1,1 0,-1 0,0 1,1-1,-1 0,1 0,-1 1,0-1,1 1,-1 0,0-1,0 1,0-1,1 1,-1 0,0 0,0 0,0 0,0 0,0-1,0 1,0 0,0 0,0 0,1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657 336,'2'0,"-4"0,2 0,0 0,0 0,0 0,0 0,0 0,0 0,0 0,-1 0,1 0,-1 0,0 1,-1-1,1 0,0 0,0 0,-2 0,2 1,-1-1,1 0,-1 0,1 0,1 0,-1 0,-1 1,2-1,-1 0,1 0,0 0,-1 0,1 0,0 0,-1 0,1 0,0 0,0 0,0 0,0 0,0 0,0 0,0 0,1-1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649 331,'2'0,"-4"0,2 0,0 0,0 0,0 0,1 0,-1 0,0 0,0 0,0 0,1 0,-1 0,0 0,1 0,0 0,-1 0,0 0,1 0,-1 0,0 0,0 0,1 1,-1-1,0 0,0 0,1 0,-1 0,0 0,0 0,0 0,0 0,0 0,0 0,0 0,0 0,0 0,0 0,0 0,0 0,0 0,0 0,0 1,0-1,0 0,0 0,0 0,0 0,0 1,0-1,-1 0,1 1,0-1,0 0,0 0,0 0,0 0,0 1,0-1,0 0,0 0,-1 0,1 0,0 0,0 0,0 0,0 1,0-1,0 0,0 0,0 0,0 0,0 0,0 0,0 0,0 0,0 0,0 0,0 0,0 0,0 0,0 0,0 0,0 0,0 0,0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655 334,'-1'1,"1"-1,0 0,0 0,0 0,0 0,0 1,0-1,-1 0,1 0,0 1,0-1,-1 1,1-1,-1 0,1 1,0-1,0 0,-1 0,1 1,0-1,0 0,0 0,0 0,-1 1,1-1,0 0,0 0,0 0,0 0,0 0,0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680 360,'2'0,"-5"0,3 1,-1-1,0 1,0-1,0 1,0 0,0 0,1-1,-1 1,0 0,0 0,0 0,1-1,-1 1,1-1,0 1,-1-1,1 0,0 0,0 1,0-1,-1 0,1 0,0 0,0 0,0 0,0 0,0 0,0 1,0-1,0 0,0 0,1-1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564 301,'2'0,"-4"0,3 0,-1 0,0 0,0 0,0 0,0 0,0 0,0 0,0 0,0 0,0 0,0 0,0 0,0 0,0 0,-1 0,0 0,0 0,0 0,0 1,0-1,0 0,-1 0,1 0,0 0,0 0,0 0,0 1,0-1,0 0,1 0,-1 0,0 0,1 0,0 0,-1 0,1 0,0 0,-1 0,1 0,0 0,0 0,0 0,-1 0,1 0,0 0,0 0,0 0,0 0,0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670 357,'2'0,"-4"0,2 0,0 0,0 0,0 0,0 0,0 0,0 1,1-1,-1 1,1 0,0 0,0 1,-1-1,1-1,-1 1,1 0,0 1,-1-2,1 1,0 0,-1 0,0-1,1 1,-1-1,1 1,-1-1,0 0,1 1,-1-1,0 0,0 0,0 0,1 0,-1 0,1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718 350,'2'0,"-4"0,1 0,1 0,-2 0,0 0,1 0,0 0,0 0,-1 0,1 1,0-1,0 0,0 0,1 0,-1 0,0 0,1 1,-1-1,0 0,1 0,-1 0,1 0,0 1,0-1,-1 0,1 1,0-1,0 1,0 0,-1-1,1 1,0 0,0 0,0 1,0-1,0 0,0 1,1-1,-1 1,0-1,0 0,0 0,1 0,-1 0,0 0,0 0,0-1,1 1,-1 0,0 0,0-1,0 0,1 1,-1-1,0 0,0 0,0 0,0 0,1 0,-1 0,0 0,1 0,-1 0,1-1,0 1,-1-1,1 0,1-1,0-1,-1 2,0 0,0 0,-1 0,1-1,0 1,0-1,-1 1,1 0,-1 0,1 0,-1 0,0 1,1-2,-1 2,0 0,0-1,1 1,-1 0,0 0,0 0,0 0,0 0,0-1,0 1,0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721 339,'2'0,"-4"0,2 0,0 0,0 0,0 0,0 0,0 0,0 0,-1 1,0-1,0 0,0 0,0 0,0 0,0 0,0 0,-1 0,1 1,0-1,0 0,0 0,0 0,0 0,0 0,0 0,1 0,-1 0,1 0,-1 0,1 0,0 0,0 0,0 0,0 0,0 0,0 0,1-1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715 334,'2'0,"-4"0,2 0,1 0,0 0,-1 0,0 0,1 1,-1-1,1 0,-1 0,1 1,-1-1,0 0,1 0,-1 1,0-1,0 0,0 1,0-1,1 0,-1 1,0-1,-1 1,1-1,0 1,0-1,0 1,-1-1,1 0,0 1,0-1,-1 0,1 0,0 0,0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754 343,'2'0,"-5"0,3 0,0-1,0 1,-1 0,1 0,0-1,-1 1,1 0,-1 0,1 0,0 0,-1 0,1 0,-1 1,1-1,0 0,-1 0,0 1,1-1,-1 1,1-1,0 1,-1-1,1 1,0-1,-1 2,1-1,0 1,-1-1,1 0,0 0,0 0,0 2,0-1,0-1,0 0,0 1,0-1,0 0,0 0,0 0,1 1,-1-1,0 0,0 2,0-2,1 0,-1 0,0 0,0 0,0 0,0 0,0 0,0-1,0 1,-1-1,1 1,0-1,0 0,0 1,-1-1,1 0,0 0,-1 0,1 0,-1 1,1-2,-1 1,0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750 360,'2'0,"-4"0,1 0,-1 0,1 0,0 0,0 0,0 0,0 0,1 0,-1 0,1 0,-1 0,1 0,0 0,-1 0,1 0,0 1,0-1,-1 0,1 0,0 0,0 0,0 0,0 0,-1 0,1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774 370,'2'0,"-4"0,2 0,0 0,0 0,0 0,0 0,0 1,1-1,-1 0,1 0,-1 0,1 0,1 0,-1 0,0 0,-1 0,1 0,-1 0,0 0,1 0,-1 0,0 0,0 0,0 0,-1-1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770 364,'1'0,"-1"0,0 0,1-1,-1 1,1 0,-1 0,1 0,0 0,-1 0,1 0,0 0,0 0,-1 0,1 0,-1 0,3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796 360,'2'0,"-3"0,1 1,0-1,1 0,-1 1,0-1,1 0,-1 1,0-1,0 1,1 0,-1-1,0 1,0 0,0-1,0 1,0 0,-1 0,1-1,0 1,0-1,-1 0,1 1,-1-1,1 1,-1-1,1 0,0 0,-1 0,1 1,-1-1,1 0,-1 0,0 0,1 0,-1 0,0-1,0 1,1-1,-1 1,1-1,-1 1,1-1,0 1,0 0,-1 0,1-1,0 1,0-1,0 1,-1 0,1-1,0 1,0-1,0 1,0-1,1 1,-1-1,0 1,1 0,-1-1,1 1,-1-1,1 1,-1 0,1-1,0 1,-1 0,1-1,0 1,-1 0,1-1,-1 1,1 0,-1 0,0 0,0 0,0-1,1 1,-1 0,0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686 388,'2'0,"-4"0,2 0,0 0,0 0,0 0,0 0,0 0,0 0,0 0,0 0,0 0,0 0,1 0,-1 1,0-1,1 0,-1 0,1 1,-1 0,0-1,1 1,-1-1,0 0,1 1,-1-1,1 1,-1-1,1 1,-1-1,0 0,0 0,1 0,-1 1,0-1,0 0,0 0,1 0,-1 0,0 0,0 0,0 0,0 0,1 0,-1 0,1 0,-1 0,1-1,0 1,0 0,-1-1,1 1,-1 0,1 0,0 0,-1-1,1 1,-1 0,1 0,0 0,0-1,0 1,-1 0,1 0,-1 0,1 0,0 0,0 1,0-1,0 0,0 1,0-1,-1 0,1 1,-1-1,0 0,0 0,0 1,1-1,-1 0,0 1,0-1,0 0,0 0,0 0,0 0,1 0,-1 1,0-1,0 0,0 0,0-1,1 1,-1 0,1 0,-1-1,1 1,0-1,-1 1,1-1,0 1,-1-1,1 1,0 0,0 0,0-1,0 1,0 0,-1 0,1 1,0-1,-1 0,1 0,0 0,0 1,0-1,0 0,-1 1,1-1,0 0,-1 1,1-1,0 0,0 1,0-1,-1 0,1 0,-1 0,1 1,-1-1,0 0,1-1,0 1,0 0,-1 0,1-1,0 1,-1 0,1-1,0 1,0-1,-1 0,1 1,-1 0,0-1,1 1,-1 0,1-1,-1 1,0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946 175,'2'0,"-4"0,2 0,0 0,0 0,1-1,-1 1,0 0,0 0,0 0,1-1,-1 1,1 0,0-1,-1 1,1 0,-1 0,1 0,-1 0,1 0,-1-1,1 1,-1 0,1 0,-1 0,1 0,-1 1,1-1,-1 0,1 0,0 0,-1 0,1 0,0 1,0-1,0 0,-1 0,1 0,0 1,0-1,-1 0,1 0,0 0,-1 0,1 0,0 0,-1 0,1 0,-1 0,0 0,1 0,-1 0,1 0,-1 0,0 0,1 0,-1 0,0 0,0 0,0 0,1 0,-1-1,0 1,0 0,0 0,0 0,0 0,0 0,0 0,0 0,0 0,0 0,0 1,0-1,-1 0,1 1,-1-1,1 1,-1 0,0 0,1 0,-1-1,0 2,0-1,0 0,0 0,0 0,0 0,0 0,0 1,0-1,0 0,0 0,0 0,-1 1,1-1,1 0,-1-1,0 1,1 0,-1-1,-1 1,2 0,0-1,0 0,-1 0,1 0,0 0,0 0,-1 0,1 0,0 0,0 0,-1 0,1 0,0 0,0 0,0 0,0 0,0 0,0 0,0 0,0 0,0 0,0 0,0 0,1 0,-1 0,1 0,-1 0,1 0,-1 0,1 0,0 1,-1-1,1 0,0 0,-1 0,1 1,0-1,-1 0,1 0,0 0,-1 0,1 0,0 0,-1 0,1 0,0 0,0 0,-1 0,1 0,-1 0,1 0,0 0,-1 0,1 0,0 0,-1-1,1 1,0 0,-1-1,1 1,-1-1,1 1,-1 0,1-2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719 408,'2'0,"-4"0,2 0,0 0,0 0,0 0,0 0,0 0,0 0,2 0,-1 0,1 0,-1 0,1-1,-1 1,1 0,1-1,-1 1,-1 0,1 0,-1-1,0 1,0 0,0-1,0 1,0 0,-1 0,1 0,-1 0,0 0,0 0,0 0,0 0,0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726 406,'2'0,"-4"0,1 0,1 0,0 1,0-1,0 1,0 0,0 0,0 0,0 1,0-1,1 0,-1 0,0 0,0 1,0-1,0 0,0 0,0 0,0 0,0 0,0 0,0 0,0 0,0-1,0 1,0 0,0-1,0 1,0 0,0 0,0-1,0 0,0 1,0-1,0 0,0 0,0 1,0-1,0 0,0 0,0 0,0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738 417,'2'0,"-5"0,3 0,-1 1,0-1,0 0,-1 0,1 0,1 0,-1 0,-1 1,2-1,-1 0,1 0,0 0,-1 0,1 0,-1 0,1 0,0 0,0 0,-1 0,1 0,0 0,0 0,0-1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740 396,'2'0,"-4"0,2 0,0 0,0 0,0 0,0 0,0 0,0 0,-1 1,1-1,-1 0,0 0,0 1,0-1,0 0,0 0,0 0,0 1,0-1,-1 0,2 1,-1-1,0 0,0 0,1 0,-1 1,1-1,-1 0,1 0,-1 0,1 0,0 0,-1 0,1 0,0 0,0 0,0 0,0 0,0 0,0 0,0 0,-1 0,1 0,0 0,0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0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739 391,'2'0,"-4"0,2 0,0 0,0 0,0 0,0 0,0 0,0 0,0-1,0 1,0 0,0 0,0 0,0 0,0 0,0 0,0 0,0 0,1 1,-1-1,1 0,-1 0,0 0,1 1,-1-1,0 0,1 0,-1 1,0-1,1 0,-1 0,1 0,-1 1,0-1,0 0,1 0,-1 0,0 0,0 0,0 1,0-1,0 0,0 0,0 1,0-1,0 0,-1 1,1-1,0 0,-1 0,1 1,0-1,-1 0,1 0,0 1,0-1,0 0,0 0,-1 0,1 0,0 0,1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143 449,'2'0,"-4"0,2 0,0 0,0 0,1 0,-1 0,0 0,0 0,0 0,0 0,0 0,0 0,0 0,0 0,0-1,0 1,0 0,0 0,0 0,0 0,0 0,0 0,0 0,0 0,0 0,1 0,-1 0,0 0,0 0,0 0,0 0,0 0,0 0,0 0,0 0,0 0,0 0,0 0,0 0,0 0,0 0,0 0,0 0,0 0,0 0,0 0,0 0,0 0,0 0,0 0,0 0,0 0,0 0,0 0,0 0,0 0,0 0,0 0,0 0,0 0,0 0,0 0,0-1,0 1,0 0,0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143 407,'2'0,"-4"0,2 0,0 0,1 0,-1-1,0 1,0 0,0 0,0 0,0 0,0 0,0 0,0 0,0 0,0 0,0 0,0 0,0 0,0 0,0 0,0 0,0 0,0 0,0 0,-1 0,0 0,0 0,0 0,0 1,0-1,0 0,-1 0,1 0,0 0,0 0,0 0,1 0,-1 0,0 0,1 0,-1 1,0-1,1 0,-1 0,1 0,0 0,-1 0,1 0,-1 0,1 0,0 1,0-1,-1 0,1 0,0 0,0 0,0 0,-1 0,1 0,0 1,0-1,0 0,0 0,0 0,0 0,0 0,-1 0,1 0,0 0,0 0,0 0,0 0,0 0,0 0,0 0,0 0,0 1,0-1,0 0,0 0,0 0,0 0,0 0,0 0,0 0,0 0,0 0,0 0,0 0,0 0,0 0,0 0,0 0,0 0,0 0,0 0,-1 0,1 0,0 0,0 0,0 0,0 0,0 0,0 0,0 0,0 0,0 0,0 0,0 0,0 0,0 0,0 0,0 0,0 0,0 0,0 0,0 0,0 0,0 0,0 0,0 0,0 0,0 0,0 0,0 0,0 0,0 0,0 0,1 0,-1 0,0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150 403,'2'0,"-5"0,2 0,-1 0,1 0,0 1,-1-1,1 0,0 0,-1 0,1 1,0-1,0 0,0 0,0 0,0 0,1 0,-1 0,1 0,-1 0,1 0,0 0,-1 1,1-1,0 0,-1 0,1 0,0 0,0 0,0 0,0 0,0 0,-1 0,1 0,0 0,0 0,0 0,0 1,-1-1,1 0,0 1,0-1,0 1,0 0,0 0,0 0,0 1,-1-1,1 0,0 0,0 1,0-1,0 0,0 0,0 1,0-1,-1 0,1 0,0 0,0 0,0 0,0-1,0 1,0-1,0 1,0-1,0 0,0 1,0-1,0 0,0 0,0 1,0-1,1 0,-1 0,0 0,0 0,0 0,0 0,0 0,0 0,0 0,1 0,0-1,-1 1,2-2,-2 1,1 0,0 0,0-1,0 1,0-1,0 1,0-1,0 1,1-3,-1 3,-1 0,1-1,0 1,-1 1,0-1,1 0,-1 1,0 0,0-1,0 1,0 0,0 0,0 0,0 0,0 0,0 0,0 0,0 0,0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165 416,'2'0,"-4"1,1-1,1 1,-1 0,0 0,0 0,1 0,-1 0,-1 0,1 1,0-1,1 0,-1 0,1-1,0 1,-1-1,1 1,-1-1,1 1,0-1,0 0,0 0,0 0,0 1,0-1,0 0,0 0,0 0,0 0,0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153 417,'2'0,"-4"0,2 0,0 0,0-1,0 1,0 0,0 0,0 0,0 0,0 0,0 0,0 0,0 0,0 0,0 0,0 0,0 0,0 0,0 0,0 0,0 0,0 0,0 0,0 0,0 0,0 0,0 0,0 0,0 0,0 0,0-1,0 1,0 0,0 0,0 0,0 0,0 0,0 0,0 0,0 0,0 0,0 0,0 0,0 0,0 0,0 0,0 0,0 0,0 0,0 0,0 0,0 0,0 1,1-1,-1 1,1 0,0 0,-1 0,1 0,0 0,-1 0,1 0,0 0,-1-1,1 1,0 0,-1 0,1-1,-1 1,1 0,-1-1,1 1,-1-1,1 1,-1-1,0 0,0 0,0 0,1 1,-1-1,0 0,0 0,0 0,0 0,0 0,0 0,0 0,0 0,0 0,2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974 187,'2'0,"-4"0,2 0,0 0,0 0,0 0,0 0,0 1,0-1,0 0,-1 0,1 0,-2 0,1 1,0-1,-1 0,1 0,-1 0,0 0,1 1,-1-1,-1 0,2 0,-1 0,1 0,0 0,0 0,0 0,1 0,-1 0,1 0,0 0,-1 0,1 0,0 0,0 0,0 0,-1 0,1 0,0 0,0 0,0 0,0 0,0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184 412,'2'0,"-4"0,2 0,0 0,0 0,0 0,0 0,0 0,1 0,1 0,-1-1,0 1,0 0,1 0,-1 0,0-1,1 1,-1 0,0 0,0-1,1 1,-1 0,-1 0,1 0,0-1,-1 1,1 0,-1 0,0 0,1 0,-1 0,0 0,0 0,0 0,0 0,1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191 413,'2'0,"-4"0,2 0,0 0,0 0,0 0,0 1,0-1,0 0,0 1,0-1,0 1,0 0,0-1,0 1,0 0,-1 1,1-1,0 0,0 0,0 0,0 1,0-1,0 0,1-1,-1 1,0 0,0-1,0 1,0-1,0 1,0-1,0 1,0-1,0 1,0-1,0 0,0 0,0 0,0 0,0 0,0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206 426,'2'0,"-4"0,2 0,0 0,-1 0,1 0,-2 0,1 0,0 0,0 1,0-1,0 0,0 0,-1 0,1 0,0 0,1 0,-1 1,1-1,-1 0,1 0,0 0,-1 0,1 0,0 0,0 0,0-1,-1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205 397,'2'0,"-4"0,1 0,1 0,-1 0,0 0,0 0,0 0,0 0,0 1,-1-1,1 0,0 0,0 0,1 0,-1 0,0 0,0 0,1 0,-2 0,2 0,0 0,-1 0,1 0,0 0,0 0,0 0,0 0,0 0,0-1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205 393,'2'0,"-3"0,1 0,0 1,0-1,1 0,-1 1,0-1,0 0,1 0,-1 0,0 1,0-1,1 0,-1 1,0-1,0 0,0 1,1-1,-1 0,0 0,0 1,0-1,-1 1,1-1,0 1,-1-1,1 0,-1 1,0 0,1-1,-1 0,1 0,0 1,-1-1,1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221 439,'2'0,"-4"0,2 0,0 0,0 0,0 0,0 0,0-1,0 1,0 0,0 0,1 0,-1 0,0 0,0 0,0 0,0 0,0-1,0 1,1 0,-1 0,0 0,1 0,-1 0,0 0,1 0,-1 0,1 0,0-1,0 1,-1 0,1 0,0 0,0 0,-1 0,1 0,0 0,0-1,-1 1,1 0,-1 0,1 0,-1 0,1 0,-1 0,0 0,0 0,0 0,1 0,-1 0,0 0,0 0,0-1,0 1,0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225 428,'2'0,"-4"0,2 0,0 0,0-1,1 1,-1 0,1 0,1 0,-1 0,0-1,0 1,2 0,-3 0,1 0,0 0,-1 0,1 0,-1-1,1 1,-1 0,1 0,1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266 393,'2'0,"-4"-1,2 1,0 0,0 0,0 0,0 0,0 0,0 0,0 0,0 0,0 0,0 0,1 0,-1 0,0 0,0 0,0 0,0 0,0 1,1 0,-1-1,0 1,1 1,-1-1,0 0,0 0,0 1,0-1,0 0,0 0,0 0,0 1,0-1,0 1,0 0,0-1,0 1,0 0,0 0,0-1,0 1,0 1,0 0,0-2,0 0,0 1,0-1,0 1,0-1,0 0,0 0,0 3,0-3,0 0,0 0,0 0,0 0,0 0,0 1,1-1,-1-1,0 1,0 0,0 0,0 0,0 0,0-1,0 1,0 0,0 0,0 0,0 0,1 0,-1-1,0 1,0 0,0-1,0 1,0 1,0-1,0 0,0-1,1 1,-1 0,0 0,0 0,0-1,0 1,0 0,0 0,0 0,1 0,-1-1,0 1,0 0,0 0,0-1,1 1,-1 0,0 0,0 0,0 0,0-1,0 1,1 0,-1 0,0-1,0 1,0-1,0 1,0-1,0 1,0-1,0 1,0 0,0-1,0 1,0 0,0-1,0 1,0-1,0 1,0-1,0 1,0 0,0-1,0 1,0 0,0 0,0-1,0 1,0-1,0 1,0-1,0 1,0-1,0 1,0-1,0 1,0-1,0 1,1 0,-1 0,0-1,0 1,0-1,0 1,0 0,0-1,1 1,-1-1,0 1,0-1,0 1,0-1,0 0,0 1,0-1,0 0,0 0,0 0,1 1,-1-1,0 0,0 0,0 0,0 0,0 1,0-1,0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291 400,'2'0,"-4"0,2 0,0-1,0 1,0 0,0 0,0 0,0 0,0 0,0 0,0 0,0 0,0 0,0 0,0 0,0 0,0 0,0 0,0 0,0 0,0 0,0 0,0 0,0 0,0 0,0 0,0 0,0 1,0 0,0-1,-1 1,1 0,0-1,0 1,0 0,0 1,0-1,0 0,0 0,0-1,0 1,0 0,0-1,1 1,-1-1,0 0,0 1,0-1,0 0,0 0,1 1,-1-1,0 0,0 0,2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292 393,'2'0,"-4"0,2 0,0 0,0 0,0 0,0 0,0 0,0 0,0 0,0 0,0 0,0 0,0 0,0 0,0 0,0 0,0 0,0 0,0 0,0 0,0 0,0 0,0 0,0 0,0 0,0 0,0 0,0 0,0 0,0 0,0 0,0 0,0 0,0 0,0 1,0-1,0 0,0 0,0 0,0 0,0 0,-1 0,1 0,0-1,0 1,0 0,0 0,0 0,0 0,0 0,0 0,0 0,0 0,0 0,0 0,0 0,0 0,0 0,0 0,0 0,0 0,0 0,0 0,0 0,0 0,0 0,0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992 197,'2'0,"-4"0,2 0,0 0,0 0,0 0,0 0,1 0,-1 0,1 0,0 0,-1 0,1 0,0 0,0 0,0 0,0 0,1 0,-2 0,1 0,0 0,-1 0,1 0,-1 0,0 0,1 0,-1 0,0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295 383,'2'0,"-4"0,2 0,0 0,0 0,0 0,0 0,0 0,0 0,1 0,-1 0,0 1,0-1,0 0,0 0,1 0,-1 0,0 0,0 0,0 0,0 0,0 0,0 0,0 0,0 0,0 0,0 0,0 0,-1 0,1 0,0-1,0 1,0 0,0 0,0 0,-1 0,1 0,-1 0,1 0,0 0,-1 0,1 1,0-1,-1 0,1 1,0-1,0 0,-1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364 402,'2'0,"-4"0,3 0,-1 0,0 0,0-1,0 1,0 0,0 0,0 0,0 0,0 0,0 1,1-1,-1 0,0 0,0 1,0 0,0 0,1 0,-1 1,0-1,0 0,0 0,0 2,0-1,0 1,0-2,0 0,0 1,0-1,-1 0,1 0,0-1,0 2,-1-1,1 0,0-1,0 1,0 0,-1-1,1 2,-1-2,1 1,-1-1,1 1,0-1,-1 0,1 0,0 0,-1 1,1-1,0 0,-1 0,1-1,0 1,-1 0,1 0,0 0,-1-1,1 1,0-1,0 1,-1-1,1 1,0-1,0-1,0 1,1 0,0-2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368 394,'2'0,"-4"0,2 0,0 0,0 0,-1 0,1 0,0 0,0 0,0 0,0 0,0 0,0 0,0 0,0 0,0 0,0 0,0 0,-1 0,1 0,0 0,0 0,0 0,0 0,0 0,0 0,0 0,0 0,0 0,0 0,0 0,0-1,0 1,0 0,0 0,0 0,-1 0,1 1,0-1,0-1,0 1,0 0,0 0,0 0,0 0,0 0,0 0,0 0,0 0,0 0,0 0,0 0,0-1,0 1,0 0,2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457 400,'2'0,"-4"0,2 0,0 0,0 0,0 0,0 0,0 0,0-1,0 1,0 0,0 0,0 0,0 0,0 0,0 0,0 0,0 0,0 0,0 0,0 0,0 0,0 0,0 0,0 0,0 0,0 0,0 0,0 0,0 0,0 0,0-1,0 1,0 0,0 0,0 0,0 0,0 0,0 0,0 0,0 0,0 0,0 0,0 0,0 0,-1 0,1 0,0 0,0-1,0 1,0 0,0 0,1 0,-1 0,0 0,0 0,0 0,0 0,0 0,0 0,0 0,0 0,-1 0,1 1,0 0,0 0,0 0,0 1,0 0,0-1,0 0,0 2,0-2,0 0,0 0,0-1,0 1,0 0,0 0,0-1,0 1,0-1,0 1,0-1,0 0,0 0,0 1,0-1,0 0,0 0,0 0,0 0,0 0,0 0,0 0,0 0,1-1,0 1,-1-1,4-2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470 403,'2'0,"-4"0,2 0,0 0,0 0,0 0,0 0,0 0,0-1,0 1,0 0,0 0,-1 1,1-1,-1 0,0 0,0 1,0-1,0 0,1 1,-1-1,0 0,0 1,1-1,-1 0,1 0,-1 0,1 1,0-1,0 0,-1 0,1 0,0 0,0 0,0 0,0 0,-1 0,1 0,0 0,0 0,0 0,1 1,-1-1,0 0,1 1,-1-1,1 1,0 0,-1-1,1 1,0-1,0 1,-1 0,1-1,-1 1,1-1,-1 0,1 1,-1-1,1 0,-1 1,0-1,1 0,-1 0,0 0,0 1,0-1,0 0,1 0,-1 0,0 0,0 0,0 0,0 0,0 0,0 0,0 0,0 0,0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296 465,'2'0,"-4"0,2 0,0 0,0-1,0 1,0 0,0 0,0 0,0 0,0 0,0 0,0 0,0 0,0 0,0 0,0-1,0 1,0 0,0 0,0 0,0 0,0 0,-1-1,1 1,0 0,0 0,0 0,0-1,-1 1,1 0,0 0,-1-1,1 1,0 0,-1 0,1 0,-2-1,2 1,-1 0,1 0,-1 0,1 0,-1 0,0 0,0 1,1-1,-1 0,0 0,1 1,-1-1,0 0,1 1,-1-1,1 0,-1 1,1 0,-1-1,1 1,0-1,-1 1,1 0,0-1,0 1,0 0,0-1,0 0,0 1,0-1,0 0,0 1,0-1,0 0,0 1,0-1,0 0,0 0,0 0,0 0,1 0,-1 1,0-1,0 0,1 0,-1 0,0 0,1-1,-1 1,0 0,1 0,0 0,-1-1,1 1,-1 0,1-1,-1 1,0 0,1 0,-1-1,0 1,0 0,1 0,-1-1,0 1,0-1,1 1,-1-1,0 0,1 1,-1-1,0 1,0-1,0 0,0 1,0-1,0 1,1-1,-1 0,0 0,0 1,0-1,0 0,-1 0,1 1,0-1,0 1,-1-1,1 0,0 0,-1 1,1-1,0 1,-1-1,0 1,1-1,-1 0,0 1,0-1,0 0,1 1,-1-1,0 1,1 0,-1-1,0 1,1 0,-1-1,0 1,1 0,-1 0,1 0,0-1,-1 1,1 0,0 0,-1 0,1 0,-1 0,1 0,0 1,0-1,-1 0,1 0,0 0,0 0,0 0,0 0,-1 0,1 0,0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296 479,'-1'0,"1"0,0-1,0 1,0 0,0 0,0 0,0 0,0 0,-1-1,1 1,0 0,0 0,0-1,0 1,-1 0,1 0,0 0,0-1,0 1,0 0,0 0,0 0,0-1,0 1,0 0,0 0,0 0,0 0,0 0,0-1,0 1,0 0,1 0,-1 0,0 0,0 0,0 0,0-1,0 1,1 1,-1-1,0 0,0 0,1 0,-1 0,0 0,0 1,0-1,1 1,-1-1,0 1,0 0,0-1,0 1,0 0,0-1,0 1,0 0,-1 0,1 0,0-1,0 1,-1 0,1-1,0 1,0 0,-1-1,1 0,0 0,0 1,0-1,0 0,0 0,0 0,0 0,0 0,0 1,0-1,0 0,0 0,0 0,0 0,0 0,0 0,0 0,0-1,0 1,1 0,-1 0,0-1,1 1,0-1,-1 0,0 1,1-1,0 0,-1 1,0-1,0 1,1 0,-1-1,0 1,0 0,0 0,0 0,0 0,0-1,0 1,0 0,0 0,1 0,-1 0,0 0,0 0,0 0,0 0,0 1,0 0,0-1,0 0,0 1,1-1,-1 1,0-1,1 1,-1-1,1 1,-1-1,1 1,-1-1,1 0,-1 0,0 1,1-1,-1 0,0 0,1 0,-1 0,0 0,1 0,-1 0,0 0,1 0,-1 0,1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356 470,'2'0,"-4"0,2 0,0 0,0 0,0 0,0 0,0 0,0 0,0 0,0 0,0 0,0 0,0 0,0 0,0 0,0 0,0 0,0 0,0 0,0-1,0 1,0 0,0 0,0 0,0 0,0 0,0 0,1 0,-1-1,0 1,0 0,0-1,0 1,0-1,0 1,0 0,0 0,0-1,0 1,0-1,-1 1,1-1,-1 1,1-1,-1 1,1 0,-1 0,1-1,0 1,-1 0,1 0,-1 0,1 0,-1 0,1 0,-1 0,1 1,-1-1,0 0,1 0,-1 0,1 1,0-1,-1 0,1 1,-1-1,1 0,-1 1,1-1,0 0,0 1,-1-1,1 0,0 0,0 1,0-1,0 0,0 1,0-1,0 0,0 1,0-1,0 0,0 1,0-1,0 0,0 0,0 1,0-1,0 0,0 0,0 1,1-1,-1 0,0 0,0 0,1 0,-1 0,0 1,1-1,-1 0,0 0,1 0,-1 0,1 0,-1 0,1-1,0 1,-1 0,0 0,1 0,0-1,-1 1,1 0,-1-1,1 1,-1 0,1-1,-1 1,0-1,1 1,-1-1,1 0,-1 1,1-1,-1 1,0-1,0 0,1 0,-1 1,0-1,1-1,-1 1,0 1,0-1,-1 0,1 0,0 1,0-1,-1 0,1 1,0-1,-1 1,1-1,-1 1,1-1,-1 1,0-1,1 1,0 0,-1 0,1 0,0 0,-1-1,1 1,0 0,-1 0,1 0,0 0,0 0,-1 0,1 0,0 1,-1-1,1 0,0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363 477,'2'0,"-4"0,2 0,0 0,0 0,0-1,0 1,0 0,0 0,0 0,0 0,0 0,0 0,0 0,0 0,0 0,0 0,0 0,0 0,0 0,0 0,0 0,-1 0,1 0,0 0,0 0,0-1,1 1,-1 0,0 0,0 0,0 0,0 0,-1 0,1 0,0 0,0-1,0 1,0 0,0 0,0 0,0 0,0 0,0 0,0 0,0 0,0 0,0 0,0-1,0 1,0 0,0 0,0 0,0 0,0 0,0 0,0 0,0 0,0 0,0 0,0 1,0-1,0 1,1 0,-1-1,0 1,0 0,0-1,1 1,-1-1,0 1,1 0,-1-1,0 0,1 1,-1-1,0 0,0 1,1-1,-1 0,0 0,0 0,1 0,-1 0,0 0,0 0,1 0,-1 0,0 0,0-1,1 1,-1 0,0-1,0 1,0 0,0-1,1 1,-1 0,0-1,0 1,0 0,0-1,0 1,1 0,-1 0,0 0,0-1,0 1,0 0,0 0,0 0,0 1,0-1,0 1,0-1,0 1,0-1,0 1,0 0,0 0,0 0,0 0,0 1,0-1,0 0,0 0,0 0,-1 0,1 0,0 0,0-1,-1 1,1-1,0 1,-1-1,1 0,0 1,-1-1,1 0,0 0,-1 0,1 0,-1 0,1 0,-1 0,1 0,-1 0,1-1,0 1,0 0,-1-1,1 1,0 0,0-1,1 1,-1-1,0 1,2-2,-1 2,0-1,1 0,0 0,-1 1,0 0,2-1,-2 1,0 0,1-1,-2 1,1 0,0 0,-1 0,1-1,0 1,0 0,-1 0,3-1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449 470,'2'0,"-4"0,2 0,0 0,0 0,0 0,0 0,0 0,0-1,1 1,-1 0,0 0,0 0,0 0,0 0,0 0,0 0,1-1,-1 1,0 0,0 0,0 0,-1-1,1 1,0 0,0 0,0-1,0 1,-1 0,1 0,0-1,0 1,-1 0,1 0,-1 0,0-1,1 1,-1 0,0 0,1 0,-1 1,0-1,1 0,-1 0,0 0,1 1,-1-1,1 0,-1 1,1-1,-1 1,1-1,0 1,0-1,-1 1,1 0,0-1,0 1,0-1,0 1,0-1,0 1,0-1,1 1,-1-1,0 1,1-1,-1 0,0 0,0 1,1-1,0 1,-1-1,0 0,1 0,-1 0,0 0,1 0,-1 0,1 0,-1 0,1 0,-1 0,0 0,1 0,0-1,-1 1,1-1,0 1,-1-1,0 1,1-1,-1 1,1-1,-1 0,1 0,-1 1,1-1,-1 0,0 1,1-1,-1 0,0-1,0 1,1 1,-1-1,0 0,-1 0,1 0,0 1,0-1,0 0,-1 0,1 0,-1-1,1 2,-1-1,1 0,-1 1,0-1,1 0,-1 1,0-1,1 1,-1 0,0-1,0 1,0 0,1 0,-1 0,0 0,0 0,1 0,-1 0,0 0,1 0,-1 0,1 0,0 0,-1 1,1-1,0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994 191,'1'0,"-1"0,1 0,0 0,-1 0,1 0,0 0,1 0,-2 0,1-1,0 1,-1 0,1 0,0 0,-1 0,1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460 472,'2'0,"-4"0,2 0,0 0,0 0,0 0,0 0,0 0,0 0,0 0,1 0,-1 0,0 0,1 0,0 0,0 0,-1 0,1 1,-1-1,0 0,1 0,-1 0,0 1,0-1,1 1,-1 0,0-1,0 1,-1-1,1 1,0 0,0-1,-1 1,1-1,0 1,0 0,-1 0,1 0,-1-1,1 1,0-1,0 0,0 0,0 1,0-1,0 0,0 1,0-1,0 1,0-1,1 0,-1 0,0 0,1 1,-1-1,0 0,1 0,-1 0,1 1,0-1,-1 0,1 0,0 0,-1 0,0 0,1 0,-1 0,0 0,1 0,-1 0,0 0,0 0,1 0,-1 0,0 0,0 0,0 0,1-1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466 480,'2'0,"-4"0,2 0,0 0,0 0,0 0,0 0,0 0,0 0,0 0,0 0,0 0,0 0,0 0,0 0,0 0,0 0,0 0,-1 0,0 1,0-1,1 0,-1 0,0 0,0 0,-1 1,1-1,0 0,1 0,-1 0,1 0,0 0,-1 0,1 0,0 0,0 0,-1 0,1 0,0 0,0 0,0 0,0 0,0 0,0 0,-1 0,1 0,0 0,0 0,0 0,0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282 516,'2'0,"-4"0,2 0,0 0,0 0,0 0,0-1,0 1,0 0,0 0,0 0,0 0,0 0,0 0,0 0,0 0,0 1,0-1,0 0,1 1,-1-1,0 1,0-1,1 1,-1-1,0 1,1-1,-1 1,1 0,-1-1,1 1,-1-1,0 0,1 0,-1 0,0 0,0 0,1 0,-1 0,1 0,-1 0,0 0,0-1,1 1,-1 0,0 0,0-1,0 0,1 1,-1-1,0 1,0 0,0-1,0 1,0 0,0 0,0-1,0 1,0 0,0 0,0 0,0 0,0 0,0 0,0 0,0 0,0 1,0-1,0 1,0 0,0 0,0 0,0 0,0 0,0 0,0 1,0-1,0 1,0-1,0 0,-1 2,1-1,0-1,0 0,-1 1,1-1,0 0,0 0,-1-1,1 1,-1-1,1 1,-1-1,1 0,-1 0,0 0,1 0,-1 0,0 0,1 0,-1-1,0 1,1 0,-1-1,1 1,-1-1,1 1,0-1,-1 1,1-1,0 1,0-1,1 0,-1 1,0-1,1 0,0 1,-1-1,1 0,0 1,0-1,0 0,0 1,0-1,0 1,-1 0,3-2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298 506,'2'0,"-4"0,2 0,0 0,0 0,0 0,0 0,0 0,0 0,0 0,0 0,0 0,0 0,0 0,0 0,0 0,0 0,0 0,0 0,0 0,0 0,0 0,1-1,-1 1,0 0,0 0,1 0,-1 0,0 0,1 0,-1 0,0 0,0 0,1 1,-1-1,0 0,0 0,1 0,-1 1,0-1,0 1,0-1,0 1,0-1,0 1,0 0,-1-1,1 1,0 0,0-1,0 1,-1-1,1 1,0-1,0 1,0-1,0 0,0 0,-1 1,1-1,0 0,0 0,0 0,0 0,0 1,0-1,0 0,0 0,0 0,0 0,1 0,-1 0,0 0,1 0,-1 0,0 1,1-1,-1 0,0 0,1 0,-1 0,0 0,1 0,-1 0,0 0,1 0,-1 0,0 0,0-1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299 524,'2'0,"-4"0,2 0,0 0,0 0,0 0,0 0,0 0,1 0,-1 0,0 0,1 0,-1 0,0 0,1 0,-1 0,1 0,-1 0,0 0,1 1,-1-1,0 0,1 0,-1 0,0 0,1 0,-1 1,0-1,0 0,0 0,1 1,-1-1,0 0,0 1,0-1,0 1,-1-1,1 1,0 0,0 0,-1-1,1 1,0 0,-1 0,1 0,0-1,-1 1,1-1,0 1,0-1,0 0,0 1,0-1,0 0,0 1,0-1,0 0,0 0,0 0,0 1,0-1,1 0,-1 0,0 0,0 1,1-1,-1 0,0 0,0 0,1 0,-1 0,1 0,-1 0,0 0,1 0,-1 0,0 0,1 0,-1 0,1 0,-1-1,0 1,1 0,-1 0,0 0,0 0,1 0,-1 0,0 0,0 0,0-1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306 534,'2'0,"-4"0,2 0,0 0,0 0,0 0,0 0,0 0,0 0,0 0,1 0,-1 0,0 0,0 0,0 0,0-1,0 1,0 0,0 0,0 0,0 0,0 0,0 0,0 0,0 0,-1 0,0 1,1-1,-1 0,0 0,1 0,-1 0,1 0,-1 0,1 0,-1 0,1 0,0 0,-1 0,1 0,0 0,0 0,0 0,0 0,0 0,-1 0,1 0,0 0,0 0,0 0,0 0,0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312 506,'2'0,"-4"0,2 0,0 0,0 0,0 0,0 0,0 0,0 0,1 1,-1-1,1 0,-1 0,0 1,0-1,1 0,-1 1,0-1,0 0,0 1,0-1,0 0,0 0,0 1,-1-1,1 0,0 1,0-1,-1 0,1 0,0 1,0-1,-1 0,1 0,0 0,0 0,0 0,0 0,0 0,0 0,0 0,0 0,0 0,0 0,0 0,0 0,0 0,0 0,0 0,0 1,1-1,-1 0,0 0,1 0,-1 1,0-1,0 0,1 1,-1-1,0 0,0 1,1 0,-1-1,0 1,0-1,0 0,0 1,0-1,0 1,0-1,0 0,-1 0,1 1,0-1,-1 0,1 1,-1-1,1 0,0 0,-1 0,1 0,0 0,0 0,-1 0,1 0,0 0,0 0,0 0,0 0,0 0,-1 0,1 0,0 0,0 0,0 0,0 0,0 0,0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346 528,'2'0,"-4"0,2 0,0 0,0 0,0 0,0 0,0 0,0 0,0 0,0 0,0 0,0 0,0 0,0 0,0 0,0 0,0 0,0 0,0 0,0 0,0 0,0-1,0 1,0 0,0 0,0 0,0 0,1 0,-1-1,0 1,0 0,0 0,1 0,-1 0,0 0,0 0,1-1,-1 1,0 0,0 0,1 0,-1 0,0 0,1 1,-1-1,0 0,0 1,0-1,1 0,-1 2,0-2,0 1,0 0,-1-1,1 1,0-1,-1 2,1-1,-1-1,1 1,-1-1,1 0,0 1,-1-1,1 1,-1-1,1 0,0 0,-1 0,1 0,0 0,0 1,0-1,0 0,0 0,-1 0,1 0,0 0,0 0,0 0,0 0,0 0,0 0,1 0,-1 0,0 0,1 0,0 1,-1-1,1 0,0 0,-1 0,1 0,0 0,-1 0,0 0,1 0,-1 0,1 0,-1 0,0 0,1 0,-1 0,0 0,0 0,0 0,1 0,-1 0,0 0,0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363 534,'2'0,"-4"0,2 0,0 0,0 0,0 0,0 0,0 0,0 0,0 0,0 0,0 0,0 0,0 0,0 0,0 0,0 0,0 0,0 0,-1 0,1 0,0 0,0 0,0 0,0 0,0-1,0 1,0 0,0 0,0 0,0 0,0 0,0 0,0-1,0 1,0 0,0 0,0 0,0 0,1 0,-1 0,0 0,0 0,0 0,1 0,-1 0,0 0,0 0,0 0,1 0,-1 1,0-1,0 0,0 1,0-1,1 1,-1-1,0 1,0-1,0 1,0-1,0 1,0-1,0 1,-1-1,1 0,0 1,0 0,0-1,0 0,0 0,-1 0,1 0,0 1,0-1,0 0,0 0,0 0,0 0,0 0,0 0,0 0,0 0,0 0,0 0,0-1,0 1,0 0,1-1,-1 1,0-1,1 0,-1 1,0-1,1 1,-1 0,0-1,0 1,1-1,-1 1,0 0,0-1,0 1,0 0,1 0,-1 0,0 0,0 0,0 0,0 0,0 0,0 0,0 0,0 0,0 0,0 1,0-1,0 0,0 1,0-1,0 1,1 0,-1 0,0-1,0 0,0 1,1-1,-1 0,0 1,0-1,0 0,1 0,-1 0,0 0,0 0,0 0,1 0,-1 0,0 0,2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380 531,'2'0,"-4"0,2 0,0 0,0 0,0 0,0 0,0 0,0 0,0 0,0 0,0 0,0 0,0 0,0 1,0-1,1 0,-1 1,0-1,0 1,1-1,-1 0,0 1,0-1,1 0,-1 0,0 1,0-1,1 0,-1 0,0 0,0 0,1 0,-1 0,1 0,-1-1,0 1,1 0,-1 0,0-1,0 1,0 0,0-1,0 1,1 0,-1-1,0 1,0 0,0 0,0 0,0 0,0-1,0 1,0 0,0 0,0 0,0 0,0 0,0 0,0 1,0-1,0 0,0 1,0 0,0-1,0 1,1 0,-1 0,0 1,0-1,0 0,0 0,0 0,0 2,-1-2,1 0,0 2,0-2,0 0,-1 0,1 0,0-1,-1 1,1 0,0-1,-1 0,1 1,-1-1,1 0,-1 0,1 0,-1 0,1 0,-1 0,1 0,-1 0,1-1,-1 1,1-1,0 1,-1-1,1 1,0-1,0 0,0 0,0 1,1-1,-1 0,1 0,-1 0,1 0,0 0,0 1,0-1,0 0,-1 1,2-2,-1 2,0-1,0 1,-1 0,1-1,-1 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173 694,'-1'0,"1"0,0 0,0 0,0 0,-1 0,1 1,0-1,0 0,0 0,0 0,0 0,0 0,-1 0,1 0,0 0,0 0,0 0,0 0,0 0,0 0,-1 0,1 0,0 0,0 1,0-1,0 0,0 0,1 0,-1 1,0-1,1 0,-1 1,1-1,0 1,0-1,-1 1,1-1,0 1,-1-1,1 0,0 1,-1-1,1 0,-1 1,0-1,1 0,-1 0,0 0,1 1,-1-1,0 0,0 0,0 0,1 0,-1 0,0 0,0 1,0-1,0 0,0 0,0 0,0 0,0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1038 165,'2'0,"-4"0,2 0,1 0,-1-1,0 1,1 0,-1 0,1 0,-1-1,1 1,-1-1,1 1,-1-1,1 1,-1-1,1 1,-1-1,1 1,-1-1,1 0,-1 0,0 0,0 1,0-1,0 1,0 0,0 0,0 0,0-1,0 1,-1 0,1 0,0 0,-1 0,1 0,0 0,-1 0,1 0,-1 0,1 0,-1 1,1-1,-1 0,1 1,-1-1,1 1,-2 0,2 0,0 0,-1 0,1 0,0 0,-1 1,1-1,0 0,0 1,0 0,0 0,0-1,0 1,0-1,0 1,0-1,0 0,0 1,0-1,0 1,0-1,0 2,0-1,0-1,0 0,0 1,0-1,0 0,0 1,0-1,0 0,0 1,0-1,0 0,0 0,0-1,0 1,-1-1,1 1,0-1,0 1,0-1,0 0,-1 0,1 1,0-1,-1 0,1 0,-1 0,1 0,-1 0,1 0,-1 0,1 0,-1-1,1 1,0 0,-1 0,1-1,0 1,0-1,1-1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400 527,'2'0,"-4"0,2 0,0 0,0 0,0 0,0 0,0 0,0 0,0 0,0 0,0 0,1 0,-1 0,0 0,1 1,-1-1,1 0,-1 0,0 0,0 1,1-1,-1 0,0 1,1 0,-1-1,0 1,0 0,0-1,0 1,0 0,0-1,0 1,0 0,0-1,0 1,0-1,-1 1,1-1,0 1,0-1,0 1,0-1,0 0,0 0,0 1,0-1,0 0,0 0,0 0,0 1,0-1,0 0,0 0,0 0,0 1,1-1,-1 0,0 0,1 0,-1 0,0 1,1-1,-1 0,0 0,0 0,1 0,-1 0,0 0,0 0,1 0,-1 0,0 0,0 0,1 0,-1 0,0 0,0-1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410 537,'2'0,"-4"0,2 0,-1 0,1 0,-1 0,-1 0,1 0,0 0,-1 0,1 0,0 1,0-1,0 0,0 0,0 0,1 0,-1 0,1 0,0 0,0 0,-1 0,1 0,0 0,0 0,0 0,0 0,0 0,0 0,0 0,0 0,0 0,-1 0,1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416 509,'2'0,"-4"0,2 0,0 0,0 0,1 1,-1-1,0 0,0 0,1 0,-1 1,0-1,0 0,0 0,0 1,0-1,0 0,0 1,0-1,0 0,0 1,0-1,-1 0,1 1,0-1,-1 1,0-1,1 1,0-1,-1 0,1 0,0 0,0 0,0 0,0 0,0 0,0 0,0 0,0 1,0-1,0 0,1 0,-1 0,0 0,0 0,1 0,-1 1,1-1,-1 1,0-1,0 0,0 0,0 1,0-1,0 1,0-1,0 0,0 1,-1-1,1 0,-1 1,1-1,0 0,0 0,0 0,-1 0,1 0,0 0,0 0,0 0,0 0,-1 0,1 0,0 0,0 0,0 0,0 0,0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456 527,'2'0,"-4"0,2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0,1 0,-1 0,0 0,0 0,1 0,-1 0,1 0,-1 0,0 0,1-1,-1 1,0 0,1 1,-1-1,0 0,1 0,-1 0,0 0,1 0,-1 1,0-1,0 0,0 1,0-1,0 1,0-1,0 1,0-1,-1 1,1-1,-1 1,1-1,-1 1,1-1,-1 0,1 1,-1-1,1 0,0 0,-1 0,1 0,0 0,0 0,-1 0,1 0,0 0,0 1,0-1,0 0,0 0,-1 0,1 0,0 0,0 0,0 0,0 0,0 0,0 0,1 0,-1 0,0 0,1 0,-1 0,0 1,1-1,-1 0,1 0,-1 1,0-1,0 0,1 1,-1 0,0-1,0 1,0 0,-1-1,1 1,0-1,-1 0,1 0,-1 0,1 1,0-1,-1 0,1 0,-1 0,1 0,0 0,0 0,-1-1,1 1,0 0,0 0,0 0,0 0,0 0,0 0,0 0,0-1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471 536,'2'0,"-4"0,2 0,0 0,0 0,0 0,0 0,0 0,0 0,0 0,0 0,0 0,0 0,0 0,0 0,0 0,0 0,0-1,0 1,0 0,0 0,0 0,0 0,0 0,0 0,0-1,0 1,0 0,0 0,0 0,0-1,0 1,0 0,1 0,-1 0,0 0,0 0,0 0,0 0,0 0,1 0,-1 0,0 0,0 0,1 0,-1 1,0-1,0 0,0 1,0-1,0 0,0 1,0 0,-1 0,1-1,0 1,-1 0,1-1,0 1,0-1,-1 1,1-1,0 0,0 0,0 0,0 0,0 0,0 0,0 0,0 0,0 0,0 0,0 0,0 0,0 0,1-1,-1 0,1 1,-1-1,0 1,1-1,-1 1,1-1,-1 1,0-1,1 1,-1-1,0 1,1-1,-1 1,0 0,0 0,0 0,0-1,0 1,1 0,-1 0,0 0,0 0,0 0,0 0,0 0,0 0,-1 1,1-1,0 0,0 1,0-1,0 0,0 1,0-1,0 1,0-1,0 0,0 1,0-1,0 1,1 0,-1-1,0 0,0 1,0-1,0 1,0-1,1 0,-1 0,0 0,0 1,0-1,0 0,0 0,0 0,0 0,0 0,0 0,0 0,0 1,0-1,0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491 532,'2'0,"-4"0,2 0,0 0,0 0,0 0,0 0,0 0,0 0,0 1,0-1,0 0,0 1,0-1,0 1,0-1,0 1,0-1,1 1,-1-1,0 1,1-1,-1 0,0 0,1 1,-1-1,0 0,0 0,1 0,-1 0,0 0,1 0,-1 0,0 0,0-1,1 1,-1 0,0 0,1-1,-1 1,0 0,0-1,0 1,1 0,-1-1,0 1,0 0,0 0,0-1,0 1,0 0,0 0,1 0,-1 0,0 0,0 0,0 0,0 0,0 1,0-1,0 1,0-1,0 1,0 0,0 0,0 0,0 0,0 1,0-1,0 0,0 2,0-1,0-1,-1 0,1 1,0-1,0 0,0 0,-1 0,1 0,0-1,-1 1,1-1,0 1,-1-1,1 0,-1 1,1-1,-1 0,0 0,1 0,-1 0,1-1,-1 1,1 0,-1-1,1 1,0-1,-1 1,1-1,1 1,-1-2,1 2,-1-1,1 0,0 0,-1 1,1-1,1-1,-1 2,0-1,0 1,0-1,0 1,-1-1,1 1,0-1,-1 1,3-2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505 511,'2'0,"-4"0,2 0,0 0,0 0,0 0,0 0,0 0,0 0,1 0,-1 0,1 1,-1-1,0 0,0 0,0 1,0-1,0 1,0-1,0 1,0 0,0 0,0 0,-1 0,1 0,0-1,0 1,0 0,-1 0,1-1,0 0,0 0,0 1,0-1,0 0,0 0,0 0,1 1,-1-1,0 0,0 0,1 0,-1 0,0 0,0 0,1 0,-1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509 534,'2'0,"-4"0,2 0,0 0,0 0,0 0,0 0,0 0,1 0,-1 0,1 0,-1 0,1 0,0 0,-1 1,1-1,0 0,-1 0,0 0,1 0,0 1,-1-1,0 0,1 1,-1-1,0 1,0-1,0 1,0-1,-1 2,1-2,0 1,-1-1,1 1,0-1,-1 1,1-1,0 1,0-1,-1 1,1-1,0 1,0-1,0 0,0 1,0-1,0 0,0 1,0-1,0 0,0 0,0 1,0-1,0 0,0 0,0 0,0 1,1-1,-1 0,0 0,0 0,1 0,-1 0,0 1,1-1,-1 0,0 0,1 0,-1 0,0 0,1 0,-1 0,1 0,-1-1,0 1,0 0,1 0,-1 0,0-1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507 540,'2'0,"-4"0,2 0,0 0,0 0,0 0,0 0,0 0,0 0,0 0,1 0,-1 0,1 0,-1 0,1-1,0 1,-1 0,1 0,0 0,-1 0,1 0,0 0,-1 0,1 0,0 0,0 0,-1 0,1-1,0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526 519,'2'0,"-4"0,3 0,-1 0,0 0,1 0,-1 1,0-1,0 0,1 1,-1-1,0 1,0 0,0-1,-1 1,1 0,0-1,0 1,-1 0,1-1,0 1,-1 0,1-1,0 0,0 1,0-1,0 0,0 0,0 1,0-1,0 0,1 0,-1 0,0 0,1 0,-1 0,1 1,0-1,1-1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1056 186,'2'0,"-4"0,2 0,0 0,0 0,0 0,0 0,0 0,0 0,0 0,0 0,0 0,0 0,0 0,0 0,0 0,0 0,0 0,-1 0,0 0,0 0,-1 0,1 0,-1 0,1 0,0 0,0 0,0 0,0 0,0 0,0 0,0 0,1 0,-1 0,1 0,-1 0,1 0,-1 0,1 0,-1 0,1 0,0 0,-1 0,1 0,0 0,0 0,0 0,-1 0,1 0,0 0,0 0,0 0,0 0,1 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556 404,'2'0,"-4"0,3 0,-1 0,0 0,0 1,0-1,0 0,1 0,-1 2,1-2,-1 1,0-1,1 1,-1-1,0 1,1 0,-1 0,1 0,-1 0,0 0,1 1,0-1,-1 2,1-1,0-1,-1 1,0-1,1 0,-1 1,1-1,-1 1,0-1,1 0,-1 1,0-1,1 3,-1-3,1 1,-1 0,0 0,1 0,-1 0,1 2,-1-2,0 0,0 0,0-1,0 1,0 0,0 2,0-3,0 1,0-1,0 2,0-1,0-1,0 2,0-1,0 0,0-1,1 0,-1 0,0 1,0-1,0 0,0 0,0 1,0-1,0 0,0 0,1 1,-1-1,0 0,0 1,0-1,0 0,0 0,0 1,0-1,0 0,-1 0,1 1,0-1,0 0,0 0,0 1,0-1,0 0,-1 0,1 0,0 1,0-1,0 0,0 1,0-2,0 1,0 0,0 0,0-1,0 1,0 0,0 0,0 0,0-1,0 1,0-1,0 1,0 0,0-1,0 1,0 0,0-1,0 1,0-1,0 1,1 0,-1-1,0 1,0 1,0-2,0 1,0-1,0 1,0-1,0 0,0 1,0-1,0 0,0 1,0-1,0 0,0 0,0 1,0-1,0 0,0 0,0 1,0-1,0 0,0 1,0-1,0 0,0 0,0 0,0 0,0 0,0 0,0 1,0-1,0 0,0 0,0 0,0 0,0 0,0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600 490,'2'0,"-4"0,2 0,0 0,-1 0,1 0,0 0,0 0,0 0,0 0,0 1,0-1,0 0,0 0,0 0,0 0,0 0,1 0,-1 0,0 0,1 0,-1 0,1 0,-1 0,2 0,-2 0,1 0,0 0,0 0,-1 0,1 0,0 0,0 0,-1 0,1 0,-1 0,1 0,-1 0,1 0,-1 0,1 0,-1 0,0 0,0 0,0 0,0 0,1 0,-1 0,0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603 483,'2'0,"-4"0,2 0,0 0,0 0,0 0,0 0,0 0,0 0,0 0,0 0,1 0,-1 0,2 0,-1 0,0 0,0 0,0 0,0 0,0 0,0 0,0 0,0-1,0 1,-1 0,1 0,-1 0,0 0,1 0,-1 0,1-1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636 475,'2'0,"-4"0,2 0,0 0,0 0,1 0,-1 0,0 0,0 0,0 0,0 0,0 0,0 0,0 0,0 0,0 0,0 0,0 0,0 0,0 0,0 0,0 0,0 0,0 0,0 0,0 0,0 0,0 0,0 0,0 0,0 0,0 0,0 0,0 0,0-1,0 1,0 0,0 0,0 0,0 0,0 0,0 0,0 0,0 0,0 0,0 0,0 1,0-1,-1 1,1-1,0 1,0 0,0-1,0 1,0 0,0 0,0 0,0 0,0-1,0 1,0 0,0 0,0 1,0-2,1 1,-1-1,0 1,0-1,0 1,0-1,1 0,-1 0,0 0,0 1,0-1,1 0,-1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634 467,'2'0,"-4"0,2 0,0 0,0 0,0 0,0 0,0 0,0 0,0 0,0 0,0 0,0 0,0 0,0 0,0 0,0 0,0 1,0-1,0 0,0 0,0 0,0 0,0 0,0 0,0 0,0 0,0 0,0 0,0 0,0 0,0 0,0 0,0 0,0 0,0 0,0 0,0 0,0 0,0 0,0 0,0 0,0 0,0 0,0 0,0 0,0 0,0 0,0 0,0 0,0 0,0 0,0 0,0 0,0 0,0 0,0 0,0 0,0 0,0 0,0 0,0 0,0 0,0 0,0 0,0 0,0 0,0 0,0 0,0 0,0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671 448,'2'0,"-4"0,2 0,0 0,0 0,0 0,1-1,-1 1,0 0,0 0,0 0,0 0,0 0,0 0,0 0,0 0,0 0,0 0,-1 1,0 1,1-1,-2 2,1-1,0 0,0 1,0-1,0 1,0-1,1 1,-1 0,1-1,-1 1,1-1,0 1,0-1,0 1,0 0,1-1,-1 1,1 0,0-1,0 1,0 0,0-1,0 1,0-1,1 1,-1-1,3 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670 472,'2'0,"-4"0,2 0,0 0,0 0,0 0,0 0,0 0,0 0,0 0,0 0,0 0,0 0,-1 0,1 0,0 0,0 0,0 0,0 0,0 0,0 0,0 0,0 0,0 0,0 0,0 0,0 0,0 0,0 0,0 0,0-1,0 1,0 0,0 0,0 0,0 0,0 0,0-1,0 1,0 0,0 0,1 0,-1 0,0-1,0 1,0 0,0 0,0 0,1 0,-1 0,0 0,0 0,0-1,0 1,1 1,-1-1,0 0,1 0,-1 0,0 0,0 1,0-1,1 1,-1 0,0-1,0 1,-1 0,1-1,0 1,-1 0,1 0,0 0,-1 0,0-1,1 1,-1 0,1-1,-1 1,1-1,-1 0,1 1,-1-1,0 1,1-1,0 0,0 0,0 0,-1 1,1-1,0 0,0 0,0 0,0 0,0 0,0 0,0 0,0 0,0 0,0 0,0 0,1 0,-1 0,1 0,0 0,-1 0,2 1,-2-1,1 0,-1 0,1 0,0 0,-1 0,0 0,1 0,-1 0,0 0,1 1,-1-1,0 0,1 0,-1 0,0 0,0 0,0 0,1 0,-1 0,0 0,0 0,2-1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684 471,'2'0,"-4"0,2 0,0 0,0 0,0 0,0 0,0 0,0 0,0 0,0 0,0 0,0 0,0 0,0 0,0 0,0 0,0 0,0 0,0 0,0 1,0-1,0 1,0-1,0 1,0-1,0 1,1-1,-1 1,0 0,1 0,-1-1,1 1,-1-1,0 1,0-1,1 0,-1 1,0-1,0 0,1 0,-1 0,0 1,0-1,1 0,-1 0,0 0,0 0,1 0,-1 0,0 0,0-1,1 1,-1 0,0 0,0-1,0 1,1-1,-1 1,0-1,0 1,0 0,0 0,0-1,0 1,0 0,1 0,-1 0,0-1,0 1,0 0,0 0,0 0,0 0,0 0,0 0,0 0,0 1,0-1,0 1,0 1,1-1,-1 0,0 0,0 1,0-1,0 0,-1 1,1-1,0 1,0-1,0 0,-1 0,1 1,0-1,-1 0,1 0,0 0,-1-1,1 1,0-1,-1 1,0 0,1-1,-1 0,1 1,-1-1,1 0,0 0,-1 0,1 0,0 0,-1 0,1 0,0-1,-1 1,1 0,0-1,0 0,0 1,0-1,1 0,-1 0,1 0,1 0,-1 0,0 0,0 0,0 0,0 1,0-1,0 1,1-1,-1 1,-1-1,1 1,0 0,-1 0,1 0,-1-1,1 1,0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711 466,'2'0,"-4"0,2 0,0 0,0 0,0 0,0 0,0 0,0 0,0 0,0 0,0 0,0 0,0 0,0 0,0 0,0 0,0 0,0 0,1 1,0-1,-1 0,0 0,1 0,-1 1,1-1,-1 0,1 0,-1 1,0-1,0 0,1 1,-1-1,0 1,1-1,-1 1,0-1,0 1,0 0,0 0,-1 0,1 0,0 0,-1 0,1 0,0 0,-1 0,1-1,0 1,0 0,-1-1,1 1,0 0,0 0,-1-1,1 1,0-1,0 0,0 1,0-1,0 1,0-1,0 0,0 0,0 0,0 0,0 0,0 1,0-1,0 0,1 0,-1 0,0 0,0 0,1 0,-1 0,1 0,-1 0,0 0,1 0,0 0,-1 0,1 0,-1 0,0 0,1 0,-1-1,0 1,0 0,1 0,-1-1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715 479,'2'0,"-4"0,2 0,0 0,0 0,0 0,0 0,0 0,1 0,-1 0,0 0,0 0,0 0,0 0,0 0,0 0,0 0,0 0,0 0,0 0,-1 0,0 0,0 0,0 0,1 0,-1 0,1 0,0 0,-1 0,1 0,-1 0,1 0,0 0,-1 0,1 0,0 0,-1 0,1 0,0 0,-1 0,1 0,0 0,-1 0,1 0,0 0,-1 0,1 0,0 0,0 0,0 0,0 0,0 0,0 0,0 0,0 0,0 0,0 0,0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1073 187,'2'0,"-4"0,2 0,0 0,0 0,0-1,0 1,0 0,0 1,0-1,-1 1,1-1,-1 2,0-1,1 0,-1 0,1 0,0 0,-1 0,1 0,0 0,0 0,0 1,1 0,-1-1,0 0,1-1,-1 1,0 0,1-1,-1 1,0-1,1 0,-1 1,0-1,1 0,-1 0,1 0,-1 0,0 0,3-1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730 449,'2'0,"-4"0,2 0,0 0,0-1,0 1,0 0,0 0,0 0,0 0,0 0,0 0,0 0,0 0,0 0,1 1,-1-1,0 0,0 0,0 1,1-1,-1 0,0 1,-1-1,1 1,0-1,0 0,0 1,-1-1,1 0,-1 1,1-1,0 0,-1 1,1-1,0 0,0 0,0 0,-1 0,1 0,0 0,0 1,0-1,0 0,0 0,0 0,0 0,0 0,0 0,1 1,-1-1,0 0,0 0,1 1,-1-1,0 1,1-1,-1 1,0 0,0-1,0 1,0-1,0 1,0-1,0 0,0 1,0-1,0 0,-1 0,1 1,0-1,0 0,-1 0,1 0,-1 0,1 1,0-1,-1 0,1 0,0 0,0 0,0 0,-1 0,1 0,0 0,0 0,0 0,0 0,0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732 488,'2'0,"-5"0,3 0,0 0,0 0,0 0,0 0,0 0,0 0,0 0,0 0,0 0,0 0,0 0,0 0,0 0,0 0,1 0,0 0,0 0,0 0,0-1,0 1,0 0,-1 0,1 0,0 0,-1 0,1 0,0-1,-1 1,0 0,1 0,-1 0,0 0,0 0,0 0,1 0,-1 0,0 0,1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754 476,'2'0,"-4"0,2 0,0 0,0 0,0 0,0 0,0 0,0 0,0 0,0 0,0 0,0 0,0 0,0 0,0 0,0 0,0-1,0 1,0 0,0 0,0 0,0 0,0 0,0 0,0 0,0 0,0 0,0 0,0 0,0 0,0 0,1 0,-1 0,0-1,0 1,1 0,-1 0,0 0,0 0,1 0,-1 0,1 0,-1 1,0-1,1 0,-1 0,0 1,1-1,-1 1,0-1,0 1,0 0,0-1,0 1,0 0,0 0,-1 0,1 0,0 0,-1-1,1 1,-1 0,1-1,0 1,-1 0,1-1,-1 1,1-1,0 0,0 0,0 0,0 0,-1 1,1-1,0 0,0 0,0 0,1 0,-1 0,0 0,0 1,0-1,1 0,-1 0,0 0,1 1,-1-1,1 0,-1 0,1 0,-1 0,0 0,1 0,-1 0,0 0,0 0,1 0,-1 0,0 0,1 0,-1 0,1-1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769 483,'2'0,"-4"0,2 0,0 0,0 0,0 0,0 0,0 0,0 0,0 1,0-1,0 1,1-1,-1 0,0 0,0 1,1-1,-1 1,0-1,1 0,-1 0,0 0,1 1,-1-1,0 0,0 0,1-1,-1 1,0 0,1 0,-1 0,0 0,0-1,0 1,1 0,-1 0,0-1,0 1,0 0,0 0,0-1,1 1,-1 0,0 0,0 0,0 0,0 0,0 0,0 0,0 0,0 1,0 0,0 0,0 0,0 0,0 0,0 1,0-1,0 0,0 1,0-1,0 1,0-1,0 0,-1 1,1-1,0 1,-1-1,1 0,-1 1,0-1,1 0,-1 0,1-1,0 1,-1-1,1 0,-1 0,1 0,0 0,-1 0,1 0,0 0,-1 0,1-1,0 1,0-1,0 0,0 1,0-1,0 0,0 0,1 1,-1-1,2-1,-2 1,1 0,0 1,0-1,0 0,0 1,0-1,0 0,-1 1,1 0,-1-1,0 1,1 0,-1 0,2-1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796 471,'2'0,"-4"0,2 0,0 0,0 0,0-1,0 1,0 0,0 0,0 0,0 0,0 0,0 0,1 0,-1 0,1 0,-1 1,0-1,2 0,-2 1,1-1,0 0,-1 1,1-1,-1 0,0 1,1 0,-1 0,0-1,0 1,0 0,0 0,0 0,-1 0,1 0,-1 0,1 0,-1 0,1 0,-1 0,1 0,-1-1,1 1,-1 0,1-1,0 1,-1-1,1 1,0-1,0 0,0 1,0-1,0 0,0 0,1 1,-1-1,0 0,0 1,1-1,-1 0,0 0,1 0,0 0,0 0,0 0,0 0,-1 0,1 0,-1 0,1 0,-1-1,0 1,0 0,0 0,1-1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803 484,'2'0,"-4"0,2 0,1 0,-1 0,0-1,0 1,0 0,0 0,0 0,1 0,-1 0,0 0,0 0,0 0,0 0,0 0,0 0,0 0,0 0,0 0,0 0,0 0,-1 0,1 0,-1 0,-1 0,1 0,0 0,0 0,-1 0,1 0,0 0,1 0,-1 0,1 0,-1 0,1 0,-1 0,1 0,0 0,0 0,0 0,0 0,0 0,0 0,0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814 445,'2'0,"-4"0,2 0,0 0,1 0,-1 0,0 1,0-1,1 0,-1 0,0 0,0 0,0 1,0-1,1 0,-1 1,0-1,0 1,0-1,0 0,-1 1,1-1,0 0,-1 1,1-1,-1 0,1 0,0 1,0-1,-1 0,1 0,0 0,0 0,0 0,0 0,0 0,0 0,0 0,0 0,0 1,1-1,-1 1,1-1,-1 1,1 0,-1-1,1 1,-1-1,0 1,0 0,0-1,-1 1,1 0,-1 1,1-2,-1 1,1-1,-1 1,0-1,1 0,-1 1,1-1,-1 0,1 0,-1 0,1 1,0-1,0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827 459,'2'0,"-4"0,2 0,0 0,0 0,0 0,0 0,0 0,0 0,0 0,0 1,0 0,1 0,-1 0,1 0,-1 0,1 0,0 1,0-1,0 1,0 0,0 0,0-1,0 1,-1 0,1 1,0-2,-1 1,-1 0,1-1,0 2,-1-1,0 0,-3 4,2-4,1 0,-1 0,0 0,1-1,-1 1,1-1,0 0,0 0,0 0,0-1,0 1,1-1,-1 1,1-1,0 0,-1 0,1 1,0-1,0 0,0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695 538,'2'0,"-4"-1,2 1,2-1,-1 0,0 0,0 0,0 0,0 0,0-1,1 0,2-2,-2 2,0-1,1 0,0 1,0-2,0 1,-1 1,1-1,2-3,-3 4,0-1,1 0,-1 0,0 0,1 0,-1 0,0 0,0 0,1 0,-1 0,1 0,-1 1,0 0,-1 0,1 0,-1 0,2 0,-2 0,0 1,-1 0,1 0,0 0,-1 1,1-1,-1 1,0-1,0 1,1 0,-1-1,0 1,0 0,0 0,0 0,0 0,0 0,0 0,0-1,0 1,0 0,1 0,-1 0,0 0,0 0,0 0,0 0,0 0,0 0,0 0,0 0,0 0,0 0,0 0,0 0,0 0,0-1,0 1,0 0,0 0,0 0,0 0,0 0,0 0,0 0,0 0,0 0,0 0,0 0,0 0,0 0,0 0,0 0,0 0,0 0,0 0,0 0,1 0,-1 0,0 0,0 0,0 0,0 0,0-1,0 1,0 0,0 0,0 0,1-1,-1 1,0 0,0 0,0 0,0-1,0 1,0 0,1 0,-1-1,0 1,0 0,0 0,0 0,0 0,0 0,0 0,0 0,0 0,0 0,0 0,0 0,0 0,0 0,0 0,0 0,0 0,0 1,1-1,-1 1,0 0,0 0,0 0,0 0,1 0,-1 1,0-2,0 1,0 0,0-1,0 1,0-1,0 0,0 0,0 1,0-1,0 0,0 0,0 1,0-1,0 0,0 0,0 0,0 0,0 0,0 0,0 0,0-1,0 0,0 0,0 0,0 1,0-1,0 0,0 1,0-1,0 0,-1 0,1 0,0 1,0 0,0 0,0-1,0 1,-1 0,1 0,0 0,-1 0,1 0,-1 0,0 1,0-1,0 0,0 0,1 1,-1-1,0 0,0 1,1-1,-1 0,1 1,-1-1,1 0,0 0,0 0,-1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785 406,'2'0,"-4"0,2 0,0 0,1 0,-1-1,0 2,0-1,0 0,1 1,-1-1,1 0,-1 1,0 0,1 0,-1 0,0 0,0 0,1 0,-1 0,0 0,-1 0,1 0,0 0,0-1,-1 2,0-2,1 1,-1-1,1 1,-1-1,1 0,-1 0,0 0,1 0,-1 0,1 0,0 0,-1 0,1-1,-1 1,1 0,0-1,0 1,0 0,0-1,0 1,1-2,-1 2,0-1,1 1,-1-1,0 1,0 0,1-1,-1 1,1 0,-1 0,1-1,-1 1,3-1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1086 198,'2'0,"-4"0,2 0,0 0,-1 0,1-1,0 1,0 0,0-1,0 1,0 0,0-1,0 1,0 0,0-1,0 1,1 0,-1-1,0 1,0 0,1 0,-1-1,0 1,0 0,1 0,-1 0,1 0,-1 0,0 0,1 0,-1 0,1 0,-1 0,0 0,1 1,-1-1,0 1,0-1,1 1,-1-1,0 1,0 0,0 0,-1 0,1-1,0 2,-1-1,1-1,0 1,0-1,-1 1,1-1,0 0,0 0,0 0,0 1,0-1,0 0,0 0,0 0,0 0,0 0,0 0,0 0,0 0,0 0,0-1,1 1,0-1,-1 0,0 1,1-1,0 0,-1 0,1 1,-1-1,0 1,1-1,-1 1,0-1,0 1,1 0,-1 0,0-1,0 1,0 0,0 0,0 0,0 0,0 0,0 0,0 0,0 0,0 0,0 0,0 1,0-1,0 1,0 0,0-1,0 1,0 0,0-1,0 1,0-1,0 1,1 0,-1-1,0 0,1 1,-1-1,1 1,-1-1,1 0,0 0,-1 0,0 0,2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855 486,'2'0,"-4"0,2 0,0 0,0 0,0 0,0 0,0 0,0 0,0 0,0 0,0 0,0 0,0 0,0 0,0 0,0 0,0 0,0 0,0 0,0 0,0 0,0 0,0 0,0 0,0 0,0 0,0 0,0 0,0 0,0 0,0 0,0 0,0 0,1 0,-1 0,0 0,0 0,0 0,0 0,0 0,0 0,0 0,1 0,-1 0,0 0,0 0,0 0,0 0,0 0,0 0,0 0,0 0,0 0,0 0,0 0,0 0,0 0,0 0,0 0,0 0,0 0,0 0,0 0,0 0,0 0,0 0,0 0,0 0,0 0,0 0,0 0,0 0,0 0,0 0,0 0,0 0,0 0,0 0,0 1,-1-1,1 0,0 0,0 0,0 0,-1 0,1 0,0 0,0 0,0 0,0 0,0 0,0 0,0 0,-1 0,1 0,0 0,0 0,0 0,0 0,0 0,0 0,0 0,0 0,0 0,0 0,0 0,0 0,0 0,0 0,0 0,0 0,0 0,1 0,-1 0,1 0,-1 0,0 0,0 0,0 0,0 0,1 0,-1 0,0 0,0 0,0 0,0 0,0 0,0 0,0 0,0 0,0 0,0 0,0 0,0 0,1 0,-1 0,0 0,0 0,0 0,0 0,0 0,0 0,0 0,0 0,0 0,0 0,0 0,0 0,0 0,0 0,0 0,0 0,0 0,0 0,0 0,0 0,0 0,1 0,-1 0,0 0,0 0,0 0,0 0,1 0,-1 0,0 0,0 0,0 0,1 0,-1 0,0 0,0 0,0 0,1 0,-1 0,0 0,0 0,0 0,0 0,1 0,-1 0,0 0,0 0,0 0,0 0,0 0,0 0,0 0,0 0,0 0,0 0,0 0,0 0,0 0,0 0,0 0,0 0,0 0,0 0,-2 0,1 0,1 0,-1 0,0 0,0 0,0 0,0 0,1 0,-1 0,1 0,0 0,-1 0,1 0,0 0,0 0,0 0,-1 0,1 0,0 0,0 0,0 0,0 0,0 0,0 0,0 0,0 0,0 0,0 0,0 0,0 0,0 0,0 0,-1 0,1 0,0 0,0 0,0 0,0 0,0 0,0 0,0 0,0 0,0 0,0 0,0 0,0 0,0 0,0 0,0 0,0 0,0 0,0 0,0 0,0 0,0 0,0 0,0 0,0 0,0 0,0 0,0 0,0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876 484,'2'0,"-4"0,2 0,0 0,0 0,0 0,0 0,0 0,0-1,0 1,0 0,0 0,0-1,0 1,0 0,0-1,1 1,-1-1,0 1,0-1,1 1,-1-1,0 1,0 0,1-1,-1 1,0 0,0 0,0-1,1 1,-1 0,0 0,0 0,0 0,0 0,0 0,0 0,0 0,0 0,0 0,0 0,1 1,-2 0,1 0,0 0,0 0,0 0,0 1,0-1,0 1,-1-1,1 1,0 1,-1-1,0 0,1 0,-1 0,1 0,-1-1,1 1,0 0,-1-1,1 0,-1 0,1 0,0 0,-1 0,1 0,-1 0,1-1,-1 1,1-1,-1 0,1 0,-1 0,0 0,1 0,-1 0,-1 0,1 0,0-1,1 1,-1 0,0-1,1 1,0-1,-1 0,1 0,0 0,0 0,1 1,-1-1,1 0,0 0,0 0,0 0,0 0,0 0,0 0,0 0,0 0,0 0,0 0,0-1,2-1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879 467,'2'0,"-4"0,2 0,0 0,0 0,0 0,0 0,0 0,0 0,0 0,0 0,0 0,0-1,0 1,0 0,0 0,0 0,0 0,0 0,0 0,1 0,-1 0,0 0,0 0,0 0,0-1,0 1,0 0,0 0,0 0,0 0,0 0,0 0,0 0,0 0,0 0,0 0,0 0,0 0,0 0,0 0,0 0,0 0,0 0,0 0,0 0,0 0,0 0,0 0,0 0,0 0,0 0,0 0,0 0,0 0,1 0,-1 0,1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913 454,'2'0,"-4"0,2 0,0-1,0 1,0 0,0 0,0 0,0 0,0 1,0-1,-1 1,0 0,1 0,-1 1,0-1,0 1,-1 0,1 1,0 0,-1 0,1 0,0 1,-1 3,1-4,0 1,1 0,0-1,0 1,0 0,1-1,-1 1,1-1,0 0,0 0,1 2,0-2,-1-1,1 0,0 0,4 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922 477,'2'0,"-4"0,2 0,-1 0,1 0,0 0,0 0,0 0,0 0,0 0,0 0,0 0,0 0,0 0,0 0,0 0,0 0,0 0,0 0,0 0,0 0,0 0,0 0,0 0,0 0,1 0,-1 0,1 0,-1 0,0 0,0 0,1 1,-1-1,0 0,0 0,0 1,1-1,-1 0,0 0,0 1,0-1,0 1,-1-1,1 0,0 1,-1 0,0-1,1 1,-1-1,1 1,-1-1,1 0,0 0,0 0,-1 1,1-1,0 0,0 0,0 0,0 0,0 0,0 0,0 0,0 0,0 0,1 0,-1 0,1 0,-1 1,0-1,1 0,-1 1,0-1,0 1,0-1,0 1,0 0,0 0,0-1,-1 1,0 0,1-1,-1 1,0-1,1 0,-1 1,0-1,0 0,1 0,-1 0,1 0,-1 0,1 0,0 0,-1 0,1 0,0 0,0 0,0 0,0 0,1-2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934 475,'2'0,"-4"0,2 0,0 0,0 0,0 0,0 0,0 1,0-1,0 1,0 0,0-1,0 1,1-1,-1 1,0-1,0 0,1 1,-1-1,0 0,1 0,-1 0,0 1,0-1,1 0,-1 0,0-1,0 1,1 0,-1 0,0-1,0 1,0-1,0 1,1-1,-1 1,0 0,0-1,0 1,0 0,0-1,0 1,0 0,0 0,0 0,0-1,0 1,0 0,0 0,0 0,0 0,0 1,0-1,0 1,0 1,0 0,0-1,0 0,0 1,-1 0,1 0,0 0,0 0,0 1,-1-1,1 0,0-1,-1 1,1-1,-1 0,1 1,-1-1,1 0,-1-1,1 1,-1 0,0-1,1 0,-1 0,0 1,1-1,-1 0,1-1,-1 1,0 0,1 0,0-1,-1 0,1 1,0-1,0 0,0 0,1-1,-1 1,1 0,0 0,1 0,-1 0,1 0,0-1,0 1,0 0,0 0,-1 0,1 1,1-2,-2 2,0 0,1-1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956 455,'2'0,"-4"0,2 0,0 0,0 0,0 0,0 0,0-1,0 1,0 0,0 0,0 0,0 0,0 0,0 0,0 0,0 0,0 0,0 0,0 0,0 0,0 0,0 0,0 0,1 0,-1 0,0 0,1 0,-1 1,0-1,0 1,0 0,0-1,0 1,0 0,0 0,-1 1,0-1,1 0,-1 1,0-1,1-1,-1 1,1 0,-1 0,1-1,0 0,0 1,-1-1,1 0,0 0,0 1,0-1,1 0,-1 0,0 0,0 0,1 0,-1 1,2-1,-2 0,0 0,1 0,-1 0,0 0,1 0,-1 0,2-1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966 474,'2'0,"-4"0,2 0,0 0,0 0,0 0,0 0,0 0,0 0,0 0,0 0,0 0,0 0,0 0,1 0,-1 0,1 0,-1 0,0 0,1 0,-1 1,0-1,0 0,1 1,-1-1,0 1,0-1,0 1,0-1,0 1,0 0,0 0,-1 0,1 0,-1 0,1 0,0 0,-1 0,1 0,-1 0,1 0,-1 0,1-1,0 1,0-1,0 2,0-2,0 0,0 1,0-1,0 1,0-1,0 1,0-1,0 1,0-1,1 0,-1 1,0-1,0 0,1 0,-1 0,0 1,1-1,-1 0,0 0,1 0,-1 0,0 0,1 0,-1 0,1 0,-1 0,1 0,0 0,-1-1,1 1,-1 0,0 0,1-1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977 487,'2'0,"-4"0,2 0,0 0,0 0,0 0,0 0,0 0,0 0,0 0,0 0,0 0,0 0,-1 0,-1 0,1 0,0 0,0 0,0 0,0 0,0 0,0 0,0 0,0-1,1 1,-1 0,1 0,-1 0,1 0,0 0,-1 0,1 0,0 0,0 0,0 0,0 0,-1 0,1 0,0 0,0 0,0 0,0 0,0 0,0 0,0 0,0 0,-1 0,1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982 459,'-1'0,"1"0,0 0,0 0,0-1,0 1,0 0,0 0,0 0,0 0,0 0,0 0,1 0,-1 0,0 0,0 0,0 0,1 0,-1 0,0 0,1 0,-1 0,0 0,1 0,-1 1,0-1,0 0,0 1,0 0,0 0,0 0,0-1,0 1,0 0,-1-1,1 1,0-1,0 2,-1-2,1 1,0-1,0 1,0-1,-1 0,1 1,0-1,0 0,0 0,0 1,1-1,-1 0,0 0,0 1,0-1,0 0,1 0,-1 0,1 1,-1-1,0 0,1 0,-1 0,1 0,-1 0,0 0,1 0,-1 0,0 0,1-1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1111 203,'2'0,"-4"0,2 0,0 0,0 0,0 0,0 0,0 0,0 0,0 0,0-1,0 1,0 0,0 0,0 0,1 1,-1-1,0 0,0 1,0-1,0 1,0-1,-1 1,1 0,-1 0,0 1,0-1,1 0,-1-1,0 1,1 0,-1 0,0 0,1-1,-1 1,1-1,0 0,0 0,0 0,0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997 491,'2'0,"-4"0,2 0,0 0,0 0,0 0,0 0,0 0,0 0,0 0,0 0,0 1,1-1,0 0,-1 0,1 0,-1 0,1 0,0 0,0 0,-1 0,0 0,0 0,1 0,-1 0,0 0,0 0,0 0,0 0,0 0,0 0,0 0,0 0,0 0,-3 1,3-1,-1 0,1 0,-1 0,1-1,-1 1,1 0,-1 0,1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1018 474,'2'0,"-4"0,2 0,0 0,0 0,0 0,0 0,0 0,0-1,0 1,0 0,0 0,0 0,0 0,0 0,0 0,0 0,0 0,0 0,0 0,0 0,0 0,0 0,0 0,0 0,0 0,1 0,-1 0,0 0,1 0,-1 1,1-1,-1 0,0 0,1 1,-1-1,0 0,0 1,0-1,0 1,0-1,0 1,-1-1,1 1,0-1,-1 1,1-1,-1 1,0-1,1 1,-1-1,1 0,-1 1,1-1,0 0,-1 0,1 0,0 0,0 1,0-1,0 0,0 0,0 0,0 0,0 0,0 0,1 0,-1 1,0-1,1 0,-1 0,1 1,0-1,-1 0,1 1,-1-1,0 1,1-1,-1 1,0-1,0 1,1-1,-1 1,0-1,0 1,0-1,-1 2,0-2,1 1,-1-1,1 0,-1 1,1-1,-1 0,1 0,-1 0,1 0,-1 1,1-1,-1 0,1 0,0 0,-1 0,1 0,0 0,-1 0,1 0,0 0,0 0,0 0,0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1038 482,'2'0,"-4"0,2 0,0 0,0 0,0 0,0 0,0 0,0 1,0-1,0 1,1 0,-1 0,0 0,1 0,-1-1,0 1,1-1,-1 1,0-1,0 1,1-1,-1 0,0 0,0 0,1 1,-1-1,0 0,0 0,0 0,0 0,0 0,1-1,-1 1,0 0,1-1,-1 1,0 0,0-1,1 1,-1-1,0 1,0-1,0 1,0 0,0 0,0 0,1-1,-1 1,0 0,0 0,0 0,0 0,0 0,0 0,0 1,0-1,0 1,1 0,-1 0,0 0,0 1,0-1,0 1,0 0,0 0,0 0,0 0,-1 0,1 1,-1 1,0-3,1 1,-1-1,1 0,-1 1,-1 0,1-2,0 1,1-1,-1 1,0-1,1 0,-1 0,0-1,0 1,1 0,-1-1,1 1,-1-1,1 0,0 0,0 0,0 0,0 0,1-1,-1 1,1 0,0 0,1 0,1-2,0 1,-1 1,-1 0,1 1,-1-1,1 0,-1 1,0-1,3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1062 458,'2'0,"-4"0,2 0,0 0,0 0,0 0,0 0,0 0,0 0,0 0,0 0,0 0,1 0,-1 0,0 0,1 0,-1 1,0-1,1 0,-1 1,0 0,0 0,0-1,0 1,0 0,0 0,0 1,-1-1,1 0,0 0,0-1,-1 1,1 0,0-1,0 1,0-1,0 0,0 1,0-1,0 0,0 0,0 0,1 0,-1 1,1-1,0 0,-1 0,1 0,0 0,1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1066 485,'2'0,"-4"0,2 0,-1 0,1 0,0 0,0 0,0 0,0 0,0 0,0 0,0 0,0 0,1 0,-1 0,1 0,-1 0,1 1,0-1,0 0,-1 0,1 0,-1 1,0-1,0 0,1 0,-1 1,0-1,0 1,0-1,0 1,0-1,0 1,0-1,-1 1,1 0,0-1,0 1,-1 0,1-1,0 1,-1 0,1-1,0 1,0-1,0 1,0-1,-1 1,1-1,0 1,0-1,0 0,0 0,0 1,0-1,0 0,1 1,-1-1,0 0,1 0,-1 0,1 1,-1-1,1 0,0 0,-1 0,1 0,-1 0,1 0,-1 0,1 0,-1 0,1 0,-1 0,1 0,-1 0,0 0,1-1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1078 493,'-1'0,"1"0,-1 0,1 0,-1 1,0-1,0 0,0 0,0 0,0 0,1 0,-1 0,0-1,0 1,1 0,-1 0,1 0,0 0,-1 0,1 0,0 0,0 0,0 0,0 0,-1 0,1 0,0 0,0 0,0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465,'2'0,"-4"0,2-1,0 1,1 0,-1 0,0 0,0 0,0 0,1 0,-1 0,1 1,-1-1,0 0,0 0,1 1,-1-1,0 0,0 1,0-1,-1 1,1 0,0 0,-1-1,1 1,-1 1,1-1,0-1,0 1,-1-1,1 0,0 1,0-1,0 1,0-1,0 0,1 1,-1-1,0 0,1 0,-1 1,1-1,0 0,-1 1,1-1,0 0,1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1104 458,'2'0,"-4"0,2 0,0 0,0 1,0-1,1 1,-1 0,1-1,-1 2,1-1,-1 0,1 2,0-2,-1 1,1 0,-1 0,0 0,1 0,-1 0,0 1,-1 1,1-1,0-1,-1 1,0-1,1 1,-1 0,0-1,0 1,0 0,0 0,-1 0,0 0,1 0,-1 0,-1 1,2-3,-1 0,1 0,0 0,0-1,0 1,0-1,1 1,-1-1,1 0,-1 0,1 0,0 0,0 0,-1 0,1 0,0 0,0-1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973 539,'2'0,"-4"0,2 0,0 0,0 0,0 0,0 0,0-1,0 1,0-1,0 1,0-1,1 0,-1-2,2-1,-1 2,0 0,0-1,1 0,0 0,-1-1,1 0,0 1,3-5,-3 4,1 0,-1 0,1 0,-1 0,0 0,0 1,0-1,0 0,2-2,-3 3,0 0,1 1,-1-1,0 1,1-1,-1 0,0 1,0 0,0-1,0 2,0-1,0 1,-1-1,1 1,-1 0,1-1,0 1,-1 0,1 1,-1-2,0 2,0 0,0 0,1-1,-1 1,0 0,0 0,0 0,0 0,0 0,0 0,0 0,0-1,0 1,0 0,0 0,0 0,0 0,0 0,0 0,0 0,1-1,-1 1,0 0,0 0,0 0,0 0,0 0,0 0,0-1,0 1,0 0,0 0,0 0,0 0,0 0,0 0,0 0,0 0,0 0,1 0,-1 1,0 0,1-1,0 1,-1 0,0 0,1 0,-1 0,0-1,1 1,-1-1,0 1,0-1,1 1,-1-1,0 0,0 0,0 1,0-1,0 0,0 0,0 0,0 0,0 0,0 0,0 0,0-1,0 1,0-1,0 1,0-1,-1 1,1-1,0 1,0-1,0 1,0 0,0-1,-1 1,1 0,-1 0,1 0,-1 0,0-1,0 1,0 1,0-1,0 0,0 0,0 0,-1 1,1-1,1 0,-2 1,2-1,-1 0,1 1,-1-1,1 0,-1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1027 385,'2'0,"-4"0,2 0,0 0,0 0,0 0,1 0,-1 0,0 0,1 0,-1 0,1 0,-1 0,1 1,-1-1,0 0,1 0,-1 1,0-1,1 1,-1-1,0 1,0-1,0 1,0 0,0-1,-1 1,1 0,-1-1,1 1,-1-1,0 1,0-1,0 1,1-1,-1 0,0 1,0-1,1-1,-1 1,1 0,0 0,0 0,-1 0,1-1,0 1,0 0,0-1,0 1,1-1,-1 1,0-1,0 1,1-1,-1 0,1 1,-1 0,0-1,0 1,0 0,1 0,-1 0,0 0,2-1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1133 189,'2'0,"-4"0,2 0,0 0,0 0,0 1,0-1,0 1,0-1,0 1,1-1,-1 1,0 0,0-1,1 1,-1 0,0-1,1 1,-1-1,1 1,-1-1,0 1,1 0,0-1,-1 0,0 0,1 0,-1 0,1 0,-1 0,1-1,-1 1,1-1,-1 1,0-1,1 1,-1-1,1 1,-1-1,0 1,0 0,0 0,1-1,-1 1,0 0,0 0,0 0,0 0,0-1,0 1,0 0,0 0,0 0,0 1,0-1,1 1,-1-1,0 1,0 0,0 0,0 0,0 0,0 1,0-1,1 0,-1 1,0-1,0 1,0-1,0 0,-1 5,1-5,-1 1,1-1,0 0,-1 0,0 0,1 0,-1 0,0 0,0 0,0-1,0 0,0 0,0 1,1-1,-1 0,0 0,1 0,-1 0,0 0,1 0,-1 0,1-1,-1 1,1 0,0 0,0-1,0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1123 487,'2'0,"-5"0,3 0,0 0,0 0,0 0,0 0,0 0,0 0,0 0,0 0,0 0,0 0,0 0,0 0,0 0,0 0,0 0,0 0,0 0,0 0,0 0,0 0,0 0,0 0,0 0,0-1,0 1,0 0,0 0,0 0,0 0,0 0,0 0,0 0,0 0,1 0,-1 0,1 0,-1 0,0 0,1 0,0 0,-1 0,1 0,0 0,-1 0,1 0,0 0,-1 0,1 0,0 0,-1 0,1 0,-1-1,0 1,1 0,-1 0,0 0,1 0,-1 0,0 0,0 0,0 0,0 0,0 0,0 0,0 0,0 0,1 0,-1 0,0 0,0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1128 476,'2'0,"-5"0,3 0,0 0,0 0,0 0,0 0,0 0,0 0,0 0,0 0,0 1,0-1,0 1,0-1,-1 1,1-1,0 1,0 0,0-1,0 1,-1 0,1-1,0 1,0 0,0-1,0 1,0 0,0-1,0 1,0 0,0-1,0 0,0 1,0-1,0 0,0 0,0 1,0-1,0 0,0 0,0 0,0 0,0 1,0-1,0 0,0 0,2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1146 469,'2'0,"-4"0,2 0,0 0,0 0,0 0,0 0,0 0,0 0,0 1,0-1,-1 2,1-1,0 0,0 0,0 1,0-1,-1 1,1 0,0-1,0 0,-1 0,1 0,0-1,0 1,0 0,0-1,0 1,0-1,0 0,0 1,0-1,0 0,0 0,0 0,0 0,0 1,0-1,0 0,0 0,1-1,-1 1,2-1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1153 475,'2'0,"-4"0,2 0,0 0,0 0,1 0,-1 0,0 0,0 0,-1 0,1 1,0-1,-1 0,1 1,-1-1,1 0,-1 0,1 1,0-1,-1 0,1 0,0 1,-1-1,1 0,0 0,0 0,0 0,-1 0,1 1,0-1,0 0,0 0,0 1,0-1,0 0,0 1,0-1,0 1,0-1,1 1,-1 0,1-1,-1 1,0-1,1 0,0 1,-1 0,1-1,-1 0,0 1,0-1,1 0,-1 0,0 0,0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1147 441,'2'0,"-4"0,2 0,0 0,0 0,0 0,0 0,0 0,0 0,0 0,0 0,0 0,0 0,1 0,-1 1,0-1,0 0,1 0,-1 0,0 1,0-1,0 0,1 0,-1 1,0-1,0 0,0 0,0 0,0 0,0 1,1-1,-1 0,0 0,0 0,0 0,0 0,0 0,0 0,0 0,0 0,-1-1,1 1,0 0,0 0,0 0,0 0,0-1,-1 1,1 0,0 0,0 0,-1 0,0 1,0-1,1 1,-1-1,0 0,1 1,-1-1,1 0,0 1,-1-1,0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884 452,'2'0,"-4"0,2 0,0 0,0 0,0 0,0 0,-1 0,1 0,0 0,0 0,0 0,0 0,0 0,0 0,0 0,0 0,0 0,1 0,-1 0,0 1,0-1,0 0,1 0,-1 1,0-1,0 0,1 0,-1 1,0-1,0 0,0 0,0 0,0 0,0 1,0-1,1 0,-1 0,0 0,0 0,0 0,0 0,0 0,-1 0,1-1,-1 1,1-1,-1 1,1 0,0 0,0 0,-1-1,1 1,0 0,-1 0,1 0,0 0,0-1,-1 1,1 0,0 0,0 0,-1 0,1 0,0 0,-1 0,1 1,-1-1,0 0,1 0,-1 1,1-1,-1 0,0 1,0-1,0 1,1-1,-1 1,0-1,1 1,-1-1,1 0,0 0,-1 0,1 1,0-1,-1 0,1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643 455,'2'0,"-4"0,2 0,0 0,0 0,0 0,0 0,0 1,1-1,-1 0,0 0,0 1,1-1,-1 1,0-1,0 0,1 0,-1 1,0-1,0 0,0 0,0 0,1 1,-1-1,0 0,0 0,0 0,0 0,0 0,0 0,0 0,0 0,0 0,0 0,0 0,0 0,0 0,0 0,0 0,-1 0,1-1,0 1,0 0,-1 0,1 0,0-1,-1 1,1 0,0 0,0 0,-1-1,1 1,0 0,0 0,-1 0,1 0,0 0,-1 0,1 0,-1 0,1 0,-1 0,1 1,-1-1,0 0,1 1,-1-1,1 1,-1-1,1 0,-1 1,1-1,-1 0,1 1,0-1,0 0,-1 1,1-1,0 0,0 0,0 0,0 0,0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1175 457,'2'0,"-4"0,3 0,-1-1,0 1,0 0,0 0,0 0,0 0,0 0,0 0,-1 1,1-1,0 1,-1 0,1 1,-1-1,0 1,0 0,0 1,0-1,0 0,1 1,-1-1,0 1,0 0,1-1,-1 0,0 1,0 2,1-3,-1 0,1 0,0 0,0 0,0-1,0 1,0-1,1 1,-1 0,1-1,-1-1,1 1,-1 0,1-1,-1 1,1-1,0 1,-1-1,1 0,-1 0,1 0,0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1182 480,'2'0,"-5"0,3 0,0 0,0 0,0 0,0 0,1 0,-1 0,0-1,0 1,0 0,0 0,0 0,0 0,0 0,1 0,-1 0,0 0,0 0,1 0,-1 0,0 0,1 0,-1 0,0 0,0 1,0-1,0 0,1 1,-1-1,0 1,0 0,-1 0,1-1,0 1,-1 1,1-1,-1-1,1 1,0-1,-1 2,1-2,-1 1,1-1,0 0,0 0,0 1,0-1,0 0,0 0,0 0,0 0,0 0,0 0,0 1,1-1,-1 0,0 0,1 0,0 0,-1 0,1 0,0 0,-1 0,1 0,-1 1,0-1,1 0,-1 0,0 0,1 0,-1 0,0 0,0 0,0 0,0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1193 486,'2'0,"-4"0,2 0,0 0,0-1,0 1,0 0,0 0,0 0,0 0,0 0,0 0,0 0,0 0,0 0,0 0,0 0,0 0,0 0,0 0,0 1,0-1,0 1,0-1,1 1,-1-1,0 1,0-1,0 1,0-1,1 1,-1-1,0 1,0-1,1 1,-1-1,0 0,0 0,0 0,1 1,-1-1,0 0,0 0,0 0,1 0,-1 0,0 0,0 0,1 0,-1 0,0 0,0-1,0 1,1 0,-1-1,0 1,0 0,0-1,0 1,0 0,0 0,0-1,1 1,-1 0,0 0,0-1,0 1,0 0,0 0,0 0,0 0,0 0,0 1,0 1,0-1,0 0,0 1,0-1,0 0,0 1,0 0,0 0,0 0,-1 0,1-1,0 1,-1 0,1-1,-1 0,1 1,0-1,-1 0,0 0,1 0,0-1,-1 0,1 1,0-1,-1 0,1 0,-1 0,1 0,0-1,-1 1,1 0,0 0,0-1,0 0,0 1,0-1,0 0,1 1,-1-1,1 0,0 0,0 0,0 0,0 1,1-2,0 2,-1-1,0 0,0 1,0-1,0 0,0 1,-1-1,2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1159 180,'2'0,"-4"0,3 0,-1 1,1 0,0 0,0 0,0 1,-1-1,1 0,0 0,-1 1,1-1,-1 1,0-1,0 1,0-1,0 1,0-1,0 1,0-1,-1 1,1-1,-1 0,1 1,-1-1,1 0,-1 0,0 0,1 0,-1 0,1-1,-1 1,1-1,0 1,-1-1,1 0,0 0,0 1,0-1,0 0,-1 0,1 0,0 0,0 0,0 0,0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1219 483,'2'0,"-4"0,2 0,0 0,0 0,0 0,1 0,-1 1,0-1,0 0,1 0,-1 0,0 0,0 1,1-1,-1 0,0 1,0-1,0 1,0 0,0-1,0 1,-1 0,1 0,0 0,-1 1,0-1,1 0,0 0,-1 0,1-1,0 1,0 0,-1-1,1 1,0-1,0 1,0-1,0 0,0 1,0-1,0 0,0 1,0-1,0 0,0 0,1 0,-1 1,0-1,0 0,1 0,-1 0,0 0,1 0,-1 0,0 0,1 0,-1 0,0 0,1 0,-1 0,1-1,-1 1,1-1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1225 492,'2'0,"-4"0,2 0,-1 0,1 0,-1 0,0 0,0 0,1 0,-1 0,0 0,0 0,0 0,0 0,1 0,0 0,-1 0,1 0,0 0,-1 0,1 0,-1 0,1 0,0 0,0 0,0 0,0 0,0 0,0 0,0 0,0 0,-1 0,1 0,0 0,0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1226 459,'2'0,"-4"0,2 0,0 0,0 0,0 0,1 0,-1 0,0 1,1-1,-1 0,0 0,0 1,0-1,0 0,0 0,0 1,0-1,0 0,0 1,0-1,-1 1,1-1,0 0,-1 1,1-1,-1 0,1 1,-1-1,1 0,0 0,0 0,0 0,0 0,-1 0,1 0,0 0,0 0,0 0,0 0,1 1,-1-1,1 0,-1 0,1 1,-1-1,1 0,-1 1,1-1,-1 1,0-1,1 0,-1 1,0-1,0 1,0-1,-1 1,1-1,-1 1,1-1,-1 0,1 0,-1 1,1-1,0 0,-1 0,1 0,0 0,-1 0,1 0,0 0,0 0,0 0,-1 0,1 0,0 0,0 0,0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1241 499,'2'0,"-4"0,2 0,0 0,0 0,0 0,0 0,0 0,0 0,1 0,-1 0,0 0,0 0,1 0,-1 0,0 0,1 0,-1 0,0 0,0 0,0 0,1 0,-1 0,0 0,0 0,0 0,0 0,0 0,0 0,0 0,0 0,0 0,-1 0,1 0,-1 0,0 1,1-1,0 0,-1 0,1 0,-1 0,1 0,0 0,0 0,0 0,-1 0,1 0,0 0,0 0,0 0,0 0,0 0,0 0,0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1261 488,'2'0,"-4"0,2 0,0 0,0 0,0 0,0 0,0 0,0 0,0 0,0 0,0 0,0-1,0 1,0 0,0 0,0 0,0 0,0 0,0 0,0 0,0-1,0 1,1 0,-1 0,0 0,1 0,-1-1,1 1,-1 0,0 0,1 0,-1 0,0 0,1 0,-1 0,0 0,0 0,1 0,-1 0,0 1,0-1,0 1,0 0,0-1,-1 1,1 0,-1 0,0 0,0 0,1 0,-1-1,0 1,0 0,0 0,1-1,-1 1,0-1,1 1,0-1,-1 0,1 1,0-1,0 0,0 0,0 0,-1 0,1 1,0-1,0 0,1 0,-1 1,1-1,-1 0,1 1,-1-1,1 0,0 0,-1 0,1 0,-1 0,1 0,-1 1,1-1,0-1,1 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1274 492,'2'0,"-4"0,2 0,0 0,0 0,0 0,0 0,1 0,-1 0,0 0,0 1,1-1,-1 0,0 1,0-1,1 0,-1 1,1 0,-1-1,1 0,-1 0,0 1,1-1,-1 0,0 0,0 0,1 0,-1 0,0 0,1 0,-1 0,0 0,1 0,-1-1,0 1,0 0,1-1,-1 1,0 0,0 0,0-1,0 1,1 0,-1 0,0 0,0 0,0 0,0 0,0-1,0 1,0 0,0 0,0 1,0-1,0 1,0 0,0 0,0 0,0 0,0 0,0 1,-1-1,1 1,0 0,-1 0,0 0,1 0,-2 2,1-2,0 0,0-1,0 0,0 0,0 0,1-1,-2 1,2-1,-1 0,1 0,-1 0,0 0,1 0,-1 0,1-1,-1 1,1-1,0 0,0 1,0-1,0 0,1 0,-1 0,1 0,0 0,0 0,2-1,-1 1,2 0,-3 0,1 1,-1-1,1 1,-1-1,1 1,0-1,1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1312 481,'2'0,"-4"0,2 0,0 0,0 0,0 0,0 0,0 0,0 0,0 0,0 0,0 0,0 0,0 0,0 1,0-1,1 0,-1 0,0 0,1 1,-1-1,0 0,1 1,-1 0,1-1,-1 1,0 0,0-1,0 1,0 0,-1 0,1-1,-1 1,1 1,-2-1,2 0,-1 0,1 0,-1 0,1-1,-1 1,1 0,-1-1,1 1,0 0,0-1,-1 1,1-1,1 0,-1 1,0-1,0 0,0 1,0-1,0 0,1 0,-1 1,0-1,0 0,1 0,-1 0,0 0,1 0,-1 0,0 0,1 0,-1 0,1 0,0-1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1320 494,'2'0,"-4"0,1 0,1 0,-1 0,-1 0,1 0,0 0,0 0,0 0,-1 0,1 0,0 0,0 0,1 0,-1 0,1 0,-1 0,1 0,-1 0,1 0,0 0,0 0,0 0,-1 0,1 0,0 0,0 0,0 0,0 0,0 0,0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1327 464,'2'0,"-4"0,2 0,0 0,0 0,0 0,0 0,0 0,1 0,-1 1,0-1,1 0,-1 0,0 0,0 1,0-1,-1 0,1 1,0-1,-1 0,1 0,0 0,0 1,-1-1,1 0,0 0,0 0,0 0,-1 0,1 0,0 1,0-1,0 0,0 0,1 0,-1 0,0 1,1-1,-1 1,0-1,1 1,-1-1,1 0,-1 1,0 0,0 0,0 0,0-1,0 1,0-1,-1 1,1-1,-1 1,0 0,0-1,1 0,-1 1,0-1,1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1336 467,'2'0,"-4"0,2 1,0-1,1 1,-1-1,1 1,0 1,0 0,-1-1,0 0,1 1,-1 0,0 0,1 0,-1 1,0-1,-1 1,1-1,0 0,-1 1,0-1,0 2,-1-1,1 0,-4 4,3-4,-1 0,1-1,0 0,0 0,-1 0,1 0,0-1,0 1,-1-1,2 0,-1 0,2 0,-1-1,-1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337 271,'2'0,"-4"0,2 0,0 0,0 0,0 0,0-1,0 1,0 0,0 0,0 0,0 0,0 0,1 0,-1 0,0 0,0 0,0-1,0 1,0 0,0 0,0 0,0 0,0 1,1-1,-1 0,0 0,0 0,0 0,0 0,0 0,0 0,1 0,-1 0,0 0,0 0,0 0,0 0,0 1,0-1,0 0,0 0,0 0,0 0,0 0,0 0,0 0,0 0,0 0,0 0,0 0,0 0,0 0,0 0,0 0,0 0,0 0,0-1,1 1,-1 0,0 0,1 0,-1 0,0 1,0-1,1 0,-1 0,0 0,0 0,0 0,1 0,-1 0,0 0,0 1,0-1,0 0,0 0,0 0,0 0,0 0,0 0,0 0,0 0,0 0,0 1,0-1,0 0,0 0,0 0,-1 0,1-1,0 1,0 0,0 0,0 0,-1 0,1 0,0 0,0 0,0 0,0 0,0 0,0 0,0 0,0 0,0 0,0 0,0 0,0 0,0 0,0 0,0 0,0 0,0 0,0 0,0 0,0 0,0 0,0 0,0 1,0-1,0 0,0 0,0 0,0 0,0 0,0 0,0 0,0 0,0 0,0 0,0 0,0 0,0 0,0 0,0 0,0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1200 550,'2'0,"-4"0,2 0,0 0,0 0,0 0,0 0,0 0,0-1,-1 1,1-1,1-1,-1 1,1 0,0-1,0 0,0 0,1-1,0 0,4-5,-3 4,0 0,0-1,1 1,-1 1,0-1,-1 0,1 1,2-3,-3 3,1-1,-1 1,0 0,-1 0,1 0,-1 1,0-1,0 1,0-1,0 1,0 0,0 0,0 1,0 0,-1-1,1 1,-1 0,1 1,0-1,-1 0,0 1,0 0,0 0,1-1,-1 1,0 0,0 0,0 0,0-1,0 1,0 0,0 0,1 0,-1 0,0 0,0 0,0 0,0 0,0 0,0 0,0-1,0 1,0 0,0 0,0 0,0 0,0 0,0 0,0 0,0 0,0 0,0 0,0 0,0 0,0 0,0 0,0 0,0 0,0 0,0 0,1 0,-1 0,0 0,1 1,-1-1,1 1,-1-1,0 1,0-1,1 1,-1-1,0 1,0-1,0 0,1 0,-1 0,0 1,0-1,0 0,0 0,0 0,0 0,0 0,0 0,0 0,0 0,0 0,0 0,0-1,0 1,-1-1,1 0,0 1,0 0,0-1,0 1,0-1,0 1,-1 0,1 0,0-1,0 1,0 0,-1 0,1 0,0 0,-1 0,1 0,-1 0,-1 0,1 1,0-1,0 1,-1-1,1 1,0 0,0-1,0 1,0-1,1 1,-1-1,1 0,-1 0,1 0,0 0,0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1274 415,'2'0,"-4"0,2 0,0 0,0 0,0 0,0 0,1 1,0-1,-1 1,0-1,0 1,1 0,-1-1,0 3,0-2,0 0,-1 0,1-1,0 1,0 0,-1-1,1 1,-1 0,1-1,-1 0,1 1,0-1,-1 0,1 0,-1 0,1 0,0 0,-1 0,0 0,1-1,0 0,-1 1,1-1,0 0,0 1,0-1,1 0,0-1,-1 1,1 0,0 0,0 1,-1-1,1 0,0 1,-1 0,1-1,0 1,0 0,-1 0,0 0,1 0,-1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604 585,'2'0,"-4"0,2 0,0-1,0 1,0 0,0 0,0 0,0 0,0 0,0 0,0 0,-1 0,1 0,0 0,0 0,0 0,0 0,0 0,0 0,0 0,0 0,0 0,0 0,0 0,1 0,-1 0,1 0,-1 0,1 0,-1 0,1 0,0 0,0 0,-1 0,1 0,0-1,-1 1,1 0,-1 0,1 0,-1 0,1 0,-1 0,1 0,-1 0,0 0,0 0,1 0,-1 0,0 0,0 0,0 0,0 0,0 0,1 0,-1 0,0 0,0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601 576,'2'0,"-4"0,2 0,0 0,0 0,0 0,0 0,0-1,1 1,0 0,-1 0,1-1,0 1,-1 0,1 0,0 0,-1 0,1 0,0 0,0 0,0-1,0 1,0 0,-1 0,1 0,-1 0,0 0,1 0,-1 0,0 0,0 0,1 0,-1 0,0 0,2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635 573,'2'0,"-4"0,2 0,0 0,0 0,0-1,0 1,0 0,0 0,1 0,-1 0,0 0,0 0,1-1,-1 1,0 0,1 0,-1 0,0 0,1 0,-1 0,1 0,-1 1,0-1,1 0,-1 0,0 0,1 1,-1-1,0 0,1 1,-1-1,0 1,0-1,0 1,0-1,1 0,-1 1,0-1,0 1,0-1,0 1,0-1,0 1,0-1,0 1,-1-1,1 1,0 0,-1-1,1 1,0-1,-1 0,1 1,-1-1,1 1,0-1,-1 0,1 0,-1 1,1-1,0 0,-1 0,1 0,0 0,0 1,-1-1,1 0,0 0,-1 0,1 0,0 0,-1 0,1 0,0 0,-1 0,0 0,1 0,-1 0,1 0,0 0,-1 0,1 0,-1 0,1-1,0 1,-1 0,1 0,0 0,0 0,-1-1,1 1,0 0,-1 0,1 0,0-1,0 1,0 0,-1 0,1 0,0-1,0 1,0 0,0 0,-1 0,1-1,0 1,0 0,0 0,0 0,0-1,0 1,0 0,0 0,0-1,0 1,0 0,1-1,-1 1,0-1,1 1,-1-1,0 1,1-1,-1 1,1-1,0 0,-1 1,1 0,-1-1,1 1,-1-1,1 1,-1-1,1 1,-1 0,0-1,1 1,-1 0,0 0,0 0,0 0,1 0,-1-1,0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1024 277,'2'0,"-4"0,2 0,0 0,0 0,0 0,0 0,0 0,0 0,0 0,0 0,0 0,0 0,1 0,-1 0,0 0,0 0,1 0,0-1,-1 1,1 0,0 0,0 0,0 0,1 1,-1-1,0 0,1 0,-1 0,1 0,-1 0,1 0,-1 0,0 0,3 0,-3 0,0 0,1 0,-1 1,0-1,1 0,-2 0,2 0,-1 0,-1 0,1 0,-1 0,1 0,-1 1,0-1,1 0,-1 0,0 0,0 0,0 0,0 0,1 0,-1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1053 268,'2'0,"-4"0,2 0,0 1,1-1,-1 0,0 0,0 0,0 0,-1 0,1 1,0-1,-1 0,1 1,-1-1,0 1,-1 0,1-1,0 1,-1-1,1 1,0-1,-2 2,2-2,0 1,0-1,-1 1,1-1,0 0,1 1,0-1,0 0,-1 0,1 0,0 0,0 0,0 0,-1 0,1 0,0 0,0 1,0-1,0 0,0 0,0 0,0 0,0 0,0 0,0 0,0 0,0 0,0 0,-1 0,1 0,0 0,0 0,0 0,0 0,0 0,0 0,0 0,0 0,0 0,0 0,0 0,0 0,0 0,0 0,0 1,-1-1,1 0,0 0,0 0,0 0,0 0,0 0,0 0,0 0,0 0,0 0,0 1,1-1,-1 0,1 1,-1-1,1 1,0 0,0 0,0-1,0 1,0 0,0 0,0-1,-1 1,2 0,-2-1,1 1,-1-1,1 1,0-1,-1 1,1-1,0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549 79,'2'0,"-4"0,2 0,0 0,0 0,0 0,0 0,0 0,1 0,-1 0,0 0,0 0,0 0,0 0,0 0,0 0,0 0,0 0,1 0,-1 0,0 0,0 0,0 0,0 0,0 0,0 0,0 0,0 0,0 0,0 0,1 0,-1 0,0 0,0 0,0 0,0 0,0 0,0 0,0 0,0 0,0 0,0 0,0 0,0 0,0 0,0 0,0 0,0 0,0 0,0 0,0 0,1 0,-1 0,0 0,0 0,0 0,0-1,0 1,0 0,0 0,0 0,0 0,0 0,0 0,0 0,0 0,0-1,0 1,0 0,0 0,0-1,0 1,0 0,0 0,0-1,0 1,0 0,0-1,-1 1,1 0,0-1,-1 1,0 0,1-1,-1 1,0 0,1 0,-1 0,1 0,-1-1,1 1,-1 0,1 0,-1 0,0 0,1 1,-2-1,2 0,-1 0,1 1,-1-1,0 1,1-1,-1 0,1 1,-1-1,1 1,0-1,-1 1,1-1,0 1,0-1,-1 1,1-1,0 0,0 1,0-1,0 0,0 1,0-1,0 0,0 1,0-1,0 0,1 0,-1 1,0-1,1 0,-1 1,1-1,-1 0,0 0,1 1,-1-1,1 0,0 0,-1 0,0 0,1 0,-1 0,1 0,-1 0,0 0,1 0,-1 0,0 0,1 0,-1 0,1 0,-1-1,1 1,0 0,0-1,-1 1,1-1,-1 0,1 0,-1 0,1 1,-1-1,1 0,-1 1,0-1,0 0,1 0,-1 0,0 0,0 0,0-1,0 1,0 0,0-1,-1 1,1 0,0 0,-1 0,1 1,-1-1,0 0,1 0,-2-1,1 1,0 1,1-1,-1 1,1-1,-1 1,0 0,1-1,-1 1,1 0,-1 0,1 0,0-1,0 1,-1 0,1 0,0 0,0 0,-1 0,1 0,0 0,0 0,0 0,0 0,0 0,-1 0,1 0,0 0,0 0,0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554 91,'0'1,"0"-1,0 0,-1 0,1 0,0 0,0 0,0 0,0 0,0 0,0 0,0-1,0 1,-1 0,1 0,0-1,0 1,0 0,0-1,0 1,1 0,-1-1,0 1,0 0,0 0,1-1,-1 1,0 0,1 0,-1 0,0-1,1 1,-1 0,0 0,1 0,0 1,-1-1,1 0,-1 0,0 1,0 0,1-1,-1 1,0 0,0-1,0 1,0-1,-1 1,1 0,0-1,0 1,0-1,-1 1,1 0,0-1,-1 1,1-1,0 1,0-1,0 0,-1 0,1 1,0-1,0 0,0 0,0 0,0 1,0-1,-1 0,1 0,0 0,0 0,0 0,0 0,0 0,0 0,0 0,0 0,0 0,0 0,1 0,-1-1,1 1,-1-1,1 1,-1-1,1 1,-1-1,1 0,0 0,-1 1,1-1,-1 0,1 0,-1 1,1-1,-1 1,0 0,1-1,-1 1,0 0,0-1,0 1,0 0,0 0,0-1,0 1,1 0,-1 0,0 0,0 0,0 0,0 0,0 0,0 0,0 0,0 0,0 0,-1 0,1 2,0-2,0 1,0 0,0 0,0-1,0 1,0-1,0 1,0 0,1 0,-1-1,0 1,0-1,1 1,-1-1,0 1,1-1,-1 0,1 0,-1 1,1-1,-1 0,1 0,-1 0,1 0,-1 0,0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460 59,'2'0,"-4"0,2 0,1 0,-1 0,0 0,0 0,0-1,0 1,1 0,-1 0,0 0,0 0,0 0,-1 1,0-1,0 0,-3 0,3 1,-1-1,0 0,0 0,1 0,0 0,0 1,-1-1,1 0,1 0,-1 0,0 0,1 0,-1 0,1 0,-1 0,1 0,0 0,-1 0,0 0,1 1,0-1,-1 0,1 1,-1 0,1-1,-1 1,1 0,0 0,-1 1,1-1,0 0,0 0,0 1,1-1,-1 0,0 0,0 1,1-1,0 1,-1-1,0 0,1-1,-1 1,0 0,1-1,-1 1,0-1,0 0,0 1,1-1,-1 0,0 0,0 0,1 0,-1 0,0 0,1 0,0-1,0 1,1-2,-1 1,1 0,1-2,-2 1,1 0,-1 1,1-1,-1 1,1-1,-1 1,0 0,-1 1,2-2,-2 2,1-1,-1 1,0-1,1 1,-1 0,0-1,0 1,0 0,0 0,1 0,-1 0,0 0,0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110 383,'2'0,"-4"0,2 0,0 0,0 0,0 0,1 0,-1 0,0 0,0 0,0 0,1-1,-1 1,1 0,0 0,-1 0,1-1,0 1,0 0,-1 0,1-1,-1 1,1 0,0 0,-1 0,1 0,0-1,-1 1,1 0,0 0,-1 0,1 0,0 0,0 0,0 0,-1-1,1 1,0 0,-1 0,1 0,0 0,-1 0,1 0,0 0,0 0,1 0,-1 0,-1 0,1 1,0-1,0 0,-1 0,2 0,-2 0,1 0,0 0,-1 0,1 0,0 0,-1 0,1 0,-1 0,1 0,0 0,-1 0,1 0,0 0,0 0,-1 0,1 0,0 1,-1-1,1 0,0 0,0 0,0 0,0 0,-1 0,1 0,0 0,0 0,0 0,0 0,-1 0,1 0,0 0,-1 0,1 0,0 0,0 0,-1 0,1 0,0 0,-1 0,1 0,0 0,-1 0,1 0,0 0,-1 0,1 0,-1 0,2 0,-2 1,2-1,-1 0,-1 0,1 0,-1 0,1 0,0 1,-1-1,1 0,0 0,0 1,-1-1,1 0,0 0,-1 0,1 1,-1-1,1 0,-1 0,1 0,0 1,0-1,-1 1,1-1,-1 0,1 1,0-1,-1 0,1 1,0-1,-1 0,1 1,0-1,0 1,-1-1,1 0,0 1,-1-1,1 0,0 1,-1-1,1 0,0 1,0 0,0-1,0 1,-1-1,1 0,-1 1,1-1,-1 0,1 1,-1-1,1 0,-1 1,1-1,0 1,-1-1,1 0,-1 1,1-1,-1 1,1-1,-1 0,1 1,-1-1,1 1,0-1,-1 1,1 0,0 0,0-1,-1 1,1-1,0 1,-1 0,1-1,-1 1,1-1,-1 1,1-1,-1 1,1-1,-1 1,1-1,-1 1,1 0,-1-1,1 1,-1-1,1 1,-1-1,0 1,1 0,0-1,-1 1,1-1,-1 1,0-1,1 1,-1-1,0 1,1-1,-1 1,0-1,0 1,1-1,-1 1,0-1,1 1,-1 0,0-1,0 1,1-1,-1 1,0-1,0 1,1-1,-1 1,0-1,0 1,1 0,-1 0,1 0,-1 0,1-1,-1 1,0 0,1-1,-1 1,0 0,1 0,-1-1,1 1,-1 0,1 0,0 0,-1 0,1-1,-1 1,2 1,-1-1,-1-1,1 1,-1-1,1 1,0 0,-1 0,1-1,0 1,0 0,-1 0,1-1,0 1,-1-1,1 1,-1-1,1 1,-1-1,1 1,-1-1,1 1,-1-1,1 1,-1-1,1 0,-1 1,1-1,-1 1,1-1,-1 1,1-1,-1 1,1-1,-1 1,1-1,0 1,-1-1,1 0,-1 1,1-1,-1 1,1-1,-1 0,1 1,-1-1,1 0,-1 1,1-1,-1 0,0 1,1-1,-1 0,0 0,1 0,-1 1,0-1,1 0,-1 0,1 1,-1-1,1 0,-1 0,1 1,-1-1,0 0,1 0,-1 1,1-1,-1 0,0 0,0 0,1 1,-1-1,0 0,1 0,-1 0,0 0,1 1,-1-1,0 0,1 0,-1 1,1-1,-1 0,1 1,-1-1,1 0,-1 0,1 1,-1-1,1 0,-1 1,1-1,0 0,-1 0,1 1,-1-1,1 0,-1 0,1 1,0-1,-1 0,0 0,1 0,0 1,-1-1,0 0,1 0,-1 0,1 0,0 1,-1-1,1 0,0 0,0 0,-1 1,1-1,0 0,-1 0,1 0,0 0,-1 0,1 1,0-1,-1 0,1 0,-1 0,1 0,-1 0,1 0,-1 0,1 0,0 0,-1 0,1 0,-1 0,1 0,-1 0,1 0,-1 0,1 0,0 0,-1 0,0 0,1 0,-1 0,1 0,-1 0,0 0,1 0,-1 0,1 0,0 0,-1 0,0 0,1-1,0 1,-1 0,1 0,-1-1,1 1,-1 0,1 0,-1-1,0 1,1 0,-1-1,0 1,1 0,-1 0,0-1,0 1,1 0,-1 0,0-1,0 1,0 0,1-1,-1 1,0-1,0 1,0-1,1 0,-1 1,0-1,0 1,0-1,0 1,0-1,0 0,0 0,0 1,0-1,0 0,0 1,0-1,-1 0,1 1,0-2,0 1,-1 0,1 1,0-1,-1 0,1 0,-1 1,1-1,-1 0,0-1,0 2,1-1,0 0,-1 1,1-1,-1 1,1-1,-1 1,1-1,-1 1,1-1,0 1,-1-1,1 1,-1-1,0 1,1-1,-1 0,0 1,0-1,1 1,-2-2,1 2,1-1,-1 1,0-1,0 0,1 1,-2-1,2 1,-1-1,1 1,-1-1,0 1,1 0,-1-1,0 0,0 1,1-1,-1 1,0 0,1-1,-1 1,0-1,1 1,-1 0,1-1,-1 1,0-1,1 1,-1 0,0-1,1 1,-1-1,1 1,-1-1,1 1,-1 0,1-1,-1 1,1-1,-1 1,1 0,-1-1,0 1,1-1,-1 1,1 0,-1-1,1 1,0 0,0 0,-1-1,1 1,-1 0,1-1,-1 1,1-1,0 1,-1 0,1-1,0 1,-1 0,1-1,-1 1,1-1,-1 1,1-1,0 1,-1 0,0-1,1 0,-1 0,0 1,1-1,0 1,-1-1,1 1,-1 0,1-1,0 1,-1-1,1 1,-1-1,1 1,-1-1,1 1,0 0,-1-1,1 1,-1-1,1 0,-1 1,1-1,0 1,-1-1,1 1,-1-1,1 1,-1-1,1 1,0-1,-1 1,1-1,-1 1,1-1,-1 0,1 1,-1-1,1 1,0-1,-1 1,1-1,-1 0,1 1,0-1,0 1,-1 0,1-1,0 1,0 0,0-1,-1 1,1 0,0-1,0 1,-1 0,1-1,0 1,0-1,0 1,-1 0,1-1,0 1,0 0,0-1,-1 1,1 0,0-1,0 1,0 0,0-1,-1 1,1-1,0 1,0 0,0-1,0 1,-1 0,1 0,0-1,0 1,0 0,0-1,0 1,-1-1,1 1,0 0,0-1,0 1,-1-1,1 1,0-1,0 1,-1-1,1 1,0-1,0 1,0-1,-1 1,1-1,0 1,0-1,-1 1,1-1,0 0,0 1,-1-1,1 1,0-1,0 0,-1 0,1 0,-1 0,1 1,0-1,0 0,-1 1,1-1,0 0,0 0,-1 1,1-1,0 1,0-1,0 0,-1 1,1-1,0 1,-1-1,1 0,0 1,0-1,-1 0,1 1,0-1,0 0,-1 0,1 1,0-1,0 1,-1-1,1 0,0 1,-1-1,1 1,0-1,0 1,-1-1,1 1,0 0,0-1,0 1,-1-1,1 1,0-1,0 1,-1 0,1-1,0 0,-1 1,1-1,0 1,-1-1,0 0,1 1,0-1,-1 1,1-1,0 1,-1-1,1 1,-1-1,1 1,-1-1,1 1,-1-1,1 0,-1 0,1 1,-1-1,1 1,-1-1,1 1,0-1,-1 1,1 0,0-1,-1 1,1-1,0 1,-1 0,1-1,0 1,-1-1,1 1,-1 0,1-1,-1 1,1-1,-1 1,1-1,0 1,-1-1,1 1,-1-1,1 1,-1-1,1 1,-1-1,1 1,-1-1,0 1,1-1,-1 0,1 1,-1-1,1 1,-1-1,1 1,-1-1,1 1,0 0,-1-1,1 1,-2-1,2 0,-1 1,0-1,1 1,-1-1,1 1,-1 0,1-1,-1 1,1 0,-1-1,1 1,-1-1,1 1,-1 0,1-1,-2 1,2-1,-1 1,1 0,-1 0,1-1,-1 1,1 0,-1-1,1 1,-1 0,0 0,1-1,-1 1,0 0,1-1,-1 1,1 0,-1 0,0-1,1 1,-1 0,1 0,-1 0,0-1,0 1,1 0,-1 0,0 0,1 0,-1 0,1-1,-1 1,-1 0,1 0,0 0,0 0,0 0,0 0,0 0,0 0,0 0,0 0,0 0,1 0,-1 0,0 1,0-1,0 0,-1 0,1 0,0 0,0 0,0 0,0 1,1-1,-1 0,0 0,0 0,0 0,0 0,0 0,0 0,0 1,1-1,-1 0,0 0,0 0,0 0,0 0,0 0,0 0,0 1,0-1,0 0,0 0,0 0,0 0,1 0,-1 0,0 0,0 0,0 0,-2 0,2 0,0 0,0 0,0 0,0 0,0 0,1 0,-1 0,0 0,1 0,-1 0,0 0,1 0,-1 0,0 0,1 0,-1 0,0 0,1 0,-1 0,0 0,1 0,-1 1,0-1,1 0,-1 0,1 0,-1 0,1 0,-1 0,1 0,-1 0,0 0,1 0,-1 0,1 0,0 0,-1 0,1 0,-1 0,1 0,0 0,-1 0,1 0,-1 0,1 0,-1 0,1 0,0 0,-1 0,1 0,-1 0,1 0,-1 0,1 0,0 0,-1 0,1 0,-1 0,1 0,0 0,-1 0,1 0,0 0,-1 0,1 0,-1 0,1 0,0 0,-1 0,1 0,0 0,-1 0,1 0,0 0,0 0,-1 0,1 0,0 0,0 0,-1 0,1 0,0 0,0 0,-1 0,1 0,0 0,0 0,0 0,0 0,0 0,-1 0,1 0,0 0,0 0,0 0,0 0,0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59,'2'0,"-4"0,2 0,0-1,1 1,-1 0,0 0,1 0,-1-1,1 1,-1 0,1-1,-1 1,1-1,-1 0,0 1,1 0,-1-1,0 1,0-1,0 1,0 0,0 0,0-1,0 1,0 0,0 0,0 0,0-1,0 1,0 0,-1 0,1 0,0 0,0 0,0 0,-1 0,1 0,-1 1,0-1,1 1,-2 0,2 0,-1 1,0-1,0 0,0 0,1 0,-1 1,0-1,1 0,-1 1,0 0,1 1,-1 0,1-2,-1 0,1 1,0-1,0 0,-1 0,1 1,0-1,0 0,0 0,0 1,-1-1,1 0,0 0,0 0,0 0,0 0,0 0,0 0,0 0,-1-1,1 1,0 0,0 0,-1-1,1 0,0 1,-1-1,1 0,0 0,0 0,-1 0,1 1,0-1,-1-1,1 1,-1 0,1-1,-1 1,1-2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78,'2'0,"-4"0,2 0,0 0,0 0,0 0,-1 0,1 0,-1 0,0 0,0 0,-1 1,2-1,-1 0,0 0,1 0,-1 0,1 0,0 0,0 0,-1 0,1 0,0 0,0 0,0 0,0 0,0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516 77,'2'0,"-4"0,2 0,0 0,0-1,0 1,0 0,0 0,0 0,0 0,0 0,0 0,0 0,0 0,0 0,0 0,-1 1,0-1,0 0,0 0,0 0,1 0,-1 0,0 0,0 0,0 0,1 1,-1-1,1 0,-1-1,1 1,-1 0,1 0,-1 0,1 0,0 0,0 0,0 0,-1-1,1 1,0 0,0 0,0 0,0-1,2-1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486 79,'2'0,"-4"0,2 0,0 0,0 0,0 0,0 0,0 0,0 0,0 0,0 0,1 0,0 0,0 0,1 0,0 0,-1 0,0 0,1 0,-1 0,0 0,1 0,-1 0,1 0,0 0,-2 0,1 0,0 0,-1 0,1 0,-1 0,0 0,1 0,-1 0,0 0,0 0,0 0,0 0,0 0,1 0,-1 0,0 0,0 0,0-1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71,'2'0,"-4"0,2 0,0 0,0 0,0 0,0 0,0 0,0 0,0 0,0 0,0 0,0 0,0 0,0 0,1 0,0 0,0 0,0 0,1 0,1 0,-2 0,0 0,2-1,-2 1,-1 0,1 0,0 0,0 0,-1 0,1 0,-1 0,1 0,-1 0,1 0,-1 0,0 0,1 0,-1 0,0 0,0 0,1 0,-1 0,0 0,1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462 41,'2'0,"-4"0,2 0,0 0,0 0,0 0,0 0,0 0,0 0,0 0,0 0,1 0,-1 0,0 0,0 0,0 0,0 0,-1 1,1-1,-1 0,0 1,1-1,-1 0,-2 1,2-1,0 0,0 1,0-1,0 0,0 0,1 0,-1 0,0 0,1 0,-1 0,1 0,0 0,-1 0,1 0,-1 0,1 0,0 0,0 0,0 0,-1 0,1 0,0 0,0 0,0 0,0-1,0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455 36,'2'0,"-4"0,2 0,0 0,0 0,0 0,0 0,0 0,0 0,0 0,1 0,-1 0,1 0,-1 1,0-1,1 0,-1 1,1-1,0 0,-1 1,1-1,-1 1,0-1,1 0,-1 1,0-1,1 1,-1-1,0 1,0 0,0-1,0 1,-1-1,1 1,-1-1,1 1,-1-1,1 1,-1-1,1 0,-1 0,1 1,0-1,-1 0,1 0,0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487 66,'2'0,"-4"0,2 0,0 0,0 0,0 0,0 0,0 0,0 0,0 0,0 0,-1 1,0-1,0 0,-1 0,1 1,0-1,1 0,-1 0,0 0,1 0,-1 0,0 0,1 0,-1 0,1 0,-1 0,0 0,1 0,0 0,-1 0,1 0,0 0,0 0,-1 0,1 0,0 0,0 0,0 0,-1 0,1 0,0 0,0 0,0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590 61,'2'0,"-4"0,2 0,0 0,0 0,0 0,0 0,0 0,0 0,0 0,0 0,0 0,0 0,0 0,0 1,0-1,1 0,-1 0,0 0,1 0,-1 1,1-1,0 0,0 0,-1 0,1 0,0 0,0 0,-1 0,1 0,0 0,0-1,0 1,-1 0,1 0,-1-1,0 1,1 0,-1 0,0 0,0-1,0 1,0 0,1-1,-1 1,0 0,0-1,0 1,-1-1,1 1,0-1,0 1,0 0,-1 0,1-1,0 1,-1 0,1 0,-1-1,1 1,0 0,-1 0,1 0,0 0,-1 0,1 0,-1 1,1-1,0 0,-1 0,0 0,1 1,0-1,-1 0,1 1,0-1,-1 1,1 0,0 0,-1-1,1 1,0 2,-1-2,1 0,0 0,0 0,0 1,0-1,0 1,0-1,0 0,0 0,0 0,0 0,0 0,0 0,0 0,0-1,0 1,0 0,1 0,-1 0,0 0,0-1,0 1,0 0,0-1,0 1,0-1,0 1,0-1,0 1,0-1,-1 1,1-1,0 0,0 1,-1-1,1 0,0 0,-1 1,1-1,0 0,0 0,0 0,0 0,-1 0,1 0,0-1,-1 1,1-1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609 71,'2'0,"-4"0,2 0,0 0,0 0,0 0,0 0,0 0,0 0,0 0,0 0,0 0,0 0,0 0,0 0,0 0,-1 0,0 1,-1-1,0 0,1 1,-1-1,1 0,-1 0,1 1,0-1,-2 0,2 0,0 0,1 0,-1 0,1 0,-1 1,1-1,0 0,-1 0,1 0,0 0,0 0,0 0,0 0,-1 0,1 0,0 0,0 0,0 0,0 0,0 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360 291,'2'0,"-3"0,1-1,0 1,1 0,-1-1,1 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645 77,'2'0,"-4"0,2 0,0 0,0 0,0 0,0 0,0 0,0 0,0 0,0 0,0 0,0 1,0-1,0 1,-1-1,1 1,0 0,0-1,0 1,0 0,0 0,0 0,0 0,0 0,0 0,0-1,0 1,0-1,0 1,1-1,-1 1,0-1,0 0,1 0,0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65,'2'0,"-4"0,2 0,0 0,0 0,0 0,-1 0,1 0,0 0,0 0,0 0,0 0,0-1,0 1,0 0,0 0,0 0,0 0,0 0,0 0,0 0,0 0,0 0,0 0,0 0,0 0,0 0,0 0,0 0,0 0,0 0,0 0,0 0,0 0,0 0,0 0,0 0,0 0,0 0,0 0,0 0,0 0,0 0,0 0,0 0,0 0,0 0,0 0,0 0,0 0,0 0,0 0,0 0,0 0,0 0,0 0,0 0,0 0,0 0,0 0,0 0,0 0,0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45,'2'0,"-4"0,2 0,0 0,0 0,0 0,1 1,-1 0,0-1,1 1,-1-1,0 1,0-1,0 0,1 1,-1-1,0 0,0 0,0 0,0 1,0-1,0 0,0 0,0 0,0-1,-1-1,1 2,-1-1,1 1,0-1,-1 1,1-1,0 1,0 0,0 0,-1 0,1 0,0 0,0 0,0 0,-2 1,2-1,-1 1,1-1,-2 2,2-1,-1 0,0-1,1 1,-1-1,1 1,0-1,0 0,-1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83,'2'0,"-4"0,2 0,0 0,0 0,0 0,0 0,0 0,0 0,0 0,0 0,0 0,1 0,0 0,0 0,0 0,0 0,1 0,-1 0,0 0,4 0,-4 0,2 0,-2 0,-1 0,1 0,-1 0,0 0,1 0,-1 0,0 0,0 0,0 0,1 0,-1 0,0 0,0-1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74,'2'0,"-4"0,2 0,-1 0,1 0,0 1,0-1,0 0,-1 1,1 0,0 0,0-1,-1 1,1 0,0 0,0 1,0-1,-1 0,1 0,0 0,0 0,0 0,0-1,0 1,0 0,0 0,0 0,0-1,0 0,0 1,0-1,0 0,0 0,0 0,0 0,0 1,0-1,0 0,0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91,'2'0,"-4"-1,3 1,-1 0,0 0,0 0,0 0,0 0,1-1,-1 1,0 0,0-1,0 1,0 0,0-1,0 1,0 0,0-1,0 1,0 0,0-1,0 0,-1 1,1 0,0-1,-1 1,1 0,0-1,0 1,-1 0,1 0,0 0,-1 0,1 0,0 0,-1 0,0 0,1 0,-1 0,0 1,0-1,1 0,-1 1,0-1,1 1,-1-1,1 1,-1 0,1 0,0-1,0 1,0-1,0 1,0 0,0-1,0 1,0 0,0-1,1 1,-1 0,0-1,1 1,-1-1,0 1,0-1,0 0,1 0,-1 1,0-1,0 0,1 0,-1 0,1 0,1 0,-2 0,1-1,0 1,0-1,0 1,0-1,0 0,0 0,0 0,0 0,-1 0,1 0,0 0,-1 0,1-1,-1 1,1 0,-1-1,0 1,1-1,-1 1,-1-2,1 1,0 1,-1-1,1 1,-1 0,1-1,-2 0,1 1,1 0,-1 0,0 1,1-1,-1 1,0-1,0 0,1 1,-1 0,0-1,1 1,-1 0,1 0,-1 0,1 0,0 0,-1 0,1 0,-1 0,1 0,-1 0,1 1,0-1,-1 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99,'2'0,"-4"0,2 0,0 0,0 0,0 0,0 0,0 0,0 0,0 0,0 0,0 0,0 0,0 0,0 1,1-1,-1 0,0 1,0-1,0 0,0 1,0-1,0 1,0-1,0 0,1 0,-1 0,0 0,1 0,-1 0,0 0,1 0,-1-1,1 1,0-1,-1 1,0-1,1 1,-1-1,0 1,1 0,-1-1,0 1,0 0,0 0,0 0,0 0,1 0,-1-1,0 1,0 0,0 0,0 0,0 0,0 1,0-1,0 1,0 0,0-1,-1 2,1-1,0 0,0 0,-1 1,1-1,-1 2,1-2,-1 1,1-1,-1 1,0 0,0-1,1 1,-2 0,1-1,0 0,1 0,-1 0,0-1,-1 1,1-1,0 1,1-1,-1 0,0 0,0 0,1-1,-1 1,0-1,1 1,0-1,-1 0,1 0,1 1,-1-1,0 0,1-1,0 1,0 0,0 1,0-1,1 0,-1 0,0 0,1 1,-1-1,0 0,1 1,-1-1,0 1,0-1,1 1,-2-1,3 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784 75,'2'0,"-4"0,2 0,0 0,0 0,0 0,1 0,-1 0,0 0,0 0,0 0,1 0,-1 0,0 0,1 1,0-1,-1 0,1-1,0 1,0 0,-1 0,1 0,-1-1,0 1,1 0,-1 0,0-1,0 1,1 0,-1-1,0 1,0-1,0 0,0 1,-1-1,1 1,0 0,0-1,0 1,-1 0,1 0,0-1,0 1,-1 0,1 0,0 0,-1 0,1 0,0 0,-1 0,1 0,-1 1,1-1,-1 0,1 1,-1 0,0 0,0 0,1 0,-1 0,1 0,-1 0,1 0,0 0,-1 0,1 0,0 1,0-1,0 2,0-2,0 1,0-1,0 1,0-1,0 0,0 1,0 0,0 0,0-1,0 0,0 0,0 0,0 0,-1 1,1-2,0 1,0-1,-1 1,1 0,0-1,0 0,0 1,0-1,-1 0,1 0,0 0,0 0,0 0,-1 0,1 0,0 0,-1 0,0-2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791 87,'2'0,"-4"0,2 0,0 0,0 0,0 0,0 0,0 0,0 0,0 0,0 0,0 0,0 0,0 0,0 0,0 0,0 0,0 0,0 0,0 0,0 0,0 0,-1 0,1 0,-1 0,0 0,0 0,-1 0,1 0,0-1,-1 1,1 0,0 0,0 0,0 0,0 0,0 0,1 0,-1 0,1 0,-1 0,1 0,0 0,0 0,0 0,-1 0,1 0,0 0,0 0,0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828 89,'2'0,"-4"0,2 0,0 0,0 0,0 0,0 0,0-1,0 1,0 0,0 0,0-1,1 1,-1-1,0 1,0-1,0 1,1 0,-1-1,0 1,0 0,0 0,0-1,0 1,0 0,0 0,0 0,0-1,0 1,0 0,1 0,-1 0,0 0,0 0,0 0,0 1,0-1,0 1,0 0,1 0,-1 1,0-1,0 2,0 2,0-3,0 0,0 0,-1 0,1 0,0 0,-1 0,1 0,-1-1,1 1,-1-1,1 1,-1-1,1 0,-1 0,0 1,0 0,0-2,0 1,0 0,0-1,0 1,-1-1,1 0,0 0,0 0,-1 0,0-1,1 0,0 0,1 1,-1-1,1 0,0 0,0 0,0 0,0 0,1 0,-1 0,1 0,0-1,0 2,0-1,1 0,-1 0,0 0,1 0,-1 0,2 0,-2 0,0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169 396,'2'0,"-4"0,2 0,0 0,0 0,0 0,0 0,0 0,0 0,0 0,0 0,0 0,0 0,0 0,0 0,0 0,0 0,0 0,0 0,0 0,0-1,0 1,0 0,0 0,0 0,0 0,0 0,-1 0,1 0,0-1,0 1,0 0,-1 0,1-1,0 1,-1 0,1-1,0 1,-1 0,1-1,-1 1,1 0,-1-1,1 1,0-1,-1 1,1-1,-1 1,1 0,-1-1,1 1,-1-1,0 0,0 0,1 1,-1-1,1 1,-1-1,1 1,-1-1,1 1,0-1,-1 1,1-1,-1 1,1-1,-1 1,1-1,-1 1,0-1,0 0,1 0,0 1,-1-1,1 1,-1-1,1 1,-1-1,1 1,0-1,-1 1,1 0,0-1,-1 1,1 0,0-1,0 1,0 0,-1 0,1-1,0 1,0 0,0 0,-1-1,1 1,0 0,0 0,-1-1,1 0,-1 1,1-1,0 1,-1 0,1-1,0 1,-1-1,1 1,0 0,0-1,-1 1,1 0,0-1,0 1,-1 0,1 0,0-1,-1 1,1 0,0-1,-1 1,1-1,0 1,0 0,-1-1,1 1,0 0,-1 0,1 0,0-1,0 1,0 0,0 0,0 0,-1 0,1-1,0 1,0 0,0 0,0 0,0 0,0 0,0 0,0 0,0 0,0 0,0 0,0-1,0 1,0 0,0 0,1 0,-1 0,1 0,-1 0,0-1,1 1,0 0,-1 0,1 0,-1 0,1 0,-1 0,1 0,-1 0,0 0,1 0,-1 0,0 0,0 0,1 0,-1 0,0 0,0 0,0 0,1 0,-1 0,0 0,0 0,0 0,0 0,0 0,0 0,0 0,0 0,0 0,0 0,0 0,0 0,0 0,0 0,0 0,0 0,0 0,0 0,0 0,0 0,-1 0,0 0,0 1,1-1,-1 0,0 0,1 0,-1 0,1 0,0 0,-1 0,1 0,-1 0,1 0,0 0,0 0,-1 0,1 0,0 0,0 0,-1 0,1 0,0 0,0 0,0 0,0 0,0 0,0 0,0 0,0 0,0 0,-1 0,1 0,0 0,0 0,0 0,0 0,0 0,0 0,0 0,0 0,0 0,0 0,0 0,0 0,0 0,0 0,0 0,0 0,0 0,0 0,0 1,0-1,0 0,0 0,0 1,0-1,1 0,-1 0,0 1,0-1,0 0,0 0,0 1,1-1,-1 0,0 0,0 1,0-1,0 0,0 1,1-1,-1 0,0 0,0 1,0-1,0 0,0 0,0 0,0 0,0 1,0-1,1 0,-1 0,0 0,0 0,0 0,0 0,0 0,0 0,0 0,0 0,0 0,0 0,0 0,0 1,0-1,0 0,0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422 308,'1'0,"-1"0,0 0,1 0,-1 1,0-1,1 0,-1 0,1 0,-1 0,0 0,1 0,-1 0,0 0,1 0,-1 0,1 0,-1 1,0-1,1 0,-1 0,0 0,1 0,-1 0,0 0,1 1,0-1,-1 0,0 0,1 1,-1-1,0 0,0 0,1 0,-1 1,1-1,-1 0,0 0,0 0,1 1,-1-1,0 0,1 0,-1 1,1-1,0 1,-1-1,0 1,1-1,-1 0,1 1,-1-1,1 1,-1-1,0 0,1 1,-1-1,1 1,-1-1,0 1,1-1,0 1,-1-1,1 1,-1-1,1 1,-1-1,1 1,-1-1,0 1,1-1,-1 1,1-1,-1 0,1 1,-1-1,0 1,1-1,-1 1,1-1,-1 1,0-1,1 1,-1 0,1 0,0-1,-1 1,0-1,1 1,-1-1,1 1,0 0,-1 0,1 0,0 0,0-1,-1 1,0-1,1 1,0 0,-1 0,1-1,-1 1,0-1,1 1,-1-1,1 1,-1 0,0-1,1 1,-1 0,1 0,-1 0,1 0,-1 0,0 0,1-1,-1 1,0 0,0 0,0 0,1-1,-1 1,0 0,0 0,0-1,0 1,0 0,0 0,0 0,0 0,0-1,0 1,-1 0,1-1,0 1,0 0,0 0,-1-1,1 1,0 0,-1 0,1-1,0 1,-1 0,1-1,-1 1,1 0,0-1,-1 1,1 0,0-1,-1 1,1 0,-1 0,1-1,0 1,-1-1,0 2,1-1,0 0,-1-1,1 1,0-1,-1 1,1 0,-1 0,1 0,-1-1,1 1,-1-1,1 1,0-1,-1 1,1 0,-1-1,1 1,-1-1,1 1,-1-1,0 1,1 0,-1-1,0 1,0-1,1 1,-1-1,0 1,0-1,0 1,1-1,-1 0,0 1,1-1,-1 0,0 0,0 1,1-1,-1 0,0 0,0 0,0 0,0 1,0-1,0 0,0 0,0 0,0 0,0 0,0 0,0 0,0 0,0 0,1 0,-1-1,0 1,1 0,-1 0,0 0,0 0,1 0,-1 0,1 0,-1-1,1 1,-1 0,1 0,0 0,-1 0,1-1,0 1,0 0,-1-1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832 68,'2'0,"-4"0,2 0,-1 0,1 0,0 0,0 0,0 0,0 0,0 0,0 0,0 0,0 0,0-1,0 1,0 0,0 0,0 0,0 0,0 0,0 0,0 0,0 0,0 0,0 0,0 0,0 0,0 0,0 0,0 0,0 0,0 0,0 0,0 0,0 0,0 0,0 0,0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832 57,'2'0,"-4"0,2 0,0 0,0 0,0 0,0 0,1 1,-1-1,0 0,1 1,-1-1,0 0,0 0,0 1,0-1,1 0,-1 0,0 0,0 0,0 0,0 0,0 1,0-1,0 0,0 0,0 0,0 0,0-1,0 1,0-1,-1 1,1 0,0 0,0-1,0 1,0 0,-1 0,1 0,0 0,0-1,-1 1,1 0,0 1,-1-1,-1 0,2 1,-1-1,1 1,-1-1,0 1,0-1,1 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867 101,'2'0,"-4"0,2 0,-1 0,1 0,0 0,0 0,0 0,0 0,0 0,1 0,-1 0,1 0,0 0,-1 0,3 0,-2 0,0 0,0 0,1 0,-1 0,0 0,0 0,0 0,0 0,0 0,-1 0,1 0,-1 0,0 0,1 0,-1 0,0 0,0 0,0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881 93,'2'0,"-4"0,2 0,0 0,0 0,0 0,0 0,0 0,0 0,0 0,0 0,0 0,0 0,-1 1,1-1,0 1,0 0,-1 0,1 0,0 0,0 1,0-1,0 0,-1 0,1 0,0-1,0 1,0 0,0 0,0 0,0 0,0 0,-1-1,1 0,0 0,0 1,1-1,-1 0,0 1,-1-1,1 0,0 0,0 0,0 0,0 0,0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925 96,'2'0,"-4"0,2 0,0 0,0-1,0 1,0 0,0 0,0-1,0 1,0 0,-1 0,1-1,0 1,0 0,-1 0,0 0,0 0,0 0,1 0,-1 1,0-1,-1 1,1 0,0-1,0 1,0 0,1 0,-1-1,1 1,-1-1,1 2,0-2,-1 1,1-1,0 2,0-2,0 1,0-1,0 0,0 1,1-1,-1 0,0 0,0 0,0 1,1-1,-1 0,0 0,1 0,-1 0,1 0,0-1,0 1,0-1,-1 1,2-2,-1 1,1-1,-1 0,0 1,0 0,-1-1,1 1,-1 0,1-1,-1 1,0-2,0 1,1 1,-1-1,-1-2,1 3,-1-1,0 1,1-1,-1 1,0 0,0 0,0 0,0 0,0 1,0-1,0 0,0 1,0-1,0 1,0 0,1 0,-2 0,1-1,0 1,1 0,0 1,-1-1,1 0,-1 0,1 1,0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927 116,'2'0,"-4"0,2 0,0 0,0 0,0 0,0 0,0 0,0 0,0 0,0 0,0 0,1 0,-1 1,1-1,-1 0,0 0,0 1,0-1,0 0,0 1,0-1,0 1,0-1,0 1,-1-1,1 1,0-1,-1 1,1 0,0-1,-1 1,1-1,0 1,0-1,-1 0,1 1,0-1,0 0,0 0,0 1,0-1,0 0,1 0,-1 1,0-1,0 0,1 0,-1 1,0-1,1 0,-1 0,1 0,0 0,-1 1,1-1,0 0,0 0,-1 0,1-1,-1 1,0 0,1 0,0-1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931 120,'2'0,"-4"0,2 0,0 0,0 0,0 0,0 0,0 0,0 0,0 0,0 0,-1 1,1-1,-1 0,0 0,1 0,-1 0,0 0,0 0,1 0,-1 0,1 0,0 0,-1 0,1 0,-1 0,1 0,0 0,0 0,0 0,0 0,-1 0,1 0,0 0,0 0,0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940 81,'2'0,"-4"0,2 0,0 0,0 0,0 0,1 0,-1 0,1 0,-1 0,0 0,1 0,-1 0,1 0,0 0,-1 0,1 0,-1 0,0 0,1-1,-1 1,0 0,1 0,-1 0,0-1,1 0,-1 1,0-1,0 0,0 1,0 0,0-1,0 1,0-1,0 1,0 0,-1-1,1 1,0 0,0 0,0 0,0 0,0 0,0 0,-1 0,1 1,0-1,-1 1,1 0,-1 0,1 0,-1 0,1 0,-1 0,0 2,1-2,0 1,-1 1,1-2,0 1,0-1,0 0,-1 2,1 0,0-2,0 0,0 0,0 0,0 0,0 1,0-1,0-1,0 1,0-1,0 1,0-1,0 1,0-1,-1 0,1 0,0 0,0 1,0-1,0 0,0 0,0 1,-1-1,1 0,0 0,0 0,-1 0,1-1,0 1,-1 0,0-1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97,'2'0,"-5"0,2 0,0 0,0 0,-1 0,1 0,-1 0,1 0,1 0,0 0,-1 0,1 0,0 0,0 0,0 0,-1 0,1 0,0 0,0 0,0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80,'-1'0,"1"0,0 0,0 0,0 0,0 0,0 0,0 0,0 0,0 0,0 1,0 0,-1 0,1 0,0 0,0 0,-1 1,1-1,-1 2,1-1,-1-1,1 1,-1 1,1 0,0-2,0 0,0 0,0 0,0 0,0-1,0 1,0-1,0 1,0-1,0 0,0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403 320,'2'0,"-4"0,3 0,-1 0,0 0,1 0,-1 0,0 0,1 0,-1 0,1 0,0 0,0 0,0 0,0 0,-1 0,1 0,0 1,-1-1,1 0,0 0,0 0,-1 0,1 1,0-1,-1 0,1 0,0 0,-1 0,1 1,0-1,-1 0,1 0,0 1,-1-1,1 0,0 0,-1 1,1-1,0 0,-1 0,1 1,-1-1,2 1,-2-1,1 1,0-1,-1 0,1 1,-1-1,1 1,0-1,0 1,-1-1,1 1,-1-1,1 1,-1-1,1 1,-1-1,1 1,0-1,-1 1,1-1,-1 1,0-1,1 1,-1-1,1 1,-1-1,1 1,-1-1,0 1,0-1,1 1,-1-1,0 1,1-1,-1 1,0-1,0 1,1-1,-1 1,0-1,0 1,0-1,1 1,-1-1,0 1,0 0,0-1,0 1,1-1,-1 1,0 0,0 0,0 0,0 0,0 0,0 0,-1 0,1 0,0 0,0 0,0 1,0-1,-1 0,1 0,0 0,0 0,-1 0,1 0,0 0,-1-1,1 1,0 0,-1 0,1 0,0 0,-1-1,1 1,0 0,-1 0,1-1,-1 1,1 0,-1-1,1 1,-1 0,1-1,0 1,-1-1,1 0,0 1,0-1,-1 0,1 0,0 1,-1-1,1 0,0 1,-1-1,1 0,-1 0,1 1,0-1,-1 0,0 1,1-1,0 0,-1 0,1 0,0 0,0 0,-1 1,1-1,0 0,0 0,-1 0,1 0,0 0,0 0,0 0,0 0,0 0,0 0,0 0,0 0,0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990 95,'2'0,"-4"0,1 0,1 0,-1 0,0 0,1 1,-1-1,0 0,0 0,1 1,-1-1,1 0,-1 0,0 0,1 1,0-1,0 0,-1 0,1 0,0 0,0 0,0 0,0 0,0 0,0 1,0-1,0 0,0 1,1 0,-1 0,1-1,0 1,0 0,-1 0,1 0,0 0,0 0,0-1,-1 1,1-1,0 1,0-1,-1 0,2 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63,'2'0,"-4"0,2 0,0 0,0 0,0 0,0 1,0-1,1 1,-1-1,0 1,0-1,0 0,0 1,0-1,0 0,0 0,0 1,0-1,0 0,0 0,0 0,0 0,0 0,0 0,0 0,0 0,0 0,0 0,0-1,0 1,-1-1,1 1,0 0,0 0,-1-1,1 1,0 0,-1 0,1 0,-1-1,1 1,-1 1,1-1,-1 0,1 0,-1 0,1 1,-1-1,0 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686 302,'-1'0,"1"0,-1 0,-1 0,1 0,-1 0,1 0,0 0,0 0,0 0,0 0,0 0,1 0,-1 0,1-1,0 1,0 0,0 0,0 0,-1 0,1 0,0 0,0 0,2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348 603,'2'0,"-4"0,2 0,0 0,0 0,0 0,0 0,0 0,0 0,0 0,0 0,0 0,0 0,0 0,0 0,0 0,0 0,0-1,0 1,0 0,0 0,0 0,0 0,0 0,0-1,0 1,0 0,-1 0,1 0,0 0,0 0,0-1,0 1,0 0,0 0,-1 0,1 0,0 0,0 0,-1 0,1 0,0 0,-1 0,1 0,-1 0,1 1,-1-1,1 0,-1 1,1-1,-1 0,1 1,-1 0,1-1,-1 1,1 0,0 0,0-1,0 1,-1 0,1 0,0 0,0 0,0 0,1 1,-1-1,0 0,0 0,0 1,1 0,-1-1,0 0,1 0,-1 0,0 1,0-1,1 0,-1 0,0 0,0 0,1 3,-1-3,0 1,0-1,0 2,0-2,0 1,0-1,-1 0,1 0,-1 1,1 0,-1-1,0 0,1-1,-1 1,0 0,1-1,-1 1,0-1,1 0,-1 0,1 1,-1-1,0 0,1 0,-1 0,0 0,1 0,-1 0,1 0,0 0,0 0,0 0,-1 0,1 0,0 0,0 0,0 0,0 0,0 0,0 0,0-1,0 1,0 0,-1 0,1 0,0 0,0 0,0 0,0 0,0 0,0 0,0 0,1 0,-1 1,1-1,-1 0,1 1,-1-1,1 0,-1 1,1-1,-1 1,2 1,-2-1,1 0,-1 0,1 0,-1-1,0 1,1-1,-1 1,0 0,0-1,0 1,1-1,-1 1,0 0,1 0,-1 0,0 0,0 0,1-1,-1 2,0-2,1 2,-1-1,0 0,0 1,1 1,-1-2,0 0,0 0,0 2,0-2,0 0,0 0,0 0,0 0,0-1,0 1,0 1,0-1,0 0,0 0,0 0,0 0,0 0,0-1,0 1,0 0,0 0,0 0,0 0,0-1,0 1,0 0,0 0,0 0,0-1,0 1,0 0,0 0,0 0,-1-1,1 1,0 0,0 0,0-1,0 1,0 1,0-1,0-1,0 1,1 0,-1 1,0-2,0 1,0 1,0-1,0 0,0-1,1 1,-1 0,0-1,0 1,0-1,0 1,0-1,1 1,-1-1,0 0,0 0,0 1,1-1,-1 1,0-1,0 0,0 0,0 0,0 1,1-1,-1 0,0 0,0 0,1 1,-1-1,0 0,1 0,-1 0,0 0,1 0,-1 0,1 0,-1 0,1 0,-1 0,2-2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368 634,'2'0,"-4"0,2 0,0 0,0 0,0 0,0 0,0 0,0 0,0 0,0 0,0 0,0 0,0 0,0 0,0 0,0 0,0 0,0 0,0 0,0 0,0-1,0 1,0 0,0 0,0 0,0 0,0-1,0 1,0 0,0 0,0-1,0 1,0 0,-1 0,1 0,0-1,-1 1,1 0,-1 0,1-1,-1 1,1 0,-1 0,1 0,0 0,-1 0,1 0,0 0,-1 0,1 0,0 0,-1 0,1 1,-1-1,1 0,0 0,0 0,0 1,-1-1,1 0,0 0,0 1,0-1,0 1,0-1,0 0,0 1,0-1,0 0,0 0,0 1,0-1,0 0,0 0,0 1,1-1,-1 0,0 0,0 0,1 1,-1-1,0 0,0 0,1 0,-1 0,0 0,0 1,0-1,1 0,-1 0,0 0,0 0,1 0,-1 0,0 0,1 0,-1 0,0 0,1 0,-1 0,0 0,1 0,-1-1,1 1,-1 0,0 0,1 0,-1 0,1-1,-1 1,0 0,1 0,-1-1,0 1,0 0,1-1,-1 0,0 1,0-1,0 0,0 1,0-2,0 2,0-1,0 0,0 0,0 0,0 0,0 0,-1 0,1 0,0 1,-1-1,1 0,0 1,-1-1,0 0,1 0,-2 0,2 0,-1 1,0 0,1-1,-1 1,0-1,0 1,1-1,-1 1,0 0,0 0,1 0,-1-1,1 1,0 0,-1 0,1 0,-1 0,1 0,0 0,-1 0,1 0,0 0,0 0,-1 0,1 0,0 0,0 0,0 0,0 0,0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373 645,'2'0,"-4"0,2 0,0 0,0 0,-1 0,1 0,0 0,0 0,0 0,0 0,0 0,0 0,0 0,0 0,-1-1,1 1,0 0,0 0,0 0,0 0,0-1,0 1,0 0,0 0,0 0,0-1,0 1,0 0,1 0,-1 0,0-1,0 1,1 0,-1 0,0 0,0 0,1-1,-1 1,1 0,-1 0,0 0,1 0,-1 0,0 0,0 0,1 0,-1 1,0-1,0 0,1 1,-1-1,0 0,0 1,0-1,0 1,1-1,-1 1,0 0,0-1,0 1,0 0,-1 0,1-1,0 1,0 0,0-1,0 0,-1 1,1-1,0 0,0 1,0-1,0 0,0 0,0 0,0 0,0 1,0-1,0 0,0 0,0 0,0 0,-1 0,1 0,0 0,0 0,0 0,0 0,0 0,1 0,-1-1,1 0,0 0,-1 1,0-1,1 1,-1-1,1 0,-1 1,0-1,1 1,-1-1,0 1,0 0,0 0,0-1,1 1,-1 0,0 0,0-1,0 1,0 0,0 0,0 0,0 0,0 0,0 0,0 0,0 0,0 0,0 0,0 0,0 0,0 0,0 0,0 0,0 0,0 0,0 1,0 0,0-1,0 1,0-1,0 1,0 0,0-1,0 0,0 1,0-1,1 0,-1 0,0 1,0-1,0 0,1 0,-1 1,0-1,0 0,1 0,-1 0,0 0,0 0,1 0,-1 0,0 0,1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404 612,'1'0,"-1"-1,0 1,0 0,0 0,1 0,-1-1,0 1,0 0,0 0,0 0,0 0,0-1,0 1,0 0,0 0,0 0,0 0,0 0,-1-1,1 1,0 0,-1 0,1 0,0 0,0 0,-1 0,1 0,0 0,0 0,-1 0,1 0,0 0,-1 1,1-1,0 0,-1 1,0 0,1 1,-1-2,1 1,0 0,0 0,0 0,0 0,0 1,-1-1,1 0,0 0,0 0,0 1,0-1,0 1,0-1,1 0,-1 0,0 0,0 1,0-1,0 0,0-1,0 1,0 1,0-2,0 1,0 0,0-1,0 1,0-1,0 1,0-1,0 1,0-1,0 1,0-1,0 0,0 0,0 1,0-1,0 0,0 0,0 1,0-1,0 0,0 0,0 0,-1 0,1 0,0 1,0-1,0 0,0 0,0 0,-2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409 625,'2'0,"-4"0,2 0,0 0,0 0,0 0,0 0,0 0,0 0,0 0,-1 0,0 0,0 0,1 1,-1-1,0 0,0 0,0 0,0 1,0-1,0 0,0 0,0 0,0 1,0-1,0 0,0 0,1 0,-1 0,0 1,1-1,0 0,-1 0,1 0,0 0,0 0,0 0,-1 0,1 0,0 0,0 0,0 0,0 0,0 0,0 0,0 0,0 0,0 0,0 0,0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423 640,'2'0,"-4"0,2 0,0 0,-1 0,1 0,0 0,0 0,0 0,0 0,0 0,0 0,0 0,0 0,0 0,0 0,0 0,0 0,1 0,0 0,0 0,0 0,-1 0,1 0,1 0,-2 0,1 0,0 0,-1-1,1 1,-1 0,1 0,-1 0,1 0,-1 0,0 0,0 0,1 0,-1 0,0 0,0 0,0 0,0 0,0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421 635,'2'0,"-4"0,2 0,0 0,0 0,0 0,0 0,0 0,0 0,0 0,0 0,0 0,0 0,0 0,0 0,0 0,1 0,0 0,0 0,-1 0,1 0,0 0,0 0,-1-1,1 1,-1 0,1 0,0 0,-1 0,0 0,1 0,-1 0,0 0,0 0,0 0,1 0,-1 0,0 0,0 0,0 0,0 0,1 0,-1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1159 238,'2'0,"-4"0,2 0,0 0,0 0,0 0,0 0,0 0,0 0,0 0,0 0,0 0,0 0,0 0,0 0,0 0,0 0,0 0,0 0,0 0,0 0,0 0,0 0,0 0,0 0,0 0,0 0,0 0,0 0,0 0,0 0,0 0,0 0,0 0,0 0,0 0,0 0,-1 0,1 0,-1 0,0 0,0 1,1-1,-1 0,0 0,0 0,0 0,-1 0,1 0,0 0,0 0,0 0,-1 0,1 0,0 0,-1 1,1-1,-1 0,1 0,-2 0,0 1,2-1,-1 0,1 0,0 0,-1 1,1-1,0 0,0 0,0 0,0 0,0 0,0 0,0 1,1-1,-1 0,0 0,0 0,0 0,0 0,0 0,0 0,-1 0,2 0,-1 0,0 0,-1 0,1 0,0 0,0 0,-1 0,1 0,0 0,0 0,0 0,0 0,0 0,0 0,0 0,0 0,0 0,1 0,-1 0,0 0,-1 0,1 0,0 0,0 0,0 0,-1 0,1 0,0 0,0 1,0-1,-1 0,0-1,1 1,0 0,0 0,0 0,0 0,0 0,0 0,0 0,0 0,0 0,-1 0,1 0,0 0,0 0,0 0,0 0,0 0,0 0,0 0,-1 0,1 0,0 0,0 0,0 0,-1 0,1 0,0 0,0 0,0 0,0-1,0 1,0 0,0 0,0 0,0 0,0 0,1 0,-1 0,0 0,0 0,0 0,0 0,0 0,0 0,0 0,-2 0,2 0,0-1,-1 1,1 0,0 0,0 0,0 0,1 0,-1 0,0 0,0 0,1 0,-1 0,0 0,1 0,-1 0,0 0,1 0,-1 0,0-1,0 1,0 0,1 0,-1 0,0 0,1 0,-1 0,0 0,1 0,-1 0,1 0,-1 0,1 0,-1 0,1 0,-1 0,1 0,0 0,-1 0,1 0,-1 0,1 0,0 0,-1-1,1 1,-1 0,1 0,-1 0,1 0,0 0,-1 0,1 0,-1 0,1 0,-1 0,1 0,-1 0,1 0,-1 0,1 0,-1 0,1 0,-1 0,1 0,0 0,0 0,-1 0,1 0,0 0,-1 0,1 0,0 0,-1 0,1 0,-1 0,1 0,-1 0,1 0,0 0,-1 0,1 0,0 0,-1 0,1 0,-1 0,1 0,0 0,-1 0,1 0,0 0,-1 0,1 0,0 0,-1 0,1 0,-1 0,1 0,-1 0,1 0,-1 0,0 0,1 0,-1 0,1 0,-1 0,1 0,0 0,0 0,-1 0,1 0,0 0,0 0,-1 0,1 0,-1 0,1 0,0 0,-1 0,1-1,0 1,-1 0,1 0,0 0,-1 0,1 0,0 0,-1 0,1 0,-1 0,0 0,1 0,-2 0,2 0,-1 0,1 0,-1 0,1 0,-1 0,0 0,1 0,-1 0,1 0,-1 0,1-1,-1 1,0 0,1 0,-1 0,1 0,-1 0,1 0,0-1,-1 1,1 0,0 0,-1 0,1 0,0 0,-1-1,1 1,0 0,-1 0,1 0,0 0,-1-1,1 1,0 0,0 0,0 0,-1 0,1-1,0 1,0 0,0 0,-1 0,1-1,0 1,0 0,0 0,0 0,0-1,-1 1,1 0,0-1,0 1,0 0,0-1,0 1,0 0,0-1,-1 1,1-1,0 1,0-1,0 1,0-1,0 1,0-1,0 1,-1-1,1 1,0-1,0 1,0 0,0-1,0 0,0 1,0-1,0 1,0-1,0 0,0 1,0-1,0 1,0-1,0 0,0 1,0-1,0 1,0-1,0 0,0 1,0-1,0 0,0 0,0 1,0-1,0 0,-1 0,1 0,0 0,0 0,0 0,0 1,0-1,0 0,0 1,0-1,0 0,-1 1,1-1,0 0,0-1,0 1,0 0,0 0,-1 0,1 1,0-1,0 0,0 1,0-1,0 0,0 1,0-1,-1 0,1 0,0 1,0-1,0 0,0 1,0-1,-1 0,1 1,0-1,0 1,0-1,0 1,0-1,-1 1,1-1,0 1,0-1,0 0,0 1,0-1,-1 1,1-1,0 0,0 1,0-1,0 1,0-1,0 1,-1-1,1 1,0-1,0 1,0-1,0 1,0-1,0 1,0 0,0-1,0 1,0-1,0 1,0 0,0-1,-1 1,1-1,0 1,0 0,0 0,0 0,0-1,0 1,0 0,0 0,0-1,0 1,1 0,-1 0,0 0,0-1,0 1,0 0,0 0,0 0,0 0,0 0,0-1,0 1,1 0,-1 0,0 0,0 0,1 0,-1-1,0 1,0 0,1 0,-1 0,0 0,1 0,-1-1,1 1,-1 0,1 0,-1 0,1 0,-1 0,1 0,0 0,0 0,-1 0,1 0,0 0,-1-1,1 1,0 0,0 0,0 0,0 0,0 0,0 0,-1 0,1 0,0 0,0 0,0 0,0 0,0 0,0 0,0 0,0 0,0 0,0 0,0 0,0 0,0 0,0 0,0 0,0 0,0 0,0 0,0 0,0 0,0 0,0 0,-1 0,1 0,0 0,0 0,0 0,-1 0,1 0,0 0,0 0,0 0,0 0,0 0,0 0,-1 0,1 0,0 0,-1 0,1 0,0 0,0 0,0 0,-1-1,1 1,0 0,0 0,0 0,0 0,0 0,0 0,-1 0,1 0,0 0,0 0,0 0,0 0,0 0,0 0,0 0,1 0,-1-1,0 1,0 0,1 0,-1 0,0 0,0 0,0 0,0-1,0 1,0 0,0 0,0 0,0 0,0 0,0 0,0-1,-1 1,1 0,0 0,0 0,-1 0,1 0,1 0,-2 0,1 0,0 0,0-1,0 1,1 0,-1 0,0 0,1 0,-2 0,1 0,0 0,0 0,0 0,0 0,0-1,-1 1,2 0,-1 0,0 0,0 0,0 0,-1 0,1 0,0 0,0 0,0 0,-1 0,1 0,0 0,0 0,0 0,0-1,0 1,0 0,0 0,0 0,0 0,0 0,0 0,0 0,0 0,0 0,1 0,-1 0,0 0,1-1,-1 1,0 0,0 0,0 0,2 0,-1 0,-1-1,1 1,-1 0,0 0,0 0,0 0,0 0,0 0,1 0,-2 0,1-1,0 1,0 0,-1 0,1 0,0 0,0 0,0 0,0 0,0 0,0 0,0 0,0 0,1 0,-1 0,0 0,0 0,0 0,0 0,0 0,0 0,0 0,0 0,-1 0,1 0,0 0,0 0,0 0,0 0,0 0,0 0,0 0,0 1,0-1,0 0,-1 0,2 0,-1 0,0 0,-1 0,1 0,0 0,0 0,0 0,0 0,0 0,0 0,0 0,0 0,0 0,1 0,-1 0,0 0,3 0,-3 0,1 0,-1 0,0 0,1 0,-1 0,0 0,1 0,-1 0,0 0,0 0,0 0,0 0,-1 0,1 0,0 0,0 0,-1 0,1 0,0-1,-1 1,1 0,-1 0,1 0,-1 0,0 0,1 0,-1 0,1 0,-1 0,1 0,-1 0,0 0,1 0,-1 0,0 0,1 0,-1 0,0 0,1 0,-1 0,1 0,-1 0,0 0,1 0,-1 0,1 0,-1 0,1 0,0 0,-1 0,1 0,0 0,-1 0,0 0,1 1,-1-1,0 0,1 0,-1 0,1 0,-1 0,0 0,1 0,-1 0,0 0,1 1,-1-1,0 0,1 0,-1 0,1 0,-1 0,0 0,1 1,-1-1,0 0,1 0,0 0,-1 0,0 1,1-1,-1 0,1 0,-1 0,0 0,1 0,-1 1,0-1,1 0,-1 0,0 0,1 0,-1 1,0-1,0 0,1 0,-1 0,0 1,0-1,0 0,1 0,-1 1,0-1,0 1,1-1,-1 0,0 1,0-1,0 1,0-1,0 1,1 0,-1-1,0 1,0 0,0 0,0 0,0 0,1 0,-1 0,0 0,0 0,0 0,0 0,0 0,0 0,0 0,0 0,0 0,1 0,-1 0,0 1,0-1,0 1,0-1,0 1,0-1,0 0,0 0,0 0,0-1,0 1,0 0,0 0,0 0,0 0,1 0,-1 0,0 0,0-1,0 1,0-1,0 1,0 0,0-1,0 1,0-1,0 0,1 1,-1 0,0-1,0 1,0 0,0-1,0 1,0-1,0 1,0 0,0-1,-1 1,1-1,0 1,0-1,0 1,0-1,0 1,0-1,-1 1,1-1,0 1,0 0,0-1,-1 1,1-1,0 1,0-1,-1 1,1-1,0 1,0-1,0 1,-1-1,1 1,0-1,0 1,0-1,-1 1,1-1,0 1,0-1,0 1,0-1,0 0,0 1,0-1,-1 1,1-1,0 1,0-1,0 1,0-1,0 0,0 0,0 0,0 1,0-1,0 1,0-1,0 0,0 0,0 1,0-1,0 0,0 1,-1-1,1 0,0 0,0 1,0-1,0 0,0 1,0-1,-1 0,1 0,0 1,0-1,0 0,0 0,-1 1,1-1,0 0,0 0,-1 1,1-1,0 0,0 0,0 0,0 1,-1-1,1 0,0 0,-1 1,1-1,0 0,0 0,-1 0,1 0,0 1,0-1,-1 0,1 0,0 0,-1 0,1 0,0 1,-1-1,1 0,-1 0,1 0,0 0,-1 0,1 0,-1 0,1 0,-1 0,1 0,-1 0,1 1,-1-1,1 0,-1 0,1 0,-1 0,0 0,1 0,-1 0,1 0,-1 0,0 0,1 0,-1 0,1 0,-1 0,1 0,-1 0,1 0,-1 0,1 0,-1 0,1 0,-1 0,1 0,0 0,-1 0,1 0,-1 0,1 0,0 0,-1 0,1 0,0 0,-1 0,1 0,0 0,-1 0,1 0,-1 0,1 0,-1 0,1 0,-1 1,1-1,0 0,0 0,-1 0,1 0,0 0,0 0,-1 0,1 0,0 0,0 0,0 0,-1 0,1 0,0 0,0 0,0 0,0 0,-1 0,1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445 630,'2'0,"-4"0,2 0,0 0,0 0,0 0,0 0,0 0,0 0,1 0,-1 0,0 0,0 0,0 0,0 0,0 0,0 0,0 0,0 0,0 0,0-1,0 1,0 0,0 0,0 0,0 0,0 0,1 0,-1 0,0 0,0 0,0 0,0 0,0-1,0 1,0 0,0 0,0 0,0 0,0 0,0 0,0 0,0 0,0-1,0 1,0 0,0 0,0 0,0 0,0 0,0 0,1 0,-1 0,0 0,0 0,0 0,0 0,0 0,0 0,0 0,0 0,0 0,0 0,0 0,0 0,0 0,0 0,0 0,0 0,0 0,0 0,0 0,0 1,0-1,0 0,0 1,0-1,0 1,0-1,0 1,0-1,1 1,-1 1,1-1,-1-1,1 1,-1 0,1 0,-1-1,1 1,-1-1,0 1,1-1,-1 1,1-1,-1 0,1 1,-1-1,0 0,1 0,-1 0,0 0,1 0,-1 0,1 0,-1 0,0-1,1 1,-1 0,0-1,1 1,-1-1,0 1,0-1,1 1,-1-1,0 1,0-1,0 1,0-1,0 1,0 0,0 0,0-1,0 1,0 0,0-1,0 1,0 0,0 0,0 0,0-1,0 1,0 0,0 0,0 0,0 0,0 0,0 1,0-1,0 0,1 1,-1-1,0 1,0 0,0 0,1 0,-1 0,0 0,0 1,0-1,0 0,0 1,0-1,0 2,0-2,0 0,-1 1,1-1,0 0,0 0,-1-1,1 1,0-1,-1 2,0-2,1 0,0 0,-1 1,1-1,-1 0,1 0,-1 0,1 0,-1-1,0 1,1 0,0-1,-1 1,1-1,0 0,0 1,0-1,0 0,0 1,1-1,0 0,0 0,-1 0,1 0,0 0,1 1,-1-1,0 0,0 1,0-1,0 1,-1 0,1-1,0 1,0 0,1-1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470 613,'2'0,"-4"0,2 0,0 0,0-1,0 1,0 0,0 0,0 0,0 0,1 0,-1 0,0 0,0 0,0 0,0 0,1 0,-1 1,1-1,-1 0,0 1,0-1,1 1,-1 0,0 0,0 0,0 0,0 0,0-1,0 1,0 1,-1-2,1 1,0-1,0 1,0 0,-1-1,1 0,0 1,0 0,0-1,0 0,0 0,0 0,0 0,1 0,-1 0,0 0,1 0,-1 0,1 0,-1 0,0 0,1 0,-1 0,0 0,1 0,-1 0,0 0,1 0,-1 0,2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489 636,'0'-1,"0"1,0 0,0 0,0 0,0 0,0 0,0 0,0 0,0 0,0 0,0 0,1 0,-1-1,1 1,0 0,-1 0,1 0,0 0,-1 0,1 0,-1 0,1 0,-1 0,1 0,-1 0,0 0,1 0,-1 1,0-1,1 0,-1 1,0-1,0 1,0-1,0 1,0-1,0 2,-1-2,1 1,0 0,0 0,0-1,0 1,-1 0,1 0,0-1,0 1,0 0,0-1,0 1,0 0,0 0,0-1,0 1,0-1,1 0,-1 1,0-1,0 0,0 1,0-1,0 0,1 0,-1 0,0 1,0-1,1 0,-1 0,0 0,1 0,-1 0,0 0,0 0,1 0,-1 0,1 0,-1 0,1 0,-1 0,0 0,1 0,-1 0,1 0,-1-1,0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501 643,'2'0,"-4"0,2 0,0 0,0 0,0 0,-1 0,1 0,-2 1,1-1,0 0,0 0,0 0,1 0,-1 0,0 0,1 0,-1 0,0 0,1 0,-1 0,1 0,0 0,-1 0,1 0,0 0,0 0,0 0,0 0,-1 0,1 0,0-1,0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517 619,'2'0,"-4"0,2 0,0 0,0 0,0 0,0 0,0 0,0 0,0 0,-1 0,1-1,0 1,0 0,0 0,0 0,0 0,0 0,0 0,1 0,-1 0,0 0,1 0,-1 0,0 0,1 0,-1-1,1 1,-1 0,1 0,-1 0,1 0,-1 1,1-1,-1 0,0 0,1 0,-1 1,0-1,0 0,0 0,0 1,0-1,0 0,0 1,0-1,-1 0,1 1,0-1,-1 0,1 1,0-1,0 0,-1 0,1 0,0 0,0 0,0 1,0-1,-1 0,1 0,0 0,0 0,0 0,0 0,0 0,0 0,0 0,0 0,0 0,0 0,0 0,0 0,1 1,-1-1,0 0,0 1,0-1,0 0,0 1,0-1,0 0,-1 1,1-1,0 1,0-1,-1 0,1 1,-1-1,1 0,-1 1,1-1,-1 0,1 0,0 0,-1 0,1 0,0 0,0 0,-1 0,1 0,0 0,0 0,0 0,0 0,-1 0,1 0,0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360 692,'2'0,"-4"0,2 0,0 0,0 0,0 0,0 0,0 0,0 0,0 0,0 0,0 0,0 0,0 0,1 0,-1 0,0-1,0 1,0 0,0 0,0 0,0 0,0 0,0 0,0 0,0 0,0-1,1 1,-1 0,0 0,0 0,0 0,0 0,0 0,0 0,0 0,0-1,0 1,-1 0,1 0,0 0,0 0,-1-1,1 1,0 0,0 0,-1 0,1 0,0 0,-1 0,1 0,-1 0,1 0,0 0,-1 0,1 0,0 0,0 0,-1 0,1 0,0 0,0 1,-1-1,1 0,0 0,0 0,-1 1,1-1,0 1,0-1,-1 1,1-1,0 1,0-1,0 0,0 1,0-1,0 0,0 1,0-1,0 0,0 0,0 1,0-1,1 0,-1 0,0 1,0-1,0 0,0 0,0 0,0 0,1 0,-1 0,0 0,0 0,0 0,1 0,-1 0,1 0,-1 0,1 0,-1-1,1 1,-1 0,0-1,1 1,-1-1,1 1,-1-1,1 0,-1 1,0-1,1 1,-1-1,0 0,0 1,0-1,0 0,0 1,0-1,0 0,0 0,-1 0,1 0,-1 0,0 0,0 1,1-1,-1 0,0 1,0-1,1 1,-1-1,0 1,0-1,0 1,1 0,0 0,-1 0,1 0,-1-1,0 1,1 0,-1 0,1 0,0 1,-1-1,1 0,-1 0,1 0,0 1,0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366 696,'2'0,"-4"0,2 0,0 0,0-1,0 1,0 0,0 0,0 0,0 0,0 0,0 0,0 0,0 0,0 0,0 0,0 0,0-1,0 1,0 0,0 0,0 0,0 0,0 0,0 1,0-1,0 0,0 1,0-1,0 0,0 1,0-1,0 0,0 1,0-1,1 1,-1-1,0 0,0 1,0-1,0 0,0 0,1 1,-1-1,0 0,1 0,-1 0,0 0,0 0,1 0,-1 0,0 0,1-1,-1 1,0 0,0 0,1-1,-1 1,0-1,0 1,0 0,0 0,1-1,-1 1,0 0,0 0,0 0,0-1,0 1,0 0,0 0,0 0,0 0,0 0,0 0,0 0,1 1,-1-1,0 1,1 0,-1-1,0 1,0 0,0 0,1 0,-1 0,0 2,0-1,-1-1,1 0,0 0,0 0,0 0,0 0,-1 0,1 0,-1-1,1 1,0-1,-1 1,1-1,-1 1,1-1,-1 0,0 0,0 1,0-1,1-1,-1 1,1 0,0 0,-1 0,1-1,0 1,-1-1,1 0,0 1,0-1,1 0,-1 0,0 0,1-1,0 1,-1 0,1 1,0-1,0 0,0 0,0 0,0 1,0-1,0 1,0-1,0 1,-1-1,2 1,0-1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389 684,'2'0,"-4"0,2 0,1 0,-1 0,0-1,0 1,0 0,0 0,0 0,0 0,0 0,1-1,-1 1,0 0,0 0,0-1,0 1,0 0,0-1,0 1,0 0,0 0,0 0,0-1,0 1,0 0,0 0,0 0,0 0,-1-1,1 1,0 0,0 0,0 0,0 0,0 0,-1 1,1-1,-1 1,1-1,0 1,0-1,-1 1,1 0,0 0,0 0,-1 1,1-1,0 0,0 0,0 1,-1-1,1 0,0 0,0 0,0 1,0-1,0 0,0 0,0 0,0 1,0-2,0 1,0 0,-1 0,1 1,0-1,0 0,0 0,0-1,0 1,-1-1,1 1,0-1,0 1,0-1,-1 1,1-1,0 0,-1 0,1 1,0-1,0 0,-1 0,1 0,0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389 695,'2'0,"-4"0,2 0,0 0,0 0,0 0,0 0,0 0,0 0,0 0,1 0,-1 0,0 0,0 0,0 0,0 0,0 0,0 0,0 0,0 0,0 0,0 0,0 0,0 0,0 0,-2 0,1 0,0 0,1 0,-1 0,1 0,0 0,-1 0,1 0,0 1,-1-1,1 0,0 0,0 0,0 0,0 0,-1 0,1 0,0 0,0 0,0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411 698,'2'0,"-4"0,2 0,0 0,0 0,0 0,0 0,0 0,0 0,0 0,0 0,0 0,1 0,0 0,1-1,-2 1,1 0,-1 0,1 0,0 0,0 0,-1 0,1 0,-1 0,1-1,-1 1,0 0,0 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1166 238,'2'0,"-4"0,2 0,0 0,-1 0,1 0,0 1,-1-1,0 0,0 0,0 0,0 0,0 0,1 0,-1 0,1 0,-1 0,0 1,0-1,1 0,0 0,-1 0,1 0,0 0,0 0,-1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411 693,'2'0,"-4"0,2 0,0 0,0 0,0 0,0 0,0 0,0 0,1 0,0 0,0 0,0 0,-1-1,1 1,0 0,-1 0,1 0,-1 0,1 0,-1 0,0 0,1 0,-1 0,0-1,1 1,-1 0,0 0,0 0,0 0,0 0,0 0,1 0,-1 0,0 0,0 0,0 0,1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435 686,'2'0,"-4"0,1 0,1 0,0 0,0 0,0 0,0 0,0 0,0 0,0 0,0 0,0 0,0 0,0 0,0 0,0 0,0-1,1 1,-1 0,0 0,0 0,0 0,0 0,0 0,0 0,0 0,1 0,-1 0,0 0,1 1,-1-1,0 0,0 0,1 0,-1 1,0 0,0-1,0 1,0-1,0 1,0 0,0-1,0 1,-1 0,1 0,0-1,0 1,-1 0,1-1,0 0,-1 1,1-1,0 1,-1-1,1 0,0 1,0-1,0 0,-1 0,1 0,0 1,0-1,-1 0,1 0,0 0,0 0,0 1,0-1,0 0,0 0,0 0,-1 0,1 0,0 0,0 0,1 0,-1 0,0 0,1 0,0 0,-1 0,1 0,-1 0,1 0,1 0,-2 0,1 0,-1 0,1 0,-1 0,0 0,0 0,0 0,1 0,-1 0,0 0,0 0,0 0,0 0,0 0,0 0,0 0,1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454 696,'2'0,"-4"0,2 0,0 0,0 0,-1 0,1 0,-1 0,1 0,0 0,-1 0,1-1,0 1,0 0,0 0,0 0,0-1,-1 1,2 0,-1-1,0 1,0 0,0 0,0 0,0-1,0 1,1 0,-1 0,0 0,0 0,1 0,-1 0,0 0,1 0,-1 0,0 0,0 0,1 0,-1 0,0 1,0-1,1 1,-1-1,0 1,0-1,0 1,0 0,0-1,0 1,0-1,0 1,0 0,0 0,0-1,0 0,0 1,-1-1,1 0,0 0,0 0,0 0,0 0,0 1,0-1,0 0,0 0,0 0,0 0,0 0,0 0,0-1,0 1,0-1,1 1,-1-1,0 0,0 1,1-1,-1 1,1-1,-1 1,0-1,1 1,-1-1,0 1,1-1,-1 1,0 0,0 0,0-1,0 1,1 0,-1 0,0 0,0 0,0 0,0 0,0 0,0 0,0 0,0 0,0 0,0 0,0 0,0 1,0 0,0-1,0 1,1-1,-1 1,0 0,0 0,0-1,1 1,-1-1,0 1,1-1,-1 0,1 1,-1-1,0 0,1 0,-1 0,0 0,1 0,0-1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475 691,'2'0,"-4"0,2 0,0 0,0-1,0 1,0 0,0 0,0 0,0 0,0 0,0 0,0 0,0 0,0 0,0 0,0 0,0 0,0 0,1 0,-1 1,0-1,0 0,0 1,0-1,0 1,0-1,1 0,-1 1,0-1,0 0,0 0,1 0,-1 1,0-1,0 0,0 0,0 0,0-1,1 1,-1 0,1-1,-1 1,0 0,0 0,0 0,0-1,0 1,0 0,0 0,0 0,0 0,0-1,1 1,-1 0,0 0,0 0,0 0,0 0,0 0,0 0,0 0,0 0,0 1,0-1,0 1,0 1,0 0,0 0,0-1,0 0,0 0,0 1,0-1,1 1,-1-1,0 0,0 1,0-1,0 0,0 0,0 1,0-2,0 1,-1-1,1 1,0-1,0 0,0 1,-1-1,1 0,0 0,-1 0,0 0,1 0,-1 0,1-1,-1 1,1 0,-1-1,1 1,-1-1,1 0,0 1,0-1,0 0,0 1,0-1,1 0,-1 0,1 0,0 0,0 0,1 0,0 0,-1 1,0-1,0 1,0-1,0 1,0 0,-1 0,1-1,0 1,0 0,0 0,-1 0,1-1,-1 1,0 0,1 0,-1 0,0 0,0 0,0 0,0 0,1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494 688,'2'0,"-4"0,2 0,0 0,0 0,0 0,0 0,-1 0,1 0,0 0,0 0,0 0,0 0,0 0,0 0,0 0,0 0,0 0,1 0,-1 0,1-1,-1 1,0 0,1 0,0 0,0 0,0 0,-1 1,1-1,-1 0,1 0,-1 0,0 0,1 1,-1-1,0 0,0 1,0-1,1 1,-1 0,-1 0,1-1,0 1,0 0,0-1,0 1,-1 0,1 0,0-1,-1 1,1 0,0-1,0 1,0-1,-1 1,1-1,0 0,0 0,0 1,0-1,0 0,0 0,0 1,0-1,0 0,0 0,0 0,0 1,0-1,1 0,-1 0,0 0,0 1,1-1,-1 0,1 0,-1 0,1 0,-1 0,1 0,0 0,-1 0,1 0,0 0,-1 0,1 0,-1 0,0 0,1 0,-1 0,0 0,0 0,0 0,0 0,1-1,-1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504 698,'0'-1,"0"1,0 0,0 0,0 0,0 0,0 0,0 0,0 0,0 0,0 0,0 0,-1 0,0 1,0-1,0 0,0 0,-1 0,1 0,0 0,0 0,0 0,1 0,-1 0,1 1,-1-1,1 0,0 0,0 0,-1-1,1 1,0 0,0 0,0 0,0 0,0 0,0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519 667,'2'0,"-4"0,2 0,0 0,0 0,0 0,0 0,0 0,0 0,0 0,0 0,0 0,0 0,0 0,0 0,1 0,-1 0,0 0,1 0,-1 1,0-1,1 0,-1 0,0 1,0-1,1 0,-1 1,0 0,0-1,-1 1,1-1,0 0,-1 1,1-1,0 1,-1-1,1 0,0 0,0 0,-1 0,1 1,0-1,0 0,0 0,0 0,0 0,0 0,0 0,0 0,0 0,1 0,-1 0,1 1,-1-1,0 0,1 1,-1-1,1 1,-1-1,0 1,0-1,0 1,0-1,0 1,0-1,-1 1,1-1,-1 1,-1 0,2 0,-1-1,0 0,0 1,0-1,1 0,0 0,-1 0,1 0,0 0,-1 0,1 0,0 0,0 0,0-1,-1 1,1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364 743,'2'0,"-4"0,2 0,0 0,0 0,0 0,0 0,0 0,0 0,0 0,0 0,0 0,0 0,0 0,0 0,0 0,0 0,0 0,0 0,0 0,0 0,0 0,0 0,0 0,1 0,-1 0,0 0,0 0,0 0,0 0,0 0,1 0,-1 0,0-1,0 1,0 0,0 0,0-1,0 1,0 0,0-1,0 1,0 0,0-1,0 1,-1 0,1-1,-1 1,1 0,-1 0,1-1,-1 1,0 0,0 0,1 0,-1 0,0 0,0 0,1 0,-1 0,0 0,1 0,-1 1,0-1,1 0,-1 0,1 1,-1-1,1 1,-1-1,1 0,0 1,-1 0,1-1,0 1,0-1,0 1,-1 0,1-1,0 1,0 0,0-1,0 1,1-1,-1 0,0 1,0-1,0 0,0 0,0 1,1-1,-1 0,1 1,-1-1,1 0,-1 0,0 0,1 0,-1 0,1 0,-1 0,0 0,1 0,-1-1,0 1,1 0,-1 0,0 0,1-1,-1 1,0-1,1 1,-1 0,0-1,0 0,1 1,-1-1,0 1,0-1,0 0,0 1,0-1,0 0,0 0,-1 0,1 0,0 1,0-1,-1 1,1-1,-1 1,1-1,-1 1,0-1,1 1,-1-1,1 1,-1 0,0-1,1 1,-1-1,1 1,-1 0,1 0,0 0,0 0,0 0,0 0,-1 0,1 0,0 0,0 0,0 0,0 0,0 0,-1 0,1 0,0 0,0 0,0 0,0 0,0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370 751,'2'0,"-5"0,3 0,0 0,0 0,0 0,0 0,0 0,0 0,0 0,0 0,0 0,0 0,0 0,1 0,-1 0,1 0,0 0,-1 0,0 0,0 0,1 1,-1-1,0 0,0 0,0 0,0 1,1-1,-1 0,0 1,0 0,-1 0,1-1,0 1,0-1,0 0,0 1,0-1,0 0,-1 1,1-1,0 0,0 1,0-1,0 0,0 0,0 1,0-1,0 0,0 0,0 1,0-1,0 0,1 0,-1 1,0-1,0 0,0 0,0 0,0 0,1 0,-1 0,0 0,0 1,1-1,-1 0,0 0,0 0,1 0,-1 0,0 0,0 0,0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377 756,'2'0,"-4"0,2 0,0 0,0 0,0 0,0 0,0 0,0 0,0 0,-1 0,1 0,0 0,-1 0,1 0,-1 0,0 1,1-1,-1 0,1 0,-1 0,1 0,0 0,-1 0,1 0,0 0,0 0,-1 0,1 0,0 0,0 0,0 0,-1 0,1 0,0 0,0 0,0 0,0 0,0 0,0 0,-1 0,1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397 442,'2'0,"-4"0,2 0,1 1,0-1,0 1,0-1,0 1,0 0,0-1,0 0,-1 1,1-1,-1 0,1 1,-1-1,0 0,1 0,-1 0,0 1,0-1,1 0,-1 0,0 0,0 0,0 0,0 0,0 0,0 0,1 0,-1 1,0-1,0 0,0 0,0 0,0 0,0 0,1 0,-1 0,0 0,0 0,0 0,0 0,0 0,0 0,0 0,0 0,0 0,0 0,0 0,1 0,-1 0,0 0,0 0,0 0,0 0,0 0,0 0,0 0,0 0,0 0,0 0,0 0,0 0,0 0,0 0,0 0,0 0,0 0,0 0,0 0,0 0,0 0,0 0,0 0,0 0,0 0,0 0,-1 0,0 0,0 0,0 0,0-1,0 1,0 0,0 0,0-1,0 1,0 0,0-1,0 1,0-1,1 1,-1 0,1-1,-1 1,1-1,-1 1,1-1,0 0,-1 1,1-1,0 1,0-1,0 0,0 0,0 1,0-1,1 0,-1 1,0-1,1 1,0-1,0 1,-1-1,2 0,-1 1,-1 0,1 0,0 0,-1 0,1 0,0 1,0-1,0 0,0 1,-1 0,1-1,0 1,-1 0,1 0,-1 0,1 1,-1-1,1 0,-1 0,0 0,0-1,-1 1,1 0,0 0,-1-1,1 1,0-1,-2 1,1 0,0-1,0 0,0 0,0 0,-1 0,1 0,0 0,0-1,1 1,-1 0,0-1,1 1,-1-1,1 0,-1 1,1-1,0 0,0 0,0 0,0 1,0-1,0 0,1 1,-1-1,1 1,-1 0,1-1,-1 1,1 0,0 0,0 0,-1 0,1 0,0 0,-1 1,1-1,0 0,-1 1,1-1,-1 1,1-1,-1 1,0-1,1 1,-1 0,0-1,0 1,-1-1,1 1,0-1,-1 0,0 1,1-1,-1 0,0 0,0 0,1 0,-1 0,0-1,0 1,0-1,0 1,0-1,1 1,0-1,-1 1,1-1,0 1,0-1,0 0,0 1,0-1,0 1,0-1,0 1,1 0,-1 0,0-1,1 1,-1 0,1 0,-1 1,1-1,-1 0,1 0,-1 1,1-1,-1 1,0-1,1 1,-1 0,0-1,0 1,0-1,0 1,-1-1,1 0,0 0,0 1,-1-1,1 0,0 0,-1 0,1 0,0 0,-1-1,1 1,0 0,0 0,0-1,0 1,0 0,0-1,0 1,0 0,1-1,-1 1,0 0,0 0,1 0,1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396 736,'2'0,"-3"-1,1 1,0 0,0 0,1 0,-1 0,0-1,1 1,-1 0,0 0,0 0,1-1,-1 1,0 0,0-1,1 1,-1 0,0-1,0 1,0-1,0 1,0-1,0 1,0-1,0 1,0 0,0 0,0-1,0 1,0 0,0 0,-1 0,1 0,0-1,0 1,0 0,0 0,0 0,-1 0,1 0,0 0,0 0,0 0,-1 0,1 1,-1-1,1 0,-1 1,1-1,0 1,-1 0,1-1,0 1,0 0,-1 0,1 2,0-2,0 0,0 0,0 0,0 0,0 0,0 0,0 0,0 0,0 0,0 0,0 0,0 0,0 0,0 0,1 0,-1 0,0 0,0-1,0 1,0-1,0 1,0 0,0-1,0 1,0-1,0 1,0-1,0 0,0 0,0 1,0-1,0 0,0 1,0-1,0 0,0 0,0 0,0 0,0 0,0 1,-1-1,1 0,0 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402 744,'2'0,"-4"0,2 0,0 0,0 0,0 0,0 0,0 0,0 0,0 0,0 0,0 0,0 0,0 0,-2 1,1-1,-1 0,1 1,0-1,0 0,0 0,0 0,1 0,-1 0,1 0,-1 0,1 1,-1-1,1 0,0 0,0 0,0 0,-1 0,1 0,0 0,0 0,0 0,0 0,0 0,0 0,0 0,0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430 749,'2'0,"-4"0,2 0,0 0,0 0,0 0,0 0,-1 0,0 0,0 1,1-1,-1 0,0 0,1 0,-1 0,0 0,1 0,-1 0,1 1,-1-1,1 0,-1 0,1 0,0 0,-1 0,1 0,0 0,0 0,0 0,-1 0,1 0,0 0,0 0,0 0,0 0,0-1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424 745,'2'0,"-4"0,2 0,0 0,0 0,0 0,-1 0,0 0,0 0,1 0,-1 0,0 0,1 0,-1 0,1 0,0 0,-1 0,1 0,0 0,0 0,-1 0,1 0,0 0,0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452 736,'2'0,"-4"0,2 0,0 0,0 0,0 0,0 0,0 0,0 0,0 0,0 0,0 0,0 0,0 0,0 0,0 0,0 0,0 0,0 0,0-1,0 1,1 0,-1 0,1 0,-1 0,1 0,-1 0,1 0,0 0,-1 0,1 0,-1 0,1 0,-1 0,0 0,1 0,-1 1,0-1,1 1,-1-1,0 0,0 1,0-1,0 0,0 1,0 0,-1-1,1 1,-1-1,0 1,1-1,-1 1,0-1,0 1,1-1,-1 0,0 0,1 1,-1-1,1 0,0 0,-1 0,1 0,0 0,0 0,0 0,0 0,0 0,0 0,0 0,0 0,1 0,-1-1,1 1,-1 0,1 0,0 1,0-1,0 0,-1 0,1 1,-1-1,1 1,-1-1,0 0,0 1,0-1,0 0,0 1,0-1,-1 1,1-1,0 0,0 1,-1-1,1 0,-1 1,0-1,0 1,0-1,0 0,1 0,-1 0,0 0,1 1,-1-1,1 0,-1 0,1 0,-1 0,1 0,0 0,-1 0,1 0,0 0,0 0,0 0,0 0,-1-1,1 1,0 0,0 0,0 0,0 0,0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474 744,'2'0,"-4"0,2 0,0 0,0 0,0 0,0 0,0 0,0 0,-1 0,1 0,0 0,0 0,0-1,0 1,0 0,0 0,0 0,0 0,0-1,0 1,0 0,0 0,0-1,0 1,0 0,0 0,0-1,1 1,-1 0,0 0,0-1,1 1,-1 0,0 0,1 0,-1 0,0 0,1 0,-1 0,0 0,0 0,1 0,-1 0,0 0,1 0,-1 0,0 0,0 1,1-1,-1 0,0 0,0 1,1-1,-1 1,0-1,0 1,1 0,-1-1,0 1,0-1,0 0,0 1,0-1,0 1,0 0,-1-1,1 0,0 1,0-1,0 0,0 1,-1-1,1 0,0 0,0 0,0 0,0 1,0-1,0 0,0 0,0 0,0 0,0 0,0 0,0 0,0 0,0 0,0 0,0 0,0 0,0 0,0 0,0 0,0-1,0 1,0-1,1 0,0 1,-1-1,0 1,1-1,-1 1,1-1,-1 1,0-1,1 1,-1-1,0 1,1-1,-1 1,0 0,0 0,0 0,0 0,1-1,-1 1,0 0,0 0,0 0,0 0,0 0,0 0,0 0,0 0,0 0,0 0,0 0,0 0,0 0,0 0,0 0,0 0,0 0,0 1,0-1,0 1,0-1,0 1,-1-1,1 1,0-1,1 1,-1-1,0 0,0 1,0-1,0 0,0 1,0-1,0 0,0 1,1-1,-1 0,0 0,0 1,1-1,-1 0,0 0,0 1,0-1,1 0,-1 0,0 0,1 0,-1 0,0 0,1 1,0-1,-1 0,0 0,1 0,-1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501 736,'2'0,"-4"0,2 0,0 0,0 0,0 0,0 0,0 0,0 0,0 0,0 0,0 0,1 0,-1 1,0-1,0 1,0-1,1 1,-1 0,1-1,-1 1,0-1,0 1,1-1,-1 1,0-1,1 0,-1 0,0 1,0-1,1 0,-1 0,0 0,0 0,1 0,-1 0,0 0,1 0,-1 0,0 0,1 0,-1-1,0 1,0 0,1-1,-1 1,0-1,0 0,1 0,-1 1,0-1,0 1,0 0,0 0,0-1,0 1,0 0,0 0,0 0,0 0,0-1,0 1,0 0,0 0,0 0,0 0,0 0,0 0,0 0,0 1,1-1,-1 1,0 0,0 0,0 1,1-1,-1 1,0-1,0 0,0 0,0 1,0-1,0 0,0 0,0 0,0 0,-1 0,1 0,0-1,0 1,0-1,0 1,-1-1,1 1,0-1,-1 0,1 0,0 0,0 0,-1 1,1-1,-1 0,1-1,-1 1,1 0,-1 0,1-1,-1 1,1 0,0-1,0 1,0-1,0 0,0 0,0 0,1 1,-1-1,1 0,1-1,-2 2,1-1,0 1,0-1,0 0,0 1,-1 0,1 0,0-1,2 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524 720,'2'0,"-4"0,3 0,-1 0,0-1,0 1,0 0,0 0,0 1,0-1,1 0,-1 0,0 0,0 1,0-1,0 0,0 1,0-1,0 2,0-2,-1 1,1 0,0 0,-1 0,1-1,0 1,0-1,0 0,0 1,0-1,0 0,0 0,0 1,0-1,0 0,0 0,0 0,1 0,-1 0,0 1,1-1,-1 0,0 0,1 0,0 0,-1 0,1 0,-1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533 738,'2'0,"-4"0,2 0,0 0,0 0,0 0,0 0,0 0,0 0,0 0,0 0,0 0,0 0,0 0,0 0,0 0,0 0,0 0,0 0,0 0,0 0,0 0,0 0,0 0,0 0,0 0,0 0,0 0,1-1,-1 1,0 0,0 0,1 0,-1 0,0 0,1-1,-1 1,0 0,0 0,1 0,-1 0,0 0,1 0,-1 0,0 0,1 0,-1 0,1 0,-1 0,0 0,1 0,-1 0,1 0,-1 0,1 0,-1 0,1 0,-1 0,0 0,0 0,1 0,-1 0,0 0,0 0,1 0,-1 0,0 0,0 0,0 0,1 0,-1 0,0 0,0 0,0 0,0 0,0 0,0 0,0 0,0 0,0 0,0 0,0 0,0 0,0 0,0 0,0 0,0 1,-1-1,1 0,0 1,-1-1,1 0,-1 1,1-1,-1 1,1-1,-1 1,0 0,1-1,0 1,-1-1,1 1,-1-1,1 1,-1-1,1 1,0-1,-1 0,1 1,0-1,-1 0,1 1,-1-1,1 0,0 0,0 0,0 1,0-1,-1 0,1 0,0 0,0 0,0 0,0 0,0 0,0 0,0 0,0 0,0 0,0 0,0 0,0 0,1 0,-1 0,0 0,0 0,1 0,-1 0,1 0,-1 0,0 0,1 1,-1-1,0 0,1 0,-1 0,0 0,1 0,-1 0,1 0,-1 0,0 0,1 0,-1 1,0-1,1 0,-1 0,0 0,1 0,-1 0,0 0,1 0,0 0,-1 0,0 0,1 0,-1 0,1-1,0 1,-1 0,0 0,1 0,-1 0,0 0,1 0,-1 0,1 0,-1 0,0-1,1 1,-1 0,0 0,0 0,1 0,-1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548 742,'2'0,"-4"0,2 0,0 0,0 0,0 0,0 0,0 0,0 0,0 0,0 0,0 0,0 0,0 0,0 0,1 0,-1 0,0 0,0 0,0 0,0 0,0 0,0 0,0 0,0 0,0 0,0 0,0 0,0 0,0 0,0 0,0 0,0 0,0 0,0 0,0 0,0 0,0 0,0 0,-1 0,0 0,1 0,-3 0,2 1,-1-1,1 0,-1 0,1 0,0 0,0 0,0 0,0 0,0 0,1 1,-1-1,1 0,-1 0,1 0,0 0,-1 0,1 0,0 0,0 0,0 0,-1 0,1 0,0 0,0 0,0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929 442,'1'0,"-1"0,0 0,0 0,0 0,1 0,-1 0,0-1,0 1,1 0,-1 0,1 0,-1 1,1-1,-1 0,0 0,0 0,1 0,-1 1,1-1,-1 0,0 1,0-1,0 1,0-1,0 0,0 1,0-1,0 0,0 1,0-1,0 0,-1 1,1-1,0 0,0 0,-1 0,1 0,0 0,-1 0,1 0,-1 0,1 0,-1-1,1 1,-1-1,1 1,0 0,0-1,0 1,0 0,0 0,0-1,0 1,0 0,0 0,1 0,-1-1,0 1,1 0,0 0,-1 0,1 0,-1 1,0-1,1 0,-1 0,0 1,0-1,1 0,-1 1,0-1,0 0,0 1,-1-1,1 0,0 1,0-1,-1 0,1 0,0 0,-1 0,1 0,-1 0,1 0,-1 0,1 0,0-1,-1 1,1 0,0 0,-1-1,1 1,0 0,0-1,0 1,0 0,1 0,-1-1,0 1,0 0,1 0,-1 0,1 0,-1-1,1 1,-1 0,0 0,0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555 718,'2'0,"-4"0,2 0,0 0,0 0,0 0,0 0,0 0,0 0,0 0,0 0,0 0,0 0,0 0,0 0,0 0,0 0,0 0,0 0,0-1,0 1,1 0,-1 0,1 0,-1 0,0 0,0 0,0 0,0 0,1 0,-1 0,0 0,0 0,1 1,-1-1,0 0,0 0,0 1,0 0,0 0,-1-1,1 1,0 0,-1 0,1-1,0 1,0 0,-1-1,1 1,0-1,0 1,0-1,-1 0,1 0,0 1,0-1,0 0,0 0,0 0,0 1,0-1,0 0,0 0,0 0,0 0,0 0,0 0,1 1,-1-1,1 0,-1 0,1 0,0-1,0 1,-1 0,1 0,0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538 640,'2'0,"-4"0,2 0,0 0,0 0,0 0,0 0,0 0,0 0,0 0,0 0,0 0,0 0,0 0,0 0,0 0,0 0,0 0,0 0,0 0,0 0,0 0,0 0,0 0,0 0,0 0,0 0,0 0,0 0,0 0,1-1,0 1,0 0,-1 0,1 0,0 0,0-1,0 1,1 0,-1 0,0 0,0-1,2 1,-2 0,1 0,-1 0,0-1,0 1,0 0,-1 0,1 0,0 0,0 0,-1 0,1 0,-1 0,0 0,1 0,-1 0,0 0,1 0,-1 0,0 0,1 0,-1 0,0 0,0 0,0 0,1 0,-1 0,0 0,0 0,0 0,0 0,0 0,1 0,-1 0,0 0,0 0,0 0,0 0,0 1,0-1,0 0,0 0,0 0,0 0,0 0,0 0,0 0,0 0,1 0,-1 0,0 0,0 0,0 0,0 0,0 0,0 0,0-1,0 1,0 0,0 0,0 0,0 0,0 0,0 0,0-1,0 1,0 0,0-1,0 1,-1 0,1 0,0 0,0-1,0 1,0 0,-1-1,1 1,0 0,0-1,0 1,-1 0,1 0,0 0,0 0,0 0,0 0,0 0,0-1,0 1,0 0,0 0,0 0,0 0,0 0,0 0,0 0,0 0,0 0,0 0,0 0,0 0,0 0,0 0,1 0,-1 1,1-1,-1 0,0 0,1 0,-1 0,0 1,1-1,-1 0,0 0,0 0,1 1,-1-1,0 0,0 0,0 0,0 1,1-1,-1 0,0 0,0 0,0 1,0-1,0 0,-1 0,1 1,0-1,-1 0,1 1,0-1,-1 0,1 0,-1 1,1-1,0 0,-1 0,1 1,0-1,0 0,-1 0,1 0,0 0,0 0,0 0,-1 0,1 0,0 0,0 0,0 1,0-1,0 0,0 0,0 0,0 0,0 0,0 0,0 0,0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620 623,'2'0,"-4"0,2-1,0 1,0 0,-1 0,1 0,0 0,0 0,0 0,-1 0,1 0,0 0,0 0,-1 0,1 0,0 0,-1 0,1 0,0 0,-1 0,1 1,0-1,-1 0,1 0,0 0,0 1,-1-1,1 0,0 0,0 1,0-1,0 0,0 1,0-1,0 0,0 1,0-1,0 0,0 1,0-1,0 1,0-1,0 0,0 0,1 0,-1 1,0-1,0 0,0 0,0 0,0 0,1 0,-1 0,0 0,1 0,-1 0,0 0,0 0,0 0,1 0,-1 0,0 0,0 0,1-1,-1 1,0 0,1 0,-1-1,0 1,0-1,1 1,-1-1,0 1,0-1,1 0,-1 1,0-1,0 1,0-1,0 0,0 1,0-1,0 0,0 1,0-1,-1 0,1 0,0 0,-1 0,1 0,-1 0,0 0,0 0,1 0,-1 1,1-1,-1 1,1-1,-1 1,0 0,1-1,-1 1,1 0,-1-1,0 1,1 0,0 0,-1 0,1 0,-1 0,1 0,0 0,-1 0,1 0,0 0,-1 0,1 0,0 0,0 0,0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640 609,'2'0,"-4"0,2 0,0 0,0 0,0 0,0 0,0 0,0 0,0 0,0 0,1 0,-1 0,0 0,1 0,-1 0,0 0,1-1,-1 1,1 0,-1 0,0 0,1-1,-1 1,0 0,0 0,0-1,0 1,0-1,0 1,0 0,0-1,0 1,0 0,0 0,0-1,0 1,0 0,0-1,0 1,-1 0,1 0,0 0,0 0,0 0,0 0,-1 0,1 0,-1 0,1 1,0-1,0 0,-1 1,1-1,-1 1,1 0,0-1,-1 1,1 0,0 0,-1 0,1 0,0 0,0 1,-1-1,1 0,0 0,0 0,0 0,0 0,0 0,0 0,0 0,0 0,0 0,0 0,0 0,0-1,-1 1,1-1,0 1,0 0,0-1,0 0,0 1,0-1,0 1,0-1,0 0,0 0,0 1,0-1,0 0,0 0,0 0,0 0,0 0,0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645 620,'2'0,"-4"0,2 0,0 0,0 0,0 0,0 0,0 0,0 0,0 0,0 0,0 0,0 0,0 0,-1 0,0 0,1 0,-1 0,0 0,0 0,0 0,0 0,1 0,-1 0,0 0,1 0,-1 0,0 0,1 0,0 0,-1 0,1 0,0 0,0 0,0 0,0 0,0 0,-1 0,1 0,0 0,0 0,0 0,0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649 639,'2'0,"-4"0,2 0,0 0,-1 0,1 0,0-1,-1 1,1 0,-1 0,0 0,0 0,-1 0,1 0,0 0,-1 0,1 0,-1 1,1-1,-1 0,1 0,-1 0,1 0,-1 0,1 0,0 0,0 0,0 0,0 0,0 0,0 0,1-1,-1 1,1 0,-1 0,1 0,0 0,-1 0,1 0,0 0,0 0,0 0,0 0,-1 0,1 0,0 0,0 0,0 0,0 0,0 0,0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626 656,'2'0,"-4"0,2 0,0 0,1 0,-1 0,0 0,0 0,0 0,0 0,0 0,0 0,0 0,0 0,0 0,1 0,-1 0,0 0,0 0,0 0,0 0,0-1,1 1,-1 0,0 0,0-1,0 1,0 0,0 0,0-1,0 1,-1-1,1 1,0-1,-1 1,1 0,0 0,0 0,-1-1,1 1,0 0,0 0,-1-1,1 1,-1 0,1 0,0 0,-1 0,1 0,-1 0,1 1,0-1,0 0,-1 0,1 1,0-1,-1 0,1 1,0-1,-1 1,1-1,0 0,0 1,0-1,0 1,0-1,0 0,0 1,0-1,0 0,0 1,0-1,0 0,0 1,1-1,-1 0,0 1,0-1,0 0,1 0,-1 0,0 1,0-1,0 0,1 0,-1 0,1 0,-1 0,0 0,1 0,-1 0,0 0,1 0,-1 0,0 0,1-1,-1 1,0 0,0 0,1 0,-1-1,0 0,1 1,-1-1,0 1,0-1,1 0,-1 1,0-1,0 1,0-1,0 0,-1 0,1 0,0 1,0-1,0 1,-1-1,1 1,-1-1,1 0,-1 1,1-1,-1 1,1-1,-1 1,1 0,-1-1,0 1,0-1,1 1,-1 0,1 0,-1 0,1 0,-1 0,0 0,1 0,-1 0,1 0,-1 0,1 0,-1 0,1 0,0 0,-1 0,1 1,0-1,0 0,-1 0,1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635 652,'2'0,"-4"0,2 0,0 0,0 0,0 0,0 0,0 0,0 0,0 0,0 0,0 0,0 0,0 0,0 0,0 0,0 0,0 0,0 0,0 0,-1 0,1 0,0-1,0 1,1 0,-1 0,0 0,0 0,0 0,0 0,1 0,-1 0,0 0,0 0,0 0,1 0,-1 0,0 0,0 0,1 1,-1-1,0 0,0 1,0-1,0 1,0-1,0 1,0 0,0-1,0 1,0-1,-1 2,1-2,0 1,-1 0,1-1,0 1,0-1,0 0,-1 0,1 0,0 0,0 0,0 0,0 0,0 0,0 0,0 0,1 0,-1 0,1-1,-1 1,1-1,-1 1,0-1,1 1,-1-1,1 0,0 0,-1 1,0-1,1 1,-1-1,0 1,1 0,-1-1,0 1,0 0,0 0,0 0,0-1,1 1,-1 0,0 0,0 0,0 0,0 0,0 0,0 0,0 0,0 0,-1 0,1 1,0 0,0-1,0 1,0-1,0 0,0 1,0 0,0-1,0 1,0-1,1 1,-1-1,0 1,1-1,-1 0,0 1,0-1,1 0,0 1,-1-1,0 0,1 0,-1 0,0 0,0 1,1-1,-1 0,0 0,1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664 643,'2'0,"-4"0,2 1,-1-1,1 0,0 0,0 0,0 0,0 0,0 0,0 0,0 0,0 0,0 0,0 0,0 0,0 0,1 0,-1 0,0 0,1 0,-1 0,1 0,-1 0,1 0,-1 0,1 0,-1 0,1 0,-1 0,1 0,-1 0,0 0,1 0,-1 0,1 0,-1 0,0 0,1 0,-1 0,0-1,0 1,0 0,1 0,-1 0,0 0,0 0,0 0,0 0,0 0,0 0,0 0,0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664 639,'2'0,"-4"0,2 0,0 0,1 0,0 0,-1 0,1 0,1-1,-2 1,1 0,0 0,-1 0,1 0,-1 0,1 0,-1 0,0 0,1 0,-1 0,0 0,0 0,1 0,-1 0,0 0,1 0,0-1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636 247,'2'0,"-4"0,2 0,0 0,0 0,0 0,0 0,0 0,0 0,0 0,0 0,0 0,0 0,0 0,0 0,1 0,-1 0,0 0,0 0,0 0,0 0,0 0,0 0,0 0,0 0,0-1,0 1,0 0,0 0,0 0,-1 0,1 0,0 0,0 0,0 0,0 0,0 0,0 0,0 0,0 0,0-1,0 1,0 0,0 0,0 0,0 0,0 0,0 0,0 0,0 0,0 0,0 0,0 0,0 0,0 0,0 0,0 0,0 0,0 0,0 0,0 0,0 0,0 0,0 0,0 0,0 0,0 0,0 0,0 0,0 0,0 0,0 0,0 0,0 0,0 0,0 0,0 0,0 0,-1 0,1 0,0 0,0 0,0 0,-1 0,1 0,0 0,0-1,0 1,0 0,0 0,0 0,0 0,0 0,0 0,0 0,0 0,0-1,0 1,0 0,0 0,0 0,0 0,0 0,0 0,0 0,0 0,0 1,0-1,0 0,0 0,0 0,0 0,0 1,0-1,0 0,0 0,0 0,0 0,0 1,0-1,0 0,0 0,0 0,0 0,0 0,0 0,-1 0,1 0,0 0,0 0,0 0,0 0,0 0,0 0,0 0,0 0,0 0,0 0,0 0,0 0,0 0,0 0,0 0,0 0,0 0,0 0,0 0,0 0,0 0,0 0,0 0,0 0,0 0,0 0,0 0,0 1,0-1,0 0,0 0,0 1,0-1,-1 0,1 0,0 0,0 0,0 0,0 0,0 0,0 0,0 0,0 0,0 0,0 0,0 0,0 0,0 0,0 0,0 0,0 0,0 0,0 0,0 0,0 0,0 0,0 0,0 0,0 0,0 0,0 0,0 0,0 0,0 0,0 0,0 0,0 0,0 0,0 0,0 0,0 0,0 1,0-1,0 0,0 0,0 0,0 0,0 0,0 0,0 0,0 0,0 0,0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695 628,'2'0,"-4"0,2 0,0 0,0 0,0 0,0 0,0-1,1 1,-1 0,0 0,0 0,0 0,0 0,0 0,0 0,0 0,0 1,0-1,0 1,0-1,0 1,0-1,0 1,0-1,1 1,-1 0,0-1,0 1,1-1,-1 1,0-1,1 0,-1 1,0-1,0 0,1 0,-1 0,1 1,-1-2,1 1,0 0,-1 0,0 0,0-1,1 1,-1 0,0-1,1 1,-1-1,0 1,0-1,1 1,-1 0,0-1,0 1,0 0,0 0,0-1,0 1,0 0,0 0,0 0,0 0,0 0,0 0,0 0,0 0,0 0,0 1,0-1,0 1,0-1,0 1,0 0,0 1,0-1,0 0,0 1,0-1,0 0,0 0,0 0,0 1,0-1,1 0,-1 0,0 0,0 0,0 0,0 0,0 0,0 0,0-1,0 1,0-1,-1 1,1 0,0-1,0 0,-1 1,1-1,-1 1,0-1,0 0,1 0,0 0,-1 0,0 0,1 0,-1 0,1-1,-1 1,1 0,0-1,0 1,0-1,0 1,0-1,0 0,0 1,1-1,-1 0,1 1,-1-1,1 0,0 0,1 0,0 0,-1 0,0 1,0-1,0 1,0-1,0 1,0-1,0 1,-1 0,1 0,-1-1,1 1,1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717 610,'2'0,"-4"0,2 0,0 0,0 0,0 0,0 0,0 0,0 0,0-1,1 1,-1 0,0 0,0 0,0 0,1 0,-1 0,0 0,1 0,-1 1,0-1,0 0,1 1,-1-1,0 1,0-1,0 1,0 0,0 1,0-2,0 1,-1 0,1 0,0 0,-1-1,1 1,0-1,0 1,-1-1,1 1,0-1,0 0,0 0,0 0,0 0,0 1,0-1,0 0,0 0,0 0,0 0,0 0,0 0,1 0,-1 0,0 1,0-1,1 0,-1 0,0 0,1 0,-1 0,0 0,1 0,-1 0,0 0,1 0,-1 0,1-1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725 631,'2'0,"-4"-1,2 1,0 0,0 0,0 0,0 0,-1 0,1 0,0 0,0 0,0 0,0 0,0 0,0 0,0 0,0 0,1 0,-1 0,1 0,-1 0,1 0,0 1,-1-1,1 0,-1 0,1 0,-1 0,1 0,-1 1,1-1,-1 0,0 0,0 0,1 1,-1-1,0 0,0 1,0-1,0 1,0-1,0 1,0-1,0 1,-1-1,1 1,0 0,-1-1,1 1,0-1,0 1,-1 0,1 0,0-1,0 1,0-1,0 1,-1-1,1 0,0 0,0 1,1-1,-1 1,0-1,0 0,0 0,0 1,0-1,0 0,1 0,-1 1,0-1,0 0,1 0,-1 0,0 0,1 0,-1 0,0 0,1 0,-1 0,0 0,1 0,-1 0,2-1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740 639,'2'0,"-4"0,1 0,1 0,-2 0,1 0,0 0,0 0,0 0,0 1,0-1,1 0,-1 0,0 0,1 0,-1 0,0 0,1 0,0 0,-1 0,1 0,0 0,0 0,-1 0,1 0,0 0,0 0,0 0,0 0,-1 0,1 0,0 0,0 0,0 0,0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748 605,'2'0,"-5"-1,3 1,0 0,0 0,0 0,0 0,0 0,0 0,0 0,1 1,-1-1,1 0,-1 0,1 0,-1 1,0-1,1 0,-1 0,0 1,0-1,0 0,0 0,0 1,0-1,0 1,0-1,0 1,0-1,-1 0,1 1,0-1,-1 1,1-1,0 0,0 1,-1-1,1 0,0 0,0 0,0 0,0 1,0-1,0 0,0 0,0 0,1 1,-1-1,0 0,0 1,1-1,-1 0,0 1,0-1,1 0,-1 1,0 0,0-1,0 1,0-1,0 1,0-1,0 0,0 1,-1-1,0 1,1 0,-1-1,1 0,-1 1,1-1,-1 0,1 0,-1 0,1 1,-1-1,1 0,0 0,0 0,-1 0,1 0,0 0,0 0,0 0,0 0,0 0,0 0,-1 0,1-1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766 646,'2'0,"-4"0,2 0,0 0,0 0,0 0,0 0,0 0,0 0,0 0,0 0,0 0,0 0,0 0,0 0,0 0,0 0,0 0,2-1,-2 1,1 0,0 0,0 0,0 0,0 0,0-1,0 1,-1 0,1 0,-1 0,0 0,1 0,-1 0,0 0,0 0,1 0,-1 0,0 0,0 0,0 0,0 0,0-1,1 1,-1 0,0 0,0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771 640,'2'0,"-4"0,2 0,0 0,0 0,0 0,0 0,1 0,-1 0,1 0,0 0,-1 0,1-1,0 1,0 0,1 0,0 0,-1 0,0 0,-1 0,1 0,-1 0,0 0,1 0,-1 0,0 0,1 0,-1 0,0 0,0 0,0 0,0 0,0 0,0 0,0-1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783 633,'2'0,"-4"1,3-1,-1 0,1 0,0 1,-1 0,1-1,-1 0,0 1,1-1,-1 0,0 1,1 0,-1 0,0-1,0 1,-1 0,1 0,-1-1,1 1,-1 0,0 0,1-1,-1 1,1 0,-1-1,0 1,1-1,-1 0,1 1,-1-1,1 0,0 0,0 0,0 0,0 0,0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814 639,'2'0,"-4"0,2 0,0 0,0 0,0 0,0 0,0 0,0 0,0 0,0 0,0 1,0-1,0 0,0 0,0 0,0 0,0 0,0 0,0 0,0 0,0-1,0 1,0 0,0 0,1-1,-1 1,0 0,0 0,0-1,0 1,-1 0,1-1,0 1,0 0,0 0,-1-1,1 1,-1 0,1 0,-1-1,0 1,1 0,-1 0,1 0,-1 0,1 0,0 0,-1 0,1 0,-1 0,0 1,1-1,-1 0,1 0,0 1,0-1,-1 0,1 1,-1-1,1 1,0-1,-1 1,1-1,0 0,0 0,0 1,0 0,0-1,0 0,1 1,-1-1,0 0,0 1,1-1,-1 0,0 0,1 1,-1-1,0 0,1 0,-1 0,1 0,-1 0,1 0,-1 0,1 0,0 0,-1-1,1 1,0-1,-1 1,1-1,-1 1,1-1,-1 1,1-1,-1 0,1 0,-1 1,0-1,1 0,-1 0,0 0,0 0,0 0,1-1,-2 0,1 1,0 0,0 0,0 0,-1-1,1 1,0 0,-1 1,1-1,-1 0,0 0,1 0,-1 1,0-1,1 1,-2-1,1 1,0-1,1 1,-1 0,0 0,1 0,-1 0,1 0,-1 0,1 0,-1 0,1 0,-1 0,1 1,-1-1,1 0,0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831 619,'2'0,"-4"0,3 0,-1 0,0 0,1 0,-1 0,0-1,1 1,0 0,-1 0,1 0,-1-1,1 1,0 0,-1-1,1 1,-1 0,0 0,1-1,-1 1,0 0,0 0,0-1,1 1,-1 0,0-1,-1 1,1 0,0 0,0 0,0-1,0 1,-1 0,1 0,0 0,-1 0,1 0,0 0,-1 0,1 0,0 0,-1 0,1 0,-1 1,1-1,-1 0,1 1,-1-1,1 1,-1-1,1 1,-1 0,1 0,-1 0,0 0,1 0,-1 0,1 0,0 0,-1 0,1 0,-1 0,1 0,0 0,0 1,0-1,0 0,-1 0,1 2,0-2,0 0,0 0,0 0,0 0,0 0,0 0,0 0,0 0,0-1,0 1,0-1,0 1,0-1,0 0,0 0,0 1,0-1,0 0,0 0,0 1,-1-1,1 0,0 0,0 0,0 0,-1 0,1 0,0 0,-1-1,1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636 247,'2'0,"-4"0,2 0,0 0,0 0,0 0,0 0,0 0,0 0,0 0,0 0,0 0,0 0,0 0,0 0,0 0,0 0,0 0,0 0,0 0,0 0,0 0,0 0,0 0,0 0,0 0,1 0,-1 0,0 0,0 0,0 0,0 0,0 0,-1 0,1 0,0 0,0 1,-1-1,1 0,0 1,-1-1,1 1,-1-1,0 1,0 0,1 0,-1-1,0 1,1-1,-1 1,1 0,-1-1,1 1,-1 0,1-1,-1 1,1-1,-1 1,1 0,-1-1,1 1,-1-1,1 1,-1 0,1-1,-1 1,1 0,-1-1,1 1,-1-1,1 1,0-1,-1 1,1 0,-1-1,1 1,-1-1,1 1,0-1,-1 1,1-1,0 0,0 1,-1-1,1 0,0 0,0 1,0-1,-1 0,1 1,0-1,0 0,0 0,0 0,0 1,-1-1,1 0,0 0,0 0,0 0,0 0,0 1,0-1,0 0,0 0,0 0,0 0,0 0,0 0,0 0,-1 0,1 0,0 0,0 0,0 0,0 0,0 0,0 0,0 0,0 0,0 0,0 0,0 0,0 0,0 0,0 0,0 0,0 0,0 0,0 0,0 0,0 0,0 0,0 0,0 0,0 0,0 0,1 0,-1-1,0 1,0 0,0 0,0 0,0-1,0 1,0 0,0-1,0 1,0 0,1-1,-1 1,0 0,0 0,0-1,0 1,0 0,0-1,0 1,0 0,0-1,0 1,0 0,0 0,0 0,0 0,0-1,0 1,0 0,0 0,0 0,0 0,0 0,0 0,0-1,1 1,-1 0,0 0,0 0,0 0,0 0,0 0,0 0,0 0,0 0,0 0,0 0,0 0,0-1,0 1,0 0,0 0,0 0,0 0,0 0,0 0,0 0,0 0,0 0,0 0,0 0,0 0,0 0,-1 1,1-1,0 1,0-1,-1 1,1-1,0 1,-1-1,1 1,0-1,0 1,0-1,-1 1,1-1,0 0,0 1,0-1,0 0,0 1,0-1,0 0,0 0,0 1,0-1,0 0,0 0,0 1,0-1,0 0,0 0,0 0,0 1,0-1,0 0,0 0,0 0,0 0,0 0,0 1,0-1,0 0,1 0,-1 0,0 0,0 0,1 0,-1 0,1 0,-1 0,1 0,0-1,0 1,-1 0,1 0,0-1,-1 1,1 0,-1 0,0 0,1-1,-1 1,0 0,1 0,-1 0,0 0,0 0,0 0,0 0,0 0,0 0,1-1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836 634,'2'0,"-4"0,2 0,0 0,-1 0,1 0,-1 0,0 0,0 0,0 0,0 0,0 0,0 0,1 0,-1 0,1 0,-1 0,1 0,0 0,-1 0,1 0,0 0,0 0,0 0,-1 0,1 0,0 0,0 0,0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853 639,'2'0,"-4"0,2 0,0 0,0 0,0 0,0 0,0 0,0 0,0 0,0 0,0 0,0 0,0 0,0 0,1 0,-1 0,0 0,1 0,-1 0,0 0,1 0,-1 0,1 0,-1 0,1 0,-1 0,1 0,-1 0,0 0,0 0,1 0,-1 0,0 0,0-1,0 1,0 0,1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849 633,'2'0,"-4"0,2 0,1 0,-1 0,1 0,0 0,0 0,0 0,0-1,0 1,0 0,-1 0,1 0,-1 0,1 0,-1 0,0 1,0-1,0 0,1 0,-1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873 622,'2'0,"-4"0,2 0,0 0,0 0,0 0,0 0,0 0,0 0,0 0,0 0,0 0,-1 0,1 0,0 1,0-1,0 0,0 1,0 0,0-1,0 1,1-1,-1 1,0 0,0-1,0 1,0-1,0 0,1 1,-1-1,0 0,0 0,1 1,-1-1,0 0,0 0,1 0,-1 0,0 0,1 0,-1 0,0 0,1 0,-1-1,1 1,-1 0,0-1,1 1,-1-1,1 1,-1 0,0-1,0 1,0 0,1-1,-1 1,0 0,0 0,0 0,0-1,0 1,0 0,0 0,0 0,0 0,0 0,0 1,0-1,0 1,0 0,0 1,0-1,0 0,0 1,-1-1,1 1,0-1,0 1,-1-1,1 1,0-1,-1 1,1-1,-1 0,1 1,-1-1,1 0,-1 0,1-1,-1 1,1 0,0-1,-1 0,1 1,0-1,-1 0,1 0,0 0,0 0,-1 0,1 0,-1 0,1 0,-1 0,1-1,0 1,-1-1,1 1,0-1,0 0,0 0,0 0,1 1,-1-1,1 0,0 0,0 0,0 0,2-1,-2 2,0-1,1 0,-1 1,0-1,0 1,1-1,-1 1,0-1,0 1,1-1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897 613,'-1'0,"1"0,0 0,0 0,0 0,0 0,0 0,0 0,0 0,0 0,0 0,0 0,0 0,-1 0,1 0,0 0,0 0,0 0,0 0,0 0,0 0,0-1,0 1,0 0,0 0,0 0,0 0,0 0,0 0,0 0,0 0,1 0,-1-1,0 1,0 0,0 0,1 0,-1 0,0 0,0 0,0 0,0 0,0 0,1 0,-1 0,0 0,0 0,0 1,0-1,0 1,0-1,0 1,-1 0,1 0,-1 0,1-1,-1 1,1 0,-1 0,1-1,-1 1,1-1,-1 1,1 0,0-1,-1 0,1 1,0-1,0 0,0 0,0 0,-1 1,1-1,0 0,0 0,0 0,0 0,0 0,0 0,0 0,1 0,-1 0,1 0,-1 0,0 0,1 1,-1-1,0 0,1 0,-1 0,1 0,-1 0,2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909 624,'2'0,"-4"0,2 0,0 0,0 0,0 0,0 0,0 0,1 0,-1-1,1 1,0 0,-1 0,1 0,0 0,-1 0,0 0,1 0,-1 0,1 0,-1 0,0 1,0-1,0 0,1 0,-1 1,0-1,0 1,0-1,-1 1,1 0,0 0,0-1,-1 1,1 0,-1 0,1 0,-1 0,1 0,-1 1,0-1,1-1,0 1,0 0,-1 0,1-1,0 0,1 0,-1 1,0-1,0 0,0 0,0 1,1-1,-1 0,1 1,-1-1,1 0,-1 0,1 0,-1 0,1 0,-1 0,1 0,-1 0,0 0,0 0,1 0,-1 0,1 0,-1 0,0 0,1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922 633,'2'0,"-4"0,2 0,-1 1,0-1,0 0,0 0,0 0,0 0,0 0,0 0,0 0,0 0,0 0,1 0,-1 0,1 0,0 0,-1 0,0 0,1 0,0 0,0 0,0 0,-1 0,1 0,0 0,0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929 602,'2'0,"-4"0,2 0,-1 0,1 0,0 0,0 0,0 0,0 0,0 0,0 0,0 0,0 0,0 0,1 0,-1 0,1 1,0-1,-1 0,0 0,0 0,0 1,0-1,1 1,-1-1,-1 1,1-1,0 1,0 0,-1-1,1 1,0-1,-1 1,0 0,1-1,-1 0,1 1,-1-1,1 0,0 1,-1-1,1 0,0 0,0 0,0 0,0 0,0 1,0-1,0 0,0 0,0 1,1-1,-1 0,0 1,0-1,1 1,-1-1,0 1,0-1,0 1,0-1,0 0,0 1,0-1,-1 1,1-1,-1 1,0 0,1-1,-1 0,0 1,1-1,-1 0,1 1,-1-1,1 0,0 0,0 0,-1 0,1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942 638,'2'0,"-4"0,2 0,0 0,0 0,0 0,0 0,0 0,0 0,0 0,0 0,0 0,0 0,0 0,0 0,0 0,0 0,0 0,0 0,0 0,0 0,0 0,0 0,0 0,0 0,0 0,0 0,0 0,0 0,0 0,0 0,0 0,0 0,0 0,0 0,0 0,0 0,0 0,0 0,0 0,0 0,0 0,0 0,0 0,-1-1,1 1,0 0,0 0,0 0,0 0,0 0,0 0,-1 0,1 0,0 0,0 0,0 0,0 0,-1 0,1 0,-1 0,1 0,0 0,0 0,-1 0,1 0,0 0,0 0,-1 1,1-1,0 0,0 0,-1 0,1 0,0 0,0 0,0 0,-1 0,1 1,0-1,0 0,0 0,-1 0,1 0,0 0,0 1,0-1,-1 0,1 1,0-1,0 0,0 0,0 0,0 1,0-1,0 0,0 0,0 1,0-1,0 0,0 0,0 0,0 0,0 1,0-1,0 0,0 0,1 0,-1 0,0 0,0 1,0-1,0 0,0 0,0 0,1 0,-1 0,0 0,0 0,1 0,-1 0,0 0,0 0,1 0,-1 0,1 0,-1 0,0 0,1-1,-1 1,0 0,1 0,-1 0,1 0,-1 0,1-1,-1 1,0 0,1 0,-1-1,0 1,1 0,-1 0,0-1,0 1,1 0,-1-1,0 1,0-1,1 0,0-1,-1 1,0-1,1 1,-1-1,0 1,0 0,0 0,0-1,0 1,0-1,0 1,0-1,0 0,0 1,-1 1,1-1,0 0,0 1,0-1,0 1,-1 0,1 0,0-1,-1 1,0 0,1 0,-1 0,0 0,0 0,1 0,-1 0,0 0,1 1,-1-1,1 0,-1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956 631,'2'0,"-5"0,3 0,0 0,0 0,0 0,0 0,0 0,0 0,-1 0,1 0,0 0,0 0,0 0,0 0,0 0,0 0,0 0,0 0,0 0,0 0,0 0,0 0,0 0,0 0,0 0,1-1,-1 1,0 0,0 1,0-1,1 0,-1 0,0 1,0-1,1 0,-1 1,0 0,0 0,-1-1,1 1,0 0,-1 1,0-1,1 0,-1 0,0-1,1 1,-1 0,1-1,0 0,-1 1,1-1,0 0,0 0,0 0,0 1,0-1,0 0,0 0,0 0,0 0,0-1,0 1,0-1,1 1,-1-1,1 0,1 0,-1 0,-1 0,1 0,0 0,0 0,-1 1,1-1,-1 0,1 1,-1-1,0 1,1 0,-1-1,0 1,0 0,0 0,1 0,-1-1,0 1,0 0,0 0,0 0,0 0,0 0,0 0,0 0,0 1,0-1,-1 0,1 1,-1 0,1-1,-1 1,1-1,0 1,-1 0,1-1,0 1,0 0,-1-1,1 1,0 0,0-1,0 1,0 0,1 0,-1-1,0 1,1-1,-1 1,1-1,0 1,-1-1,1 0,0 1,-1-1,1 0,0 0,-1 0,1 0,0 0,0 0,-1 0,1 0,2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594 294,'2'0,"-4"0,2 0,0 0,0 0,0 0,0 0,0 0,0 0,0-1,0 1,0 0,0 0,0 0,0 0,0 0,0 0,0 0,1 0,-1 0,0 0,0 0,0 0,0 1,0-1,0 0,0 0,0 0,0 0,0 0,0 1,0-1,0 0,0 0,0 0,0 0,0 0,0 0,0 0,0 0,0 0,0 0,0 0,0 0,0 0,0 0,0 0,0 0,0 0,0 0,0-1,0 1,0 0,0 0,0 0,0 0,0 0,0 0,0 0,0 0,0 0,0 0,0 0,0 0,0 0,0 0,0 0,0 0,0 0,0 1,-1-1,1 0,0 0,0 0,0 0,0 0,0 0,0 0,0 0,0 0,0-1,0 1,0 0,0 0,0 0,0 0,0 0,0 0,0 0,-1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814 581,'2'0,"-4"0,2 0,0 0,0 0,0 0,0 0,0 0,0 0,-1 0,1 0,0 0,0 0,0 0,0 0,-1 0,1 0,-1 0,1 1,-1 0,0-1,1 1,-1 0,0 0,1 0,-1 0,0 0,1 0,-1 0,1 1,-1 0,0 0,1-1,0 1,-1 0,1 0,-1 1,1-2,0 1,0 1,0-2,0 1,0 2,0-3,0 1,0 0,0-1,0 0,0 1,1-1,-1 1,0-1,0 0,0 1,0-1,0 0,1 1,-1-1,0 2,0-1,0-1,1 1,-1-1,0 1,0-1,0 1,0 1,0-2,0 1,0-1,0 0,0 1,0-1,0 0,-1 0,1 0,0 0,0 0,-1 0,1 0,0-1,0 1,0 0,-1-1,1 1,-1 1,1-2,-1 1,1-1,-1 1,1-1,-1 0,1 0,0 0,0 1,-1-1,1 0,0 0,-1 0,1 0,-1-1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882 591,'2'0,"-4"0,2 0,0 0,0 0,0 0,0 0,0 0,0 0,0 0,0-1,0 1,0 0,0 0,0 0,0 0,0 0,0 0,0 0,0 0,0 0,0 0,0 0,0 0,0 0,0 1,0-1,-1 0,1 0,0 1,-1-1,1 0,0 1,-1-1,1 1,-1 0,1-1,-1 2,0-1,0 1,0 0,1 0,0-1,-1 0,1 0,0 1,0-1,-1 0,1 2,0-2,-1 0,1 2,0-2,0 2,0-2,-1 1,1 0,0-1,0 0,0 0,0 0,0 1,0-1,0 0,0 0,0 0,0 0,0 0,0 0,0 1,0-1,0 0,0 0,0 0,0 0,-1 0,1 0,0 0,0 0,0 1,0-1,0 0,0 0,0 0,0 2,1-1,-1-1,0 0,0 0,0 0,0 1,0 0,0-1,0 0,0 0,0 0,0 0,0 0,0 1,0-1,0 0,0-1,0 1,0 0,0 0,0-1,0 1,-1 0,1 0,0-1,0 0,0 1,0-1,-1 0,1 1,0-1,0 0,-1 0,0 1,0-1,1 0,-1 0,0 1,1-1,-1 0,0 0,1-1,-1 1,0 0,-1-1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996 640,'2'0,"-4"0,3 0,-1 0,0 0,1 0,-1 0,0 0,0 0,1 0,-1 0,0 0,0 0,0 0,1 0,-1 0,0 0,0 0,0 0,1 0,-1 0,0 0,0 0,0 0,0 0,1 0,-1 0,0 0,0 0,0 0,1 0,-1 0,0 0,0 0,0 0,0 0,0 0,0 0,0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1004 634,'2'0,"-4"0,2 0,0 0,0 0,0 0,0 0,0 0,0 0,0 0,0 0,0 0,0 0,0 0,0 0,-1 0,1 0,-1 0,0 0,0 0,1 0,-2 0,2 0,-1 0,0 0,1 0,-1 0,1 0,0 0,-1 0,1 0,0 0,-1 0,1 0,0 0,0 0,0 0,0 0,0 0,0 0,-1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1002 627,'2'0,"-4"0,2 0,0 0,0 0,0 0,0 0,0 0,0 0,1 0,-1 0,1 0,-1 1,1-1,-1 1,1-1,0 1,0-1,-1 1,0-1,1 0,-1 1,0-1,1 1,-1-1,0 0,0 1,0-1,0 0,0 0,0 1,0-1,0 1,0-1,0 1,0-1,-1 1,1-1,-1 1,1-1,-1 1,1-1,0 0,-1 0,1 1,0-1,0 0,-1 0,1 0,0 0,0 0,0 0,0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1028 616,'2'0,"-4"0,3 0,-1 0,0 0,0-1,1 1,-1 0,0 0,0 0,1 0,-1 0,0-1,1 1,0-1,0 1,-1-1,1 1,-1-1,1 1,-1-1,0 0,1 1,-1-1,0 0,0 0,1 1,-1-1,0 0,0 1,0-1,0 1,0 0,0-1,-1 1,1 0,0 0,0-1,0 1,-1 0,1 0,0 0,-1 0,1 0,0 0,-1 0,0 0,1 1,-1-1,1 0,-1 1,1-1,-1 1,1-1,-1 1,1 0,-1 0,1 1,-1-1,1 0,0 1,-1-1,1 0,0 0,0 1,0-1,0 0,0 1,0-1,0 0,0 1,0 1,0-2,0 0,0 1,-1-1,1 0,0 0,0 0,0 1,0-2,0 1,0 0,0 0,0 0,0-1,0 1,0 0,0-1,-1 1,1-1,0 0,0 1,0-1,0 0,0 1,0-1,-1 0,1 0,0 0,0 0,0 0,-1 0,1 0,-1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1039 627,'2'0,"-4"0,2 0,0 0,0 0,0 0,0 0,-1 0,0 0,0 0,1 0,-1 0,0 1,0-1,-1 0,1 0,0 0,0 0,0 0,1 0,-1 0,1 0,-1 0,1 0,0 0,0 0,-1 1,1-1,0 0,0 0,0 0,0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1051 640,'2'0,"-4"0,2 0,0-1,0 1,0 0,0 0,0 0,0 0,0 0,0 0,0 0,0 0,0 0,0 0,0 0,0 0,0 0,0 0,0 0,0 0,0 0,0 0,0 0,0 0,0 0,0 0,0 0,0 0,0 0,0 0,1 0,-1 0,0 0,0 0,1 0,0 0,0 0,-1 0,1 0,-1 0,1 0,-1 0,1 0,-1 0,1 0,-1 0,0 0,1 0,-1 0,0 0,1 0,-1 0,0 0,1 0,-1 0,0 0,0-1,0 1,1 0,-1 0,0 0,0 0,0 0,0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1052 632,'2'0,"-4"0,2 0,0 0,0 0,0 0,0 0,0 0,0 0,0 0,0 0,0 0,0 0,1 0,-1 0,1 0,0 0,0 0,1 0,-1 0,0 0,-1 0,1 0,1 0,-2 0,1 0,-1 0,1 1,-1-1,0 0,0 0,1 0,-1 0,0 0,0 0,0 0,0 0,0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1081 630,'2'0,"-4"0,2 0,0 0,0 0,0 0,0 0,0 0,0 0,0 0,0 0,0 0,0 0,0 0,0 0,0 0,0 0,0 0,-1 0,1 0,0 0,0 0,0 0,0 0,-1 0,1 0,0 0,0 0,0 0,0 0,-1 0,1-1,0 1,0 0,0 0,0 0,0 0,0-1,0 1,0 0,0 0,0 0,0 0,0-1,0 1,0 0,0 0,0-1,1 1,-1 0,0 0,0 0,1 0,-1 0,0 0,1-1,-1 1,0 0,1 0,-1 0,0 0,1 0,-1 0,0 1,1-1,-1 0,0 0,1 1,-1-1,0 0,0 1,1-1,-1 1,0-1,0 1,0 0,0-1,0 1,0 0,0-1,-1 2,1-2,0 1,0 0,-1 0,1-1,0 0,0 1,-1-1,1 0,0 1,0-1,0 0,0 0,0 0,0 0,0 1,-1-1,1 0,0 0,0 0,0 0,0 0,0 0,0 0,0 0,0 0,0 0,0 0,0 0,0 0,0 0,0 0,0 0,1 0,-1-1,0 1,1 0,-1-1,1 1,0-1,-1 0,1 0,-1 1,1-1,-1 0,1 0,0 1,-1-1,1 1,-1-1,0 1,1 0,-1-1,0 1,1 0,-1-1,0 1,0 0,0 0,0 0,0 0,0 0,1 0,-1-1,0 1,0 0,0 0,0 0,0 0,0 0,0 0,0 0,0 0,0 0,0 0,0 0,0 0,0 0,0 0,0 0,0 0,0 1,-1-1,1 2,0-2,0 1,-1-1,1 1,0-1,0 1,0 0,-1-1,1 1,0 0,0-1,0 1,0-1,1 1,-1 0,0-1,0 1,0-1,1 1,-1-1,0 1,1-1,-1 0,0 0,0 1,1-1,-1 0,1 0,-1 1,0-1,1 0,-1 0,0 0,0 0,0 0,0 0,1 0,-1 0,0 0,1-1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595 292,'2'0,"-4"0,2 0,0 0,0 0,0 0,0 0,-1 1,1-1,0 0,-1 1,1-1,-1 1,1-1,-1 1,1-1,-1 1,0 0,0 0,0-1,0 1,1 0,-1 0,0 0,-1 0,1 0,1 0,-1 0,0-1,1 1,-1 0,0 0,1-1,0 1,-1-1,1 1,-1-1,1 1,-1-1,1 1,-1-1,1 1,0-1,-1 1,1-1,0 1,-1-1,1 0,0 1,0-1,-1 0,1 0,0 1,0-1,0 0,-1 0,1 0,0 1,0-1,0 0,0 0,0 0,0 0,0 0,0 0,0 0,-1 0,1 0,0 0,0 0,0 1,0-1,0 0,0 0,0 0,0 0,0 0,0 0,0 0,0 0,0 0,0 0,0 0,0 0,0 0,0 0,0 0,0 0,0 0,0 0,0 0,0-1,0 1,1 0,-1-1,0 1,0 0,0 0,0-1,0 1,0 0,0-1,0 1,0 0,0 0,0-1,0 1,0-1,0 1,0 0,0-1,0 1,0 0,0-1,0 1,0 0,0 0,0-1,0 1,0 0,0 0,0-1,0 1,0 0,0 0,0 0,0 0,0 0,0 0,0-1,0 1,0 0,0 0,0 0,0 0,0 0,0 0,0 0,0 0,0 0,0 0,0 0,0 0,0 0,0 0,0 0,0 0,0 0,0 1,-1 0,1-1,0 1,0 0,0-1,-1 1,1-1,0 1,0-1,0 1,0-1,0 0,0 0,0 1,-1-1,1 0,0 1,0-1,0 0,0 0,0 0,0 0,0 0,0 1,0-1,0 0,0 0,0 0,0 0,0 1,0-1,1 0,-1 0,0 0,0 0,0 0,1 0,-1 0,1 0,-1 0,1 0,-1 0,1 0,0 0,-1 0,1 0,0 0,0 0,-1 0,1 0,-1 0,1 0,-1 0,0 0,1-1,-1 1,0 0,0 0,0 0,1 0,-1 0,0 0,0 0,0 0,0 0,0 0,0 0,0 0,1 0,-1 0,0 0,0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1108 627,'2'0,"-4"0,2 0,0 0,0 0,0 0,0 0,0 0,0 0,0 0,0 0,0 0,0 0,0 0,0 0,0 0,0 0,0 0,0 0,0 0,0 0,0 0,-1 1,1-1,0 0,0 1,1-1,-1 1,0-1,0 1,0-1,0 1,0-1,1 1,-1-1,0 0,1 1,-1-1,0 0,0 0,1 0,-1 0,0 0,0 0,1 0,-1 0,0 0,1 0,-1 0,0-1,0 1,1 0,-1-1,0 1,0-1,1 1,-1-1,0 0,1 1,-1 0,0-1,0 1,0 0,0-1,0 1,0 0,0 0,0 0,0-1,1 1,-1 0,0 0,0 0,0 0,0 0,0 0,0 1,0-1,0 1,-1-1,1 1,0 0,0 0,0 0,0 1,0-1,-1 0,1 2,-1-2,1 1,0-1,-1 1,1-1,0 0,-1 1,1-1,-1 0,1 1,-1-1,1 0,-1 0,1-1,0 1,-1-1,1 1,0-1,-1 1,1-1,-1 1,1-1,0 0,-1 0,1 1,-1-1,0 0,1 0,-1 0,1 0,-1 0,1 0,-1 0,0 0,1-1,-1 1,1-1,-1 1,1 0,0 0,0-1,0 1,0-1,1 1,-1-1,0 0,1 0,0 0,0 0,-1 0,1 1,0-1,1 0,-1 1,1-2,0 2,-1-1,0 1,1-1,-1 1,0 0,0-1,0 1,0 0,0 0,-1 0,0 0,1 0,-1 0,0 0,2-1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1130 601,'2'0,"-4"0,2 0,0 0,0 0,0 0,0 0,0 0,0 0,0 0,0 0,0 0,0 0,0 0,0 0,0 0,0 0,0 0,0 0,0 0,0 0,0 0,0 0,0 0,0 0,0 0,0 0,0 0,0 0,0 0,0 0,0 0,0 0,0 0,1 1,-1-1,1 0,-1 0,0 1,0-1,0 1,0 0,0-1,0 1,-1 0,1 0,-1 0,1 0,-1 1,1-1,-1 0,0 0,1 0,-1-1,0 1,1 0,0-1,-1 1,1-1,0 0,0 0,-1 1,1-1,0 0,0 0,0 0,0 1,0-1,0 0,0 0,0 0,1 0,-1 0,0 0,1 0,-1 0,1 0,-1 0,1 0,-1 0,1 0,-1 0,1 0,-1 0,1 0,-1 0,0 0,0 0,0 0,1 0,-1 0,0 0,0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1133 628,'2'0,"-4"0,2 0,0 0,0 0,0 0,0-1,0 1,0 0,1 0,-1 0,0 0,0 0,0 0,0 0,0-1,0 1,0 0,0 0,0 0,1 0,-1 0,0 0,1 0,-1-1,0 1,1 0,-1 0,0 1,3-1,-2 1,0-1,-1 0,1 1,0-1,0 0,0 1,0-1,-1 1,1-1,0 0,-1 0,1 0,-1 0,1 1,-1-1,1 0,0 0,-1 0,0 0,1 0,-1 0,1 0,-1 0,0-1,1 1,-1 0,0 0,1 0,-1 0,0 0,0 0,0 0,0 0,0 0,1 0,-1 0,0 0,0 0,0 0,0 0,0 0,-1 0,0 1,0-1,0 1,0 0,0 0,0-1,0 1,0 0,0 0,0 0,-1 1,1-2,0 1,0 1,0-1,0-1,0 1,1-1,-1 1,1-1,0 0,-1 1,1-1,0 0,0 0,0 0,-1 0,1 1,0-1,0 0,0 0,0 0,0 0,0 0,0 0,0 0,0 0,1 0,-1 0,0 0,0 1,1-1,-1 0,1 0,0 0,-1 0,1 0,-1 0,1 1,0-1,0 0,-1 0,1 0,0 0,0 0,0 0,0 0,0 0,0 0,0 0,0 0,0 0,0-1,0 1,0 0,0 0,0 0,0-1,-1 1,1 0,-1 0,0-1,1 1,-1-1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1156 637,'2'0,"-4"0,2 0,0 0,0 0,0 0,0 0,0 0,0 0,-1 0,0 0,-1 1,1-1,0 0,0 0,0 0,0 0,0 0,0 0,0 0,1 0,-1 1,1-1,-1 0,1 0,-1 0,1 0,0 0,-1 0,1 0,0 0,-1 0,1 0,0 0,0 0,-1 0,1 0,0 0,0 0,0-1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1173 598,'2'0,"-4"0,2 0,0 0,0 0,0 0,0 0,0 0,0 0,0 0,0 0,0 0,0 0,0 0,0 0,1 0,-1 1,1-1,-1 1,0-1,0 1,1-1,-1 1,-1-1,1 1,0 0,-3 2,2-2,0-1,1 1,-1-1,1 0,-1 1,1-1,0 0,0 0,0 0,0 0,-1 0,1 0,0 0,0 0,0 0,0 0,0 0,0 0,0 0,1 0,-1 0,1 0,-1 0,1 0,-1 1,1-1,-1 0,0 0,0 1,0-1,0 0,0 1,0-1,0 1,0 0,0-1,-1 1,1-1,-1 1,1 0,-1-1,1 0,-1 1,0 0,0-1,1 0,-1 0,1 1,-1-1,1 0,0 0,-1 0,1 0,0 0,0 0,0 0,0 0,0 0,-1 0,1 0,0-1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1190 639,'2'0,"-4"0,2 0,0 0,0 0,0 0,0-1,0 1,0 0,0 0,0 0,0 0,0 0,0 0,0 0,0 0,0 0,0 0,0 0,0 0,0 0,0 0,0 0,0 0,0 0,0 0,0 0,0 0,0 0,0 0,0 0,0 0,0 0,0 0,0 0,0 0,0 0,0 0,0 0,0 0,0 0,0 0,0 0,1 0,-1 0,0 0,1 0,-1 0,1 0,-1 0,1 0,-1 0,0 0,1 0,-1 0,1 0,-1 0,1 0,-1 0,1 0,-1 0,0 0,1 0,-1 0,0 0,1 0,-1 0,0 0,0 0,1 0,-1 0,0 0,0 0,1 0,-1 0,0 0,1 0,-1-1,0 1,0 0,1 0,-1 0,0 0,0 0,0 0,0 0,0 0,1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1197 633,'2'0,"-4"0,2 0,0 0,0 0,0 0,0 0,0 0,0 0,0 0,0 0,0 0,0 0,0 0,0 0,0 0,0 0,0 0,0 0,0 0,0 0,0 0,0 0,0 0,0 0,0 0,0 0,-1 0,1 0,0 0,0 0,0 0,0 0,0 0,0 0,0 0,0 0,0 0,0 0,0 1,0-1,0 0,0 0,0 1,0-1,0 1,0-1,0 0,0 1,0-1,0 0,0 1,0-1,0 1,0-1,0 0,-1 1,1-1,0 1,0-1,0 0,0 0,0 1,0-1,0 0,0 0,0 0,0 1,0-1,0 0,0 0,0 0,0 0,0 0,0 0,0 1,0-1,0 0,0 0,0 0,0 0,0 0,0 0,0 0,0 0,0 0,0 0,0 1,0-1,0 0,0 0,0 0,0 0,0 0,0 0,0 0,0 0,0 0,0 0,0 0,0 0,1 0,-1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1223 635,'2'0,"-4"0,2 0,0 0,0 0,0 0,0 0,0 0,0 0,1 0,-1 0,0 0,0 0,0 0,0 0,1 0,-1 0,0 0,0 0,0-1,0 1,0 0,0 0,0 0,1 0,-1-1,0 1,0 0,0-1,0 1,0 0,0-1,0 1,0 0,0 0,0 0,0-1,0 1,0 0,0 0,0 0,0 0,0 0,0-1,-1 1,1 0,0 0,0 0,0 0,0 0,-1 0,1 0,0 0,-1-1,1 1,0 0,-1 0,1 0,0 0,0 0,-1 0,1 0,0 0,-1 0,1 0,0 0,-1 0,1 0,0 0,0 1,-1-1,1 0,0 0,-1 0,1 0,0 0,0 1,-1-1,1 0,0 0,0 0,0 0,0 1,-1-1,1 0,0 0,0 1,0-1,0 0,0 0,0 1,0-1,0 0,0 1,0-1,0 0,0 1,0-1,0 0,0 0,0 1,0-1,0 0,0 1,0-1,0 0,0 0,0 0,0 1,0-1,0 0,1 0,-1 0,0 0,0 0,0 0,0 1,0-1,0 0,1 0,-1 0,0 0,0 0,0 0,1 0,-1 0,0 0,0 0,1 0,-1 0,0 1,1-1,-1 0,0 0,0 0,1 0,-1 0,0 0,1 0,-1 0,0-1,0 1,1 0,-1 0,0 0,1 0,-1 0,0 0,0 0,1-1,-1 1,1 0,-1 0,0 0,0 0,0-1,0 1,1 0,-1 0,0 0,0 0,0 0,0 0,0 0,0 0,0-1,1 1,-1 0,0 0,0 0,0 0,0-1,0 1,0 0,0 0,0 0,0 0,0 0,0 0,0 0,0 0,0 0,1 0,-1 0,0 0,0 0,0 0,0 0,0 0,0 0,0 0,0 0,0 0,0 0,0 0,0 0,0 0,0 0,0 0,0 0,0 0,0 0,0 1,-1 0,1-1,0 0,0 1,0-1,0 1,0-1,0 1,-1 1,1-1,0 0,0-1,-1 1,1 0,0-1,0 1,0 0,0-1,0 1,0 0,-1-1,1 2,0-2,0 1,0 0,0-1,0 1,-1 0,1-1,0 1,0 0,0 0,-1-1,1 1,0 0,0-1,0 1,-1-1,1 1,0 0,-1-1,1 1,0-1,0 0,0 0,-1 1,1-1,0 0,-1 1,1-1,0 0,0 0,-1 1,1-1,0 0,-1 0,1 1,-1-1,1 0,0 0,0 0,-1 0,1 0,0 0,0 0,0 0,0 0,0 0,-1 0,1 0,0 0,0 0,-1 0,1 0,0 0,0 0,0 0,0 0,0-1,0 1,0 0,-1 0,1 0,0-1,0 1,0 0,0-1,0 1,0 0,0 0,0-1,0 1,1-1,-1 1,0 0,0 0,0-1,0 1,0 0,1-1,-1 1,1-1,-1 1,0 0,0-1,0 1,1 0,-1 0,0-1,0 1,1 0,-1 0,0-1,1 1,-1 0,0 0,0 0,0 0,1 0,-1-1,0 1,1 0,-1 0,0-1,1 1,-1 0,0 0,1 0,-1 0,0 0,1-1,-1 1,1 0,-1 0,0 0,0 0,1-1,-1 1,0 0,1 0,-1 0,0 0,1 0,-1 0,0 0,1-1,0 1,-1 0,1 0,-1 0,2 0,-2-1,1 1,0 0,-1 0,0 0,1 0,0 0,0 0,0-1,-1 1,1 0,-1 0,1 0,-1 0,1 0,-1 0,1 0,-1 0,0 0,0 0,1-1,-1 1,0 0,1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1256 625,'2'0,"-4"0,2 0,0 0,1 0,-1 0,0 0,0 0,0 0,1-1,-1 1,0 0,0 0,0 0,0 0,1 0,-1 0,0 0,0 0,0 0,0 0,0 0,0 0,0 0,0 0,0 0,0 0,0 0,0 0,0 0,0 0,0 0,0 0,-1 1,1-1,-1 1,1 0,-2 0,1 0,0 0,1 0,-1 0,0 0,1 0,-1-1,1 1,-1 0,1 0,-1 0,1 0,-1 0,1 0,0 0,-1 0,1 1,0-1,0 0,0 1,0-1,0 0,0 0,0 0,0 0,0-1,0 1,1 0,-1 0,0 0,0-1,1 1,-1 0,0-1,0 0,1 1,-1 0,1-1,-1 0,0 0,0 1,1-1,-1 0,1 0,-1 1,2-1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1263 632,'2'0,"-4"0,2 0,0 0,0 0,0 0,0 0,0 0,0 0,0 0,0 0,0 0,0 0,0 0,0 0,0 0,0 0,0 0,0 0,0 0,0 0,0 0,0 0,0 0,0 0,0 0,0 0,0 1,0-1,0 1,0-1,1 1,-1-1,0 1,0-1,0 1,0-1,0 1,0-1,0 0,0 1,0-1,0 0,0 0,0 1,1-1,-1 0,0 0,0 0,0 1,0-1,0 0,1 0,-1 0,0 0,0 0,0 0,1 0,-1 0,1 0,-1-1,0 1,0 0,1 0,-1-1,0 1,1 0,-1-1,0 1,0 0,1 0,-1-1,0 1,0 0,0-1,1 1,-1 0,0 0,0 0,0 0,0-1,0 1,0 0,0 0,0 0,0 0,0 0,0 0,0 0,0 0,0 0,0 0,0 0,0 0,0 0,0 0,0 1,0 0,0 0,0 1,-1-1,1 0,0 0,0 0,0 1,0-1,0 1,0-1,0 0,0 0,0 0,0 0,0 1,0-1,-1 0,1 0,0 0,0 0,0 0,0-1,0 1,0 0,0-1,0 1,0-1,0 1,0-1,0 0,-1 0,1 1,0-1,-1 0,1 1,-1-1,1 0,-1 0,1 0,0 0,-1 0,1 0,0 0,-1 0,1 0,0 0,-1 0,1 0,0-1,0 1,0 0,0 0,-1-1,1 1,0-1,0 1,1-1,-1 1,0-1,0 1,1-1,-1 1,1-1,-1 1,1-1,0 0,0 1,0-1,0 1,0-1,0 1,0 0,0-1,-1 1,0 0,1 0,-1 0,1 0,-1 0,2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370 311,'2'0,"-4"0,2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0,-1 0,1 0,0 0,0 0,0 0,0 0,0 0,-1 0,1-1,0 1,0 0,0 0,0 0,0 0,0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629 248,'2'0,"-4"0,2 0,0 0,0 0,0 0,0 0,0 0,0 0,0 0,0 0,0 0,0 0,0 0,0 0,0 0,0 0,0 0,0 0,0 0,0 0,1 0,-1 0,0 0,0 0,0 0,0 0,0 0,0 0,0 0,0 0,0 0,0 0,0 0,0 0,0 0,0 0,0 0,0 0,0 0,0 0,0 0,0 0,0 0,0 0,0 0,0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1284 640,'2'0,"-4"0,2 0,0 0,0 0,-1 0,1 0,0 0,0 0,0-1,0 1,0 0,0 0,0 0,0 0,0 0,0 0,0 0,0-1,0 1,0 0,0 0,0 0,0 0,0 0,0 0,0 0,0 0,0 0,0 0,0 0,0 0,0 0,0 0,0 0,0 0,0 1,0 1,0-2,0 1,0 0,-1 0,1 0,-1 0,0 1,0-1,1-1,0 1,-1-1,1 1,-1-1,1 0,0 1,0-1,0 0,-1 0,1 0,0 1,0-1,0 0,0 0,0 0,0 0,0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1300 627,'2'0,"-4"0,2 0,0 0,0 0,-1 0,1 0,0 0,0 0,0 0,0 0,0 0,0 0,0 0,0 0,0 0,0 0,0 0,0 0,0 0,0 0,0 0,0 0,0 0,0 0,0 0,0 0,1 0,-1 0,1 1,-1-1,0 1,0-1,0 0,1 1,-1-1,0 1,0-1,0 1,0-1,0 1,0-1,-1 2,1-2,0 1,0-1,-1 1,1 0,0-1,-1 1,1 0,-1-1,1 1,-1-1,1 1,-1 0,1-1,0 1,-1-1,1 0,0 0,0 1,0-1,0 0,0 0,0 0,0 1,-1-1,1 0,0 0,0 0,0 0,0 0,0 1,0-1,0 0,0 0,0 0,1 1,-1-1,0 0,0 0,0 0,1 0,-1 0,0 0,1 1,-1-1,0 0,0 0,1 0,-1 0,0 0,0 0,1 0,-1 0,0 0,1 0,-1-1,0 1,0 0,0 0,1 0,-1 0,0 0,0 0,0 0,0 0,1-1,-1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1302 637,'2'0,"-4"0,2 0,0 0,0 0,0 0,0 0,0 0,0 0,0 0,0 0,0 0,0 0,0 0,0 0,1 0,-1 0,0 0,0 0,0 0,0 0,0 0,0 0,0 0,0 0,0 0,0 0,0 0,0 0,0 0,0 0,0 0,0 0,0 0,0 0,0 0,0 0,-1 0,1 0,-1 0,0 0,0 0,-1 0,2 0,-1 0,0 0,1 0,-1 0,1 0,0 0,-1 0,1 0,0 0,0 0,0 0,0 0,-1 0,1 0,0 0,0 0,0 0,0 0,0 0,0 0,0 0,0 0,0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1312 627,'2'0,"-4"0,2 0,0 0,0-1,0 1,0 0,0 0,0 0,0 0,0 0,0 0,0 0,0 0,0 0,0 0,0 0,0 0,0 1,0-1,0 0,1 1,-1-1,0 1,1-1,-1 1,0-1,0 1,1 0,-1 0,0 0,0 0,0 0,1 1,-1-1,-1 0,1 0,0 0,0 0,0 0,0 0,-1 1,1-1,-1 0,1 0,-1 0,1 0,-1 0,1 0,-1 0,0 0,0 0,0 0,0 0,0 0,1-1,-1 1,0 0,1-1,-1 1,1-1,-1 0,1 1,0-1,-1 0,1 0,0 0,0 0,0 0,-1 1,1-1,0 0,0 0,0 0,0 0,0 0,0 0,0 0,0 0,0 0,0 0,0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1300 625,'2'0,"-3"0,1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0,0-1,-1 1,1 0,0 0,0 0,-1 0,1 0,-1 0,1 0,0 0,0 0,-1 0,1 0,-1 0,1 0,0 0,-1 0,1 0,0 0,0 0,-1 0,1 0,0 0,0 0,0 0,0 0,0 0,0 0,0 0,0 0,-1 0,1 0,0 0,0 0,0 0,0 0,0 0,0 0,0 0,0 0,0 0,0 0,0 0,-1 0,1 0,0 0,0 0,0 0,0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1304 683,'2'0,"-4"0,2 0,0 0,0 0,0 0,0 0,0 0,0 0,0 0,0 0,0 0,0 0,0 0,0 0,0 0,0 0,0 0,0 0,0 0,0 0,0 0,-1 0,0 0,1 0,-1-1,0 1,0 0,0 0,1 0,-2 0,0-1,1 1,0 0,0 0,0 0,0 0,0 0,0 0,0 0,-1 0,1-1,0 1,-2 0,2 0,-1 1,1-1,-1 0,1 0,0 0,-1 0,1 0,-1 0,1 0,0 0,-2 0,1 0,1 0,0 0,0 0,-1 0,1 0,0 0,-1 0,1 1,0-1,0 0,0 0,-1 0,0 0,1 0,-1 0,1 0,0 0,-1 0,1 0,0 0,-1 0,-1 0,1 0,0 0,1 0,-1 0,1 0,0 0,0 0,-1 0,1 0,0 0,0 0,0 0,1 0,-1 0,0 0,0 0,0 0,0 0,0 0,-2-1,2 1,0 0,0 0,0 0,0 0,-1 0,1 0,0 0,-1 0,1 0,0 0,-1 0,0 0,1-1,0 1,0 0,0 0,0 0,0 0,0 0,0 0,0 0,1 0,-1 0,0 0,-1-1,1 1,0 0,1 0,-1 0,0 0,0 0,1 0,-1 0,0 0,1 0,-1 0,0 0,0 0,1 0,-1 0,0 0,1-1,-1 1,1 0,-1 0,1 0,-1 0,1 0,-1 0,1 0,-2 0,2 0,-1 0,1 0,-1-1,0 1,0 0,0 0,0 0,0 0,0 0,1 0,-2 0,2 0,-1 0,0 0,0 0,1 0,-1 0,0 0,1 0,-1 0,0 0,0 0,0 0,0 0,0 0,1 0,-1 0,0 0,0 0,1 0,-1 0,0 0,0 0,0 1,0-1,-1 0,1 0,0 0,0 0,0 0,-1 0,2 0,-1 0,0 0,1 0,-1 0,1 0,0 0,-1 0,1 0,-1 0,0 0,1 0,0 0,-1 0,1 0,-1 0,1 0,-1 0,0 0,0 0,1 0,-1 0,1 0,-1 0,1 0,-1 0,0 0,1 0,-1 0,1 0,-1 0,1 0,0 0,-1 0,1 0,-1 0,1 0,-1 0,1 0,-1 0,0 0,0 0,1 0,-1 0,0 0,1 1,-1-1,0 0,1 0,-1 0,0 0,1 0,-1 0,0 0,0 0,1 0,-1 0,1 0,0 0,-1 0,1 0,-1 0,0 0,1 0,-1 0,1 0,-1 0,1 0,0 0,-1 0,1 0,0 0,-1 0,1 0,0 0,-1 0,1 0,0 0,0 0,0 0,0 0,0 0,-1 0,1 0,0 0,0 0,0 0,0 0,0 0,0 0,-1 0,1 0,0 0,0 0,0 0,0 0,0 0,0 0,0 0,0 0,0 0,0 0,0 0,0 0,0 0,0 0,0 0,0 0,0 0,0 0,0 0,0 0,0 0,0 0,0 0,0 0,0 0,0 0,0 0,0 0,0 0,0 0,0 0,0 0,-1 0,1 0,0 0,0 0,0 0,0 0,0 0,0 0,0 0,0 0,0 0,0 0,0 0,0 0,0 0,0 0,0 0,0 0,0 0,0 0,0 0,0 0,0 0,0 0,0 0,0 0,0 0,0 0,0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741 665,'2'0,"-4"0,2 0,0 0,0 0,0 0,0 0,0 0,0 0,0 0,0 0,0 0,0 0,0 0,0 0,0 0,0 0,0 0,0 0,0 0,0 0,0 0,0 0,0 0,0 0,0 0,0 0,0 0,-1 0,1 0,-3 1,2-1,-1 0,1 0,-2 0,2 1,-1-1,0 0,1 0,-1 0,1 1,-1-1,-3 0,4 0,-1 0,1 1,-1-1,1 0,0 0,-1 0,1 0,0 0,0 0,1 0,-1 0,0 0,1 0,-1 0,1 0,-1 0,1 0,-1 0,1 0,-1 0,1 0,0 0,0 0,-1 0,1 0,0 0,0 0,0 0,0 0,0 0,0 0,0 0,-1 0,1 0,0 0,0 0,0 0,0 0,0 0,0 0,0 0,0 0,0 0,0 0,0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15: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1254 590,'2'0,"-4"0,2 0,0 0,0 0,0 0,0 0,0 0,0 0,0-1,0 1,0 0,0 0,0 0,0 0,0 0,0 0,0 0,0 0,0 0,0 0,0 0,0 0,0 0,0 0,0 0,0 0,0 0,0 0,-1 0,1 1,0-1,-1 1,1 0,0-1,-1 2,0-1,1 0,0 0,-1 0,1 0,-1 0,1 0,0 0,-1 0,1 0,0 0,-1 0,1 1,0-2,-1 1,1 0,0 0,-1 0,1-1,0 1,0-1,0 0,0 1,0-1,0 1,0-1,-1 0,1 0,0 1,0-1,0 0,0 0,0 1,0-1,0 0,0 0,0 0,0 0,0 0,0 0,0 0,0 0,0 0,0 1,0-1,-1 0,1 0,0 0,0 0,0 0,0 0,0 0,0 0,0 0,0 0,0 0,0 0,1 0,-1-1,0 1,1 0,-1 0,0 0,0-1,1 1,-1 0,0-1,0 1,0 0,1-1,-1 1,0 0,0 0,0 0,0-1,0 1,0 0,1 0,-1 0,0 0,0-1,0 1,0 0,0 0,0 0,0 0,0 0,0 0,0 0,0 0,0 0,0 0,0 0,0 0,0-1,0 1,0 0,0 0,0 0,0 0,0 0,0 0,0 0,0 0,0 0,0 0,0 0,0 0,0 0,0 0,0 0,0 0,0 0,0 0,0 0,0 0,0 1,0-1,-1 0,1 0,0 1,-1-1,1 1,0-1,0 0,-1 1,1 0,-1-1,1 0,0 1,0-1,0 0,-1 0,1 1,0-1,0 0,0 1,-1-1,1 0,0 0,0 1,0-1,-1 0,1 0,0 1,0-1,0 0,-1 0,1 0,0 0,0 0,0 0,0 1,0-1,0 0,0 0,0 0,-1-1,1 1,0 0,-1 0,1-1,0 1,-1-1,0 0,1 0,0 1,-1-1,1 1,-1-1,1 1,0-1,-1 1,1 0,0-1,0 1,0 0,0 0,0-1,0 1,-1 0,1 0,0 0,0 0,0 0,0 0,0 0,0 0,0 0,0-1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275 692,'2'0,"-4"0,2 0,0 0,0 0,0 0,0 0,0 0,0 0,0 0,0 0,0 0,0 0,0 0,0 0,1 0,0 0,0 0,0 0,1 1,-1-1,0 0,1 0,1 0,1 0,-3 0,1 0,1 0,-2 0,1 0,0-1,-1 1,1 0,-1 0,1 0,-1 0,1 0,-1 0,0 0,0 0,0 0,-1 0,1 0,0 0,-1 0,1 0,-1 0,0 0,1 0,-1 0,0 0,1 0,-1 0,0 0,1 0,-1 0,0 0,0 0,0 0,0 0,1 0,-1 0,0 0,0 0,0 0,0 0,0-1,0 1,0 0,0 0,0 0,0-1,-1 1,1-1,0 1,0 0,0 0,-1-1,1 1,0 0,0-1,0 1,-1 0,1 0,0 0,0-1,0 1,0 0,0 0,0 0,0 0,0 0,0 0,0 0,0 0,0 0,0 0,0 0,1 1,-1-1,1 0,-1 1,1-1,-1 0,1 0,-1 1,0-1,1 0,-1 0,0 0,0 1,0-1,1 0,-1 0,0 0,0 0,0 0,0 1,0-1,-1 0,1 0,0 0,0 1,-1-1,0 1,1-1,-1 0,1 1,-1-1,0 1,0-1,1 0,-1 0,0 1,1-1,-1 0,1 0,0 0,0 0,0 0,0 0,-1 0,1 0,0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283 738,'2'0,"-4"0,2 0,0 0,0 0,0 0,0 0,0 0,0 0,0 0,0 0,0 0,0-1,0 1,0 0,0 0,0 0,0 0,0 0,0 0,0 0,0 0,0 0,0 0,0 0,1 0,0 0,-1 0,1 0,0 0,1 0,0 0,-1 0,0 0,1 0,-1 0,0 0,0 0,0 0,0 0,2 0,-1 0,0 0,-1 0,1 0,-1 0,0 0,0 0,0 0,-1 0,0 0,1 0,-1 0,1 0,-1 0,1 0,-1 0,1 0,-1 0,0 0,0 0,0 0,0 0,1 0,-1 0,0 0,0 0,0 0,0 0,0 0,0 0,1 0,-1 0,0 0,0 0,0 0,0 0,0 0,0 0,0 0,1 0,-1 0,0 0,0 0,0 0,0 0,1 0,-1 0,0 0,0 0,0 0,0 0,0 0,0 0,0 0,0 0,1 0,-1 0,0 0,0 0,0-1,0 1,-1 0,1-1,-1 1,1-1,-1 1,1 0,0-1,-1 1,1 0,-1-1,1 1,0 0,0 0,0 0,-1 0,1 0,0-1,0 1,0 0,0 0,0 0,0 0,0 0,-1 0,1 0,0 0,0 0,0 0,0 0,0 0,0 0,0 0,0 0,0 0,0 0,0 0,0-1,0 1,0 0,0 0,0 0,0 0,0 0,0 0,0 0,0 0,0 0,0 0,0 0,0 0,0 0,-1 0,1 0,0 0,0 0,0 0,0 0,0 0,0 0,0 0,0 0,0 0,0 0,0 0,0-1,0 1,0 0,0 0,0 0,0 0,0 0,0 0,0 0,-1 0,1 0,0 0,0 0,0 0,0 0,0 0,0 0,0 0,0 0,1 0,-1 0,0 1,0-1,1 0,-1 1,1-1,-1 0,1 1,-1-1,1 0,0 1,0-1,-1 1,0-1,1 0,-1 0,0 0,0 0,0 0,1 1,-1-1,0 0,0 0,0 0,0 0,0 1,-1-1,1 1,0-1,0 0,-1 0,1 1,0-1,-1 0,1 1,0-1,0 0,-1 0,1 0,0 0,0 0,0 1,0-1,0 0,0 0,-1 0,1 0,0 0,0 0,0 0,0 0,0 0,0 0,0 0,0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679 395,'2'0,"-4"0,2-1,0 1,0 0,0 0,0 0,0 0,0 0,0 0,0 0,0 0,0 0,0 0,0 0,0 0,0 0,0 0,0 0,0 0,0 0,0 0,0 0,0 0,0 0,0 0,0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886 328,'2'0,"-4"0,2 0,0-1,0 1,0-1,0 0,0 0,0 0,-1 0,1-1,0 1,-1 0,1-1,-1 1,1 0,-1-1,0 1,0 0,1-1,-1 1,0-1,-1 0,2 1,-1 0,1 1,0-1,-1 0,1 1,0-1,-1 1,1-1,0 1,0 0,0-1,0 1,-1 0,1 0,0-1,0 1,0 0,0 0,0 0,0 0,0 0,0-1,0 1,0 0,0 0,1 0,-1 0,1-1,0 1,0 0,0-1,0 1,0 0,-1 0,1 0,0 0,0-1,0 1,0 0,0 0,0 0,-1 0,1 0,-1 0,0 0,0 0,1 0,-1 0,0 0,0 0,0 0,0 0,0 0,-2 0,1 0,0 1,0-1,0 0,0 0,0 0,-1 0,0 0,1 0,0 0,1 0,-1 0,1 0,-1 0,1 0,0 0,0 0,0 0,0 0,0 0,-1 0,1 1,0-1,0 0,0 0,1 1,-1 0,1 0,-1-1,1 2,-1-1,1 0,-1 0,1 0,0 0,1 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878 288,'2'0,"-4"0,2 0,0 0,0 0,0 0,0 0,0 0,0 0,0 0,0 0,1 0,-1 0,0 0,0 0,0 0,0 0,0 0,0 0,0 0,0 0,0 0,0 0,0 0,0 0,0 0,0 0,0 0,0 0,0 0,0 0,0 0,0 0,0 0,0 0,0 0,0 0,0 0,0 1,0-1,-1 1,1-1,0 0,-1 1,0 0,1-1,0 1,-1-1,1 1,0-1,-1 1,0 0,1 0,-1-1,1 1,-1-1,1 1,0 0,-1-1,1 0,0 0,0 1,-1-1,1 0,0 1,0-1,0 0,0 0,-1 0,1 0,0 1,0-1,0 0,0 0,0 0,0 0,0 0,0 0,0 0,0 0,0 0,0 0,0 0,0 0,0 0,0 1,-1-1,1 0,0 0,0 0,0 0,0 0,0 0,0 0,0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192 190,'2'0,"-4"0,2 0,0 0,0 0,0 0,0 0,0 0,0 0,0 0,0 0,0 0,0 0,0 0,1 0,-1 0,0 0,0 0,0 0,1 0,-1 0,1 0,-1 0,0 0,1-1,-1 1,1 0,0-1,-1 1,1 0,0-1,-1 1,1-1,-1 1,1-1,-1 1,1 0,-1-1,1 1,-1-1,1 1,-1-1,0 1,0-1,0 1,0-1,0 1,0 0,0-1,-1 1,1 0,0 0,0 0,-1-1,1 1,0 0,-1 0,1 0,0 0,-1 0,1 0,-1 0,0 0,0 1,0 0,-1 0,2 0,-1-1,0 1,1 0,-1 0,0 0,1 0,-1 1,1-1,-1 0,1 0,0 1,-1-1,1 0,-1 2,1-1,-1 0,1 0,-1 0,1 0,-1 0,1 2,-1 0,0-1,1-2,0 0,-1 1,1-1,0 0,0 0,-1 1,1-2,0 1,-1 0,1-1,0 1,0-1,0 1,-1-1,1 0,0 0,0 0,-1 0,0 0,1 0,-1 0,1 0,-1-1,1 1,-1-1,1 1,0-1,-1-2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205 210,'2'0,"-4"0,2 0,0 0,0 0,1 0,-1 0,0 0,0 0,0 0,0 0,0 0,0 0,0 0,0 0,0 0,-1 0,1-1,-1 1,-1 0,1 0,-1 0,1 0,-1 0,1 0,-1 0,1 0,-2-1,1 1,1 0,0 0,1 0,-1 0,0 0,1 0,-1 0,1 0,0 0,0 0,0-1,0 1,0 0,0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226 222,'2'0,"-4"0,2-1,0 1,0 0,0 0,0 0,1 1,0-1,0 0,-1 0,2 0,-1 0,0 0,0 0,0 0,0 0,0 0,-1 0,1 0,-1 0,0-1,1 1,-1 0,0 0,0 0,0 0,0-1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229 215,'2'0,"-4"0,2 0,0 0,0 0,0 0,0 0,1-1,-1 1,0 0,1 0,0 0,0 0,0-1,0 1,0 0,0 0,-1 0,1 0,-1 0,0 0,1 0,-1 0,0-1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264 216,'2'0,"-4"0,2 0,0 0,0 0,0 0,0 0,0 0,0 0,0 0,0 0,-1 0,0-1,1 1,-1-1,1 1,0 0,0-1,0 1,-1-1,1 1,1-1,-1 1,0 0,0-1,1 1,-1 0,1-1,0 1,0 0,0 0,-1 0,1 0,0 0,-1 1,1-1,-1 0,1 0,0 1,-1 0,0-1,1 1,-1-1,0 1,0-1,0 2,0-1,-1 0,1 0,-1 0,1 0,-1-1,0 2,1-2,-1 1,0-1,1 1,0-1,0 0,0 0,-1 0,1 0,0 0,0 0,0 0,0 0,0 0,0-1,1 0,1-1,-2 1,1 1,0-1,0 0,1-1,0 1,-1 0,-1 1,1-1,0 0,0 1,-1-1,0 1,1 0,-1 0,0-1,0 1,1 0,-1 0,0 0,0 0,0 0,0 0,-1 1,1-1,-1 1,1-1,0 2,-1-2,1 1,0 0,0 0,-1 0,1-1,0 1,0 0,0 0,1 0,-1-1,0 1,1 0,-1-1,0 1,1-1,-1 0,0 1,0-1,1 0,1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300 210,'2'0,"-4"0,2 0,0 0,0 0,0 0,0-1,0 1,0 0,0 0,0 0,0 0,0 0,0 1,0-1,0 0,1 1,-1-1,0 1,0 0,0-1,0 1,1-1,-1 0,0 1,0-1,0 0,0 0,0 1,1-1,-1 0,1 0,-1 1,0-1,0 0,1-1,-1 1,1 0,0-1,-1 1,1-1,-1 1,1-1,-1 0,1 0,-1 1,1 0,-1-1,0 1,1-1,-1 1,0 0,0 0,0 0,0 0,0 0,0 0,0 0,0 0,0 1,0 1,-1-1,1 2,-1-2,1 1,-1 0,0 0,1 0,-1 0,0 2,-1 0,1-1,1-2,-1 0,1 1,-1-1,1 0,-1 0,1 0,-1 0,1-1,0 1,-1-1,1 0,-1 0,1 0,-1 0,1 0,-1 0,0-1,1 1,-1 0,1-1,0 0,-1 0,1 0,0 0,0 0,1 0,0-1,0 1,0 0,0 0,4-2,-3 3,0-1,0 1,-1-1,1 1,-1-1,1 1,-1 0,3-1,-3 1,0-1,3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338 190,'2'0,"-4"0,2 0,0 0,0 0,0 0,0 0,0-1,0 1,0 0,0 0,0 0,0 0,0 0,0 0,1 0,-1 0,0 0,0 0,1 0,-1 0,1 0,-1 1,0-1,0 0,1 1,-1 0,0-1,0 1,0 0,-1-1,1 1,0 0,-1 0,0 0,1-1,0 1,-1-1,1 1,0-1,-1 0,1 1,0-1,0 0,0 0,0 0,1 0,-1 0,1 0,-1 0,1 0,-1 0,0 0,1 0,-1 0,0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340 214,'2'0,"-4"0,2 0,0 0,0 0,0 0,0 0,0 0,0 0,0 0,0 0,0 0,0 0,0 0,0 0,0 0,1 0,-1 0,0 0,1 0,-1 0,1 0,0 0,0 0,0 0,-1 0,1 0,0 0,-1 0,1 1,-1-1,1 0,-1 0,1 0,-1 0,0 0,0 1,1-1,-1 0,1 0,-1 1,0-1,0 0,0 1,0-1,0 1,0-1,-1 1,0 0,1 0,-1 0,0 0,0 0,0 0,1 0,-1-1,0 1,0 1,1-2,-1 1,0-1,1 1,-1 0,1-1,-1 1,1-1,0 1,0-1,-1 0,1 1,0-1,0 0,1 1,-1-1,0 0,0 0,0 1,1-1,-1 0,0 0,1 1,-1-1,1 0,0 0,-1 0,1 0,0 0,0 0,0 0,0 0,0 0,0 0,0 0,0-1,-1 1,1 0,-1 0,1-2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752 420,'2'0,"-4"0,2 0,0 0,0 0,0 0,0 0,0 0,0 0,0 0,0 0,0 0,0 0,0 0,0 0,0 0,0 0,0 0,0 0,0 0,0 0,0 0,0 0,0 0,0 0,0 0,0 0,0 0,0 0,0 0,0 0,0 0,0 0,0 0,0 0,0 0,0 0,0 0,0-1,0 1,0 0,0 0,0 0,0 0,0 0,0 0,0 0,0 0,1 0,-1 0,0 0,0 0,0 0,0 0,0 0,0 0,0 0,0 0,0 0,1 0,-1 0,0 0,0 0,0 0,0 0,0 1,0-1,0 0,0 0,0 0,0 0,0 0,0 0,0 0,0 0,0 0,0 0,0 0,0 0,0 0,0 0,0 0,0 0,0 0,0 0,0 0,0 0,0 0,0 0,0 0,0 0,0 0,0 0,0 0,0 0,0 0,0 0,0 0,0 0,0 0,0 0,0 0,0 0,1 0,-1 0,0 0,0 0,0 1,0-1,0 0,0 0,0 0,0 0,0 0,-1 0,1 0,0 0,0 0,0 0,0 0,0 0,0 0,0 0,0 0,0 0,0 0,0 0,0 0,0 0,0 0,0 0,0 0,0 0,0 0,0 0,0 0,0 0,0 0,0 0,0 0,0 0,0 0,0 0,0 0,0 0,-1 0,1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0,1 0,-1 0,0 0,0 0,0 0,0 1,0-1,0 0,0 0,0 0,0 0,0 0,0 0,0 0,0 0,0 0,0 0,0 0,0 0,0 0,0 0,0 0,0 0,0 0,0-1,0 1,0 0,0 0,0 0,0 0,0 0,0 0,0 0,0 0,0 0,0 0,0 0,0 0,0 0,0 0,0 0,0 0,0 0,0 0,0 0,0 0,0 0,0 0,0 0,0 0,0 0,0 0,0 0,0 0,0 0,0 0,0 0,0 0,0 0,0 0,0 0,0 0,0 0,0 0,0-1,0 1,0 0,0 0,0 0,0 0,0 0,0 0,0 0,0 0,0 0,0 0,0 0,0 0,0 0,0 0,0 0,0 0,0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339 223,'2'0,"-4"0,2 0,0 0,0 0,0 0,0 0,0 0,0 0,0 0,0 0,0 0,1 0,0 0,0 0,0 0,0 0,1 0,-1 0,1 0,0 0,-1 0,0 0,-1 0,1 0,0 0,-1 0,1 0,-1 0,1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373 191,'2'0,"-4"0,2 0,0-1,0 1,0 0,0 0,1 0,-1 0,0 0,1 0,-1 0,1 0,-1 0,0 0,1 0,-1 1,1-1,-1 1,0-1,0 0,0 0,0 1,0-1,0 0,-1 1,1-1,-1 1,1-1,-1 1,1-1,-1 0,1 0,0 0,0 0,-1 0,1 0,0 1,0-1,0 0,0 0,1 0,0 0,-1 1,1-1,-1 1,1-1,-1 1,0-1,1 1,-1-1,0 1,0 0,0 0,0 0,-1-1,1 1,-1-1,0 1,0-1,0 1,1-1,-2 0,2 0,0 0,-1 0,1 0,-1-1,1 1,0 0,0 0,0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385 231,'2'0,"-4"0,2 0,0 0,0 0,1 0,0 0,0 0,0 0,1 0,-1 0,2 0,-2 0,1 0,-1 0,0 0,0 0,0 0,0-1,-1 1,1 0,-1 0,1 0,-1 0,0 0,1 0,-1 0,0 0,0 0,0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401 221,'2'0,"-4"0,2 0,0 0,0 0,0 0,0 0,0 0,0 0,0 0,0 0,0 0,0 1,-1 0,1-1,0 1,0 0,-1 1,1-1,0 0,-1 0,1 0,0 0,0 1,-1 0,1-2,0 2,0-1,0-1,0 0,1 0,-1 1,0-1,0 0,2-1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442 218,'2'0,"-4"-1,2 1,0 0,0-1,0 0,0 1,0 0,0 0,0-1,0 1,0 0,-1 0,1-1,0 1,-1 0,0 0,0 0,0 0,1 0,-1 0,0 1,0-1,0 1,0-1,0 1,0 0,1-1,-1 2,1-2,0 1,0-1,0 1,0-1,0 1,0-1,0 0,0 0,0 0,1 1,-1-1,1 0,0 0,0-1,0 0,0 1,0-1,0 0,-1 1,1-1,-1 1,1 0,-1-1,0 1,1-1,-1 1,0 0,0 0,0 0,0 0,0 0,0 0,0 0,0 0,0 0,0 1,-1 1,1-1,-1 2,0 0,0 2,1-3,-1 0,1 1,-1-1,1 0,-1 3,0-3,0 1,1-1,0-1,-1 0,1 0,-1 1,0-1,1 0,0-1,-1 1,1-1,-1 0,0 0,1 0,-2 0,1 0,1-1,-1 1,0-1,0 0,1 0,0 0,-1 1,1-1,0 0,0 0,1 0,-1 0,1 0,0 0,0 0,1 0,-1 0,1 0,2-1,-3 2,3-1,-2 0,0 1,-1 0,1 0,-1-1,0 1,0 0,0 0,-1 0,1 0,0 0,-1 0,0 0,0 0,1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466 214,'1'-1,"-1"1,0 0,0 0,0-1,0 1,1 0,-1 0,0 0,0-1,0 1,0 0,1 0,-1 0,0 0,-1 1,0-1,1 1,-1 0,0 1,0-1,-1 2,1-1,0 0,0 2,1-2,-1-1,1 1,0-1,0 1,-1-1,2 2,-1-2,0 0,0 0,0-1,1 1,-1-1,1 1,0-1,0 0,1 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481 223,'2'0,"-4"0,2 0,0 0,0 0,0 0,0 0,0 0,0 0,0 0,0 0,0 0,0 0,0 0,0 0,0 0,0 0,0 1,0-1,0 1,0-1,0 1,0-1,0 1,1 0,-1-1,1 0,-1 1,0-1,1 1,0-1,-1 0,1 0,0 0,-1 0,1 0,0 0,-1-1,1 1,-1 0,1-1,-1 1,1-1,-1 1,1-1,-1 1,0 0,0-1,1 1,-1 0,0 0,0-1,0 1,0 0,0 0,0 0,0 0,0 0,0 0,0 0,0 0,0 0,0 1,-1 0,1 0,0 0,-1 1,1-1,0 0,0 0,-1 1,0 1,1-2,0 0,-1 1,1-1,-1 1,1-1,0 0,-1 1,0-1,1 0,-1 0,1 0,-1 0,1-1,0 0,-1 1,0-1,1 0,-1 0,0 1,1-1,-1 0,1-1,-1 1,0 0,1 0,0-1,-1 1,1-1,0 0,0 1,1-1,-1 0,3-1,-2 1,0 0,1 1,-1-1,0 0,0 1,1-1,-1 1,0 0,1-1,-2 1,2-1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506 240,'2'0,"-4"0,2 0,0 0,0 0,0 0,0 0,0 0,0 0,0 0,0 0,0 1,0-1,0 0,0 1,0-1,0 1,-1 0,1-1,0 1,-1 0,0 0,1-1,-1 1,0 0,1-1,0 1,-2-1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523 215,'2'0,"-4"0,2 0,0 0,0 0,0 0,0 0,0 0,0 0,1 0,-1 0,0 0,0 0,1 0,-1 0,1 0,-1 0,2 1,-2-1,1 0,-1 1,1-1,-1 0,0 1,1-1,-1 1,0-1,0 1,0-1,0 1,0 0,-1 1,1-1,-1 0,1 0,-1 0,0-1,0 2,0-1,1-1,0 1,-1-1,1 1,0 0,-1-1,1 0,0 0,0 0,0 1,0-1,0 0,1 0,-1 1,0-1,2 0,-1 0,0 0,1 1,-1-1,0 0,0-1,-1 1,1 0,0 0,-1 0,0 0,0-1,1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529 226,'2'0,"-4"0,3 0,-1 0,0 0,0 0,0 0,1 0,-1 0,0 0,0 0,1 0,-1 0,0 0,0 0,0 0,1 0,-1 0,0 0,0 0,0 0,0 0,0 0,0 0,0 0,0 0,0 0,-2 1,1-1,0 0,0-1,0 1,-1 0,2 0,-1 0,1 0,-1 0,1 0,-1 0,1 0,0 0,-1 0,1 0,0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755 423,'2'0,"-4"0,2 0,0 0,0 0,0 0,0 0,0 0,0 0,0 0,0 0,0 0,0 0,0 0,0 0,0 0,0 0,0 0,0 0,0 0,0 0,0 0,0 0,0 0,0 0,0 0,0 0,0 0,0 0,0 0,0 0,0 0,0 0,0 0,0 0,0 0,1 0,-1 0,0 0,0 0,0 0,0 0,0 0,0 0,0 0,0 1,0-1,0 0,0 0,0 0,0 0,0 0,0 0,0 0,0 0,0 0,0 0,0 0,0 0,0 0,0 0,0 0,0 0,0 0,0 0,0 0,0 0,0 0,0 0,0 0,0 0,0 0,0 0,0 0,0 0,0 0,0 0,0 0,0 0,-1 0,1 0,0 0,0 0,0 1,0-1,0 0,0 0,0 0,0 0,0 0,0 0,-1 0,1 0,0 0,0 0,0 0,0 0,0 0,0 0,0 0,0 0,0 0,0 0,0 0,0 0,0 0,0 0,0 0,0 0,0 0,0 0,0 0,0 0,0 0,0 0,0 0,0 0,0 0,0 0,0 0,0 0,0 0,0 0,0 0,0 0,0 0,0 0,-1 0,1 0,0 0,0 0,0 0,0 0,0 0,0 0,0 0,0 0,0 0,0 0,-1 0,1 0,0 0,0 0,0 0,0 0,0 0,0 0,0 0,0 0,0 0,0 0,0 0,0 0,0 0,0 0,0 0,0 0,0 0,0 0,0 0,0 0,1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545 213,'2'0,"-4"0,2 0,0 0,0 0,0 0,0 0,0 0,0 0,0 0,1 1,-1 0,1-1,-1 3,1-2,0 1,-1 0,0-1,0 1,0-1,0 1,0 0,-1-1,1 1,-1-1,0 1,1-1,-1 1,0-1,0 0,0 0,0 0,0 0,0 0,0 0,0-1,0 0,1 1,-1-1,1 0,0 0,-1 0,1 0,0 0,0 0,0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588 237,'2'0,"-4"0,2 0,0 0,-1 0,1 0,0 0,0 0,0 0,0 0,0 0,0 0,0 0,0-1,0 1,-1 0,1 0,0 0,0 0,0 0,0 0,0 0,0 0,0 0,0 0,1 0,0 0,0 0,-1 0,1 0,0 0,0 0,0 0,1 0,1 0,-2 0,0 0,-1 0,1 0,0 0,0 0,-1 0,1 0,-1 0,1 0,0 0,-1 0,0 0,1 0,-1 0,0 0,1 0,-1 0,0 0,1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592 229,'2'0,"-4"0,2 0,1 0,0 0,-1 0,1 0,0-1,0 1,0 0,2 0,-2 0,0 0,0 0,0 0,-1 0,1 0,0 0,-1 0,0 0,1 0,-1 0,0 0,1 0,-1 0,0 0,0-1,0 1,0 0,0 0,0-1,0 1,0 0,0 0,0-1,0 1,0 0,0-1,0 1,0-1,0 1,0 0,0-1,0 1,1 0,-1 0,0 0,0 0,0 0,0 0,0 0,0 0,1 1,0-1,-1 0,1 1,-1-1,1 0,-1 1,1-1,-1 0,0 1,1 0,-1-1,0 1,1-1,-1 1,0-1,0 1,-1-1,1 1,0 0,-1 0,0 0,1 0,-1 0,0-1,0 1,-1 0,1 0,0-1,1 1,0-1,0 0,-1 0,1 0,0 0,0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657 229,'1'-1,"-1"1,0-1,0 1,0 0,1-1,-1 1,0-1,0 1,0-1,0 0,0 0,0 1,0 0,0-1,0 1,-1-1,1 1,-2 0,2 0,-1 0,0 0,-1 0,1 0,0 0,0 1,0-1,0 1,0-1,1 1,-1-1,0 1,1-1,-1 1,1-1,-1 2,1-2,-1 2,1-1,-1 0,1 0,0-1,0 1,0 0,0-1,0 1,0-1,0 1,1 0,-1 0,0-1,0 0,1 1,-1-1,0 0,1 1,-1-1,0 0,1 0,-1 0,1 0,0 1,0-2,0 1,0 0,1 0,-1-1,0 1,0-1,0 0,0 0,0 1,0-1,0 0,0 0,0 0,0-1,0 1,0 0,0 0,0-1,-1 1,0 0,1-1,-1 1,0 0,0-1,0 1,0 0,-1 0,1-1,-1 1,1 0,-1 0,-1-2,1 2,0 0,0 0,0 0,0 0,0 1,0-1,0 0,-1 0,2 1,-1-1,0 1,1 0,-2 0,1 0,0 0,0 0,0 0,1 0,-1 0,0 0,0 0,1 0,-2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665 245,'2'0,"-4"0,2 0,0 0,0 0,0 0,1 0,-1 1,0-1,0 0,0 1,0-1,0 0,0 1,0-1,1 1,-1-1,0 1,0-1,0 0,1 1,-1-1,0 0,0 1,0-1,0 0,0 0,0 0,0 0,1 1,-1-1,0 0,0 0,0 0,0 0,0 0,0 0,0 0,0 1,1-1,-1 0,0 0,0 0,0 0,0 0,1 0,-1 0,0 0,0 0,0 0,0 0,0 0,0 0,0 0,0 0,0 0,0 0,1 0,-1 0,0 0,0 0,0 0,0 0,0 0,0 0,0 0,0 0,0 0,0 0,0 0,0 0,1 0,-1 0,0 0,0 0,0 0,1-1,-1 1,0 0,0 0,0 0,1-1,-1 1,0-1,1 1,-1-1,0 1,0 0,0 0,0-1,0 1,1-1,-1 1,0-1,0 1,0 0,0 0,0 0,0-1,0 1,0 0,0 0,0 0,0 0,0 0,0 0,0 0,1 1,-1-1,0 1,0 0,0 0,0 1,0-1,0 1,0-1,-1 3,1-2,0 0,-1 2,1-2,0-1,-1 1,0 2,1-2,-1 0,1-2,-1 1,1-1,-1 1,1-1,-1 0,1 0,0 0,-1 0,1 0,-1 0,0-1,1 1,-1-1,1 1,-1-1,1 0,0 0,0 0,1 0,-1 0,1 0,0 0,0 0,0 0,2 0,-2 0,1 0,-1 0,0 1,0-1,1 1,-1-1,1 0,-1 0,-1 1,3-2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710 208,'2'0,"-4"0,2 0,0 0,0 0,0 0,0 0,0 0,1 0,-1 0,0-1,1 1,0 0,-1 0,1 0,-1 0,1 0,-1-1,1 1,-1 0,0 0,1-1,-1 1,0 0,1-1,-1 0,0 1,0-1,0 1,0 0,0-1,0 1,0 0,0 0,0 0,0 0,-1 0,1 0,0 0,-1 1,0-1,1 1,-1 0,1-1,-1 1,0 0,0 1,1-1,-1 1,-1 1,2-1,0-1,-1 1,1 0,0 0,-1-1,1 1,0 0,0 0,0-1,0 1,0 1,0-2,0 1,0-1,0 1,0-1,1 2,-1 1,0-3,0 1,0-1,0 1,-1-1,1 0,-1 0,1 0,0-1,-1 1,1-1,-1 1,1-1,0 0,-1 0,1 0,0 0,-1-1,1 1,-1-2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719 234,'2'0,"-4"0,2 0,-1 0,0 0,-1 1,1-1,0 0,0 0,-1 1,-1-1,2 0,0 0,0 0,0 0,0 1,0-1,-1 0,2 0,0 0,-1 0,1 0,0-1,0 1,0 0,0 0,1-1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739 237,'2'0,"-4"0,2 0,0 0,0 0,0 0,0 0,0 0,0 0,0 0,0 0,0 0,1 0,0 0,0 0,-1 0,1 0,0 0,0 0,0 0,0 0,-1 0,1 0,-1-1,0 1,0 0,1-1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737 227,'2'0,"-4"0,2 0,0 0,0 0,0 0,0 0,0 0,1 0,0 0,1 0,-1 0,-1 0,2 0,-2 0,1 0,-1 0,0 0,1 0,-1 0,0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780 217,'2'0,"-4"0,2 0,0 0,0 0,0 0,-1 0,1 0,0 0,0 0,0 0,0 0,0 0,0-1,0 1,1 0,-1 0,0-1,0 1,1 0,-1 0,1 0,-1-1,1 1,0 0,-1 0,1 0,1 0,-1 0,0 0,-1 0,1 0,0 0,-1 1,1-1,0 2,-1-2,0 1,0 1,0-1,0 0,0 0,-1 1,1-1,-1 0,-1 2,1-1,1-1,-1 0,0 0,0 0,0 0,0 0,0 1,0-2,1 1,-1-1,1 0,0 0,0 1,-1-1,1 0,0 0,0 0,0 0,0 0,0 0,0 0,0 0,0 0,0 1,1-1,0 0,0 0,0 0,0 0,-1 0,1 0,0 0,0 0,-1 0,1 0,0 0,1 0,-1 0,0-1,0 1,-1 0,1-1,0 1,0-1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754 433,'2'0,"-4"0,2-1,0 1,0 0,0 0,0 0,0 0,0 0,0 0,0 0,0 0,0 0,0 0,0 0,0 0,0 0,1 0,-1 0,0 0,0 0,0 0,0 0,0 0,0 0,0 0,0 0,0 0,0 0,0 0,0 0,0 0,0 0,0 0,0 0,0 0,0 0,0 0,0 0,0 0,0 0,0 0,0 0,0-1,0 1,0 0,0 0,0 0,0 0,0 0,0 0,0 0,0 0,0 0,0 0,0 0,0-1,0 1,0 0,0 0,0 0,0 0,0 0,0 0,0 0,0 0,0 0,0 0,0 0,0 0,0 1,0-1,1 0,-1 0,0 0,0 0,0 0,0 0,0 0,0 0,0 0,0 0,0 0,0 0,0 0,0 0,0 0,0 0,0 0,0 0,0 0,0 0,0 0,0 0,0 0,0 0,0 0,0 0,0 0,0 0,0 0,0 0,0 0,0 0,0 0,0 0,0 0,0 0,-1 1,1-1,0 0,0 0,0 0,0 0,0 0,0 0,0 0,0 0,0 0,0 0,0 0,0 0,0 0,0 0,0 0,0 0,0 0,0 0,0 0,0 0,0 0,1-1,-1 1,0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807 226,'0'-1,"0"1,0 0,1 0,-1 0,0 0,0 0,0 0,0-1,0 1,0 0,0 0,0 0,0 1,0-1,1 0,-1 1,0-1,1 0,-1 1,0-1,1 1,-1 0,1 0,-1-1,1 0,-1 1,1-1,-1 1,0-1,1 0,-1 0,1 0,0 0,0-1,0-1,0 0,-1 2,1-1,-1 1,0-1,0 0,1 1,-1-1,0 1,0 0,0 0,0-1,0 1,0 0,0 0,0 0,0 0,0 0,0 0,0 1,0 0,0 0,0 0,0 1,-1-1,1 1,0 0,-1 0,1 0,0-1,-1 1,1 0,0 0,-1 1,1-1,-2 3,1-1,1-2,-1 0,1-1,-1 1,1-1,-1 0,1 0,-1 0,1 0,-2 0,2 0,-1-1,1 0,-1 1,0-1,1 0,-1-1,0 1,1 0,-1-1,-1 0,2 0,-1 0,0 0,1 0,0 0,0 0,0 0,1 0,0 0,0 0,0 0,0 0,1 0,-1 0,1 0,3-1,-2 1,-1 0,0 0,0 1,-1-1,1 1,0 0,1-1,-2 1,2 0,-2 0,0 0,-1 0,1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841 230,'2'0,"-4"0,2 0,0 0,0 0,0 0,0 0,0 0,0 0,0 0,0 0,0 0,0 0,0 0,0 0,0 0,-1 0,1 0,0 0,0 0,0 0,0-1,0 1,0 0,0 0,0-1,0 1,0 0,0-1,0 1,0 0,1 0,-1 0,0 0,0-1,1 1,-1 0,0 0,0 0,1 0,0 0,-1 0,0 1,1-1,-1 1,0-1,1 1,-1 0,0-1,0 1,0 0,0 0,0 1,-1-1,1 0,0 0,-1-1,1 1,-1 0,0 1,1-2,-1 1,1-1,0 1,-1-1,1 0,0 0,0 1,0-1,0 0,-1 0,1 0,0 0,0 0,0 0,0 0,0 0,0-1,1 1,-1-1,0 0,1 1,0-2,-1 1,2-1,-1 1,-1 0,2-1,-1 1,-1 0,1 0,0 0,-1 0,1 1,-1-1,1 1,-1-1,0 1,1-1,-1 1,0 0,0 0,0 0,0 0,0-1,0 1,0 0,0 1,0-1,-1 1,0 0,0 0,1 0,0 0,-1 0,1 0,0 0,-1 0,1 0,0 1,0-1,0 0,1 0,-1 0,0-1,1 1,-1-1,1 1,0-1,0 1,0-1,-1 0,1 0,-1 0,1 0,-1 0,2-1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870 221,'2'0,"-4"0,2 0,0 0,0 0,0 0,0 0,0 0,0 0,0 0,0 0,0 0,0 0,0 0,0 0,1-1,-1 1,0 0,1 0,-1 0,1 0,0 0,0 0,-1 0,1 0,0 0,-1 1,1-1,-1 0,1 0,-1 0,0 1,1-1,-1 1,0-1,1 0,-1 1,0-1,0 1,0 0,0-1,0 3,0-2,-1 1,1-1,-1 0,1 0,-1 0,0 0,1 0,0-1,-1 1,1-1,0 1,0 0,0-1,0 1,0-1,0 0,0 0,0 1,0-1,0 0,0 0,0 1,1-1,-1 0,1 0,-1 0,0 0,1 0,-1 0,1 1,0-1,-1 0,1 0,0 0,0-1,0 1,0 0,-1 0,0 0,1 0,0-1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881 230,'2'0,"-4"0,3 0,-1 0,0 0,0 0,0 0,0 0,0 0,0 0,0 0,0 0,0 0,0 0,0 0,-1 0,-1 0,1 0,-1 0,1 0,0 0,0 0,1 0,-1 0,0 0,1 0,0 0,-1 0,1 0,0 0,0 0,0 0,-1 0,1 0,0-1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906 194,'2'0,"-4"0,2 0,0 0,0 0,0 0,0 0,0 0,0 0,1 0,-1 0,1 0,0 0,-1 0,1 1,-1-1,0 0,0 0,1 1,-1-1,0 1,0-1,0 0,0 1,0-1,-1 1,0-1,1 1,-1-1,1 0,0 0,0 0,-1 1,1-1,0 0,0 0,0 0,0 0,0 0,1 1,-1-1,1 0,-1 0,1 1,0-1,-1 1,1-1,-1 1,0-1,0 1,0 0,0-1,0 1,0-1,0 1,-1 0,1 0,-1-1,0 1,0-1,1 1,-1-1,0 0,0 0,0 1,1-1,-1 0,1 0,0-1,0 1,-1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914 240,'2'0,"-4"0,2 0,0 0,0 0,0 0,1 0,-1 0,1 0,0 0,-1 0,1 0,0 0,-1 0,1 0,0 0,0 0,0 0,0 0,0 0,1-1,-1 1,-1 0,1 0,0 0,-1 0,1 0,-1 0,0 0,1-1,-1 1,0 0,0 0,0 0,1 0,-1 0,0 0,0-1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926 226,'2'0,"-4"0,2 0,0 0,0 0,0 0,0 0,0 0,0 0,0 0,0 0,0 0,0 0,0 0,0 1,-1-1,1 0,0 1,0 0,0 0,0 1,0-1,0 0,0 1,0-1,-1 1,1-1,0 0,0 0,0-1,0 1,1 0,-1 0,0-1,0 0,0 1,0-1,0 0,0 0,0 1,0-1,0 0,0 0,0 0,0 0,0 0,0 0,0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964 232,'2'0,"-4"0,2 0,0 0,0 0,0 0,0 0,1 0,-1 0,0-1,0 1,0 0,1 0,-1-1,0 1,0-1,0 1,0 0,0-1,0 1,0 0,0-1,0 1,0 0,0 0,0-1,-1 1,1 0,0 0,-1 0,1 0,-1-1,1 1,-1 1,0-1,0 0,0 0,0 1,0 0,0-1,0 1,1 0,-1-1,0 2,0-1,1 0,-1-1,1 1,0-1,0 1,-1 0,1-1,0 1,0-1,0 1,0-1,0 1,1-1,-1 0,0 1,0-1,0 0,1 1,-1-1,0 0,1 0,-1 0,1 1,-1-1,1 0,0 0,0 0,0 0,1 0,-1 0,0-1,0 1,1-1,-1 1,0-1,0 0,0 1,0-1,0 0,2-1,-2-1,1 1,-2 1,1-1,-1 1,1 0,-1-1,0 1,0 0,0-1,0-1,-1 2,1-1,-1 1,0-1,1 1,-1 0,-1-2,2 2,-1 0,0 1,0-2,0 2,0 0,1-1,-1 1,0-1,0 1,1 0,-1 0,-1 0,2 0,-1 0,0 0,1 0,-1 1,1-1,-1 0,0 0,1 1,-1-1,1 0,-1 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972 249,'2'0,"-4"0,2 0,0 0,0 0,0 0,0 0,0 0,0 0,0 0,0 0,0 0,0 0,0 0,0 0,0 0,0 0,0 0,0 0,0 0,0 0,0 0,0 1,0-1,0 1,1-1,-1 1,0-1,0 1,1-1,-1 1,0-1,1 0,-1 1,0-1,1 0,-1 0,0 1,0-1,1 0,-1 0,0 0,1 0,0-1,-1 1,0-1,1 1,-1 0,0-1,1 1,-1-1,0 1,0-1,0 1,0 0,0 0,0 0,1 0,-1-1,0 1,0 0,0 0,0 0,0 0,0 0,0 0,0 1,0-1,-1 2,1-1,0 0,0 1,0-1,0 0,0 1,-1 0,1 1,-1 0,1-1,-1-1,1 1,-1 1,0-1,0 0,0 0,1-1,-1-1,1 1,-1-1,0 1,1 0,-1-1,1 0,-1 0,1 0,0 0,-1 0,0 0,1 0,0-1,-1 1,1-1,0 1,0-1,1 0,-1 0,1 0,0 0,0 0,0 0,1-1,-1 1,2 0,-2 0,1 0,-1 0,0 1,0-1,0 1,1-1,-2 1,1-1,0 1,-1 0,2-2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1024 225,'2'0,"-4"0,2-1,0 1,0 0,0-1,0 1,0 0,0-1,0 1,0 0,-1 0,1 0,0 0,-1-1,1 1,-1 0,1 0,-1 0,0 0,0 0,0 1,1-1,-1 0,0 1,0 0,0 0,0-1,0 1,0 0,-1 1,2-1,-1-1,1 1,0 0,0-1,-1 1,1-1,0 1,0-1,0 0,1 0,-1 1,0-1,0 0,1 0,-1 0,1 0,0 0,-1 0,1 0,0-1,0 1,-1-1,2 0,-1 0,0 1,-1-1,1 1,-1 0,1-1,-1 1,0 0,1-1,-1 1,0 0,0 0,0 0,0 0,1 0,-1 0,0 0,0 0,0 0,0 1,0 0,0-1,0 2,0-1,0 0,-1 1,1-1,-1 6,1-5,0 0,-1 3,0-2,1-1,-1 1,1-1,-1 2,0-2,1 0,-1-1,0 1,0 0,0-2,0 1,1-1,-1 0,0 0,0 0,1 0,-2-1,2 0,-1 1,0-2,1 1,-1-1,1 1,1 0,-1 0,1 0,0 0,0 0,0 0,1 0,0 0,0 0,0 0,0 0,2 0,-2 0,0 1,-1-1,1 1,-1-1,-1 1,1 0,0 0,1-1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756 441,'2'0,"-4"0,2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0,0-1,0 1,0 0,0 0,0 0,0 0,0 0,0 0,0 0,1 0,-1 0,0 0,0 0,0 0,1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1053 223,'2'0,"-4"0,2 0,1 0,-1-1,0 1,1 0,-1-1,0 1,0 0,0 0,0 0,0 0,0 0,0 0,0 0,0 0,1 0,-1 0,-1 0,1 1,-1 0,0 0,0 0,1 0,-1 0,0 1,-1 1,1-1,-1 4,1-5,1 0,-1 4,1-4,0 1,0-1,1 0,-1 0,1 0,-1-1,1 1,2-1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1064 227,'2'0,"-4"0,2 0,0 0,0 0,0 1,0-1,0 0,-1 1,1-1,0 1,0-1,0 1,0-1,0 1,0-1,0 0,0 0,1 1,-1-1,0 0,0 0,0 0,1 1,-1-1,0 0,1 0,0-1,0 1,-1-1,0 1,1 0,-1-1,1 1,-1 0,0-1,1 1,-1 0,0-1,0 1,0 0,0 0,0 0,0 0,0 0,0 0,0 0,0 2,0-2,0 1,0 1,0-1,0 0,0 1,0-1,-1 1,1 0,0-1,-1 1,0 1,1-2,-1 1,1-1,-1 1,0-1,0 1,0-1,-1 0,2-1,-2 1,1-1,0 0,0 0,1 0,-1 0,1 0,-1-1,1 1,-1 0,1-1,0 0,0 1,0-1,1 0,0 0,2-2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1080 244,'2'0,"-4"0,2 0,0 0,0 0,0 0,0 0,0 0,0 0,0 0,0 0,0 0,0 0,0 0,0 0,1 0,-1 1,0-1,1 0,-1 1,0-1,0 0,0 1,0 0,0 0,0 0,-1 0,1 1,-1-1,1 0,-1 0,1 0,-1-1,1 1,0-1,-1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1099 228,'2'0,"-4"0,2 0,0 0,0 0,0 0,0 0,0 0,0 0,0 0,0 0,0 0,1 0,-1 0,0 0,0 0,1 0,-1 1,1-1,-1 0,1 1,0 0,-1-1,1 0,-1 1,1 0,0 0,-1-1,0 1,1-1,-1 1,0 1,0-1,0 1,-1-2,1 1,-1 1,1-1,-1 1,0 0,1-2,0 1,-1-1,1 1,0-1,0 1,0-1,-1 0,1 1,0-1,0 0,1 1,-1-1,0 0,1 0,0 1,1-1,-1 0,0 0,0 0,-1 0,1 0,0-1,0 1,-1 0,1 0,-1 0,1-1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1095 246,'2'0,"-4"0,2 0,0 0,0 0,0 0,0 0,0 0,0 0,0 0,1-1,0 1,0 0,-1 0,1 0,1 0,-1 0,1 0,-1 0,0 0,0 0,-1 0,1-1,0 1,1-1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1122 219,'2'0,"-4"0,2 0,0 0,0 0,0 0,1 2,-1-1,1 0,-1 0,1 0,-1 0,1 1,-1-1,1 4,-1-4,0 1,0 0,0 0,-1 0,1-1,0 1,-1-1,1 1,-2 0,2 0,-1-1,0 0,0 0,1 0,-1-1,0 1,1 0,0-1,0 0,-1 0,1 1,0-1,0 0,0 0,0 0,0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1142 240,'2'0,"-4"0,2 0,0 0,0 0,0 0,0 0,0 0,0 0,1 0,0 0,1 0,-1 0,0 0,0 0,0 1,1-1,-1 0,0 0,1 0,0 0,-2 0,1 0,0 0,-1 0,1 0,-1 0,1 0,-1 0,1 0,-1 0,0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1145 229,'2'0,"-4"0,2 0,0 0,0 0,0 0,1 0,-1 0,0 0,1 0,1 0,0 0,-1 0,0 0,1 0,0 0,-1 0,0 0,0 0,0 0,-1 0,1 0,-1 0,1 0,-1 0,1 0,-1 0,0 0,0 0,1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1181 230,'2'0,"-4"0,2 0,0 0,0 0,0 0,0 0,0 0,0 0,0-1,0 1,0 0,0 0,0 0,1 0,-1 0,0-1,0 1,0 0,0 0,0 0,0 0,1-1,-1 1,0 0,0 0,1 0,-1 0,0-1,1 1,-1 0,1 0,0 0,0 0,-1 0,0 0,1 0,-1 0,1 1,-1-1,0 0,1 0,0 1,-1 0,0-1,0 1,0 1,0-1,0 0,-1 1,0 0,0-1,0 0,0 0,-1 1,-1 0,2-2,-1 2,1-2,0 1,0-1,1 0,-1 1,1-1,-1 0,1 0,0 1,0-1,0 0,0 0,0 0,0 0,0 0,0 0,1 0,0 0,0 0,-1 1,1-1,0 0,0 0,0 0,0 0,0 0,1 0,-1 0,0 1,0-1,-1 0,1 0,-1 0,0 0,1 0,-1 0,1 0,0-1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1207 243,'2'0,"-4"0,2 0,-1 0,1-1,0 1,0 0,0 0,-1-1,1 1,0 0,0-1,0 1,0 0,0 0,0-1,0 1,0-1,0 1,0 0,0 0,0-1,0 1,0 0,1-1,-1 1,1 0,-1 0,0 0,0 0,1 0,-1 0,0 0,1 1,-1-1,0 0,0 1,0 0,0-1,0 1,0 1,-1-1,1 0,-1 0,1 0,-1 0,0 0,0 0,1-1,-1 1,1-1,-1 1,0-1,1 1,0-1,0 0,0 0,0 0,0 0,0 0,0 0,0 0,0 0,0-1,1 0,0 0,0 0,0 0,0 0,-1 0,1 0,0 0,1-1,-1 2,0-1,-1 0,1 0,-1 1,1-1,-1 1,1 0,-1-1,0 1,0 0,0 0,0-1,1 1,-1 0,-1 1,0-1,1 1,-1-1,1 1,-1 0,1 0,-1 1,1-2,-1 1,1 0,0 0,0-1,0 1,0 1,0-1,1-1,-1 1,0-1,1 1,-1-1,1 1,0 0,0-1,0 0,-1 0,1 1,-1-1,1 0,-1 0,2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756 452,'2'0,"-4"0,2 0,0 0,0 0,0 0,0 0,0 0,0 0,0 0,0-1,0 1,0 0,1 0,-1 0,0 0,0 0,0 0,0 0,0 0,0 0,0 0,0 0,0 0,1 0,-1 1,0-1,0 0,0 0,0 0,0 0,0 0,0 0,0 0,0 0,0 0,0 0,0 0,0 0,0 0,0 0,0 0,0 0,0 0,0 0,0 0,0 0,0 0,0 0,0 0,0 0,0-1,0 1,0 0,0 0,0 0,0 0,0 0,1 0,-1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1234 239,'2'0,"-4"0,2 0,0 0,0 0,0 0,0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0,0 0,0 0,0 0,0 1,0-1,0 0,0 0,0 0,0 0,0 0,0 0,0 0,0 0,0 0,0 0,0 0,0 0,0 0,0 0,0 1,0-1,0 0,0 0,0 0,0 0,0 1,0-1,0 0,0 1,0-1,0 0,0 2,1-2,-1 1,0-1,0 0,0 1,0-1,1 0,-1 1,0-1,0 1,0-1,1 0,-1 0,0 0,1 1,-1-1,1 0,-1-1,1 1,-1 0,1-1,-1 1,1-1,0 0,-1 0,1 0,-1 1,1-1,-1 0,0 1,0-1,1 0,-1 0,0 1,0 0,0-1,1 1,-1 0,0-1,0 1,0 0,0 0,0 0,0 0,0 0,0 0,0 1,0 1,-1-1,1 1,0-1,0 0,0 1,0 0,-1 2,1-2,-1-1,1 1,0 0,-1 0,0 1,0-1,0 0,0 0,0-1,1 0,-1 0,0 0,0 0,0 0,0 0,1-1,-1 1,0-1,-1 0,1 1,1-1,-1 0,0 0,1-1,-1 1,0 0,0-1,0 0,1 0,0 1,0-2,1 0,1 0,-1 1,0 0,1 0,0 0,0 0,0 0,2-1,-2 1,0 0,-1 1,2-1,-2 0,1 0,-1 1,0-1,1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1272 226,'2'0,"-4"0,2 0,0 0,0 0,0 0,0 0,0 0,0 0,0-1,0 1,1 0,-1 0,1 0,-1 0,1 1,0-1,0 0,-1 1,1-1,0 1,0 0,-1 0,0 0,0 0,0-1,0 1,-1 0,1 2,-1-2,0 0,1 0,-1 0,0 0,0 0,1 0,-2 1,2-1,0-1,-1 1,1-1,0 1,-1-1,1 1,0-1,0 1,0-1,0 0,0 1,0-1,0 0,0 0,0 0,0 1,1-1,-1 0,1 0,-1 0,1 0,0 0,-1 0,1 0,0 0,-1 0,1 0,0 0,0 0,-1 0,1-1,0 1,0-2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1286 237,'2'0,"-4"0,2 0,0 0,1 0,-1 0,0 0,0 0,0 0,-1 0,0 0,0 0,-2 0,2 0,0 0,-2 1,1-1,1 0,0 0,0 0,0 0,0 0,0 0,1 0,-1 0,1 0,-1 0,1 0,-1 0,1 0,0 0,0 0,0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1296 196,'2'0,"-4"0,2 0,0 0,0 0,0 0,0 0,0 0,0 0,0 0,0-1,0 1,0 0,1 1,0-1,-1 0,1 1,-1-1,0 0,0 0,1 1,-1-1,0 1,0-1,0 1,0-1,-1 1,1-1,0 1,-1-1,1 1,-1-1,0 0,1 1,-1-1,1 0,-1 0,1 1,0-1,-1 0,1 0,0 0,0 0,0 0,0 0,0 0,1 1,0-1,-1 1,1-1,-1 0,1 1,0 0,-1-1,1 0,-1 1,0 0,0-1,1 1,-1-1,-1 1,1-1,0 1,0-1,-1 1,1-1,-1 0,1 1,-1-1,0 0,0 1,1-1,-1 0,1 0,0 0,-1 0,1 0,0 0,-1 0,1 0,0 0,0 0,0 0,-1 0,1 0,0 0,0-1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1252 198,'2'0,"-4"0,3-1,-1 1,0 0,0 0,0 0,0 0,0 0,0 0,0 0,0 0,0 0,0 0,0 0,0 0,0 0,0 0,0 0,0 0,0-1,0 1,0 0,0 0,0 0,0 0,0 0,0 1,0-1,-1 1,0 0,-1 0,1 0,-1 1,-1-1,0 1,-4 3,-1 1,4-3,0 0,0 0,0 0,1 0,-1 0,1 0,0 0,0 0,0 0,-3 2,3-3,1 1,-1-1,1 0,0 0,-1 0,-1 2,2-2,0 0,1-1,-2 1,2-1,-1 1,1-1,0-1,1 1,0-1,-1 0,1 0,0 1,0-1,0 0,-1 0,1 0,0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871 183,'2'0,"-4"0,2 1,0-1,0 0,0 0,0 0,0 0,0 0,0 0,-1 0,1 1,0-1,-1 1,0 0,1 0,-1 1,0-1,0 1,-1 2,1-2,-1 0,1 1,-1 1,-1-1,1 1,-1 0,-2 4,2-4,0 0,1 0,-1-1,1 0,-4 3,4-3,-2 2,2-3,0 0,0 0,0 0,1 0,-1-1,0 2,0-1,1-1,1 0,-1-1,0 2,0-2,1 1,0-1,-1 1,1-1,0 0,0 0,0 0,0 0,0 1,0-1,-1 0,1 0,0 0,0 0,0 0,0 0,0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177 330,'0'-1,"0"1,0 0,0 0,0 0,0 0,0 0,0 0,0 0,0 0,1 1,0-1,0 0,1 0,-1 0,2 0,-1 0,-1 0,4 0,-4 0,1 0,-1 0,0 0,0 0,0-1,0 1,-1 0,1 0,0 0,-1 0,1 0,-1 0,0 0,0 0,0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185 321,'2'0,"-4"0,4 0,-1-1,2 1,-2 0,2 0,-2 0,0 0,0 0,0 0,0 0,0 0,-1 0,1 0,-1 0,1 0,-1 0,0 0,0 0,0 0,0 0,0 0,0 0,0-1,0 1,0 0,0-1,0 1,0 0,0 0,0-1,0 1,-1 0,1-1,0 1,0 0,0 0,0 0,0 0,0-1,0 1,0 0,0 0,1 0,-1 0,1 0,-1 1,1-1,0 1,0-1,0 1,0 0,0-1,0 1,0-1,-1 1,1 0,-1-1,1 1,-1-1,0 1,0-1,0 1,0-1,0 1,0 0,0-1,-1 1,1 0,-2 0,0 0,2 0,-1-1,0 0,0 1,1-1,-1 1,1-1,0 0,-1 0,1 0,0 0,0 0,0 0,-1 0,1 0,0 0,0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272 329,'2'0,"-4"0,2 0,0 0,0 0,0 0,0 0,0 0,0 0,0 0,0 0,0-1,0 1,0 0,1 0,-1 0,0 0,-1-1,1 1,0 0,0-1,0 1,0 0,0-1,-1 1,0-1,1 1,-1-1,0 1,0 0,0 0,1 0,-1 0,-1 0,2 0,-1 0,0 0,1 0,-1 1,1-1,-1 0,1 1,-1-1,1 1,0-1,-1 1,1 0,0-1,0 1,0 0,-1 0,2 0,-1 0,0 0,0-1,0 1,0 0,1 0,-1-1,0 0,0 1,0-1,1 0,-1 0,0 0,0 0,1 0,-1 0,1 0,0 0,0-1,0 0,0 0,0 0,-1 0,1 0,0 0,0 0,0 0,-1 0,1 0,-1 0,1 0,0 0,-1-1,0 1,1 0,-1 0,0 0,1-1,-1 1,0 0,0 0,-1-1,0-1,1 2,-1 0,0 0,0 0,0 0,0-1,-2 1,2 0,-1-1,1 1,-1 1,1-1,1 1,-1 0,-1-1,2 1,-1 0,-1-1,2 1,-1 0,0 0,0 1,0-1,1 0,-1 1,0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275 345,'2'0,"-4"-1,2 1,0 0,0 0,0 0,0 0,0 0,0 0,0 0,0 0,0 0,0 0,0 0,0 0,0 1,1-1,-1 1,0-1,1 1,-1 0,1-1,0 1,-1-1,0 1,1-1,-1 0,1 1,-1-1,0 0,0 0,1 0,-1 0,0 0,0 0,0 0,1 0,-1 0,0 0,1-1,-1 1,0 0,1-1,-1 1,0-1,1 0,-1 1,0 0,0-1,0 1,0 0,0 0,0 0,0 0,0 0,0 0,0 0,1 0,-1 1,0 0,0 0,0 0,0 1,0-1,0 0,1 2,-1-1,0 1,0-1,0 0,0-1,0 1,0-1,0 1,0-1,0-1,0 1,-1-1,1 0,0 1,-1-1,0 0,0 0,0-1,0 1,-1-1,1 1,0-1,1 1,-1-1,1-1,-1 2,2-2,-1 1,2-1,-1 1,0 0,0 0,1 1,-1-1,1 0,-1 1,1-1,-1 1,1-1,-1 1,0 0,0-1,2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759 460,'2'0,"-4"0,2 0,0 0,0 0,0 0,0 0,0 0,0 0,0 0,0 0,1 0,-1 0,0 0,0 0,1 0,-1 0,0 0,0 1,0-1,0 0,0 0,0 0,0 0,0 0,0 0,0 0,0 0,-1 0,1 0,0 0,0 0,0 0,0 0,0 0,0 0,0 0,0 0,0 0,0 0,0 0,0 0,0 0,0 0,0 0,0 0,0 0,0 0,0 0,0 0,0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342 324,'2'0,"-4"0,1 0,1-1,0 1,0 0,0 0,-1 0,1 0,0 0,-1 0,1 0,-1 0,0 0,1 0,-1 1,0 0,1-1,-1 2,0-1,1 0,0 0,-1 0,1-1,0 1,0-1,0 1,0 0,0-1,0 0,1 1,-1-1,0 0,0 0,1 0,-1-1,1 1,0-1,-1 1,1-1,0 0,-1 1,1-1,-1 0,1 1,-1-2,1 2,-1 0,0-1,0 1,1 0,-1-1,0 1,0 0,0 0,0 0,0 0,0 0,0 0,1 2,-1 0,0-1,0 0,0 1,0-1,0 1,0 0,0 2,0-1,0-1,0 0,-1-1,1 3,-1-3,1 0,-1 2,0-2,1-1,-1 1,1 0,-1-1,0 0,1 0,-1 1,-1-1,2-1,-1 1,0-1,0 1,0-1,1 1,0-1,-1 0,1 1,0-1,0 0,0 0,1 0,0 0,0 0,0 0,0 0,0 1,1-1,-1 0,0 1,1-1,0 0,-1 1,0 0,1-1,-1 1,4-1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357 324,'2'0,"-4"0,2 0,1-1,-1 1,0 0,0 0,0-1,0 1,0 0,0 0,0 0,0 0,0-1,0 1,0 0,0 0,0 0,0 0,0 0,0 1,0-1,0 1,0 0,0 0,0 0,0 1,0-1,0 0,0 1,0-1,1 2,-1-1,0-1,1 2,-1-2,1 0,-1 0,1 0,1 0,1 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378 324,'2'0,"-4"0,2 0,0 0,0 0,0 0,0 0,0 0,0 0,0 0,0 0,0 0,0 1,0-1,0 1,0 0,0 0,1 0,-1-1,0 1,0 0,1 0,-1 0,0-1,1 1,-1-1,0 0,1 0,-1 0,0 0,0 0,1 0,-1 0,0 0,1 0,-1-1,0 1,1-1,-1 0,1 1,-1-1,0 1,0-1,1 0,-1 1,0-1,0 1,0 0,0 0,0-1,0 1,0 0,0 0,0 0,0 0,0 0,0 1,0 0,1 0,-1 0,0 1,0-1,0 0,0 1,0 0,0 0,0 0,0 0,0 0,0 0,0 0,0 0,0-1,0 1,-1-1,1 1,0-1,-2 2,0-1,1-1,1-1,-1 0,0 0,0 0,-1 0,1-1,0 0,1 1,-1-1,1 1,0-1,0 0,0 0,0 0,1 0,0-1,0 1,1-1,-1 1,1 0,-2 1,1 0,0-1,0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364 320,'2'0,"-4"0,3 0,-1 0,0 0,0 0,0 0,0-1,0 1,1 0,-1 0,0 0,0-1,0 1,0 0,0 0,0 0,1 0,-1-1,0 1,0 0,0 0,0 0,0 0,0 0,0 0,0 0,0-1,0 1,0 0,0 0,0 0,0 0,0 0,0 0,0 0,0 0,0 1,0 0,0-1,0 1,-1 0,1 0,-1 0,1 0,-1 0,1 0,-1 0,1 0,-1 1,1-1,0 0,0 0,0 0,-1-1,1 1,0 0,0 0,0 0,0 0,1 0,-1 0,0 0,0 0,1 0,-1 0,1 0,-1 0,1 1,-1-2,1 1,-1 0,0-1,1 1,-1 0,1-1,-1 0,0 1,0-1,1 0,-1 0,0 0,0 1,1-1,-1 0,0 0,0 0,0 0,0 0,1 0,-1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405 339,'2'0,"-4"0,2 0,0-1,0 1,0 0,0 0,0 0,0 1,0-1,1 1,-1-1,0 1,0 0,-1 0,1-1,0 2,-1-1,1 0,0 0,-1 0,1 0,0-1,-1 1,1 0,0-1,-1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421 322,'2'0,"-4"0,2 0,0 0,0 0,0 0,0-1,0 1,0 0,0 0,0 0,1 0,-1 0,0 0,1 0,0 0,-1 1,1-1,-1 0,1 1,0-1,-1 1,1 0,-1 0,1 1,-1-1,0 0,0 0,-1 0,1 0,0 0,-1 0,1 1,0-2,-1 1,1 1,0-1,0-1,-1 1,1-1,0 1,1-1,-1 0,0 0,0 1,1-1,-1 0,1 0,-1 0,2 1,-2-1,2 0,-2 0,1 0,-1 0,1 0,-1-1,0 1,1 0,0-1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418 336,'2'0,"-4"0,2 0,0 0,0 0,0 0,1 0,-1-1,1 1,-1 0,1 0,0 0,0 0,0 0,1-1,-2 1,2 0,-1 0,1 0,-2-1,3 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442 317,'2'0,"-4"0,2 0,0 0,0 0,1 1,-1-1,0 1,1 0,-1 0,1 0,-1 1,0 0,0-1,0 4,0-3,0 0,-1 0,1 0,-1 0,-1 2,1-2,0 0,0-1,0 0,1 1,-1-1,0 0,-2 1,1-1,2-1,-2 1,1-1,-1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369 320,'2'0,"-5"-1,3 1,0 0,0 0,0 0,0 0,0 0,0 0,0 0,0 0,0 0,0 0,0 0,0 0,0 0,0 0,-1 1,1-1,0 0,0 0,0 0,0 0,-1 0,1 0,0 0,0 1,0-1,0 0,0 0,0 0,0 0,-1 0,1 0,0 0,0 0,0 0,0 0,0 0,0 0,0 0,0 0,0-1,0 1,0 0,0 0,0 0,0-1,0 1,0 0,0 0,1-1,-1 1,0-1,0 1,0 0,0 0,1 0,-1-1,0 1,0 0,0 0,0 0,0 0,0 0,0 0,0-1,0 1,0 0,0 0,0 0,0 0,0 0,0 0,0 0,0 1,0-1,-1 0,1 1,-1-1,1 1,-1 1,1-1,-1-1,1 1,0 0,-1 0,1 0,0 0,-1 0,1 0,0 0,0 0,0-1,-1 1,1 0,0 0,0-1,0 1,0 0,-1-1,1 1,0 0,0-1,0 1,0-1,0 1,-1 0,1-1,0 1,0-1,0 0,0 1,0-1,0 0,0 1,0-1,0 0,0 0,0 1,0-1,0 0,0 1,0-1,0 0,-1 1,1-1,0 1,1-1,-1 1,0-1,0 1,0-1,0 0,0 1,0-1,0 1,1-1,-1 1,0-1,0 1,0 0,1-1,-1 1,0-1,1 1,-1-1,0 1,0-1,1 1,-1 0,1-1,-1 0,0 1,0-1,0 0,1 1,-1-1,0 0,0 1,1-1,-1 0,0 0,0 0,0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469 343,'2'0,"-4"0,2 0,0 0,0 0,0 0,0 0,0 0,0 0,0 0,-1 0,1 0,0 0,0 0,1 0,-1 0,0 0,1 0,0 0,1-1,3 1,-2 0,-2-1,0 1,-1 0,2 0,-2 0,1 0,-1 0,1 0,-1 0,0 0,1 0,-1 0,0 0,0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763 469,'2'0,"-4"0,2 0,0 0,0 0,0 0,0 0,0 0,0 0,0 0,0 0,0 0,0 0,0 0,0 0,0 0,0 0,0 0,0 0,0 0,0 0,0 0,0 0,0 0,0 0,0 1,1-1,-1 0,0 0,0 0,0 0,0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468 334,'2'0,"-4"0,2 0,0 0,0 0,0 0,0 0,1 0,-1 0,0 0,1 0,0 0,0 0,0 0,-1-1,2 1,-1 0,0 0,0 0,0 0,0 0,0 0,0 0,-1 0,1 0,0 0,-1 0,0 0,1 0,-1 0,0 0,0 0,1 0,-1 0,0 0,2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508 338,'2'0,"-4"0,2 0,0 0,0 0,0 0,0 0,0 0,0 0,0-1,0 1,0 0,0 0,0-1,0 1,0 0,0-1,1 1,-1-1,1 0,-1 1,1-1,0 0,-1 1,1 0,0-1,-1 1,1 0,0-1,-1 1,1 0,-1 0,0 0,1 0,-1 0,0 0,1 1,-1-1,0 0,0 1,1-1,-1 1,0 0,0 0,1 0,-1 0,0 0,0 0,0 0,0-1,0 1,-1 0,1 0,0 0,0-1,-1 1,1-1,0 1,-1-1,1 1,-1-1,1 1,0-1,-1 1,1-1,-1 0,1 0,0 1,-1-1,1 0,-1 0,1 0,0 1,-1-1,1 0,-1 0,1 0,-1 0,1 0,-1 0,1 0,-1 0,1 0,-1 0,1 0,-1 0,1 0,-1-1,1 1,0 0,-1 0,1-1,0 1,-1 0,1-1,0 1,0-1,0 1,-1-1,1 0,0 1,0 0,0-1,0 1,0-1,0 1,0-1,0 1,0-1,0 1,0-1,0 0,0 0,0 1,1 0,-1-1,0 1,0-1,0 1,1-1,-1 1,0-1,2 0,-1 0,-1 1,1-1,1 1,0-1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552 352,'2'0,"-4"0,2 0,0 0,0 0,0 0,0 0,0 1,0-1,0 0,0 0,0 0,0 0,0 0,1 0,1 0,0 0,3 0,-3 0,-1-1,1 1,0 0,0 0,2 0,-3 0,1 0,1 0,-1-1,0 1,-1 0,-1 0,1 0,0 0,-1 0,1 0,-1 0,0 0,0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560 345,'2'0,"-4"0,2 0,1 0,0-1,0 1,1 0,-1 0,1 0,-1 0,1 0,1 0,-2 0,1 0,1 0,-2 0,0 0,0 0,0 0,0 0,0 0,-1-1,1 1,-1 0,0 0,0 0,0 0,0-1,0 1,0-1,0 1,0-1,-1 1,1-1,0 1,0-1,0 1,0 0,-1-1,1 1,0 0,0 0,0-1,0 1,0 0,0 0,0 0,0 0,0 0,0 0,0 0,1 0,0 1,0-1,0 0,0 1,0-1,0 1,1 0,-2 0,1-1,0 1,-1-1,1 1,-1-1,1 1,-1-1,0 1,0-1,0 1,0 0,0-1,-1 1,1 0,-1 0,0 0,0-1,0 1,0 0,-1 1,0-2,1 1,0 0,-2 0,3-1,-1 1,0-1,1 0,0 0,-1 0,1 0,0 0,0 0,0 0,-1 0,1 0,0 0,0 0,0 0,0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643 351,'2'0,"-4"0,2 0,0 0,0-1,0 1,0 0,0 0,0 0,0 0,0 0,0 0,0-1,0 1,0 0,0 0,1-1,-1 1,0-1,0 1,0-1,0 1,0-1,0 0,0 1,0-1,0 1,0-1,0 0,0 1,-1-1,1 1,0-1,-1 1,1 0,-1-1,1 1,-1 0,1 0,-1 0,0 0,1 0,-1 0,1 0,-1 0,0 0,1 0,-1 0,0 1,1-1,-1 0,0 1,0 0,0 0,1-1,0 1,-1-1,1 1,0-1,0 1,0 0,0-1,0 1,0-1,1 1,-1-1,0 1,1-1,0 1,-1-1,0 0,1 0,-1 0,0 0,1 0,-1 0,1 0,-1 0,1 0,0 0,-1 0,1-1,-1 1,1-1,-1 1,1-1,-1 1,1-1,-1 1,0-1,1 1,-1-1,0 1,0 0,1-1,-1 1,0 0,0-1,0 1,0 0,0 0,0 0,0 0,0 0,0 0,0 0,0 1,0 0,0-1,0 1,1 0,-1 1,0 0,0-1,0 1,0-1,0 2,-1 0,1-2,0 1,-1-1,1 0,-1 0,1 0,0 0,-1 0,0 0,1-1,0 1,-1-1,1 0,-1 0,1 0,0 1,-1-1,0 0,0-1,1 1,-1 0,1 0,-1 0,1-1,0 1,0 0,-1-1,1 1,0-1,0 0,1 1,-1-1,1 0,0-1,0 2,1-1,-1 0,0 0,0 0,1 0,0 0,0 0,-1 1,2-2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665 334,'0'-1,"0"1,0 0,0 0,0 0,0 0,0 0,0 0,0-1,0 1,0 0,0 0,0 0,0 0,0 0,0 0,0 0,-1 1,1-1,-1 1,0-1,0 1,0 0,0 0,0 0,1 0,-1 0,0 0,0 1,1-1,-1 0,1 0,0 1,0-1,-1 0,2 1,-1 0,0-1,0 0,0 0,1 0,-1 0,0 1,1-1,-1 0,1 0,-1-1,1 1,-1 0,2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671 338,'2'0,"-4"0,2 0,0 0,0 0,0 0,0 0,0 0,0 0,0 0,0 0,0 0,0 0,0 0,0 0,0 2,0-2,0 1,0-1,0 1,0 0,0-1,0 1,0 0,0-1,0 0,1 0,-1 1,0-1,0 0,1 0,-1 0,0 0,0 0,1 0,0 0,-1 0,0 0,1-1,-1 1,0-1,1 1,-1 0,0-1,1 1,-1-1,0 1,0 0,0-1,0 1,0 0,1 0,-1 0,0 0,0 0,0 0,0 0,0 0,0 0,0 0,0 0,0 0,0 0,0 0,0 0,0 1,0-1,0 1,0 0,-1 1,1-1,0 0,0 0,0 0,0 0,0 0,0 1,-1 0,1-1,0 0,0 0,0 0,0 0,-1 0,1 0,0 0,-1 0,1-1,0 1,-1-1,0 1,0-1,0 1,0-1,0 0,1 1,-1-1,0 0,1-1,0 1,-1 0,0-1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690 349,'2'0,"-4"0,2 0,1 0,-1 0,0 0,0 0,0 0,0 0,0 0,0 0,0 0,0 0,0 0,0 0,1 0,-1 0,0 0,1 1,-1-1,0 0,0 1,0-1,0 1,1 0,-2 0,1 0,0 0,-1 2,1-3,-1 1,0 0,1 0,-1-1,1 1,-1-1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703 338,'2'0,"-4"0,2 0,0 0,0 0,0 0,0 0,0 0,0 0,0 0,0 0,0 0,1 0,-1 0,1 1,-1-1,0 0,1 0,-1 1,1-1,0 0,-1 1,0-1,1 0,-1 0,1 1,-1-1,0 0,0 0,1 1,0 0,-1-1,0 1,0-1,0 1,0 0,0-1,0 1,-1-1,1 1,0 0,-1-1,1 1,-1 0,1 0,-1-1,1 0,0 1,0-1,0 0,0 0,0 1,0-1,-1 0,1 0,0 0,0 0,0 0,0 0,0 0,0 1,0-1,0 0,0 0,1 0,-1 0,0 0,1 1,-1-1,1 0,-1 0,1 0,-1 0,1 0,-1 0,0 0,1 0,0 0,-1 0,1 0,-1 0,1 0,-1 0,0-1,0 1,1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710 348,'2'0,"-4"0,2 0,0 0,0 0,-1 0,0 1,0-1,0 0,0 0,0 0,0 0,0 0,1 0,0 0,-1 0,1 0,-1 0,1 0,0 0,0 0,0 0,-1 0,1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747 458,'2'0,"-4"0,2 0,0 0,0 0,0 0,0 0,0 0,0 0,0 0,0 0,0 0,0 0,0 0,0 0,0 0,0 0,0 0,0 0,0 0,0 0,0 0,0 0,0 0,0 0,0 0,0 0,0-1,1 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720 330,'1'1,"-1"-1,0 0,0 1,1-1,-1 1,0-1,1 1,-1 0,1 0,0 1,0-1,-1 1,1 1,-1-2,0 1,0 0,0-1,0 0,0 2,-1-2,1 0,-1 0,1 0,-2 1,1 0,1-2,0 1,-1-1,1 1,0-1,-1 0,1 0,0 0,0 0,-1 1,1-1,0 0,0 0,0 0,0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743 348,'2'0,"-4"0,2 0,0 0,0 0,0 0,0 0,0 0,0 0,0 0,0 0,0 0,0 0,1 0,-1 0,1 0,0 0,-1 0,2 0,-2 0,1 0,-1 0,1 0,-1 0,0 0,1 0,-1 0,0 0,0-1,1 1,-1 0,0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742 340,'2'0,"-4"0,2 0,-1 0,1 0,0 0,0 0,0 0,0 0,1 0,0 0,0 0,0 0,0 0,0 0,-1 0,1 0,-1 0,0 0,1 0,-1 0,1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770 316,'2'0,"-4"0,2 0,0-1,0 1,0 0,0 0,1-1,-1 1,0 0,0 0,0-1,0 1,0 0,0 0,0 0,0-1,0 1,0 0,0 0,0 0,0 0,0 0,0 0,0 0,0 0,0 0,0 0,0 0,0 0,0 1,0 0,0 1,0-1,0 0,0 1,0 1,0-1,0 0,0 0,-1 3,1-3,0-1,0 1,-1-1,1 2,-1-1,1 0,0-1,0 0,0 0,0 0,-1 0,1-1,0 1,0-1,0 0,0 1,0-1,0 0,0 0,0 0,0 0,0 1,0-1,0 0,0 0,0 0,0 0,0 0,0 0,0 0,0 0,0-1,0 0,0 0,0 1,1-1,-1 1,0-1,1 0,-1 0,1 0,-1 1,1-1,-1 0,1 1,-1-1,1 0,-1 0,1 1,0-1,-1 0,1 1,-1 0,1-1,-1 1,0 0,1 0,-1 0,0-1,0 1,1 0,-1 0,0 0,0 0,0 0,0 0,0 0,1 0,-1 1,0-1,0 0,0 1,0-1,0 1,0 0,0 1,0-1,0 0,0 1,0-2,0 1,0 0,0-1,0 1,0 0,0-1,0 1,0-1,0 0,1 1,-1-1,0 1,0-1,0 1,0-1,0 0,0 1,1-1,-1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800 331,'2'0,"-4"0,2 0,0 0,0 0,0 0,0 0,0 0,0 0,0 0,0 0,0 0,-1 1,1 0,0 0,-1 0,1 0,-1 0,0 1,0 1,1-2,-1 0,1 0,0 0,-1 0,1 0,0 0,0 2,0-2,0-1,0 1,1 1,-1-2,1 1,0 0,0 0,-1-1,1 0,-1 1,2-1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808 334,'2'0,"-4"0,2 0,0 0,-1 0,1 0,0 0,0 0,0 0,0 0,0 0,0-1,0 1,0 0,0 0,0 0,0 0,1 0,-1 0,1 0,-1 0,1 0,-1 0,0 1,1-1,0 0,-1 0,0 1,1-1,-1 0,0 1,1 0,-1-1,0 2,0-2,0 1,0 0,0-1,0 1,-1 1,1-1,-1 1,1-2,0 1,0-1,0 1,0 0,0-1,-1 1,1-1,0 0,0 1,0-1,0 0,1 1,-1-1,0 0,0 0,1 1,-1-1,0 0,1 0,0 0,-1 0,1 0,0 0,-1 0,0 0,1 0,0 0,0-1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801 344,'2'0,"-4"0,1 0,1 0,0 0,0 0,0 0,0 0,0 0,0 0,0 0,0 0,0 0,0 0,0 0,0 0,0 0,1 0,1 0,-2 0,2 0,-1 0,0 0,0 0,0 0,-1 0,1 0,0 0,-1 0,1 0,0 0,0 0,-1 0,0 0,1 0,-1 0,0 0,1-1,-1 1,2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829 327,'2'0,"-4"0,2 0,0 0,0 0,0 0,0 0,0-1,0 1,0 0,0 0,0 0,0 0,0 0,0 0,0 1,1-1,-1 0,1 1,-1-1,1 1,-1-1,2 3,0-1,-1 0,-1-1,1 0,-1 0,1 1,-1-1,0 0,1 0,-1 0,0 2,0-2,0 0,0 1,-1-1,1 0,0 0,-1 0,0 1,0-1,0 0,0 0,0 0,0-1,0 1,0-1,1 0,-1 1,1-1,0 0,0 0,0 0,0 0,-1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822 339,'2'0,"-3"0,1 0,0 0,0 0,0 0,0 0,0 0,0 0,0 0,0 0,0 0,0 0,0 0,0 0,0 0,0 0,0 0,0 0,0 0,0 0,0 0,0 0,0 0,0 0,0 0,0 0,0 0,0 0,0 0,0 0,-1 0,1 1,-1-1,1 0,0 0,-1 0,1 0,0 0,-1 0,1 0,0 0,-1 0,1 1,0-1,-1 0,1 0,-1 0,1 0,0 0,-1 0,1 0,0 0,0 0,0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145 447,'2'0,"-4"0,2 0,0 0,0 0,0 0,0 0,0 0,0 0,0 0,0 0,0 0,0 0,0 0,1 0,-1 0,0 0,1 0,0 0,1 0,1 0,-2 0,2-1,-1 1,0 0,-1 0,0 0,0-1,0 1,0 0,-1 0,1 0,-1 0,1 0,0 0,-1 0,0 0,0 0,0 0,0 0,0 0,0 0,1 0,-1 0,0 0,0-1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428 309,'2'0,"-4"0,2 0,0 0,0 0,0 0,0 0,0 0,0 0,0-1,0 1,1 0,-1 0,0 0,0 0,0 1,0-1,0 0,0 0,1 0,-1 0,0 0,0 0,0 0,0 0,0 0,0 0,0 0,0 0,0 0,0 0,0 0,0 0,0 0,0 0,0 0,0 0,0 0,0 0,0 0,0 0,0 0,0 0,0 0,0 0,0 0,0 0,0 0,0-1,0 1,0 0,0 0,0 0,0 0,0 0,0 0,0 0,0 0,0 0,0 0,0 0,0 0,0 0,0 0,-1 1,1-1,0 0,0 0,0 0,0 0,0 0,0 0,0 0,0 0,0-1,-1 1,1 0,0 0,0 0,0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746 449,'2'0,"-4"0,2 0,0 0,0 0,0 0,0 0,0 0,0 0,0 0,0 0,0 0,0 0,0 0,0 0,0 0,0 0,0 0,0 0,0 0,0 0,0-1,0 1,0 0,0 0,0 0,0 0,0 0,0 0,0 0,0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152 438,'2'0,"-4"0,2 0,0 0,0 0,0 0,0 0,0 0,0 0,0 0,1 0,-1 0,2-1,-1 1,0 0,1 0,0 0,0 0,-1 0,0 0,2 0,-2 0,0-1,1 1,-1 0,-1 0,1 0,0 0,0 0,-1 0,0 0,0 0,1 0,-1 0,0 0,0 0,0 0,0 0,0 0,0 0,0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172 431,'2'0,"-4"0,2 0,0 0,0 0,0 0,0-1,0 1,-1 0,1 0,0 0,0 0,0 0,0 0,0 0,0 0,0 0,1 0,-1-1,0 2,0-1,1 0,0 0,-1 0,1 1,0-1,-1 1,1-1,0 1,-1 0,1-1,-1 1,0-1,1 1,-1 0,0 0,0 0,0-1,0 1,0 0,0-1,-1 2,1-2,0 1,-1-1,1 1,-1-1,1 1,-1-1,0 1,1-1,-1 0,1 1,-1-1,1 0,0 0,-1 1,1-1,0 0,0 0,0 0,0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228 417,'2'0,"-3"0,1-1,0 1,1 0,0-1,-1 1,1 0,-1-1,1 0,0 0,0 0,-1 1,0-1,0 0,0 1,0-1,0 1,0-1,0 0,0 1,0-1,0 1,0 0,-1-1,1 1,0 0,0 0,-1 0,1 0,-1 0,1 0,-1 0,1 0,-1 0,0 1,0 0,0 0,0-1,0 1,1 1,-1-1,0 0,1 0,-1 0,1 1,-1-1,1 1,0-1,-1 1,1-1,0 1,0 0,-1-1,1 1,0-1,0 1,0-1,0 1,0 0,0-1,0 0,0 1,0-1,0 0,0 1,0-1,0 0,0 2,0-3,0 1,0 0,0 0,0-1,-1 1,1 0,0-1,0 1,0 0,0 0,-1-1,1 1,0-1,-1 0,1 1,0-1,-1 0,0 1,1-1,-1 0,0 0,0 0,1 0,-1 0,0-1,0 1,0-2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233 439,'2'0,"-4"0,1 0,0 1,-1-1,-1 0,2 0,-1 0,1 0,-1 1,1-1,-3 0,4 0,-2 0,2 0,0 0,-1 0,1 0,-1 0,1 0,0 0,0 0,0 0,0 0,-1 0,1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249 451,'2'0,"-4"0,2 0,0 0,0 0,0 0,1 0,0 0,0 0,0 0,-1-1,1 1,0 0,-1 0,1 0,0 0,-1 0,1 0,-1 0,1 0,-1-1,0 1,1 0,-1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244 443,'2'0,"-4"0,2 0,0 0,1-1,0 1,-1 0,1 0,0-1,0 1,0 0,0 0,0 0,1 0,-2 0,1 0,0 0,-1 0,1 0,-1 0,1 0,-1 0,1 0,1-1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289 433,'2'0,"-4"0,2 0,0 0,0 0,0 0,0 0,0 0,0 0,0 0,0 0,0 0,0 0,0 0,0 0,0 0,0 0,0 0,0 0,0 0,0 0,0 0,0 0,0 0,0 0,0 0,0 0,0 0,0 0,0 0,0 0,0 0,0 0,0 0,0 0,0 0,0 0,0 0,0 0,0 0,0 0,-1-1,1 1,0 0,0-1,0 1,0 0,0 0,1-1,-1 1,0 0,0 0,0-1,0 1,0 0,1-1,-1 1,0 0,0 0,1 0,-1 0,0 0,0 0,1 0,-1 0,0 0,1 0,-1 0,1 1,-1-1,0 1,0 0,1-1,-1 1,0 1,0 0,0-1,-1 0,1 0,0 1,0-1,-1 0,1 0,-1-1,1 1,0 0,-1-1,1 1,-1 0,1-1,-1 0,1 1,0-1,-1 0,1 0,0 1,0-1,0 0,0 0,0 0,0 0,0 0,0 0,0 0,0 0,0 0,0-1,0 1,1-1,-1 0,2 0,-1-1,0 1,0 0,-1 0,1 0,0 0,1-1,-2 2,0-1,1 0,-1 1,1-2,-1 2,0-1,1 1,-1 0,0-1,0 1,0 0,0 0,0 0,0 0,0 0,0 0,0 0,0 0,0 0,0 0,-1 1,0 0,1 0,0-1,0 1,-1 0,1 0,-1-1,1 1,0 0,0 0,0-1,0 2,0-1,0 0,0 0,0 0,1 0,-1 0,1-1,-1 0,1 1,-1-1,0 0,1 0,-1 1,1-1,0 0,-1 0,1 0,-1 0,0 0,2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316 435,'2'0,"-4"0,2 0,0-1,0 1,0 0,0 0,0 0,0 0,0 0,0 0,0 0,0 0,0 0,0 0,0 2,0-2,0 1,0 0,1 0,-1 0,0 0,0-1,1 1,-1-1,0 1,1-1,-1 1,0-1,1 0,-1 0,1 1,-1-1,2-1,-2 0,0 1,1 0,-1-1,0 1,1-1,-1 1,0-1,0 1,0-1,1 1,-1 0,0-1,0 1,0 0,0 0,0 0,0-1,0 1,0 0,0 0,0 0,0 0,0 0,0 0,0 0,0 1,0-1,0 1,0 0,0 0,0 1,0-1,0 0,0 1,0-1,0 3,-1 0,1-2,0-1,0 1,-1 1,1-2,0 1,-1-1,1 2,-1-1,1-1,-1-1,1 1,0 0,0-1,-1 1,1-1,0 1,-1-1,1 1,0-1,0 0,-1 0,1 0,0 1,-1-1,1 0,0 0,0 0,-1 0,1 0,0 0,-1 0,1-1,0 1,-1-1,1 0,0-2,0 2,0 0,0 0,0 0,1-1,-1 1,1 0,0 0,-1 0,2-1,-1 1,1-1,-1 2,0-1,-1 0,1 1,0-1,0 1,-1 0,1-1,1 1,-1-1,0 1,0 0,0 0,-1 0,1 0,0 0,0 0,1 0,-1 0,1-1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344 413,'2'0,"-4"0,2 0,0 0,0 0,0 0,0 0,0 0,0 0,0 0,0 0,0 0,0 0,0-1,0 1,0 0,1 0,-1 0,0 0,1 0,-1 0,1 1,-1-1,0 0,1 1,-1-1,0 0,0 1,0-1,0 2,0-1,0 0,-1 1,1-1,-1 0,1 0,0 0,0-1,-1 1,1 0,0 0,0-1,-1 1,1-1,0 0,0 1,0-1,0 0,0 0,0 0,0 1,1-1,-1 0,0 0,0 0,1 0,-1 0,0 0,1 0,0 0,0 0,0 0,-1 0,1 0,-1 0,1 0,-1 0,0 0,0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363 441,'2'0,"-4"0,2 0,0 0,0 0,0 0,0 0,0 0,0-1,0 1,0 0,0 0,0 0,0 0,1 0,-1-1,0 1,0 0,1 0,-1 0,0 0,1 0,0 0,-1-1,1 1,-1 0,1 0,-1 0,1 0,0 1,-1-1,1 0,0 0,-1 0,1 0,0 1,0-1,0 0,0 0,0 1,0-1,0 0,0 0,0 0,0 0,0 0,1 0,-2 0,2-1,-2 1,1 0,-1 0,1 0,-1-1,0 1,0 0,0 0,0 0,0 0,0 0,0 0,0 0,0 0,0 0,-1 1,0-1,1 1,-1-1,-1 2,1-1,0 0,-1 1,0 0,0 1,2-2,-1 0,-1 1,0 0,1-1,0 0,0 0,0 0,0 0,1-1,-1 1,0-1,1 0,0 1,-1-1,1 0,0 0,0 0,-1 0,1-1,0 1,0 0,0 0,0 0,0 0,0-1,1 1,-1 0,0 0,1 0,-1 0,1 0,-1 0,0 0,1 0,-1 0,1 0,0 1,-1-1,1 0,-1 0,1 0,0 0,-1 1,1-1,0 0,-1 0,1 0,0 0,-1 1,2-1,-1 0,0 0,1 0,-1 0,1 0,-1 0,1-1,0 1,-1-1,0 1,0 0,-1-1,2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745 444,'2'0,"-4"0,2 0,0 0,0 0,0 0,0 0,0 0,0 0,0-1,0 1,0 0,0 0,-1 0,1 0,0 0,0 0,0 0,0 0,0 0,0 0,0 0,0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392 451,'0'-1,"0"1,0 0,0 0,0 0,0 0,0 0,0 0,0 0,0 1,-2-1,0 0,1 0,-4 1,4-1,-4 0,2 0,2 0,0 0,-1 0,1 0,0 0,0 0,1 0,0 0,0 0,-1 0,1 0,0 0,2-1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412 413,'2'0,"-4"0,2 0,0 0,0 0,1 0,-1 0,0 0,0 0,1 0,-1 0,1 0,0 1,0-1,-1 0,0 1,1-1,0 1,-1-1,0 1,0 0,0 0,0-1,0 0,-1 1,1-1,0 1,-1-1,1 0,-1 1,1-1,0 0,0 0,-1 0,1 0,0 0,0 0,0 0,0 0,0 1,0-1,1 0,-1 1,0-1,1 1,-1 0,0 0,0-1,1 1,-1 0,0 0,-1-1,1 1,0 0,0-1,-1 0,1 1,-1-1,1 1,-2-1,1 0,0 1,0-1,1 0,-1 0,0 0,0 0,1 0,0-1,-1 1,1 0,0 0,-1 0,-1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425 463,'2'0,"-4"0,2 0,0 0,0 0,0 0,0 0,0 0,0 0,1 0,0-1,1 1,0 0,0 0,-1 0,0-1,1 1,-1 0,1 0,-1 0,0-1,2 1,-2 0,-1 0,1 0,-1 0,1 0,-1 0,1 0,-1-1,0 1,1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439 450,'2'0,"-4"0,2 0,0 0,0 0,0 0,0 0,0 0,0 0,0 1,0-1,0 1,0 0,0 0,0 1,0-1,0 1,0-1,0 0,0 0,0 0,1 3,-1-3,0 0,0-1,0 1,0-1,0 1,0-1,0 0,1 1,-1-1,0 0,0 0,0 0,0 1,0-1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462 431,'2'0,"-4"0,2 0,0-1,0 1,0 0,0 0,0 0,0 0,0 0,0 0,0 0,0-1,0 1,0 0,0 0,0 0,0 0,0 0,0 1,0 0,1-1,-1 1,0 0,0 0,0 1,1-1,-1 0,0 0,0 1,0-1,0 0,0 2,0 0,1-2,-1 2,0-2,0 0,0 1,0-1,0 0,1-1,-1 1,0 0,0 0,0-1,0 1,0-1,0 1,0-1,0 0,1 0,-1 1,0-1,0 0,0 0,0 0,0 0,0 0,0 0,0 0,0 0,0-1,0 1,1-1,-1 1,1-2,-1 2,0-1,1 0,-1 0,1 1,-1-1,1 0,0 0,-1 0,1 1,-1-1,1 1,-1-1,0 1,1 0,-1 0,0 0,0 0,0 0,0 0,0 0,0 0,0 0,0 0,1 1,-1 0,0-1,0 1,0-1,0 2,0-2,0 1,1 1,-1-1,0-1,0 2,0-2,0 1,0 0,1-1,-1 1,0-1,0 0,1 0,0 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495 445,'2'0,"-4"0,2 0,0 0,0 1,-1-1,1 2,-1-1,1 0,-1 0,1 0,-1 0,0 2,1-2,0 0,0 1,0 0,0-1,0 0,1 1,-1-1,0 0,1 0,0 0,-1 0,2 0,-1 0,1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501 447,'2'0,"-4"0,2 0,-1 0,1 0,0 0,0 0,0 0,0 0,0 0,0 0,0 0,0 0,0 0,0 0,1 0,-1 0,0 0,1 0,-1 0,1 0,-1 0,0 0,1 0,-1 0,0 0,1 0,-1 0,0 1,0-1,1 0,-1 0,0 1,1-1,-1 0,0 1,0-1,0 1,0-1,0 1,-1 0,1-1,0 1,0 0,-1-1,1 1,0 0,-1 0,1-1,0 1,0 0,0-1,0 0,0 0,-1 1,1-1,1 0,-1 0,0 1,0-1,0 0,0 0,0 1,1-1,-1 0,1 0,-1 0,0 0,1 1,-1-1,0 0,1 0,-1 0,1 0,-1 0,0 0,1 0,-1 0,2-1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499 454,'2'0,"-4"0,2 0,0 0,0 0,0 0,0 0,0 0,0 0,0 0,0 0,0 0,0 0,0 0,0 0,0 0,0 0,0 0,0 0,0 0,1 0,-1 1,1-1,0 0,0 0,-1 0,1 0,0 0,0 0,-1 0,0 0,1 0,-1 0,0 0,1 0,-1 0,0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517 443,'2'0,"-4"0,2 0,0 0,0 0,0 0,0 0,0 0,0 0,0 0,0 0,0 0,0 0,0 0,0 0,0 0,0 0,0 0,0 0,1 0,-1 1,1-1,-1 1,1-1,-1 1,1 0,-1 0,1 0,-1 0,1 1,-1-1,0 0,1 0,-1 0,0 0,0 0,0-1,0 1,0 0,0 0,-1 0,1 0,0 0,0-1,-1 2,1-1,0-1,0 1,0-1,-1 1,1-1,0 0,0 1,0-1,0 0,-1 0,1 0,0 1,0-1,-1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512 452,'2'0,"-4"0,2 0,0 0,0 0,0 0,0 0,-1 0,1 0,0 0,0 0,0 0,-1 0,1 0,-1 0,1 0,-1 0,1 0,-1 0,1 0,0 0,-1 0,1 0,0 0,0 0,0 0,0 0,-1 0,1 0,0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742 436,'2'0,"-4"0,2 0,0 0,0 0,0 0,0 0,0 0,0 0,0 0,0 0,0 0,0 0,0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562 467,'2'0,"-4"0,2 0,0 0,0 0,-1 0,1 0,0 0,0 0,0 0,0 0,0 0,0 0,0 0,1 0,-1 0,1 0,-1 0,1 0,0 0,0 0,0 0,0 0,0 0,1 0,-1 0,1 0,-1 0,0 0,1 0,-1 0,0 0,0 0,0 0,0 0,0 0,0 0,-1 0,1 0,-1 0,0 0,1 0,-1 0,0 0,0 0,0 0,0 0,0 0,0 0,0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563 460,'2'0,"-4"0,2 0,0 0,0 0,0 0,0 0,0 0,1 0,-1-1,1 1,1 0,0 0,-1 1,4-1,-4 0,1 0,-1 0,1 0,0 0,-1 0,1 0,-2 0,1 0,-1 0,0 0,0 0,1 0,-1 0,0 0,0 0,0 0,0 0,0 0,-1-1,1 0,0 1,-1-1,1 1,0-1,-1 1,1 0,0-1,0 1,0 0,0 0,0-1,-1 1,1 0,0 0,0 0,1 0,-1 0,0 0,2 1,0 0,-2-1,1 1,-1-1,1 1,0-1,-1 0,1 1,-1-1,1 1,-1-1,1 0,-1 1,0-1,0 0,0 1,1-1,-1 1,-1-1,1 1,0-1,-1 1,1 0,-1-1,0 1,-1 0,0 0,1 0,-1 0,1-1,0 1,1-1,-2 0,2 1,-1-1,1 0,0 0,-1 0,1 0,0 0,0 0,0 0,0 0,-1 0,1 0,0 0,0 0,0 0,0 0,0 0,0 0,0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627 467,'2'0,"-4"0,2 0,0 0,0 0,0 0,0 0,0 0,0 0,0 0,0 1,0-1,0 0,0 0,0 0,0 0,0 0,0-1,0 1,1 0,-1 0,0 0,1-1,-1 1,0 0,0 0,0 0,1-1,-1 1,0-1,0 1,0 0,0-1,-1 0,1 1,0-1,0 1,-1 0,1-1,-1 1,1 0,0-1,-1 1,1 0,-1 0,0-1,1 1,-1 0,1 0,-1 1,0-1,0 0,1 0,-1 1,0-1,1 0,-1 1,1-1,-1 1,1-1,0 1,0-1,-1 0,1 1,0-1,0 1,0 0,0 0,0-1,0 1,1 0,-1-1,0 1,0-1,0 0,0 1,0-1,1 0,-1 1,0-1,1 0,-1 0,0 0,0 0,1 0,-1 0,1 1,-1-2,0 1,1 0,-1 0,1 0,1-1,-1 1,-1-1,2 0,-1 0,0-1,0 2,0-1,-1 0,1 0,-1 0,1 1,-1-1,1 0,-1 0,0 0,1-1,-1 1,0 0,0 0,0 0,0 0,0 0,0-1,-1-1,0 1,1 1,-1 0,1 0,-1-1,0 1,0-1,0 1,1 0,-1 0,0 0,0 0,0 0,-1 0,1-1,-1 1,1 0,1 1,-1 0,1 0,-1 0,1 0,-1-1,1 1,-1 0,0 1,1-1,0 0,-1 1,0-1,1 0,0 1,0-1,-2 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633 477,'2'0,"-4"0,2 0,0 0,0 0,0 0,0-1,0 1,0 0,0 0,0 0,0 0,0 0,0 0,1 0,-1-1,0 1,0 0,1 0,-1 0,0 0,1-1,-1 1,1 0,-1 0,0 0,1 0,-1 0,0 0,1 0,-1 0,0 0,1 0,-1 0,0 0,1 1,-1-1,1 0,-1 0,1 0,-1 1,1-1,0 0,-1 0,1 0,-1 1,1-1,-1 0,1 0,0 0,-1 0,0 0,1 0,-1 0,0 0,0 0,1 0,-1 0,0 0,0 0,0 0,0 0,1 0,-1 0,0 0,0 0,0 0,0 0,-1 1,1-1,0 1,-1-1,1 1,-1-1,0 1,1 0,-1 0,0 0,0-1,1 1,-1 0,0 0,0-1,1 1,-1 0,1-1,-1 1,0-1,1 1,-1-1,0 0,1 1,-1-1,1 0,0 0,0 0,-1 0,1 0,0 0,-1 0,1 0,0 0,0 0,0 0,0 0,0-1,0 1,0 0,0 0,0 0,0 0,0 0,0 0,1 0,-1 0,0 0,1 0,-1 0,0 0,1 0,-1 0,1 0,0 1,0-1,-1 0,1 0,-1 0,2 1,-1-1,-1 0,1 0,-1 0,1 0,0 0,0 0,0 0,1 0,-2 0,1-1,-1 1,0 0,2-1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647 485,'0'-1,"0"1,1 0,-1 0,1 0,-1 0,0 0,0 0,0 0,0 0,0 0,1 0,-1 0,0 0,0 0,0 0,0 0,0 0,0 0,0 0,0 0,0 0,0 0,0 0,0 0,0 0,0 0,0 0,-1 0,-1 1,1-1,0 0,0 0,0 0,0 0,0 0,0 0,-1 0,2 0,-1 0,1 0,-1 0,1 0,0 0,-1-1,1 1,-1 0,1 0,0 0,0 0,0 0,0 0,0 0,0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672 446,'2'0,"-4"0,2 0,0 0,0 0,0 0,0 0,0 0,0 0,0 0,0 0,0 0,0 0,1 1,-1-1,0 0,1 0,0 0,-1 0,1 0,-1 0,1 0,-1-1,1 1,0 0,0 0,-1-1,0 1,1 0,-1 0,0-1,1 1,-1-1,0 1,0 0,0-1,0 1,0 0,0-1,-1 1,1 0,0-1,0 1,-1 0,1 0,0 0,0 0,-1-1,1 1,0 0,-1 0,1 0,0 0,0 0,-1 0,1 0,-1 1,0 0,1-1,-1 1,1 0,0 0,-1 0,1 0,-1 1,0-1,1 1,0-1,-1 0,1 0,0 1,0-1,0 1,0 0,0 0,0-1,0 0,0 1,0-1,0 0,0 0,0 0,0 2,1-3,-1 1,0 0,0 0,0-1,0 1,0 0,0 0,0-1,0 1,-1-1,1 0,0 0,0 1,0-1,0 0,-1 1,1-1,-1 0,1 0,0 0,-2 0,2 0,-1 0,1 0,-1-1,0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680 462,'2'0,"-4"0,2 0,0 0,0 0,-1 0,1 0,-1 0,0 0,-1 0,1 1,-1-1,1 0,0 0,0 0,1 0,-1 0,0 0,1 0,0 0,-1 0,0 0,1 0,0 0,0 0,0 0,0 0,0 0,0 0,-1 0,1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700 469,'2'0,"-4"0,2 0,0 0,0 0,0 0,0 0,0 0,0 0,1 0,-1 0,1 1,0-1,-1 0,1 0,0 0,-1 0,1 0,0 0,-1 0,1 0,-1 0,1 0,-1 0,1 0,-1 0,0 0,1 0,-1 0,0 0,0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698 464,'2'0,"-4"0,2 0,-1-1,1 1,0 0,0 0,0 0,0 0,0 0,0 0,0 0,1 0,0 0,0 0,0 0,-1 0,1 0,0 0,0 0,-1 0,1 0,0 0,-1 0,1 0,0 0,-1 0,1 0,-1 0,0 0,0 0,1 0,-1 0,0 0,0 0,0 0,1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732 449,'2'0,"-4"0,2 0,0 0,0-1,0 1,0 0,0 0,0 0,0 0,0 0,0 0,0-1,0 1,1 0,-1 0,1 0,0-1,1 1,-1 0,1 0,-2 0,1 0,0 0,-1 0,1 1,0-1,-1 0,0 1,0-1,0 1,0-1,0 1,0 0,-1 0,1 0,-1-1,1 1,-1-1,1 1,-1-1,0 1,1-1,-1 0,0 0,1 1,-2-1,2 0,0 0,-1 0,1 0,0 0,0 0,0 0,0 0,0 0,-1 0,1 0,1-1,-1 1,1 1,0-1,-1 0,1 0,0 0,-1 1,1-1,-1 1,1-1,-1 1,1 0,0 0,-1 0,0-1,0 1,0 0,0-1,0 1,0 0,-1 0,1 0,-1-1,0 1,1-1,-2 1,1 0,0-1,0 0,-1 1,1-1,-1 0,2 0,-1 0,0-1,1 1,-1 0,1 0,0 0,0 0,0 0,0 0,-1 0,1-1,0 1,0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737 433,'2'0,"-4"0,2 0,0 0,0 0,0 0,0 0,0 0,0 0,0 0,0 0,0 0,0 0,0 0,0 0,0 0,0 0,0 0,0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760 462,'2'0,"-4"0,2 1,-1-1,1 0,-1 0,1 0,0 0,-1-1,1 1,0 0,0 0,-1 0,1-1,0 1,0-1,0 1,0-1,0 1,0-1,0 1,1-1,-1 1,0-1,1 1,-1 0,0 0,0 0,1-1,-1 1,1 0,-1 0,1 1,-1-1,1 0,-1 0,0 1,1 0,-1-1,1 2,-1-2,0 1,0 2,0-2,0 1,0-2,0 1,0 0,-1 0,1-1,0 0,0 1,0-1,0 0,0 0,0 1,0-1,0 0,0 0,0 0,0-1,0 1,0-1,0 0,1 1,-1-2,1 1,-1 0,1 0,-1 0,1 0,-1 0,1 0,-1 0,0 1,1-1,-1 1,0-1,0 1,0 0,0 0,0-1,1 1,-1 0,0 0,0 0,0 0,0 0,0 0,0 0,-1 1,1-1,0 1,-1 0,1 0,0 0,0 0,-1 1,1 0,0-2,0 1,1 0,-1-1,0 1,0 0,1-1,0 1,-1-1,1 1,0-1,2-1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786 452,'2'0,"-4"0,2 0,0 0,0-1,0 1,0 0,0 0,0 0,0 0,0 0,0 0,0 0,0 0,0 0,0 0,0 0,0 0,0 1,0 0,0-1,0 1,0-1,0 1,0 0,0 0,0 0,1-1,-1 0,0 1,0-1,1 1,-1-1,0 0,0 0,0 0,1 0,-1 0,0 0,1 0,-1 0,0-1,1 1,-1 0,1-1,0-1,-1 2,0-1,1 0,-1 1,0-1,0 1,0 0,0 0,0-1,0 1,0 0,0 0,0 0,0 0,0 0,0 0,0 0,0 1,0 0,0 0,0 0,-1 0,1 1,0 2,0-3,0 1,0 0,1 1,-1-1,0 0,0 0,0 1,0-1,0 0,0-1,0 1,0-1,0 1,0-1,0 0,0 0,-1 2,1-1,-1-1,1-1,-2 2,2-2,-1 0,1 1,-1-1,0 0,0 0,1 0,-1 0,0-1,0 1,0-1,1 1,-1-1,1 1,0-1,-1 1,1-2,-1 2,1-2,0-1,1 2,-1 0,0 0,1 0,-1 0,1 0,0 0,0 0,0 0,0 0,1 0,-1 0,3-1,-2 1,-1 1,0-1,1 1,1-1,-1 0,-1 1,0 0,-1 0,1 0,-1 0,1 0,-1 0,1 0,-1-1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809 429,'2'0,"-4"0,2 0,0 0,0 0,0 0,0 0,0 0,0 0,0-1,0 1,0 0,0 0,1 0,-1 0,0 0,0 0,0 0,1 0,0 0,-1 1,0-1,1 0,-1 1,0 0,0 0,0 0,0 1,0-2,-1 2,1-1,0-1,-1 1,1 0,-1 0,1 0,-1-1,1 1,0-1,0 0,0 0,0 0,0 0,-1 1,1-1,0 0,0 0,0 0,0 0,1 0,-1 0,0 0,0 0,0 1,0-1,1 0,-1 0,1 0,-1 0,1 0,0 0,-1 0,1 0,-1 0,1 0,-1 0,0 0,2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826 452,'2'0,"-4"0,2 0,0 0,0 0,0 0,0 0,0 0,0 0,0 0,0 0,0 0,0 0,0 0,0 0,0-1,1 1,-1 0,0 0,1 0,-1 0,0-1,1 1,-1 0,0 0,0 0,1 0,-1 0,0 0,1 0,-1 0,1 0,-1 0,1 0,-1 1,1-1,-1 0,2 1,-1 0,0-1,-1 1,1-1,0 0,-1 0,1 1,0-1,-1 0,1 0,0 0,-1 1,1-1,0 0,-1 0,0 0,1 0,-1 0,0 0,1-1,-1 1,0 0,0 0,1 0,-1 0,0 0,0 0,0 0,0 0,0 0,0 0,0 0,1 0,-1 0,0 0,-1 0,1 0,-2 2,1-1,0 0,0 0,0 0,0 0,0 0,-2 2,2-2,0 1,0-1,0 1,0-1,0 0,-1 1,2-1,-1 0,0 0,1-1,-1 1,1-1,-1 0,1 1,0-1,-1 0,1 0,0 0,0 0,0 0,0 0,0 0,-1 0,1 0,0 0,0 0,0 0,0 0,0-1,0 1,0 0,0 0,1 0,-1 0,0-1,1 1,-1 0,1 0,-1 0,0 0,1 0,-1 0,1 0,-1 0,1 1,-1-1,1 0,-1 0,1 0,-1 0,1 0,0 0,0 0,0 1,0-1,0-1,0 1,0 0,1 0,-1 0,0 0,-1 0,1 0,0 0,0-1,0 1,-1 0,1 0,-1 0,0-1,1 1,-1 0,0 0,0-1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835 469,'2'0,"-4"0,2 0,-1 0,1 0,0 0,0 0,0 0,0 0,0 0,0 0,0 0,0 0,0 0,1 0,0 0,-1 0,1 0,0 0,0 0,0 0,0 0,0-1,-1 1,1 0,0 0,0 0,0 0,0 0,-1 0,1 0,0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877 465,'2'0,"-4"0,1 0,1 0,0 0,0 0,0 0,0 0,-1 0,1 0,0 0,0 0,0 0,0 0,0 0,0 0,0 0,1 0,2-1,1 1,-3 0,1 0,1-1,-1 1,-1 0,0 0,0 0,-1 0,0 0,1-1,-1 1,1 0,-1 0,0 0,0 0,1 0,-1 0,1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890 452,'2'0,"-4"0,2 0,0-1,0 1,0 0,0 0,0 0,0 0,0 0,0 0,0 0,0 0,-1 0,1 0,0 0,0 0,0 0,0 0,0 0,0 0,0 0,0 0,0 0,0 0,0 1,0-1,0 1,0-1,-1 1,1-1,0 1,0 0,0-1,0 1,0 1,0-1,-1 0,1 0,0 0,0-1,0 1,0 1,0-1,0 1,0-1,1 1,-1-1,0-1,0 1,0 0,0-1,0 1,0 0,0-1,0 0,0 1,0-1,0 0,0 1,0-1,0 0,0 0,0 0,0 1,0-1,0 0,0 0,0 0,0 0,0 0,1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925 469,'2'0,"-4"0,2 0,0 0,0 0,0-1,0 1,0 0,0 0,1 0,-1-1,0 1,0-1,0 0,0 0,0 1,0-1,0 1,0-1,0 0,-1 1,1-1,0 1,-1-2,1 2,-1-1,1 1,-1-1,0 1,0 0,1 0,-1 0,0 0,0 0,1 1,-2-1,1 1,-2 1,2-1,0-1,0 2,1-2,-1 1,1 0,0 0,-1 0,1-1,0 2,0 0,1-2,-1 1,0-1,0 1,0-1,1 0,-1 1,0-1,0 0,1 0,0 0,-1 1,1-1,-1 0,0 0,1 0,-1-1,1 1,0 0,0-1,0 1,0-1,1 0,-1 0,0 0,0 0,1-1,-2 1,2-2,-1 2,0-2,-1 2,0-1,0-1,0 2,0-1,0 0,-1-1,1 1,-1 1,0-2,0 2,-1-1,2 1,-1 0,0 0,1 1,-1-1,0 0,-1 0,1 1,-1-1,1 1,-1-1,1 1,0 0,0 0,0 0,0 0,1 0,-1 1,1-1,0 0,0 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917 483,'2'0,"-4"0,2 0,0 0,0 0,0 0,0 0,0 0,0 0,0 0,0 0,0 0,0 0,0 0,0 0,0 0,0 0,0 0,1-1,-1 1,1-1,0 1,0 0,0-1,0 1,-1-1,1 1,-1 0,0 0,0 0,0 0,1 0,-1 0,0 0,1 0,-1 0,1 1,-1-1,1 0,-1 0,1 0,-1 1,1-1,0 0,-1 0,1 1,-1-1,1 0,-1 0,1 0,-1 0,1 0,0 0,-1 0,0 0,1-1,-1 1,0 0,0 0,0 0,1 0,-1 0,0 0,0 0,0 0,0 0,0 0,0 0,0 0,0 0,0 0,0 0,0 0,0 0,-1 0,1 1,-1-1,1 0,-1 1,1-1,-1 1,0 0,-1 1,2-2,-2 2,1-1,1-1,-1 1,0 0,1-1,-1 0,1 1,-1-1,1 1,0-1,-1 0,1 0,0 0,0 0,0 0,0 0,0 0,0 0,0 0,0 0,0 0,0 0,0 0,0 0,0 0,1 0,-1 0,1 0,-1 0,1 1,0-1,0 0,0 1,0-1,0 0,0 0,0 0,-1 0,2 0,-2 0,1 0,0 0,0-1,-1 1,2-1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923 488,'2'0,"-4"0,2 0,0 0,0 0,0 0,0 0,0 0,0 0,0 0,0 0,0 0,0 0,0 0,1 0,1 0,-1 0,0 0,0 0,0 0,0 0,0 0,0 0,0 0,0 0,0 0,-1 0,1 0,-1 0,1-1,0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733 436,'2'0,"-4"0,2 0,0 0,0 0,0 0,0 0,0 0,0 0,0 0,0 0,0 0,0 0,0 0,0 0,0 0,0 0,0 0,1 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951 433,'2'0,"-4"-1,2 1,0 0,0 0,0 0,0 0,0 0,0 0,0 0,0 0,0 0,0 2,0-1,1 2,-1 0,0-1,0 0,0-1,0 1,0-1,0 2,0-1,0-1,-1 1,1-1,0 1,0-1,0 2,0-2,0 1,0-1,-1 0,1-1,0 1,0 0,0-1,0 0,0 1,0-1,0 0,0 0,0 0,0 0,0 1,0-1,0 0,0 0,0 0,0 0,0 0,0 0,0-1,0 1,1-1,-1 1,0-1,1 1,0-2,-1 1,2-1,-1 1,-1 1,1-1,-1 1,1-1,0 0,-1 1,1 0,-1-1,0 1,1 0,-1 0,0 0,0 0,0 0,0 0,1 0,-1 1,0-1,0 0,1 1,-1 0,0-1,0 1,0-1,0 1,0 0,0 0,0-1,0 1,0 0,0-1,1 1,-1-1,0 1,0 0,0-1,0 0,0 1,0-1,1 1,-1-1,0 0,1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981 452,'2'0,"-4"0,2 0,0 0,-1 0,1 1,0-1,-1 2,0-1,0 1,1-1,-1 0,0 2,1-2,-1 0,1 2,0-2,0 1,0 0,0-1,1 1,-1-1,1 1,0-1,-1-1,1 1,-1-1,2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988 455,'2'0,"-4"0,2 0,0 0,0 0,0 0,0 0,0 0,0 0,0 0,0 0,0 0,0 0,0 0,0 0,1 0,-1 0,2 1,-2-1,1 1,-1-1,0 1,0-1,1 0,-1 1,0 0,0 0,-1 0,1 0,-1 0,1 0,0-1,-1 1,1-1,-1 1,1 0,0-1,-1 1,1 0,-1-1,1 1,0-1,0 0,0 0,0 1,0-1,1 0,-1 0,0 1,0-1,1 0,-1 0,1 0,-1 0,1 0,-1 0,1 0,-1 0,1 0,0 0,0 0,-1 0,1 0,-1 0,1 0,0-1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982 464,'2'0,"-4"0,2 0,0 0,0 0,0 0,0 0,0 0,0 0,0 0,0 0,0 0,1 0,0-1,0 1,0 0,0 0,0 0,0 0,1 0,0 0,-1 0,-1 0,1 0,0 0,1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1007 446,'2'0,"-4"0,3 1,-1-1,1 1,-1 0,1 0,-1 0,1 0,0 0,-1 1,1 0,-1 0,0-1,1 1,-1 0,0-1,0 1,0 0,0-1,0 0,-1 1,1-1,-1 1,0-1,0-1,-1 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1023 465,'2'0,"-4"0,2 0,0 0,0 0,0 0,0 0,0 0,0 0,0 0,0 0,0 0,0 0,0 0,0 0,0 0,1 0,-1 0,1 0,0 0,0-1,0 1,0 0,0 0,1 0,-1 0,1 0,-1-1,1 1,-2 0,1 0,0 0,-1 0,1 0,-1 0,0 0,1 0,-1 0,0 0,0 0,0 0,0 0,1 0,-1 0,0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1026 458,'2'0,"-4"0,3 0,-1 0,0-1,1 1,0 0,-1 0,1 0,0 0,1 0,-1 0,0 0,0 0,0 0,0 0,-1 0,1 0,-1 0,0 0,1 0,-1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1063 442,'2'0,"-4"0,2 0,0 0,0 0,0 0,-1 0,1 0,0 0,0 0,0 0,0 0,0 0,0 0,0 0,1 0,-1 0,1 0,0 0,0 0,-1 0,1 0,0 0,0 1,-1-1,0 0,1 0,-1 0,0 0,0 1,1-1,-1 0,0 1,0-1,-1 0,1 1,0-1,-1 1,0 0,0 0,0-1,0 0,1 0,-1 1,1-1,0 0,-1 0,1 0,0 1,0-1,0 0,-1 0,1 0,0 0,0 0,1 0,0 1,-1-1,1 0,-1 0,1 0,-1 1,1-1,-1 0,1 1,0 0,-1-1,0 1,0-1,1 1,-1-1,-1 2,1-2,0 1,-1-1,1 1,-1-1,0 1,0-1,-1 1,0 0,1-1,0 0,0 0,1 0,-1 0,1 0,-1 0,1 0,-1 0,1 0,0 0,0-1,0 1,0 0,0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1084 454,'2'0,"-4"0,2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0,0-1,0 1,0 0,0 0,-1-1,1 1,0-1,0 1,0 0,0-1,0 1,0-1,1 1,-1-1,0 1,0 0,0-1,0 1,1 0,-1 0,0-1,0 1,1 0,-1 0,0-1,0 1,1 0,-1 0,1 0,-1 1,0-1,1 0,-1 1,0 0,0-1,1 1,-2 0,1-1,0 1,0 1,-1-1,1 0,-1 0,1 0,-1 0,1 0,-1 0,1 0,-1-1,1 0,0 1,0-1,0 0,-1 0,1 0,0 0,0 0,0 0,0 0,0 0,1 0,-1-1,0 0,1 1,0-1,-1 0,1 0,-1 0,1 1,0-1,0-1,0 1,-1 1,1-1,-1 0,1 1,-1 0,0-1,0 1,1 0,-1 0,0 0,0-1,0 1,0 0,0 0,0 1,0-1,-1 0,1 1,0-1,0 1,-1-1,1 2,0-1,-1 0,1-1,0 1,0 0,0-1,0 1,0 0,0-1,0 1,0 0,0-1,1 1,-1-1,0 0,1 1,-1-1,2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1108 447,'2'0,"-4"0,2 0,0-1,0 1,0 0,0 0,0 0,0 0,0 0,0 0,0 0,0 0,0 0,0 0,0 0,0 0,0 0,0 0,0 1,0-1,0 0,0 0,0 1,0-1,0 1,0-1,0 0,0 1,0-1,0 0,0 1,0-1,0 1,0-1,1 1,-1-1,0 0,0 1,0-1,0 1,0-1,1 0,-1 1,0-1,0 0,0 0,1 1,-1-1,0 0,0 0,1 0,-1 0,0 0,1 0,-1 0,0 0,1-1,-1 1,1-1,-1 1,1-1,-1 0,0 1,1-1,-1 1,0 0,0-1,1 1,-1 0,0-1,0 1,0 0,0 0,0 0,0 0,0 0,0 0,0 0,0 0,0 0,0 0,0 1,0-1,0 1,0 0,-1 0,1 1,0-1,0 1,-1-1,1 1,0 1,-1-1,1 0,-1 0,1 0,-1-1,1 1,-1-1,1 0,-1 2,0-2,1 0,0 0,-1-1,1 1,0-1,0 1,-1-1,1 1,-1-1,1 1,-1-1,1 0,-1 0,1 0,0 0,-1 0,1 0,0 0,-1 0,1 0,-1 0,1 0,0-1,0 1,0 0,0-2,0 2,1-1,-1 0,1 0,0 0,0 0,0 0,0 0,0 0,2 0,-2 0,1 0,2 0,-3 0,2 1,-1-1,-1 1,0 0,1 0,-1-1,0 1,0 0,0 0,0 0,-1 0,1 0,-1 0,0 0,1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740 446,'2'0,"-4"0,2 0,0 0,0 0,0 0,0 0,0 0,0 0,0 0,0 0,0 0,0 0,0 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1135 429,'2'0,"-4"0,2 0,0 0,0 0,0 0,0 0,0 0,0 0,0-1,0 1,0 0,0 0,0 0,0 0,1 0,-1 0,0 0,0-1,1 1,-1 0,0 0,1 0,-1 0,0 0,1 1,-1-1,0 0,1 1,-1-1,0 1,0 0,0 0,0 0,0 0,0 0,-1-1,1 1,0 0,0-1,-1 1,1-1,0 1,0-1,0 1,0-1,0 0,0 0,0 0,0 1,0-1,0 0,0 0,0 0,0 0,0 1,0-1,0 0,1 0,-1 0,1 0,-1 0,0 0,1 0,-1 0,2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1149 446,'2'0,"-4"0,2 0,0 0,0 0,0 0,0 0,0 0,0 0,0 0,0 0,0 0,0 0,0 0,0 0,0 0,0 0,0 0,0 0,0 0,0 0,1 0,-1-1,1 1,-1 0,0 0,1 0,0 0,-1 0,0 0,1 0,-1 0,0-1,1 1,-1 0,1 0,-1 1,1-1,0 0,0 0,0 0,0 1,-1-1,1 0,0 0,0 1,1-1,-1 1,-1-1,1 0,-1 0,1 0,-1 0,1 0,-1 0,0 0,1 0,-1 0,0 0,1 0,-1 0,0 0,0 0,0 0,0 0,0 0,1 0,-1 0,0 0,0 0,0 0,0 0,0 0,0 0,0 0,0 0,0 0,0 0,0 0,0 0,-1 0,1 1,-1-1,0 1,0 0,0 0,0 0,0 0,0 0,0 0,0 0,-1 1,1-2,0 1,0 0,0 0,1 0,-1-1,0 1,1-1,-1 1,0-1,0 1,1-1,0 0,0 0,-1 0,1 0,0 0,0 0,0 0,0 0,0 0,0 0,0 0,0 0,0 0,0 0,0 0,0 0,0 0,0 0,0 0,0 0,0 0,0 0,1 0,0 0,-1 1,1-1,-1 0,0 0,1 0,-1 0,2 1,-2-1,1 0,-1 0,1 1,0-1,-1 0,1 0,0 0,0 0,0 0,0 0,0 0,-1 0,1 0,0 0,-1 0,1 0,0 0,0 0,0 0,0 0,0-1,0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1173 456,'2'0,"-4"0,2 0,0 0,0 0,0 0,0 0,0 0,0 0,0 0,-1 0,0 0,0 0,0 0,-2 0,2 0,-1 0,0 0,1 0,0 0,1 0,-1 0,-1 0,2 0,-1 0,1 0,0 0,-1 0,1 0,0 0,-1 0,1 0,0 0,0 0,0 0,0 0,0 0,0 0,0 0,0 0,0 0,0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1192 428,'2'0,"-4"0,2 0,0 0,0 0,0 0,0 0,0 0,0-1,0 1,0 0,0 0,0 0,0 0,0 0,0 0,0 0,1-1,-1 1,0 0,1 0,-1 0,0 0,0 0,0 0,0 0,1 0,-1 0,0 0,0 1,0-1,0 0,0 1,0 0,-1 1,1-2,0 1,-1 0,1-1,0 1,0 0,-1-1,1 0,0 1,0-1,0 1,0-1,0 0,0 0,0 0,0 1,0-1,0 0,1 0,-1 1,0-1,1 0,0 0,-1 0,1 0,-1 0,1 0,-1 0,1 0,-1 0,0 0,1 1,-1-1,0 0,0 0,1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856 434,'2'0,"-4"0,2 0,0 0,0 0,0 0,0 0,0 0,0 0,0 0,0 0,0 0,0 0,0 0,0-1,0 1,0 0,0 0,0 0,0 0,0 0,0 0,0 0,0-1,0 1,0 0,0 0,1-1,-1 1,0 0,0 0,0 0,1 0,-1 0,0 0,0 0,0 0,0 0,1 0,-1 0,1 0,-1 1,0-1,1 0,-1 1,0-1,0 1,0-1,0 1,0-1,0 1,0 0,0-1,0 1,-1 0,1-1,0 1,0-1,0 0,-1 1,1-1,0 0,0 1,-1-1,1 0,0 0,0 0,0 1,-1-1,1 0,0 0,0 0,0 0,0 0,0 0,0 1,0-1,-1 0,1 0,0 0,0 0,1 0,-1 0,1 0,-1 0,1 0,0 1,-1-1,1 0,1 0,-2 0,1 0,0 0,0 0,-1 0,1 0,-1 0,1 0,-1 0,0 0,1 0,-1 0,0 0,0 0,0 0,0 0,0 0,0 0,1 0,-1 0,0 0,0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747 425,'2'0,"-3"1,2-1,0 2,0-1,2 2,-1-1,4 4,-3-3,2 2,-2-3,2 3,1 0,3 2,-6-5,0 1,0 0,0-1,1 0,-2 0,0-1,1 1,1 1,-2-1,0-1,0 1,1 1,-2-2,1 0,-1 0,0 0,0 0,0 1,0-1,0-1,0 2,0-1,-1-1,1 1,-1-1,1 1,-1-1,0 1,1-1,-1 0,0 0,0 1,0-1,0 0,0 0,1 0,-1 0,0 0,0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1040 418,'2'0,"-4"0,2-1,0 1,0 0,0 0,0 0,0 0,0 0,0 0,0 0,0 0,0 0,0 0,0 0,0-1,0 1,0 0,0 0,0 0,0 1,1-1,-1 1,2 0,-1 0,1 1,0 0,0 0,1 1,0-1,0 2,-1-2,1 1,0 0,-1 0,1 0,0-1,-1 1,1 0,0-1,0 1,7 6,-6-7,1 2,-3-2,1-1,-1 1,4 2,-4-3,5 4,-5-4,0 1,-1-1,0-1,0 1,0 0,0-1,0 1,-1-1,0 1,1-1,-1 1,0-1,0 0,1 0,-1 1,0-1,0 0,0 0,1 1,-1-1,0 0,0 0,0 0,0 0,0 0,0 0,0 0,0 0,0 0,0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266 535,'2'0,"-4"0,2 0,0 0,0 0,0 0,0 0,1 0,0 0,1 0,-1 0,0 0,2 0,-1 0,0 0,1 0,-2 0,2 0,-1 0,-1 0,0 0,0 0,0-1,0 1,0 0,0 0,-1 0,0 0,0 0,1 0,-1 0,0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279 528,'2'0,"-3"0,2 0,0 0,0 0,0 0,0 0,1 0,-1 0,0 0,2 0,-2 0,0 0,0 0,-1 0,1 0,-1 0,0 0,1 0,-1-1,0 1,0 0,0 0,0 0,0-1,0 0,0 0,-1 1,1-1,0 0,0 1,-1-1,1 1,0-1,0 1,0 0,0 0,0 0,0-1,0 1,0 0,0 0,1 1,0-1,0 0,2 2,-2-1,1 1,-1-2,0 1,0 0,-1-1,1 2,0-1,-1-1,0 1,0 0,0 0,-1 0,0 1,0-1,0 0,0 0,0-1,0 1,0 0,0-1,0 1,0 0,0-1,1 0,0 1,-1-1,1 0,0 0,0 0,0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354 533,'2'0,"-4"0,2-1,0 1,0-1,0 1,-1-1,1 1,0 0,-1-1,1 1,-1 0,0-1,1 1,-1 0,1 0,-1 0,0 0,0 0,1 0,-1 1,-2 0,3-1,-1 1,-1 0,2-1,-1 1,0 0,0 0,1 0,0-1,0 1,-1 0,1-1,0 1,0-1,0 0,0 1,0 0,1-1,-1 0,0 1,0-1,1 0,-1 1,1-1,-1 0,1 0,-1 1,0-1,1 0,0 0,0 0,0 0,-1 0,1 0,0-1,0 1,0-1,1 0,-1 0,0 1,-1-1,2-1,-1 1,-1 0,1 0,0 0,-1 0,1 0,-1 0,1-2,-1 2,0-3,0 3,0 0,0 0,-1-2,1 2,-1 0,0 0,0-2,0 2,-2-1,2 1,0 0,0 0,-2 0,2 1,0-1,-1 0,1 1,0 0,1 0,-1 0,0 0,0 0,0 1,1-1,0 0,-1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740 454,'0'1,"-1"-1,1 0,0 0,0 0,0 0,0 0,0 0,0 0,0 1,0-1,0 0,0 0,0 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356 552,'2'0,"-4"0,2 0,0 0,0 0,0 0,0 0,0 0,0 0,0 0,0 0,0 0,0 0,0 0,0 0,0 0,0 0,0 0,0 0,0 0,0 0,0 0,0 0,0 0,0 0,0 0,0 0,0 0,0 0,-1 0,1 0,0 0,0 0,0 0,0 0,0 0,1 0,-1-1,0 1,0 0,0 0,1 0,-1 0,1-1,0 1,-1-1,1 1,-1 0,1-1,0 1,-1 0,1-1,0 1,-1 0,1 0,-1 0,0 0,0 0,1 0,-1 0,1 1,-1-1,0 0,1 0,-1 0,1 1,0-1,-1 1,1-1,0 0,-1 1,1-1,-1 0,1 0,0 0,-1 0,0 0,0 0,0 0,1 0,-1 0,0 0,0 0,0 0,0 0,1 0,-1 0,0 0,0 0,0 0,0 0,0 0,-1 0,1 0,-1 0,1 1,-2 0,1 0,1-1,-1 1,0 0,0 0,0 0,0 0,0 0,0 0,1 0,-1 0,-1 1,1-1,0-1,1 1,-1 0,0-1,1 0,-1 1,1-1,0 0,0 0,-1 0,1 0,0 0,0 0,0 0,0 0,0 0,0 0,0 0,0 0,0 0,0 0,0 0,0 0,0 0,0 0,1-1,-1 1,0 0,0 0,1 0,-1 0,1 1,-1-1,1 0,-1 0,1 0,0 0,0 1,-1-1,1 0,0 0,-1 0,1 0,0 0,1 1,-1-1,0 0,-1 0,1 0,0 0,-1-1,1 1,0 0,-1 0,1 0,0-2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370 556,'2'0,"-4"0,3 0,-1 0,0 0,0 0,0 0,0 0,1 0,-1-1,0 1,0 0,1 0,-1 0,0 0,0 0,0 0,0 0,0 0,0 0,0 0,0 0,0 0,-1 0,1 0,-1 0,0 0,0 0,-1 0,1 0,0 1,0-1,-1 0,1 0,0 0,0 0,0 0,1 0,-1 0,1 0,-1 0,1 0,0 0,0 0,-1 0,1 0,0 0,0-1,0 1,0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395 511,'2'0,"-4"0,2 0,0 0,0 0,0-1,0 1,0 0,0 0,0 0,0 0,0 0,0 0,0 1,0 0,0 1,0 1,0 0,-1-2,1 5,-1-4,1-1,0 1,-1-1,1 1,0-1,0 0,0 0,-1 1,1 0,0-1,0 0,0-1,0 0,0 1,0-1,0 0,0 0,0 0,0 0,0 0,0 0,0 0,0 0,0 0,0 0,0 0,0 0,0 0,0 0,0 0,1 0,-1-1,0 1,0-1,0 1,1 0,-1-1,0 1,0-1,1 1,-1 0,0-1,1 1,-1 0,0 0,0 0,0-1,0 1,1 0,-1 0,0 0,1-1,-1 1,0 0,0 0,0-1,0 1,1 0,-1 0,0 0,0 0,0 0,0 0,0-1,0 1,1 0,-1 0,0 0,0 0,0 0,0 0,0 0,0 0,0 0,1 1,-1-1,0 0,0 0,0 0,0 0,0 0,0 1,1-1,-1 0,0 0,0 1,0-1,0 0,0 1,0-1,0 0,-1 1,1-1,0 0,0 1,0-1,0 1,0-1,0 1,0-1,0 1,0-1,0 0,0 0,0 1,0-1,0 1,0-1,0 1,0-1,1 0,-1 1,0-1,0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414 531,'2'0,"-4"0,2 0,0 0,0 0,0 0,0 0,0 0,0 1,0-1,-1 2,0-1,0 0,1 0,-1 0,1 0,-1 0,1 0,0 0,-1 0,1 0,0 0,0 0,0 0,0-1,0 1,0-1,1 1,-1 0,1-1,-1 0,2 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422 531,'2'0,"-4"0,2 0,1 0,-1-1,0 1,0 0,1 0,-1 0,0 0,2 1,-2-1,1 0,0 0,-1 1,0-1,1 1,-1-1,0 1,0-1,0 1,0 0,0-1,0 1,0 1,0-2,-1 1,1 0,0 0,0-1,-1 1,1 0,0-1,0 1,0-1,0 1,0-1,0 0,0 0,0 1,0-1,0 0,0 0,1 1,-1-1,1 0,-1 0,1 0,-1 0,0 0,1 0,0 0,-1 0,1 0,-1 0,1 0,-1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419 540,'2'0,"-4"0,2-1,0 1,0 0,0 0,0 0,0 0,0 0,0 0,1 0,0 0,1 0,0 0,-1 0,0 0,0 0,0 0,0 0,-1 0,1 0,0 1,-1-1,1 0,-1 0,0 0,1 0,1-1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449 525,'1'0,"-1"0,0 0,0 1,0-1,1 1,-1 0,0-1,1 1,-1 0,1 0,-1 0,1 0,-1 2,0-2,0 0,1 1,-2-2,1 1,0 0,-1 1,0-1,1 0,-1 0,1-1,-1 1,1-1,-1 0,1 1,-1-1,0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481 545,'2'0,"-4"0,2 0,0 0,0 0,0 0,0 0,0 0,0 0,0 0,0 0,0 1,0-1,0 0,1 0,-1 0,0 0,1 1,0-1,0 0,0 0,0 0,0 0,-1 0,1 0,1 1,-2-1,1 0,0-1,-1 1,1 0,-1 0,0 0,1 0,-1 0,0 0,1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481 540,'2'0,"-4"0,2 0,1-1,-1 1,1 0,0 0,0 0,-1 0,1 0,0 0,0 0,0 0,0 0,0 0,0 0,-1 0,1 0,0 0,0 0,-1 0,2-1,-2 1,1 0,-1 0,1 0,-1 0,0 0,1 0,0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520 535,'2'0,"-4"0,2 0,0-1,0 1,1 0,-1 0,0 0,1 0,-1 0,0 0,1 0,-1 0,1 0,-1 0,1 1,-1-1,1 0,-1 0,1 1,-1-1,1 1,0 0,-1-1,0 1,1-1,-1 1,0-1,0 1,0-1,0 1,0 0,0 0,-1-1,1 0,0 1,-1-1,1 1,-1 0,0-1,0 1,1-1,-1 0,1 0,-1 0,0 1,0-1,0 0,1 0,-1 0,1 0,-1 0,0 0,1 0,-1 0,0 0,1 0,0 0,0-1,-1 1,1 0,0 0,0 0,-1-1,1 1,0-1,0 0,0 0,0 1,0-1,0 1,0-1,0 0,0 1,1-1,0 0,-1 0,1 1,-1-1,0 1,1-1,0 1,0-1,-1 0,1 1,-1-1,1 1,0 0,0-1,0 1,-1 0,1 0,0 0,-1 0,3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738 463,'2'0,"-4"0,2 0,0 0,0 0,0 0,0 0,0 0,0 0,0 0,0 0,0 0,0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558 544,'2'0,"-4"0,2 0,0 0,0 0,1 0,0 0,-1 0,1 0,0 0,0 0,0 0,0 0,2 0,-1 0,-1 0,0 0,1-1,-2 1,1 0,0 0,0 0,-1 0,1 0,0 0,-1 0,1 0,-1 0,1 0,-1 0,1-1,-1 1,1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552 536,'2'0,"-4"0,2 0,0 0,0 0,0 0,0 0,1 0,-1 0,1-1,3 1,-2 0,-1 0,1 0,-1 0,0 0,1-1,0 1,-1 0,0 0,0 0,-1 0,1 0,0 1,-1-1,1-1,-1 1,0 0,1 0,-1 0,0 0,1 0,-1 0,0-1,0 1,-1-1,1 0,0 1,0-1,-1 0,1 1,0-1,0 1,0-1,0 1,-1 0,1-1,0 1,0 0,0 0,0 0,0 0,0 0,0 0,0 0,0 0,1 0,-1 0,1 0,-1 1,1-1,0 0,-1 1,1-1,0 1,0 0,0-1,0 1,0-1,0 1,-1-1,1 1,-1-1,1 1,-1-1,1 1,-1-1,0 0,0 1,0-1,0 1,-1 0,1-1,-1 1,1 0,-1 0,0-1,0 1,0 0,1-1,-1 1,0-1,0 1,1-1,-1 1,0-1,0 1,0-1,1 0,0 0,-1 0,1 0,0 1,-1-1,1 0,0 0,-1 0,1 0,0 0,-1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623 521,'2'0,"-4"0,2-1,0 1,0 0,0 0,0 0,0-1,0 1,0 0,0 0,0 0,0 0,0 0,0 0,0 0,0 0,0 0,0 0,0 0,0 0,0 0,0 1,0 0,0 0,0 0,0 0,0 0,0 0,0 0,0 1,0-1,-1 0,1 1,0 0,-1 0,1-1,0 0,0 1,-1-1,1 0,0 1,0-1,-1 0,1 0,0 0,0 0,0 0,0-1,-1 1,1-1,0 1,0 0,0-1,0 1,0-1,0 1,0-1,0 0,0 1,0-1,0 0,0 0,0 1,0-1,0 0,0 0,0 0,0 0,0 0,0 0,1 0,-1-1,0 1,1-1,-1 0,1 0,-1 0,1-1,0 2,0-1,0-1,0 1,-1 0,1 0,-1 1,1-2,0 2,-1-1,1 1,-1 0,0-1,0 1,0 0,0 0,1 0,-1 0,0 0,0 0,0 0,0 0,0 0,1 0,-1 1,0-1,0 1,0-1,0 1,0-1,0 1,0 0,0 0,0 0,0-1,0 2,0-1,0-1,0 1,0 0,0-1,-1 1,1-1,0 1,0-1,0 0,0 1,0-1,0 0,0 0,0 0,1 1,-1-1,0 0,0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650 535,'2'0,"-4"0,2-1,0 1,1 0,-1 0,0 0,0 0,0 0,0 0,-1 1,1 0,-1 0,0 1,0-1,1 0,-1 0,0 0,1 0,-1 1,1-1,0 0,-1 2,1-2,0 0,0 1,0-1,-1 0,2 1,-1-1,0-1,0 1,1-1,-1 1,1-1,0 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658 539,'2'0,"-4"0,2 0,0 0,0 0,0 0,0 0,0-1,0 1,0 0,0 0,1 0,-1 0,0-1,1 1,-1 0,0 0,0 0,1 0,-1 0,0 0,0 0,1 0,-1 0,1 0,-1 0,1 0,-1 0,0 1,1-1,-1 0,0 0,1 0,0 1,-1-1,1 0,-1 0,0 1,1-1,-1 0,0 0,1 0,-1 0,0 0,0 1,0-1,0 0,1 0,-1 0,0 0,0 0,0 0,0 0,0 0,0 0,0 0,0 0,0 0,0 0,0 0,0 0,0 0,0 0,0 1,0-1,0 0,-1 1,1-1,-1 0,1 1,-1 0,0-1,0 1,1 0,-1 0,0 0,0-1,0 1,0 0,1-1,-1 1,0-1,1 1,0-1,-1 0,1 0,0 1,0-1,0 0,0 0,0 0,0 0,0 0,0 0,0 0,0 0,0 0,0 0,1-1,-1 1,0 0,1 0,-1 0,1 0,-1 0,1 0,-1 0,1 0,-1 1,1-1,-1 0,0 0,2 0,-1 1,0-1,-1 0,1 0,-1 0,3-1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656 546,'2'0,"-4"0,2 0,0 0,0 0,0 0,1 0,-1 0,1 0,-1 0,0 0,1 0,0 0,0 0,-1 0,2 0,-1 0,-1 0,1 0,0 0,0 0,0 0,-1 0,1 0,-1 0,2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683 534,'2'0,"-4"0,2 0,1-1,-1 1,0 0,0 0,0 1,0-1,1 0,-1 1,1 0,0 0,-1 0,1 0,0 1,-1-1,1 1,-1-1,0 1,0-1,0 0,0 0,0 0,0 0,-1 1,1-1,0 0,0-1,-1 1,0 0,1 0,0-1,0 0,-1 0,1 1,0-1,0 0,0 0,0 0,-1 0,1 1,0-1,0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707 553,'2'0,"-4"0,2 0,0 0,0 0,0 0,0 1,0-1,1 0,-1 0,0 0,1 0,0 0,0 0,0 0,2 1,-2-1,1 0,-1 0,0 0,0 0,0 0,0 0,0 0,0 0,-1 0,1 0,-1 0,1 0,-1 0,0 0,0 0,0 0,1-1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712 547,'2'0,"-4"0,2 0,0 0,0 0,0 0,0 0,0 0,1 0,-1-1,1 1,0 0,0 0,1 0,0 0,-1 0,1 0,-1 0,1-1,0 1,-1 0,0 0,0 0,0 0,0 0,-1 0,1 0,-1 0,0 0,1 0,-1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766 524,'2'0,"-4"0,2 0,0 0,0 0,0 0,0 0,0 0,-1 0,1 0,0 2,-1-1,1 0,-1 0,1 0,-1 1,1-1,-1 0,1 1,-2 1,2-1,-1 0,1-1,-1 1,1-1,-1 0,1 1,-1 0,1-1,-1 1,1-2,0 1,0-1,-1 1,1-1,0 1,0-1,0 0,0 0,0 0,0 1,0-1,0 0,0 0,0 0,0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730 458,'2'0,"-4"0,2 0,0 0,0 0,0 0,0 0,0 0,0 0,0 0,0 0,0-1,0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773 535,'1'0,"-1"0,0 0,0 0,0 0,0 0,0 0,0 0,0 0,0 0,0 0,0 0,0 0,-1 0,1 0,-1 1,1-1,-1 1,-1 0,1-1,0 1,0-1,0 1,1-1,-1 0,-1 1,2-1,0 0,0 0,-1 0,1 0,0 0,0 0,0 0,0 0,0 0,0 0,-1 0,1 0,0 0,0 0,0 0,0 0,0 0,0 0,0 0,0 0,0 0,0 0,0 0,0 0,0 0,0 0,0 0,0 0,0 0,0 0,0 0,0 0,0 0,0 0,0 0,0 0,-1 0,1 0,0 0,0 0,0 0,0 0,0 0,0 0,1 1,-1-1,0 0,1 1,-1 0,0 0,1-1,-1 1,1 0,0 0,0 1,0 0,-1-1,1-1,0 2,-1-2,1 0,-1 1,1 0,-1-1,0 0,1 0,-1 0,0 1,0-1,1 0,-1 0,0 0,1 0,-1 0,0 0,1 0,-1 0,1 0,-1-1,1 1,0 0,-1-1,1 1,-1 0,1-1,-1 0,1 0,0-2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864 540,'2'0,"-4"0,2 0,0-1,0 1,0 0,0 0,0 0,0 1,0-1,0 1,0 0,0 0,0 0,0 0,0 1,-1-1,1 0,0 0,-1 1,1-1,-1 0,1 1,0-1,-1 0,1 0,0-1,0 1,0-1,0 1,0-1,0 0,0 0,0 0,0 1,0-1,0 0,1-1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879 544,'2'0,"-4"0,2 0,0 0,0 0,0 0,0 0,0 0,0 0,-1 1,0-1,1 0,-1 1,0 0,0-1,0 1,-1 0,1-1,1 1,-1 0,1-1,-1 0,1 0,-1 1,1-1,0 0,-1 0,1 0,0 0,0 0,0 0,0 0,0 0,0 0,0 0,-1 0,1 0,0 0,0 1,0-1,0 0,0 0,0 0,1 0,-1 0,0 0,0 1,1-1,-1 0,0 1,1-1,0 1,0 0,0 0,-1-1,1 0,-1 1,1-1,-1 1,1-1,-1 0,0 0,1 0,-1 0,0 1,0-1,0 0,0 0,0 0,1 0,-1 0,0 0,0 0,0 0,0 0,0 0,0 0,0 0,0 0,0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893 557,'2'0,"-4"0,2 0,0 0,0 0,0 0,0 0,0 0,-1 0,1 0,0 0,0 0,1 0,0 0,-1 0,1 0,0 0,0 0,0 0,-1 0,1 0,0 0,-1 0,1 0,0 0,-1 0,0 0,1 0,-1 0,0 0,0 0,0-1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892 551,'2'0,"-4"0,2 0,1-1,-1 1,1 0,0 0,-1 0,2 0,-1 0,-1 0,1 0,0 0,0 0,0 0,-1 0,1 0,0 0,1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932 545,'2'0,"-4"-1,2 1,-1 0,1 0,-5 1,4 0,-1 0,1-1,1 0,-1 1,1-1,-1 1,1-1,-1 1,1 1,-1-1,1-1,0 1,1 0,-1-1,0 1,0-1,1 1,-1 0,0-1,1 0,-1 0,1 1,0-1,-1 0,1 0,-1 0,1 0,-1 0,1 0,-1 0,1-1,1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933 556,'0'-1,"0"1,0 0,1 0,-1 0,0 0,1 0,-1 0,0 0,0 0,0 0,0 0,0 0,1 0,-1 0,0 0,0 0,0 0,0 1,1-1,-1 0,0 1,-1-1,1 0,0 1,0-1,-1 1,1-1,-1 0,1 0,-1 0,0 0,1 0,0 0,-1 0,1 0,0 0,0 0,-1 0,1 0,0 0,0-1,0 1,0 0,0 0,0-1,1 1,-1 0,0 0,0-1,0 1,1 0,0-1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938 553,'2'0,"-4"0,2 0,0 0,0 0,0 0,0 0,0 0,0 1,0-1,0 0,0 1,0-1,0 1,0-1,0 1,0-1,0 1,0-1,0 1,0-1,0 1,0-1,0 0,0 0,0 0,0 1,0-1,0 0,0 0,0 0,0 0,0 0,0 0,0 0,0 0,1-1,-1 1,1 0,-1 0,0-1,1 1,-1 0,0 0,1-1,-1 1,1 0,0 0,-1 0,0 0,1 0,-1 0,0 0,0 0,1 0,-1 0,0 1,0-1,1 0,-1 1,0-1,0 0,0 1,0-1,0 1,0-1,1 0,-1 0,0 1,0-1,0 0,0 0,0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964 546,'2'0,"-4"0,2-1,0 1,0 0,-1 1,0-1,0 0,1 0,-1 1,1-1,-1 0,1 0,0 0,0 0,-1 1,1-1,0 0,0 0,0 1,0-1,0 1,0-1,1 1,-1-1,0 1,1 0,-1-1,0 1,0-1,1 1,-1 0,0 0,0-1,0 1,0-1,0 1,-1 0,1-1,0 1,-1-1,1 1,-1-1,1 0,-1 0,0 1,1-1,-1 0,0 0,1 0,0 0,-1 0,1 0,0-1,0 1,0 0,0-2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971 541,'2'0,"-4"0,2 0,0 0,0 0,0 0,1 0,-1 0,0 0,0 0,0 0,0 0,0 0,0 0,0 0,0 0,0 0,0 0,0 0,0 0,0 1,0-1,-1 1,1 0,0 1,-1 0,1-1,0 0,0 0,-1 0,1 0,0 0,0 0,0 0,0-1,0 1,0 0,0-1,0 1,0 0,0 0,0-1,0 1,1 0,-1-1,0 0,0 0,1 1,-1-1,0 0,1 0,-1 0,0 0,1 0,-1 1,0-1,1-1,-1 1,0 0,1 0,-1 0,1-1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728 450,'2'0,"-4"0,2 0,0 0,0 0,0 0,0 0,0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966 549,'2'0,"-4"0,2 0,0 0,0 0,0 0,0 0,0 0,0 0,0 0,0 0,1 0,-1 0,1 0,-1 0,1 0,-1 0,1 1,0-1,-1 0,1 0,1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984 563,'2'0,"-4"0,2 0,0 0,0 0,-1 0,1 0,0 0,0 0,0 0,0 0,0 0,0 0,0 0,0 0,0 0,0 0,0 0,0 0,0 0,0 0,0 0,0 0,0 0,0 0,0 0,0 0,0 0,0 0,0 0,0 0,0 0,0 0,0 0,0 0,0 0,0 0,0 0,-1 0,1 0,0 0,0-1,0 1,0 0,0 0,0 0,0 0,0 0,0 0,0 0,0 0,-1 0,1 0,0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161 656,'1'0,"-1"0,1 0,-1 0,2 0,-1 0,2 0,-1 0,0 0,1 0,2 1,3-1,-5 0,0 0,0 0,0-1,0 1,0 0,3 0,-1 0,-3 0,2 0,-3 0,1 0,-1 0,0 1,0-1,0 0,0 0,0 0,-1 0,1 0,-1 0,1 0,-1 0,0 1,1-1,-1 0,0 0,0 0,0 0,0 0,0 0,0 0,0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176 644,'2'0,"-4"0,2 0,0 0,0 0,0 0,0 0,0-1,0 1,0 0,1 0,2 0,-1 0,3 0,-3 0,1 1,3-1,2 1,-5-1,0 0,0 0,1 1,-2-1,0 1,-1-1,0 0,0 0,1 1,-2-1,1 0,0 0,-1 0,0 0,1 0,0 0,-1 0,0 0,0 0,0 0,0 0,0 0,0-1,0-1,-1 1,1 0,0 0,-1 0,1 0,-1 0,0-1,1 1,-1 0,1 0,-1 0,1 1,-1-1,1 0,0 0,-1 1,1 0,0 0,0 0,0 0,1 0,0 0,0 1,0-1,0 1,0 0,1 0,-1 0,1-1,-1 1,0 0,1 0,-1 0,0 0,1 0,0 0,-1 0,0 0,0 0,-1-1,2 2,-2-2,1 1,-1-1,0 1,0 0,0 0,-1 0,0 1,0-1,0 0,-1 0,1 0,-3 3,1-2,2-1,0 0,0-1,0 1,0 0,0-1,0 1,1-1,-1 0,1 0,0 0,0 1,-1-1,1 0,0 0,0 0,0 0,0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341 621,'2'0,"-4"0,2 0,0 0,0 0,0 0,0 0,0 0,0 0,0 1,1-1,-1 0,1 0,-1 0,1 0,-1 1,2-1,-1 0,0 0,0 0,0 0,0-1,-1 1,1 0,0 0,1-1,-1 1,-1 0,1 0,0-1,-1 1,1 0,-1-1,1 1,-1-1,1 1,-1-1,0 0,1 1,-1-1,0 1,0-1,0 0,0 1,0-2,0 2,0-1,-1 0,1 0,-1 1,0-2,0 1,0 1,1 0,-2-1,2 1,-1 0,0 0,0 0,-1 1,2-1,-2 2,1-1,0 1,0-1,1 0,-1 0,1 2,-1-2,1 1,-1 1,1-2,0 1,0 0,0 0,0 0,-1-1,1 1,0 1,0-1,0-1,1 2,-1-1,0 0,1-1,-1 1,0-1,0 1,0 0,0 1,0-2,0 1,0-1,0 1,-1-1,1 0,0 1,-1-1,1 0,-1-1,1 1,-1 0,1 0,-1-1,0 1,0 0,0-1,0 1,0 0,0-1,0 0,1 1,-1-1,0 0,1 0,-1 1,1-1,-1 0,1 0,-1 0,1 0,0 0,-1-1,0 1,1 0,0-1,0 1,0-1,0-2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355 647,'2'0,"-4"0,2 0,1 0,-1 0,0 0,0 0,0 0,0 0,0 0,0 0,0 0,0 0,0 0,0 0,0 0,-1 0,-2 0,1 0,1 0,-1 0,1 0,-1 0,0 0,0 0,0 0,0 0,0 0,-1 0,2 0,0 0,0 0,1 0,-1 0,1 0,-1 0,1 0,-1 0,1 0,0 0,0 0,0 0,0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389 664,'2'0,"-4"0,2 0,0 0,0 0,0 0,0 0,0 0,0 0,0 0,0 0,0 0,0 0,0 0,0 0,1 0,-1 0,1 0,1 0,-1 0,0 0,0 0,0 0,0 0,1 0,-2 0,2 0,-2 0,0 0,1 0,-1 0,0 0,1 0,-1 1,0-1,0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389 656,'2'0,"-4"0,2 0,0 0,0 0,0 0,0 0,0 0,0 0,0 0,1 0,-1 0,1 0,1 0,-1 0,1 0,-1 0,2 0,-2-1,1 1,-1 0,0 0,0 0,0 0,0 0,0 0,-1 0,0 0,1 0,-1 0,0 0,0 0,1 0,-1 0,0 0,0 0,0 0,0 0,1 0,-1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443 650,'2'0,"-4"-1,2 1,0 0,0 0,0 0,0 0,0 0,-1 0,1 0,0 0,0 0,0 0,-1 0,1 0,0 0,-1 0,1 0,0 0,-1-1,1 1,0 0,0 0,0-1,0 1,-1 0,1-1,1 1,-1-1,0 1,0 0,1-1,-1 1,0 0,1 0,0 0,-1 0,1 0,-1 0,1 0,-1 0,1 0,-1 0,1 1,-1-1,1 1,-1-1,1 1,-1-1,0 1,1 0,-1-1,0 1,1 0,-1 1,0 0,0 0,-1-1,1 0,0 0,-1 0,1 0,0-1,-1 1,1-1,-1 1,1 0,0-1,0 0,0 0,0 0,0 0,0 1,0-1,0 0,0 0,0 0,0 0,0-1,0 1,0-1,0 0,1 0,-1 0,1 0,0-1,0 1,0 0,0 0,-1 0,1 0,0 0,-1 0,0 1,1-1,0 0,-1 1,0-1,0 1,0 0,0 0,0-1,0 1,0 0,0 0,0 0,0 0,0 0,0 1,0-1,-1 1,1 0,0 0,-1 2,1-2,0 0,0 2,1-2,-1 0,0-1,1 1,-1 0,2 1,-1-1,1-1,-1 0,-1 0,1 0,2-1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479 643,'2'0,"-4"0,2 0,0 0,-1-1,1 1,0 0,0 0,0 0,0 0,0 0,0 0,0 0,0 0,0 0,0 0,0 1,0 0,0 0,0 0,0 0,0-1,0 1,0 1,1-1,-1-1,0 1,0 0,0 0,1-1,-1 0,0 1,1-1,-1 0,0 0,1 0,-1-1,1 1,0-1,0 1,0-1,0 0,-1 0,2-1,-1 0,-1 1,1 1,-1-1,0 1,0-1,0 1,1 0,-1-1,0 1,0 0,0 0,0 0,0 0,0 0,0 0,0 0,0 1,0 0,-1 0,1 1,0-1,0 0,-1 1,1 0,0 3,0-2,-1-1,0 3,1-3,-1 1,1-1,-1 2,0-2,1 0,-1-1,1 1,-1 0,0 0,0 0,0 0,0-1,0 0,1-1,0 1,-1-1,1 1,-1-1,1 1,-1-1,1 0,0 0,-1-1,1 1,-1-1,0 1,1-1,0 0,-1 0,1 0,0 0,0 0,0 0,0-1,0 1,1 0,-1-1,1 1,0 0,0 0,0-1,1 1,2-2,-2 1,0 1,1 0,-1 0,-1 0,2 1,0-1,-2 1,1-1,0 1,0 0,0 0,-2 0,3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476 386,'2'0,"-4"0,2 0,0 0,0 0,0 0,0 0,0 0,0 0,0 0,0 0,0 0,0 0,0 0,0 0,0 0,0 0,0 0,0 0,0 0,0 0,0 0,-1 0,1 0,0 0,0 0,0 0,0 0,0 0,0 1,0-1,-1 0,1 0,0 0,0 0,0 0,0-1,0 1,0 0,0 0,0 0,0 0,0 0,0 0,0 0,0 0,0 0,0 0,0 0,0 0,0 0,0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719 445,'2'0,"-4"0,2 0,0 0,0 0,0 0,0 0,0 0,0 0,0 0,0 0,0 0,0 0,0 0,0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516 621,'2'0,"-4"0,2-1,0 1,0 0,0 0,0 0,1 0,-1 0,0-1,0 1,0 0,0 0,0 0,1 0,0-1,-1 1,1 0,-1 0,1 0,-1 0,0 1,1-1,0 1,-1-1,1 1,-1 0,0-1,0 1,-1 1,1-1,0 0,-1 0,1 0,-1 0,1-1,0 1,-1 0,1-1,-1 1,1 0,0-1,-1 0,1 1,0-1,0 0,0 1,0-1,0 0,0 0,0 1,0-1,1 0,-1 0,0 0,1 0,0 1,1-1,-2 0,2 0,-1 0,-1 0,1 0,0 0,0 0,-1 0,1 0,0 0,0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542 646,'2'0,"-4"0,3 0,-1-1,0 1,0 0,1 0,-1-1,1 0,-1 1,1-1,1 0,-2 1,2-1,-2 1,1 0,0 0,-1 0,2 0,-2 0,1 0,0 0,-1 0,1 1,0-1,0 0,-1 0,1 1,0-1,0 0,0 1,0-1,-1 0,1 0,0 0,0 1,0-1,0 0,0 0,-1 0,1-1,0 1,-1 0,1 0,-1 0,0 0,1 0,-1 0,0 0,0 0,0 0,0 0,1 0,-1 0,0 0,0 0,0 0,0 0,-1 0,1 0,-1 1,0 0,0 0,0-1,1 1,-1 0,0 1,0-1,-1 0,0 3,-1-1,2-1,1-1,-1 0,0 1,0-1,0 0,0 0,1 0,-1 0,-1 1,2-1,-1-1,1 0,-1 1,1-1,0 0,-1 0,1 0,0 0,0 1,0-1,0 0,-1-1,1 1,0 0,0 0,0 0,0-1,0 1,0 0,0 0,0-1,0 1,1 0,-1 0,0 0,0 0,1-1,0 1,-1 0,1 1,0-1,-1 0,2 0,-1 1,0-1,0 0,0 1,0-1,0 0,0 1,-1-1,1 0,1 1,-1-1,0 0,0 1,0-1,0 0,0 0,0 0,0 0,0 0,0 0,1 0,-1 0,0 0,-1-1,1 1,0 0,0 0,0 0,0-1,0 1,0 0,0-1,-1 1,1-1,0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578 658,'2'0,"-4"0,2 0,1 0,-1 0,0 0,0 0,-1 0,0 0,0 0,0 0,-1 0,-1 0,1 0,0 0,-2 0,2 0,0 0,0 0,0 0,1 0,-1 0,1-1,-1 1,0 0,2 0,-1 0,1 0,0 0,-1 0,1 0,0 0,0 0,0 0,0 0,0 0,0 0,0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592 605,'2'0,"-4"0,2 0,0 0,1 0,-1 0,0-1,1 2,0-1,0 0,0 1,1 0,-2-1,1 0,0 2,-1-1,1 0,-1-1,0 1,0 0,0-1,0 1,0 1,-1-2,1 1,-1-1,1 1,0-1,0 0,0 0,0 0,0 0,0 0,0 0,0 0,0 1,1-1,-1 0,1 0,-1 0,1 1,0-1,0 0,-1 1,1-1,-1 0,1 2,0-1,-1-1,0 1,0 1,0-1,-1 0,0 0,0 0,0 0,-1 0,0 0,-2 0,3 0,-2 0,1-1,1 0,0 1,0-1,1 0,-1 0,1 0,0 0,-1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295 585,'2'0,"-4"1,2-1,0 1,0 0,0 0,0 0,0 1,-1-1,1 0,0 1,0-1,0 1,0 5,0-4,1 2,-1-3,0 1,0 0,0-1,0 1,0 0,0 0,0 0,0 0,1 4,-1-3,0 1,0-2,0 0,1 0,-1 0,0-1,0 1,1 5,0-6,-1 1,0-1,1 1,-1-1,0 0,1-1,-1 3,0-3,1 1,-1 1,0-2,1 1,-1-1,0 0,0 1,0-1,0 0,1 0,-1 0,0 0,0 0,0 0,0 0,1 0,-1 0,0 0,0-1,0 1,0-1,0 1,0-1,0 1,0-1,0 1,0-1,0 0,0 1,0-1,0 0,0 1,0-1,1 0,-1 1,0-1,0 0,0 1,0-1,0 0,1 1,-1-1,0 1,1-1,-1 0,1 0,-1 1,0-1,1 0,0 1,-1-1,2 1,0-1,-1 0,0 1,0-1,2 0,-1 0,-1 0,3 0,-2 1,0-1,-1 0,1 0,2 0,-2 0,1 0,-1 0,0 0,1 0,-1 0,0 0,1 0,-1 0,1 0,-1 1,1-1,2 0,-2 0,0 0,-1 0,1 0,0 0,-1 0,1 0,0 0,-1 0,1 0,0 0,-1 0,4 0,-4 0,1 0,-1 0,1-1,1 1,-2 0,1 0,-1 0,2 0,-2 0,1 0,1 0,1 0,0 0,-3 0,0 0,0 0,0-1,1 1,-1 0,0 0,0-1,-1 1,1 0,0 0,1 0,-1 0,-1 0,1 0,0-1,-1 1,1 0,0 0,-1 0,1 0,0 0,0 0,2 0,-1 0,-1 0,-1-1,2 1,-1 0,-1 0,3 0,-3 0,1 0,-1 0,0 0,2 0,-1 0,-1 0,2 0,-1 0,1 0,-2 0,1 0,0 0,-1 0,1 0,0 0,0 0,-1 0,0 0,1 0,-1 0,1 0,0-1,-1 1,0 0,0 0,0 0,1 0,-1 0,0 0,0 0,1-1,-1 1,0 0,2 0,-2 0,0 0,-1 0,1-1,0 1,0 0,0 0,0 0,0 0,1-1,-1 1,0 0,2 0,-2-1,0 1,1 0,-1 0,1-1,-1 1,0 0,0-1,1 1,-1 0,1-1,-1 1,1-1,-1 1,0-1,0 1,0 0,-1 0,1-1,0 1,-1 0,2-1,0 0,-1 1,0-1,1 0,-1 0,0 1,0-1,0 0,0 0,0 0,0 0,0 0,0 0,0 0,0 0,-1 0,1 0,0 0,0 0,-1 0,1 0,-1 0,1 0,-1 0,1 0,-1 0,1 0,-1 0,0 0,0 0,1-1,-1 1,0 0,0 0,1-2,-1 2,0-1,0 1,0-1,0 0,0 0,0 0,0-5,0 5,-1 0,1 0,0-1,0 1,0-1,0 0,0 1,0 1,0-1,0 1,0-2,0 1,0 1,0 0,-1-3,1 3,0-1,0-1,-1 2,1 0,0-1,0 1,-1 0,1-2,0 2,0 0,0 0,-1-1,1 1,0 0,0 0,0 1,0-1,0 0,-1 1,1-2,0 1,-2-2,2 2,-1 1,0-1,1 0,-1 0,0 0,1 0,-1 1,0-1,0 0,0 1,0-1,0 1,0-1,0 1,-1-1,1 1,0-1,0 1,0 0,-1-1,1 1,0 0,-1-1,-1 0,2 1,0 0,0 0,0-1,0 1,0 0,0 0,0 0,0 0,-2-1,2 1,0 0,-3 0,3-1,0 1,-2 0,2 0,-2 0,2 0,0-1,0 1,-1 0,1 0,0 0,0 0,0 0,0 0,-1 0,1 0,0 0,0-1,0 1,-1 0,1 0,0 0,-1 1,1-1,-2 0,2 0,0 0,-1 0,1 0,-2 0,2 0,-1 0,1 0,0 0,-1 0,1 0,0 0,-1 0,1 0,0 0,-1 0,1 0,0 0,-2 0,2 0,-1 0,0-1,0 1,1 0,-1 0,1 0,-2 0,2 0,0 0,-1 0,1 1,-1-1,1 0,0 0,-1 0,1 0,-2 0,2 0,-1 1,0-1,0 0,1 0,0 0,-1 0,1 0,-1 0,1 0,-1 0,-1 0,1 0,1 1,-1-1,0 0,0 0,-2 0,3 0,-1 1,0-1,1 0,-1 0,1 0,-1 1,1-1,-1 0,1 0,0 0,-1 0,-1 1,2-1,0 0,-1 0,1 0,-2 1,1-1,-1 0,2 1,-1-1,1 0,-2 0,1 1,-1-1,1 0,0 0,1 1,-1-1,1 0,0 0,-1 0,1 0,0 1,-1-1,1 0,-1 0,1 0,-1 0,1 1,0-1,0 0,0 0,0 0,0 1,0-1,0 0,-1 0,1 0,0 0,-2 1,2-1,-2 0,2 0,0 0,-2 1,2-1,-1 0,0 0,1 0,0 0,-2 0,2 0,1 0,-1 0,0 0,0 0,0 0,0 0,0 0,0 0,0 0,0 0,0 0,0 0,0 0,1 0,-3 0,3 0,-2 0,1 0,1 0,-1 0,0 0,1 0,-2 0,2 0,-1 0,0 0,1 0,-1 0,1 0,-1 0,1 0,-1 0,1 0,-1-1,0 1,0 0,1 0,-1 0,0 0,1 0,-1 0,0 0,1 0,-1 0,1 0,-1 0,1 0,-1 0,1 0,-1 0,1 0,-1 0,1 0,0 0,0 0,-1 0,0-1,1 1,-1 0,1 0,-1 0,0 0,1 0,-1 0,0 0,0 0,0 0,1 0,-1 0,0 0,1 0,-2 0,2 0,0 0,-1 0,0 0,1 0,0 0,-1 0,1 0,-1 0,1 0,-1 0,1 0,0 0,-1 0,1 0,-1 0,0 0,1 0,0 0,-1 0,1 0,0 0,0 0,-1 0,1 0,0 0,-1 0,1 0,0 0,0 0,-1 0,1 0,0 0,-1 0,1 0,0 0,0 0,-1 0,1 0,-1 0,1 0,0 0,0-1,0 1,0 0,-1 0,1 0,0 0,0 0,-1 0,1 0,0 0,0 0,-1-1,1 1,0 0,0 0,0 0,-1 0,1 0,0 0,0-1,0 1,0 0,0 0,0 0,0 0,0 0,0 0,0 0,0 0,0 0,0 0,0 0,0 0,0 0,0 0,0 0,0 0,0 0,0 0,0 0,0 0,0 0,0 0,1-2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753 629,'-1'0,"1"0,0 0,-1 0,1 0,0 0,-1 0,1 0,0 0,0 0,-1 0,1 0,0 0,0 0,0 0,-1 0,1 0,0 0,0 0,0 0,0 0,0 0,0 0,0 0,-1 0,1 0,0 0,0 0,0 0,0 0,-1 0,1 0,-1 0,1 0,0 0,0 0,0 0,0 0,-1 0,1 0,0 0,0 0,-1 0,1 1,0-1,0 0,0 1,0 0,0-1,1 2,-1-1,0 0,0 0,0 1,0 0,0-1,0 2,0-2,0 1,1-1,-1 0,0 0,0 0,0 0,0-1,0 1,1 0,-1-1,0 1,0-1,0 0,0 0,0 0,0 0,1 1,-1-1,0 0,0 0,0 0,1 0,-1-1,0 1,1 0,-1 0,1-1,0 1,-1-1,1 0,0 0,0 0,1-1,-1 1,0 0,1-2,-1 2,0 0,0 0,0 0,0 1,0-1,0-1,-1 2,1-1,-1 1,1-1,-1 1,0 0,0-1,1 1,-1 0,0 0,0 0,0 0,0 0,0-1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771 630,'2'0,"-4"0,2 0,0 0,0 0,0 0,0 0,0 0,0 0,0 0,-1 0,1 1,-1-1,0 0,-2 0,2 0,0 1,-1-1,1 0,0 0,-1 0,0 0,0 1,1-1,0 0,1 0,-1 0,1 0,-1 0,1 0,-1 0,1 0,0 0,0 0,0 0,-1 0,1 0,0 0,0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752 606,'2'0,"-4"0,2 0,0 0,0 0,1 0,-1-1,1 1,2 0,-2 0,0-1,1 1,-1 0,0 0,1 0,-1 0,1 0,-1 0,1 0,-1 0,0 0,-1 0,1 0,-1 0,0 0,1 0,-1 0,0 0,1 0,-1 0,0 0,0 0,0 0,0-1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776 602,'2'0,"-4"-1,2 1,0 0,0 0,0-1,0 1,0 0,0 0,0 0,0-1,0 1,0 0,0 0,0 0,1 0,-1 0,0 0,0 0,1 0,-1 1,1-1,-1 0,1 0,-1 1,1-1,-1 1,0 0,0-1,0 1,0-1,-1 1,1-1,-1 1,1 0,-1-1,0 1,1-1,-2 1,2-1,-2 1,2-1,0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789 625,'2'0,"-4"0,2 0,1 0,-1 0,1 0,0 0,0 0,0 0,-1 0,1-1,1 1,-1 0,0-1,2-1,-2 1,0 0,0 1,0-1,0 0,0 0,0-1,-1 2,1-1,-1 0,0 1,0-1,1 1,-1 0,0-1,0 1,-1 0,1 0,0-1,0 1,-1 0,1 0,-1 0,1 0,-1 0,0 0,-1 1,2-1,-2 1,1 0,0 0,1 0,-1 0,0 0,0 0,0 0,1 0,-1 0,0 1,1-1,-1 0,0 3,0-2,0 0,1 0,-1 0,1-1,-1 1,1 0,-1 0,1-1,0 1,-1 0,1 2,-1-3,1 1,0-1,0 1,-1-1,1 3,0-3,-1 0,1 0,0 0,0 0,0-1,-1 2,1-2,0 0,0 1,-1-1,1 0,0 0,-1 1,0-1,1 0,-1-1,1 1,-1 0,0-1,1 1,-1-1,1-1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717 441,'2'0,"-4"0,2 0,0 0,0 0,0 0,0 0,0-1,0 1,0 0,0 0,0 0,0 0,0 0,1 0,-1 0,0-1,1 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800 649,'2'0,"-4"0,1 0,1-1,-1 1,0 0,0 0,-1 0,1 0,0 0,1 0,-1 0,1 0,-1 0,1 0,-1 0,1 0,0 0,0 0,0 0,-1 0,1 0,0-1,0 1,0 0,0 0,-1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834 654,'2'0,"-4"0,2 0,1 0,0 0,0 0,0 0,-1 0,1 0,0 0,0 0,0 0,0 0,0 0,0 0,0 0,0 0,-1 0,0 0,1 0,-1 0,0 0,0 0,0 0,0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837 646,'2'0,"-4"0,3 0,-1 0,1 0,-1 0,1 0,0 0,0 0,0 0,1-1,-1 1,0 0,0 0,1 0,-1 0,0 0,0 1,-1-1,1 0,-1 0,0 0,1 0,-1 0,2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880 630,'2'0,"-4"0,2 0,0 0,0 0,2 0,-1 0,1 0,1 0,-2 0,1 0,0 0,0 0,0 0,0 0,0 0,-1 0,1 0,0 0,-1 0,2 0,-1 0,-1 0,-1 0,1 0,-1 0,0 0,0 0,0 0,0 0,0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890 627,'2'0,"-4"0,2 0,0 0,0 0,0 0,0 0,0 0,0 0,0 0,0 0,0 0,0 0,0 1,-1-1,1 0,0 0,0 1,0-1,0 1,-1 0,1 0,0 0,-1 1,1-1,-1 1,1 0,-1-1,0 1,1 0,-1-1,0 2,0-1,1 0,-1 0,1-1,-1 0,1 0,0 0,0-1,0 1,-1-1,1 1,0-1,0 1,0-1,0 0,0 0,0 0,0 0,0 1,0-1,0 0,0 0,0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909 640,'2'0,"-4"0,2 0,0 0,0 0,0 0,0 0,1 0,-1 0,0 0,0 0,0 0,0 0,0 0,0 0,0 0,0 0,0 0,0 0,0 0,0 0,-1 0,1 0,-1 0,-1 0,1 0,0 0,0 0,-1 0,1 0,0 0,0 0,0 0,0 0,0 0,0 0,1 0,-1 0,0 0,1 0,-1 0,0 0,1 0,-1 0,1 0,0 0,-1 0,1 0,0 0,0 0,-1-1,1 1,0 0,0 0,0 0,0 0,0 0,0 0,-1 0,1 0,0 0,0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923 608,'2'0,"-5"0,3 0,-2 0,1 0,0 1,-2-1,0 0,1 0,1 0,-1 0,1 0,0 0,0 0,0 0,-1 0,2 0,-1 0,1 0,0 0,-1 0,1 0,0 0,-1 0,1 0,0 0,0 0,0-1,0 1,0 0,0 0,1-2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921 594,'2'0,"-4"0,2 0,0 0,0 0,0 0,0 1,1-1,-1 0,1 1,-1-1,1 1,0-1,0 1,0 0,0 0,0 0,-1 0,2 0,-2 0,0-1,1 1,-1-1,1 1,-1 0,0-1,0 0,0 1,0-1,0 0,-1 1,1-1,-1 1,1-1,-1 1,0-1,0 1,0 0,0-1,-1 1,1-1,0 1,0-1,1 0,0 0,0 0,-1 0,1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686 697,'2'0,"-4"0,2 0,0 0,0 0,0 0,0 0,0 0,0 0,0 0,0 0,0 0,0 0,0 0,0 0,0 0,0 0,0 0,0 0,0 0,0 0,0 0,0 0,0 0,0 0,0 0,0 0,0 0,1 0,-1-1,0 1,0 0,1 0,-1-1,1 1,0-1,-1 1,0 0,1-1,-1 1,1 0,0-1,-1 1,1-1,-1 1,0-1,1 1,0-2,-1 1,0 1,0-1,-1 0,1 0,-1 1,1-1,-1 1,1-1,-1 1,0-1,1 1,-1 0,0-1,0 1,1-1,-1 1,1 0,0 0,-1 0,0 0,0 0,1 0,-1 0,0 0,1 1,-1-1,0 1,0-1,0 1,1 0,-1 0,0 0,1 0,-2 1,2-1,-1 1,1-1,0 0,-1 0,1 1,-1 0,1 1,0-2,-1 0,1 2,0-2,-1 1,1 0,0 0,0-1,-1 0,1-1,0 1,0 0,0 1,-1-1,1-1,0 1,0-1,0 1,-1 1,0-2,1 0,-1 1,1-1,-1 1,1-1,-2 0,2 1,-1-1,1 0,-1 0,1-1,0 1,-1-1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683 709,'2'0,"-4"0,1 0,-1 0,1 0,0 0,-1 0,1 1,0-1,-1 0,1 0,1-1,-2 1,2 0,-1 0,1 0,-1 0,1 0,0 0,0 0,-1 0,1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722 433,'2'0,"-4"0,2 0,0 0,0 0,0 0,0 0,0 0,0 0,0 0,0-1,0 1,1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718 711,'2'0,"-4"0,2 0,0 0,0 0,0 0,0 0,0 0,0 0,0 0,0 0,0 0,0 0,0 0,0 0,0 0,0 0,0 0,0 0,0 0,0 0,0 0,0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717 715,'2'0,"-4"0,2 0,0 0,-1 0,1 0,0 1,0-1,0 0,0 0,0 0,0 0,0 0,0 0,0 0,0 0,0 0,0 0,0 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752 691,'2'0,"-4"0,3-1,0 1,-1 0,1 0,0 0,-1-1,1 1,-1 0,1-1,0 0,-1 1,0-1,0 1,1-1,-1 1,0-1,0 1,0-1,0 1,0-1,-1 0,1 1,-1-1,1 1,0-1,0 1,-1 0,1 0,-1-1,1 1,0 0,-1 1,1-1,-1 0,1 0,-1 1,1 0,-2 1,2-1,-1 0,1 0,0 1,-1-1,1 1,0-1,0 1,-1 2,1-3,0 1,0 1,-1-1,1-1,0 1,0-1,-1 2,1-2,0 0,0 0,0 0,-1 0,1 0,0-1,0 1,-1 0,1 0,0-1,-1 0,1 1,-1-1,1 0,0 0,0 0,-1 0,1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750 707,'-1'0,"1"0,-1 0,0 0,-1-1,1 1,0 0,0 0,1 0,-1 0,0 0,1 0,-1 0,1 0,0 0,0 0,-1 0,1 0,0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767 705,'2'0,"-4"0,2 0,0 0,0 0,0 0,0 0,0 0,0 0,0 0,0 1,-1 0,1-1,0 1,0-1,0 1,0 1,0-2,0 1,0 0,0-1,0 0,0 1,0-1,0 0,0 1,0-1,0 0,0 0,0 0,0 1,0-1,0 0,0 0,1 0,-1-1,1 1,-1 0,1-1,-1 1,1 0,-1-1,1 1,-1-1,1 1,-1 0,0-1,0 1,1 0,-1 0,0 0,0 0,0 0,0 0,0 0,0 0,0 0,0 0,1 0,-1 0,0 0,0 1,0-1,0 0,1 1,-1-1,0 0,0 1,0-1,0 1,0-1,1 0,-1 0,0 0,0 1,0-1,0 0,0 0,0 0,0 0,0 0,0 0,1-1,-1 1,0 0,1 0,-1-1,1 0,0-1,-1 2,0 0,0-1,0 1,1 0,-1-1,0 1,0 0,0 0,0 0,0 0,0-1,0 1,0 0,1 0,-1 0,0 0,0 0,0 0,0 1,0-1,1 0,-1 1,0-1,1 1,-1-1,0 0,0 1,0-1,0 0,0 1,0-1,0 0,0 0,1 0,-1 0,0 0,0 1,0-1,0 0,0 0,0 0,0 0,0 0,0 0,0-1,1 0,-1 0,0 1,1-1,-1 1,1 0,-1-1,0 1,1-1,-1 1,0 0,1 0,-1-1,1 1,-1 0,0 0,1 0,-1 0,0 0,0 0,1 1,0-1,-1 0,0 0,0 1,1-1,-1 1,0-1,0 1,1-1,-1 1,0-1,0 0,0 1,0-1,0 1,0-1,0 1,0-1,0 1,0-1,0 0,0 1,0-1,0 0,0 1,0-1,1 0,-1 0,0 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814 704,'2'0,"-4"0,2-1,0 1,0 0,0 0,0-1,-1 1,1 0,0 0,0 0,-1 0,0 0,0 0,1 0,-2 1,2-1,-1 1,1 0,-1-1,0 1,0 0,1 0,-1-1,1 1,0 0,-1-1,1 1,0 0,0 0,0 0,0-1,0 0,1 1,-1-1,0 0,1 0,-1 0,1 1,-1-1,0 0,1 0,0 0,-1 0,1 0,-1 0,1 0,-1-1,1 1,-1 0,0 0,0 0,1 0,-1 0,0 0,0 0,0 0,1 0,-1 0,0 0,0-1,0 1,0 0,0 1,0-1,0 0,-1 1,1 0,-1-1,1 1,-1 0,-1 1,2-1,-1 0,0-1,0 1,1 0,-1-1,1 1,-1-1,1 1,-1 0,1-1,0 0,0 0,0 1,0-1,0 0,0 0,0 0,1 0,-1 0,1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835 714,'2'0,"-4"0,2 0,0 0,-1 0,1-1,-1 1,1 0,0 0,-1 0,1 0,-1 0,0 0,1 0,-1 0,1 1,-1-1,0 1,0-1,0 1,0 0,1-1,0 0,-1 1,1-1,0 0,0 0,0 0,0 0,0 1,0-1,0 0,0 0,0 0,0 0,0 0,1-1,0 1,0 0,0-1,-1 1,0 0,1-1,-1 1,0 0,1 0,-1 0,0-1,1 1,-1 0,0 0,0 0,0 0,0 0,0 0,0 0,1 0,-1 1,0-1,0 0,0 0,0 1,0-1,0 1,0-1,0 0,1 1,-1-1,0 0,0 0,1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848 702,'2'0,"-4"0,1 0,0 0,0-1,0 1,0-1,-1 1,1-1,-2 1,1-1,1 1,-1-1,1 1,0 0,0-1,0 1,1 0,0 0,-1 0,1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858 709,'2'0,"-4"0,2 1,1-1,-1 1,0-1,0 1,1 0,-1-1,0 1,0-1,0 1,0-1,-1 2,1-2,0 1,-1-1,1 1,-1-1,0 0,1 0,-1 1,0-1,0 0,1 0,-2-1,2 1,0 0,-1 0,1-1,-1 1,1 0,0-1,0 1,0 0,0 0,0-1,0 1,0 0,0-1,0 1,0 0,1-1,-1 1,1-1,0 1,-1-1,1 1,0-1,0 1,0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904 693,'2'0,"-4"0,2 0,0 1,0-1,0 1,0 1,0-1,-1 0,1 1,0 2,-1-2,1 0,0 0,-1 2,0-3,1 1,-1 1,1-2,-1 1,1-1,-1 0,1 0,0 0,0 0,-1-1,1 1,0 0,0-1,0 1,0-1,-1 0,1 0,0 0,0 1,0-1,0 0,0 0,0 0,0 0,0 0,0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714 433,'2'0,"-4"0,2 0,0 0,0 0,0 0,0 0,0 0,0 0,0 0,0 0,0 0,0 0,-1 0,1 1,0-1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898 710,'2'0,"-4"0,2-1,0 1,0 0,0-1,1 1,-1 0,1-1,-1 1,1 0,0 0,0 0,0-1,0 1,0 0,0 0,0 1,-1-1,1 0,0 0,-1 0,1 1,0-1,-1 1,1-1,-1 1,1-1,-1 1,0-1,0 1,0 0,0-1,0 1,0-1,-1 1,1-1,-1 1,1 0,-1-1,1 1,-1-1,0 0,1 0,-1 0,0 0,0 1,0-1,0 0,0-1,0 1,1 0,-1 0,1 0,-1 0,1 0,0-1,-1 1,1 0,0 0,0 0,0-1,0 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917 718,'2'0,"-3"0,1 0,0 0,0 0,0 0,1 0,-1 0,0 0,0 1,0-1,1 0,-1 0,0 1,0-1,0 0,0 1,0-1,0 0,-1 1,1 0,-1-1,0 0,1 1,-1-1,0 0,1 0,-1 0,1 0,-1 0,1 0,-1-1,1 1,0 0,-1 0,1-1,0 1,0 0,0-1,0 1,0-1,0 1,0-1,1 1,0-1,0 1,1-1,-2 1,1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939 701,'2'0,"-4"0,2 0,0-1,1 1,-1 0,0 0,0 0,0 0,0 0,0 0,0 0,-1 1,1 0,-1 2,1-2,-2 2,2-2,-1 0,0 2,1-2,-1 0,1 1,-1-1,1 1,-1-1,1-1,0 2,0-2,0 1,0-1,0 1,1-1,-1 1,1-1,-1 0,1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941 712,'2'0,"-6"0,3 0,0 0,-1-1,1 1,-1 0,1 0,0-1,0 1,0 0,-1 0,1-1,1 1,0 0,0 0,0 0,-1 0,1 0,0 0,0 0,0 0,0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948 716,'2'0,"-4"0,2 0,0 0,0 0,0 0,0 0,0 0,0 0,1 1,-1-1,0 0,0 0,1 0,-1 0,0 0,2-1,-2 1,1 0,-1 0,0-1,1 1,-1 0,0-1,0 1,0 0,0-1,0 1,0 0,0 0,0 0,-1 0,0 0,1 0,-1 0,1 0,-1 1,1-1,-1 1,1-1,-1 1,1-1,0 1,-1 0,1-1,0 0,0 1,0-1,1 0,-1 1,0-1,0 0,0 0,1 0,-1 0,1 0,-1 0,1 0,-1 0,1 0,-1-1,1 1,0 0,-1-1,0 1,1 0,-1-1,0 1,1 0,-1 0,0-1,1 1,-1 0,0 0,0 0,0 0,0 0,1 0,-1 0,0 0,0 0,0 0,0 0,0 0,1 0,-1 1,0-1,0 0,0 1,0-1,0 1,0-1,0 1,0-1,0 0,0 1,0-1,0 0,0 0,0 1,0-1,0 0,0 0,0 0,0 0,0 0,0 0,0 0,1-1,0 1,-1-1,1 1,-1-1,1 1,-1-1,1 1,-1 0,1-1,-1 1,0 0,1 0,-1 0,1 0,-1 0,1 0,0 0,-1 0,0 0,1 1,-1-1,1 1,-1-1,0 1,0-1,0 1,0-1,0 2,0-2,0 1,0-1,-1 1,1-1,0 1,0-1,0 0,0 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990 697,'2'0,"-4"0,2 0,0 0,0 0,0 0,0 0,0 0,0 0,0 0,0 0,0 0,0 1,-1 1,1 0,0-1,-1 0,1 1,0-1,-1 1,1-1,0 0,-1 2,1-1,-1 0,1-1,0 0,-1 0,1 0,0 0,0 0,0-1,0 1,0 0,1-1,-1 1,0-1,0 0,1 0,-1 0,2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995 712,'0'-1,"-1"1,0 0,-1-1,1 1,-1 0,1-1,-1 1,-2-1,2 1,1 0,0-1,1 1,-1 0,1 0,0 0,-1 0,1 0,0 0,0 0,0 0,0 0,0 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1001 714,'2'0,"-4"0,2 0,0 0,0 0,0 0,0 0,0 0,0 0,-1 1,1-1,0 2,-1-1,1-1,0 1,-1 0,1-1,0 1,0-1,-1 1,1 0,1-1,-1 1,0-1,0 0,0 1,0-1,1 0,1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1005 707,'2'0,"-4"0,2 0,0 0,0 0,0 0,0 0,0-1,0 1,0 0,0 0,-1 0,1 0,0 0,0 0,0 0,0 0,0 0,0 0,0 0,0 0,0 0,0 0,0 0,0 0,0 0,0 0,0 0,0 0,0 0,0 0,0 0,0 0,0 0,0 0,0 0,0 0,-1 0,1 0,0 0,0 0,0 0,0 0,0-1,0 1,0 0,0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22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1016 718,'0'-1,"0"1,0 0,0 0,0 0,0-1,0 1,0 0,0 0,0 0,0-1,-1 1,1 0,0 0,-1 0,1 0,-2 0,2 0,-2 1,2-1,-1 0,0 0,1 1,-1-1,0 0,1 1,-1-1,1 0,-1 1,1-1,0 0,-1 0,1 1,0-1,0 0,0 0,0 0,0 1,0-1,0 0,0 0,0 0,0 0,0 0,1 0,-1 0,1 0,-1 0,1 0,0 0,-1-1,1 1,0 0,-1 0,1-1,0 1,-1 0,0-1,1 1,-1 0,0 0,0 0,0 0,1 0,-1 0,0 0,0 0,0 1,0-1,0 0,0 1,0 0,0-1,0 0,0 1,0-1,0 0,0 1,0-1,1 1,-1-1,0 0,0 1,0-1,0 0,1 0,-1 1,0-1,1 0,-1 0,0 0,0 0,1 0,-1 0,0 0,1 0,0 0,-1 0,1-1,0 0,0 1,0-1,0 0,0 0,-1 0,1 0,1-2,0 1,-1 0,1-2,0 1,0 2,-1-1,1 0,0 0,-1 2,0-1,-1 0,1 1,-1 0,0 0,1-1,-1 1,0 0,0 0,0 0,0 0,0 0,0 0,0 0,0 0,0 0,0 0,0 0,-1 0,0 1,0 1,0-1,0 0,-1 1,2-1,-1 0,0 1,0 0,0-1,1 1,-2 0,2-1,0 0,-1 2,0-2,1 0,0 0,0 0,-1 0,1-1,0 1,0 0,0-1,0 1,-1 0,1-1,0 1,0-1,0 1,0-1,0 1,0-1,1 0,-1 1,0-1,1 1,-1-1,0 0,1 1,0-1,-1 1,1-1,0 0,-1 0,1 0,-1 0,1 0,-1 0,1 0,-1 0,2-1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709 447,'2'0,"-4"0,2 0,0 0,0 0,0 0,0 0,0 0,0 0,0 0,0 0,1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716 456,'2'0,"-4"0,2 0,0 0,0 1,0-1,0 0,0 0,0 0,0 0,0 0,1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720 463,'2'0,"-4"0,2 0,0 0,0 0,0 0,0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704 454,'2'0,"-4"0,2 0,0 0,0 0,0 0,0-1,0 1,0 0,-1 0,1 0,0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699 446,'2'0,"-4"0,2 0,0 0,0 0,0 0,0 0,0-1,0 1,-1 0,1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694 448,'2'0,"-4"0,2 0,0 0,0 0,0 0,0 0,0 0,0 0,0 0,1 0,-1 1,0-1,1 1,1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41.png"/><Relationship Id="rId98" Type="http://schemas.openxmlformats.org/officeDocument/2006/relationships/customXml" Target="../ink/ink442.xml"/><Relationship Id="rId97" Type="http://schemas.openxmlformats.org/officeDocument/2006/relationships/image" Target="../media/image440.png"/><Relationship Id="rId96" Type="http://schemas.openxmlformats.org/officeDocument/2006/relationships/customXml" Target="../ink/ink441.xml"/><Relationship Id="rId95" Type="http://schemas.openxmlformats.org/officeDocument/2006/relationships/image" Target="../media/image439.png"/><Relationship Id="rId94" Type="http://schemas.openxmlformats.org/officeDocument/2006/relationships/customXml" Target="../ink/ink440.xml"/><Relationship Id="rId93" Type="http://schemas.openxmlformats.org/officeDocument/2006/relationships/image" Target="../media/image438.png"/><Relationship Id="rId92" Type="http://schemas.openxmlformats.org/officeDocument/2006/relationships/customXml" Target="../ink/ink439.xml"/><Relationship Id="rId91" Type="http://schemas.openxmlformats.org/officeDocument/2006/relationships/image" Target="../media/image437.png"/><Relationship Id="rId90" Type="http://schemas.openxmlformats.org/officeDocument/2006/relationships/customXml" Target="../ink/ink438.xml"/><Relationship Id="rId9" Type="http://schemas.openxmlformats.org/officeDocument/2006/relationships/image" Target="../media/image397.png"/><Relationship Id="rId89" Type="http://schemas.openxmlformats.org/officeDocument/2006/relationships/image" Target="../media/image436.png"/><Relationship Id="rId88" Type="http://schemas.openxmlformats.org/officeDocument/2006/relationships/customXml" Target="../ink/ink437.xml"/><Relationship Id="rId87" Type="http://schemas.openxmlformats.org/officeDocument/2006/relationships/image" Target="../media/image435.png"/><Relationship Id="rId86" Type="http://schemas.openxmlformats.org/officeDocument/2006/relationships/customXml" Target="../ink/ink436.xml"/><Relationship Id="rId85" Type="http://schemas.openxmlformats.org/officeDocument/2006/relationships/image" Target="../media/image434.png"/><Relationship Id="rId84" Type="http://schemas.openxmlformats.org/officeDocument/2006/relationships/customXml" Target="../ink/ink435.xml"/><Relationship Id="rId83" Type="http://schemas.openxmlformats.org/officeDocument/2006/relationships/image" Target="../media/image433.png"/><Relationship Id="rId82" Type="http://schemas.openxmlformats.org/officeDocument/2006/relationships/customXml" Target="../ink/ink434.xml"/><Relationship Id="rId81" Type="http://schemas.openxmlformats.org/officeDocument/2006/relationships/image" Target="../media/image432.png"/><Relationship Id="rId80" Type="http://schemas.openxmlformats.org/officeDocument/2006/relationships/customXml" Target="../ink/ink433.xml"/><Relationship Id="rId8" Type="http://schemas.openxmlformats.org/officeDocument/2006/relationships/customXml" Target="../ink/ink397.xml"/><Relationship Id="rId79" Type="http://schemas.openxmlformats.org/officeDocument/2006/relationships/image" Target="../media/image431.png"/><Relationship Id="rId78" Type="http://schemas.openxmlformats.org/officeDocument/2006/relationships/customXml" Target="../ink/ink432.xml"/><Relationship Id="rId77" Type="http://schemas.openxmlformats.org/officeDocument/2006/relationships/image" Target="../media/image430.png"/><Relationship Id="rId76" Type="http://schemas.openxmlformats.org/officeDocument/2006/relationships/customXml" Target="../ink/ink431.xml"/><Relationship Id="rId75" Type="http://schemas.openxmlformats.org/officeDocument/2006/relationships/image" Target="../media/image429.png"/><Relationship Id="rId74" Type="http://schemas.openxmlformats.org/officeDocument/2006/relationships/customXml" Target="../ink/ink430.xml"/><Relationship Id="rId73" Type="http://schemas.openxmlformats.org/officeDocument/2006/relationships/image" Target="../media/image428.png"/><Relationship Id="rId72" Type="http://schemas.openxmlformats.org/officeDocument/2006/relationships/customXml" Target="../ink/ink429.xml"/><Relationship Id="rId71" Type="http://schemas.openxmlformats.org/officeDocument/2006/relationships/image" Target="../media/image427.png"/><Relationship Id="rId70" Type="http://schemas.openxmlformats.org/officeDocument/2006/relationships/customXml" Target="../ink/ink428.xml"/><Relationship Id="rId7" Type="http://schemas.openxmlformats.org/officeDocument/2006/relationships/image" Target="../media/image396.png"/><Relationship Id="rId69" Type="http://schemas.openxmlformats.org/officeDocument/2006/relationships/image" Target="../media/image426.png"/><Relationship Id="rId68" Type="http://schemas.openxmlformats.org/officeDocument/2006/relationships/customXml" Target="../ink/ink427.xml"/><Relationship Id="rId67" Type="http://schemas.openxmlformats.org/officeDocument/2006/relationships/image" Target="../media/image425.png"/><Relationship Id="rId66" Type="http://schemas.openxmlformats.org/officeDocument/2006/relationships/customXml" Target="../ink/ink426.xml"/><Relationship Id="rId65" Type="http://schemas.openxmlformats.org/officeDocument/2006/relationships/image" Target="../media/image424.png"/><Relationship Id="rId64" Type="http://schemas.openxmlformats.org/officeDocument/2006/relationships/customXml" Target="../ink/ink425.xml"/><Relationship Id="rId63" Type="http://schemas.openxmlformats.org/officeDocument/2006/relationships/image" Target="../media/image423.png"/><Relationship Id="rId62" Type="http://schemas.openxmlformats.org/officeDocument/2006/relationships/customXml" Target="../ink/ink424.xml"/><Relationship Id="rId61" Type="http://schemas.openxmlformats.org/officeDocument/2006/relationships/image" Target="../media/image85.png"/><Relationship Id="rId60" Type="http://schemas.openxmlformats.org/officeDocument/2006/relationships/customXml" Target="../ink/ink423.xml"/><Relationship Id="rId6" Type="http://schemas.openxmlformats.org/officeDocument/2006/relationships/customXml" Target="../ink/ink396.xml"/><Relationship Id="rId59" Type="http://schemas.openxmlformats.org/officeDocument/2006/relationships/image" Target="../media/image422.png"/><Relationship Id="rId58" Type="http://schemas.openxmlformats.org/officeDocument/2006/relationships/customXml" Target="../ink/ink422.xml"/><Relationship Id="rId57" Type="http://schemas.openxmlformats.org/officeDocument/2006/relationships/image" Target="../media/image421.png"/><Relationship Id="rId56" Type="http://schemas.openxmlformats.org/officeDocument/2006/relationships/customXml" Target="../ink/ink421.xml"/><Relationship Id="rId55" Type="http://schemas.openxmlformats.org/officeDocument/2006/relationships/image" Target="../media/image420.png"/><Relationship Id="rId54" Type="http://schemas.openxmlformats.org/officeDocument/2006/relationships/customXml" Target="../ink/ink420.xml"/><Relationship Id="rId53" Type="http://schemas.openxmlformats.org/officeDocument/2006/relationships/image" Target="../media/image419.png"/><Relationship Id="rId52" Type="http://schemas.openxmlformats.org/officeDocument/2006/relationships/customXml" Target="../ink/ink419.xml"/><Relationship Id="rId51" Type="http://schemas.openxmlformats.org/officeDocument/2006/relationships/image" Target="../media/image418.png"/><Relationship Id="rId50" Type="http://schemas.openxmlformats.org/officeDocument/2006/relationships/customXml" Target="../ink/ink418.xml"/><Relationship Id="rId5" Type="http://schemas.openxmlformats.org/officeDocument/2006/relationships/image" Target="../media/image395.png"/><Relationship Id="rId49" Type="http://schemas.openxmlformats.org/officeDocument/2006/relationships/image" Target="../media/image417.png"/><Relationship Id="rId48" Type="http://schemas.openxmlformats.org/officeDocument/2006/relationships/customXml" Target="../ink/ink417.xml"/><Relationship Id="rId47" Type="http://schemas.openxmlformats.org/officeDocument/2006/relationships/image" Target="../media/image416.png"/><Relationship Id="rId46" Type="http://schemas.openxmlformats.org/officeDocument/2006/relationships/customXml" Target="../ink/ink416.xml"/><Relationship Id="rId45" Type="http://schemas.openxmlformats.org/officeDocument/2006/relationships/image" Target="../media/image415.png"/><Relationship Id="rId44" Type="http://schemas.openxmlformats.org/officeDocument/2006/relationships/customXml" Target="../ink/ink415.xml"/><Relationship Id="rId43" Type="http://schemas.openxmlformats.org/officeDocument/2006/relationships/image" Target="../media/image414.png"/><Relationship Id="rId42" Type="http://schemas.openxmlformats.org/officeDocument/2006/relationships/customXml" Target="../ink/ink414.xml"/><Relationship Id="rId41" Type="http://schemas.openxmlformats.org/officeDocument/2006/relationships/image" Target="../media/image413.png"/><Relationship Id="rId40" Type="http://schemas.openxmlformats.org/officeDocument/2006/relationships/customXml" Target="../ink/ink413.xml"/><Relationship Id="rId4" Type="http://schemas.openxmlformats.org/officeDocument/2006/relationships/customXml" Target="../ink/ink395.xml"/><Relationship Id="rId39" Type="http://schemas.openxmlformats.org/officeDocument/2006/relationships/image" Target="../media/image412.png"/><Relationship Id="rId38" Type="http://schemas.openxmlformats.org/officeDocument/2006/relationships/customXml" Target="../ink/ink412.xml"/><Relationship Id="rId37" Type="http://schemas.openxmlformats.org/officeDocument/2006/relationships/image" Target="../media/image411.png"/><Relationship Id="rId36" Type="http://schemas.openxmlformats.org/officeDocument/2006/relationships/customXml" Target="../ink/ink411.xml"/><Relationship Id="rId35" Type="http://schemas.openxmlformats.org/officeDocument/2006/relationships/image" Target="../media/image410.png"/><Relationship Id="rId34" Type="http://schemas.openxmlformats.org/officeDocument/2006/relationships/customXml" Target="../ink/ink410.xml"/><Relationship Id="rId33" Type="http://schemas.openxmlformats.org/officeDocument/2006/relationships/image" Target="../media/image409.png"/><Relationship Id="rId32" Type="http://schemas.openxmlformats.org/officeDocument/2006/relationships/customXml" Target="../ink/ink409.xml"/><Relationship Id="rId31" Type="http://schemas.openxmlformats.org/officeDocument/2006/relationships/image" Target="../media/image408.png"/><Relationship Id="rId30" Type="http://schemas.openxmlformats.org/officeDocument/2006/relationships/customXml" Target="../ink/ink408.xml"/><Relationship Id="rId3" Type="http://schemas.openxmlformats.org/officeDocument/2006/relationships/image" Target="../media/image394.png"/><Relationship Id="rId29" Type="http://schemas.openxmlformats.org/officeDocument/2006/relationships/image" Target="../media/image407.png"/><Relationship Id="rId28" Type="http://schemas.openxmlformats.org/officeDocument/2006/relationships/customXml" Target="../ink/ink407.xml"/><Relationship Id="rId27" Type="http://schemas.openxmlformats.org/officeDocument/2006/relationships/image" Target="../media/image406.png"/><Relationship Id="rId26" Type="http://schemas.openxmlformats.org/officeDocument/2006/relationships/customXml" Target="../ink/ink406.xml"/><Relationship Id="rId25" Type="http://schemas.openxmlformats.org/officeDocument/2006/relationships/image" Target="../media/image405.png"/><Relationship Id="rId24" Type="http://schemas.openxmlformats.org/officeDocument/2006/relationships/customXml" Target="../ink/ink405.xml"/><Relationship Id="rId23" Type="http://schemas.openxmlformats.org/officeDocument/2006/relationships/image" Target="../media/image404.png"/><Relationship Id="rId22" Type="http://schemas.openxmlformats.org/officeDocument/2006/relationships/customXml" Target="../ink/ink404.xml"/><Relationship Id="rId21" Type="http://schemas.openxmlformats.org/officeDocument/2006/relationships/image" Target="../media/image403.png"/><Relationship Id="rId20" Type="http://schemas.openxmlformats.org/officeDocument/2006/relationships/customXml" Target="../ink/ink403.xml"/><Relationship Id="rId2" Type="http://schemas.openxmlformats.org/officeDocument/2006/relationships/image" Target="../media/image393.png"/><Relationship Id="rId19" Type="http://schemas.openxmlformats.org/officeDocument/2006/relationships/image" Target="../media/image402.png"/><Relationship Id="rId18" Type="http://schemas.openxmlformats.org/officeDocument/2006/relationships/customXml" Target="../ink/ink402.xml"/><Relationship Id="rId17" Type="http://schemas.openxmlformats.org/officeDocument/2006/relationships/image" Target="../media/image401.png"/><Relationship Id="rId16" Type="http://schemas.openxmlformats.org/officeDocument/2006/relationships/customXml" Target="../ink/ink401.xml"/><Relationship Id="rId15" Type="http://schemas.openxmlformats.org/officeDocument/2006/relationships/image" Target="../media/image400.png"/><Relationship Id="rId14" Type="http://schemas.openxmlformats.org/officeDocument/2006/relationships/customXml" Target="../ink/ink400.xml"/><Relationship Id="rId13" Type="http://schemas.openxmlformats.org/officeDocument/2006/relationships/image" Target="../media/image399.png"/><Relationship Id="rId12" Type="http://schemas.openxmlformats.org/officeDocument/2006/relationships/customXml" Target="../ink/ink399.xml"/><Relationship Id="rId11" Type="http://schemas.openxmlformats.org/officeDocument/2006/relationships/image" Target="../media/image398.png"/><Relationship Id="rId104" Type="http://schemas.openxmlformats.org/officeDocument/2006/relationships/slideLayout" Target="../slideLayouts/slideLayout2.xml"/><Relationship Id="rId103" Type="http://schemas.openxmlformats.org/officeDocument/2006/relationships/image" Target="../media/image443.png"/><Relationship Id="rId102" Type="http://schemas.openxmlformats.org/officeDocument/2006/relationships/customXml" Target="../ink/ink444.xml"/><Relationship Id="rId101" Type="http://schemas.openxmlformats.org/officeDocument/2006/relationships/image" Target="../media/image442.png"/><Relationship Id="rId100" Type="http://schemas.openxmlformats.org/officeDocument/2006/relationships/customXml" Target="../ink/ink443.xml"/><Relationship Id="rId10" Type="http://schemas.openxmlformats.org/officeDocument/2006/relationships/customXml" Target="../ink/ink398.xml"/><Relationship Id="rId1" Type="http://schemas.openxmlformats.org/officeDocument/2006/relationships/image" Target="../media/image39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448.xml"/><Relationship Id="rId8" Type="http://schemas.openxmlformats.org/officeDocument/2006/relationships/image" Target="../media/image448.png"/><Relationship Id="rId7" Type="http://schemas.openxmlformats.org/officeDocument/2006/relationships/customXml" Target="../ink/ink447.xml"/><Relationship Id="rId6" Type="http://schemas.openxmlformats.org/officeDocument/2006/relationships/image" Target="../media/image447.png"/><Relationship Id="rId5" Type="http://schemas.openxmlformats.org/officeDocument/2006/relationships/customXml" Target="../ink/ink446.x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465.png"/><Relationship Id="rId41" Type="http://schemas.openxmlformats.org/officeDocument/2006/relationships/customXml" Target="../ink/ink464.xml"/><Relationship Id="rId40" Type="http://schemas.openxmlformats.org/officeDocument/2006/relationships/image" Target="../media/image464.png"/><Relationship Id="rId4" Type="http://schemas.openxmlformats.org/officeDocument/2006/relationships/image" Target="../media/image446.png"/><Relationship Id="rId39" Type="http://schemas.openxmlformats.org/officeDocument/2006/relationships/customXml" Target="../ink/ink463.xml"/><Relationship Id="rId38" Type="http://schemas.openxmlformats.org/officeDocument/2006/relationships/image" Target="../media/image463.png"/><Relationship Id="rId37" Type="http://schemas.openxmlformats.org/officeDocument/2006/relationships/customXml" Target="../ink/ink462.xml"/><Relationship Id="rId36" Type="http://schemas.openxmlformats.org/officeDocument/2006/relationships/image" Target="../media/image462.png"/><Relationship Id="rId35" Type="http://schemas.openxmlformats.org/officeDocument/2006/relationships/customXml" Target="../ink/ink461.xml"/><Relationship Id="rId34" Type="http://schemas.openxmlformats.org/officeDocument/2006/relationships/image" Target="../media/image461.png"/><Relationship Id="rId33" Type="http://schemas.openxmlformats.org/officeDocument/2006/relationships/customXml" Target="../ink/ink460.xml"/><Relationship Id="rId32" Type="http://schemas.openxmlformats.org/officeDocument/2006/relationships/image" Target="../media/image460.png"/><Relationship Id="rId31" Type="http://schemas.openxmlformats.org/officeDocument/2006/relationships/customXml" Target="../ink/ink459.xml"/><Relationship Id="rId30" Type="http://schemas.openxmlformats.org/officeDocument/2006/relationships/image" Target="../media/image459.png"/><Relationship Id="rId3" Type="http://schemas.openxmlformats.org/officeDocument/2006/relationships/customXml" Target="../ink/ink445.xml"/><Relationship Id="rId29" Type="http://schemas.openxmlformats.org/officeDocument/2006/relationships/customXml" Target="../ink/ink458.xml"/><Relationship Id="rId28" Type="http://schemas.openxmlformats.org/officeDocument/2006/relationships/image" Target="../media/image458.png"/><Relationship Id="rId27" Type="http://schemas.openxmlformats.org/officeDocument/2006/relationships/customXml" Target="../ink/ink457.xml"/><Relationship Id="rId26" Type="http://schemas.openxmlformats.org/officeDocument/2006/relationships/image" Target="../media/image457.png"/><Relationship Id="rId25" Type="http://schemas.openxmlformats.org/officeDocument/2006/relationships/customXml" Target="../ink/ink456.xml"/><Relationship Id="rId24" Type="http://schemas.openxmlformats.org/officeDocument/2006/relationships/image" Target="../media/image456.png"/><Relationship Id="rId23" Type="http://schemas.openxmlformats.org/officeDocument/2006/relationships/customXml" Target="../ink/ink455.xml"/><Relationship Id="rId22" Type="http://schemas.openxmlformats.org/officeDocument/2006/relationships/image" Target="../media/image455.png"/><Relationship Id="rId21" Type="http://schemas.openxmlformats.org/officeDocument/2006/relationships/customXml" Target="../ink/ink454.xml"/><Relationship Id="rId20" Type="http://schemas.openxmlformats.org/officeDocument/2006/relationships/image" Target="../media/image454.png"/><Relationship Id="rId2" Type="http://schemas.openxmlformats.org/officeDocument/2006/relationships/image" Target="../media/image445.png"/><Relationship Id="rId19" Type="http://schemas.openxmlformats.org/officeDocument/2006/relationships/customXml" Target="../ink/ink453.xml"/><Relationship Id="rId18" Type="http://schemas.openxmlformats.org/officeDocument/2006/relationships/image" Target="../media/image453.png"/><Relationship Id="rId17" Type="http://schemas.openxmlformats.org/officeDocument/2006/relationships/customXml" Target="../ink/ink452.xml"/><Relationship Id="rId16" Type="http://schemas.openxmlformats.org/officeDocument/2006/relationships/image" Target="../media/image452.png"/><Relationship Id="rId15" Type="http://schemas.openxmlformats.org/officeDocument/2006/relationships/customXml" Target="../ink/ink451.xml"/><Relationship Id="rId14" Type="http://schemas.openxmlformats.org/officeDocument/2006/relationships/image" Target="../media/image451.png"/><Relationship Id="rId13" Type="http://schemas.openxmlformats.org/officeDocument/2006/relationships/customXml" Target="../ink/ink450.xml"/><Relationship Id="rId12" Type="http://schemas.openxmlformats.org/officeDocument/2006/relationships/image" Target="../media/image450.png"/><Relationship Id="rId11" Type="http://schemas.openxmlformats.org/officeDocument/2006/relationships/customXml" Target="../ink/ink449.xml"/><Relationship Id="rId10" Type="http://schemas.openxmlformats.org/officeDocument/2006/relationships/image" Target="../media/image449.png"/><Relationship Id="rId1" Type="http://schemas.openxmlformats.org/officeDocument/2006/relationships/image" Target="../media/image444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15.png"/><Relationship Id="rId98" Type="http://schemas.openxmlformats.org/officeDocument/2006/relationships/customXml" Target="../ink/ink513.xml"/><Relationship Id="rId97" Type="http://schemas.openxmlformats.org/officeDocument/2006/relationships/image" Target="../media/image514.png"/><Relationship Id="rId96" Type="http://schemas.openxmlformats.org/officeDocument/2006/relationships/customXml" Target="../ink/ink512.xml"/><Relationship Id="rId95" Type="http://schemas.openxmlformats.org/officeDocument/2006/relationships/image" Target="../media/image513.png"/><Relationship Id="rId94" Type="http://schemas.openxmlformats.org/officeDocument/2006/relationships/customXml" Target="../ink/ink511.xml"/><Relationship Id="rId93" Type="http://schemas.openxmlformats.org/officeDocument/2006/relationships/image" Target="../media/image512.png"/><Relationship Id="rId92" Type="http://schemas.openxmlformats.org/officeDocument/2006/relationships/customXml" Target="../ink/ink510.xml"/><Relationship Id="rId91" Type="http://schemas.openxmlformats.org/officeDocument/2006/relationships/image" Target="../media/image511.png"/><Relationship Id="rId90" Type="http://schemas.openxmlformats.org/officeDocument/2006/relationships/customXml" Target="../ink/ink509.xml"/><Relationship Id="rId9" Type="http://schemas.openxmlformats.org/officeDocument/2006/relationships/image" Target="../media/image470.png"/><Relationship Id="rId89" Type="http://schemas.openxmlformats.org/officeDocument/2006/relationships/image" Target="../media/image510.png"/><Relationship Id="rId88" Type="http://schemas.openxmlformats.org/officeDocument/2006/relationships/customXml" Target="../ink/ink508.xml"/><Relationship Id="rId87" Type="http://schemas.openxmlformats.org/officeDocument/2006/relationships/image" Target="../media/image509.png"/><Relationship Id="rId86" Type="http://schemas.openxmlformats.org/officeDocument/2006/relationships/customXml" Target="../ink/ink507.xml"/><Relationship Id="rId85" Type="http://schemas.openxmlformats.org/officeDocument/2006/relationships/image" Target="../media/image508.png"/><Relationship Id="rId84" Type="http://schemas.openxmlformats.org/officeDocument/2006/relationships/customXml" Target="../ink/ink506.xml"/><Relationship Id="rId83" Type="http://schemas.openxmlformats.org/officeDocument/2006/relationships/image" Target="../media/image507.png"/><Relationship Id="rId82" Type="http://schemas.openxmlformats.org/officeDocument/2006/relationships/customXml" Target="../ink/ink505.xml"/><Relationship Id="rId81" Type="http://schemas.openxmlformats.org/officeDocument/2006/relationships/image" Target="../media/image506.png"/><Relationship Id="rId80" Type="http://schemas.openxmlformats.org/officeDocument/2006/relationships/customXml" Target="../ink/ink504.xml"/><Relationship Id="rId8" Type="http://schemas.openxmlformats.org/officeDocument/2006/relationships/customXml" Target="../ink/ink468.xml"/><Relationship Id="rId79" Type="http://schemas.openxmlformats.org/officeDocument/2006/relationships/image" Target="../media/image505.png"/><Relationship Id="rId78" Type="http://schemas.openxmlformats.org/officeDocument/2006/relationships/customXml" Target="../ink/ink503.xml"/><Relationship Id="rId77" Type="http://schemas.openxmlformats.org/officeDocument/2006/relationships/image" Target="../media/image504.png"/><Relationship Id="rId76" Type="http://schemas.openxmlformats.org/officeDocument/2006/relationships/customXml" Target="../ink/ink502.xml"/><Relationship Id="rId75" Type="http://schemas.openxmlformats.org/officeDocument/2006/relationships/image" Target="../media/image503.png"/><Relationship Id="rId74" Type="http://schemas.openxmlformats.org/officeDocument/2006/relationships/customXml" Target="../ink/ink501.xml"/><Relationship Id="rId73" Type="http://schemas.openxmlformats.org/officeDocument/2006/relationships/image" Target="../media/image502.png"/><Relationship Id="rId72" Type="http://schemas.openxmlformats.org/officeDocument/2006/relationships/customXml" Target="../ink/ink500.xml"/><Relationship Id="rId71" Type="http://schemas.openxmlformats.org/officeDocument/2006/relationships/image" Target="../media/image501.png"/><Relationship Id="rId70" Type="http://schemas.openxmlformats.org/officeDocument/2006/relationships/customXml" Target="../ink/ink499.xml"/><Relationship Id="rId7" Type="http://schemas.openxmlformats.org/officeDocument/2006/relationships/image" Target="../media/image469.png"/><Relationship Id="rId69" Type="http://schemas.openxmlformats.org/officeDocument/2006/relationships/image" Target="../media/image500.png"/><Relationship Id="rId68" Type="http://schemas.openxmlformats.org/officeDocument/2006/relationships/customXml" Target="../ink/ink498.xml"/><Relationship Id="rId67" Type="http://schemas.openxmlformats.org/officeDocument/2006/relationships/image" Target="../media/image499.png"/><Relationship Id="rId66" Type="http://schemas.openxmlformats.org/officeDocument/2006/relationships/customXml" Target="../ink/ink497.xml"/><Relationship Id="rId65" Type="http://schemas.openxmlformats.org/officeDocument/2006/relationships/image" Target="../media/image498.png"/><Relationship Id="rId64" Type="http://schemas.openxmlformats.org/officeDocument/2006/relationships/customXml" Target="../ink/ink496.xml"/><Relationship Id="rId63" Type="http://schemas.openxmlformats.org/officeDocument/2006/relationships/image" Target="../media/image497.png"/><Relationship Id="rId62" Type="http://schemas.openxmlformats.org/officeDocument/2006/relationships/customXml" Target="../ink/ink495.xml"/><Relationship Id="rId61" Type="http://schemas.openxmlformats.org/officeDocument/2006/relationships/image" Target="../media/image496.png"/><Relationship Id="rId60" Type="http://schemas.openxmlformats.org/officeDocument/2006/relationships/customXml" Target="../ink/ink494.xml"/><Relationship Id="rId6" Type="http://schemas.openxmlformats.org/officeDocument/2006/relationships/customXml" Target="../ink/ink467.xml"/><Relationship Id="rId59" Type="http://schemas.openxmlformats.org/officeDocument/2006/relationships/image" Target="../media/image495.png"/><Relationship Id="rId58" Type="http://schemas.openxmlformats.org/officeDocument/2006/relationships/customXml" Target="../ink/ink493.xml"/><Relationship Id="rId57" Type="http://schemas.openxmlformats.org/officeDocument/2006/relationships/image" Target="../media/image494.png"/><Relationship Id="rId56" Type="http://schemas.openxmlformats.org/officeDocument/2006/relationships/customXml" Target="../ink/ink492.xml"/><Relationship Id="rId55" Type="http://schemas.openxmlformats.org/officeDocument/2006/relationships/image" Target="../media/image493.png"/><Relationship Id="rId54" Type="http://schemas.openxmlformats.org/officeDocument/2006/relationships/customXml" Target="../ink/ink491.xml"/><Relationship Id="rId53" Type="http://schemas.openxmlformats.org/officeDocument/2006/relationships/image" Target="../media/image492.png"/><Relationship Id="rId52" Type="http://schemas.openxmlformats.org/officeDocument/2006/relationships/customXml" Target="../ink/ink490.xml"/><Relationship Id="rId51" Type="http://schemas.openxmlformats.org/officeDocument/2006/relationships/image" Target="../media/image491.png"/><Relationship Id="rId50" Type="http://schemas.openxmlformats.org/officeDocument/2006/relationships/customXml" Target="../ink/ink489.xml"/><Relationship Id="rId5" Type="http://schemas.openxmlformats.org/officeDocument/2006/relationships/image" Target="../media/image468.png"/><Relationship Id="rId495" Type="http://schemas.openxmlformats.org/officeDocument/2006/relationships/slideLayout" Target="../slideLayouts/slideLayout2.xml"/><Relationship Id="rId494" Type="http://schemas.openxmlformats.org/officeDocument/2006/relationships/image" Target="../media/image709.png"/><Relationship Id="rId493" Type="http://schemas.openxmlformats.org/officeDocument/2006/relationships/customXml" Target="../ink/ink711.xml"/><Relationship Id="rId492" Type="http://schemas.openxmlformats.org/officeDocument/2006/relationships/image" Target="../media/image708.png"/><Relationship Id="rId491" Type="http://schemas.openxmlformats.org/officeDocument/2006/relationships/customXml" Target="../ink/ink710.xml"/><Relationship Id="rId490" Type="http://schemas.openxmlformats.org/officeDocument/2006/relationships/image" Target="../media/image707.png"/><Relationship Id="rId49" Type="http://schemas.openxmlformats.org/officeDocument/2006/relationships/image" Target="../media/image490.png"/><Relationship Id="rId489" Type="http://schemas.openxmlformats.org/officeDocument/2006/relationships/customXml" Target="../ink/ink709.xml"/><Relationship Id="rId488" Type="http://schemas.openxmlformats.org/officeDocument/2006/relationships/image" Target="../media/image706.png"/><Relationship Id="rId487" Type="http://schemas.openxmlformats.org/officeDocument/2006/relationships/customXml" Target="../ink/ink708.xml"/><Relationship Id="rId486" Type="http://schemas.openxmlformats.org/officeDocument/2006/relationships/image" Target="../media/image705.png"/><Relationship Id="rId485" Type="http://schemas.openxmlformats.org/officeDocument/2006/relationships/customXml" Target="../ink/ink707.xml"/><Relationship Id="rId484" Type="http://schemas.openxmlformats.org/officeDocument/2006/relationships/image" Target="../media/image704.png"/><Relationship Id="rId483" Type="http://schemas.openxmlformats.org/officeDocument/2006/relationships/customXml" Target="../ink/ink706.xml"/><Relationship Id="rId482" Type="http://schemas.openxmlformats.org/officeDocument/2006/relationships/image" Target="../media/image703.png"/><Relationship Id="rId481" Type="http://schemas.openxmlformats.org/officeDocument/2006/relationships/customXml" Target="../ink/ink705.xml"/><Relationship Id="rId480" Type="http://schemas.openxmlformats.org/officeDocument/2006/relationships/image" Target="../media/image702.png"/><Relationship Id="rId48" Type="http://schemas.openxmlformats.org/officeDocument/2006/relationships/customXml" Target="../ink/ink488.xml"/><Relationship Id="rId479" Type="http://schemas.openxmlformats.org/officeDocument/2006/relationships/customXml" Target="../ink/ink704.xml"/><Relationship Id="rId478" Type="http://schemas.openxmlformats.org/officeDocument/2006/relationships/image" Target="../media/image701.png"/><Relationship Id="rId477" Type="http://schemas.openxmlformats.org/officeDocument/2006/relationships/customXml" Target="../ink/ink703.xml"/><Relationship Id="rId476" Type="http://schemas.openxmlformats.org/officeDocument/2006/relationships/image" Target="../media/image700.png"/><Relationship Id="rId475" Type="http://schemas.openxmlformats.org/officeDocument/2006/relationships/customXml" Target="../ink/ink702.xml"/><Relationship Id="rId474" Type="http://schemas.openxmlformats.org/officeDocument/2006/relationships/image" Target="../media/image699.png"/><Relationship Id="rId473" Type="http://schemas.openxmlformats.org/officeDocument/2006/relationships/customXml" Target="../ink/ink701.xml"/><Relationship Id="rId472" Type="http://schemas.openxmlformats.org/officeDocument/2006/relationships/image" Target="../media/image698.png"/><Relationship Id="rId471" Type="http://schemas.openxmlformats.org/officeDocument/2006/relationships/customXml" Target="../ink/ink700.xml"/><Relationship Id="rId470" Type="http://schemas.openxmlformats.org/officeDocument/2006/relationships/image" Target="../media/image697.png"/><Relationship Id="rId47" Type="http://schemas.openxmlformats.org/officeDocument/2006/relationships/image" Target="../media/image489.png"/><Relationship Id="rId469" Type="http://schemas.openxmlformats.org/officeDocument/2006/relationships/customXml" Target="../ink/ink699.xml"/><Relationship Id="rId468" Type="http://schemas.openxmlformats.org/officeDocument/2006/relationships/image" Target="../media/image696.png"/><Relationship Id="rId467" Type="http://schemas.openxmlformats.org/officeDocument/2006/relationships/customXml" Target="../ink/ink698.xml"/><Relationship Id="rId466" Type="http://schemas.openxmlformats.org/officeDocument/2006/relationships/image" Target="../media/image695.png"/><Relationship Id="rId465" Type="http://schemas.openxmlformats.org/officeDocument/2006/relationships/customXml" Target="../ink/ink697.xml"/><Relationship Id="rId464" Type="http://schemas.openxmlformats.org/officeDocument/2006/relationships/image" Target="../media/image694.png"/><Relationship Id="rId463" Type="http://schemas.openxmlformats.org/officeDocument/2006/relationships/customXml" Target="../ink/ink696.xml"/><Relationship Id="rId462" Type="http://schemas.openxmlformats.org/officeDocument/2006/relationships/image" Target="../media/image693.png"/><Relationship Id="rId461" Type="http://schemas.openxmlformats.org/officeDocument/2006/relationships/customXml" Target="../ink/ink695.xml"/><Relationship Id="rId460" Type="http://schemas.openxmlformats.org/officeDocument/2006/relationships/image" Target="../media/image692.png"/><Relationship Id="rId46" Type="http://schemas.openxmlformats.org/officeDocument/2006/relationships/customXml" Target="../ink/ink487.xml"/><Relationship Id="rId459" Type="http://schemas.openxmlformats.org/officeDocument/2006/relationships/customXml" Target="../ink/ink694.xml"/><Relationship Id="rId458" Type="http://schemas.openxmlformats.org/officeDocument/2006/relationships/image" Target="../media/image691.png"/><Relationship Id="rId457" Type="http://schemas.openxmlformats.org/officeDocument/2006/relationships/customXml" Target="../ink/ink693.xml"/><Relationship Id="rId456" Type="http://schemas.openxmlformats.org/officeDocument/2006/relationships/image" Target="../media/image690.png"/><Relationship Id="rId455" Type="http://schemas.openxmlformats.org/officeDocument/2006/relationships/customXml" Target="../ink/ink692.xml"/><Relationship Id="rId454" Type="http://schemas.openxmlformats.org/officeDocument/2006/relationships/image" Target="../media/image689.png"/><Relationship Id="rId453" Type="http://schemas.openxmlformats.org/officeDocument/2006/relationships/customXml" Target="../ink/ink691.xml"/><Relationship Id="rId452" Type="http://schemas.openxmlformats.org/officeDocument/2006/relationships/image" Target="../media/image688.png"/><Relationship Id="rId451" Type="http://schemas.openxmlformats.org/officeDocument/2006/relationships/customXml" Target="../ink/ink690.xml"/><Relationship Id="rId450" Type="http://schemas.openxmlformats.org/officeDocument/2006/relationships/image" Target="../media/image687.png"/><Relationship Id="rId45" Type="http://schemas.openxmlformats.org/officeDocument/2006/relationships/image" Target="../media/image488.png"/><Relationship Id="rId449" Type="http://schemas.openxmlformats.org/officeDocument/2006/relationships/customXml" Target="../ink/ink689.xml"/><Relationship Id="rId448" Type="http://schemas.openxmlformats.org/officeDocument/2006/relationships/image" Target="../media/image686.png"/><Relationship Id="rId447" Type="http://schemas.openxmlformats.org/officeDocument/2006/relationships/customXml" Target="../ink/ink688.xml"/><Relationship Id="rId446" Type="http://schemas.openxmlformats.org/officeDocument/2006/relationships/image" Target="../media/image685.png"/><Relationship Id="rId445" Type="http://schemas.openxmlformats.org/officeDocument/2006/relationships/customXml" Target="../ink/ink687.xml"/><Relationship Id="rId444" Type="http://schemas.openxmlformats.org/officeDocument/2006/relationships/image" Target="../media/image684.png"/><Relationship Id="rId443" Type="http://schemas.openxmlformats.org/officeDocument/2006/relationships/customXml" Target="../ink/ink686.xml"/><Relationship Id="rId442" Type="http://schemas.openxmlformats.org/officeDocument/2006/relationships/image" Target="../media/image683.png"/><Relationship Id="rId441" Type="http://schemas.openxmlformats.org/officeDocument/2006/relationships/customXml" Target="../ink/ink685.xml"/><Relationship Id="rId440" Type="http://schemas.openxmlformats.org/officeDocument/2006/relationships/image" Target="../media/image682.png"/><Relationship Id="rId44" Type="http://schemas.openxmlformats.org/officeDocument/2006/relationships/customXml" Target="../ink/ink486.xml"/><Relationship Id="rId439" Type="http://schemas.openxmlformats.org/officeDocument/2006/relationships/customXml" Target="../ink/ink684.xml"/><Relationship Id="rId438" Type="http://schemas.openxmlformats.org/officeDocument/2006/relationships/image" Target="../media/image681.png"/><Relationship Id="rId437" Type="http://schemas.openxmlformats.org/officeDocument/2006/relationships/customXml" Target="../ink/ink683.xml"/><Relationship Id="rId436" Type="http://schemas.openxmlformats.org/officeDocument/2006/relationships/image" Target="../media/image680.png"/><Relationship Id="rId435" Type="http://schemas.openxmlformats.org/officeDocument/2006/relationships/customXml" Target="../ink/ink682.xml"/><Relationship Id="rId434" Type="http://schemas.openxmlformats.org/officeDocument/2006/relationships/image" Target="../media/image679.png"/><Relationship Id="rId433" Type="http://schemas.openxmlformats.org/officeDocument/2006/relationships/customXml" Target="../ink/ink681.xml"/><Relationship Id="rId432" Type="http://schemas.openxmlformats.org/officeDocument/2006/relationships/image" Target="../media/image678.png"/><Relationship Id="rId431" Type="http://schemas.openxmlformats.org/officeDocument/2006/relationships/customXml" Target="../ink/ink680.xml"/><Relationship Id="rId430" Type="http://schemas.openxmlformats.org/officeDocument/2006/relationships/image" Target="../media/image677.png"/><Relationship Id="rId43" Type="http://schemas.openxmlformats.org/officeDocument/2006/relationships/image" Target="../media/image487.png"/><Relationship Id="rId429" Type="http://schemas.openxmlformats.org/officeDocument/2006/relationships/customXml" Target="../ink/ink679.xml"/><Relationship Id="rId428" Type="http://schemas.openxmlformats.org/officeDocument/2006/relationships/image" Target="../media/image676.png"/><Relationship Id="rId427" Type="http://schemas.openxmlformats.org/officeDocument/2006/relationships/customXml" Target="../ink/ink678.xml"/><Relationship Id="rId426" Type="http://schemas.openxmlformats.org/officeDocument/2006/relationships/image" Target="../media/image675.png"/><Relationship Id="rId425" Type="http://schemas.openxmlformats.org/officeDocument/2006/relationships/customXml" Target="../ink/ink677.xml"/><Relationship Id="rId424" Type="http://schemas.openxmlformats.org/officeDocument/2006/relationships/image" Target="../media/image674.png"/><Relationship Id="rId423" Type="http://schemas.openxmlformats.org/officeDocument/2006/relationships/customXml" Target="../ink/ink676.xml"/><Relationship Id="rId422" Type="http://schemas.openxmlformats.org/officeDocument/2006/relationships/image" Target="../media/image673.png"/><Relationship Id="rId421" Type="http://schemas.openxmlformats.org/officeDocument/2006/relationships/customXml" Target="../ink/ink675.xml"/><Relationship Id="rId420" Type="http://schemas.openxmlformats.org/officeDocument/2006/relationships/image" Target="../media/image672.png"/><Relationship Id="rId42" Type="http://schemas.openxmlformats.org/officeDocument/2006/relationships/customXml" Target="../ink/ink485.xml"/><Relationship Id="rId419" Type="http://schemas.openxmlformats.org/officeDocument/2006/relationships/customXml" Target="../ink/ink674.xml"/><Relationship Id="rId418" Type="http://schemas.openxmlformats.org/officeDocument/2006/relationships/image" Target="../media/image671.png"/><Relationship Id="rId417" Type="http://schemas.openxmlformats.org/officeDocument/2006/relationships/customXml" Target="../ink/ink673.xml"/><Relationship Id="rId416" Type="http://schemas.openxmlformats.org/officeDocument/2006/relationships/image" Target="../media/image670.png"/><Relationship Id="rId415" Type="http://schemas.openxmlformats.org/officeDocument/2006/relationships/customXml" Target="../ink/ink672.xml"/><Relationship Id="rId414" Type="http://schemas.openxmlformats.org/officeDocument/2006/relationships/image" Target="../media/image669.png"/><Relationship Id="rId413" Type="http://schemas.openxmlformats.org/officeDocument/2006/relationships/customXml" Target="../ink/ink671.xml"/><Relationship Id="rId412" Type="http://schemas.openxmlformats.org/officeDocument/2006/relationships/image" Target="../media/image668.png"/><Relationship Id="rId411" Type="http://schemas.openxmlformats.org/officeDocument/2006/relationships/customXml" Target="../ink/ink670.xml"/><Relationship Id="rId410" Type="http://schemas.openxmlformats.org/officeDocument/2006/relationships/image" Target="../media/image667.png"/><Relationship Id="rId41" Type="http://schemas.openxmlformats.org/officeDocument/2006/relationships/image" Target="../media/image486.png"/><Relationship Id="rId409" Type="http://schemas.openxmlformats.org/officeDocument/2006/relationships/customXml" Target="../ink/ink669.xml"/><Relationship Id="rId408" Type="http://schemas.openxmlformats.org/officeDocument/2006/relationships/image" Target="../media/image666.png"/><Relationship Id="rId407" Type="http://schemas.openxmlformats.org/officeDocument/2006/relationships/customXml" Target="../ink/ink668.xml"/><Relationship Id="rId406" Type="http://schemas.openxmlformats.org/officeDocument/2006/relationships/image" Target="../media/image665.png"/><Relationship Id="rId405" Type="http://schemas.openxmlformats.org/officeDocument/2006/relationships/customXml" Target="../ink/ink667.xml"/><Relationship Id="rId404" Type="http://schemas.openxmlformats.org/officeDocument/2006/relationships/image" Target="../media/image664.png"/><Relationship Id="rId403" Type="http://schemas.openxmlformats.org/officeDocument/2006/relationships/customXml" Target="../ink/ink666.xml"/><Relationship Id="rId402" Type="http://schemas.openxmlformats.org/officeDocument/2006/relationships/image" Target="../media/image663.png"/><Relationship Id="rId401" Type="http://schemas.openxmlformats.org/officeDocument/2006/relationships/customXml" Target="../ink/ink665.xml"/><Relationship Id="rId400" Type="http://schemas.openxmlformats.org/officeDocument/2006/relationships/image" Target="../media/image662.png"/><Relationship Id="rId40" Type="http://schemas.openxmlformats.org/officeDocument/2006/relationships/customXml" Target="../ink/ink484.xml"/><Relationship Id="rId4" Type="http://schemas.openxmlformats.org/officeDocument/2006/relationships/customXml" Target="../ink/ink466.xml"/><Relationship Id="rId399" Type="http://schemas.openxmlformats.org/officeDocument/2006/relationships/customXml" Target="../ink/ink664.xml"/><Relationship Id="rId398" Type="http://schemas.openxmlformats.org/officeDocument/2006/relationships/image" Target="../media/image661.png"/><Relationship Id="rId397" Type="http://schemas.openxmlformats.org/officeDocument/2006/relationships/customXml" Target="../ink/ink663.xml"/><Relationship Id="rId396" Type="http://schemas.openxmlformats.org/officeDocument/2006/relationships/image" Target="../media/image660.png"/><Relationship Id="rId395" Type="http://schemas.openxmlformats.org/officeDocument/2006/relationships/customXml" Target="../ink/ink662.xml"/><Relationship Id="rId394" Type="http://schemas.openxmlformats.org/officeDocument/2006/relationships/image" Target="../media/image659.png"/><Relationship Id="rId393" Type="http://schemas.openxmlformats.org/officeDocument/2006/relationships/customXml" Target="../ink/ink661.xml"/><Relationship Id="rId392" Type="http://schemas.openxmlformats.org/officeDocument/2006/relationships/image" Target="../media/image658.png"/><Relationship Id="rId391" Type="http://schemas.openxmlformats.org/officeDocument/2006/relationships/customXml" Target="../ink/ink660.xml"/><Relationship Id="rId390" Type="http://schemas.openxmlformats.org/officeDocument/2006/relationships/image" Target="../media/image657.png"/><Relationship Id="rId39" Type="http://schemas.openxmlformats.org/officeDocument/2006/relationships/image" Target="../media/image485.png"/><Relationship Id="rId389" Type="http://schemas.openxmlformats.org/officeDocument/2006/relationships/customXml" Target="../ink/ink659.xml"/><Relationship Id="rId388" Type="http://schemas.openxmlformats.org/officeDocument/2006/relationships/image" Target="../media/image656.png"/><Relationship Id="rId387" Type="http://schemas.openxmlformats.org/officeDocument/2006/relationships/customXml" Target="../ink/ink658.xml"/><Relationship Id="rId386" Type="http://schemas.openxmlformats.org/officeDocument/2006/relationships/image" Target="../media/image655.png"/><Relationship Id="rId385" Type="http://schemas.openxmlformats.org/officeDocument/2006/relationships/customXml" Target="../ink/ink657.xml"/><Relationship Id="rId384" Type="http://schemas.openxmlformats.org/officeDocument/2006/relationships/image" Target="../media/image654.png"/><Relationship Id="rId383" Type="http://schemas.openxmlformats.org/officeDocument/2006/relationships/customXml" Target="../ink/ink656.xml"/><Relationship Id="rId382" Type="http://schemas.openxmlformats.org/officeDocument/2006/relationships/image" Target="../media/image653.png"/><Relationship Id="rId381" Type="http://schemas.openxmlformats.org/officeDocument/2006/relationships/customXml" Target="../ink/ink655.xml"/><Relationship Id="rId380" Type="http://schemas.openxmlformats.org/officeDocument/2006/relationships/image" Target="../media/image652.png"/><Relationship Id="rId38" Type="http://schemas.openxmlformats.org/officeDocument/2006/relationships/customXml" Target="../ink/ink483.xml"/><Relationship Id="rId379" Type="http://schemas.openxmlformats.org/officeDocument/2006/relationships/customXml" Target="../ink/ink654.xml"/><Relationship Id="rId378" Type="http://schemas.openxmlformats.org/officeDocument/2006/relationships/image" Target="../media/image651.png"/><Relationship Id="rId377" Type="http://schemas.openxmlformats.org/officeDocument/2006/relationships/customXml" Target="../ink/ink653.xml"/><Relationship Id="rId376" Type="http://schemas.openxmlformats.org/officeDocument/2006/relationships/image" Target="../media/image650.png"/><Relationship Id="rId375" Type="http://schemas.openxmlformats.org/officeDocument/2006/relationships/customXml" Target="../ink/ink652.xml"/><Relationship Id="rId374" Type="http://schemas.openxmlformats.org/officeDocument/2006/relationships/image" Target="../media/image649.png"/><Relationship Id="rId373" Type="http://schemas.openxmlformats.org/officeDocument/2006/relationships/customXml" Target="../ink/ink651.xml"/><Relationship Id="rId372" Type="http://schemas.openxmlformats.org/officeDocument/2006/relationships/image" Target="../media/image648.png"/><Relationship Id="rId371" Type="http://schemas.openxmlformats.org/officeDocument/2006/relationships/customXml" Target="../ink/ink650.xml"/><Relationship Id="rId370" Type="http://schemas.openxmlformats.org/officeDocument/2006/relationships/image" Target="../media/image647.png"/><Relationship Id="rId37" Type="http://schemas.openxmlformats.org/officeDocument/2006/relationships/image" Target="../media/image484.png"/><Relationship Id="rId369" Type="http://schemas.openxmlformats.org/officeDocument/2006/relationships/customXml" Target="../ink/ink649.xml"/><Relationship Id="rId368" Type="http://schemas.openxmlformats.org/officeDocument/2006/relationships/image" Target="../media/image646.png"/><Relationship Id="rId367" Type="http://schemas.openxmlformats.org/officeDocument/2006/relationships/customXml" Target="../ink/ink648.xml"/><Relationship Id="rId366" Type="http://schemas.openxmlformats.org/officeDocument/2006/relationships/image" Target="../media/image645.png"/><Relationship Id="rId365" Type="http://schemas.openxmlformats.org/officeDocument/2006/relationships/customXml" Target="../ink/ink647.xml"/><Relationship Id="rId364" Type="http://schemas.openxmlformats.org/officeDocument/2006/relationships/image" Target="../media/image644.png"/><Relationship Id="rId363" Type="http://schemas.openxmlformats.org/officeDocument/2006/relationships/customXml" Target="../ink/ink646.xml"/><Relationship Id="rId362" Type="http://schemas.openxmlformats.org/officeDocument/2006/relationships/image" Target="../media/image643.png"/><Relationship Id="rId361" Type="http://schemas.openxmlformats.org/officeDocument/2006/relationships/customXml" Target="../ink/ink645.xml"/><Relationship Id="rId360" Type="http://schemas.openxmlformats.org/officeDocument/2006/relationships/image" Target="../media/image642.png"/><Relationship Id="rId36" Type="http://schemas.openxmlformats.org/officeDocument/2006/relationships/customXml" Target="../ink/ink482.xml"/><Relationship Id="rId359" Type="http://schemas.openxmlformats.org/officeDocument/2006/relationships/customXml" Target="../ink/ink644.xml"/><Relationship Id="rId358" Type="http://schemas.openxmlformats.org/officeDocument/2006/relationships/image" Target="../media/image641.png"/><Relationship Id="rId357" Type="http://schemas.openxmlformats.org/officeDocument/2006/relationships/customXml" Target="../ink/ink643.xml"/><Relationship Id="rId356" Type="http://schemas.openxmlformats.org/officeDocument/2006/relationships/image" Target="../media/image640.png"/><Relationship Id="rId355" Type="http://schemas.openxmlformats.org/officeDocument/2006/relationships/customXml" Target="../ink/ink642.xml"/><Relationship Id="rId354" Type="http://schemas.openxmlformats.org/officeDocument/2006/relationships/image" Target="../media/image639.png"/><Relationship Id="rId353" Type="http://schemas.openxmlformats.org/officeDocument/2006/relationships/customXml" Target="../ink/ink641.xml"/><Relationship Id="rId352" Type="http://schemas.openxmlformats.org/officeDocument/2006/relationships/image" Target="../media/image638.png"/><Relationship Id="rId351" Type="http://schemas.openxmlformats.org/officeDocument/2006/relationships/customXml" Target="../ink/ink640.xml"/><Relationship Id="rId350" Type="http://schemas.openxmlformats.org/officeDocument/2006/relationships/image" Target="../media/image637.png"/><Relationship Id="rId35" Type="http://schemas.openxmlformats.org/officeDocument/2006/relationships/image" Target="../media/image483.png"/><Relationship Id="rId349" Type="http://schemas.openxmlformats.org/officeDocument/2006/relationships/customXml" Target="../ink/ink639.xml"/><Relationship Id="rId348" Type="http://schemas.openxmlformats.org/officeDocument/2006/relationships/image" Target="../media/image636.png"/><Relationship Id="rId347" Type="http://schemas.openxmlformats.org/officeDocument/2006/relationships/customXml" Target="../ink/ink638.xml"/><Relationship Id="rId346" Type="http://schemas.openxmlformats.org/officeDocument/2006/relationships/image" Target="../media/image635.png"/><Relationship Id="rId345" Type="http://schemas.openxmlformats.org/officeDocument/2006/relationships/customXml" Target="../ink/ink637.xml"/><Relationship Id="rId344" Type="http://schemas.openxmlformats.org/officeDocument/2006/relationships/image" Target="../media/image634.png"/><Relationship Id="rId343" Type="http://schemas.openxmlformats.org/officeDocument/2006/relationships/customXml" Target="../ink/ink636.xml"/><Relationship Id="rId342" Type="http://schemas.openxmlformats.org/officeDocument/2006/relationships/image" Target="../media/image633.png"/><Relationship Id="rId341" Type="http://schemas.openxmlformats.org/officeDocument/2006/relationships/customXml" Target="../ink/ink635.xml"/><Relationship Id="rId340" Type="http://schemas.openxmlformats.org/officeDocument/2006/relationships/image" Target="../media/image632.png"/><Relationship Id="rId34" Type="http://schemas.openxmlformats.org/officeDocument/2006/relationships/customXml" Target="../ink/ink481.xml"/><Relationship Id="rId339" Type="http://schemas.openxmlformats.org/officeDocument/2006/relationships/customXml" Target="../ink/ink634.xml"/><Relationship Id="rId338" Type="http://schemas.openxmlformats.org/officeDocument/2006/relationships/image" Target="../media/image631.png"/><Relationship Id="rId337" Type="http://schemas.openxmlformats.org/officeDocument/2006/relationships/customXml" Target="../ink/ink633.xml"/><Relationship Id="rId336" Type="http://schemas.openxmlformats.org/officeDocument/2006/relationships/image" Target="../media/image630.png"/><Relationship Id="rId335" Type="http://schemas.openxmlformats.org/officeDocument/2006/relationships/customXml" Target="../ink/ink632.xml"/><Relationship Id="rId334" Type="http://schemas.openxmlformats.org/officeDocument/2006/relationships/image" Target="../media/image629.png"/><Relationship Id="rId333" Type="http://schemas.openxmlformats.org/officeDocument/2006/relationships/customXml" Target="../ink/ink631.xml"/><Relationship Id="rId332" Type="http://schemas.openxmlformats.org/officeDocument/2006/relationships/image" Target="../media/image628.png"/><Relationship Id="rId331" Type="http://schemas.openxmlformats.org/officeDocument/2006/relationships/customXml" Target="../ink/ink630.xml"/><Relationship Id="rId330" Type="http://schemas.openxmlformats.org/officeDocument/2006/relationships/image" Target="../media/image627.png"/><Relationship Id="rId33" Type="http://schemas.openxmlformats.org/officeDocument/2006/relationships/image" Target="../media/image482.png"/><Relationship Id="rId329" Type="http://schemas.openxmlformats.org/officeDocument/2006/relationships/customXml" Target="../ink/ink629.xml"/><Relationship Id="rId328" Type="http://schemas.openxmlformats.org/officeDocument/2006/relationships/image" Target="../media/image626.png"/><Relationship Id="rId327" Type="http://schemas.openxmlformats.org/officeDocument/2006/relationships/customXml" Target="../ink/ink628.xml"/><Relationship Id="rId326" Type="http://schemas.openxmlformats.org/officeDocument/2006/relationships/image" Target="../media/image625.png"/><Relationship Id="rId325" Type="http://schemas.openxmlformats.org/officeDocument/2006/relationships/customXml" Target="../ink/ink627.xml"/><Relationship Id="rId324" Type="http://schemas.openxmlformats.org/officeDocument/2006/relationships/image" Target="../media/image624.png"/><Relationship Id="rId323" Type="http://schemas.openxmlformats.org/officeDocument/2006/relationships/customXml" Target="../ink/ink626.xml"/><Relationship Id="rId322" Type="http://schemas.openxmlformats.org/officeDocument/2006/relationships/image" Target="../media/image623.png"/><Relationship Id="rId321" Type="http://schemas.openxmlformats.org/officeDocument/2006/relationships/customXml" Target="../ink/ink625.xml"/><Relationship Id="rId320" Type="http://schemas.openxmlformats.org/officeDocument/2006/relationships/image" Target="../media/image622.png"/><Relationship Id="rId32" Type="http://schemas.openxmlformats.org/officeDocument/2006/relationships/customXml" Target="../ink/ink480.xml"/><Relationship Id="rId319" Type="http://schemas.openxmlformats.org/officeDocument/2006/relationships/customXml" Target="../ink/ink624.xml"/><Relationship Id="rId318" Type="http://schemas.openxmlformats.org/officeDocument/2006/relationships/image" Target="../media/image621.png"/><Relationship Id="rId317" Type="http://schemas.openxmlformats.org/officeDocument/2006/relationships/customXml" Target="../ink/ink623.xml"/><Relationship Id="rId316" Type="http://schemas.openxmlformats.org/officeDocument/2006/relationships/image" Target="../media/image620.png"/><Relationship Id="rId315" Type="http://schemas.openxmlformats.org/officeDocument/2006/relationships/customXml" Target="../ink/ink622.xml"/><Relationship Id="rId314" Type="http://schemas.openxmlformats.org/officeDocument/2006/relationships/image" Target="../media/image619.png"/><Relationship Id="rId313" Type="http://schemas.openxmlformats.org/officeDocument/2006/relationships/customXml" Target="../ink/ink621.xml"/><Relationship Id="rId312" Type="http://schemas.openxmlformats.org/officeDocument/2006/relationships/image" Target="../media/image618.png"/><Relationship Id="rId311" Type="http://schemas.openxmlformats.org/officeDocument/2006/relationships/customXml" Target="../ink/ink620.xml"/><Relationship Id="rId310" Type="http://schemas.openxmlformats.org/officeDocument/2006/relationships/image" Target="../media/image617.png"/><Relationship Id="rId31" Type="http://schemas.openxmlformats.org/officeDocument/2006/relationships/image" Target="../media/image481.png"/><Relationship Id="rId309" Type="http://schemas.openxmlformats.org/officeDocument/2006/relationships/customXml" Target="../ink/ink619.xml"/><Relationship Id="rId308" Type="http://schemas.openxmlformats.org/officeDocument/2006/relationships/image" Target="../media/image616.png"/><Relationship Id="rId307" Type="http://schemas.openxmlformats.org/officeDocument/2006/relationships/customXml" Target="../ink/ink618.xml"/><Relationship Id="rId306" Type="http://schemas.openxmlformats.org/officeDocument/2006/relationships/image" Target="../media/image615.png"/><Relationship Id="rId305" Type="http://schemas.openxmlformats.org/officeDocument/2006/relationships/customXml" Target="../ink/ink617.xml"/><Relationship Id="rId304" Type="http://schemas.openxmlformats.org/officeDocument/2006/relationships/image" Target="../media/image614.png"/><Relationship Id="rId303" Type="http://schemas.openxmlformats.org/officeDocument/2006/relationships/customXml" Target="../ink/ink616.xml"/><Relationship Id="rId302" Type="http://schemas.openxmlformats.org/officeDocument/2006/relationships/image" Target="../media/image613.png"/><Relationship Id="rId301" Type="http://schemas.openxmlformats.org/officeDocument/2006/relationships/customXml" Target="../ink/ink615.xml"/><Relationship Id="rId300" Type="http://schemas.openxmlformats.org/officeDocument/2006/relationships/image" Target="../media/image612.png"/><Relationship Id="rId30" Type="http://schemas.openxmlformats.org/officeDocument/2006/relationships/customXml" Target="../ink/ink479.xml"/><Relationship Id="rId3" Type="http://schemas.openxmlformats.org/officeDocument/2006/relationships/image" Target="../media/image467.png"/><Relationship Id="rId299" Type="http://schemas.openxmlformats.org/officeDocument/2006/relationships/customXml" Target="../ink/ink614.xml"/><Relationship Id="rId298" Type="http://schemas.openxmlformats.org/officeDocument/2006/relationships/image" Target="../media/image611.png"/><Relationship Id="rId297" Type="http://schemas.openxmlformats.org/officeDocument/2006/relationships/customXml" Target="../ink/ink613.xml"/><Relationship Id="rId296" Type="http://schemas.openxmlformats.org/officeDocument/2006/relationships/image" Target="../media/image610.png"/><Relationship Id="rId295" Type="http://schemas.openxmlformats.org/officeDocument/2006/relationships/customXml" Target="../ink/ink612.xml"/><Relationship Id="rId294" Type="http://schemas.openxmlformats.org/officeDocument/2006/relationships/image" Target="../media/image609.png"/><Relationship Id="rId293" Type="http://schemas.openxmlformats.org/officeDocument/2006/relationships/customXml" Target="../ink/ink611.xml"/><Relationship Id="rId292" Type="http://schemas.openxmlformats.org/officeDocument/2006/relationships/image" Target="../media/image608.png"/><Relationship Id="rId291" Type="http://schemas.openxmlformats.org/officeDocument/2006/relationships/customXml" Target="../ink/ink610.xml"/><Relationship Id="rId290" Type="http://schemas.openxmlformats.org/officeDocument/2006/relationships/image" Target="../media/image607.png"/><Relationship Id="rId29" Type="http://schemas.openxmlformats.org/officeDocument/2006/relationships/image" Target="../media/image480.png"/><Relationship Id="rId289" Type="http://schemas.openxmlformats.org/officeDocument/2006/relationships/customXml" Target="../ink/ink609.xml"/><Relationship Id="rId288" Type="http://schemas.openxmlformats.org/officeDocument/2006/relationships/image" Target="../media/image230.png"/><Relationship Id="rId287" Type="http://schemas.openxmlformats.org/officeDocument/2006/relationships/customXml" Target="../ink/ink608.xml"/><Relationship Id="rId286" Type="http://schemas.openxmlformats.org/officeDocument/2006/relationships/image" Target="../media/image606.png"/><Relationship Id="rId285" Type="http://schemas.openxmlformats.org/officeDocument/2006/relationships/customXml" Target="../ink/ink607.xml"/><Relationship Id="rId284" Type="http://schemas.openxmlformats.org/officeDocument/2006/relationships/image" Target="../media/image605.png"/><Relationship Id="rId283" Type="http://schemas.openxmlformats.org/officeDocument/2006/relationships/customXml" Target="../ink/ink606.xml"/><Relationship Id="rId282" Type="http://schemas.openxmlformats.org/officeDocument/2006/relationships/image" Target="../media/image604.png"/><Relationship Id="rId281" Type="http://schemas.openxmlformats.org/officeDocument/2006/relationships/customXml" Target="../ink/ink605.xml"/><Relationship Id="rId280" Type="http://schemas.openxmlformats.org/officeDocument/2006/relationships/image" Target="../media/image603.png"/><Relationship Id="rId28" Type="http://schemas.openxmlformats.org/officeDocument/2006/relationships/customXml" Target="../ink/ink478.xml"/><Relationship Id="rId279" Type="http://schemas.openxmlformats.org/officeDocument/2006/relationships/customXml" Target="../ink/ink604.xml"/><Relationship Id="rId278" Type="http://schemas.openxmlformats.org/officeDocument/2006/relationships/image" Target="../media/image602.png"/><Relationship Id="rId277" Type="http://schemas.openxmlformats.org/officeDocument/2006/relationships/customXml" Target="../ink/ink603.xml"/><Relationship Id="rId276" Type="http://schemas.openxmlformats.org/officeDocument/2006/relationships/image" Target="../media/image601.png"/><Relationship Id="rId275" Type="http://schemas.openxmlformats.org/officeDocument/2006/relationships/customXml" Target="../ink/ink602.xml"/><Relationship Id="rId274" Type="http://schemas.openxmlformats.org/officeDocument/2006/relationships/image" Target="../media/image600.png"/><Relationship Id="rId273" Type="http://schemas.openxmlformats.org/officeDocument/2006/relationships/customXml" Target="../ink/ink601.xml"/><Relationship Id="rId272" Type="http://schemas.openxmlformats.org/officeDocument/2006/relationships/customXml" Target="../ink/ink600.xml"/><Relationship Id="rId271" Type="http://schemas.openxmlformats.org/officeDocument/2006/relationships/image" Target="../media/image599.png"/><Relationship Id="rId270" Type="http://schemas.openxmlformats.org/officeDocument/2006/relationships/customXml" Target="../ink/ink599.xml"/><Relationship Id="rId27" Type="http://schemas.openxmlformats.org/officeDocument/2006/relationships/image" Target="../media/image479.png"/><Relationship Id="rId269" Type="http://schemas.openxmlformats.org/officeDocument/2006/relationships/image" Target="../media/image598.png"/><Relationship Id="rId268" Type="http://schemas.openxmlformats.org/officeDocument/2006/relationships/customXml" Target="../ink/ink598.xml"/><Relationship Id="rId267" Type="http://schemas.openxmlformats.org/officeDocument/2006/relationships/image" Target="../media/image597.png"/><Relationship Id="rId266" Type="http://schemas.openxmlformats.org/officeDocument/2006/relationships/customXml" Target="../ink/ink597.xml"/><Relationship Id="rId265" Type="http://schemas.openxmlformats.org/officeDocument/2006/relationships/image" Target="../media/image596.png"/><Relationship Id="rId264" Type="http://schemas.openxmlformats.org/officeDocument/2006/relationships/customXml" Target="../ink/ink596.xml"/><Relationship Id="rId263" Type="http://schemas.openxmlformats.org/officeDocument/2006/relationships/image" Target="../media/image595.png"/><Relationship Id="rId262" Type="http://schemas.openxmlformats.org/officeDocument/2006/relationships/customXml" Target="../ink/ink595.xml"/><Relationship Id="rId261" Type="http://schemas.openxmlformats.org/officeDocument/2006/relationships/image" Target="../media/image594.png"/><Relationship Id="rId260" Type="http://schemas.openxmlformats.org/officeDocument/2006/relationships/customXml" Target="../ink/ink594.xml"/><Relationship Id="rId26" Type="http://schemas.openxmlformats.org/officeDocument/2006/relationships/customXml" Target="../ink/ink477.xml"/><Relationship Id="rId259" Type="http://schemas.openxmlformats.org/officeDocument/2006/relationships/image" Target="../media/image593.png"/><Relationship Id="rId258" Type="http://schemas.openxmlformats.org/officeDocument/2006/relationships/customXml" Target="../ink/ink593.xml"/><Relationship Id="rId257" Type="http://schemas.openxmlformats.org/officeDocument/2006/relationships/image" Target="../media/image592.png"/><Relationship Id="rId256" Type="http://schemas.openxmlformats.org/officeDocument/2006/relationships/customXml" Target="../ink/ink592.xml"/><Relationship Id="rId255" Type="http://schemas.openxmlformats.org/officeDocument/2006/relationships/image" Target="../media/image266.png"/><Relationship Id="rId254" Type="http://schemas.openxmlformats.org/officeDocument/2006/relationships/customXml" Target="../ink/ink591.xml"/><Relationship Id="rId253" Type="http://schemas.openxmlformats.org/officeDocument/2006/relationships/image" Target="../media/image591.png"/><Relationship Id="rId252" Type="http://schemas.openxmlformats.org/officeDocument/2006/relationships/customXml" Target="../ink/ink590.xml"/><Relationship Id="rId251" Type="http://schemas.openxmlformats.org/officeDocument/2006/relationships/image" Target="../media/image590.png"/><Relationship Id="rId250" Type="http://schemas.openxmlformats.org/officeDocument/2006/relationships/customXml" Target="../ink/ink589.xml"/><Relationship Id="rId25" Type="http://schemas.openxmlformats.org/officeDocument/2006/relationships/image" Target="../media/image478.png"/><Relationship Id="rId249" Type="http://schemas.openxmlformats.org/officeDocument/2006/relationships/image" Target="../media/image589.png"/><Relationship Id="rId248" Type="http://schemas.openxmlformats.org/officeDocument/2006/relationships/customXml" Target="../ink/ink588.xml"/><Relationship Id="rId247" Type="http://schemas.openxmlformats.org/officeDocument/2006/relationships/image" Target="../media/image588.png"/><Relationship Id="rId246" Type="http://schemas.openxmlformats.org/officeDocument/2006/relationships/customXml" Target="../ink/ink587.xml"/><Relationship Id="rId245" Type="http://schemas.openxmlformats.org/officeDocument/2006/relationships/image" Target="../media/image587.png"/><Relationship Id="rId244" Type="http://schemas.openxmlformats.org/officeDocument/2006/relationships/customXml" Target="../ink/ink586.xml"/><Relationship Id="rId243" Type="http://schemas.openxmlformats.org/officeDocument/2006/relationships/image" Target="../media/image586.png"/><Relationship Id="rId242" Type="http://schemas.openxmlformats.org/officeDocument/2006/relationships/customXml" Target="../ink/ink585.xml"/><Relationship Id="rId241" Type="http://schemas.openxmlformats.org/officeDocument/2006/relationships/image" Target="../media/image585.png"/><Relationship Id="rId240" Type="http://schemas.openxmlformats.org/officeDocument/2006/relationships/customXml" Target="../ink/ink584.xml"/><Relationship Id="rId24" Type="http://schemas.openxmlformats.org/officeDocument/2006/relationships/customXml" Target="../ink/ink476.xml"/><Relationship Id="rId239" Type="http://schemas.openxmlformats.org/officeDocument/2006/relationships/image" Target="../media/image584.png"/><Relationship Id="rId238" Type="http://schemas.openxmlformats.org/officeDocument/2006/relationships/customXml" Target="../ink/ink583.xml"/><Relationship Id="rId237" Type="http://schemas.openxmlformats.org/officeDocument/2006/relationships/image" Target="../media/image583.png"/><Relationship Id="rId236" Type="http://schemas.openxmlformats.org/officeDocument/2006/relationships/customXml" Target="../ink/ink582.xml"/><Relationship Id="rId235" Type="http://schemas.openxmlformats.org/officeDocument/2006/relationships/image" Target="../media/image582.png"/><Relationship Id="rId234" Type="http://schemas.openxmlformats.org/officeDocument/2006/relationships/customXml" Target="../ink/ink581.xml"/><Relationship Id="rId233" Type="http://schemas.openxmlformats.org/officeDocument/2006/relationships/image" Target="../media/image581.png"/><Relationship Id="rId232" Type="http://schemas.openxmlformats.org/officeDocument/2006/relationships/customXml" Target="../ink/ink580.xml"/><Relationship Id="rId231" Type="http://schemas.openxmlformats.org/officeDocument/2006/relationships/image" Target="../media/image580.png"/><Relationship Id="rId230" Type="http://schemas.openxmlformats.org/officeDocument/2006/relationships/customXml" Target="../ink/ink579.xml"/><Relationship Id="rId23" Type="http://schemas.openxmlformats.org/officeDocument/2006/relationships/image" Target="../media/image477.png"/><Relationship Id="rId229" Type="http://schemas.openxmlformats.org/officeDocument/2006/relationships/image" Target="../media/image579.png"/><Relationship Id="rId228" Type="http://schemas.openxmlformats.org/officeDocument/2006/relationships/customXml" Target="../ink/ink578.xml"/><Relationship Id="rId227" Type="http://schemas.openxmlformats.org/officeDocument/2006/relationships/image" Target="../media/image578.png"/><Relationship Id="rId226" Type="http://schemas.openxmlformats.org/officeDocument/2006/relationships/customXml" Target="../ink/ink577.xml"/><Relationship Id="rId225" Type="http://schemas.openxmlformats.org/officeDocument/2006/relationships/image" Target="../media/image577.png"/><Relationship Id="rId224" Type="http://schemas.openxmlformats.org/officeDocument/2006/relationships/customXml" Target="../ink/ink576.xml"/><Relationship Id="rId223" Type="http://schemas.openxmlformats.org/officeDocument/2006/relationships/image" Target="../media/image576.png"/><Relationship Id="rId222" Type="http://schemas.openxmlformats.org/officeDocument/2006/relationships/customXml" Target="../ink/ink575.xml"/><Relationship Id="rId221" Type="http://schemas.openxmlformats.org/officeDocument/2006/relationships/image" Target="../media/image575.png"/><Relationship Id="rId220" Type="http://schemas.openxmlformats.org/officeDocument/2006/relationships/customXml" Target="../ink/ink574.xml"/><Relationship Id="rId22" Type="http://schemas.openxmlformats.org/officeDocument/2006/relationships/customXml" Target="../ink/ink475.xml"/><Relationship Id="rId219" Type="http://schemas.openxmlformats.org/officeDocument/2006/relationships/image" Target="../media/image574.png"/><Relationship Id="rId218" Type="http://schemas.openxmlformats.org/officeDocument/2006/relationships/customXml" Target="../ink/ink573.xml"/><Relationship Id="rId217" Type="http://schemas.openxmlformats.org/officeDocument/2006/relationships/image" Target="../media/image573.png"/><Relationship Id="rId216" Type="http://schemas.openxmlformats.org/officeDocument/2006/relationships/customXml" Target="../ink/ink572.xml"/><Relationship Id="rId215" Type="http://schemas.openxmlformats.org/officeDocument/2006/relationships/image" Target="../media/image572.png"/><Relationship Id="rId214" Type="http://schemas.openxmlformats.org/officeDocument/2006/relationships/customXml" Target="../ink/ink571.xml"/><Relationship Id="rId213" Type="http://schemas.openxmlformats.org/officeDocument/2006/relationships/image" Target="../media/image571.png"/><Relationship Id="rId212" Type="http://schemas.openxmlformats.org/officeDocument/2006/relationships/customXml" Target="../ink/ink570.xml"/><Relationship Id="rId211" Type="http://schemas.openxmlformats.org/officeDocument/2006/relationships/image" Target="../media/image570.png"/><Relationship Id="rId210" Type="http://schemas.openxmlformats.org/officeDocument/2006/relationships/customXml" Target="../ink/ink569.xml"/><Relationship Id="rId21" Type="http://schemas.openxmlformats.org/officeDocument/2006/relationships/image" Target="../media/image476.png"/><Relationship Id="rId209" Type="http://schemas.openxmlformats.org/officeDocument/2006/relationships/image" Target="../media/image569.png"/><Relationship Id="rId208" Type="http://schemas.openxmlformats.org/officeDocument/2006/relationships/customXml" Target="../ink/ink568.xml"/><Relationship Id="rId207" Type="http://schemas.openxmlformats.org/officeDocument/2006/relationships/image" Target="../media/image568.png"/><Relationship Id="rId206" Type="http://schemas.openxmlformats.org/officeDocument/2006/relationships/customXml" Target="../ink/ink567.xml"/><Relationship Id="rId205" Type="http://schemas.openxmlformats.org/officeDocument/2006/relationships/image" Target="../media/image567.png"/><Relationship Id="rId204" Type="http://schemas.openxmlformats.org/officeDocument/2006/relationships/customXml" Target="../ink/ink566.xml"/><Relationship Id="rId203" Type="http://schemas.openxmlformats.org/officeDocument/2006/relationships/image" Target="../media/image566.png"/><Relationship Id="rId202" Type="http://schemas.openxmlformats.org/officeDocument/2006/relationships/customXml" Target="../ink/ink565.xml"/><Relationship Id="rId201" Type="http://schemas.openxmlformats.org/officeDocument/2006/relationships/image" Target="../media/image565.png"/><Relationship Id="rId200" Type="http://schemas.openxmlformats.org/officeDocument/2006/relationships/customXml" Target="../ink/ink564.xml"/><Relationship Id="rId20" Type="http://schemas.openxmlformats.org/officeDocument/2006/relationships/customXml" Target="../ink/ink474.xml"/><Relationship Id="rId2" Type="http://schemas.openxmlformats.org/officeDocument/2006/relationships/customXml" Target="../ink/ink465.xml"/><Relationship Id="rId199" Type="http://schemas.openxmlformats.org/officeDocument/2006/relationships/image" Target="../media/image564.png"/><Relationship Id="rId198" Type="http://schemas.openxmlformats.org/officeDocument/2006/relationships/customXml" Target="../ink/ink563.xml"/><Relationship Id="rId197" Type="http://schemas.openxmlformats.org/officeDocument/2006/relationships/image" Target="../media/image563.png"/><Relationship Id="rId196" Type="http://schemas.openxmlformats.org/officeDocument/2006/relationships/customXml" Target="../ink/ink562.xml"/><Relationship Id="rId195" Type="http://schemas.openxmlformats.org/officeDocument/2006/relationships/image" Target="../media/image562.png"/><Relationship Id="rId194" Type="http://schemas.openxmlformats.org/officeDocument/2006/relationships/customXml" Target="../ink/ink561.xml"/><Relationship Id="rId193" Type="http://schemas.openxmlformats.org/officeDocument/2006/relationships/image" Target="../media/image561.png"/><Relationship Id="rId192" Type="http://schemas.openxmlformats.org/officeDocument/2006/relationships/customXml" Target="../ink/ink560.xml"/><Relationship Id="rId191" Type="http://schemas.openxmlformats.org/officeDocument/2006/relationships/image" Target="../media/image560.png"/><Relationship Id="rId190" Type="http://schemas.openxmlformats.org/officeDocument/2006/relationships/customXml" Target="../ink/ink559.xml"/><Relationship Id="rId19" Type="http://schemas.openxmlformats.org/officeDocument/2006/relationships/image" Target="../media/image475.png"/><Relationship Id="rId189" Type="http://schemas.openxmlformats.org/officeDocument/2006/relationships/image" Target="../media/image559.png"/><Relationship Id="rId188" Type="http://schemas.openxmlformats.org/officeDocument/2006/relationships/customXml" Target="../ink/ink558.xml"/><Relationship Id="rId187" Type="http://schemas.openxmlformats.org/officeDocument/2006/relationships/image" Target="../media/image558.png"/><Relationship Id="rId186" Type="http://schemas.openxmlformats.org/officeDocument/2006/relationships/customXml" Target="../ink/ink557.xml"/><Relationship Id="rId185" Type="http://schemas.openxmlformats.org/officeDocument/2006/relationships/image" Target="../media/image557.png"/><Relationship Id="rId184" Type="http://schemas.openxmlformats.org/officeDocument/2006/relationships/customXml" Target="../ink/ink556.xml"/><Relationship Id="rId183" Type="http://schemas.openxmlformats.org/officeDocument/2006/relationships/image" Target="../media/image556.png"/><Relationship Id="rId182" Type="http://schemas.openxmlformats.org/officeDocument/2006/relationships/customXml" Target="../ink/ink555.xml"/><Relationship Id="rId181" Type="http://schemas.openxmlformats.org/officeDocument/2006/relationships/image" Target="../media/image555.png"/><Relationship Id="rId180" Type="http://schemas.openxmlformats.org/officeDocument/2006/relationships/customXml" Target="../ink/ink554.xml"/><Relationship Id="rId18" Type="http://schemas.openxmlformats.org/officeDocument/2006/relationships/customXml" Target="../ink/ink473.xml"/><Relationship Id="rId179" Type="http://schemas.openxmlformats.org/officeDocument/2006/relationships/image" Target="../media/image554.png"/><Relationship Id="rId178" Type="http://schemas.openxmlformats.org/officeDocument/2006/relationships/customXml" Target="../ink/ink553.xml"/><Relationship Id="rId177" Type="http://schemas.openxmlformats.org/officeDocument/2006/relationships/image" Target="../media/image553.png"/><Relationship Id="rId176" Type="http://schemas.openxmlformats.org/officeDocument/2006/relationships/customXml" Target="../ink/ink552.xml"/><Relationship Id="rId175" Type="http://schemas.openxmlformats.org/officeDocument/2006/relationships/image" Target="../media/image552.png"/><Relationship Id="rId174" Type="http://schemas.openxmlformats.org/officeDocument/2006/relationships/customXml" Target="../ink/ink551.xml"/><Relationship Id="rId173" Type="http://schemas.openxmlformats.org/officeDocument/2006/relationships/image" Target="../media/image551.png"/><Relationship Id="rId172" Type="http://schemas.openxmlformats.org/officeDocument/2006/relationships/customXml" Target="../ink/ink550.xml"/><Relationship Id="rId171" Type="http://schemas.openxmlformats.org/officeDocument/2006/relationships/image" Target="../media/image550.png"/><Relationship Id="rId170" Type="http://schemas.openxmlformats.org/officeDocument/2006/relationships/customXml" Target="../ink/ink549.xml"/><Relationship Id="rId17" Type="http://schemas.openxmlformats.org/officeDocument/2006/relationships/image" Target="../media/image474.png"/><Relationship Id="rId169" Type="http://schemas.openxmlformats.org/officeDocument/2006/relationships/image" Target="../media/image549.png"/><Relationship Id="rId168" Type="http://schemas.openxmlformats.org/officeDocument/2006/relationships/customXml" Target="../ink/ink548.xml"/><Relationship Id="rId167" Type="http://schemas.openxmlformats.org/officeDocument/2006/relationships/image" Target="../media/image548.png"/><Relationship Id="rId166" Type="http://schemas.openxmlformats.org/officeDocument/2006/relationships/customXml" Target="../ink/ink547.xml"/><Relationship Id="rId165" Type="http://schemas.openxmlformats.org/officeDocument/2006/relationships/image" Target="../media/image547.png"/><Relationship Id="rId164" Type="http://schemas.openxmlformats.org/officeDocument/2006/relationships/customXml" Target="../ink/ink546.xml"/><Relationship Id="rId163" Type="http://schemas.openxmlformats.org/officeDocument/2006/relationships/image" Target="../media/image546.png"/><Relationship Id="rId162" Type="http://schemas.openxmlformats.org/officeDocument/2006/relationships/customXml" Target="../ink/ink545.xml"/><Relationship Id="rId161" Type="http://schemas.openxmlformats.org/officeDocument/2006/relationships/image" Target="../media/image545.png"/><Relationship Id="rId160" Type="http://schemas.openxmlformats.org/officeDocument/2006/relationships/customXml" Target="../ink/ink544.xml"/><Relationship Id="rId16" Type="http://schemas.openxmlformats.org/officeDocument/2006/relationships/customXml" Target="../ink/ink472.xml"/><Relationship Id="rId159" Type="http://schemas.openxmlformats.org/officeDocument/2006/relationships/image" Target="../media/image544.png"/><Relationship Id="rId158" Type="http://schemas.openxmlformats.org/officeDocument/2006/relationships/customXml" Target="../ink/ink543.xml"/><Relationship Id="rId157" Type="http://schemas.openxmlformats.org/officeDocument/2006/relationships/image" Target="../media/image543.png"/><Relationship Id="rId156" Type="http://schemas.openxmlformats.org/officeDocument/2006/relationships/customXml" Target="../ink/ink542.xml"/><Relationship Id="rId155" Type="http://schemas.openxmlformats.org/officeDocument/2006/relationships/image" Target="../media/image542.png"/><Relationship Id="rId154" Type="http://schemas.openxmlformats.org/officeDocument/2006/relationships/customXml" Target="../ink/ink541.xml"/><Relationship Id="rId153" Type="http://schemas.openxmlformats.org/officeDocument/2006/relationships/image" Target="../media/image541.png"/><Relationship Id="rId152" Type="http://schemas.openxmlformats.org/officeDocument/2006/relationships/customXml" Target="../ink/ink540.xml"/><Relationship Id="rId151" Type="http://schemas.openxmlformats.org/officeDocument/2006/relationships/image" Target="../media/image540.png"/><Relationship Id="rId150" Type="http://schemas.openxmlformats.org/officeDocument/2006/relationships/customXml" Target="../ink/ink539.xml"/><Relationship Id="rId15" Type="http://schemas.openxmlformats.org/officeDocument/2006/relationships/image" Target="../media/image473.png"/><Relationship Id="rId149" Type="http://schemas.openxmlformats.org/officeDocument/2006/relationships/image" Target="../media/image539.png"/><Relationship Id="rId148" Type="http://schemas.openxmlformats.org/officeDocument/2006/relationships/customXml" Target="../ink/ink538.xml"/><Relationship Id="rId147" Type="http://schemas.openxmlformats.org/officeDocument/2006/relationships/image" Target="../media/image538.png"/><Relationship Id="rId146" Type="http://schemas.openxmlformats.org/officeDocument/2006/relationships/customXml" Target="../ink/ink537.xml"/><Relationship Id="rId145" Type="http://schemas.openxmlformats.org/officeDocument/2006/relationships/image" Target="../media/image537.png"/><Relationship Id="rId144" Type="http://schemas.openxmlformats.org/officeDocument/2006/relationships/customXml" Target="../ink/ink536.xml"/><Relationship Id="rId143" Type="http://schemas.openxmlformats.org/officeDocument/2006/relationships/image" Target="../media/image536.png"/><Relationship Id="rId142" Type="http://schemas.openxmlformats.org/officeDocument/2006/relationships/customXml" Target="../ink/ink535.xml"/><Relationship Id="rId141" Type="http://schemas.openxmlformats.org/officeDocument/2006/relationships/image" Target="../media/image535.png"/><Relationship Id="rId140" Type="http://schemas.openxmlformats.org/officeDocument/2006/relationships/customXml" Target="../ink/ink534.xml"/><Relationship Id="rId14" Type="http://schemas.openxmlformats.org/officeDocument/2006/relationships/customXml" Target="../ink/ink471.xml"/><Relationship Id="rId139" Type="http://schemas.openxmlformats.org/officeDocument/2006/relationships/image" Target="../media/image534.png"/><Relationship Id="rId138" Type="http://schemas.openxmlformats.org/officeDocument/2006/relationships/customXml" Target="../ink/ink533.xml"/><Relationship Id="rId137" Type="http://schemas.openxmlformats.org/officeDocument/2006/relationships/image" Target="../media/image533.png"/><Relationship Id="rId136" Type="http://schemas.openxmlformats.org/officeDocument/2006/relationships/customXml" Target="../ink/ink532.xml"/><Relationship Id="rId135" Type="http://schemas.openxmlformats.org/officeDocument/2006/relationships/image" Target="../media/image532.png"/><Relationship Id="rId134" Type="http://schemas.openxmlformats.org/officeDocument/2006/relationships/customXml" Target="../ink/ink531.xml"/><Relationship Id="rId133" Type="http://schemas.openxmlformats.org/officeDocument/2006/relationships/image" Target="../media/image531.png"/><Relationship Id="rId132" Type="http://schemas.openxmlformats.org/officeDocument/2006/relationships/customXml" Target="../ink/ink530.xml"/><Relationship Id="rId131" Type="http://schemas.openxmlformats.org/officeDocument/2006/relationships/image" Target="../media/image530.png"/><Relationship Id="rId130" Type="http://schemas.openxmlformats.org/officeDocument/2006/relationships/customXml" Target="../ink/ink529.xml"/><Relationship Id="rId13" Type="http://schemas.openxmlformats.org/officeDocument/2006/relationships/image" Target="../media/image472.png"/><Relationship Id="rId129" Type="http://schemas.openxmlformats.org/officeDocument/2006/relationships/image" Target="../media/image529.png"/><Relationship Id="rId128" Type="http://schemas.openxmlformats.org/officeDocument/2006/relationships/customXml" Target="../ink/ink528.xml"/><Relationship Id="rId127" Type="http://schemas.openxmlformats.org/officeDocument/2006/relationships/image" Target="../media/image528.png"/><Relationship Id="rId126" Type="http://schemas.openxmlformats.org/officeDocument/2006/relationships/customXml" Target="../ink/ink527.xml"/><Relationship Id="rId125" Type="http://schemas.openxmlformats.org/officeDocument/2006/relationships/image" Target="../media/image527.png"/><Relationship Id="rId124" Type="http://schemas.openxmlformats.org/officeDocument/2006/relationships/customXml" Target="../ink/ink526.xml"/><Relationship Id="rId123" Type="http://schemas.openxmlformats.org/officeDocument/2006/relationships/image" Target="../media/image526.png"/><Relationship Id="rId122" Type="http://schemas.openxmlformats.org/officeDocument/2006/relationships/customXml" Target="../ink/ink525.xml"/><Relationship Id="rId121" Type="http://schemas.openxmlformats.org/officeDocument/2006/relationships/image" Target="../media/image525.png"/><Relationship Id="rId120" Type="http://schemas.openxmlformats.org/officeDocument/2006/relationships/customXml" Target="../ink/ink524.xml"/><Relationship Id="rId12" Type="http://schemas.openxmlformats.org/officeDocument/2006/relationships/customXml" Target="../ink/ink470.xml"/><Relationship Id="rId119" Type="http://schemas.openxmlformats.org/officeDocument/2006/relationships/image" Target="../media/image524.png"/><Relationship Id="rId118" Type="http://schemas.openxmlformats.org/officeDocument/2006/relationships/customXml" Target="../ink/ink523.xml"/><Relationship Id="rId117" Type="http://schemas.openxmlformats.org/officeDocument/2006/relationships/image" Target="../media/image523.png"/><Relationship Id="rId116" Type="http://schemas.openxmlformats.org/officeDocument/2006/relationships/customXml" Target="../ink/ink522.xml"/><Relationship Id="rId115" Type="http://schemas.openxmlformats.org/officeDocument/2006/relationships/image" Target="../media/image522.png"/><Relationship Id="rId114" Type="http://schemas.openxmlformats.org/officeDocument/2006/relationships/customXml" Target="../ink/ink521.xml"/><Relationship Id="rId113" Type="http://schemas.openxmlformats.org/officeDocument/2006/relationships/image" Target="../media/image521.png"/><Relationship Id="rId112" Type="http://schemas.openxmlformats.org/officeDocument/2006/relationships/customXml" Target="../ink/ink520.xml"/><Relationship Id="rId111" Type="http://schemas.openxmlformats.org/officeDocument/2006/relationships/image" Target="../media/image520.png"/><Relationship Id="rId110" Type="http://schemas.openxmlformats.org/officeDocument/2006/relationships/customXml" Target="../ink/ink519.xml"/><Relationship Id="rId11" Type="http://schemas.openxmlformats.org/officeDocument/2006/relationships/image" Target="../media/image471.png"/><Relationship Id="rId109" Type="http://schemas.openxmlformats.org/officeDocument/2006/relationships/image" Target="../media/image519.png"/><Relationship Id="rId108" Type="http://schemas.openxmlformats.org/officeDocument/2006/relationships/customXml" Target="../ink/ink518.xml"/><Relationship Id="rId107" Type="http://schemas.openxmlformats.org/officeDocument/2006/relationships/image" Target="../media/image518.png"/><Relationship Id="rId106" Type="http://schemas.openxmlformats.org/officeDocument/2006/relationships/customXml" Target="../ink/ink517.xml"/><Relationship Id="rId105" Type="http://schemas.openxmlformats.org/officeDocument/2006/relationships/image" Target="../media/image517.png"/><Relationship Id="rId104" Type="http://schemas.openxmlformats.org/officeDocument/2006/relationships/customXml" Target="../ink/ink516.xml"/><Relationship Id="rId103" Type="http://schemas.openxmlformats.org/officeDocument/2006/relationships/image" Target="../media/image516.png"/><Relationship Id="rId102" Type="http://schemas.openxmlformats.org/officeDocument/2006/relationships/customXml" Target="../ink/ink515.xml"/><Relationship Id="rId101" Type="http://schemas.openxmlformats.org/officeDocument/2006/relationships/image" Target="../media/image23.png"/><Relationship Id="rId100" Type="http://schemas.openxmlformats.org/officeDocument/2006/relationships/customXml" Target="../ink/ink514.xml"/><Relationship Id="rId10" Type="http://schemas.openxmlformats.org/officeDocument/2006/relationships/customXml" Target="../ink/ink469.xml"/><Relationship Id="rId1" Type="http://schemas.openxmlformats.org/officeDocument/2006/relationships/image" Target="../media/image466.png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61.xml"/><Relationship Id="rId98" Type="http://schemas.openxmlformats.org/officeDocument/2006/relationships/image" Target="../media/image758.png"/><Relationship Id="rId97" Type="http://schemas.openxmlformats.org/officeDocument/2006/relationships/customXml" Target="../ink/ink760.xml"/><Relationship Id="rId96" Type="http://schemas.openxmlformats.org/officeDocument/2006/relationships/image" Target="../media/image757.png"/><Relationship Id="rId95" Type="http://schemas.openxmlformats.org/officeDocument/2006/relationships/customXml" Target="../ink/ink759.xml"/><Relationship Id="rId94" Type="http://schemas.openxmlformats.org/officeDocument/2006/relationships/image" Target="../media/image756.png"/><Relationship Id="rId93" Type="http://schemas.openxmlformats.org/officeDocument/2006/relationships/customXml" Target="../ink/ink758.xml"/><Relationship Id="rId92" Type="http://schemas.openxmlformats.org/officeDocument/2006/relationships/image" Target="../media/image755.png"/><Relationship Id="rId91" Type="http://schemas.openxmlformats.org/officeDocument/2006/relationships/customXml" Target="../ink/ink757.xml"/><Relationship Id="rId90" Type="http://schemas.openxmlformats.org/officeDocument/2006/relationships/image" Target="../media/image754.png"/><Relationship Id="rId9" Type="http://schemas.openxmlformats.org/officeDocument/2006/relationships/customXml" Target="../ink/ink716.xml"/><Relationship Id="rId89" Type="http://schemas.openxmlformats.org/officeDocument/2006/relationships/customXml" Target="../ink/ink756.xml"/><Relationship Id="rId88" Type="http://schemas.openxmlformats.org/officeDocument/2006/relationships/image" Target="../media/image753.png"/><Relationship Id="rId87" Type="http://schemas.openxmlformats.org/officeDocument/2006/relationships/customXml" Target="../ink/ink755.xml"/><Relationship Id="rId86" Type="http://schemas.openxmlformats.org/officeDocument/2006/relationships/image" Target="../media/image752.png"/><Relationship Id="rId85" Type="http://schemas.openxmlformats.org/officeDocument/2006/relationships/customXml" Target="../ink/ink754.xml"/><Relationship Id="rId84" Type="http://schemas.openxmlformats.org/officeDocument/2006/relationships/image" Target="../media/image751.png"/><Relationship Id="rId83" Type="http://schemas.openxmlformats.org/officeDocument/2006/relationships/customXml" Target="../ink/ink753.xml"/><Relationship Id="rId82" Type="http://schemas.openxmlformats.org/officeDocument/2006/relationships/image" Target="../media/image750.png"/><Relationship Id="rId81" Type="http://schemas.openxmlformats.org/officeDocument/2006/relationships/customXml" Target="../ink/ink752.xml"/><Relationship Id="rId80" Type="http://schemas.openxmlformats.org/officeDocument/2006/relationships/image" Target="../media/image749.png"/><Relationship Id="rId8" Type="http://schemas.openxmlformats.org/officeDocument/2006/relationships/image" Target="../media/image713.png"/><Relationship Id="rId79" Type="http://schemas.openxmlformats.org/officeDocument/2006/relationships/customXml" Target="../ink/ink751.xml"/><Relationship Id="rId78" Type="http://schemas.openxmlformats.org/officeDocument/2006/relationships/image" Target="../media/image748.png"/><Relationship Id="rId77" Type="http://schemas.openxmlformats.org/officeDocument/2006/relationships/customXml" Target="../ink/ink750.xml"/><Relationship Id="rId76" Type="http://schemas.openxmlformats.org/officeDocument/2006/relationships/image" Target="../media/image747.png"/><Relationship Id="rId75" Type="http://schemas.openxmlformats.org/officeDocument/2006/relationships/customXml" Target="../ink/ink749.xml"/><Relationship Id="rId74" Type="http://schemas.openxmlformats.org/officeDocument/2006/relationships/image" Target="../media/image746.png"/><Relationship Id="rId73" Type="http://schemas.openxmlformats.org/officeDocument/2006/relationships/customXml" Target="../ink/ink748.xml"/><Relationship Id="rId72" Type="http://schemas.openxmlformats.org/officeDocument/2006/relationships/image" Target="../media/image745.png"/><Relationship Id="rId71" Type="http://schemas.openxmlformats.org/officeDocument/2006/relationships/customXml" Target="../ink/ink747.xml"/><Relationship Id="rId70" Type="http://schemas.openxmlformats.org/officeDocument/2006/relationships/image" Target="../media/image744.png"/><Relationship Id="rId7" Type="http://schemas.openxmlformats.org/officeDocument/2006/relationships/customXml" Target="../ink/ink715.xml"/><Relationship Id="rId69" Type="http://schemas.openxmlformats.org/officeDocument/2006/relationships/customXml" Target="../ink/ink746.xml"/><Relationship Id="rId68" Type="http://schemas.openxmlformats.org/officeDocument/2006/relationships/image" Target="../media/image743.png"/><Relationship Id="rId67" Type="http://schemas.openxmlformats.org/officeDocument/2006/relationships/customXml" Target="../ink/ink745.xml"/><Relationship Id="rId66" Type="http://schemas.openxmlformats.org/officeDocument/2006/relationships/image" Target="../media/image742.png"/><Relationship Id="rId65" Type="http://schemas.openxmlformats.org/officeDocument/2006/relationships/customXml" Target="../ink/ink744.xml"/><Relationship Id="rId64" Type="http://schemas.openxmlformats.org/officeDocument/2006/relationships/image" Target="../media/image741.png"/><Relationship Id="rId63" Type="http://schemas.openxmlformats.org/officeDocument/2006/relationships/customXml" Target="../ink/ink743.xml"/><Relationship Id="rId62" Type="http://schemas.openxmlformats.org/officeDocument/2006/relationships/image" Target="../media/image740.png"/><Relationship Id="rId61" Type="http://schemas.openxmlformats.org/officeDocument/2006/relationships/customXml" Target="../ink/ink742.xml"/><Relationship Id="rId60" Type="http://schemas.openxmlformats.org/officeDocument/2006/relationships/image" Target="../media/image739.png"/><Relationship Id="rId6" Type="http://schemas.openxmlformats.org/officeDocument/2006/relationships/image" Target="../media/image712.png"/><Relationship Id="rId59" Type="http://schemas.openxmlformats.org/officeDocument/2006/relationships/customXml" Target="../ink/ink741.xml"/><Relationship Id="rId58" Type="http://schemas.openxmlformats.org/officeDocument/2006/relationships/image" Target="../media/image738.png"/><Relationship Id="rId57" Type="http://schemas.openxmlformats.org/officeDocument/2006/relationships/customXml" Target="../ink/ink740.xml"/><Relationship Id="rId56" Type="http://schemas.openxmlformats.org/officeDocument/2006/relationships/image" Target="../media/image737.png"/><Relationship Id="rId55" Type="http://schemas.openxmlformats.org/officeDocument/2006/relationships/customXml" Target="../ink/ink739.xml"/><Relationship Id="rId54" Type="http://schemas.openxmlformats.org/officeDocument/2006/relationships/image" Target="../media/image736.png"/><Relationship Id="rId53" Type="http://schemas.openxmlformats.org/officeDocument/2006/relationships/customXml" Target="../ink/ink738.xml"/><Relationship Id="rId52" Type="http://schemas.openxmlformats.org/officeDocument/2006/relationships/image" Target="../media/image735.png"/><Relationship Id="rId51" Type="http://schemas.openxmlformats.org/officeDocument/2006/relationships/customXml" Target="../ink/ink737.xml"/><Relationship Id="rId50" Type="http://schemas.openxmlformats.org/officeDocument/2006/relationships/image" Target="../media/image734.png"/><Relationship Id="rId5" Type="http://schemas.openxmlformats.org/officeDocument/2006/relationships/customXml" Target="../ink/ink714.xml"/><Relationship Id="rId49" Type="http://schemas.openxmlformats.org/officeDocument/2006/relationships/customXml" Target="../ink/ink736.xml"/><Relationship Id="rId48" Type="http://schemas.openxmlformats.org/officeDocument/2006/relationships/image" Target="../media/image733.png"/><Relationship Id="rId47" Type="http://schemas.openxmlformats.org/officeDocument/2006/relationships/customXml" Target="../ink/ink735.xml"/><Relationship Id="rId46" Type="http://schemas.openxmlformats.org/officeDocument/2006/relationships/image" Target="../media/image732.png"/><Relationship Id="rId457" Type="http://schemas.openxmlformats.org/officeDocument/2006/relationships/slideLayout" Target="../slideLayouts/slideLayout2.xml"/><Relationship Id="rId456" Type="http://schemas.openxmlformats.org/officeDocument/2006/relationships/image" Target="../media/image937.png"/><Relationship Id="rId455" Type="http://schemas.openxmlformats.org/officeDocument/2006/relationships/customXml" Target="../ink/ink939.xml"/><Relationship Id="rId454" Type="http://schemas.openxmlformats.org/officeDocument/2006/relationships/image" Target="../media/image936.png"/><Relationship Id="rId453" Type="http://schemas.openxmlformats.org/officeDocument/2006/relationships/customXml" Target="../ink/ink938.xml"/><Relationship Id="rId452" Type="http://schemas.openxmlformats.org/officeDocument/2006/relationships/image" Target="../media/image935.png"/><Relationship Id="rId451" Type="http://schemas.openxmlformats.org/officeDocument/2006/relationships/customXml" Target="../ink/ink937.xml"/><Relationship Id="rId450" Type="http://schemas.openxmlformats.org/officeDocument/2006/relationships/image" Target="../media/image934.png"/><Relationship Id="rId45" Type="http://schemas.openxmlformats.org/officeDocument/2006/relationships/customXml" Target="../ink/ink734.xml"/><Relationship Id="rId449" Type="http://schemas.openxmlformats.org/officeDocument/2006/relationships/customXml" Target="../ink/ink936.xml"/><Relationship Id="rId448" Type="http://schemas.openxmlformats.org/officeDocument/2006/relationships/image" Target="../media/image933.png"/><Relationship Id="rId447" Type="http://schemas.openxmlformats.org/officeDocument/2006/relationships/customXml" Target="../ink/ink935.xml"/><Relationship Id="rId446" Type="http://schemas.openxmlformats.org/officeDocument/2006/relationships/image" Target="../media/image932.png"/><Relationship Id="rId445" Type="http://schemas.openxmlformats.org/officeDocument/2006/relationships/customXml" Target="../ink/ink934.xml"/><Relationship Id="rId444" Type="http://schemas.openxmlformats.org/officeDocument/2006/relationships/image" Target="../media/image931.png"/><Relationship Id="rId443" Type="http://schemas.openxmlformats.org/officeDocument/2006/relationships/customXml" Target="../ink/ink933.xml"/><Relationship Id="rId442" Type="http://schemas.openxmlformats.org/officeDocument/2006/relationships/image" Target="../media/image930.png"/><Relationship Id="rId441" Type="http://schemas.openxmlformats.org/officeDocument/2006/relationships/customXml" Target="../ink/ink932.xml"/><Relationship Id="rId440" Type="http://schemas.openxmlformats.org/officeDocument/2006/relationships/image" Target="../media/image929.png"/><Relationship Id="rId44" Type="http://schemas.openxmlformats.org/officeDocument/2006/relationships/image" Target="../media/image731.png"/><Relationship Id="rId439" Type="http://schemas.openxmlformats.org/officeDocument/2006/relationships/customXml" Target="../ink/ink931.xml"/><Relationship Id="rId438" Type="http://schemas.openxmlformats.org/officeDocument/2006/relationships/image" Target="../media/image928.png"/><Relationship Id="rId437" Type="http://schemas.openxmlformats.org/officeDocument/2006/relationships/customXml" Target="../ink/ink930.xml"/><Relationship Id="rId436" Type="http://schemas.openxmlformats.org/officeDocument/2006/relationships/image" Target="../media/image927.png"/><Relationship Id="rId435" Type="http://schemas.openxmlformats.org/officeDocument/2006/relationships/customXml" Target="../ink/ink929.xml"/><Relationship Id="rId434" Type="http://schemas.openxmlformats.org/officeDocument/2006/relationships/image" Target="../media/image926.png"/><Relationship Id="rId433" Type="http://schemas.openxmlformats.org/officeDocument/2006/relationships/customXml" Target="../ink/ink928.xml"/><Relationship Id="rId432" Type="http://schemas.openxmlformats.org/officeDocument/2006/relationships/image" Target="../media/image925.png"/><Relationship Id="rId431" Type="http://schemas.openxmlformats.org/officeDocument/2006/relationships/customXml" Target="../ink/ink927.xml"/><Relationship Id="rId430" Type="http://schemas.openxmlformats.org/officeDocument/2006/relationships/image" Target="../media/image924.png"/><Relationship Id="rId43" Type="http://schemas.openxmlformats.org/officeDocument/2006/relationships/customXml" Target="../ink/ink733.xml"/><Relationship Id="rId429" Type="http://schemas.openxmlformats.org/officeDocument/2006/relationships/customXml" Target="../ink/ink926.xml"/><Relationship Id="rId428" Type="http://schemas.openxmlformats.org/officeDocument/2006/relationships/image" Target="../media/image923.png"/><Relationship Id="rId427" Type="http://schemas.openxmlformats.org/officeDocument/2006/relationships/customXml" Target="../ink/ink925.xml"/><Relationship Id="rId426" Type="http://schemas.openxmlformats.org/officeDocument/2006/relationships/image" Target="../media/image922.png"/><Relationship Id="rId425" Type="http://schemas.openxmlformats.org/officeDocument/2006/relationships/customXml" Target="../ink/ink924.xml"/><Relationship Id="rId424" Type="http://schemas.openxmlformats.org/officeDocument/2006/relationships/image" Target="../media/image921.png"/><Relationship Id="rId423" Type="http://schemas.openxmlformats.org/officeDocument/2006/relationships/customXml" Target="../ink/ink923.xml"/><Relationship Id="rId422" Type="http://schemas.openxmlformats.org/officeDocument/2006/relationships/image" Target="../media/image920.png"/><Relationship Id="rId421" Type="http://schemas.openxmlformats.org/officeDocument/2006/relationships/customXml" Target="../ink/ink922.xml"/><Relationship Id="rId420" Type="http://schemas.openxmlformats.org/officeDocument/2006/relationships/image" Target="../media/image919.png"/><Relationship Id="rId42" Type="http://schemas.openxmlformats.org/officeDocument/2006/relationships/image" Target="../media/image730.png"/><Relationship Id="rId419" Type="http://schemas.openxmlformats.org/officeDocument/2006/relationships/customXml" Target="../ink/ink921.xml"/><Relationship Id="rId418" Type="http://schemas.openxmlformats.org/officeDocument/2006/relationships/image" Target="../media/image918.png"/><Relationship Id="rId417" Type="http://schemas.openxmlformats.org/officeDocument/2006/relationships/customXml" Target="../ink/ink920.xml"/><Relationship Id="rId416" Type="http://schemas.openxmlformats.org/officeDocument/2006/relationships/image" Target="../media/image917.png"/><Relationship Id="rId415" Type="http://schemas.openxmlformats.org/officeDocument/2006/relationships/customXml" Target="../ink/ink919.xml"/><Relationship Id="rId414" Type="http://schemas.openxmlformats.org/officeDocument/2006/relationships/image" Target="../media/image916.png"/><Relationship Id="rId413" Type="http://schemas.openxmlformats.org/officeDocument/2006/relationships/customXml" Target="../ink/ink918.xml"/><Relationship Id="rId412" Type="http://schemas.openxmlformats.org/officeDocument/2006/relationships/image" Target="../media/image915.png"/><Relationship Id="rId411" Type="http://schemas.openxmlformats.org/officeDocument/2006/relationships/customXml" Target="../ink/ink917.xml"/><Relationship Id="rId410" Type="http://schemas.openxmlformats.org/officeDocument/2006/relationships/image" Target="../media/image914.png"/><Relationship Id="rId41" Type="http://schemas.openxmlformats.org/officeDocument/2006/relationships/customXml" Target="../ink/ink732.xml"/><Relationship Id="rId409" Type="http://schemas.openxmlformats.org/officeDocument/2006/relationships/customXml" Target="../ink/ink916.xml"/><Relationship Id="rId408" Type="http://schemas.openxmlformats.org/officeDocument/2006/relationships/image" Target="../media/image913.png"/><Relationship Id="rId407" Type="http://schemas.openxmlformats.org/officeDocument/2006/relationships/customXml" Target="../ink/ink915.xml"/><Relationship Id="rId406" Type="http://schemas.openxmlformats.org/officeDocument/2006/relationships/image" Target="../media/image912.png"/><Relationship Id="rId405" Type="http://schemas.openxmlformats.org/officeDocument/2006/relationships/customXml" Target="../ink/ink914.xml"/><Relationship Id="rId404" Type="http://schemas.openxmlformats.org/officeDocument/2006/relationships/image" Target="../media/image911.png"/><Relationship Id="rId403" Type="http://schemas.openxmlformats.org/officeDocument/2006/relationships/customXml" Target="../ink/ink913.xml"/><Relationship Id="rId402" Type="http://schemas.openxmlformats.org/officeDocument/2006/relationships/image" Target="../media/image910.png"/><Relationship Id="rId401" Type="http://schemas.openxmlformats.org/officeDocument/2006/relationships/customXml" Target="../ink/ink912.xml"/><Relationship Id="rId400" Type="http://schemas.openxmlformats.org/officeDocument/2006/relationships/image" Target="../media/image909.png"/><Relationship Id="rId40" Type="http://schemas.openxmlformats.org/officeDocument/2006/relationships/image" Target="../media/image729.png"/><Relationship Id="rId4" Type="http://schemas.openxmlformats.org/officeDocument/2006/relationships/image" Target="../media/image711.png"/><Relationship Id="rId399" Type="http://schemas.openxmlformats.org/officeDocument/2006/relationships/customXml" Target="../ink/ink911.xml"/><Relationship Id="rId398" Type="http://schemas.openxmlformats.org/officeDocument/2006/relationships/image" Target="../media/image908.png"/><Relationship Id="rId397" Type="http://schemas.openxmlformats.org/officeDocument/2006/relationships/customXml" Target="../ink/ink910.xml"/><Relationship Id="rId396" Type="http://schemas.openxmlformats.org/officeDocument/2006/relationships/image" Target="../media/image907.png"/><Relationship Id="rId395" Type="http://schemas.openxmlformats.org/officeDocument/2006/relationships/customXml" Target="../ink/ink909.xml"/><Relationship Id="rId394" Type="http://schemas.openxmlformats.org/officeDocument/2006/relationships/image" Target="../media/image906.png"/><Relationship Id="rId393" Type="http://schemas.openxmlformats.org/officeDocument/2006/relationships/customXml" Target="../ink/ink908.xml"/><Relationship Id="rId392" Type="http://schemas.openxmlformats.org/officeDocument/2006/relationships/image" Target="../media/image905.png"/><Relationship Id="rId391" Type="http://schemas.openxmlformats.org/officeDocument/2006/relationships/customXml" Target="../ink/ink907.xml"/><Relationship Id="rId390" Type="http://schemas.openxmlformats.org/officeDocument/2006/relationships/image" Target="../media/image904.png"/><Relationship Id="rId39" Type="http://schemas.openxmlformats.org/officeDocument/2006/relationships/customXml" Target="../ink/ink731.xml"/><Relationship Id="rId389" Type="http://schemas.openxmlformats.org/officeDocument/2006/relationships/customXml" Target="../ink/ink906.xml"/><Relationship Id="rId388" Type="http://schemas.openxmlformats.org/officeDocument/2006/relationships/image" Target="../media/image903.png"/><Relationship Id="rId387" Type="http://schemas.openxmlformats.org/officeDocument/2006/relationships/customXml" Target="../ink/ink905.xml"/><Relationship Id="rId386" Type="http://schemas.openxmlformats.org/officeDocument/2006/relationships/image" Target="../media/image902.png"/><Relationship Id="rId385" Type="http://schemas.openxmlformats.org/officeDocument/2006/relationships/customXml" Target="../ink/ink904.xml"/><Relationship Id="rId384" Type="http://schemas.openxmlformats.org/officeDocument/2006/relationships/image" Target="../media/image901.png"/><Relationship Id="rId383" Type="http://schemas.openxmlformats.org/officeDocument/2006/relationships/customXml" Target="../ink/ink903.xml"/><Relationship Id="rId382" Type="http://schemas.openxmlformats.org/officeDocument/2006/relationships/image" Target="../media/image900.png"/><Relationship Id="rId381" Type="http://schemas.openxmlformats.org/officeDocument/2006/relationships/customXml" Target="../ink/ink902.xml"/><Relationship Id="rId380" Type="http://schemas.openxmlformats.org/officeDocument/2006/relationships/image" Target="../media/image899.png"/><Relationship Id="rId38" Type="http://schemas.openxmlformats.org/officeDocument/2006/relationships/image" Target="../media/image728.png"/><Relationship Id="rId379" Type="http://schemas.openxmlformats.org/officeDocument/2006/relationships/customXml" Target="../ink/ink901.xml"/><Relationship Id="rId378" Type="http://schemas.openxmlformats.org/officeDocument/2006/relationships/image" Target="../media/image898.png"/><Relationship Id="rId377" Type="http://schemas.openxmlformats.org/officeDocument/2006/relationships/customXml" Target="../ink/ink900.xml"/><Relationship Id="rId376" Type="http://schemas.openxmlformats.org/officeDocument/2006/relationships/image" Target="../media/image897.png"/><Relationship Id="rId375" Type="http://schemas.openxmlformats.org/officeDocument/2006/relationships/customXml" Target="../ink/ink899.xml"/><Relationship Id="rId374" Type="http://schemas.openxmlformats.org/officeDocument/2006/relationships/image" Target="../media/image896.png"/><Relationship Id="rId373" Type="http://schemas.openxmlformats.org/officeDocument/2006/relationships/customXml" Target="../ink/ink898.xml"/><Relationship Id="rId372" Type="http://schemas.openxmlformats.org/officeDocument/2006/relationships/image" Target="../media/image895.png"/><Relationship Id="rId371" Type="http://schemas.openxmlformats.org/officeDocument/2006/relationships/customXml" Target="../ink/ink897.xml"/><Relationship Id="rId370" Type="http://schemas.openxmlformats.org/officeDocument/2006/relationships/image" Target="../media/image894.png"/><Relationship Id="rId37" Type="http://schemas.openxmlformats.org/officeDocument/2006/relationships/customXml" Target="../ink/ink730.xml"/><Relationship Id="rId369" Type="http://schemas.openxmlformats.org/officeDocument/2006/relationships/customXml" Target="../ink/ink896.xml"/><Relationship Id="rId368" Type="http://schemas.openxmlformats.org/officeDocument/2006/relationships/image" Target="../media/image893.png"/><Relationship Id="rId367" Type="http://schemas.openxmlformats.org/officeDocument/2006/relationships/customXml" Target="../ink/ink895.xml"/><Relationship Id="rId366" Type="http://schemas.openxmlformats.org/officeDocument/2006/relationships/image" Target="../media/image892.png"/><Relationship Id="rId365" Type="http://schemas.openxmlformats.org/officeDocument/2006/relationships/customXml" Target="../ink/ink894.xml"/><Relationship Id="rId364" Type="http://schemas.openxmlformats.org/officeDocument/2006/relationships/image" Target="../media/image891.png"/><Relationship Id="rId363" Type="http://schemas.openxmlformats.org/officeDocument/2006/relationships/customXml" Target="../ink/ink893.xml"/><Relationship Id="rId362" Type="http://schemas.openxmlformats.org/officeDocument/2006/relationships/image" Target="../media/image890.png"/><Relationship Id="rId361" Type="http://schemas.openxmlformats.org/officeDocument/2006/relationships/customXml" Target="../ink/ink892.xml"/><Relationship Id="rId360" Type="http://schemas.openxmlformats.org/officeDocument/2006/relationships/image" Target="../media/image889.png"/><Relationship Id="rId36" Type="http://schemas.openxmlformats.org/officeDocument/2006/relationships/image" Target="../media/image727.png"/><Relationship Id="rId359" Type="http://schemas.openxmlformats.org/officeDocument/2006/relationships/customXml" Target="../ink/ink891.xml"/><Relationship Id="rId358" Type="http://schemas.openxmlformats.org/officeDocument/2006/relationships/image" Target="../media/image888.png"/><Relationship Id="rId357" Type="http://schemas.openxmlformats.org/officeDocument/2006/relationships/customXml" Target="../ink/ink890.xml"/><Relationship Id="rId356" Type="http://schemas.openxmlformats.org/officeDocument/2006/relationships/image" Target="../media/image887.png"/><Relationship Id="rId355" Type="http://schemas.openxmlformats.org/officeDocument/2006/relationships/customXml" Target="../ink/ink889.xml"/><Relationship Id="rId354" Type="http://schemas.openxmlformats.org/officeDocument/2006/relationships/image" Target="../media/image886.png"/><Relationship Id="rId353" Type="http://schemas.openxmlformats.org/officeDocument/2006/relationships/customXml" Target="../ink/ink888.xml"/><Relationship Id="rId352" Type="http://schemas.openxmlformats.org/officeDocument/2006/relationships/image" Target="../media/image885.png"/><Relationship Id="rId351" Type="http://schemas.openxmlformats.org/officeDocument/2006/relationships/customXml" Target="../ink/ink887.xml"/><Relationship Id="rId350" Type="http://schemas.openxmlformats.org/officeDocument/2006/relationships/image" Target="../media/image884.png"/><Relationship Id="rId35" Type="http://schemas.openxmlformats.org/officeDocument/2006/relationships/customXml" Target="../ink/ink729.xml"/><Relationship Id="rId349" Type="http://schemas.openxmlformats.org/officeDocument/2006/relationships/customXml" Target="../ink/ink886.xml"/><Relationship Id="rId348" Type="http://schemas.openxmlformats.org/officeDocument/2006/relationships/image" Target="../media/image883.png"/><Relationship Id="rId347" Type="http://schemas.openxmlformats.org/officeDocument/2006/relationships/customXml" Target="../ink/ink885.xml"/><Relationship Id="rId346" Type="http://schemas.openxmlformats.org/officeDocument/2006/relationships/image" Target="../media/image882.png"/><Relationship Id="rId345" Type="http://schemas.openxmlformats.org/officeDocument/2006/relationships/customXml" Target="../ink/ink884.xml"/><Relationship Id="rId344" Type="http://schemas.openxmlformats.org/officeDocument/2006/relationships/image" Target="../media/image881.png"/><Relationship Id="rId343" Type="http://schemas.openxmlformats.org/officeDocument/2006/relationships/customXml" Target="../ink/ink883.xml"/><Relationship Id="rId342" Type="http://schemas.openxmlformats.org/officeDocument/2006/relationships/image" Target="../media/image880.png"/><Relationship Id="rId341" Type="http://schemas.openxmlformats.org/officeDocument/2006/relationships/customXml" Target="../ink/ink882.xml"/><Relationship Id="rId340" Type="http://schemas.openxmlformats.org/officeDocument/2006/relationships/image" Target="../media/image879.png"/><Relationship Id="rId34" Type="http://schemas.openxmlformats.org/officeDocument/2006/relationships/image" Target="../media/image726.png"/><Relationship Id="rId339" Type="http://schemas.openxmlformats.org/officeDocument/2006/relationships/customXml" Target="../ink/ink881.xml"/><Relationship Id="rId338" Type="http://schemas.openxmlformats.org/officeDocument/2006/relationships/image" Target="../media/image878.png"/><Relationship Id="rId337" Type="http://schemas.openxmlformats.org/officeDocument/2006/relationships/customXml" Target="../ink/ink880.xml"/><Relationship Id="rId336" Type="http://schemas.openxmlformats.org/officeDocument/2006/relationships/image" Target="../media/image877.png"/><Relationship Id="rId335" Type="http://schemas.openxmlformats.org/officeDocument/2006/relationships/customXml" Target="../ink/ink879.xml"/><Relationship Id="rId334" Type="http://schemas.openxmlformats.org/officeDocument/2006/relationships/image" Target="../media/image876.png"/><Relationship Id="rId333" Type="http://schemas.openxmlformats.org/officeDocument/2006/relationships/customXml" Target="../ink/ink878.xml"/><Relationship Id="rId332" Type="http://schemas.openxmlformats.org/officeDocument/2006/relationships/image" Target="../media/image875.png"/><Relationship Id="rId331" Type="http://schemas.openxmlformats.org/officeDocument/2006/relationships/customXml" Target="../ink/ink877.xml"/><Relationship Id="rId330" Type="http://schemas.openxmlformats.org/officeDocument/2006/relationships/image" Target="../media/image874.png"/><Relationship Id="rId33" Type="http://schemas.openxmlformats.org/officeDocument/2006/relationships/customXml" Target="../ink/ink728.xml"/><Relationship Id="rId329" Type="http://schemas.openxmlformats.org/officeDocument/2006/relationships/customXml" Target="../ink/ink876.xml"/><Relationship Id="rId328" Type="http://schemas.openxmlformats.org/officeDocument/2006/relationships/image" Target="../media/image873.png"/><Relationship Id="rId327" Type="http://schemas.openxmlformats.org/officeDocument/2006/relationships/customXml" Target="../ink/ink875.xml"/><Relationship Id="rId326" Type="http://schemas.openxmlformats.org/officeDocument/2006/relationships/image" Target="../media/image872.png"/><Relationship Id="rId325" Type="http://schemas.openxmlformats.org/officeDocument/2006/relationships/customXml" Target="../ink/ink874.xml"/><Relationship Id="rId324" Type="http://schemas.openxmlformats.org/officeDocument/2006/relationships/image" Target="../media/image871.png"/><Relationship Id="rId323" Type="http://schemas.openxmlformats.org/officeDocument/2006/relationships/customXml" Target="../ink/ink873.xml"/><Relationship Id="rId322" Type="http://schemas.openxmlformats.org/officeDocument/2006/relationships/image" Target="../media/image870.png"/><Relationship Id="rId321" Type="http://schemas.openxmlformats.org/officeDocument/2006/relationships/customXml" Target="../ink/ink872.xml"/><Relationship Id="rId320" Type="http://schemas.openxmlformats.org/officeDocument/2006/relationships/image" Target="../media/image869.png"/><Relationship Id="rId32" Type="http://schemas.openxmlformats.org/officeDocument/2006/relationships/image" Target="../media/image725.png"/><Relationship Id="rId319" Type="http://schemas.openxmlformats.org/officeDocument/2006/relationships/customXml" Target="../ink/ink871.xml"/><Relationship Id="rId318" Type="http://schemas.openxmlformats.org/officeDocument/2006/relationships/image" Target="../media/image868.png"/><Relationship Id="rId317" Type="http://schemas.openxmlformats.org/officeDocument/2006/relationships/customXml" Target="../ink/ink870.xml"/><Relationship Id="rId316" Type="http://schemas.openxmlformats.org/officeDocument/2006/relationships/image" Target="../media/image867.png"/><Relationship Id="rId315" Type="http://schemas.openxmlformats.org/officeDocument/2006/relationships/customXml" Target="../ink/ink869.xml"/><Relationship Id="rId314" Type="http://schemas.openxmlformats.org/officeDocument/2006/relationships/image" Target="../media/image866.png"/><Relationship Id="rId313" Type="http://schemas.openxmlformats.org/officeDocument/2006/relationships/customXml" Target="../ink/ink868.xml"/><Relationship Id="rId312" Type="http://schemas.openxmlformats.org/officeDocument/2006/relationships/image" Target="../media/image865.png"/><Relationship Id="rId311" Type="http://schemas.openxmlformats.org/officeDocument/2006/relationships/customXml" Target="../ink/ink867.xml"/><Relationship Id="rId310" Type="http://schemas.openxmlformats.org/officeDocument/2006/relationships/image" Target="../media/image864.png"/><Relationship Id="rId31" Type="http://schemas.openxmlformats.org/officeDocument/2006/relationships/customXml" Target="../ink/ink727.xml"/><Relationship Id="rId309" Type="http://schemas.openxmlformats.org/officeDocument/2006/relationships/customXml" Target="../ink/ink866.xml"/><Relationship Id="rId308" Type="http://schemas.openxmlformats.org/officeDocument/2006/relationships/image" Target="../media/image863.png"/><Relationship Id="rId307" Type="http://schemas.openxmlformats.org/officeDocument/2006/relationships/customXml" Target="../ink/ink865.xml"/><Relationship Id="rId306" Type="http://schemas.openxmlformats.org/officeDocument/2006/relationships/image" Target="../media/image862.png"/><Relationship Id="rId305" Type="http://schemas.openxmlformats.org/officeDocument/2006/relationships/customXml" Target="../ink/ink864.xml"/><Relationship Id="rId304" Type="http://schemas.openxmlformats.org/officeDocument/2006/relationships/image" Target="../media/image861.png"/><Relationship Id="rId303" Type="http://schemas.openxmlformats.org/officeDocument/2006/relationships/customXml" Target="../ink/ink863.xml"/><Relationship Id="rId302" Type="http://schemas.openxmlformats.org/officeDocument/2006/relationships/image" Target="../media/image860.png"/><Relationship Id="rId301" Type="http://schemas.openxmlformats.org/officeDocument/2006/relationships/customXml" Target="../ink/ink862.xml"/><Relationship Id="rId300" Type="http://schemas.openxmlformats.org/officeDocument/2006/relationships/image" Target="../media/image859.png"/><Relationship Id="rId30" Type="http://schemas.openxmlformats.org/officeDocument/2006/relationships/image" Target="../media/image724.png"/><Relationship Id="rId3" Type="http://schemas.openxmlformats.org/officeDocument/2006/relationships/customXml" Target="../ink/ink713.xml"/><Relationship Id="rId299" Type="http://schemas.openxmlformats.org/officeDocument/2006/relationships/customXml" Target="../ink/ink861.xml"/><Relationship Id="rId298" Type="http://schemas.openxmlformats.org/officeDocument/2006/relationships/image" Target="../media/image858.png"/><Relationship Id="rId297" Type="http://schemas.openxmlformats.org/officeDocument/2006/relationships/customXml" Target="../ink/ink860.xml"/><Relationship Id="rId296" Type="http://schemas.openxmlformats.org/officeDocument/2006/relationships/image" Target="../media/image857.png"/><Relationship Id="rId295" Type="http://schemas.openxmlformats.org/officeDocument/2006/relationships/customXml" Target="../ink/ink859.xml"/><Relationship Id="rId294" Type="http://schemas.openxmlformats.org/officeDocument/2006/relationships/image" Target="../media/image856.png"/><Relationship Id="rId293" Type="http://schemas.openxmlformats.org/officeDocument/2006/relationships/customXml" Target="../ink/ink858.xml"/><Relationship Id="rId292" Type="http://schemas.openxmlformats.org/officeDocument/2006/relationships/image" Target="../media/image855.png"/><Relationship Id="rId291" Type="http://schemas.openxmlformats.org/officeDocument/2006/relationships/customXml" Target="../ink/ink857.xml"/><Relationship Id="rId290" Type="http://schemas.openxmlformats.org/officeDocument/2006/relationships/image" Target="../media/image854.png"/><Relationship Id="rId29" Type="http://schemas.openxmlformats.org/officeDocument/2006/relationships/customXml" Target="../ink/ink726.xml"/><Relationship Id="rId289" Type="http://schemas.openxmlformats.org/officeDocument/2006/relationships/customXml" Target="../ink/ink856.xml"/><Relationship Id="rId288" Type="http://schemas.openxmlformats.org/officeDocument/2006/relationships/image" Target="../media/image853.png"/><Relationship Id="rId287" Type="http://schemas.openxmlformats.org/officeDocument/2006/relationships/customXml" Target="../ink/ink855.xml"/><Relationship Id="rId286" Type="http://schemas.openxmlformats.org/officeDocument/2006/relationships/image" Target="../media/image852.png"/><Relationship Id="rId285" Type="http://schemas.openxmlformats.org/officeDocument/2006/relationships/customXml" Target="../ink/ink854.xml"/><Relationship Id="rId284" Type="http://schemas.openxmlformats.org/officeDocument/2006/relationships/image" Target="../media/image851.png"/><Relationship Id="rId283" Type="http://schemas.openxmlformats.org/officeDocument/2006/relationships/customXml" Target="../ink/ink853.xml"/><Relationship Id="rId282" Type="http://schemas.openxmlformats.org/officeDocument/2006/relationships/image" Target="../media/image850.png"/><Relationship Id="rId281" Type="http://schemas.openxmlformats.org/officeDocument/2006/relationships/customXml" Target="../ink/ink852.xml"/><Relationship Id="rId280" Type="http://schemas.openxmlformats.org/officeDocument/2006/relationships/image" Target="../media/image849.png"/><Relationship Id="rId28" Type="http://schemas.openxmlformats.org/officeDocument/2006/relationships/image" Target="../media/image723.png"/><Relationship Id="rId279" Type="http://schemas.openxmlformats.org/officeDocument/2006/relationships/customXml" Target="../ink/ink851.xml"/><Relationship Id="rId278" Type="http://schemas.openxmlformats.org/officeDocument/2006/relationships/image" Target="../media/image848.png"/><Relationship Id="rId277" Type="http://schemas.openxmlformats.org/officeDocument/2006/relationships/customXml" Target="../ink/ink850.xml"/><Relationship Id="rId276" Type="http://schemas.openxmlformats.org/officeDocument/2006/relationships/image" Target="../media/image847.png"/><Relationship Id="rId275" Type="http://schemas.openxmlformats.org/officeDocument/2006/relationships/customXml" Target="../ink/ink849.xml"/><Relationship Id="rId274" Type="http://schemas.openxmlformats.org/officeDocument/2006/relationships/image" Target="../media/image846.png"/><Relationship Id="rId273" Type="http://schemas.openxmlformats.org/officeDocument/2006/relationships/customXml" Target="../ink/ink848.xml"/><Relationship Id="rId272" Type="http://schemas.openxmlformats.org/officeDocument/2006/relationships/image" Target="../media/image845.png"/><Relationship Id="rId271" Type="http://schemas.openxmlformats.org/officeDocument/2006/relationships/customXml" Target="../ink/ink847.xml"/><Relationship Id="rId270" Type="http://schemas.openxmlformats.org/officeDocument/2006/relationships/image" Target="../media/image844.png"/><Relationship Id="rId27" Type="http://schemas.openxmlformats.org/officeDocument/2006/relationships/customXml" Target="../ink/ink725.xml"/><Relationship Id="rId269" Type="http://schemas.openxmlformats.org/officeDocument/2006/relationships/customXml" Target="../ink/ink846.xml"/><Relationship Id="rId268" Type="http://schemas.openxmlformats.org/officeDocument/2006/relationships/image" Target="../media/image843.png"/><Relationship Id="rId267" Type="http://schemas.openxmlformats.org/officeDocument/2006/relationships/customXml" Target="../ink/ink845.xml"/><Relationship Id="rId266" Type="http://schemas.openxmlformats.org/officeDocument/2006/relationships/image" Target="../media/image842.png"/><Relationship Id="rId265" Type="http://schemas.openxmlformats.org/officeDocument/2006/relationships/customXml" Target="../ink/ink844.xml"/><Relationship Id="rId264" Type="http://schemas.openxmlformats.org/officeDocument/2006/relationships/image" Target="../media/image841.png"/><Relationship Id="rId263" Type="http://schemas.openxmlformats.org/officeDocument/2006/relationships/customXml" Target="../ink/ink843.xml"/><Relationship Id="rId262" Type="http://schemas.openxmlformats.org/officeDocument/2006/relationships/image" Target="../media/image840.png"/><Relationship Id="rId261" Type="http://schemas.openxmlformats.org/officeDocument/2006/relationships/customXml" Target="../ink/ink842.xml"/><Relationship Id="rId260" Type="http://schemas.openxmlformats.org/officeDocument/2006/relationships/image" Target="../media/image839.png"/><Relationship Id="rId26" Type="http://schemas.openxmlformats.org/officeDocument/2006/relationships/image" Target="../media/image722.png"/><Relationship Id="rId259" Type="http://schemas.openxmlformats.org/officeDocument/2006/relationships/customXml" Target="../ink/ink841.xml"/><Relationship Id="rId258" Type="http://schemas.openxmlformats.org/officeDocument/2006/relationships/image" Target="../media/image838.png"/><Relationship Id="rId257" Type="http://schemas.openxmlformats.org/officeDocument/2006/relationships/customXml" Target="../ink/ink840.xml"/><Relationship Id="rId256" Type="http://schemas.openxmlformats.org/officeDocument/2006/relationships/image" Target="../media/image837.png"/><Relationship Id="rId255" Type="http://schemas.openxmlformats.org/officeDocument/2006/relationships/customXml" Target="../ink/ink839.xml"/><Relationship Id="rId254" Type="http://schemas.openxmlformats.org/officeDocument/2006/relationships/image" Target="../media/image836.png"/><Relationship Id="rId253" Type="http://schemas.openxmlformats.org/officeDocument/2006/relationships/customXml" Target="../ink/ink838.xml"/><Relationship Id="rId252" Type="http://schemas.openxmlformats.org/officeDocument/2006/relationships/image" Target="../media/image835.png"/><Relationship Id="rId251" Type="http://schemas.openxmlformats.org/officeDocument/2006/relationships/customXml" Target="../ink/ink837.xml"/><Relationship Id="rId250" Type="http://schemas.openxmlformats.org/officeDocument/2006/relationships/image" Target="../media/image834.png"/><Relationship Id="rId25" Type="http://schemas.openxmlformats.org/officeDocument/2006/relationships/customXml" Target="../ink/ink724.xml"/><Relationship Id="rId249" Type="http://schemas.openxmlformats.org/officeDocument/2006/relationships/customXml" Target="../ink/ink836.xml"/><Relationship Id="rId248" Type="http://schemas.openxmlformats.org/officeDocument/2006/relationships/image" Target="../media/image833.png"/><Relationship Id="rId247" Type="http://schemas.openxmlformats.org/officeDocument/2006/relationships/customXml" Target="../ink/ink835.xml"/><Relationship Id="rId246" Type="http://schemas.openxmlformats.org/officeDocument/2006/relationships/image" Target="../media/image832.png"/><Relationship Id="rId245" Type="http://schemas.openxmlformats.org/officeDocument/2006/relationships/customXml" Target="../ink/ink834.xml"/><Relationship Id="rId244" Type="http://schemas.openxmlformats.org/officeDocument/2006/relationships/image" Target="../media/image831.png"/><Relationship Id="rId243" Type="http://schemas.openxmlformats.org/officeDocument/2006/relationships/customXml" Target="../ink/ink833.xml"/><Relationship Id="rId242" Type="http://schemas.openxmlformats.org/officeDocument/2006/relationships/image" Target="../media/image830.png"/><Relationship Id="rId241" Type="http://schemas.openxmlformats.org/officeDocument/2006/relationships/customXml" Target="../ink/ink832.xml"/><Relationship Id="rId240" Type="http://schemas.openxmlformats.org/officeDocument/2006/relationships/image" Target="../media/image829.png"/><Relationship Id="rId24" Type="http://schemas.openxmlformats.org/officeDocument/2006/relationships/image" Target="../media/image721.png"/><Relationship Id="rId239" Type="http://schemas.openxmlformats.org/officeDocument/2006/relationships/customXml" Target="../ink/ink831.xml"/><Relationship Id="rId238" Type="http://schemas.openxmlformats.org/officeDocument/2006/relationships/image" Target="../media/image828.png"/><Relationship Id="rId237" Type="http://schemas.openxmlformats.org/officeDocument/2006/relationships/customXml" Target="../ink/ink830.xml"/><Relationship Id="rId236" Type="http://schemas.openxmlformats.org/officeDocument/2006/relationships/image" Target="../media/image827.png"/><Relationship Id="rId235" Type="http://schemas.openxmlformats.org/officeDocument/2006/relationships/customXml" Target="../ink/ink829.xml"/><Relationship Id="rId234" Type="http://schemas.openxmlformats.org/officeDocument/2006/relationships/image" Target="../media/image826.png"/><Relationship Id="rId233" Type="http://schemas.openxmlformats.org/officeDocument/2006/relationships/customXml" Target="../ink/ink828.xml"/><Relationship Id="rId232" Type="http://schemas.openxmlformats.org/officeDocument/2006/relationships/image" Target="../media/image825.png"/><Relationship Id="rId231" Type="http://schemas.openxmlformats.org/officeDocument/2006/relationships/customXml" Target="../ink/ink827.xml"/><Relationship Id="rId230" Type="http://schemas.openxmlformats.org/officeDocument/2006/relationships/image" Target="../media/image824.png"/><Relationship Id="rId23" Type="http://schemas.openxmlformats.org/officeDocument/2006/relationships/customXml" Target="../ink/ink723.xml"/><Relationship Id="rId229" Type="http://schemas.openxmlformats.org/officeDocument/2006/relationships/customXml" Target="../ink/ink826.xml"/><Relationship Id="rId228" Type="http://schemas.openxmlformats.org/officeDocument/2006/relationships/image" Target="../media/image823.png"/><Relationship Id="rId227" Type="http://schemas.openxmlformats.org/officeDocument/2006/relationships/customXml" Target="../ink/ink825.xml"/><Relationship Id="rId226" Type="http://schemas.openxmlformats.org/officeDocument/2006/relationships/image" Target="../media/image822.png"/><Relationship Id="rId225" Type="http://schemas.openxmlformats.org/officeDocument/2006/relationships/customXml" Target="../ink/ink824.xml"/><Relationship Id="rId224" Type="http://schemas.openxmlformats.org/officeDocument/2006/relationships/image" Target="../media/image821.png"/><Relationship Id="rId223" Type="http://schemas.openxmlformats.org/officeDocument/2006/relationships/customXml" Target="../ink/ink823.xml"/><Relationship Id="rId222" Type="http://schemas.openxmlformats.org/officeDocument/2006/relationships/image" Target="../media/image820.png"/><Relationship Id="rId221" Type="http://schemas.openxmlformats.org/officeDocument/2006/relationships/customXml" Target="../ink/ink822.xml"/><Relationship Id="rId220" Type="http://schemas.openxmlformats.org/officeDocument/2006/relationships/image" Target="../media/image819.png"/><Relationship Id="rId22" Type="http://schemas.openxmlformats.org/officeDocument/2006/relationships/image" Target="../media/image720.png"/><Relationship Id="rId219" Type="http://schemas.openxmlformats.org/officeDocument/2006/relationships/customXml" Target="../ink/ink821.xml"/><Relationship Id="rId218" Type="http://schemas.openxmlformats.org/officeDocument/2006/relationships/image" Target="../media/image818.png"/><Relationship Id="rId217" Type="http://schemas.openxmlformats.org/officeDocument/2006/relationships/customXml" Target="../ink/ink820.xml"/><Relationship Id="rId216" Type="http://schemas.openxmlformats.org/officeDocument/2006/relationships/image" Target="../media/image817.png"/><Relationship Id="rId215" Type="http://schemas.openxmlformats.org/officeDocument/2006/relationships/customXml" Target="../ink/ink819.xml"/><Relationship Id="rId214" Type="http://schemas.openxmlformats.org/officeDocument/2006/relationships/image" Target="../media/image816.png"/><Relationship Id="rId213" Type="http://schemas.openxmlformats.org/officeDocument/2006/relationships/customXml" Target="../ink/ink818.xml"/><Relationship Id="rId212" Type="http://schemas.openxmlformats.org/officeDocument/2006/relationships/image" Target="../media/image815.png"/><Relationship Id="rId211" Type="http://schemas.openxmlformats.org/officeDocument/2006/relationships/customXml" Target="../ink/ink817.xml"/><Relationship Id="rId210" Type="http://schemas.openxmlformats.org/officeDocument/2006/relationships/image" Target="../media/image814.png"/><Relationship Id="rId21" Type="http://schemas.openxmlformats.org/officeDocument/2006/relationships/customXml" Target="../ink/ink722.xml"/><Relationship Id="rId209" Type="http://schemas.openxmlformats.org/officeDocument/2006/relationships/customXml" Target="../ink/ink816.xml"/><Relationship Id="rId208" Type="http://schemas.openxmlformats.org/officeDocument/2006/relationships/image" Target="../media/image813.png"/><Relationship Id="rId207" Type="http://schemas.openxmlformats.org/officeDocument/2006/relationships/customXml" Target="../ink/ink815.xml"/><Relationship Id="rId206" Type="http://schemas.openxmlformats.org/officeDocument/2006/relationships/image" Target="../media/image812.png"/><Relationship Id="rId205" Type="http://schemas.openxmlformats.org/officeDocument/2006/relationships/customXml" Target="../ink/ink814.xml"/><Relationship Id="rId204" Type="http://schemas.openxmlformats.org/officeDocument/2006/relationships/image" Target="../media/image811.png"/><Relationship Id="rId203" Type="http://schemas.openxmlformats.org/officeDocument/2006/relationships/customXml" Target="../ink/ink813.xml"/><Relationship Id="rId202" Type="http://schemas.openxmlformats.org/officeDocument/2006/relationships/image" Target="../media/image810.png"/><Relationship Id="rId201" Type="http://schemas.openxmlformats.org/officeDocument/2006/relationships/customXml" Target="../ink/ink812.xml"/><Relationship Id="rId200" Type="http://schemas.openxmlformats.org/officeDocument/2006/relationships/image" Target="../media/image809.png"/><Relationship Id="rId20" Type="http://schemas.openxmlformats.org/officeDocument/2006/relationships/image" Target="../media/image719.png"/><Relationship Id="rId2" Type="http://schemas.openxmlformats.org/officeDocument/2006/relationships/image" Target="../media/image710.png"/><Relationship Id="rId199" Type="http://schemas.openxmlformats.org/officeDocument/2006/relationships/customXml" Target="../ink/ink811.xml"/><Relationship Id="rId198" Type="http://schemas.openxmlformats.org/officeDocument/2006/relationships/image" Target="../media/image808.png"/><Relationship Id="rId197" Type="http://schemas.openxmlformats.org/officeDocument/2006/relationships/customXml" Target="../ink/ink810.xml"/><Relationship Id="rId196" Type="http://schemas.openxmlformats.org/officeDocument/2006/relationships/image" Target="../media/image807.png"/><Relationship Id="rId195" Type="http://schemas.openxmlformats.org/officeDocument/2006/relationships/customXml" Target="../ink/ink809.xml"/><Relationship Id="rId194" Type="http://schemas.openxmlformats.org/officeDocument/2006/relationships/image" Target="../media/image806.png"/><Relationship Id="rId193" Type="http://schemas.openxmlformats.org/officeDocument/2006/relationships/customXml" Target="../ink/ink808.xml"/><Relationship Id="rId192" Type="http://schemas.openxmlformats.org/officeDocument/2006/relationships/image" Target="../media/image805.png"/><Relationship Id="rId191" Type="http://schemas.openxmlformats.org/officeDocument/2006/relationships/customXml" Target="../ink/ink807.xml"/><Relationship Id="rId190" Type="http://schemas.openxmlformats.org/officeDocument/2006/relationships/image" Target="../media/image804.png"/><Relationship Id="rId19" Type="http://schemas.openxmlformats.org/officeDocument/2006/relationships/customXml" Target="../ink/ink721.xml"/><Relationship Id="rId189" Type="http://schemas.openxmlformats.org/officeDocument/2006/relationships/customXml" Target="../ink/ink806.xml"/><Relationship Id="rId188" Type="http://schemas.openxmlformats.org/officeDocument/2006/relationships/image" Target="../media/image803.png"/><Relationship Id="rId187" Type="http://schemas.openxmlformats.org/officeDocument/2006/relationships/customXml" Target="../ink/ink805.xml"/><Relationship Id="rId186" Type="http://schemas.openxmlformats.org/officeDocument/2006/relationships/image" Target="../media/image802.png"/><Relationship Id="rId185" Type="http://schemas.openxmlformats.org/officeDocument/2006/relationships/customXml" Target="../ink/ink804.xml"/><Relationship Id="rId184" Type="http://schemas.openxmlformats.org/officeDocument/2006/relationships/image" Target="../media/image801.png"/><Relationship Id="rId183" Type="http://schemas.openxmlformats.org/officeDocument/2006/relationships/customXml" Target="../ink/ink803.xml"/><Relationship Id="rId182" Type="http://schemas.openxmlformats.org/officeDocument/2006/relationships/image" Target="../media/image800.png"/><Relationship Id="rId181" Type="http://schemas.openxmlformats.org/officeDocument/2006/relationships/customXml" Target="../ink/ink802.xml"/><Relationship Id="rId180" Type="http://schemas.openxmlformats.org/officeDocument/2006/relationships/image" Target="../media/image799.png"/><Relationship Id="rId18" Type="http://schemas.openxmlformats.org/officeDocument/2006/relationships/image" Target="../media/image718.png"/><Relationship Id="rId179" Type="http://schemas.openxmlformats.org/officeDocument/2006/relationships/customXml" Target="../ink/ink801.xml"/><Relationship Id="rId178" Type="http://schemas.openxmlformats.org/officeDocument/2006/relationships/image" Target="../media/image798.png"/><Relationship Id="rId177" Type="http://schemas.openxmlformats.org/officeDocument/2006/relationships/customXml" Target="../ink/ink800.xml"/><Relationship Id="rId176" Type="http://schemas.openxmlformats.org/officeDocument/2006/relationships/image" Target="../media/image797.png"/><Relationship Id="rId175" Type="http://schemas.openxmlformats.org/officeDocument/2006/relationships/customXml" Target="../ink/ink799.xml"/><Relationship Id="rId174" Type="http://schemas.openxmlformats.org/officeDocument/2006/relationships/image" Target="../media/image796.png"/><Relationship Id="rId173" Type="http://schemas.openxmlformats.org/officeDocument/2006/relationships/customXml" Target="../ink/ink798.xml"/><Relationship Id="rId172" Type="http://schemas.openxmlformats.org/officeDocument/2006/relationships/image" Target="../media/image795.png"/><Relationship Id="rId171" Type="http://schemas.openxmlformats.org/officeDocument/2006/relationships/customXml" Target="../ink/ink797.xml"/><Relationship Id="rId170" Type="http://schemas.openxmlformats.org/officeDocument/2006/relationships/image" Target="../media/image794.png"/><Relationship Id="rId17" Type="http://schemas.openxmlformats.org/officeDocument/2006/relationships/customXml" Target="../ink/ink720.xml"/><Relationship Id="rId169" Type="http://schemas.openxmlformats.org/officeDocument/2006/relationships/customXml" Target="../ink/ink796.xml"/><Relationship Id="rId168" Type="http://schemas.openxmlformats.org/officeDocument/2006/relationships/image" Target="../media/image793.png"/><Relationship Id="rId167" Type="http://schemas.openxmlformats.org/officeDocument/2006/relationships/customXml" Target="../ink/ink795.xml"/><Relationship Id="rId166" Type="http://schemas.openxmlformats.org/officeDocument/2006/relationships/image" Target="../media/image792.png"/><Relationship Id="rId165" Type="http://schemas.openxmlformats.org/officeDocument/2006/relationships/customXml" Target="../ink/ink794.xml"/><Relationship Id="rId164" Type="http://schemas.openxmlformats.org/officeDocument/2006/relationships/image" Target="../media/image791.png"/><Relationship Id="rId163" Type="http://schemas.openxmlformats.org/officeDocument/2006/relationships/customXml" Target="../ink/ink793.xml"/><Relationship Id="rId162" Type="http://schemas.openxmlformats.org/officeDocument/2006/relationships/image" Target="../media/image790.png"/><Relationship Id="rId161" Type="http://schemas.openxmlformats.org/officeDocument/2006/relationships/customXml" Target="../ink/ink792.xml"/><Relationship Id="rId160" Type="http://schemas.openxmlformats.org/officeDocument/2006/relationships/image" Target="../media/image789.png"/><Relationship Id="rId16" Type="http://schemas.openxmlformats.org/officeDocument/2006/relationships/image" Target="../media/image717.png"/><Relationship Id="rId159" Type="http://schemas.openxmlformats.org/officeDocument/2006/relationships/customXml" Target="../ink/ink791.xml"/><Relationship Id="rId158" Type="http://schemas.openxmlformats.org/officeDocument/2006/relationships/image" Target="../media/image788.png"/><Relationship Id="rId157" Type="http://schemas.openxmlformats.org/officeDocument/2006/relationships/customXml" Target="../ink/ink790.xml"/><Relationship Id="rId156" Type="http://schemas.openxmlformats.org/officeDocument/2006/relationships/image" Target="../media/image787.png"/><Relationship Id="rId155" Type="http://schemas.openxmlformats.org/officeDocument/2006/relationships/customXml" Target="../ink/ink789.xml"/><Relationship Id="rId154" Type="http://schemas.openxmlformats.org/officeDocument/2006/relationships/image" Target="../media/image786.png"/><Relationship Id="rId153" Type="http://schemas.openxmlformats.org/officeDocument/2006/relationships/customXml" Target="../ink/ink788.xml"/><Relationship Id="rId152" Type="http://schemas.openxmlformats.org/officeDocument/2006/relationships/image" Target="../media/image785.png"/><Relationship Id="rId151" Type="http://schemas.openxmlformats.org/officeDocument/2006/relationships/customXml" Target="../ink/ink787.xml"/><Relationship Id="rId150" Type="http://schemas.openxmlformats.org/officeDocument/2006/relationships/image" Target="../media/image784.png"/><Relationship Id="rId15" Type="http://schemas.openxmlformats.org/officeDocument/2006/relationships/customXml" Target="../ink/ink719.xml"/><Relationship Id="rId149" Type="http://schemas.openxmlformats.org/officeDocument/2006/relationships/customXml" Target="../ink/ink786.xml"/><Relationship Id="rId148" Type="http://schemas.openxmlformats.org/officeDocument/2006/relationships/image" Target="../media/image783.png"/><Relationship Id="rId147" Type="http://schemas.openxmlformats.org/officeDocument/2006/relationships/customXml" Target="../ink/ink785.xml"/><Relationship Id="rId146" Type="http://schemas.openxmlformats.org/officeDocument/2006/relationships/image" Target="../media/image782.png"/><Relationship Id="rId145" Type="http://schemas.openxmlformats.org/officeDocument/2006/relationships/customXml" Target="../ink/ink784.xml"/><Relationship Id="rId144" Type="http://schemas.openxmlformats.org/officeDocument/2006/relationships/image" Target="../media/image781.png"/><Relationship Id="rId143" Type="http://schemas.openxmlformats.org/officeDocument/2006/relationships/customXml" Target="../ink/ink783.xml"/><Relationship Id="rId142" Type="http://schemas.openxmlformats.org/officeDocument/2006/relationships/image" Target="../media/image780.png"/><Relationship Id="rId141" Type="http://schemas.openxmlformats.org/officeDocument/2006/relationships/customXml" Target="../ink/ink782.xml"/><Relationship Id="rId140" Type="http://schemas.openxmlformats.org/officeDocument/2006/relationships/image" Target="../media/image779.png"/><Relationship Id="rId14" Type="http://schemas.openxmlformats.org/officeDocument/2006/relationships/image" Target="../media/image716.png"/><Relationship Id="rId139" Type="http://schemas.openxmlformats.org/officeDocument/2006/relationships/customXml" Target="../ink/ink781.xml"/><Relationship Id="rId138" Type="http://schemas.openxmlformats.org/officeDocument/2006/relationships/image" Target="../media/image778.png"/><Relationship Id="rId137" Type="http://schemas.openxmlformats.org/officeDocument/2006/relationships/customXml" Target="../ink/ink780.xml"/><Relationship Id="rId136" Type="http://schemas.openxmlformats.org/officeDocument/2006/relationships/image" Target="../media/image777.png"/><Relationship Id="rId135" Type="http://schemas.openxmlformats.org/officeDocument/2006/relationships/customXml" Target="../ink/ink779.xml"/><Relationship Id="rId134" Type="http://schemas.openxmlformats.org/officeDocument/2006/relationships/image" Target="../media/image776.png"/><Relationship Id="rId133" Type="http://schemas.openxmlformats.org/officeDocument/2006/relationships/customXml" Target="../ink/ink778.xml"/><Relationship Id="rId132" Type="http://schemas.openxmlformats.org/officeDocument/2006/relationships/image" Target="../media/image775.png"/><Relationship Id="rId131" Type="http://schemas.openxmlformats.org/officeDocument/2006/relationships/customXml" Target="../ink/ink777.xml"/><Relationship Id="rId130" Type="http://schemas.openxmlformats.org/officeDocument/2006/relationships/image" Target="../media/image774.png"/><Relationship Id="rId13" Type="http://schemas.openxmlformats.org/officeDocument/2006/relationships/customXml" Target="../ink/ink718.xml"/><Relationship Id="rId129" Type="http://schemas.openxmlformats.org/officeDocument/2006/relationships/customXml" Target="../ink/ink776.xml"/><Relationship Id="rId128" Type="http://schemas.openxmlformats.org/officeDocument/2006/relationships/image" Target="../media/image773.png"/><Relationship Id="rId127" Type="http://schemas.openxmlformats.org/officeDocument/2006/relationships/customXml" Target="../ink/ink775.xml"/><Relationship Id="rId126" Type="http://schemas.openxmlformats.org/officeDocument/2006/relationships/image" Target="../media/image772.png"/><Relationship Id="rId125" Type="http://schemas.openxmlformats.org/officeDocument/2006/relationships/customXml" Target="../ink/ink774.xml"/><Relationship Id="rId124" Type="http://schemas.openxmlformats.org/officeDocument/2006/relationships/image" Target="../media/image771.png"/><Relationship Id="rId123" Type="http://schemas.openxmlformats.org/officeDocument/2006/relationships/customXml" Target="../ink/ink773.xml"/><Relationship Id="rId122" Type="http://schemas.openxmlformats.org/officeDocument/2006/relationships/image" Target="../media/image770.png"/><Relationship Id="rId121" Type="http://schemas.openxmlformats.org/officeDocument/2006/relationships/customXml" Target="../ink/ink772.xml"/><Relationship Id="rId120" Type="http://schemas.openxmlformats.org/officeDocument/2006/relationships/image" Target="../media/image769.png"/><Relationship Id="rId12" Type="http://schemas.openxmlformats.org/officeDocument/2006/relationships/image" Target="../media/image715.png"/><Relationship Id="rId119" Type="http://schemas.openxmlformats.org/officeDocument/2006/relationships/customXml" Target="../ink/ink771.xml"/><Relationship Id="rId118" Type="http://schemas.openxmlformats.org/officeDocument/2006/relationships/image" Target="../media/image768.png"/><Relationship Id="rId117" Type="http://schemas.openxmlformats.org/officeDocument/2006/relationships/customXml" Target="../ink/ink770.xml"/><Relationship Id="rId116" Type="http://schemas.openxmlformats.org/officeDocument/2006/relationships/image" Target="../media/image767.png"/><Relationship Id="rId115" Type="http://schemas.openxmlformats.org/officeDocument/2006/relationships/customXml" Target="../ink/ink769.xml"/><Relationship Id="rId114" Type="http://schemas.openxmlformats.org/officeDocument/2006/relationships/image" Target="../media/image766.png"/><Relationship Id="rId113" Type="http://schemas.openxmlformats.org/officeDocument/2006/relationships/customXml" Target="../ink/ink768.xml"/><Relationship Id="rId112" Type="http://schemas.openxmlformats.org/officeDocument/2006/relationships/image" Target="../media/image765.png"/><Relationship Id="rId111" Type="http://schemas.openxmlformats.org/officeDocument/2006/relationships/customXml" Target="../ink/ink767.xml"/><Relationship Id="rId110" Type="http://schemas.openxmlformats.org/officeDocument/2006/relationships/image" Target="../media/image764.png"/><Relationship Id="rId11" Type="http://schemas.openxmlformats.org/officeDocument/2006/relationships/customXml" Target="../ink/ink717.xml"/><Relationship Id="rId109" Type="http://schemas.openxmlformats.org/officeDocument/2006/relationships/customXml" Target="../ink/ink766.xml"/><Relationship Id="rId108" Type="http://schemas.openxmlformats.org/officeDocument/2006/relationships/image" Target="../media/image763.png"/><Relationship Id="rId107" Type="http://schemas.openxmlformats.org/officeDocument/2006/relationships/customXml" Target="../ink/ink765.xml"/><Relationship Id="rId106" Type="http://schemas.openxmlformats.org/officeDocument/2006/relationships/image" Target="../media/image762.png"/><Relationship Id="rId105" Type="http://schemas.openxmlformats.org/officeDocument/2006/relationships/customXml" Target="../ink/ink764.xml"/><Relationship Id="rId104" Type="http://schemas.openxmlformats.org/officeDocument/2006/relationships/image" Target="../media/image761.png"/><Relationship Id="rId103" Type="http://schemas.openxmlformats.org/officeDocument/2006/relationships/customXml" Target="../ink/ink763.xml"/><Relationship Id="rId102" Type="http://schemas.openxmlformats.org/officeDocument/2006/relationships/image" Target="../media/image760.png"/><Relationship Id="rId101" Type="http://schemas.openxmlformats.org/officeDocument/2006/relationships/customXml" Target="../ink/ink762.xml"/><Relationship Id="rId100" Type="http://schemas.openxmlformats.org/officeDocument/2006/relationships/image" Target="../media/image759.png"/><Relationship Id="rId10" Type="http://schemas.openxmlformats.org/officeDocument/2006/relationships/image" Target="../media/image714.png"/><Relationship Id="rId1" Type="http://schemas.openxmlformats.org/officeDocument/2006/relationships/customXml" Target="../ink/ink712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9.xml"/><Relationship Id="rId98" Type="http://schemas.openxmlformats.org/officeDocument/2006/relationships/image" Target="../media/image51.png"/><Relationship Id="rId97" Type="http://schemas.openxmlformats.org/officeDocument/2006/relationships/customXml" Target="../ink/ink48.xml"/><Relationship Id="rId96" Type="http://schemas.openxmlformats.org/officeDocument/2006/relationships/image" Target="../media/image50.png"/><Relationship Id="rId95" Type="http://schemas.openxmlformats.org/officeDocument/2006/relationships/customXml" Target="../ink/ink47.xml"/><Relationship Id="rId94" Type="http://schemas.openxmlformats.org/officeDocument/2006/relationships/image" Target="../media/image49.png"/><Relationship Id="rId93" Type="http://schemas.openxmlformats.org/officeDocument/2006/relationships/customXml" Target="../ink/ink46.xml"/><Relationship Id="rId92" Type="http://schemas.openxmlformats.org/officeDocument/2006/relationships/image" Target="../media/image48.png"/><Relationship Id="rId91" Type="http://schemas.openxmlformats.org/officeDocument/2006/relationships/customXml" Target="../ink/ink45.xml"/><Relationship Id="rId90" Type="http://schemas.openxmlformats.org/officeDocument/2006/relationships/image" Target="../media/image47.png"/><Relationship Id="rId9" Type="http://schemas.openxmlformats.org/officeDocument/2006/relationships/customXml" Target="../ink/ink4.xml"/><Relationship Id="rId89" Type="http://schemas.openxmlformats.org/officeDocument/2006/relationships/customXml" Target="../ink/ink44.xml"/><Relationship Id="rId88" Type="http://schemas.openxmlformats.org/officeDocument/2006/relationships/image" Target="../media/image46.png"/><Relationship Id="rId87" Type="http://schemas.openxmlformats.org/officeDocument/2006/relationships/customXml" Target="../ink/ink43.xml"/><Relationship Id="rId86" Type="http://schemas.openxmlformats.org/officeDocument/2006/relationships/image" Target="../media/image45.png"/><Relationship Id="rId85" Type="http://schemas.openxmlformats.org/officeDocument/2006/relationships/customXml" Target="../ink/ink42.xml"/><Relationship Id="rId84" Type="http://schemas.openxmlformats.org/officeDocument/2006/relationships/image" Target="../media/image44.png"/><Relationship Id="rId83" Type="http://schemas.openxmlformats.org/officeDocument/2006/relationships/customXml" Target="../ink/ink41.xml"/><Relationship Id="rId82" Type="http://schemas.openxmlformats.org/officeDocument/2006/relationships/image" Target="../media/image43.png"/><Relationship Id="rId81" Type="http://schemas.openxmlformats.org/officeDocument/2006/relationships/customXml" Target="../ink/ink40.xml"/><Relationship Id="rId80" Type="http://schemas.openxmlformats.org/officeDocument/2006/relationships/image" Target="../media/image42.png"/><Relationship Id="rId8" Type="http://schemas.openxmlformats.org/officeDocument/2006/relationships/image" Target="../media/image6.png"/><Relationship Id="rId79" Type="http://schemas.openxmlformats.org/officeDocument/2006/relationships/customXml" Target="../ink/ink39.xml"/><Relationship Id="rId78" Type="http://schemas.openxmlformats.org/officeDocument/2006/relationships/image" Target="../media/image41.png"/><Relationship Id="rId77" Type="http://schemas.openxmlformats.org/officeDocument/2006/relationships/customXml" Target="../ink/ink38.xml"/><Relationship Id="rId76" Type="http://schemas.openxmlformats.org/officeDocument/2006/relationships/image" Target="../media/image40.png"/><Relationship Id="rId75" Type="http://schemas.openxmlformats.org/officeDocument/2006/relationships/customXml" Target="../ink/ink37.xml"/><Relationship Id="rId74" Type="http://schemas.openxmlformats.org/officeDocument/2006/relationships/image" Target="../media/image39.png"/><Relationship Id="rId73" Type="http://schemas.openxmlformats.org/officeDocument/2006/relationships/customXml" Target="../ink/ink36.xml"/><Relationship Id="rId72" Type="http://schemas.openxmlformats.org/officeDocument/2006/relationships/image" Target="../media/image38.png"/><Relationship Id="rId71" Type="http://schemas.openxmlformats.org/officeDocument/2006/relationships/customXml" Target="../ink/ink35.xml"/><Relationship Id="rId70" Type="http://schemas.openxmlformats.org/officeDocument/2006/relationships/image" Target="../media/image37.png"/><Relationship Id="rId7" Type="http://schemas.openxmlformats.org/officeDocument/2006/relationships/customXml" Target="../ink/ink3.xml"/><Relationship Id="rId69" Type="http://schemas.openxmlformats.org/officeDocument/2006/relationships/customXml" Target="../ink/ink34.xml"/><Relationship Id="rId68" Type="http://schemas.openxmlformats.org/officeDocument/2006/relationships/image" Target="../media/image36.png"/><Relationship Id="rId67" Type="http://schemas.openxmlformats.org/officeDocument/2006/relationships/customXml" Target="../ink/ink33.xml"/><Relationship Id="rId66" Type="http://schemas.openxmlformats.org/officeDocument/2006/relationships/image" Target="../media/image35.png"/><Relationship Id="rId65" Type="http://schemas.openxmlformats.org/officeDocument/2006/relationships/customXml" Target="../ink/ink32.xml"/><Relationship Id="rId64" Type="http://schemas.openxmlformats.org/officeDocument/2006/relationships/image" Target="../media/image34.png"/><Relationship Id="rId63" Type="http://schemas.openxmlformats.org/officeDocument/2006/relationships/customXml" Target="../ink/ink31.xml"/><Relationship Id="rId62" Type="http://schemas.openxmlformats.org/officeDocument/2006/relationships/image" Target="../media/image33.png"/><Relationship Id="rId61" Type="http://schemas.openxmlformats.org/officeDocument/2006/relationships/customXml" Target="../ink/ink30.xml"/><Relationship Id="rId60" Type="http://schemas.openxmlformats.org/officeDocument/2006/relationships/image" Target="../media/image32.png"/><Relationship Id="rId6" Type="http://schemas.openxmlformats.org/officeDocument/2006/relationships/image" Target="../media/image5.png"/><Relationship Id="rId59" Type="http://schemas.openxmlformats.org/officeDocument/2006/relationships/customXml" Target="../ink/ink29.xml"/><Relationship Id="rId58" Type="http://schemas.openxmlformats.org/officeDocument/2006/relationships/image" Target="../media/image31.png"/><Relationship Id="rId57" Type="http://schemas.openxmlformats.org/officeDocument/2006/relationships/customXml" Target="../ink/ink28.xml"/><Relationship Id="rId56" Type="http://schemas.openxmlformats.org/officeDocument/2006/relationships/image" Target="../media/image30.png"/><Relationship Id="rId55" Type="http://schemas.openxmlformats.org/officeDocument/2006/relationships/customXml" Target="../ink/ink27.xml"/><Relationship Id="rId54" Type="http://schemas.openxmlformats.org/officeDocument/2006/relationships/image" Target="../media/image29.png"/><Relationship Id="rId53" Type="http://schemas.openxmlformats.org/officeDocument/2006/relationships/customXml" Target="../ink/ink26.xml"/><Relationship Id="rId52" Type="http://schemas.openxmlformats.org/officeDocument/2006/relationships/image" Target="../media/image28.png"/><Relationship Id="rId51" Type="http://schemas.openxmlformats.org/officeDocument/2006/relationships/customXml" Target="../ink/ink25.xml"/><Relationship Id="rId50" Type="http://schemas.openxmlformats.org/officeDocument/2006/relationships/image" Target="../media/image27.png"/><Relationship Id="rId5" Type="http://schemas.openxmlformats.org/officeDocument/2006/relationships/customXml" Target="../ink/ink2.xml"/><Relationship Id="rId49" Type="http://schemas.openxmlformats.org/officeDocument/2006/relationships/customXml" Target="../ink/ink24.xml"/><Relationship Id="rId48" Type="http://schemas.openxmlformats.org/officeDocument/2006/relationships/image" Target="../media/image26.png"/><Relationship Id="rId47" Type="http://schemas.openxmlformats.org/officeDocument/2006/relationships/customXml" Target="../ink/ink23.xml"/><Relationship Id="rId46" Type="http://schemas.openxmlformats.org/officeDocument/2006/relationships/image" Target="../media/image25.png"/><Relationship Id="rId45" Type="http://schemas.openxmlformats.org/officeDocument/2006/relationships/customXml" Target="../ink/ink22.xml"/><Relationship Id="rId44" Type="http://schemas.openxmlformats.org/officeDocument/2006/relationships/image" Target="../media/image24.png"/><Relationship Id="rId43" Type="http://schemas.openxmlformats.org/officeDocument/2006/relationships/customXml" Target="../ink/ink21.xml"/><Relationship Id="rId42" Type="http://schemas.openxmlformats.org/officeDocument/2006/relationships/image" Target="../media/image23.png"/><Relationship Id="rId41" Type="http://schemas.openxmlformats.org/officeDocument/2006/relationships/customXml" Target="../ink/ink20.xml"/><Relationship Id="rId40" Type="http://schemas.openxmlformats.org/officeDocument/2006/relationships/image" Target="../media/image22.png"/><Relationship Id="rId4" Type="http://schemas.openxmlformats.org/officeDocument/2006/relationships/image" Target="../media/image4.png"/><Relationship Id="rId39" Type="http://schemas.openxmlformats.org/officeDocument/2006/relationships/customXml" Target="../ink/ink19.xml"/><Relationship Id="rId38" Type="http://schemas.openxmlformats.org/officeDocument/2006/relationships/image" Target="../media/image21.png"/><Relationship Id="rId37" Type="http://schemas.openxmlformats.org/officeDocument/2006/relationships/customXml" Target="../ink/ink18.xml"/><Relationship Id="rId36" Type="http://schemas.openxmlformats.org/officeDocument/2006/relationships/image" Target="../media/image20.png"/><Relationship Id="rId35" Type="http://schemas.openxmlformats.org/officeDocument/2006/relationships/customXml" Target="../ink/ink17.xml"/><Relationship Id="rId34" Type="http://schemas.openxmlformats.org/officeDocument/2006/relationships/image" Target="../media/image19.png"/><Relationship Id="rId33" Type="http://schemas.openxmlformats.org/officeDocument/2006/relationships/customXml" Target="../ink/ink16.xml"/><Relationship Id="rId32" Type="http://schemas.openxmlformats.org/officeDocument/2006/relationships/image" Target="../media/image18.png"/><Relationship Id="rId31" Type="http://schemas.openxmlformats.org/officeDocument/2006/relationships/customXml" Target="../ink/ink15.xml"/><Relationship Id="rId30" Type="http://schemas.openxmlformats.org/officeDocument/2006/relationships/image" Target="../media/image17.png"/><Relationship Id="rId3" Type="http://schemas.openxmlformats.org/officeDocument/2006/relationships/customXml" Target="../ink/ink1.xml"/><Relationship Id="rId29" Type="http://schemas.openxmlformats.org/officeDocument/2006/relationships/customXml" Target="../ink/ink14.xml"/><Relationship Id="rId28" Type="http://schemas.openxmlformats.org/officeDocument/2006/relationships/image" Target="../media/image16.png"/><Relationship Id="rId27" Type="http://schemas.openxmlformats.org/officeDocument/2006/relationships/customXml" Target="../ink/ink13.xml"/><Relationship Id="rId26" Type="http://schemas.openxmlformats.org/officeDocument/2006/relationships/image" Target="../media/image15.png"/><Relationship Id="rId25" Type="http://schemas.openxmlformats.org/officeDocument/2006/relationships/customXml" Target="../ink/ink12.xml"/><Relationship Id="rId24" Type="http://schemas.openxmlformats.org/officeDocument/2006/relationships/image" Target="../media/image14.png"/><Relationship Id="rId23" Type="http://schemas.openxmlformats.org/officeDocument/2006/relationships/customXml" Target="../ink/ink11.xml"/><Relationship Id="rId22" Type="http://schemas.openxmlformats.org/officeDocument/2006/relationships/image" Target="../media/image13.png"/><Relationship Id="rId21" Type="http://schemas.openxmlformats.org/officeDocument/2006/relationships/customXml" Target="../ink/ink10.xml"/><Relationship Id="rId20" Type="http://schemas.openxmlformats.org/officeDocument/2006/relationships/image" Target="../media/image12.png"/><Relationship Id="rId2" Type="http://schemas.openxmlformats.org/officeDocument/2006/relationships/image" Target="../media/image3.png"/><Relationship Id="rId19" Type="http://schemas.openxmlformats.org/officeDocument/2006/relationships/customXml" Target="../ink/ink9.xml"/><Relationship Id="rId18" Type="http://schemas.openxmlformats.org/officeDocument/2006/relationships/image" Target="../media/image11.png"/><Relationship Id="rId17" Type="http://schemas.openxmlformats.org/officeDocument/2006/relationships/customXml" Target="../ink/ink8.xml"/><Relationship Id="rId16" Type="http://schemas.openxmlformats.org/officeDocument/2006/relationships/image" Target="../media/image10.png"/><Relationship Id="rId15" Type="http://schemas.openxmlformats.org/officeDocument/2006/relationships/customXml" Target="../ink/ink7.xml"/><Relationship Id="rId14" Type="http://schemas.openxmlformats.org/officeDocument/2006/relationships/image" Target="../media/image9.png"/><Relationship Id="rId13" Type="http://schemas.openxmlformats.org/officeDocument/2006/relationships/customXml" Target="../ink/ink6.xml"/><Relationship Id="rId129" Type="http://schemas.openxmlformats.org/officeDocument/2006/relationships/slideLayout" Target="../slideLayouts/slideLayout2.xml"/><Relationship Id="rId128" Type="http://schemas.openxmlformats.org/officeDocument/2006/relationships/image" Target="../media/image66.png"/><Relationship Id="rId127" Type="http://schemas.openxmlformats.org/officeDocument/2006/relationships/customXml" Target="../ink/ink63.xml"/><Relationship Id="rId126" Type="http://schemas.openxmlformats.org/officeDocument/2006/relationships/image" Target="../media/image65.png"/><Relationship Id="rId125" Type="http://schemas.openxmlformats.org/officeDocument/2006/relationships/customXml" Target="../ink/ink62.xml"/><Relationship Id="rId124" Type="http://schemas.openxmlformats.org/officeDocument/2006/relationships/image" Target="../media/image64.png"/><Relationship Id="rId123" Type="http://schemas.openxmlformats.org/officeDocument/2006/relationships/customXml" Target="../ink/ink61.xml"/><Relationship Id="rId122" Type="http://schemas.openxmlformats.org/officeDocument/2006/relationships/image" Target="../media/image63.png"/><Relationship Id="rId121" Type="http://schemas.openxmlformats.org/officeDocument/2006/relationships/customXml" Target="../ink/ink60.xml"/><Relationship Id="rId120" Type="http://schemas.openxmlformats.org/officeDocument/2006/relationships/image" Target="../media/image62.png"/><Relationship Id="rId12" Type="http://schemas.openxmlformats.org/officeDocument/2006/relationships/image" Target="../media/image8.png"/><Relationship Id="rId119" Type="http://schemas.openxmlformats.org/officeDocument/2006/relationships/customXml" Target="../ink/ink59.xml"/><Relationship Id="rId118" Type="http://schemas.openxmlformats.org/officeDocument/2006/relationships/image" Target="../media/image61.png"/><Relationship Id="rId117" Type="http://schemas.openxmlformats.org/officeDocument/2006/relationships/customXml" Target="../ink/ink58.xml"/><Relationship Id="rId116" Type="http://schemas.openxmlformats.org/officeDocument/2006/relationships/image" Target="../media/image60.png"/><Relationship Id="rId115" Type="http://schemas.openxmlformats.org/officeDocument/2006/relationships/customXml" Target="../ink/ink57.xml"/><Relationship Id="rId114" Type="http://schemas.openxmlformats.org/officeDocument/2006/relationships/image" Target="../media/image59.png"/><Relationship Id="rId113" Type="http://schemas.openxmlformats.org/officeDocument/2006/relationships/customXml" Target="../ink/ink56.xml"/><Relationship Id="rId112" Type="http://schemas.openxmlformats.org/officeDocument/2006/relationships/image" Target="../media/image58.png"/><Relationship Id="rId111" Type="http://schemas.openxmlformats.org/officeDocument/2006/relationships/customXml" Target="../ink/ink55.xml"/><Relationship Id="rId110" Type="http://schemas.openxmlformats.org/officeDocument/2006/relationships/image" Target="../media/image57.png"/><Relationship Id="rId11" Type="http://schemas.openxmlformats.org/officeDocument/2006/relationships/customXml" Target="../ink/ink5.xml"/><Relationship Id="rId109" Type="http://schemas.openxmlformats.org/officeDocument/2006/relationships/customXml" Target="../ink/ink54.xml"/><Relationship Id="rId108" Type="http://schemas.openxmlformats.org/officeDocument/2006/relationships/image" Target="../media/image56.png"/><Relationship Id="rId107" Type="http://schemas.openxmlformats.org/officeDocument/2006/relationships/customXml" Target="../ink/ink53.xml"/><Relationship Id="rId106" Type="http://schemas.openxmlformats.org/officeDocument/2006/relationships/image" Target="../media/image55.png"/><Relationship Id="rId105" Type="http://schemas.openxmlformats.org/officeDocument/2006/relationships/customXml" Target="../ink/ink52.xml"/><Relationship Id="rId104" Type="http://schemas.openxmlformats.org/officeDocument/2006/relationships/image" Target="../media/image54.png"/><Relationship Id="rId103" Type="http://schemas.openxmlformats.org/officeDocument/2006/relationships/customXml" Target="../ink/ink51.xml"/><Relationship Id="rId102" Type="http://schemas.openxmlformats.org/officeDocument/2006/relationships/image" Target="../media/image53.png"/><Relationship Id="rId101" Type="http://schemas.openxmlformats.org/officeDocument/2006/relationships/customXml" Target="../ink/ink50.xml"/><Relationship Id="rId100" Type="http://schemas.openxmlformats.org/officeDocument/2006/relationships/image" Target="../media/image52.pn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08.png"/><Relationship Id="rId98" Type="http://schemas.openxmlformats.org/officeDocument/2006/relationships/customXml" Target="../ink/ink119.xml"/><Relationship Id="rId97" Type="http://schemas.openxmlformats.org/officeDocument/2006/relationships/image" Target="../media/image107.png"/><Relationship Id="rId96" Type="http://schemas.openxmlformats.org/officeDocument/2006/relationships/customXml" Target="../ink/ink118.xml"/><Relationship Id="rId95" Type="http://schemas.openxmlformats.org/officeDocument/2006/relationships/image" Target="../media/image106.png"/><Relationship Id="rId94" Type="http://schemas.openxmlformats.org/officeDocument/2006/relationships/customXml" Target="../ink/ink117.xml"/><Relationship Id="rId93" Type="http://schemas.openxmlformats.org/officeDocument/2006/relationships/image" Target="../media/image105.png"/><Relationship Id="rId92" Type="http://schemas.openxmlformats.org/officeDocument/2006/relationships/customXml" Target="../ink/ink116.xml"/><Relationship Id="rId91" Type="http://schemas.openxmlformats.org/officeDocument/2006/relationships/image" Target="../media/image104.png"/><Relationship Id="rId90" Type="http://schemas.openxmlformats.org/officeDocument/2006/relationships/customXml" Target="../ink/ink115.xml"/><Relationship Id="rId9" Type="http://schemas.openxmlformats.org/officeDocument/2006/relationships/image" Target="../media/image71.png"/><Relationship Id="rId89" Type="http://schemas.openxmlformats.org/officeDocument/2006/relationships/image" Target="../media/image103.png"/><Relationship Id="rId88" Type="http://schemas.openxmlformats.org/officeDocument/2006/relationships/customXml" Target="../ink/ink114.xml"/><Relationship Id="rId87" Type="http://schemas.openxmlformats.org/officeDocument/2006/relationships/image" Target="../media/image102.png"/><Relationship Id="rId86" Type="http://schemas.openxmlformats.org/officeDocument/2006/relationships/customXml" Target="../ink/ink113.xml"/><Relationship Id="rId85" Type="http://schemas.openxmlformats.org/officeDocument/2006/relationships/customXml" Target="../ink/ink112.xml"/><Relationship Id="rId84" Type="http://schemas.openxmlformats.org/officeDocument/2006/relationships/image" Target="../media/image101.png"/><Relationship Id="rId83" Type="http://schemas.openxmlformats.org/officeDocument/2006/relationships/customXml" Target="../ink/ink111.xml"/><Relationship Id="rId82" Type="http://schemas.openxmlformats.org/officeDocument/2006/relationships/image" Target="../media/image100.png"/><Relationship Id="rId81" Type="http://schemas.openxmlformats.org/officeDocument/2006/relationships/customXml" Target="../ink/ink110.xml"/><Relationship Id="rId80" Type="http://schemas.openxmlformats.org/officeDocument/2006/relationships/image" Target="../media/image99.png"/><Relationship Id="rId8" Type="http://schemas.openxmlformats.org/officeDocument/2006/relationships/customXml" Target="../ink/ink67.xml"/><Relationship Id="rId79" Type="http://schemas.openxmlformats.org/officeDocument/2006/relationships/customXml" Target="../ink/ink109.xml"/><Relationship Id="rId78" Type="http://schemas.openxmlformats.org/officeDocument/2006/relationships/image" Target="../media/image98.png"/><Relationship Id="rId77" Type="http://schemas.openxmlformats.org/officeDocument/2006/relationships/customXml" Target="../ink/ink108.xml"/><Relationship Id="rId76" Type="http://schemas.openxmlformats.org/officeDocument/2006/relationships/image" Target="../media/image97.png"/><Relationship Id="rId75" Type="http://schemas.openxmlformats.org/officeDocument/2006/relationships/customXml" Target="../ink/ink107.xml"/><Relationship Id="rId74" Type="http://schemas.openxmlformats.org/officeDocument/2006/relationships/customXml" Target="../ink/ink106.xml"/><Relationship Id="rId73" Type="http://schemas.openxmlformats.org/officeDocument/2006/relationships/image" Target="../media/image96.png"/><Relationship Id="rId72" Type="http://schemas.openxmlformats.org/officeDocument/2006/relationships/customXml" Target="../ink/ink105.xml"/><Relationship Id="rId71" Type="http://schemas.openxmlformats.org/officeDocument/2006/relationships/image" Target="../media/image95.png"/><Relationship Id="rId70" Type="http://schemas.openxmlformats.org/officeDocument/2006/relationships/customXml" Target="../ink/ink104.xml"/><Relationship Id="rId7" Type="http://schemas.openxmlformats.org/officeDocument/2006/relationships/image" Target="../media/image70.png"/><Relationship Id="rId69" Type="http://schemas.openxmlformats.org/officeDocument/2006/relationships/customXml" Target="../ink/ink103.xml"/><Relationship Id="rId68" Type="http://schemas.openxmlformats.org/officeDocument/2006/relationships/image" Target="../media/image94.png"/><Relationship Id="rId67" Type="http://schemas.openxmlformats.org/officeDocument/2006/relationships/customXml" Target="../ink/ink102.xml"/><Relationship Id="rId66" Type="http://schemas.openxmlformats.org/officeDocument/2006/relationships/image" Target="../media/image93.png"/><Relationship Id="rId65" Type="http://schemas.openxmlformats.org/officeDocument/2006/relationships/customXml" Target="../ink/ink101.xml"/><Relationship Id="rId64" Type="http://schemas.openxmlformats.org/officeDocument/2006/relationships/customXml" Target="../ink/ink100.xml"/><Relationship Id="rId63" Type="http://schemas.openxmlformats.org/officeDocument/2006/relationships/image" Target="../media/image92.png"/><Relationship Id="rId62" Type="http://schemas.openxmlformats.org/officeDocument/2006/relationships/customXml" Target="../ink/ink99.xml"/><Relationship Id="rId61" Type="http://schemas.openxmlformats.org/officeDocument/2006/relationships/customXml" Target="../ink/ink98.xml"/><Relationship Id="rId60" Type="http://schemas.openxmlformats.org/officeDocument/2006/relationships/customXml" Target="../ink/ink97.xml"/><Relationship Id="rId6" Type="http://schemas.openxmlformats.org/officeDocument/2006/relationships/customXml" Target="../ink/ink66.xml"/><Relationship Id="rId59" Type="http://schemas.openxmlformats.org/officeDocument/2006/relationships/customXml" Target="../ink/ink96.xml"/><Relationship Id="rId58" Type="http://schemas.openxmlformats.org/officeDocument/2006/relationships/image" Target="../media/image91.png"/><Relationship Id="rId57" Type="http://schemas.openxmlformats.org/officeDocument/2006/relationships/customXml" Target="../ink/ink95.xml"/><Relationship Id="rId56" Type="http://schemas.openxmlformats.org/officeDocument/2006/relationships/image" Target="../media/image90.png"/><Relationship Id="rId55" Type="http://schemas.openxmlformats.org/officeDocument/2006/relationships/customXml" Target="../ink/ink94.xml"/><Relationship Id="rId54" Type="http://schemas.openxmlformats.org/officeDocument/2006/relationships/image" Target="../media/image89.png"/><Relationship Id="rId53" Type="http://schemas.openxmlformats.org/officeDocument/2006/relationships/customXml" Target="../ink/ink93.xml"/><Relationship Id="rId52" Type="http://schemas.openxmlformats.org/officeDocument/2006/relationships/customXml" Target="../ink/ink92.xml"/><Relationship Id="rId51" Type="http://schemas.openxmlformats.org/officeDocument/2006/relationships/image" Target="../media/image88.png"/><Relationship Id="rId50" Type="http://schemas.openxmlformats.org/officeDocument/2006/relationships/customXml" Target="../ink/ink91.xml"/><Relationship Id="rId5" Type="http://schemas.openxmlformats.org/officeDocument/2006/relationships/image" Target="../media/image69.png"/><Relationship Id="rId49" Type="http://schemas.openxmlformats.org/officeDocument/2006/relationships/customXml" Target="../ink/ink90.xml"/><Relationship Id="rId48" Type="http://schemas.openxmlformats.org/officeDocument/2006/relationships/customXml" Target="../ink/ink89.xml"/><Relationship Id="rId47" Type="http://schemas.openxmlformats.org/officeDocument/2006/relationships/customXml" Target="../ink/ink88.xml"/><Relationship Id="rId46" Type="http://schemas.openxmlformats.org/officeDocument/2006/relationships/customXml" Target="../ink/ink87.xml"/><Relationship Id="rId45" Type="http://schemas.openxmlformats.org/officeDocument/2006/relationships/image" Target="../media/image87.png"/><Relationship Id="rId44" Type="http://schemas.openxmlformats.org/officeDocument/2006/relationships/customXml" Target="../ink/ink86.xml"/><Relationship Id="rId43" Type="http://schemas.openxmlformats.org/officeDocument/2006/relationships/image" Target="../media/image23.png"/><Relationship Id="rId42" Type="http://schemas.openxmlformats.org/officeDocument/2006/relationships/customXml" Target="../ink/ink85.xml"/><Relationship Id="rId41" Type="http://schemas.openxmlformats.org/officeDocument/2006/relationships/image" Target="../media/image86.png"/><Relationship Id="rId40" Type="http://schemas.openxmlformats.org/officeDocument/2006/relationships/customXml" Target="../ink/ink84.xml"/><Relationship Id="rId4" Type="http://schemas.openxmlformats.org/officeDocument/2006/relationships/customXml" Target="../ink/ink65.xml"/><Relationship Id="rId39" Type="http://schemas.openxmlformats.org/officeDocument/2006/relationships/customXml" Target="../ink/ink83.xml"/><Relationship Id="rId38" Type="http://schemas.openxmlformats.org/officeDocument/2006/relationships/image" Target="../media/image85.png"/><Relationship Id="rId37" Type="http://schemas.openxmlformats.org/officeDocument/2006/relationships/customXml" Target="../ink/ink82.xml"/><Relationship Id="rId36" Type="http://schemas.openxmlformats.org/officeDocument/2006/relationships/image" Target="../media/image84.png"/><Relationship Id="rId35" Type="http://schemas.openxmlformats.org/officeDocument/2006/relationships/customXml" Target="../ink/ink81.xml"/><Relationship Id="rId34" Type="http://schemas.openxmlformats.org/officeDocument/2006/relationships/customXml" Target="../ink/ink80.xml"/><Relationship Id="rId33" Type="http://schemas.openxmlformats.org/officeDocument/2006/relationships/image" Target="../media/image83.png"/><Relationship Id="rId32" Type="http://schemas.openxmlformats.org/officeDocument/2006/relationships/customXml" Target="../ink/ink79.xml"/><Relationship Id="rId31" Type="http://schemas.openxmlformats.org/officeDocument/2006/relationships/image" Target="../media/image82.png"/><Relationship Id="rId30" Type="http://schemas.openxmlformats.org/officeDocument/2006/relationships/customXml" Target="../ink/ink78.xml"/><Relationship Id="rId3" Type="http://schemas.openxmlformats.org/officeDocument/2006/relationships/image" Target="../media/image68.png"/><Relationship Id="rId29" Type="http://schemas.openxmlformats.org/officeDocument/2006/relationships/image" Target="../media/image81.png"/><Relationship Id="rId28" Type="http://schemas.openxmlformats.org/officeDocument/2006/relationships/customXml" Target="../ink/ink77.xml"/><Relationship Id="rId27" Type="http://schemas.openxmlformats.org/officeDocument/2006/relationships/image" Target="../media/image80.png"/><Relationship Id="rId26" Type="http://schemas.openxmlformats.org/officeDocument/2006/relationships/customXml" Target="../ink/ink76.xml"/><Relationship Id="rId25" Type="http://schemas.openxmlformats.org/officeDocument/2006/relationships/image" Target="../media/image79.png"/><Relationship Id="rId24" Type="http://schemas.openxmlformats.org/officeDocument/2006/relationships/customXml" Target="../ink/ink75.xml"/><Relationship Id="rId23" Type="http://schemas.openxmlformats.org/officeDocument/2006/relationships/image" Target="../media/image78.png"/><Relationship Id="rId22" Type="http://schemas.openxmlformats.org/officeDocument/2006/relationships/customXml" Target="../ink/ink74.xml"/><Relationship Id="rId21" Type="http://schemas.openxmlformats.org/officeDocument/2006/relationships/image" Target="../media/image77.png"/><Relationship Id="rId20" Type="http://schemas.openxmlformats.org/officeDocument/2006/relationships/customXml" Target="../ink/ink73.xml"/><Relationship Id="rId2" Type="http://schemas.openxmlformats.org/officeDocument/2006/relationships/customXml" Target="../ink/ink64.xml"/><Relationship Id="rId19" Type="http://schemas.openxmlformats.org/officeDocument/2006/relationships/image" Target="../media/image76.png"/><Relationship Id="rId18" Type="http://schemas.openxmlformats.org/officeDocument/2006/relationships/customXml" Target="../ink/ink72.xml"/><Relationship Id="rId17" Type="http://schemas.openxmlformats.org/officeDocument/2006/relationships/image" Target="../media/image75.png"/><Relationship Id="rId168" Type="http://schemas.openxmlformats.org/officeDocument/2006/relationships/slideLayout" Target="../slideLayouts/slideLayout2.xml"/><Relationship Id="rId167" Type="http://schemas.openxmlformats.org/officeDocument/2006/relationships/image" Target="../media/image142.png"/><Relationship Id="rId166" Type="http://schemas.openxmlformats.org/officeDocument/2006/relationships/customXml" Target="../ink/ink153.xml"/><Relationship Id="rId165" Type="http://schemas.openxmlformats.org/officeDocument/2006/relationships/image" Target="../media/image141.png"/><Relationship Id="rId164" Type="http://schemas.openxmlformats.org/officeDocument/2006/relationships/customXml" Target="../ink/ink152.xml"/><Relationship Id="rId163" Type="http://schemas.openxmlformats.org/officeDocument/2006/relationships/image" Target="../media/image140.png"/><Relationship Id="rId162" Type="http://schemas.openxmlformats.org/officeDocument/2006/relationships/customXml" Target="../ink/ink151.xml"/><Relationship Id="rId161" Type="http://schemas.openxmlformats.org/officeDocument/2006/relationships/image" Target="../media/image139.png"/><Relationship Id="rId160" Type="http://schemas.openxmlformats.org/officeDocument/2006/relationships/customXml" Target="../ink/ink150.xml"/><Relationship Id="rId16" Type="http://schemas.openxmlformats.org/officeDocument/2006/relationships/customXml" Target="../ink/ink71.xml"/><Relationship Id="rId159" Type="http://schemas.openxmlformats.org/officeDocument/2006/relationships/image" Target="../media/image138.png"/><Relationship Id="rId158" Type="http://schemas.openxmlformats.org/officeDocument/2006/relationships/customXml" Target="../ink/ink149.xml"/><Relationship Id="rId157" Type="http://schemas.openxmlformats.org/officeDocument/2006/relationships/image" Target="../media/image137.png"/><Relationship Id="rId156" Type="http://schemas.openxmlformats.org/officeDocument/2006/relationships/customXml" Target="../ink/ink148.xml"/><Relationship Id="rId155" Type="http://schemas.openxmlformats.org/officeDocument/2006/relationships/image" Target="../media/image136.png"/><Relationship Id="rId154" Type="http://schemas.openxmlformats.org/officeDocument/2006/relationships/customXml" Target="../ink/ink147.xml"/><Relationship Id="rId153" Type="http://schemas.openxmlformats.org/officeDocument/2006/relationships/image" Target="../media/image135.png"/><Relationship Id="rId152" Type="http://schemas.openxmlformats.org/officeDocument/2006/relationships/customXml" Target="../ink/ink146.xml"/><Relationship Id="rId151" Type="http://schemas.openxmlformats.org/officeDocument/2006/relationships/image" Target="../media/image134.png"/><Relationship Id="rId150" Type="http://schemas.openxmlformats.org/officeDocument/2006/relationships/customXml" Target="../ink/ink145.xml"/><Relationship Id="rId15" Type="http://schemas.openxmlformats.org/officeDocument/2006/relationships/image" Target="../media/image74.png"/><Relationship Id="rId149" Type="http://schemas.openxmlformats.org/officeDocument/2006/relationships/image" Target="../media/image133.png"/><Relationship Id="rId148" Type="http://schemas.openxmlformats.org/officeDocument/2006/relationships/customXml" Target="../ink/ink144.xml"/><Relationship Id="rId147" Type="http://schemas.openxmlformats.org/officeDocument/2006/relationships/image" Target="../media/image132.png"/><Relationship Id="rId146" Type="http://schemas.openxmlformats.org/officeDocument/2006/relationships/customXml" Target="../ink/ink143.xml"/><Relationship Id="rId145" Type="http://schemas.openxmlformats.org/officeDocument/2006/relationships/image" Target="../media/image131.png"/><Relationship Id="rId144" Type="http://schemas.openxmlformats.org/officeDocument/2006/relationships/customXml" Target="../ink/ink142.xml"/><Relationship Id="rId143" Type="http://schemas.openxmlformats.org/officeDocument/2006/relationships/image" Target="../media/image130.png"/><Relationship Id="rId142" Type="http://schemas.openxmlformats.org/officeDocument/2006/relationships/customXml" Target="../ink/ink141.xml"/><Relationship Id="rId141" Type="http://schemas.openxmlformats.org/officeDocument/2006/relationships/image" Target="../media/image129.png"/><Relationship Id="rId140" Type="http://schemas.openxmlformats.org/officeDocument/2006/relationships/customXml" Target="../ink/ink140.xml"/><Relationship Id="rId14" Type="http://schemas.openxmlformats.org/officeDocument/2006/relationships/customXml" Target="../ink/ink70.xml"/><Relationship Id="rId139" Type="http://schemas.openxmlformats.org/officeDocument/2006/relationships/image" Target="../media/image128.png"/><Relationship Id="rId138" Type="http://schemas.openxmlformats.org/officeDocument/2006/relationships/customXml" Target="../ink/ink139.xml"/><Relationship Id="rId137" Type="http://schemas.openxmlformats.org/officeDocument/2006/relationships/image" Target="../media/image127.png"/><Relationship Id="rId136" Type="http://schemas.openxmlformats.org/officeDocument/2006/relationships/customXml" Target="../ink/ink138.xml"/><Relationship Id="rId135" Type="http://schemas.openxmlformats.org/officeDocument/2006/relationships/image" Target="../media/image126.png"/><Relationship Id="rId134" Type="http://schemas.openxmlformats.org/officeDocument/2006/relationships/customXml" Target="../ink/ink137.xml"/><Relationship Id="rId133" Type="http://schemas.openxmlformats.org/officeDocument/2006/relationships/image" Target="../media/image125.png"/><Relationship Id="rId132" Type="http://schemas.openxmlformats.org/officeDocument/2006/relationships/customXml" Target="../ink/ink136.xml"/><Relationship Id="rId131" Type="http://schemas.openxmlformats.org/officeDocument/2006/relationships/image" Target="../media/image124.png"/><Relationship Id="rId130" Type="http://schemas.openxmlformats.org/officeDocument/2006/relationships/customXml" Target="../ink/ink135.xml"/><Relationship Id="rId13" Type="http://schemas.openxmlformats.org/officeDocument/2006/relationships/image" Target="../media/image73.png"/><Relationship Id="rId129" Type="http://schemas.openxmlformats.org/officeDocument/2006/relationships/image" Target="../media/image123.png"/><Relationship Id="rId128" Type="http://schemas.openxmlformats.org/officeDocument/2006/relationships/customXml" Target="../ink/ink134.xml"/><Relationship Id="rId127" Type="http://schemas.openxmlformats.org/officeDocument/2006/relationships/image" Target="../media/image122.png"/><Relationship Id="rId126" Type="http://schemas.openxmlformats.org/officeDocument/2006/relationships/customXml" Target="../ink/ink133.xml"/><Relationship Id="rId125" Type="http://schemas.openxmlformats.org/officeDocument/2006/relationships/image" Target="../media/image121.png"/><Relationship Id="rId124" Type="http://schemas.openxmlformats.org/officeDocument/2006/relationships/customXml" Target="../ink/ink132.xml"/><Relationship Id="rId123" Type="http://schemas.openxmlformats.org/officeDocument/2006/relationships/image" Target="../media/image120.png"/><Relationship Id="rId122" Type="http://schemas.openxmlformats.org/officeDocument/2006/relationships/customXml" Target="../ink/ink131.xml"/><Relationship Id="rId121" Type="http://schemas.openxmlformats.org/officeDocument/2006/relationships/image" Target="../media/image119.png"/><Relationship Id="rId120" Type="http://schemas.openxmlformats.org/officeDocument/2006/relationships/customXml" Target="../ink/ink130.xml"/><Relationship Id="rId12" Type="http://schemas.openxmlformats.org/officeDocument/2006/relationships/customXml" Target="../ink/ink69.xml"/><Relationship Id="rId119" Type="http://schemas.openxmlformats.org/officeDocument/2006/relationships/image" Target="../media/image118.png"/><Relationship Id="rId118" Type="http://schemas.openxmlformats.org/officeDocument/2006/relationships/customXml" Target="../ink/ink129.xml"/><Relationship Id="rId117" Type="http://schemas.openxmlformats.org/officeDocument/2006/relationships/image" Target="../media/image117.png"/><Relationship Id="rId116" Type="http://schemas.openxmlformats.org/officeDocument/2006/relationships/customXml" Target="../ink/ink128.xml"/><Relationship Id="rId115" Type="http://schemas.openxmlformats.org/officeDocument/2006/relationships/image" Target="../media/image116.png"/><Relationship Id="rId114" Type="http://schemas.openxmlformats.org/officeDocument/2006/relationships/customXml" Target="../ink/ink127.xml"/><Relationship Id="rId113" Type="http://schemas.openxmlformats.org/officeDocument/2006/relationships/image" Target="../media/image115.png"/><Relationship Id="rId112" Type="http://schemas.openxmlformats.org/officeDocument/2006/relationships/customXml" Target="../ink/ink126.xml"/><Relationship Id="rId111" Type="http://schemas.openxmlformats.org/officeDocument/2006/relationships/image" Target="../media/image114.png"/><Relationship Id="rId110" Type="http://schemas.openxmlformats.org/officeDocument/2006/relationships/customXml" Target="../ink/ink125.xml"/><Relationship Id="rId11" Type="http://schemas.openxmlformats.org/officeDocument/2006/relationships/image" Target="../media/image72.png"/><Relationship Id="rId109" Type="http://schemas.openxmlformats.org/officeDocument/2006/relationships/image" Target="../media/image113.png"/><Relationship Id="rId108" Type="http://schemas.openxmlformats.org/officeDocument/2006/relationships/customXml" Target="../ink/ink124.xml"/><Relationship Id="rId107" Type="http://schemas.openxmlformats.org/officeDocument/2006/relationships/image" Target="../media/image112.png"/><Relationship Id="rId106" Type="http://schemas.openxmlformats.org/officeDocument/2006/relationships/customXml" Target="../ink/ink123.xml"/><Relationship Id="rId105" Type="http://schemas.openxmlformats.org/officeDocument/2006/relationships/image" Target="../media/image111.png"/><Relationship Id="rId104" Type="http://schemas.openxmlformats.org/officeDocument/2006/relationships/customXml" Target="../ink/ink122.xml"/><Relationship Id="rId103" Type="http://schemas.openxmlformats.org/officeDocument/2006/relationships/image" Target="../media/image110.png"/><Relationship Id="rId102" Type="http://schemas.openxmlformats.org/officeDocument/2006/relationships/customXml" Target="../ink/ink121.xml"/><Relationship Id="rId101" Type="http://schemas.openxmlformats.org/officeDocument/2006/relationships/image" Target="../media/image109.png"/><Relationship Id="rId100" Type="http://schemas.openxmlformats.org/officeDocument/2006/relationships/customXml" Target="../ink/ink120.xml"/><Relationship Id="rId10" Type="http://schemas.openxmlformats.org/officeDocument/2006/relationships/customXml" Target="../ink/ink68.xml"/><Relationship Id="rId1" Type="http://schemas.openxmlformats.org/officeDocument/2006/relationships/image" Target="../media/image6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customXml" Target="../ink/ink157.xml"/><Relationship Id="rId7" Type="http://schemas.openxmlformats.org/officeDocument/2006/relationships/image" Target="../media/image146.png"/><Relationship Id="rId6" Type="http://schemas.openxmlformats.org/officeDocument/2006/relationships/customXml" Target="../ink/ink156.xml"/><Relationship Id="rId5" Type="http://schemas.openxmlformats.org/officeDocument/2006/relationships/image" Target="../media/image145.png"/><Relationship Id="rId4" Type="http://schemas.openxmlformats.org/officeDocument/2006/relationships/customXml" Target="../ink/ink155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60.png"/><Relationship Id="rId34" Type="http://schemas.openxmlformats.org/officeDocument/2006/relationships/customXml" Target="../ink/ink170.xml"/><Relationship Id="rId33" Type="http://schemas.openxmlformats.org/officeDocument/2006/relationships/image" Target="../media/image159.png"/><Relationship Id="rId32" Type="http://schemas.openxmlformats.org/officeDocument/2006/relationships/customXml" Target="../ink/ink169.xml"/><Relationship Id="rId31" Type="http://schemas.openxmlformats.org/officeDocument/2006/relationships/image" Target="../media/image158.png"/><Relationship Id="rId30" Type="http://schemas.openxmlformats.org/officeDocument/2006/relationships/customXml" Target="../ink/ink168.xml"/><Relationship Id="rId3" Type="http://schemas.openxmlformats.org/officeDocument/2006/relationships/image" Target="../media/image144.png"/><Relationship Id="rId29" Type="http://schemas.openxmlformats.org/officeDocument/2006/relationships/image" Target="../media/image157.png"/><Relationship Id="rId28" Type="http://schemas.openxmlformats.org/officeDocument/2006/relationships/customXml" Target="../ink/ink167.xml"/><Relationship Id="rId27" Type="http://schemas.openxmlformats.org/officeDocument/2006/relationships/image" Target="../media/image156.png"/><Relationship Id="rId26" Type="http://schemas.openxmlformats.org/officeDocument/2006/relationships/customXml" Target="../ink/ink166.xml"/><Relationship Id="rId25" Type="http://schemas.openxmlformats.org/officeDocument/2006/relationships/image" Target="../media/image155.png"/><Relationship Id="rId24" Type="http://schemas.openxmlformats.org/officeDocument/2006/relationships/customXml" Target="../ink/ink165.xml"/><Relationship Id="rId23" Type="http://schemas.openxmlformats.org/officeDocument/2006/relationships/image" Target="../media/image154.png"/><Relationship Id="rId22" Type="http://schemas.openxmlformats.org/officeDocument/2006/relationships/customXml" Target="../ink/ink164.xml"/><Relationship Id="rId21" Type="http://schemas.openxmlformats.org/officeDocument/2006/relationships/image" Target="../media/image153.png"/><Relationship Id="rId20" Type="http://schemas.openxmlformats.org/officeDocument/2006/relationships/customXml" Target="../ink/ink163.xml"/><Relationship Id="rId2" Type="http://schemas.openxmlformats.org/officeDocument/2006/relationships/customXml" Target="../ink/ink154.xml"/><Relationship Id="rId19" Type="http://schemas.openxmlformats.org/officeDocument/2006/relationships/image" Target="../media/image152.png"/><Relationship Id="rId18" Type="http://schemas.openxmlformats.org/officeDocument/2006/relationships/customXml" Target="../ink/ink162.xml"/><Relationship Id="rId17" Type="http://schemas.openxmlformats.org/officeDocument/2006/relationships/image" Target="../media/image151.png"/><Relationship Id="rId16" Type="http://schemas.openxmlformats.org/officeDocument/2006/relationships/customXml" Target="../ink/ink161.xml"/><Relationship Id="rId15" Type="http://schemas.openxmlformats.org/officeDocument/2006/relationships/image" Target="../media/image150.png"/><Relationship Id="rId14" Type="http://schemas.openxmlformats.org/officeDocument/2006/relationships/customXml" Target="../ink/ink160.xml"/><Relationship Id="rId13" Type="http://schemas.openxmlformats.org/officeDocument/2006/relationships/image" Target="../media/image149.png"/><Relationship Id="rId12" Type="http://schemas.openxmlformats.org/officeDocument/2006/relationships/customXml" Target="../ink/ink159.xml"/><Relationship Id="rId11" Type="http://schemas.openxmlformats.org/officeDocument/2006/relationships/image" Target="../media/image148.png"/><Relationship Id="rId10" Type="http://schemas.openxmlformats.org/officeDocument/2006/relationships/customXml" Target="../ink/ink158.xml"/><Relationship Id="rId1" Type="http://schemas.openxmlformats.org/officeDocument/2006/relationships/image" Target="../media/image14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png"/><Relationship Id="rId8" Type="http://schemas.openxmlformats.org/officeDocument/2006/relationships/customXml" Target="../ink/ink174.xml"/><Relationship Id="rId7" Type="http://schemas.openxmlformats.org/officeDocument/2006/relationships/image" Target="../media/image164.png"/><Relationship Id="rId68" Type="http://schemas.openxmlformats.org/officeDocument/2006/relationships/slideLayout" Target="../slideLayouts/slideLayout2.xml"/><Relationship Id="rId67" Type="http://schemas.openxmlformats.org/officeDocument/2006/relationships/image" Target="../media/image194.png"/><Relationship Id="rId66" Type="http://schemas.openxmlformats.org/officeDocument/2006/relationships/customXml" Target="../ink/ink203.xml"/><Relationship Id="rId65" Type="http://schemas.openxmlformats.org/officeDocument/2006/relationships/image" Target="../media/image193.png"/><Relationship Id="rId64" Type="http://schemas.openxmlformats.org/officeDocument/2006/relationships/customXml" Target="../ink/ink202.xml"/><Relationship Id="rId63" Type="http://schemas.openxmlformats.org/officeDocument/2006/relationships/image" Target="../media/image192.png"/><Relationship Id="rId62" Type="http://schemas.openxmlformats.org/officeDocument/2006/relationships/customXml" Target="../ink/ink201.xml"/><Relationship Id="rId61" Type="http://schemas.openxmlformats.org/officeDocument/2006/relationships/image" Target="../media/image191.png"/><Relationship Id="rId60" Type="http://schemas.openxmlformats.org/officeDocument/2006/relationships/customXml" Target="../ink/ink200.xml"/><Relationship Id="rId6" Type="http://schemas.openxmlformats.org/officeDocument/2006/relationships/customXml" Target="../ink/ink173.xml"/><Relationship Id="rId59" Type="http://schemas.openxmlformats.org/officeDocument/2006/relationships/image" Target="../media/image190.png"/><Relationship Id="rId58" Type="http://schemas.openxmlformats.org/officeDocument/2006/relationships/customXml" Target="../ink/ink199.xml"/><Relationship Id="rId57" Type="http://schemas.openxmlformats.org/officeDocument/2006/relationships/image" Target="../media/image189.png"/><Relationship Id="rId56" Type="http://schemas.openxmlformats.org/officeDocument/2006/relationships/customXml" Target="../ink/ink198.xml"/><Relationship Id="rId55" Type="http://schemas.openxmlformats.org/officeDocument/2006/relationships/image" Target="../media/image188.png"/><Relationship Id="rId54" Type="http://schemas.openxmlformats.org/officeDocument/2006/relationships/customXml" Target="../ink/ink197.xml"/><Relationship Id="rId53" Type="http://schemas.openxmlformats.org/officeDocument/2006/relationships/image" Target="../media/image187.png"/><Relationship Id="rId52" Type="http://schemas.openxmlformats.org/officeDocument/2006/relationships/customXml" Target="../ink/ink196.xml"/><Relationship Id="rId51" Type="http://schemas.openxmlformats.org/officeDocument/2006/relationships/image" Target="../media/image186.png"/><Relationship Id="rId50" Type="http://schemas.openxmlformats.org/officeDocument/2006/relationships/customXml" Target="../ink/ink195.xml"/><Relationship Id="rId5" Type="http://schemas.openxmlformats.org/officeDocument/2006/relationships/image" Target="../media/image163.png"/><Relationship Id="rId49" Type="http://schemas.openxmlformats.org/officeDocument/2006/relationships/image" Target="../media/image185.png"/><Relationship Id="rId48" Type="http://schemas.openxmlformats.org/officeDocument/2006/relationships/customXml" Target="../ink/ink194.xml"/><Relationship Id="rId47" Type="http://schemas.openxmlformats.org/officeDocument/2006/relationships/image" Target="../media/image184.png"/><Relationship Id="rId46" Type="http://schemas.openxmlformats.org/officeDocument/2006/relationships/customXml" Target="../ink/ink193.xml"/><Relationship Id="rId45" Type="http://schemas.openxmlformats.org/officeDocument/2006/relationships/image" Target="../media/image183.png"/><Relationship Id="rId44" Type="http://schemas.openxmlformats.org/officeDocument/2006/relationships/customXml" Target="../ink/ink192.xml"/><Relationship Id="rId43" Type="http://schemas.openxmlformats.org/officeDocument/2006/relationships/image" Target="../media/image182.png"/><Relationship Id="rId42" Type="http://schemas.openxmlformats.org/officeDocument/2006/relationships/customXml" Target="../ink/ink191.xml"/><Relationship Id="rId41" Type="http://schemas.openxmlformats.org/officeDocument/2006/relationships/image" Target="../media/image181.png"/><Relationship Id="rId40" Type="http://schemas.openxmlformats.org/officeDocument/2006/relationships/customXml" Target="../ink/ink190.xml"/><Relationship Id="rId4" Type="http://schemas.openxmlformats.org/officeDocument/2006/relationships/customXml" Target="../ink/ink172.xml"/><Relationship Id="rId39" Type="http://schemas.openxmlformats.org/officeDocument/2006/relationships/image" Target="../media/image180.png"/><Relationship Id="rId38" Type="http://schemas.openxmlformats.org/officeDocument/2006/relationships/customXml" Target="../ink/ink189.xml"/><Relationship Id="rId37" Type="http://schemas.openxmlformats.org/officeDocument/2006/relationships/image" Target="../media/image179.png"/><Relationship Id="rId36" Type="http://schemas.openxmlformats.org/officeDocument/2006/relationships/customXml" Target="../ink/ink188.xml"/><Relationship Id="rId35" Type="http://schemas.openxmlformats.org/officeDocument/2006/relationships/image" Target="../media/image178.png"/><Relationship Id="rId34" Type="http://schemas.openxmlformats.org/officeDocument/2006/relationships/customXml" Target="../ink/ink187.xml"/><Relationship Id="rId33" Type="http://schemas.openxmlformats.org/officeDocument/2006/relationships/image" Target="../media/image177.png"/><Relationship Id="rId32" Type="http://schemas.openxmlformats.org/officeDocument/2006/relationships/customXml" Target="../ink/ink186.xml"/><Relationship Id="rId31" Type="http://schemas.openxmlformats.org/officeDocument/2006/relationships/image" Target="../media/image176.png"/><Relationship Id="rId30" Type="http://schemas.openxmlformats.org/officeDocument/2006/relationships/customXml" Target="../ink/ink185.xml"/><Relationship Id="rId3" Type="http://schemas.openxmlformats.org/officeDocument/2006/relationships/image" Target="../media/image162.png"/><Relationship Id="rId29" Type="http://schemas.openxmlformats.org/officeDocument/2006/relationships/image" Target="../media/image175.png"/><Relationship Id="rId28" Type="http://schemas.openxmlformats.org/officeDocument/2006/relationships/customXml" Target="../ink/ink184.xml"/><Relationship Id="rId27" Type="http://schemas.openxmlformats.org/officeDocument/2006/relationships/image" Target="../media/image174.png"/><Relationship Id="rId26" Type="http://schemas.openxmlformats.org/officeDocument/2006/relationships/customXml" Target="../ink/ink183.xml"/><Relationship Id="rId25" Type="http://schemas.openxmlformats.org/officeDocument/2006/relationships/image" Target="../media/image173.png"/><Relationship Id="rId24" Type="http://schemas.openxmlformats.org/officeDocument/2006/relationships/customXml" Target="../ink/ink182.xml"/><Relationship Id="rId23" Type="http://schemas.openxmlformats.org/officeDocument/2006/relationships/image" Target="../media/image172.png"/><Relationship Id="rId22" Type="http://schemas.openxmlformats.org/officeDocument/2006/relationships/customXml" Target="../ink/ink181.xml"/><Relationship Id="rId21" Type="http://schemas.openxmlformats.org/officeDocument/2006/relationships/image" Target="../media/image171.png"/><Relationship Id="rId20" Type="http://schemas.openxmlformats.org/officeDocument/2006/relationships/customXml" Target="../ink/ink180.xml"/><Relationship Id="rId2" Type="http://schemas.openxmlformats.org/officeDocument/2006/relationships/customXml" Target="../ink/ink171.xml"/><Relationship Id="rId19" Type="http://schemas.openxmlformats.org/officeDocument/2006/relationships/image" Target="../media/image170.png"/><Relationship Id="rId18" Type="http://schemas.openxmlformats.org/officeDocument/2006/relationships/customXml" Target="../ink/ink179.xml"/><Relationship Id="rId17" Type="http://schemas.openxmlformats.org/officeDocument/2006/relationships/image" Target="../media/image169.png"/><Relationship Id="rId16" Type="http://schemas.openxmlformats.org/officeDocument/2006/relationships/customXml" Target="../ink/ink178.xml"/><Relationship Id="rId15" Type="http://schemas.openxmlformats.org/officeDocument/2006/relationships/image" Target="../media/image168.png"/><Relationship Id="rId14" Type="http://schemas.openxmlformats.org/officeDocument/2006/relationships/customXml" Target="../ink/ink177.xml"/><Relationship Id="rId13" Type="http://schemas.openxmlformats.org/officeDocument/2006/relationships/image" Target="../media/image167.png"/><Relationship Id="rId12" Type="http://schemas.openxmlformats.org/officeDocument/2006/relationships/customXml" Target="../ink/ink176.xml"/><Relationship Id="rId11" Type="http://schemas.openxmlformats.org/officeDocument/2006/relationships/image" Target="../media/image166.png"/><Relationship Id="rId10" Type="http://schemas.openxmlformats.org/officeDocument/2006/relationships/customXml" Target="../ink/ink175.xml"/><Relationship Id="rId1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6.png"/><Relationship Id="rId3" Type="http://schemas.openxmlformats.org/officeDocument/2006/relationships/customXml" Target="../ink/ink204.xml"/><Relationship Id="rId2" Type="http://schemas.openxmlformats.org/officeDocument/2006/relationships/image" Target="../media/image195.jpeg"/><Relationship Id="rId1" Type="http://schemas.openxmlformats.org/officeDocument/2006/relationships/hyperlink" Target="https://youtu.be/2RBOtd-Z8O8?t=21" TargetMode="Externa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53.xml"/><Relationship Id="rId98" Type="http://schemas.openxmlformats.org/officeDocument/2006/relationships/image" Target="../media/image246.png"/><Relationship Id="rId97" Type="http://schemas.openxmlformats.org/officeDocument/2006/relationships/customXml" Target="../ink/ink252.xml"/><Relationship Id="rId96" Type="http://schemas.openxmlformats.org/officeDocument/2006/relationships/image" Target="../media/image245.png"/><Relationship Id="rId95" Type="http://schemas.openxmlformats.org/officeDocument/2006/relationships/customXml" Target="../ink/ink251.xml"/><Relationship Id="rId94" Type="http://schemas.openxmlformats.org/officeDocument/2006/relationships/image" Target="../media/image244.png"/><Relationship Id="rId93" Type="http://schemas.openxmlformats.org/officeDocument/2006/relationships/customXml" Target="../ink/ink250.xml"/><Relationship Id="rId92" Type="http://schemas.openxmlformats.org/officeDocument/2006/relationships/image" Target="../media/image243.png"/><Relationship Id="rId91" Type="http://schemas.openxmlformats.org/officeDocument/2006/relationships/customXml" Target="../ink/ink249.xml"/><Relationship Id="rId90" Type="http://schemas.openxmlformats.org/officeDocument/2006/relationships/image" Target="../media/image242.png"/><Relationship Id="rId9" Type="http://schemas.openxmlformats.org/officeDocument/2006/relationships/customXml" Target="../ink/ink208.xml"/><Relationship Id="rId89" Type="http://schemas.openxmlformats.org/officeDocument/2006/relationships/customXml" Target="../ink/ink248.xml"/><Relationship Id="rId88" Type="http://schemas.openxmlformats.org/officeDocument/2006/relationships/image" Target="../media/image241.png"/><Relationship Id="rId87" Type="http://schemas.openxmlformats.org/officeDocument/2006/relationships/customXml" Target="../ink/ink247.xml"/><Relationship Id="rId86" Type="http://schemas.openxmlformats.org/officeDocument/2006/relationships/image" Target="../media/image240.png"/><Relationship Id="rId85" Type="http://schemas.openxmlformats.org/officeDocument/2006/relationships/customXml" Target="../ink/ink246.xml"/><Relationship Id="rId84" Type="http://schemas.openxmlformats.org/officeDocument/2006/relationships/image" Target="../media/image239.png"/><Relationship Id="rId83" Type="http://schemas.openxmlformats.org/officeDocument/2006/relationships/customXml" Target="../ink/ink245.xml"/><Relationship Id="rId82" Type="http://schemas.openxmlformats.org/officeDocument/2006/relationships/image" Target="../media/image238.png"/><Relationship Id="rId81" Type="http://schemas.openxmlformats.org/officeDocument/2006/relationships/customXml" Target="../ink/ink244.xml"/><Relationship Id="rId80" Type="http://schemas.openxmlformats.org/officeDocument/2006/relationships/image" Target="../media/image237.png"/><Relationship Id="rId8" Type="http://schemas.openxmlformats.org/officeDocument/2006/relationships/image" Target="../media/image201.png"/><Relationship Id="rId79" Type="http://schemas.openxmlformats.org/officeDocument/2006/relationships/customXml" Target="../ink/ink243.xml"/><Relationship Id="rId78" Type="http://schemas.openxmlformats.org/officeDocument/2006/relationships/image" Target="../media/image236.png"/><Relationship Id="rId77" Type="http://schemas.openxmlformats.org/officeDocument/2006/relationships/customXml" Target="../ink/ink242.xml"/><Relationship Id="rId76" Type="http://schemas.openxmlformats.org/officeDocument/2006/relationships/image" Target="../media/image235.png"/><Relationship Id="rId75" Type="http://schemas.openxmlformats.org/officeDocument/2006/relationships/customXml" Target="../ink/ink241.xml"/><Relationship Id="rId74" Type="http://schemas.openxmlformats.org/officeDocument/2006/relationships/image" Target="../media/image234.png"/><Relationship Id="rId73" Type="http://schemas.openxmlformats.org/officeDocument/2006/relationships/customXml" Target="../ink/ink240.xml"/><Relationship Id="rId72" Type="http://schemas.openxmlformats.org/officeDocument/2006/relationships/image" Target="../media/image233.png"/><Relationship Id="rId71" Type="http://schemas.openxmlformats.org/officeDocument/2006/relationships/customXml" Target="../ink/ink239.xml"/><Relationship Id="rId70" Type="http://schemas.openxmlformats.org/officeDocument/2006/relationships/image" Target="../media/image232.png"/><Relationship Id="rId7" Type="http://schemas.openxmlformats.org/officeDocument/2006/relationships/customXml" Target="../ink/ink207.xml"/><Relationship Id="rId69" Type="http://schemas.openxmlformats.org/officeDocument/2006/relationships/customXml" Target="../ink/ink238.xml"/><Relationship Id="rId68" Type="http://schemas.openxmlformats.org/officeDocument/2006/relationships/image" Target="../media/image231.png"/><Relationship Id="rId67" Type="http://schemas.openxmlformats.org/officeDocument/2006/relationships/customXml" Target="../ink/ink237.xml"/><Relationship Id="rId66" Type="http://schemas.openxmlformats.org/officeDocument/2006/relationships/image" Target="../media/image230.png"/><Relationship Id="rId65" Type="http://schemas.openxmlformats.org/officeDocument/2006/relationships/customXml" Target="../ink/ink236.xml"/><Relationship Id="rId64" Type="http://schemas.openxmlformats.org/officeDocument/2006/relationships/image" Target="../media/image229.png"/><Relationship Id="rId63" Type="http://schemas.openxmlformats.org/officeDocument/2006/relationships/customXml" Target="../ink/ink235.xml"/><Relationship Id="rId62" Type="http://schemas.openxmlformats.org/officeDocument/2006/relationships/image" Target="../media/image228.png"/><Relationship Id="rId61" Type="http://schemas.openxmlformats.org/officeDocument/2006/relationships/customXml" Target="../ink/ink234.xml"/><Relationship Id="rId60" Type="http://schemas.openxmlformats.org/officeDocument/2006/relationships/image" Target="../media/image227.png"/><Relationship Id="rId6" Type="http://schemas.openxmlformats.org/officeDocument/2006/relationships/image" Target="../media/image200.png"/><Relationship Id="rId59" Type="http://schemas.openxmlformats.org/officeDocument/2006/relationships/customXml" Target="../ink/ink233.xml"/><Relationship Id="rId58" Type="http://schemas.openxmlformats.org/officeDocument/2006/relationships/image" Target="../media/image226.png"/><Relationship Id="rId57" Type="http://schemas.openxmlformats.org/officeDocument/2006/relationships/customXml" Target="../ink/ink232.xml"/><Relationship Id="rId56" Type="http://schemas.openxmlformats.org/officeDocument/2006/relationships/image" Target="../media/image225.png"/><Relationship Id="rId55" Type="http://schemas.openxmlformats.org/officeDocument/2006/relationships/customXml" Target="../ink/ink231.xml"/><Relationship Id="rId54" Type="http://schemas.openxmlformats.org/officeDocument/2006/relationships/image" Target="../media/image224.png"/><Relationship Id="rId53" Type="http://schemas.openxmlformats.org/officeDocument/2006/relationships/customXml" Target="../ink/ink230.xml"/><Relationship Id="rId52" Type="http://schemas.openxmlformats.org/officeDocument/2006/relationships/image" Target="../media/image223.png"/><Relationship Id="rId51" Type="http://schemas.openxmlformats.org/officeDocument/2006/relationships/customXml" Target="../ink/ink229.xml"/><Relationship Id="rId50" Type="http://schemas.openxmlformats.org/officeDocument/2006/relationships/image" Target="../media/image222.png"/><Relationship Id="rId5" Type="http://schemas.openxmlformats.org/officeDocument/2006/relationships/customXml" Target="../ink/ink206.xml"/><Relationship Id="rId49" Type="http://schemas.openxmlformats.org/officeDocument/2006/relationships/customXml" Target="../ink/ink228.xml"/><Relationship Id="rId48" Type="http://schemas.openxmlformats.org/officeDocument/2006/relationships/image" Target="../media/image221.png"/><Relationship Id="rId47" Type="http://schemas.openxmlformats.org/officeDocument/2006/relationships/customXml" Target="../ink/ink227.xml"/><Relationship Id="rId46" Type="http://schemas.openxmlformats.org/officeDocument/2006/relationships/image" Target="../media/image220.png"/><Relationship Id="rId45" Type="http://schemas.openxmlformats.org/officeDocument/2006/relationships/customXml" Target="../ink/ink226.xml"/><Relationship Id="rId44" Type="http://schemas.openxmlformats.org/officeDocument/2006/relationships/image" Target="../media/image219.png"/><Relationship Id="rId43" Type="http://schemas.openxmlformats.org/officeDocument/2006/relationships/customXml" Target="../ink/ink225.xml"/><Relationship Id="rId42" Type="http://schemas.openxmlformats.org/officeDocument/2006/relationships/image" Target="../media/image218.png"/><Relationship Id="rId41" Type="http://schemas.openxmlformats.org/officeDocument/2006/relationships/customXml" Target="../ink/ink224.xml"/><Relationship Id="rId40" Type="http://schemas.openxmlformats.org/officeDocument/2006/relationships/image" Target="../media/image217.png"/><Relationship Id="rId4" Type="http://schemas.openxmlformats.org/officeDocument/2006/relationships/image" Target="../media/image199.png"/><Relationship Id="rId39" Type="http://schemas.openxmlformats.org/officeDocument/2006/relationships/customXml" Target="../ink/ink223.xml"/><Relationship Id="rId38" Type="http://schemas.openxmlformats.org/officeDocument/2006/relationships/image" Target="../media/image216.png"/><Relationship Id="rId37" Type="http://schemas.openxmlformats.org/officeDocument/2006/relationships/customXml" Target="../ink/ink222.xml"/><Relationship Id="rId36" Type="http://schemas.openxmlformats.org/officeDocument/2006/relationships/image" Target="../media/image215.png"/><Relationship Id="rId353" Type="http://schemas.openxmlformats.org/officeDocument/2006/relationships/slideLayout" Target="../slideLayouts/slideLayout2.xml"/><Relationship Id="rId352" Type="http://schemas.openxmlformats.org/officeDocument/2006/relationships/image" Target="../media/image373.png"/><Relationship Id="rId351" Type="http://schemas.openxmlformats.org/officeDocument/2006/relationships/customXml" Target="../ink/ink379.xml"/><Relationship Id="rId350" Type="http://schemas.openxmlformats.org/officeDocument/2006/relationships/image" Target="../media/image372.png"/><Relationship Id="rId35" Type="http://schemas.openxmlformats.org/officeDocument/2006/relationships/customXml" Target="../ink/ink221.xml"/><Relationship Id="rId349" Type="http://schemas.openxmlformats.org/officeDocument/2006/relationships/customXml" Target="../ink/ink378.xml"/><Relationship Id="rId348" Type="http://schemas.openxmlformats.org/officeDocument/2006/relationships/image" Target="../media/image371.png"/><Relationship Id="rId347" Type="http://schemas.openxmlformats.org/officeDocument/2006/relationships/customXml" Target="../ink/ink377.xml"/><Relationship Id="rId346" Type="http://schemas.openxmlformats.org/officeDocument/2006/relationships/image" Target="../media/image370.png"/><Relationship Id="rId345" Type="http://schemas.openxmlformats.org/officeDocument/2006/relationships/customXml" Target="../ink/ink376.xml"/><Relationship Id="rId344" Type="http://schemas.openxmlformats.org/officeDocument/2006/relationships/image" Target="../media/image369.png"/><Relationship Id="rId343" Type="http://schemas.openxmlformats.org/officeDocument/2006/relationships/customXml" Target="../ink/ink375.xml"/><Relationship Id="rId342" Type="http://schemas.openxmlformats.org/officeDocument/2006/relationships/image" Target="../media/image368.png"/><Relationship Id="rId341" Type="http://schemas.openxmlformats.org/officeDocument/2006/relationships/customXml" Target="../ink/ink374.xml"/><Relationship Id="rId340" Type="http://schemas.openxmlformats.org/officeDocument/2006/relationships/image" Target="../media/image367.png"/><Relationship Id="rId34" Type="http://schemas.openxmlformats.org/officeDocument/2006/relationships/image" Target="../media/image214.png"/><Relationship Id="rId339" Type="http://schemas.openxmlformats.org/officeDocument/2006/relationships/customXml" Target="../ink/ink373.xml"/><Relationship Id="rId338" Type="http://schemas.openxmlformats.org/officeDocument/2006/relationships/image" Target="../media/image366.png"/><Relationship Id="rId337" Type="http://schemas.openxmlformats.org/officeDocument/2006/relationships/customXml" Target="../ink/ink372.xml"/><Relationship Id="rId336" Type="http://schemas.openxmlformats.org/officeDocument/2006/relationships/image" Target="../media/image365.png"/><Relationship Id="rId335" Type="http://schemas.openxmlformats.org/officeDocument/2006/relationships/customXml" Target="../ink/ink371.xml"/><Relationship Id="rId334" Type="http://schemas.openxmlformats.org/officeDocument/2006/relationships/image" Target="../media/image364.png"/><Relationship Id="rId333" Type="http://schemas.openxmlformats.org/officeDocument/2006/relationships/customXml" Target="../ink/ink370.xml"/><Relationship Id="rId332" Type="http://schemas.openxmlformats.org/officeDocument/2006/relationships/image" Target="../media/image363.png"/><Relationship Id="rId331" Type="http://schemas.openxmlformats.org/officeDocument/2006/relationships/customXml" Target="../ink/ink369.xml"/><Relationship Id="rId330" Type="http://schemas.openxmlformats.org/officeDocument/2006/relationships/image" Target="../media/image362.png"/><Relationship Id="rId33" Type="http://schemas.openxmlformats.org/officeDocument/2006/relationships/customXml" Target="../ink/ink220.xml"/><Relationship Id="rId329" Type="http://schemas.openxmlformats.org/officeDocument/2006/relationships/customXml" Target="../ink/ink368.xml"/><Relationship Id="rId328" Type="http://schemas.openxmlformats.org/officeDocument/2006/relationships/image" Target="../media/image361.png"/><Relationship Id="rId327" Type="http://schemas.openxmlformats.org/officeDocument/2006/relationships/customXml" Target="../ink/ink367.xml"/><Relationship Id="rId326" Type="http://schemas.openxmlformats.org/officeDocument/2006/relationships/image" Target="../media/image360.png"/><Relationship Id="rId325" Type="http://schemas.openxmlformats.org/officeDocument/2006/relationships/customXml" Target="../ink/ink366.xml"/><Relationship Id="rId324" Type="http://schemas.openxmlformats.org/officeDocument/2006/relationships/image" Target="../media/image359.png"/><Relationship Id="rId323" Type="http://schemas.openxmlformats.org/officeDocument/2006/relationships/customXml" Target="../ink/ink365.xml"/><Relationship Id="rId322" Type="http://schemas.openxmlformats.org/officeDocument/2006/relationships/image" Target="../media/image358.png"/><Relationship Id="rId321" Type="http://schemas.openxmlformats.org/officeDocument/2006/relationships/customXml" Target="../ink/ink364.xml"/><Relationship Id="rId320" Type="http://schemas.openxmlformats.org/officeDocument/2006/relationships/image" Target="../media/image357.png"/><Relationship Id="rId32" Type="http://schemas.openxmlformats.org/officeDocument/2006/relationships/image" Target="../media/image213.png"/><Relationship Id="rId319" Type="http://schemas.openxmlformats.org/officeDocument/2006/relationships/customXml" Target="../ink/ink363.xml"/><Relationship Id="rId318" Type="http://schemas.openxmlformats.org/officeDocument/2006/relationships/image" Target="../media/image356.png"/><Relationship Id="rId317" Type="http://schemas.openxmlformats.org/officeDocument/2006/relationships/customXml" Target="../ink/ink362.xml"/><Relationship Id="rId316" Type="http://schemas.openxmlformats.org/officeDocument/2006/relationships/image" Target="../media/image355.png"/><Relationship Id="rId315" Type="http://schemas.openxmlformats.org/officeDocument/2006/relationships/customXml" Target="../ink/ink361.xml"/><Relationship Id="rId314" Type="http://schemas.openxmlformats.org/officeDocument/2006/relationships/image" Target="../media/image354.png"/><Relationship Id="rId313" Type="http://schemas.openxmlformats.org/officeDocument/2006/relationships/customXml" Target="../ink/ink360.xml"/><Relationship Id="rId312" Type="http://schemas.openxmlformats.org/officeDocument/2006/relationships/image" Target="../media/image353.png"/><Relationship Id="rId311" Type="http://schemas.openxmlformats.org/officeDocument/2006/relationships/customXml" Target="../ink/ink359.xml"/><Relationship Id="rId310" Type="http://schemas.openxmlformats.org/officeDocument/2006/relationships/image" Target="../media/image352.png"/><Relationship Id="rId31" Type="http://schemas.openxmlformats.org/officeDocument/2006/relationships/customXml" Target="../ink/ink219.xml"/><Relationship Id="rId309" Type="http://schemas.openxmlformats.org/officeDocument/2006/relationships/customXml" Target="../ink/ink358.xml"/><Relationship Id="rId308" Type="http://schemas.openxmlformats.org/officeDocument/2006/relationships/image" Target="../media/image351.png"/><Relationship Id="rId307" Type="http://schemas.openxmlformats.org/officeDocument/2006/relationships/customXml" Target="../ink/ink357.xml"/><Relationship Id="rId306" Type="http://schemas.openxmlformats.org/officeDocument/2006/relationships/image" Target="../media/image350.png"/><Relationship Id="rId305" Type="http://schemas.openxmlformats.org/officeDocument/2006/relationships/customXml" Target="../ink/ink356.xml"/><Relationship Id="rId304" Type="http://schemas.openxmlformats.org/officeDocument/2006/relationships/image" Target="../media/image349.png"/><Relationship Id="rId303" Type="http://schemas.openxmlformats.org/officeDocument/2006/relationships/customXml" Target="../ink/ink355.xml"/><Relationship Id="rId302" Type="http://schemas.openxmlformats.org/officeDocument/2006/relationships/image" Target="../media/image348.png"/><Relationship Id="rId301" Type="http://schemas.openxmlformats.org/officeDocument/2006/relationships/customXml" Target="../ink/ink354.xml"/><Relationship Id="rId300" Type="http://schemas.openxmlformats.org/officeDocument/2006/relationships/image" Target="../media/image347.png"/><Relationship Id="rId30" Type="http://schemas.openxmlformats.org/officeDocument/2006/relationships/image" Target="../media/image212.png"/><Relationship Id="rId3" Type="http://schemas.openxmlformats.org/officeDocument/2006/relationships/customXml" Target="../ink/ink205.xml"/><Relationship Id="rId299" Type="http://schemas.openxmlformats.org/officeDocument/2006/relationships/customXml" Target="../ink/ink353.xml"/><Relationship Id="rId298" Type="http://schemas.openxmlformats.org/officeDocument/2006/relationships/image" Target="../media/image346.png"/><Relationship Id="rId297" Type="http://schemas.openxmlformats.org/officeDocument/2006/relationships/customXml" Target="../ink/ink352.xml"/><Relationship Id="rId296" Type="http://schemas.openxmlformats.org/officeDocument/2006/relationships/image" Target="../media/image345.png"/><Relationship Id="rId295" Type="http://schemas.openxmlformats.org/officeDocument/2006/relationships/customXml" Target="../ink/ink351.xml"/><Relationship Id="rId294" Type="http://schemas.openxmlformats.org/officeDocument/2006/relationships/image" Target="../media/image344.png"/><Relationship Id="rId293" Type="http://schemas.openxmlformats.org/officeDocument/2006/relationships/customXml" Target="../ink/ink350.xml"/><Relationship Id="rId292" Type="http://schemas.openxmlformats.org/officeDocument/2006/relationships/image" Target="../media/image343.png"/><Relationship Id="rId291" Type="http://schemas.openxmlformats.org/officeDocument/2006/relationships/customXml" Target="../ink/ink349.xml"/><Relationship Id="rId290" Type="http://schemas.openxmlformats.org/officeDocument/2006/relationships/image" Target="../media/image342.png"/><Relationship Id="rId29" Type="http://schemas.openxmlformats.org/officeDocument/2006/relationships/customXml" Target="../ink/ink218.xml"/><Relationship Id="rId289" Type="http://schemas.openxmlformats.org/officeDocument/2006/relationships/customXml" Target="../ink/ink348.xml"/><Relationship Id="rId288" Type="http://schemas.openxmlformats.org/officeDocument/2006/relationships/image" Target="../media/image341.png"/><Relationship Id="rId287" Type="http://schemas.openxmlformats.org/officeDocument/2006/relationships/customXml" Target="../ink/ink347.xml"/><Relationship Id="rId286" Type="http://schemas.openxmlformats.org/officeDocument/2006/relationships/image" Target="../media/image340.png"/><Relationship Id="rId285" Type="http://schemas.openxmlformats.org/officeDocument/2006/relationships/customXml" Target="../ink/ink346.xml"/><Relationship Id="rId284" Type="http://schemas.openxmlformats.org/officeDocument/2006/relationships/image" Target="../media/image339.png"/><Relationship Id="rId283" Type="http://schemas.openxmlformats.org/officeDocument/2006/relationships/customXml" Target="../ink/ink345.xml"/><Relationship Id="rId282" Type="http://schemas.openxmlformats.org/officeDocument/2006/relationships/image" Target="../media/image338.png"/><Relationship Id="rId281" Type="http://schemas.openxmlformats.org/officeDocument/2006/relationships/customXml" Target="../ink/ink344.xml"/><Relationship Id="rId280" Type="http://schemas.openxmlformats.org/officeDocument/2006/relationships/image" Target="../media/image337.png"/><Relationship Id="rId28" Type="http://schemas.openxmlformats.org/officeDocument/2006/relationships/image" Target="../media/image211.png"/><Relationship Id="rId279" Type="http://schemas.openxmlformats.org/officeDocument/2006/relationships/customXml" Target="../ink/ink343.xml"/><Relationship Id="rId278" Type="http://schemas.openxmlformats.org/officeDocument/2006/relationships/image" Target="../media/image336.png"/><Relationship Id="rId277" Type="http://schemas.openxmlformats.org/officeDocument/2006/relationships/customXml" Target="../ink/ink342.xml"/><Relationship Id="rId276" Type="http://schemas.openxmlformats.org/officeDocument/2006/relationships/image" Target="../media/image335.png"/><Relationship Id="rId275" Type="http://schemas.openxmlformats.org/officeDocument/2006/relationships/customXml" Target="../ink/ink341.xml"/><Relationship Id="rId274" Type="http://schemas.openxmlformats.org/officeDocument/2006/relationships/image" Target="../media/image334.png"/><Relationship Id="rId273" Type="http://schemas.openxmlformats.org/officeDocument/2006/relationships/customXml" Target="../ink/ink340.xml"/><Relationship Id="rId272" Type="http://schemas.openxmlformats.org/officeDocument/2006/relationships/image" Target="../media/image333.png"/><Relationship Id="rId271" Type="http://schemas.openxmlformats.org/officeDocument/2006/relationships/customXml" Target="../ink/ink339.xml"/><Relationship Id="rId270" Type="http://schemas.openxmlformats.org/officeDocument/2006/relationships/image" Target="../media/image332.png"/><Relationship Id="rId27" Type="http://schemas.openxmlformats.org/officeDocument/2006/relationships/customXml" Target="../ink/ink217.xml"/><Relationship Id="rId269" Type="http://schemas.openxmlformats.org/officeDocument/2006/relationships/customXml" Target="../ink/ink338.xml"/><Relationship Id="rId268" Type="http://schemas.openxmlformats.org/officeDocument/2006/relationships/image" Target="../media/image331.png"/><Relationship Id="rId267" Type="http://schemas.openxmlformats.org/officeDocument/2006/relationships/customXml" Target="../ink/ink337.xml"/><Relationship Id="rId266" Type="http://schemas.openxmlformats.org/officeDocument/2006/relationships/image" Target="../media/image330.png"/><Relationship Id="rId265" Type="http://schemas.openxmlformats.org/officeDocument/2006/relationships/customXml" Target="../ink/ink336.xml"/><Relationship Id="rId264" Type="http://schemas.openxmlformats.org/officeDocument/2006/relationships/image" Target="../media/image329.png"/><Relationship Id="rId263" Type="http://schemas.openxmlformats.org/officeDocument/2006/relationships/customXml" Target="../ink/ink335.xml"/><Relationship Id="rId262" Type="http://schemas.openxmlformats.org/officeDocument/2006/relationships/image" Target="../media/image328.png"/><Relationship Id="rId261" Type="http://schemas.openxmlformats.org/officeDocument/2006/relationships/customXml" Target="../ink/ink334.xml"/><Relationship Id="rId260" Type="http://schemas.openxmlformats.org/officeDocument/2006/relationships/image" Target="../media/image327.png"/><Relationship Id="rId26" Type="http://schemas.openxmlformats.org/officeDocument/2006/relationships/image" Target="../media/image210.png"/><Relationship Id="rId259" Type="http://schemas.openxmlformats.org/officeDocument/2006/relationships/customXml" Target="../ink/ink333.xml"/><Relationship Id="rId258" Type="http://schemas.openxmlformats.org/officeDocument/2006/relationships/image" Target="../media/image326.png"/><Relationship Id="rId257" Type="http://schemas.openxmlformats.org/officeDocument/2006/relationships/customXml" Target="../ink/ink332.xml"/><Relationship Id="rId256" Type="http://schemas.openxmlformats.org/officeDocument/2006/relationships/image" Target="../media/image325.png"/><Relationship Id="rId255" Type="http://schemas.openxmlformats.org/officeDocument/2006/relationships/customXml" Target="../ink/ink331.xml"/><Relationship Id="rId254" Type="http://schemas.openxmlformats.org/officeDocument/2006/relationships/image" Target="../media/image324.png"/><Relationship Id="rId253" Type="http://schemas.openxmlformats.org/officeDocument/2006/relationships/customXml" Target="../ink/ink330.xml"/><Relationship Id="rId252" Type="http://schemas.openxmlformats.org/officeDocument/2006/relationships/image" Target="../media/image323.png"/><Relationship Id="rId251" Type="http://schemas.openxmlformats.org/officeDocument/2006/relationships/customXml" Target="../ink/ink329.xml"/><Relationship Id="rId250" Type="http://schemas.openxmlformats.org/officeDocument/2006/relationships/image" Target="../media/image322.png"/><Relationship Id="rId25" Type="http://schemas.openxmlformats.org/officeDocument/2006/relationships/customXml" Target="../ink/ink216.xml"/><Relationship Id="rId249" Type="http://schemas.openxmlformats.org/officeDocument/2006/relationships/customXml" Target="../ink/ink328.xml"/><Relationship Id="rId248" Type="http://schemas.openxmlformats.org/officeDocument/2006/relationships/image" Target="../media/image321.png"/><Relationship Id="rId247" Type="http://schemas.openxmlformats.org/officeDocument/2006/relationships/customXml" Target="../ink/ink327.xml"/><Relationship Id="rId246" Type="http://schemas.openxmlformats.org/officeDocument/2006/relationships/image" Target="../media/image320.png"/><Relationship Id="rId245" Type="http://schemas.openxmlformats.org/officeDocument/2006/relationships/customXml" Target="../ink/ink326.xml"/><Relationship Id="rId244" Type="http://schemas.openxmlformats.org/officeDocument/2006/relationships/image" Target="../media/image319.png"/><Relationship Id="rId243" Type="http://schemas.openxmlformats.org/officeDocument/2006/relationships/customXml" Target="../ink/ink325.xml"/><Relationship Id="rId242" Type="http://schemas.openxmlformats.org/officeDocument/2006/relationships/image" Target="../media/image318.png"/><Relationship Id="rId241" Type="http://schemas.openxmlformats.org/officeDocument/2006/relationships/customXml" Target="../ink/ink324.xml"/><Relationship Id="rId240" Type="http://schemas.openxmlformats.org/officeDocument/2006/relationships/image" Target="../media/image317.png"/><Relationship Id="rId24" Type="http://schemas.openxmlformats.org/officeDocument/2006/relationships/image" Target="../media/image209.png"/><Relationship Id="rId239" Type="http://schemas.openxmlformats.org/officeDocument/2006/relationships/customXml" Target="../ink/ink323.xml"/><Relationship Id="rId238" Type="http://schemas.openxmlformats.org/officeDocument/2006/relationships/image" Target="../media/image316.png"/><Relationship Id="rId237" Type="http://schemas.openxmlformats.org/officeDocument/2006/relationships/customXml" Target="../ink/ink322.xml"/><Relationship Id="rId236" Type="http://schemas.openxmlformats.org/officeDocument/2006/relationships/image" Target="../media/image315.png"/><Relationship Id="rId235" Type="http://schemas.openxmlformats.org/officeDocument/2006/relationships/customXml" Target="../ink/ink321.xml"/><Relationship Id="rId234" Type="http://schemas.openxmlformats.org/officeDocument/2006/relationships/image" Target="../media/image314.png"/><Relationship Id="rId233" Type="http://schemas.openxmlformats.org/officeDocument/2006/relationships/customXml" Target="../ink/ink320.xml"/><Relationship Id="rId232" Type="http://schemas.openxmlformats.org/officeDocument/2006/relationships/image" Target="../media/image313.png"/><Relationship Id="rId231" Type="http://schemas.openxmlformats.org/officeDocument/2006/relationships/customXml" Target="../ink/ink319.xml"/><Relationship Id="rId230" Type="http://schemas.openxmlformats.org/officeDocument/2006/relationships/image" Target="../media/image312.png"/><Relationship Id="rId23" Type="http://schemas.openxmlformats.org/officeDocument/2006/relationships/customXml" Target="../ink/ink215.xml"/><Relationship Id="rId229" Type="http://schemas.openxmlformats.org/officeDocument/2006/relationships/customXml" Target="../ink/ink318.xml"/><Relationship Id="rId228" Type="http://schemas.openxmlformats.org/officeDocument/2006/relationships/image" Target="../media/image311.png"/><Relationship Id="rId227" Type="http://schemas.openxmlformats.org/officeDocument/2006/relationships/customXml" Target="../ink/ink317.xml"/><Relationship Id="rId226" Type="http://schemas.openxmlformats.org/officeDocument/2006/relationships/image" Target="../media/image310.png"/><Relationship Id="rId225" Type="http://schemas.openxmlformats.org/officeDocument/2006/relationships/customXml" Target="../ink/ink316.xml"/><Relationship Id="rId224" Type="http://schemas.openxmlformats.org/officeDocument/2006/relationships/image" Target="../media/image309.png"/><Relationship Id="rId223" Type="http://schemas.openxmlformats.org/officeDocument/2006/relationships/customXml" Target="../ink/ink315.xml"/><Relationship Id="rId222" Type="http://schemas.openxmlformats.org/officeDocument/2006/relationships/image" Target="../media/image308.png"/><Relationship Id="rId221" Type="http://schemas.openxmlformats.org/officeDocument/2006/relationships/customXml" Target="../ink/ink314.xml"/><Relationship Id="rId220" Type="http://schemas.openxmlformats.org/officeDocument/2006/relationships/image" Target="../media/image307.png"/><Relationship Id="rId22" Type="http://schemas.openxmlformats.org/officeDocument/2006/relationships/image" Target="../media/image208.png"/><Relationship Id="rId219" Type="http://schemas.openxmlformats.org/officeDocument/2006/relationships/customXml" Target="../ink/ink313.xml"/><Relationship Id="rId218" Type="http://schemas.openxmlformats.org/officeDocument/2006/relationships/image" Target="../media/image306.png"/><Relationship Id="rId217" Type="http://schemas.openxmlformats.org/officeDocument/2006/relationships/customXml" Target="../ink/ink312.xml"/><Relationship Id="rId216" Type="http://schemas.openxmlformats.org/officeDocument/2006/relationships/image" Target="../media/image305.png"/><Relationship Id="rId215" Type="http://schemas.openxmlformats.org/officeDocument/2006/relationships/customXml" Target="../ink/ink311.xml"/><Relationship Id="rId214" Type="http://schemas.openxmlformats.org/officeDocument/2006/relationships/image" Target="../media/image304.png"/><Relationship Id="rId213" Type="http://schemas.openxmlformats.org/officeDocument/2006/relationships/customXml" Target="../ink/ink310.xml"/><Relationship Id="rId212" Type="http://schemas.openxmlformats.org/officeDocument/2006/relationships/image" Target="../media/image303.png"/><Relationship Id="rId211" Type="http://schemas.openxmlformats.org/officeDocument/2006/relationships/customXml" Target="../ink/ink309.xml"/><Relationship Id="rId210" Type="http://schemas.openxmlformats.org/officeDocument/2006/relationships/image" Target="../media/image302.png"/><Relationship Id="rId21" Type="http://schemas.openxmlformats.org/officeDocument/2006/relationships/customXml" Target="../ink/ink214.xml"/><Relationship Id="rId209" Type="http://schemas.openxmlformats.org/officeDocument/2006/relationships/customXml" Target="../ink/ink308.xml"/><Relationship Id="rId208" Type="http://schemas.openxmlformats.org/officeDocument/2006/relationships/image" Target="../media/image301.png"/><Relationship Id="rId207" Type="http://schemas.openxmlformats.org/officeDocument/2006/relationships/customXml" Target="../ink/ink307.xml"/><Relationship Id="rId206" Type="http://schemas.openxmlformats.org/officeDocument/2006/relationships/image" Target="../media/image300.png"/><Relationship Id="rId205" Type="http://schemas.openxmlformats.org/officeDocument/2006/relationships/customXml" Target="../ink/ink306.xml"/><Relationship Id="rId204" Type="http://schemas.openxmlformats.org/officeDocument/2006/relationships/image" Target="../media/image299.png"/><Relationship Id="rId203" Type="http://schemas.openxmlformats.org/officeDocument/2006/relationships/customXml" Target="../ink/ink305.xml"/><Relationship Id="rId202" Type="http://schemas.openxmlformats.org/officeDocument/2006/relationships/image" Target="../media/image298.png"/><Relationship Id="rId201" Type="http://schemas.openxmlformats.org/officeDocument/2006/relationships/customXml" Target="../ink/ink304.xml"/><Relationship Id="rId200" Type="http://schemas.openxmlformats.org/officeDocument/2006/relationships/image" Target="../media/image297.png"/><Relationship Id="rId20" Type="http://schemas.openxmlformats.org/officeDocument/2006/relationships/image" Target="../media/image207.png"/><Relationship Id="rId2" Type="http://schemas.openxmlformats.org/officeDocument/2006/relationships/image" Target="../media/image198.png"/><Relationship Id="rId199" Type="http://schemas.openxmlformats.org/officeDocument/2006/relationships/customXml" Target="../ink/ink303.xml"/><Relationship Id="rId198" Type="http://schemas.openxmlformats.org/officeDocument/2006/relationships/image" Target="../media/image296.png"/><Relationship Id="rId197" Type="http://schemas.openxmlformats.org/officeDocument/2006/relationships/customXml" Target="../ink/ink302.xml"/><Relationship Id="rId196" Type="http://schemas.openxmlformats.org/officeDocument/2006/relationships/image" Target="../media/image295.png"/><Relationship Id="rId195" Type="http://schemas.openxmlformats.org/officeDocument/2006/relationships/customXml" Target="../ink/ink301.xml"/><Relationship Id="rId194" Type="http://schemas.openxmlformats.org/officeDocument/2006/relationships/image" Target="../media/image294.png"/><Relationship Id="rId193" Type="http://schemas.openxmlformats.org/officeDocument/2006/relationships/customXml" Target="../ink/ink300.xml"/><Relationship Id="rId192" Type="http://schemas.openxmlformats.org/officeDocument/2006/relationships/image" Target="../media/image293.png"/><Relationship Id="rId191" Type="http://schemas.openxmlformats.org/officeDocument/2006/relationships/customXml" Target="../ink/ink299.xml"/><Relationship Id="rId190" Type="http://schemas.openxmlformats.org/officeDocument/2006/relationships/image" Target="../media/image292.png"/><Relationship Id="rId19" Type="http://schemas.openxmlformats.org/officeDocument/2006/relationships/customXml" Target="../ink/ink213.xml"/><Relationship Id="rId189" Type="http://schemas.openxmlformats.org/officeDocument/2006/relationships/customXml" Target="../ink/ink298.xml"/><Relationship Id="rId188" Type="http://schemas.openxmlformats.org/officeDocument/2006/relationships/image" Target="../media/image291.png"/><Relationship Id="rId187" Type="http://schemas.openxmlformats.org/officeDocument/2006/relationships/customXml" Target="../ink/ink297.xml"/><Relationship Id="rId186" Type="http://schemas.openxmlformats.org/officeDocument/2006/relationships/image" Target="../media/image290.png"/><Relationship Id="rId185" Type="http://schemas.openxmlformats.org/officeDocument/2006/relationships/customXml" Target="../ink/ink296.xml"/><Relationship Id="rId184" Type="http://schemas.openxmlformats.org/officeDocument/2006/relationships/image" Target="../media/image289.png"/><Relationship Id="rId183" Type="http://schemas.openxmlformats.org/officeDocument/2006/relationships/customXml" Target="../ink/ink295.xml"/><Relationship Id="rId182" Type="http://schemas.openxmlformats.org/officeDocument/2006/relationships/image" Target="../media/image288.png"/><Relationship Id="rId181" Type="http://schemas.openxmlformats.org/officeDocument/2006/relationships/customXml" Target="../ink/ink294.xml"/><Relationship Id="rId180" Type="http://schemas.openxmlformats.org/officeDocument/2006/relationships/image" Target="../media/image287.png"/><Relationship Id="rId18" Type="http://schemas.openxmlformats.org/officeDocument/2006/relationships/image" Target="../media/image206.png"/><Relationship Id="rId179" Type="http://schemas.openxmlformats.org/officeDocument/2006/relationships/customXml" Target="../ink/ink293.xml"/><Relationship Id="rId178" Type="http://schemas.openxmlformats.org/officeDocument/2006/relationships/image" Target="../media/image286.png"/><Relationship Id="rId177" Type="http://schemas.openxmlformats.org/officeDocument/2006/relationships/customXml" Target="../ink/ink292.xml"/><Relationship Id="rId176" Type="http://schemas.openxmlformats.org/officeDocument/2006/relationships/image" Target="../media/image285.png"/><Relationship Id="rId175" Type="http://schemas.openxmlformats.org/officeDocument/2006/relationships/customXml" Target="../ink/ink291.xml"/><Relationship Id="rId174" Type="http://schemas.openxmlformats.org/officeDocument/2006/relationships/image" Target="../media/image284.png"/><Relationship Id="rId173" Type="http://schemas.openxmlformats.org/officeDocument/2006/relationships/customXml" Target="../ink/ink290.xml"/><Relationship Id="rId172" Type="http://schemas.openxmlformats.org/officeDocument/2006/relationships/image" Target="../media/image283.png"/><Relationship Id="rId171" Type="http://schemas.openxmlformats.org/officeDocument/2006/relationships/customXml" Target="../ink/ink289.xml"/><Relationship Id="rId170" Type="http://schemas.openxmlformats.org/officeDocument/2006/relationships/image" Target="../media/image282.png"/><Relationship Id="rId17" Type="http://schemas.openxmlformats.org/officeDocument/2006/relationships/customXml" Target="../ink/ink212.xml"/><Relationship Id="rId169" Type="http://schemas.openxmlformats.org/officeDocument/2006/relationships/customXml" Target="../ink/ink288.xml"/><Relationship Id="rId168" Type="http://schemas.openxmlformats.org/officeDocument/2006/relationships/image" Target="../media/image281.png"/><Relationship Id="rId167" Type="http://schemas.openxmlformats.org/officeDocument/2006/relationships/customXml" Target="../ink/ink287.xml"/><Relationship Id="rId166" Type="http://schemas.openxmlformats.org/officeDocument/2006/relationships/image" Target="../media/image280.png"/><Relationship Id="rId165" Type="http://schemas.openxmlformats.org/officeDocument/2006/relationships/customXml" Target="../ink/ink286.xml"/><Relationship Id="rId164" Type="http://schemas.openxmlformats.org/officeDocument/2006/relationships/image" Target="../media/image279.png"/><Relationship Id="rId163" Type="http://schemas.openxmlformats.org/officeDocument/2006/relationships/customXml" Target="../ink/ink285.xml"/><Relationship Id="rId162" Type="http://schemas.openxmlformats.org/officeDocument/2006/relationships/image" Target="../media/image278.png"/><Relationship Id="rId161" Type="http://schemas.openxmlformats.org/officeDocument/2006/relationships/customXml" Target="../ink/ink284.xml"/><Relationship Id="rId160" Type="http://schemas.openxmlformats.org/officeDocument/2006/relationships/image" Target="../media/image277.png"/><Relationship Id="rId16" Type="http://schemas.openxmlformats.org/officeDocument/2006/relationships/image" Target="../media/image205.png"/><Relationship Id="rId159" Type="http://schemas.openxmlformats.org/officeDocument/2006/relationships/customXml" Target="../ink/ink283.xml"/><Relationship Id="rId158" Type="http://schemas.openxmlformats.org/officeDocument/2006/relationships/image" Target="../media/image276.png"/><Relationship Id="rId157" Type="http://schemas.openxmlformats.org/officeDocument/2006/relationships/customXml" Target="../ink/ink282.xml"/><Relationship Id="rId156" Type="http://schemas.openxmlformats.org/officeDocument/2006/relationships/image" Target="../media/image275.png"/><Relationship Id="rId155" Type="http://schemas.openxmlformats.org/officeDocument/2006/relationships/customXml" Target="../ink/ink281.xml"/><Relationship Id="rId154" Type="http://schemas.openxmlformats.org/officeDocument/2006/relationships/image" Target="../media/image274.png"/><Relationship Id="rId153" Type="http://schemas.openxmlformats.org/officeDocument/2006/relationships/customXml" Target="../ink/ink280.xml"/><Relationship Id="rId152" Type="http://schemas.openxmlformats.org/officeDocument/2006/relationships/image" Target="../media/image273.png"/><Relationship Id="rId151" Type="http://schemas.openxmlformats.org/officeDocument/2006/relationships/customXml" Target="../ink/ink279.xml"/><Relationship Id="rId150" Type="http://schemas.openxmlformats.org/officeDocument/2006/relationships/image" Target="../media/image272.png"/><Relationship Id="rId15" Type="http://schemas.openxmlformats.org/officeDocument/2006/relationships/customXml" Target="../ink/ink211.xml"/><Relationship Id="rId149" Type="http://schemas.openxmlformats.org/officeDocument/2006/relationships/customXml" Target="../ink/ink278.xml"/><Relationship Id="rId148" Type="http://schemas.openxmlformats.org/officeDocument/2006/relationships/image" Target="../media/image271.png"/><Relationship Id="rId147" Type="http://schemas.openxmlformats.org/officeDocument/2006/relationships/customXml" Target="../ink/ink277.xml"/><Relationship Id="rId146" Type="http://schemas.openxmlformats.org/officeDocument/2006/relationships/image" Target="../media/image270.png"/><Relationship Id="rId145" Type="http://schemas.openxmlformats.org/officeDocument/2006/relationships/customXml" Target="../ink/ink276.xml"/><Relationship Id="rId144" Type="http://schemas.openxmlformats.org/officeDocument/2006/relationships/image" Target="../media/image269.png"/><Relationship Id="rId143" Type="http://schemas.openxmlformats.org/officeDocument/2006/relationships/customXml" Target="../ink/ink275.xml"/><Relationship Id="rId142" Type="http://schemas.openxmlformats.org/officeDocument/2006/relationships/image" Target="../media/image268.png"/><Relationship Id="rId141" Type="http://schemas.openxmlformats.org/officeDocument/2006/relationships/customXml" Target="../ink/ink274.xml"/><Relationship Id="rId140" Type="http://schemas.openxmlformats.org/officeDocument/2006/relationships/image" Target="../media/image267.png"/><Relationship Id="rId14" Type="http://schemas.openxmlformats.org/officeDocument/2006/relationships/image" Target="../media/image204.png"/><Relationship Id="rId139" Type="http://schemas.openxmlformats.org/officeDocument/2006/relationships/customXml" Target="../ink/ink273.xml"/><Relationship Id="rId138" Type="http://schemas.openxmlformats.org/officeDocument/2006/relationships/image" Target="../media/image266.png"/><Relationship Id="rId137" Type="http://schemas.openxmlformats.org/officeDocument/2006/relationships/customXml" Target="../ink/ink272.xml"/><Relationship Id="rId136" Type="http://schemas.openxmlformats.org/officeDocument/2006/relationships/image" Target="../media/image265.png"/><Relationship Id="rId135" Type="http://schemas.openxmlformats.org/officeDocument/2006/relationships/customXml" Target="../ink/ink271.xml"/><Relationship Id="rId134" Type="http://schemas.openxmlformats.org/officeDocument/2006/relationships/image" Target="../media/image264.png"/><Relationship Id="rId133" Type="http://schemas.openxmlformats.org/officeDocument/2006/relationships/customXml" Target="../ink/ink270.xml"/><Relationship Id="rId132" Type="http://schemas.openxmlformats.org/officeDocument/2006/relationships/image" Target="../media/image263.png"/><Relationship Id="rId131" Type="http://schemas.openxmlformats.org/officeDocument/2006/relationships/customXml" Target="../ink/ink269.xml"/><Relationship Id="rId130" Type="http://schemas.openxmlformats.org/officeDocument/2006/relationships/image" Target="../media/image262.png"/><Relationship Id="rId13" Type="http://schemas.openxmlformats.org/officeDocument/2006/relationships/customXml" Target="../ink/ink210.xml"/><Relationship Id="rId129" Type="http://schemas.openxmlformats.org/officeDocument/2006/relationships/customXml" Target="../ink/ink268.xml"/><Relationship Id="rId128" Type="http://schemas.openxmlformats.org/officeDocument/2006/relationships/image" Target="../media/image261.png"/><Relationship Id="rId127" Type="http://schemas.openxmlformats.org/officeDocument/2006/relationships/customXml" Target="../ink/ink267.xml"/><Relationship Id="rId126" Type="http://schemas.openxmlformats.org/officeDocument/2006/relationships/image" Target="../media/image260.png"/><Relationship Id="rId125" Type="http://schemas.openxmlformats.org/officeDocument/2006/relationships/customXml" Target="../ink/ink266.xml"/><Relationship Id="rId124" Type="http://schemas.openxmlformats.org/officeDocument/2006/relationships/image" Target="../media/image259.png"/><Relationship Id="rId123" Type="http://schemas.openxmlformats.org/officeDocument/2006/relationships/customXml" Target="../ink/ink265.xml"/><Relationship Id="rId122" Type="http://schemas.openxmlformats.org/officeDocument/2006/relationships/image" Target="../media/image258.png"/><Relationship Id="rId121" Type="http://schemas.openxmlformats.org/officeDocument/2006/relationships/customXml" Target="../ink/ink264.xml"/><Relationship Id="rId120" Type="http://schemas.openxmlformats.org/officeDocument/2006/relationships/image" Target="../media/image257.png"/><Relationship Id="rId12" Type="http://schemas.openxmlformats.org/officeDocument/2006/relationships/image" Target="../media/image203.png"/><Relationship Id="rId119" Type="http://schemas.openxmlformats.org/officeDocument/2006/relationships/customXml" Target="../ink/ink263.xml"/><Relationship Id="rId118" Type="http://schemas.openxmlformats.org/officeDocument/2006/relationships/image" Target="../media/image256.png"/><Relationship Id="rId117" Type="http://schemas.openxmlformats.org/officeDocument/2006/relationships/customXml" Target="../ink/ink262.xml"/><Relationship Id="rId116" Type="http://schemas.openxmlformats.org/officeDocument/2006/relationships/image" Target="../media/image255.png"/><Relationship Id="rId115" Type="http://schemas.openxmlformats.org/officeDocument/2006/relationships/customXml" Target="../ink/ink261.xml"/><Relationship Id="rId114" Type="http://schemas.openxmlformats.org/officeDocument/2006/relationships/image" Target="../media/image254.png"/><Relationship Id="rId113" Type="http://schemas.openxmlformats.org/officeDocument/2006/relationships/customXml" Target="../ink/ink260.xml"/><Relationship Id="rId112" Type="http://schemas.openxmlformats.org/officeDocument/2006/relationships/image" Target="../media/image253.png"/><Relationship Id="rId111" Type="http://schemas.openxmlformats.org/officeDocument/2006/relationships/customXml" Target="../ink/ink259.xml"/><Relationship Id="rId110" Type="http://schemas.openxmlformats.org/officeDocument/2006/relationships/image" Target="../media/image252.png"/><Relationship Id="rId11" Type="http://schemas.openxmlformats.org/officeDocument/2006/relationships/customXml" Target="../ink/ink209.xml"/><Relationship Id="rId109" Type="http://schemas.openxmlformats.org/officeDocument/2006/relationships/customXml" Target="../ink/ink258.xml"/><Relationship Id="rId108" Type="http://schemas.openxmlformats.org/officeDocument/2006/relationships/image" Target="../media/image251.png"/><Relationship Id="rId107" Type="http://schemas.openxmlformats.org/officeDocument/2006/relationships/customXml" Target="../ink/ink257.xml"/><Relationship Id="rId106" Type="http://schemas.openxmlformats.org/officeDocument/2006/relationships/image" Target="../media/image250.png"/><Relationship Id="rId105" Type="http://schemas.openxmlformats.org/officeDocument/2006/relationships/customXml" Target="../ink/ink256.xml"/><Relationship Id="rId104" Type="http://schemas.openxmlformats.org/officeDocument/2006/relationships/image" Target="../media/image249.png"/><Relationship Id="rId103" Type="http://schemas.openxmlformats.org/officeDocument/2006/relationships/customXml" Target="../ink/ink255.xml"/><Relationship Id="rId102" Type="http://schemas.openxmlformats.org/officeDocument/2006/relationships/image" Target="../media/image248.png"/><Relationship Id="rId101" Type="http://schemas.openxmlformats.org/officeDocument/2006/relationships/customXml" Target="../ink/ink254.xml"/><Relationship Id="rId100" Type="http://schemas.openxmlformats.org/officeDocument/2006/relationships/image" Target="../media/image247.png"/><Relationship Id="rId10" Type="http://schemas.openxmlformats.org/officeDocument/2006/relationships/image" Target="../media/image202.png"/><Relationship Id="rId1" Type="http://schemas.openxmlformats.org/officeDocument/2006/relationships/image" Target="../media/image19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5.png"/><Relationship Id="rId1" Type="http://schemas.openxmlformats.org/officeDocument/2006/relationships/image" Target="../media/image37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383.xml"/><Relationship Id="rId8" Type="http://schemas.openxmlformats.org/officeDocument/2006/relationships/image" Target="../media/image380.png"/><Relationship Id="rId7" Type="http://schemas.openxmlformats.org/officeDocument/2006/relationships/customXml" Target="../ink/ink382.xml"/><Relationship Id="rId6" Type="http://schemas.openxmlformats.org/officeDocument/2006/relationships/image" Target="../media/image379.png"/><Relationship Id="rId5" Type="http://schemas.openxmlformats.org/officeDocument/2006/relationships/customXml" Target="../ink/ink381.xml"/><Relationship Id="rId4" Type="http://schemas.openxmlformats.org/officeDocument/2006/relationships/image" Target="../media/image378.png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391.png"/><Relationship Id="rId31" Type="http://schemas.openxmlformats.org/officeDocument/2006/relationships/customXml" Target="../ink/ink394.xml"/><Relationship Id="rId30" Type="http://schemas.openxmlformats.org/officeDocument/2006/relationships/image" Target="../media/image390.png"/><Relationship Id="rId3" Type="http://schemas.openxmlformats.org/officeDocument/2006/relationships/customXml" Target="../ink/ink380.xml"/><Relationship Id="rId29" Type="http://schemas.openxmlformats.org/officeDocument/2006/relationships/customXml" Target="../ink/ink393.xml"/><Relationship Id="rId28" Type="http://schemas.openxmlformats.org/officeDocument/2006/relationships/image" Target="../media/image389.png"/><Relationship Id="rId27" Type="http://schemas.openxmlformats.org/officeDocument/2006/relationships/customXml" Target="../ink/ink392.xml"/><Relationship Id="rId26" Type="http://schemas.openxmlformats.org/officeDocument/2006/relationships/image" Target="../media/image388.png"/><Relationship Id="rId25" Type="http://schemas.openxmlformats.org/officeDocument/2006/relationships/customXml" Target="../ink/ink391.xml"/><Relationship Id="rId24" Type="http://schemas.openxmlformats.org/officeDocument/2006/relationships/image" Target="../media/image83.png"/><Relationship Id="rId23" Type="http://schemas.openxmlformats.org/officeDocument/2006/relationships/customXml" Target="../ink/ink390.xml"/><Relationship Id="rId22" Type="http://schemas.openxmlformats.org/officeDocument/2006/relationships/image" Target="../media/image387.png"/><Relationship Id="rId21" Type="http://schemas.openxmlformats.org/officeDocument/2006/relationships/customXml" Target="../ink/ink389.xml"/><Relationship Id="rId20" Type="http://schemas.openxmlformats.org/officeDocument/2006/relationships/image" Target="../media/image386.png"/><Relationship Id="rId2" Type="http://schemas.openxmlformats.org/officeDocument/2006/relationships/image" Target="../media/image377.png"/><Relationship Id="rId19" Type="http://schemas.openxmlformats.org/officeDocument/2006/relationships/customXml" Target="../ink/ink388.xml"/><Relationship Id="rId18" Type="http://schemas.openxmlformats.org/officeDocument/2006/relationships/image" Target="../media/image385.png"/><Relationship Id="rId17" Type="http://schemas.openxmlformats.org/officeDocument/2006/relationships/customXml" Target="../ink/ink387.xml"/><Relationship Id="rId16" Type="http://schemas.openxmlformats.org/officeDocument/2006/relationships/image" Target="../media/image384.png"/><Relationship Id="rId15" Type="http://schemas.openxmlformats.org/officeDocument/2006/relationships/customXml" Target="../ink/ink386.xml"/><Relationship Id="rId14" Type="http://schemas.openxmlformats.org/officeDocument/2006/relationships/image" Target="../media/image383.png"/><Relationship Id="rId13" Type="http://schemas.openxmlformats.org/officeDocument/2006/relationships/customXml" Target="../ink/ink385.xml"/><Relationship Id="rId12" Type="http://schemas.openxmlformats.org/officeDocument/2006/relationships/image" Target="../media/image382.png"/><Relationship Id="rId11" Type="http://schemas.openxmlformats.org/officeDocument/2006/relationships/customXml" Target="../ink/ink384.xml"/><Relationship Id="rId10" Type="http://schemas.openxmlformats.org/officeDocument/2006/relationships/image" Target="../media/image381.png"/><Relationship Id="rId1" Type="http://schemas.openxmlformats.org/officeDocument/2006/relationships/image" Target="../media/image3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Campos Vetoriais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Campo vetorial conservativo</a:t>
            </a:r>
            <a:endParaRPr lang="pt-PT" altLang="en-US" sz="3600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Content Placeholder 179"/>
              <p:cNvSpPr/>
              <p:nvPr>
                <p:ph idx="1"/>
              </p:nvPr>
            </p:nvSpPr>
            <p:spPr/>
            <p:txBody>
              <a:bodyPr/>
              <a:p>
                <a:r>
                  <a:t>Um campo vetorial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F</m:t>
                    </m:r>
                  </m:oMath>
                </a14:m>
                <a:r>
                  <a:t> é chamado </a:t>
                </a:r>
                <a:r>
                  <a:rPr b="1"/>
                  <a:t>campo vetorial conservativo</a:t>
                </a:r>
                <a:r>
                  <a:t> se ele for o gradiente de</a:t>
                </a:r>
              </a:p>
              <a:p>
                <a:pPr marL="0" indent="0">
                  <a:buNone/>
                </a:pPr>
                <a:r>
                  <a:t>alguma função escalar, ou seja, se existir uma função f tal que F</a:t>
                </a:r>
                <a:r>
                  <a:rPr lang="pt-PT"/>
                  <a:t>=</a:t>
                </a:r>
                <a:r>
                  <a:t> </a:t>
                </a:r>
                <a:r>
                  <a:rPr lang="pt-PT"/>
                  <a:t> grad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f</m:t>
                    </m:r>
                  </m:oMath>
                </a14:m>
                <a:r>
                  <a:t>. Nessa situação,</a:t>
                </a:r>
              </a:p>
              <a:p>
                <a:pPr marL="0" indent="0">
                  <a:buNone/>
                </a:pPr>
                <a: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f</m:t>
                    </m:r>
                    <m:r>
                      <a:rPr 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t>é</a:t>
                </a:r>
                <a:r>
                  <a:rPr lang="pt-PT"/>
                  <a:t> </a:t>
                </a:r>
                <a:r>
                  <a:t>denominada </a:t>
                </a:r>
                <a:r>
                  <a:rPr b="1"/>
                  <a:t>função potencial de F</a:t>
                </a:r>
                <a:r>
                  <a:t>.</a:t>
                </a:r>
              </a:p>
              <a:p>
                <a:pPr marL="0" indent="0">
                  <a:buNone/>
                </a:pPr>
                <a:endParaRPr lang="pt-PT" altLang="en-US"/>
              </a:p>
              <a:p>
                <a:r>
                  <a:rPr lang="pt-PT" altLang="en-US"/>
                  <a:t>Campo gravitacional é um campo vetorial conservativo</a:t>
                </a:r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</p:txBody>
          </p:sp>
        </mc:Choice>
        <mc:Fallback>
          <p:sp>
            <p:nvSpPr>
              <p:cNvPr id="180" name="Content Placeholder 17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onservtivo_grav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90" y="3843020"/>
            <a:ext cx="3995420" cy="839470"/>
          </a:xfrm>
          <a:prstGeom prst="rect">
            <a:avLst/>
          </a:prstGeom>
        </p:spPr>
      </p:pic>
      <p:pic>
        <p:nvPicPr>
          <p:cNvPr id="5" name="Picture 4" descr="conservtivo_grav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65" y="4802505"/>
            <a:ext cx="8077835" cy="20459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9521190" y="2152015"/>
              <a:ext cx="892810" cy="6223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9521190" y="2152015"/>
                <a:ext cx="89281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455420" y="2499995"/>
              <a:ext cx="1491615" cy="984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455420" y="2499995"/>
                <a:ext cx="14916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8618855" y="3053715"/>
              <a:ext cx="357505" cy="2413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8618855" y="3053715"/>
                <a:ext cx="3575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8601075" y="2928620"/>
              <a:ext cx="30353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8601075" y="2928620"/>
                <a:ext cx="3035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8869045" y="2875280"/>
              <a:ext cx="80645" cy="1066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8869045" y="2875280"/>
                <a:ext cx="806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9038590" y="3143250"/>
              <a:ext cx="187960" cy="1517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9038590" y="3143250"/>
                <a:ext cx="1879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9074150" y="3124835"/>
              <a:ext cx="143510" cy="1701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9074150" y="3124835"/>
                <a:ext cx="14351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9297670" y="3107055"/>
              <a:ext cx="223520" cy="177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9297670" y="310705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9324340" y="3115945"/>
              <a:ext cx="71755" cy="2324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9324340" y="3115945"/>
                <a:ext cx="7175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9333230" y="3196590"/>
              <a:ext cx="12509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9333230" y="319659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9279890" y="2973070"/>
              <a:ext cx="30353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9279890" y="2973070"/>
                <a:ext cx="3035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9530080" y="2946400"/>
              <a:ext cx="80010" cy="984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9530080" y="2946400"/>
                <a:ext cx="800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9726295" y="3303905"/>
              <a:ext cx="142875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9726295" y="330390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9708515" y="3232150"/>
              <a:ext cx="12509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9708515" y="323215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9869170" y="3214370"/>
              <a:ext cx="170180" cy="1428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9869170" y="3214370"/>
                <a:ext cx="1701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10235565" y="3383915"/>
              <a:ext cx="178435" cy="355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10235565" y="338391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10271125" y="3330575"/>
              <a:ext cx="161290" cy="1778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10271125" y="3330575"/>
                <a:ext cx="1612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10342880" y="3303905"/>
              <a:ext cx="142875" cy="1784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10342880" y="3303905"/>
                <a:ext cx="1428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10699750" y="3089275"/>
              <a:ext cx="250190" cy="19685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0699750" y="3089275"/>
                <a:ext cx="25019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10949940" y="3196590"/>
              <a:ext cx="125095" cy="14287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10949940" y="319659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11039475" y="3178810"/>
              <a:ext cx="107315" cy="1606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11039475" y="3178810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11200130" y="3249930"/>
              <a:ext cx="45085" cy="628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11200130" y="3249930"/>
                <a:ext cx="4508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11262995" y="3214370"/>
              <a:ext cx="133985" cy="11620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11262995" y="3214370"/>
                <a:ext cx="1339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11450320" y="3152140"/>
              <a:ext cx="151765" cy="1784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11450320" y="3152140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11584305" y="3232150"/>
              <a:ext cx="98425" cy="1162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11584305" y="3232150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11709400" y="3098165"/>
              <a:ext cx="17780" cy="2768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1709400" y="3098165"/>
                <a:ext cx="177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11637645" y="3223260"/>
              <a:ext cx="116205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11637645" y="322326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11780520" y="3267710"/>
              <a:ext cx="18415" cy="12509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11780520" y="3267710"/>
                <a:ext cx="184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11798935" y="3124835"/>
              <a:ext cx="17780" cy="3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11798935" y="31248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11861165" y="3258820"/>
              <a:ext cx="62865" cy="1250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11861165" y="3258820"/>
                <a:ext cx="628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11968480" y="3249930"/>
              <a:ext cx="53340" cy="1339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11968480" y="3249930"/>
                <a:ext cx="533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7886700" y="4152265"/>
              <a:ext cx="544830" cy="18732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7886700" y="4152265"/>
                <a:ext cx="5448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8806815" y="3776980"/>
              <a:ext cx="231775" cy="4445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8806815" y="3776980"/>
                <a:ext cx="2317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8833485" y="3660775"/>
              <a:ext cx="231775" cy="88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8833485" y="3660775"/>
                <a:ext cx="2317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9038590" y="3571875"/>
              <a:ext cx="116205" cy="27622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9038590" y="3571875"/>
                <a:ext cx="11620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9467215" y="3687445"/>
              <a:ext cx="259080" cy="2857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9467215" y="3687445"/>
                <a:ext cx="25908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9431655" y="3812540"/>
              <a:ext cx="303530" cy="1778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9431655" y="3812540"/>
                <a:ext cx="3035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9476105" y="3544570"/>
              <a:ext cx="295275" cy="88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9476105" y="3544570"/>
                <a:ext cx="2952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9717405" y="3473450"/>
              <a:ext cx="80645" cy="9842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9717405" y="3473450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9940925" y="3919855"/>
              <a:ext cx="151765" cy="355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9940925" y="391985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9932035" y="3821430"/>
              <a:ext cx="169545" cy="266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9932035" y="3821430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10253345" y="3651885"/>
              <a:ext cx="196850" cy="31242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10253345" y="3651885"/>
                <a:ext cx="1968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10369550" y="3669665"/>
              <a:ext cx="53340" cy="3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10369550" y="3669665"/>
                <a:ext cx="533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10298430" y="3509010"/>
              <a:ext cx="196215" cy="9842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10298430" y="3509010"/>
                <a:ext cx="1962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10566400" y="3625215"/>
              <a:ext cx="178435" cy="45529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10566400" y="3625215"/>
                <a:ext cx="17843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10575290" y="3812540"/>
              <a:ext cx="18732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10575290" y="381254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10191115" y="5964555"/>
              <a:ext cx="410845" cy="361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10191115" y="5964555"/>
                <a:ext cx="41084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10092690" y="5893435"/>
              <a:ext cx="232410" cy="16954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0092690" y="5893435"/>
                <a:ext cx="23241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7672070" y="4036060"/>
              <a:ext cx="160655" cy="12509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7672070" y="4036060"/>
                <a:ext cx="1606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10191115" y="5678805"/>
              <a:ext cx="347980" cy="14287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0191115" y="5678805"/>
                <a:ext cx="347980" cy="1428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Teoremas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rotacional_teorem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37335"/>
            <a:ext cx="11319510" cy="1299845"/>
          </a:xfrm>
          <a:prstGeom prst="rect">
            <a:avLst/>
          </a:prstGeom>
        </p:spPr>
      </p:pic>
      <p:pic>
        <p:nvPicPr>
          <p:cNvPr id="5" name="Picture 4" descr="rotacional_teorem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914140"/>
            <a:ext cx="11198225" cy="11868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5582285" y="3115945"/>
              <a:ext cx="259080" cy="21463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5582285" y="3115945"/>
                <a:ext cx="2590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5653405" y="3000375"/>
              <a:ext cx="232410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5653405" y="3000375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5796280" y="2955290"/>
              <a:ext cx="62865" cy="539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5796280" y="2955290"/>
                <a:ext cx="628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5796280" y="2981960"/>
              <a:ext cx="53975" cy="628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5796280" y="2981960"/>
                <a:ext cx="5397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5948045" y="3214370"/>
              <a:ext cx="142875" cy="11620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5948045" y="3214370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5984240" y="3187700"/>
              <a:ext cx="125095" cy="1517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5984240" y="3187700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6224905" y="3124835"/>
              <a:ext cx="205740" cy="2590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6224905" y="3124835"/>
                <a:ext cx="2057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6261100" y="3027045"/>
              <a:ext cx="196215" cy="177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6261100" y="302704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6386195" y="2981960"/>
              <a:ext cx="62230" cy="8064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6386195" y="2981960"/>
                <a:ext cx="6223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6591300" y="3044825"/>
              <a:ext cx="160655" cy="4108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6591300" y="3044825"/>
                <a:ext cx="16065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6582410" y="3214370"/>
              <a:ext cx="133985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6582410" y="32143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6913245" y="3303905"/>
              <a:ext cx="80010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6913245" y="330390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6877050" y="3241040"/>
              <a:ext cx="107315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6877050" y="324104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7011035" y="3196590"/>
              <a:ext cx="133985" cy="1428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7011035" y="319659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6127115" y="3464560"/>
              <a:ext cx="633730" cy="8890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6127115" y="3464560"/>
                <a:ext cx="63373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6421755" y="3607435"/>
              <a:ext cx="232410" cy="355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6421755" y="3607435"/>
                <a:ext cx="2324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6475095" y="3625215"/>
              <a:ext cx="27305" cy="25908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6475095" y="3625215"/>
                <a:ext cx="273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6466205" y="3723640"/>
              <a:ext cx="142875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6466205" y="37236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6430645" y="3535680"/>
              <a:ext cx="196215" cy="450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6430645" y="3535680"/>
                <a:ext cx="1962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6600190" y="3482340"/>
              <a:ext cx="62865" cy="8001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6600190" y="3482340"/>
                <a:ext cx="62865" cy="800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rotacional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61440"/>
            <a:ext cx="8274685" cy="2119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1276985" y="3990975"/>
              <a:ext cx="17780" cy="1841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1276985" y="3990975"/>
                <a:ext cx="1778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1071245" y="3625215"/>
              <a:ext cx="223520" cy="444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1071245" y="3625215"/>
                <a:ext cx="2235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107440" y="3598545"/>
              <a:ext cx="250190" cy="2768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107440" y="3598545"/>
                <a:ext cx="2501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366520" y="3714750"/>
              <a:ext cx="125095" cy="1517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366520" y="3714750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1366520" y="3705225"/>
              <a:ext cx="142875" cy="1612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366520" y="3705225"/>
                <a:ext cx="14287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1643380" y="3642995"/>
              <a:ext cx="205105" cy="355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643380" y="3642995"/>
                <a:ext cx="2051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1696720" y="3687445"/>
              <a:ext cx="26670" cy="2057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696720" y="3687445"/>
                <a:ext cx="2667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1687830" y="3803650"/>
              <a:ext cx="16954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687830" y="380365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1670050" y="3544570"/>
              <a:ext cx="178435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670050" y="354457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1821815" y="3509010"/>
              <a:ext cx="53340" cy="984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1821815" y="3509010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1973580" y="3875405"/>
              <a:ext cx="151765" cy="444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973580" y="3875405"/>
                <a:ext cx="1517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2009140" y="3794760"/>
              <a:ext cx="151765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009140" y="379476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2375535" y="3500120"/>
              <a:ext cx="107315" cy="1151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375535" y="3500120"/>
                <a:ext cx="107315" cy="1151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590165" y="3562350"/>
              <a:ext cx="35560" cy="14287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590165" y="3562350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2599055" y="3509010"/>
              <a:ext cx="2667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2599055" y="350901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2599055" y="3419475"/>
              <a:ext cx="53340" cy="273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599055" y="3419475"/>
                <a:ext cx="533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3179445" y="3580765"/>
              <a:ext cx="98425" cy="32131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179445" y="3580765"/>
                <a:ext cx="984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3260090" y="3500120"/>
              <a:ext cx="44450" cy="1778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3260090" y="3500120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072890" y="3544570"/>
              <a:ext cx="53340" cy="1968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072890" y="3544570"/>
                <a:ext cx="5334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4081780" y="3589655"/>
              <a:ext cx="133985" cy="1428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4081780" y="3589655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2393315" y="3937635"/>
              <a:ext cx="267970" cy="2857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2393315" y="393763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2616835" y="4214495"/>
              <a:ext cx="160655" cy="1517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2616835" y="421449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3054350" y="4000500"/>
              <a:ext cx="151765" cy="22288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3054350" y="4000500"/>
                <a:ext cx="1517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3232785" y="4223385"/>
              <a:ext cx="241300" cy="2146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3232785" y="4223385"/>
                <a:ext cx="2413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3884930" y="4000500"/>
              <a:ext cx="169545" cy="2673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3884930" y="4000500"/>
                <a:ext cx="16954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4108450" y="4214495"/>
              <a:ext cx="125095" cy="16065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4108450" y="421449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4036695" y="4286250"/>
              <a:ext cx="142875" cy="177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036695" y="428625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2482850" y="4598670"/>
              <a:ext cx="125095" cy="2768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2482850" y="4598670"/>
                <a:ext cx="1250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2661285" y="4509135"/>
              <a:ext cx="71755" cy="12509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2661285" y="4509135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2670175" y="4678680"/>
              <a:ext cx="116205" cy="16065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2670175" y="4678680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2661285" y="4759325"/>
              <a:ext cx="89535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2661285" y="475932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2768600" y="4518025"/>
              <a:ext cx="53340" cy="1517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2768600" y="4518025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3072130" y="4687570"/>
              <a:ext cx="98425" cy="1339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3072130" y="468757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3232785" y="4750435"/>
              <a:ext cx="116205" cy="8890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3232785" y="4750435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3375660" y="4741545"/>
              <a:ext cx="133985" cy="24066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3375660" y="4741545"/>
                <a:ext cx="1339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3572510" y="4705350"/>
              <a:ext cx="89535" cy="1612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3572510" y="4705350"/>
                <a:ext cx="8953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3509645" y="4794885"/>
              <a:ext cx="170180" cy="88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3509645" y="4794885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3688715" y="4544695"/>
              <a:ext cx="44450" cy="13398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3688715" y="4544695"/>
                <a:ext cx="444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4064000" y="4696460"/>
              <a:ext cx="80010" cy="1612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4064000" y="4696460"/>
                <a:ext cx="8001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4206875" y="4759325"/>
              <a:ext cx="80010" cy="9842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4206875" y="4759325"/>
                <a:ext cx="800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4367530" y="4750435"/>
              <a:ext cx="151765" cy="26797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4367530" y="4750435"/>
                <a:ext cx="1517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4510405" y="4562475"/>
              <a:ext cx="26670" cy="12509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4510405" y="456247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4545965" y="4768215"/>
              <a:ext cx="107315" cy="16065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4545965" y="476821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4528185" y="4803775"/>
              <a:ext cx="116205" cy="1778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4528185" y="480377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4697730" y="4634230"/>
              <a:ext cx="53975" cy="11620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4697730" y="4634230"/>
                <a:ext cx="539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4965700" y="3607435"/>
              <a:ext cx="169545" cy="138366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4965700" y="3607435"/>
                <a:ext cx="169545" cy="1383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5349875" y="4375150"/>
              <a:ext cx="14287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5349875" y="437515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5385435" y="4295140"/>
              <a:ext cx="142875" cy="177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5385435" y="42951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5680075" y="4232275"/>
              <a:ext cx="27305" cy="16065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5680075" y="4232275"/>
                <a:ext cx="273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5662295" y="4170045"/>
              <a:ext cx="17780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5662295" y="41700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5894705" y="3990975"/>
              <a:ext cx="133985" cy="70548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5894705" y="3990975"/>
                <a:ext cx="133985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5930265" y="4178935"/>
              <a:ext cx="125095" cy="16954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5930265" y="4178935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6109335" y="4205605"/>
              <a:ext cx="169545" cy="3035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6109335" y="4205605"/>
                <a:ext cx="1695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6350000" y="4161155"/>
              <a:ext cx="89535" cy="22288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6350000" y="4161155"/>
                <a:ext cx="8953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6287770" y="4276725"/>
              <a:ext cx="116205" cy="36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6287770" y="427672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6475095" y="4000500"/>
              <a:ext cx="62865" cy="16065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6475095" y="4000500"/>
                <a:ext cx="628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6529070" y="4339590"/>
              <a:ext cx="125095" cy="177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6529070" y="433959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6734175" y="4232275"/>
              <a:ext cx="80645" cy="16954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6734175" y="4232275"/>
                <a:ext cx="806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6859270" y="4312920"/>
              <a:ext cx="125095" cy="2768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6859270" y="4312920"/>
                <a:ext cx="1250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7109460" y="4196715"/>
              <a:ext cx="98425" cy="2228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7109460" y="4196715"/>
                <a:ext cx="984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7065010" y="4312920"/>
              <a:ext cx="12509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7065010" y="431292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7225665" y="3973195"/>
              <a:ext cx="71120" cy="19685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7225665" y="3973195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7270115" y="4098290"/>
              <a:ext cx="223520" cy="54483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7270115" y="4098290"/>
                <a:ext cx="22352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6207125" y="3866515"/>
              <a:ext cx="812800" cy="9372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6207125" y="3866515"/>
                <a:ext cx="812800" cy="93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6966585" y="3616325"/>
              <a:ext cx="89535" cy="16065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6966585" y="3616325"/>
                <a:ext cx="895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7600950" y="4339590"/>
              <a:ext cx="106680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7600950" y="433959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7672070" y="4250055"/>
              <a:ext cx="196850" cy="36639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7672070" y="4250055"/>
                <a:ext cx="19685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7850505" y="4152265"/>
              <a:ext cx="27305" cy="177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7850505" y="4152265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8002905" y="4044950"/>
              <a:ext cx="169545" cy="8216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8002905" y="4044950"/>
                <a:ext cx="169545" cy="82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8145780" y="4258945"/>
              <a:ext cx="115570" cy="1701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8145780" y="4258945"/>
                <a:ext cx="11557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8270875" y="4241165"/>
              <a:ext cx="231775" cy="33083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8270875" y="4241165"/>
                <a:ext cx="23177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8493760" y="4053840"/>
              <a:ext cx="71755" cy="16954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8493760" y="4053840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8618855" y="4232275"/>
              <a:ext cx="89535" cy="23241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8618855" y="4232275"/>
                <a:ext cx="895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8574405" y="4339590"/>
              <a:ext cx="169545" cy="889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8574405" y="433959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8761730" y="4089400"/>
              <a:ext cx="71755" cy="14287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8761730" y="4089400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8904605" y="4384040"/>
              <a:ext cx="62865" cy="1778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8904605" y="4384040"/>
                <a:ext cx="628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9038590" y="4223385"/>
              <a:ext cx="89535" cy="21463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9038590" y="4223385"/>
                <a:ext cx="895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9217660" y="4304030"/>
              <a:ext cx="222885" cy="37465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9217660" y="4304030"/>
                <a:ext cx="22288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9485630" y="4089400"/>
              <a:ext cx="71120" cy="15176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9485630" y="4089400"/>
                <a:ext cx="711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9512300" y="4330700"/>
              <a:ext cx="125095" cy="16954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9512300" y="433070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9503410" y="4401820"/>
              <a:ext cx="12509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9503410" y="440182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9735185" y="4143375"/>
              <a:ext cx="71755" cy="15176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9735185" y="4143375"/>
                <a:ext cx="717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9664065" y="4089400"/>
              <a:ext cx="259080" cy="70548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9664065" y="4089400"/>
                <a:ext cx="259080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8690610" y="3669665"/>
              <a:ext cx="633730" cy="114300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8690610" y="3669665"/>
                <a:ext cx="633730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9128125" y="3437890"/>
              <a:ext cx="98425" cy="1066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9128125" y="343789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10020935" y="4330700"/>
              <a:ext cx="125095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10020935" y="433070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10048240" y="4250055"/>
              <a:ext cx="44450" cy="14287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10048240" y="425005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10208895" y="4187825"/>
              <a:ext cx="44450" cy="19621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10208895" y="4187825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10244455" y="4241165"/>
              <a:ext cx="71755" cy="1250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10244455" y="4241165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10191115" y="3937635"/>
              <a:ext cx="88900" cy="6286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10191115" y="3937635"/>
                <a:ext cx="8890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7743825" y="4036060"/>
              <a:ext cx="178435" cy="6223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7743825" y="4036060"/>
                <a:ext cx="1784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5644515" y="4062730"/>
              <a:ext cx="133985" cy="7112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5644515" y="4062730"/>
                <a:ext cx="13398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10369550" y="4071620"/>
              <a:ext cx="142875" cy="56261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10369550" y="4071620"/>
                <a:ext cx="14287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10547985" y="4276725"/>
              <a:ext cx="71755" cy="14287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10547985" y="4276725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10646410" y="4330700"/>
              <a:ext cx="160655" cy="33020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10646410" y="4330700"/>
                <a:ext cx="16065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10869930" y="4312920"/>
              <a:ext cx="62230" cy="19621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10869930" y="4312920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10824845" y="4392930"/>
              <a:ext cx="133985" cy="36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10824845" y="439293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10914380" y="4098290"/>
              <a:ext cx="62865" cy="1428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10914380" y="4098290"/>
                <a:ext cx="628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11066145" y="4455795"/>
              <a:ext cx="53975" cy="889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11066145" y="4455795"/>
                <a:ext cx="539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11209020" y="4330700"/>
              <a:ext cx="107315" cy="16954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11209020" y="4330700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11316335" y="4392930"/>
              <a:ext cx="241300" cy="30353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11316335" y="4392930"/>
                <a:ext cx="2413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11673840" y="4295140"/>
              <a:ext cx="80010" cy="22288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11673840" y="4295140"/>
                <a:ext cx="8001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11637645" y="4410710"/>
              <a:ext cx="170180" cy="36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11637645" y="4410710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11816715" y="4143375"/>
              <a:ext cx="53340" cy="15176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11816715" y="4143375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11619865" y="4170045"/>
              <a:ext cx="366395" cy="6692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11619865" y="4170045"/>
                <a:ext cx="366395" cy="669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10709275" y="3937635"/>
              <a:ext cx="669925" cy="97345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10709275" y="3937635"/>
                <a:ext cx="669925" cy="973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11325225" y="3705225"/>
              <a:ext cx="98425" cy="13398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11325225" y="370522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5385435" y="5205730"/>
              <a:ext cx="125095" cy="1778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5385435" y="520573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5367655" y="5116195"/>
              <a:ext cx="151765" cy="2730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5367655" y="5116195"/>
                <a:ext cx="15176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5573395" y="5089525"/>
              <a:ext cx="178435" cy="16065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5573395" y="508952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9145905" y="2464435"/>
              <a:ext cx="357505" cy="2667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9145905" y="2464435"/>
                <a:ext cx="3575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9181465" y="2392680"/>
              <a:ext cx="241300" cy="24130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9181465" y="2392680"/>
                <a:ext cx="2413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4769485" y="455295"/>
              <a:ext cx="169545" cy="30353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4769485" y="455295"/>
                <a:ext cx="1695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4930140" y="767715"/>
              <a:ext cx="178435" cy="13398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4930140" y="767715"/>
                <a:ext cx="1784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3858260" y="517525"/>
              <a:ext cx="303530" cy="26797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3858260" y="517525"/>
                <a:ext cx="3035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4161790" y="446405"/>
              <a:ext cx="223520" cy="46418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4161790" y="446405"/>
                <a:ext cx="22352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4286885" y="695960"/>
              <a:ext cx="107315" cy="889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4286885" y="69596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4483735" y="651510"/>
              <a:ext cx="142875" cy="4445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4483735" y="651510"/>
                <a:ext cx="1428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4340860" y="695960"/>
              <a:ext cx="222885" cy="889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4340860" y="695960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4385310" y="624840"/>
              <a:ext cx="213995" cy="889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4385310" y="624840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3965575" y="365760"/>
              <a:ext cx="178435" cy="355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3965575" y="365760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4064000" y="321310"/>
              <a:ext cx="71120" cy="11620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4064000" y="321310"/>
                <a:ext cx="7112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4197350" y="589280"/>
              <a:ext cx="170180" cy="1778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4197350" y="58928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5251450" y="481965"/>
              <a:ext cx="151765" cy="35687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5251450" y="481965"/>
                <a:ext cx="15176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5233670" y="633730"/>
              <a:ext cx="223520" cy="355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5233670" y="633730"/>
                <a:ext cx="2235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5751830" y="687070"/>
              <a:ext cx="26670" cy="13398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5751830" y="68707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5787390" y="571500"/>
              <a:ext cx="26670" cy="889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5787390" y="57150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5734050" y="401320"/>
              <a:ext cx="116205" cy="8064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5734050" y="401320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6037580" y="732155"/>
              <a:ext cx="196850" cy="889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6037580" y="73215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6153785" y="660400"/>
              <a:ext cx="53340" cy="18732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6153785" y="66040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6483985" y="499745"/>
              <a:ext cx="187960" cy="37528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6483985" y="499745"/>
                <a:ext cx="18796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6591300" y="866140"/>
              <a:ext cx="214630" cy="29464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6591300" y="866140"/>
                <a:ext cx="21463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6922135" y="598170"/>
              <a:ext cx="169545" cy="39243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6922135" y="598170"/>
                <a:ext cx="16954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6894830" y="767715"/>
              <a:ext cx="187960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6894830" y="76771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7207885" y="732155"/>
              <a:ext cx="222885" cy="41973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7207885" y="732155"/>
                <a:ext cx="22288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7421880" y="598170"/>
              <a:ext cx="26670" cy="889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55"/>
            </p:blipFill>
            <p:spPr>
              <a:xfrm>
                <a:off x="7421880" y="59817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7368540" y="508635"/>
              <a:ext cx="89535" cy="5334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7368540" y="508635"/>
                <a:ext cx="895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7734935" y="901700"/>
              <a:ext cx="169545" cy="36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7734935" y="901700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7832725" y="829945"/>
              <a:ext cx="53975" cy="17907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7832725" y="829945"/>
                <a:ext cx="5397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8091805" y="561975"/>
              <a:ext cx="187960" cy="40195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8091805" y="561975"/>
                <a:ext cx="18796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8261350" y="1035685"/>
              <a:ext cx="98425" cy="13398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8261350" y="103568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8225790" y="1071245"/>
              <a:ext cx="107315" cy="889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8225790" y="107124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8350885" y="651510"/>
              <a:ext cx="125095" cy="36639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8350885" y="651510"/>
                <a:ext cx="1250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8359775" y="866140"/>
              <a:ext cx="125095" cy="36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8359775" y="86614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8735060" y="714375"/>
              <a:ext cx="53340" cy="26733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8735060" y="714375"/>
                <a:ext cx="5334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8752840" y="847725"/>
              <a:ext cx="116205" cy="14287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8752840" y="847725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8806815" y="561975"/>
              <a:ext cx="88900" cy="4508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8806815" y="561975"/>
                <a:ext cx="8890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5993130" y="2687320"/>
              <a:ext cx="133985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5993130" y="268732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2911475" y="5357495"/>
              <a:ext cx="232410" cy="132143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2911475" y="5357495"/>
                <a:ext cx="232410" cy="132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3143885" y="5447030"/>
              <a:ext cx="169545" cy="24955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3143885" y="5447030"/>
                <a:ext cx="1695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3313430" y="5715000"/>
              <a:ext cx="151765" cy="1244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3313430" y="5715000"/>
                <a:ext cx="1517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3528060" y="5429250"/>
              <a:ext cx="97790" cy="36576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3528060" y="5429250"/>
                <a:ext cx="9779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3474085" y="5581015"/>
              <a:ext cx="196850" cy="3556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3474085" y="5581015"/>
                <a:ext cx="1968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3768725" y="5705475"/>
              <a:ext cx="116205" cy="952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3768725" y="5705475"/>
                <a:ext cx="1162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3759835" y="5661025"/>
              <a:ext cx="107315" cy="88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3759835" y="566102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3974465" y="5598795"/>
              <a:ext cx="232410" cy="30353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3974465" y="5598795"/>
                <a:ext cx="2324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4197350" y="5464810"/>
              <a:ext cx="89535" cy="15176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4197350" y="5464810"/>
                <a:ext cx="895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4367530" y="5661025"/>
              <a:ext cx="151765" cy="18732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4367530" y="5661025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4349750" y="5741670"/>
              <a:ext cx="142875" cy="889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4349750" y="574167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4581525" y="5509260"/>
              <a:ext cx="98425" cy="12509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4581525" y="550926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3081020" y="6018530"/>
              <a:ext cx="151765" cy="20510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3081020" y="6018530"/>
                <a:ext cx="1517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3251200" y="6196965"/>
              <a:ext cx="151765" cy="24130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3251200" y="6196965"/>
                <a:ext cx="1517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3394075" y="6054090"/>
              <a:ext cx="97790" cy="34798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3394075" y="6054090"/>
                <a:ext cx="9779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3411855" y="6205855"/>
              <a:ext cx="80010" cy="889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3411855" y="620585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3670935" y="6214745"/>
              <a:ext cx="88900" cy="1778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3670935" y="6214745"/>
                <a:ext cx="889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3670935" y="6170295"/>
              <a:ext cx="106680" cy="1778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3670935" y="6170295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3849370" y="6116320"/>
              <a:ext cx="98425" cy="14287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3849370" y="611632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4018915" y="6179185"/>
              <a:ext cx="160655" cy="9779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4018915" y="6179185"/>
                <a:ext cx="16065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4233545" y="6161405"/>
              <a:ext cx="187325" cy="25844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4233545" y="6161405"/>
                <a:ext cx="18732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4403090" y="6134100"/>
              <a:ext cx="151765" cy="17018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4403090" y="6134100"/>
                <a:ext cx="15176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4376420" y="6223635"/>
              <a:ext cx="125095" cy="1778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4376420" y="622363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4572635" y="5955665"/>
              <a:ext cx="98425" cy="16954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4572635" y="5955665"/>
                <a:ext cx="984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3098800" y="6527165"/>
              <a:ext cx="170180" cy="17843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3098800" y="6527165"/>
                <a:ext cx="1701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3295650" y="6705600"/>
              <a:ext cx="62230" cy="11620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3295650" y="6705600"/>
                <a:ext cx="622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3277870" y="6750685"/>
              <a:ext cx="106680" cy="889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3277870" y="675068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3518535" y="6482715"/>
              <a:ext cx="62865" cy="32131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3518535" y="6482715"/>
                <a:ext cx="628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3465195" y="6643370"/>
              <a:ext cx="142875" cy="2667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3465195" y="6643370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3733165" y="6687820"/>
              <a:ext cx="125095" cy="1778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3733165" y="668782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3715385" y="6652260"/>
              <a:ext cx="89535" cy="36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3715385" y="6652260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3974465" y="6562725"/>
              <a:ext cx="142875" cy="17018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3974465" y="6562725"/>
                <a:ext cx="14287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4224655" y="6598920"/>
              <a:ext cx="187325" cy="11620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4224655" y="659892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4474845" y="6572250"/>
              <a:ext cx="169545" cy="22288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4474845" y="6572250"/>
                <a:ext cx="16954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4679950" y="6419850"/>
              <a:ext cx="44450" cy="11620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4679950" y="6419850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4760595" y="6572250"/>
              <a:ext cx="187325" cy="13335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4760595" y="6572250"/>
                <a:ext cx="18732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4715510" y="6625590"/>
              <a:ext cx="196850" cy="1778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4715510" y="662559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4956810" y="6402070"/>
              <a:ext cx="62865" cy="12509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4956810" y="6402070"/>
                <a:ext cx="628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Ink 189"/>
              <p14:cNvContentPartPr/>
              <p14:nvPr/>
            </p14:nvContentPartPr>
            <p14:xfrm>
              <a:off x="4805045" y="5625465"/>
              <a:ext cx="312420" cy="8953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4"/>
            </p:blipFill>
            <p:spPr>
              <a:xfrm>
                <a:off x="4805045" y="5625465"/>
                <a:ext cx="3124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Ink 190"/>
              <p14:cNvContentPartPr/>
              <p14:nvPr/>
            </p14:nvContentPartPr>
            <p14:xfrm>
              <a:off x="5403215" y="5401945"/>
              <a:ext cx="152400" cy="22352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6"/>
            </p:blipFill>
            <p:spPr>
              <a:xfrm>
                <a:off x="5403215" y="5401945"/>
                <a:ext cx="1524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2" name="Ink 191"/>
              <p14:cNvContentPartPr/>
              <p14:nvPr/>
            </p14:nvContentPartPr>
            <p14:xfrm>
              <a:off x="5680075" y="5375275"/>
              <a:ext cx="80645" cy="27686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8"/>
            </p:blipFill>
            <p:spPr>
              <a:xfrm>
                <a:off x="5680075" y="5375275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3" name="Ink 192"/>
              <p14:cNvContentPartPr/>
              <p14:nvPr/>
            </p14:nvContentPartPr>
            <p14:xfrm>
              <a:off x="5644515" y="5535930"/>
              <a:ext cx="133985" cy="36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0"/>
            </p:blipFill>
            <p:spPr>
              <a:xfrm>
                <a:off x="5644515" y="553593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4" name="Ink 193"/>
              <p14:cNvContentPartPr/>
              <p14:nvPr/>
            </p14:nvContentPartPr>
            <p14:xfrm>
              <a:off x="5492750" y="5696585"/>
              <a:ext cx="321310" cy="889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2"/>
            </p:blipFill>
            <p:spPr>
              <a:xfrm>
                <a:off x="5492750" y="5696585"/>
                <a:ext cx="3213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5" name="Ink 194"/>
              <p14:cNvContentPartPr/>
              <p14:nvPr/>
            </p14:nvContentPartPr>
            <p14:xfrm>
              <a:off x="5457190" y="5723890"/>
              <a:ext cx="160655" cy="16954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4"/>
            </p:blipFill>
            <p:spPr>
              <a:xfrm>
                <a:off x="5457190" y="5723890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Ink 195"/>
              <p14:cNvContentPartPr/>
              <p14:nvPr/>
            </p14:nvContentPartPr>
            <p14:xfrm>
              <a:off x="5662295" y="5812790"/>
              <a:ext cx="142875" cy="10731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6"/>
            </p:blipFill>
            <p:spPr>
              <a:xfrm>
                <a:off x="5662295" y="5812790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7" name="Ink 196"/>
              <p14:cNvContentPartPr/>
              <p14:nvPr/>
            </p14:nvContentPartPr>
            <p14:xfrm>
              <a:off x="5921375" y="5741670"/>
              <a:ext cx="98425" cy="889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8"/>
            </p:blipFill>
            <p:spPr>
              <a:xfrm>
                <a:off x="5921375" y="574167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8" name="Ink 197"/>
              <p14:cNvContentPartPr/>
              <p14:nvPr/>
            </p14:nvContentPartPr>
            <p14:xfrm>
              <a:off x="5930265" y="5687695"/>
              <a:ext cx="116205" cy="1778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0"/>
            </p:blipFill>
            <p:spPr>
              <a:xfrm>
                <a:off x="5930265" y="568769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99" name="Ink 198"/>
              <p14:cNvContentPartPr/>
              <p14:nvPr/>
            </p14:nvContentPartPr>
            <p14:xfrm>
              <a:off x="6207125" y="5598795"/>
              <a:ext cx="205740" cy="29464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2"/>
            </p:blipFill>
            <p:spPr>
              <a:xfrm>
                <a:off x="6207125" y="5598795"/>
                <a:ext cx="20574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0" name="Ink 199"/>
              <p14:cNvContentPartPr/>
              <p14:nvPr/>
            </p14:nvContentPartPr>
            <p14:xfrm>
              <a:off x="6403975" y="5438140"/>
              <a:ext cx="62230" cy="14287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4"/>
            </p:blipFill>
            <p:spPr>
              <a:xfrm>
                <a:off x="6403975" y="5438140"/>
                <a:ext cx="622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1" name="Ink 200"/>
              <p14:cNvContentPartPr/>
              <p14:nvPr/>
            </p14:nvContentPartPr>
            <p14:xfrm>
              <a:off x="6466205" y="5625465"/>
              <a:ext cx="116205" cy="16954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6"/>
            </p:blipFill>
            <p:spPr>
              <a:xfrm>
                <a:off x="6466205" y="562546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2" name="Ink 201"/>
              <p14:cNvContentPartPr/>
              <p14:nvPr/>
            </p14:nvContentPartPr>
            <p14:xfrm>
              <a:off x="6466205" y="5705475"/>
              <a:ext cx="160655" cy="9525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8"/>
            </p:blipFill>
            <p:spPr>
              <a:xfrm>
                <a:off x="6466205" y="5705475"/>
                <a:ext cx="1606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3" name="Ink 202"/>
              <p14:cNvContentPartPr/>
              <p14:nvPr/>
            </p14:nvContentPartPr>
            <p14:xfrm>
              <a:off x="6626860" y="5393055"/>
              <a:ext cx="80645" cy="19685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0"/>
            </p:blipFill>
            <p:spPr>
              <a:xfrm>
                <a:off x="6626860" y="5393055"/>
                <a:ext cx="8064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4" name="Ink 203"/>
              <p14:cNvContentPartPr/>
              <p14:nvPr/>
            </p14:nvContentPartPr>
            <p14:xfrm>
              <a:off x="6841490" y="5741670"/>
              <a:ext cx="116205" cy="2667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2"/>
            </p:blipFill>
            <p:spPr>
              <a:xfrm>
                <a:off x="6841490" y="574167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5" name="Ink 204"/>
              <p14:cNvContentPartPr/>
              <p14:nvPr/>
            </p14:nvContentPartPr>
            <p14:xfrm>
              <a:off x="6885940" y="5696585"/>
              <a:ext cx="133985" cy="18415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4"/>
            </p:blipFill>
            <p:spPr>
              <a:xfrm>
                <a:off x="6885940" y="5696585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6" name="Ink 205"/>
              <p14:cNvContentPartPr/>
              <p14:nvPr/>
            </p14:nvContentPartPr>
            <p14:xfrm>
              <a:off x="6966585" y="5652135"/>
              <a:ext cx="80645" cy="15176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6"/>
            </p:blipFill>
            <p:spPr>
              <a:xfrm>
                <a:off x="6966585" y="565213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7" name="Ink 206"/>
              <p14:cNvContentPartPr/>
              <p14:nvPr/>
            </p14:nvContentPartPr>
            <p14:xfrm>
              <a:off x="7136130" y="5464810"/>
              <a:ext cx="160655" cy="28575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8"/>
            </p:blipFill>
            <p:spPr>
              <a:xfrm>
                <a:off x="7136130" y="5464810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8" name="Ink 207"/>
              <p14:cNvContentPartPr/>
              <p14:nvPr/>
            </p14:nvContentPartPr>
            <p14:xfrm>
              <a:off x="7341870" y="5464810"/>
              <a:ext cx="169545" cy="33909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10"/>
            </p:blipFill>
            <p:spPr>
              <a:xfrm>
                <a:off x="7341870" y="5464810"/>
                <a:ext cx="1695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09" name="Ink 208"/>
              <p14:cNvContentPartPr/>
              <p14:nvPr/>
            </p14:nvContentPartPr>
            <p14:xfrm>
              <a:off x="7359650" y="5661025"/>
              <a:ext cx="125095" cy="36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2"/>
            </p:blipFill>
            <p:spPr>
              <a:xfrm>
                <a:off x="7359650" y="566102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0" name="Ink 209"/>
              <p14:cNvContentPartPr/>
              <p14:nvPr/>
            </p14:nvContentPartPr>
            <p14:xfrm>
              <a:off x="7618730" y="5696585"/>
              <a:ext cx="71120" cy="8890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4"/>
            </p:blipFill>
            <p:spPr>
              <a:xfrm>
                <a:off x="7618730" y="569658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1" name="Ink 210"/>
              <p14:cNvContentPartPr/>
              <p14:nvPr/>
            </p14:nvContentPartPr>
            <p14:xfrm>
              <a:off x="7582535" y="5643245"/>
              <a:ext cx="98425" cy="889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6"/>
            </p:blipFill>
            <p:spPr>
              <a:xfrm>
                <a:off x="7582535" y="564324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2" name="Ink 211"/>
              <p14:cNvContentPartPr/>
              <p14:nvPr/>
            </p14:nvContentPartPr>
            <p14:xfrm>
              <a:off x="7761605" y="5553710"/>
              <a:ext cx="196215" cy="30416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8"/>
            </p:blipFill>
            <p:spPr>
              <a:xfrm>
                <a:off x="7761605" y="5553710"/>
                <a:ext cx="19621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3" name="Ink 212"/>
              <p14:cNvContentPartPr/>
              <p14:nvPr/>
            </p14:nvContentPartPr>
            <p14:xfrm>
              <a:off x="7948930" y="5455920"/>
              <a:ext cx="71755" cy="13398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20"/>
            </p:blipFill>
            <p:spPr>
              <a:xfrm>
                <a:off x="7948930" y="545592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4" name="Ink 213"/>
              <p14:cNvContentPartPr/>
              <p14:nvPr/>
            </p14:nvContentPartPr>
            <p14:xfrm>
              <a:off x="8118475" y="5562600"/>
              <a:ext cx="98425" cy="18796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2"/>
            </p:blipFill>
            <p:spPr>
              <a:xfrm>
                <a:off x="8118475" y="5562600"/>
                <a:ext cx="9842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5" name="Ink 214"/>
              <p14:cNvContentPartPr/>
              <p14:nvPr/>
            </p14:nvContentPartPr>
            <p14:xfrm>
              <a:off x="8100695" y="5652135"/>
              <a:ext cx="151765" cy="889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4"/>
            </p:blipFill>
            <p:spPr>
              <a:xfrm>
                <a:off x="8100695" y="565213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6" name="Ink 215"/>
              <p14:cNvContentPartPr/>
              <p14:nvPr/>
            </p14:nvContentPartPr>
            <p14:xfrm>
              <a:off x="8208010" y="5375275"/>
              <a:ext cx="116205" cy="20574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6"/>
            </p:blipFill>
            <p:spPr>
              <a:xfrm>
                <a:off x="8208010" y="5375275"/>
                <a:ext cx="11620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7" name="Ink 216"/>
              <p14:cNvContentPartPr/>
              <p14:nvPr/>
            </p14:nvContentPartPr>
            <p14:xfrm>
              <a:off x="8324215" y="5464810"/>
              <a:ext cx="133985" cy="29464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8"/>
            </p:blipFill>
            <p:spPr>
              <a:xfrm>
                <a:off x="8324215" y="5464810"/>
                <a:ext cx="1339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8" name="Ink 217"/>
              <p14:cNvContentPartPr/>
              <p14:nvPr/>
            </p14:nvContentPartPr>
            <p14:xfrm>
              <a:off x="8484870" y="5625465"/>
              <a:ext cx="196850" cy="16065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30"/>
            </p:blipFill>
            <p:spPr>
              <a:xfrm>
                <a:off x="8484870" y="5625465"/>
                <a:ext cx="1968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19" name="Ink 218"/>
              <p14:cNvContentPartPr/>
              <p14:nvPr/>
            </p14:nvContentPartPr>
            <p14:xfrm>
              <a:off x="7082790" y="5187950"/>
              <a:ext cx="205105" cy="89281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2"/>
            </p:blipFill>
            <p:spPr>
              <a:xfrm>
                <a:off x="7082790" y="5187950"/>
                <a:ext cx="205105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0" name="Ink 219"/>
              <p14:cNvContentPartPr/>
              <p14:nvPr/>
            </p14:nvContentPartPr>
            <p14:xfrm>
              <a:off x="7654290" y="5267960"/>
              <a:ext cx="241300" cy="90233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4"/>
            </p:blipFill>
            <p:spPr>
              <a:xfrm>
                <a:off x="7654290" y="5267960"/>
                <a:ext cx="241300" cy="90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1" name="Ink 220"/>
              <p14:cNvContentPartPr/>
              <p14:nvPr/>
            </p14:nvContentPartPr>
            <p14:xfrm>
              <a:off x="8895715" y="5715000"/>
              <a:ext cx="62865" cy="360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6"/>
            </p:blipFill>
            <p:spPr>
              <a:xfrm>
                <a:off x="8895715" y="5715000"/>
                <a:ext cx="628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2" name="Ink 221"/>
              <p14:cNvContentPartPr/>
              <p14:nvPr/>
            </p14:nvContentPartPr>
            <p14:xfrm>
              <a:off x="8860155" y="5661025"/>
              <a:ext cx="125095" cy="360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8"/>
            </p:blipFill>
            <p:spPr>
              <a:xfrm>
                <a:off x="8860155" y="566102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3" name="Ink 222"/>
              <p14:cNvContentPartPr/>
              <p14:nvPr/>
            </p14:nvContentPartPr>
            <p14:xfrm>
              <a:off x="8949690" y="5598795"/>
              <a:ext cx="71120" cy="125095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40"/>
            </p:blipFill>
            <p:spPr>
              <a:xfrm>
                <a:off x="8949690" y="5598795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4" name="Ink 223"/>
              <p14:cNvContentPartPr/>
              <p14:nvPr/>
            </p14:nvContentPartPr>
            <p14:xfrm>
              <a:off x="9119235" y="5366385"/>
              <a:ext cx="151765" cy="419735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2"/>
            </p:blipFill>
            <p:spPr>
              <a:xfrm>
                <a:off x="9119235" y="5366385"/>
                <a:ext cx="1517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5" name="Ink 224"/>
              <p14:cNvContentPartPr/>
              <p14:nvPr/>
            </p14:nvContentPartPr>
            <p14:xfrm>
              <a:off x="9145905" y="5598795"/>
              <a:ext cx="151765" cy="17780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4"/>
            </p:blipFill>
            <p:spPr>
              <a:xfrm>
                <a:off x="9145905" y="559879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6" name="Ink 225"/>
              <p14:cNvContentPartPr/>
              <p14:nvPr/>
            </p14:nvContentPartPr>
            <p14:xfrm>
              <a:off x="9387205" y="5696585"/>
              <a:ext cx="107315" cy="18415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6"/>
            </p:blipFill>
            <p:spPr>
              <a:xfrm>
                <a:off x="9387205" y="5696585"/>
                <a:ext cx="1073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7" name="Ink 226"/>
              <p14:cNvContentPartPr/>
              <p14:nvPr/>
            </p14:nvContentPartPr>
            <p14:xfrm>
              <a:off x="9396095" y="5643245"/>
              <a:ext cx="125095" cy="889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8"/>
            </p:blipFill>
            <p:spPr>
              <a:xfrm>
                <a:off x="9396095" y="564324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28" name="Ink 227"/>
              <p14:cNvContentPartPr/>
              <p14:nvPr/>
            </p14:nvContentPartPr>
            <p14:xfrm>
              <a:off x="9628505" y="5581015"/>
              <a:ext cx="187325" cy="178435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50"/>
            </p:blipFill>
            <p:spPr>
              <a:xfrm>
                <a:off x="9628505" y="5581015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29" name="Ink 228"/>
              <p14:cNvContentPartPr/>
              <p14:nvPr/>
            </p14:nvContentPartPr>
            <p14:xfrm>
              <a:off x="9798050" y="5589905"/>
              <a:ext cx="232410" cy="312420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2"/>
            </p:blipFill>
            <p:spPr>
              <a:xfrm>
                <a:off x="9798050" y="5589905"/>
                <a:ext cx="23241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0" name="Ink 229"/>
              <p14:cNvContentPartPr/>
              <p14:nvPr/>
            </p14:nvContentPartPr>
            <p14:xfrm>
              <a:off x="10030460" y="5366385"/>
              <a:ext cx="80010" cy="178435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4"/>
            </p:blipFill>
            <p:spPr>
              <a:xfrm>
                <a:off x="10030460" y="5366385"/>
                <a:ext cx="8001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1" name="Ink 230"/>
              <p14:cNvContentPartPr/>
              <p14:nvPr/>
            </p14:nvContentPartPr>
            <p14:xfrm>
              <a:off x="10119360" y="5581015"/>
              <a:ext cx="259080" cy="222885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6"/>
            </p:blipFill>
            <p:spPr>
              <a:xfrm>
                <a:off x="10119360" y="5581015"/>
                <a:ext cx="25908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232" name="Ink 231"/>
              <p14:cNvContentPartPr/>
              <p14:nvPr/>
            </p14:nvContentPartPr>
            <p14:xfrm>
              <a:off x="10164445" y="5687695"/>
              <a:ext cx="178435" cy="17780"/>
            </p14:xfrm>
          </p:contentPart>
        </mc:Choice>
        <mc:Fallback xmlns="">
          <p:pic>
            <p:nvPicPr>
              <p:cNvPr id="232" name="Ink 231"/>
            </p:nvPicPr>
            <p:blipFill>
              <a:blip r:embed="rId458"/>
            </p:blipFill>
            <p:spPr>
              <a:xfrm>
                <a:off x="10164445" y="568769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233" name="Ink 232"/>
              <p14:cNvContentPartPr/>
              <p14:nvPr/>
            </p14:nvContentPartPr>
            <p14:xfrm>
              <a:off x="10369550" y="5339715"/>
              <a:ext cx="133985" cy="205105"/>
            </p14:xfrm>
          </p:contentPart>
        </mc:Choice>
        <mc:Fallback xmlns="">
          <p:pic>
            <p:nvPicPr>
              <p:cNvPr id="233" name="Ink 232"/>
            </p:nvPicPr>
            <p:blipFill>
              <a:blip r:embed="rId460"/>
            </p:blipFill>
            <p:spPr>
              <a:xfrm>
                <a:off x="10369550" y="5339715"/>
                <a:ext cx="1339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234" name="Ink 233"/>
              <p14:cNvContentPartPr/>
              <p14:nvPr/>
            </p14:nvContentPartPr>
            <p14:xfrm>
              <a:off x="10628630" y="5687695"/>
              <a:ext cx="133985" cy="17780"/>
            </p14:xfrm>
          </p:contentPart>
        </mc:Choice>
        <mc:Fallback xmlns="">
          <p:pic>
            <p:nvPicPr>
              <p:cNvPr id="234" name="Ink 233"/>
            </p:nvPicPr>
            <p:blipFill>
              <a:blip r:embed="rId462"/>
            </p:blipFill>
            <p:spPr>
              <a:xfrm>
                <a:off x="10628630" y="56876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235" name="Ink 234"/>
              <p14:cNvContentPartPr/>
              <p14:nvPr/>
            </p14:nvContentPartPr>
            <p14:xfrm>
              <a:off x="10673080" y="5652135"/>
              <a:ext cx="36195" cy="116205"/>
            </p14:xfrm>
          </p:contentPart>
        </mc:Choice>
        <mc:Fallback xmlns="">
          <p:pic>
            <p:nvPicPr>
              <p:cNvPr id="235" name="Ink 234"/>
            </p:nvPicPr>
            <p:blipFill>
              <a:blip r:embed="rId464"/>
            </p:blipFill>
            <p:spPr>
              <a:xfrm>
                <a:off x="10673080" y="5652135"/>
                <a:ext cx="361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236" name="Ink 235"/>
              <p14:cNvContentPartPr/>
              <p14:nvPr/>
            </p14:nvContentPartPr>
            <p14:xfrm>
              <a:off x="10824845" y="5607685"/>
              <a:ext cx="286385" cy="365760"/>
            </p14:xfrm>
          </p:contentPart>
        </mc:Choice>
        <mc:Fallback xmlns="">
          <p:pic>
            <p:nvPicPr>
              <p:cNvPr id="236" name="Ink 235"/>
            </p:nvPicPr>
            <p:blipFill>
              <a:blip r:embed="rId466"/>
            </p:blipFill>
            <p:spPr>
              <a:xfrm>
                <a:off x="10824845" y="5607685"/>
                <a:ext cx="28638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237" name="Ink 236"/>
              <p14:cNvContentPartPr/>
              <p14:nvPr/>
            </p14:nvContentPartPr>
            <p14:xfrm>
              <a:off x="11129010" y="5572125"/>
              <a:ext cx="116205" cy="356870"/>
            </p14:xfrm>
          </p:contentPart>
        </mc:Choice>
        <mc:Fallback xmlns="">
          <p:pic>
            <p:nvPicPr>
              <p:cNvPr id="237" name="Ink 236"/>
            </p:nvPicPr>
            <p:blipFill>
              <a:blip r:embed="rId468"/>
            </p:blipFill>
            <p:spPr>
              <a:xfrm>
                <a:off x="11129010" y="5572125"/>
                <a:ext cx="11620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238" name="Ink 237"/>
              <p14:cNvContentPartPr/>
              <p14:nvPr/>
            </p14:nvContentPartPr>
            <p14:xfrm>
              <a:off x="11271885" y="5643245"/>
              <a:ext cx="142875" cy="321310"/>
            </p14:xfrm>
          </p:contentPart>
        </mc:Choice>
        <mc:Fallback xmlns="">
          <p:pic>
            <p:nvPicPr>
              <p:cNvPr id="238" name="Ink 237"/>
            </p:nvPicPr>
            <p:blipFill>
              <a:blip r:embed="rId470"/>
            </p:blipFill>
            <p:spPr>
              <a:xfrm>
                <a:off x="11271885" y="5643245"/>
                <a:ext cx="1428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239" name="Ink 238"/>
              <p14:cNvContentPartPr/>
              <p14:nvPr/>
            </p14:nvContentPartPr>
            <p14:xfrm>
              <a:off x="11396980" y="5696585"/>
              <a:ext cx="88900" cy="133985"/>
            </p14:xfrm>
          </p:contentPart>
        </mc:Choice>
        <mc:Fallback xmlns="">
          <p:pic>
            <p:nvPicPr>
              <p:cNvPr id="239" name="Ink 238"/>
            </p:nvPicPr>
            <p:blipFill>
              <a:blip r:embed="rId472"/>
            </p:blipFill>
            <p:spPr>
              <a:xfrm>
                <a:off x="11396980" y="5696585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240" name="Ink 239"/>
              <p14:cNvContentPartPr/>
              <p14:nvPr/>
            </p14:nvContentPartPr>
            <p14:xfrm>
              <a:off x="11557635" y="5598795"/>
              <a:ext cx="71120" cy="196215"/>
            </p14:xfrm>
          </p:contentPart>
        </mc:Choice>
        <mc:Fallback xmlns="">
          <p:pic>
            <p:nvPicPr>
              <p:cNvPr id="240" name="Ink 239"/>
            </p:nvPicPr>
            <p:blipFill>
              <a:blip r:embed="rId474"/>
            </p:blipFill>
            <p:spPr>
              <a:xfrm>
                <a:off x="11557635" y="5598795"/>
                <a:ext cx="7112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241" name="Ink 240"/>
              <p14:cNvContentPartPr/>
              <p14:nvPr/>
            </p14:nvContentPartPr>
            <p14:xfrm>
              <a:off x="11539855" y="5687695"/>
              <a:ext cx="106680" cy="360"/>
            </p14:xfrm>
          </p:contentPart>
        </mc:Choice>
        <mc:Fallback xmlns="">
          <p:pic>
            <p:nvPicPr>
              <p:cNvPr id="241" name="Ink 240"/>
            </p:nvPicPr>
            <p:blipFill>
              <a:blip r:embed="rId476"/>
            </p:blipFill>
            <p:spPr>
              <a:xfrm>
                <a:off x="11539855" y="5687695"/>
                <a:ext cx="1066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242" name="Ink 241"/>
              <p14:cNvContentPartPr/>
              <p14:nvPr/>
            </p14:nvContentPartPr>
            <p14:xfrm>
              <a:off x="11602085" y="5589905"/>
              <a:ext cx="151765" cy="347980"/>
            </p14:xfrm>
          </p:contentPart>
        </mc:Choice>
        <mc:Fallback xmlns="">
          <p:pic>
            <p:nvPicPr>
              <p:cNvPr id="242" name="Ink 241"/>
            </p:nvPicPr>
            <p:blipFill>
              <a:blip r:embed="rId478"/>
            </p:blipFill>
            <p:spPr>
              <a:xfrm>
                <a:off x="11602085" y="5589905"/>
                <a:ext cx="15176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243" name="Ink 242"/>
              <p14:cNvContentPartPr/>
              <p14:nvPr/>
            </p14:nvContentPartPr>
            <p14:xfrm>
              <a:off x="11548745" y="5572125"/>
              <a:ext cx="80010" cy="8890"/>
            </p14:xfrm>
          </p:contentPart>
        </mc:Choice>
        <mc:Fallback xmlns="">
          <p:pic>
            <p:nvPicPr>
              <p:cNvPr id="243" name="Ink 242"/>
            </p:nvPicPr>
            <p:blipFill>
              <a:blip r:embed="rId480"/>
            </p:blipFill>
            <p:spPr>
              <a:xfrm>
                <a:off x="11548745" y="557212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244" name="Ink 243"/>
              <p14:cNvContentPartPr/>
              <p14:nvPr/>
            </p14:nvContentPartPr>
            <p14:xfrm>
              <a:off x="9592310" y="6045200"/>
              <a:ext cx="2072640" cy="53340"/>
            </p14:xfrm>
          </p:contentPart>
        </mc:Choice>
        <mc:Fallback xmlns="">
          <p:pic>
            <p:nvPicPr>
              <p:cNvPr id="244" name="Ink 243"/>
            </p:nvPicPr>
            <p:blipFill>
              <a:blip r:embed="rId482"/>
            </p:blipFill>
            <p:spPr>
              <a:xfrm>
                <a:off x="9592310" y="6045200"/>
                <a:ext cx="207264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245" name="Ink 244"/>
              <p14:cNvContentPartPr/>
              <p14:nvPr/>
            </p14:nvContentPartPr>
            <p14:xfrm>
              <a:off x="6189345" y="5937885"/>
              <a:ext cx="446405" cy="35560"/>
            </p14:xfrm>
          </p:contentPart>
        </mc:Choice>
        <mc:Fallback xmlns="">
          <p:pic>
            <p:nvPicPr>
              <p:cNvPr id="245" name="Ink 244"/>
            </p:nvPicPr>
            <p:blipFill>
              <a:blip r:embed="rId484"/>
            </p:blipFill>
            <p:spPr>
              <a:xfrm>
                <a:off x="6189345" y="5937885"/>
                <a:ext cx="4464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5" p14:bwMode="auto">
            <p14:nvContentPartPr>
              <p14:cNvPr id="246" name="Ink 245"/>
              <p14:cNvContentPartPr/>
              <p14:nvPr/>
            </p14:nvContentPartPr>
            <p14:xfrm>
              <a:off x="10995025" y="5259070"/>
              <a:ext cx="222885" cy="294640"/>
            </p14:xfrm>
          </p:contentPart>
        </mc:Choice>
        <mc:Fallback xmlns="">
          <p:pic>
            <p:nvPicPr>
              <p:cNvPr id="246" name="Ink 245"/>
            </p:nvPicPr>
            <p:blipFill>
              <a:blip r:embed="rId486"/>
            </p:blipFill>
            <p:spPr>
              <a:xfrm>
                <a:off x="10995025" y="5259070"/>
                <a:ext cx="2228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247" name="Ink 246"/>
              <p14:cNvContentPartPr/>
              <p14:nvPr/>
            </p14:nvContentPartPr>
            <p14:xfrm>
              <a:off x="2456180" y="6125210"/>
              <a:ext cx="455295" cy="89535"/>
            </p14:xfrm>
          </p:contentPart>
        </mc:Choice>
        <mc:Fallback xmlns="">
          <p:pic>
            <p:nvPicPr>
              <p:cNvPr id="247" name="Ink 246"/>
            </p:nvPicPr>
            <p:blipFill>
              <a:blip r:embed="rId488"/>
            </p:blipFill>
            <p:spPr>
              <a:xfrm>
                <a:off x="2456180" y="6125210"/>
                <a:ext cx="4552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248" name="Ink 247"/>
              <p14:cNvContentPartPr/>
              <p14:nvPr/>
            </p14:nvContentPartPr>
            <p14:xfrm>
              <a:off x="2527300" y="6509385"/>
              <a:ext cx="357505" cy="98425"/>
            </p14:xfrm>
          </p:contentPart>
        </mc:Choice>
        <mc:Fallback xmlns="">
          <p:pic>
            <p:nvPicPr>
              <p:cNvPr id="248" name="Ink 247"/>
            </p:nvPicPr>
            <p:blipFill>
              <a:blip r:embed="rId490"/>
            </p:blipFill>
            <p:spPr>
              <a:xfrm>
                <a:off x="2527300" y="6509385"/>
                <a:ext cx="3575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249" name="Ink 248"/>
              <p14:cNvContentPartPr/>
              <p14:nvPr/>
            </p14:nvContentPartPr>
            <p14:xfrm>
              <a:off x="7779385" y="2598420"/>
              <a:ext cx="151765" cy="330200"/>
            </p14:xfrm>
          </p:contentPart>
        </mc:Choice>
        <mc:Fallback xmlns="">
          <p:pic>
            <p:nvPicPr>
              <p:cNvPr id="249" name="Ink 248"/>
            </p:nvPicPr>
            <p:blipFill>
              <a:blip r:embed="rId492"/>
            </p:blipFill>
            <p:spPr>
              <a:xfrm>
                <a:off x="7779385" y="2598420"/>
                <a:ext cx="1517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250" name="Ink 249"/>
              <p14:cNvContentPartPr/>
              <p14:nvPr/>
            </p14:nvContentPartPr>
            <p14:xfrm>
              <a:off x="7743825" y="2571750"/>
              <a:ext cx="116205" cy="142875"/>
            </p14:xfrm>
          </p:contentPart>
        </mc:Choice>
        <mc:Fallback xmlns="">
          <p:pic>
            <p:nvPicPr>
              <p:cNvPr id="250" name="Ink 249"/>
            </p:nvPicPr>
            <p:blipFill>
              <a:blip r:embed="rId494"/>
            </p:blipFill>
            <p:spPr>
              <a:xfrm>
                <a:off x="7743825" y="2571750"/>
                <a:ext cx="116205" cy="1428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 cont.</a:t>
            </a:r>
            <a:endParaRPr lang="pt-PT" altLang="en-US" sz="3200" u="sng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536065" y="1589405"/>
              <a:ext cx="294640" cy="5086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536065" y="1589405"/>
                <a:ext cx="29464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625600" y="1847850"/>
              <a:ext cx="222885" cy="2730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625600" y="1847850"/>
                <a:ext cx="22288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018030" y="1964055"/>
              <a:ext cx="116205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018030" y="196405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2045335" y="1892935"/>
              <a:ext cx="88900" cy="2667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2045335" y="1892935"/>
                <a:ext cx="889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322195" y="1866265"/>
              <a:ext cx="205105" cy="1517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322195" y="186626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607945" y="1866265"/>
              <a:ext cx="294640" cy="3479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607945" y="1866265"/>
                <a:ext cx="29464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3009900" y="1687195"/>
              <a:ext cx="44450" cy="1073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3009900" y="1687195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027680" y="1910715"/>
              <a:ext cx="142875" cy="22288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027680" y="1910715"/>
                <a:ext cx="1428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3027680" y="1990725"/>
              <a:ext cx="160655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3027680" y="1990725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3295650" y="1696085"/>
              <a:ext cx="80010" cy="1612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3295650" y="1696085"/>
                <a:ext cx="8001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3438525" y="2053590"/>
              <a:ext cx="18732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3438525" y="205359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3545840" y="1972945"/>
              <a:ext cx="53340" cy="1701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3545840" y="1972945"/>
                <a:ext cx="5334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733165" y="1901825"/>
              <a:ext cx="285750" cy="43751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733165" y="1901825"/>
                <a:ext cx="28575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4081780" y="1884045"/>
              <a:ext cx="106680" cy="31242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4081780" y="1884045"/>
                <a:ext cx="1066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4251325" y="1990725"/>
              <a:ext cx="169545" cy="2952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4251325" y="1990725"/>
                <a:ext cx="16954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4456430" y="2143125"/>
              <a:ext cx="80645" cy="8890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4456430" y="2143125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4671060" y="1919605"/>
              <a:ext cx="116205" cy="1962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4671060" y="1919605"/>
                <a:ext cx="1162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653280" y="2018030"/>
              <a:ext cx="107315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653280" y="201803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769485" y="1901825"/>
              <a:ext cx="133985" cy="31242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769485" y="1901825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5233670" y="2106930"/>
              <a:ext cx="20574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5233670" y="2106930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5287645" y="1981835"/>
              <a:ext cx="222885" cy="1612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5287645" y="1981835"/>
                <a:ext cx="22288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5707380" y="1758950"/>
              <a:ext cx="249555" cy="3930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5707380" y="1758950"/>
                <a:ext cx="24955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5939155" y="2187575"/>
              <a:ext cx="205740" cy="3390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5939155" y="2187575"/>
                <a:ext cx="2057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6252210" y="1794510"/>
              <a:ext cx="160655" cy="5448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6252210" y="1794510"/>
                <a:ext cx="16065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6234430" y="2089150"/>
              <a:ext cx="205105" cy="266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6234430" y="2089150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6600190" y="2098040"/>
              <a:ext cx="89535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6600190" y="2098040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6582410" y="2026920"/>
              <a:ext cx="80645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6582410" y="2026920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957695" y="1910715"/>
              <a:ext cx="160655" cy="2590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957695" y="1910715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7136130" y="1981835"/>
              <a:ext cx="348615" cy="45593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7136130" y="1981835"/>
                <a:ext cx="34861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7493635" y="2000250"/>
              <a:ext cx="169545" cy="1873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7493635" y="2000250"/>
                <a:ext cx="1695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7770495" y="1964055"/>
              <a:ext cx="160655" cy="22352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7770495" y="1964055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7761605" y="2044700"/>
              <a:ext cx="12509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7761605" y="204470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8056245" y="1732280"/>
              <a:ext cx="89535" cy="1784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8056245" y="1732280"/>
                <a:ext cx="89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8163560" y="2115820"/>
              <a:ext cx="169545" cy="2730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8163560" y="2115820"/>
                <a:ext cx="16954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8252460" y="2018030"/>
              <a:ext cx="36195" cy="18732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8252460" y="2018030"/>
                <a:ext cx="36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8484870" y="1776730"/>
              <a:ext cx="259080" cy="39306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8484870" y="1776730"/>
                <a:ext cx="25908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8627745" y="2223135"/>
              <a:ext cx="214630" cy="3390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8627745" y="2223135"/>
                <a:ext cx="21463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8940800" y="1972945"/>
              <a:ext cx="276860" cy="50038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8940800" y="1972945"/>
                <a:ext cx="27686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9315450" y="1972945"/>
              <a:ext cx="116205" cy="30353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9315450" y="1972945"/>
                <a:ext cx="1162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9404985" y="2026920"/>
              <a:ext cx="160655" cy="30353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9404985" y="2026920"/>
                <a:ext cx="1606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9619615" y="2178685"/>
              <a:ext cx="44450" cy="13398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9619615" y="2178685"/>
                <a:ext cx="444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9815830" y="2035810"/>
              <a:ext cx="142875" cy="2406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9815830" y="2035810"/>
                <a:ext cx="1428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9780270" y="2169795"/>
              <a:ext cx="142875" cy="2667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9780270" y="216979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9976485" y="1955165"/>
              <a:ext cx="89535" cy="36639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9976485" y="1955165"/>
                <a:ext cx="8953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10200005" y="2143125"/>
              <a:ext cx="187325" cy="889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10200005" y="2143125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10226675" y="2044700"/>
              <a:ext cx="178435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10226675" y="2044700"/>
                <a:ext cx="1784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10485755" y="2018030"/>
              <a:ext cx="160655" cy="23177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10485755" y="2018030"/>
                <a:ext cx="1606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10727055" y="2098040"/>
              <a:ext cx="169545" cy="16954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10727055" y="2098040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10896600" y="2115820"/>
              <a:ext cx="285750" cy="38417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10896600" y="2115820"/>
                <a:ext cx="28575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11343005" y="2009140"/>
              <a:ext cx="107315" cy="24955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11343005" y="2009140"/>
                <a:ext cx="10731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11298555" y="2115820"/>
              <a:ext cx="205105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11298555" y="211582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11522075" y="1741170"/>
              <a:ext cx="88900" cy="1962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11522075" y="1741170"/>
                <a:ext cx="8890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10271125" y="1750060"/>
              <a:ext cx="929005" cy="76771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10271125" y="1750060"/>
                <a:ext cx="929005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7127240" y="1633855"/>
              <a:ext cx="669925" cy="88392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7127240" y="1633855"/>
                <a:ext cx="669925" cy="88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1580515" y="2937510"/>
              <a:ext cx="250190" cy="88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1580515" y="2937510"/>
                <a:ext cx="2501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1652270" y="2812415"/>
              <a:ext cx="259080" cy="16954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1652270" y="2812415"/>
                <a:ext cx="2590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2197100" y="2616200"/>
              <a:ext cx="259080" cy="40195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2197100" y="2616200"/>
                <a:ext cx="25908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2456180" y="3071495"/>
              <a:ext cx="213995" cy="2768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2456180" y="3071495"/>
                <a:ext cx="2139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2929255" y="2884170"/>
              <a:ext cx="214630" cy="3568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2929255" y="2884170"/>
                <a:ext cx="21463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3188335" y="2866390"/>
              <a:ext cx="89535" cy="24955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188335" y="2866390"/>
                <a:ext cx="8953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3340100" y="2893060"/>
              <a:ext cx="125095" cy="36576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340100" y="2893060"/>
                <a:ext cx="12509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3223895" y="2821305"/>
              <a:ext cx="89535" cy="3397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3223895" y="2821305"/>
                <a:ext cx="8953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3581400" y="3018155"/>
              <a:ext cx="53340" cy="12509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3581400" y="3018155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3759835" y="2866390"/>
              <a:ext cx="133985" cy="21399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3759835" y="2866390"/>
                <a:ext cx="1339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3733165" y="2973070"/>
              <a:ext cx="142875" cy="2730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3733165" y="2973070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3796030" y="2830195"/>
              <a:ext cx="178435" cy="38417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3796030" y="2830195"/>
                <a:ext cx="17843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3188335" y="2812415"/>
              <a:ext cx="125095" cy="4197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3188335" y="2812415"/>
                <a:ext cx="12509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179570" y="3044825"/>
              <a:ext cx="179070" cy="177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179570" y="304482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4179570" y="2973070"/>
              <a:ext cx="17907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4179570" y="297307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4483735" y="2937510"/>
              <a:ext cx="169545" cy="1873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4483735" y="2937510"/>
                <a:ext cx="1695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4930140" y="3133725"/>
              <a:ext cx="330200" cy="1841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4930140" y="3133725"/>
                <a:ext cx="33020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5001260" y="3000375"/>
              <a:ext cx="339725" cy="20510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5001260" y="3000375"/>
                <a:ext cx="3397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5608955" y="3018155"/>
              <a:ext cx="187325" cy="30353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5608955" y="3018155"/>
                <a:ext cx="1873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5832475" y="2964180"/>
              <a:ext cx="106680" cy="31242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5832475" y="2964180"/>
                <a:ext cx="1066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5939155" y="3018155"/>
              <a:ext cx="125095" cy="2768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5939155" y="3018155"/>
                <a:ext cx="1250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6144895" y="3115945"/>
              <a:ext cx="53340" cy="12509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6144895" y="3115945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278880" y="3018155"/>
              <a:ext cx="125095" cy="16954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278880" y="3018155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6243320" y="3107055"/>
              <a:ext cx="115570" cy="889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6243320" y="3107055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6421755" y="2946400"/>
              <a:ext cx="71120" cy="31242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6421755" y="2946400"/>
                <a:ext cx="7112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6635750" y="3098165"/>
              <a:ext cx="80645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6635750" y="309816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6617970" y="3035935"/>
              <a:ext cx="80645" cy="3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6617970" y="303593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6850380" y="2785745"/>
              <a:ext cx="133985" cy="40195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6850380" y="2785745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7082790" y="2955290"/>
              <a:ext cx="80010" cy="2590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7082790" y="2955290"/>
                <a:ext cx="800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7207885" y="2973070"/>
              <a:ext cx="116205" cy="18796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7207885" y="2973070"/>
                <a:ext cx="1162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7145020" y="3062605"/>
              <a:ext cx="160655" cy="889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7145020" y="306260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7395210" y="2910840"/>
              <a:ext cx="107315" cy="33909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7395210" y="2910840"/>
                <a:ext cx="10731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7279005" y="3027045"/>
              <a:ext cx="80645" cy="1778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7279005" y="3027045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1294765" y="3964305"/>
              <a:ext cx="223520" cy="2667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1294765" y="396430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1357630" y="3893185"/>
              <a:ext cx="222885" cy="1778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1357630" y="3893185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1527175" y="3830320"/>
              <a:ext cx="80010" cy="1790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1527175" y="3830320"/>
                <a:ext cx="8001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848485" y="3607435"/>
              <a:ext cx="250190" cy="51752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848485" y="3607435"/>
                <a:ext cx="250190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1875155" y="3919855"/>
              <a:ext cx="223520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1875155" y="391985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2223770" y="4009390"/>
              <a:ext cx="98425" cy="177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2223770" y="400939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2179320" y="3928745"/>
              <a:ext cx="151765" cy="2667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2179320" y="392874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2571750" y="3821430"/>
              <a:ext cx="161290" cy="19685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2571750" y="3821430"/>
                <a:ext cx="16129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2804160" y="3875405"/>
              <a:ext cx="250190" cy="41084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2804160" y="3875405"/>
                <a:ext cx="25019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3072130" y="3678555"/>
              <a:ext cx="71755" cy="16954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3072130" y="367855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3241675" y="3910965"/>
              <a:ext cx="295275" cy="25019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3241675" y="3910965"/>
                <a:ext cx="2952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3260090" y="4018280"/>
              <a:ext cx="240665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3260090" y="4018280"/>
                <a:ext cx="2406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3599180" y="3687445"/>
              <a:ext cx="142875" cy="19685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3599180" y="368744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3796030" y="4098290"/>
              <a:ext cx="222885" cy="355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3796030" y="4098290"/>
                <a:ext cx="2228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920490" y="4018280"/>
              <a:ext cx="18415" cy="20510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920490" y="4018280"/>
                <a:ext cx="184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4126230" y="3830320"/>
              <a:ext cx="169545" cy="33972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4126230" y="3830320"/>
                <a:ext cx="16954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4376420" y="3973195"/>
              <a:ext cx="71120" cy="25908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4376420" y="3973195"/>
                <a:ext cx="711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465320" y="3990975"/>
              <a:ext cx="107315" cy="1524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465320" y="3990975"/>
                <a:ext cx="10731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4456430" y="4053840"/>
              <a:ext cx="80645" cy="889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4456430" y="40538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4617720" y="3955415"/>
              <a:ext cx="62230" cy="2501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4617720" y="3955415"/>
                <a:ext cx="622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4510405" y="4036060"/>
              <a:ext cx="80010" cy="3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4510405" y="4036060"/>
                <a:ext cx="800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5010150" y="4170045"/>
              <a:ext cx="232410" cy="3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5010150" y="4170045"/>
                <a:ext cx="2324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5028565" y="4053840"/>
              <a:ext cx="294640" cy="16954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5028565" y="4053840"/>
                <a:ext cx="2946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5439410" y="3776980"/>
              <a:ext cx="231775" cy="44640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5439410" y="3776980"/>
                <a:ext cx="23177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5653405" y="4232275"/>
              <a:ext cx="187960" cy="16954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5653405" y="4232275"/>
                <a:ext cx="1879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5662295" y="4321810"/>
              <a:ext cx="142875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5662295" y="432181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5921375" y="3919855"/>
              <a:ext cx="169545" cy="39306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5921375" y="3919855"/>
                <a:ext cx="16954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5930265" y="4124960"/>
              <a:ext cx="160655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5930265" y="412496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6252210" y="4187825"/>
              <a:ext cx="97790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6252210" y="418782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6224905" y="4133850"/>
              <a:ext cx="125095" cy="952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6224905" y="4133850"/>
                <a:ext cx="1250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6475095" y="3982085"/>
              <a:ext cx="170180" cy="24130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6475095" y="3982085"/>
                <a:ext cx="1701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6751955" y="4062730"/>
              <a:ext cx="170180" cy="15176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6751955" y="4062730"/>
                <a:ext cx="1701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6957695" y="4027170"/>
              <a:ext cx="267970" cy="45529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6957695" y="4027170"/>
                <a:ext cx="26797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7216775" y="3821430"/>
              <a:ext cx="80010" cy="15176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7216775" y="3821430"/>
                <a:ext cx="800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7359650" y="4018280"/>
              <a:ext cx="232410" cy="27686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7359650" y="4018280"/>
                <a:ext cx="23241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7448550" y="4178935"/>
              <a:ext cx="133985" cy="889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7448550" y="417893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7814945" y="4124960"/>
              <a:ext cx="205740" cy="2730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7814945" y="4124960"/>
                <a:ext cx="2057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7922260" y="4027170"/>
              <a:ext cx="44450" cy="25908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7922260" y="4027170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8074025" y="3812540"/>
              <a:ext cx="214630" cy="42862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8074025" y="3812540"/>
                <a:ext cx="21463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8190230" y="4276725"/>
              <a:ext cx="205105" cy="15240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8190230" y="4276725"/>
                <a:ext cx="20510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8243570" y="4348480"/>
              <a:ext cx="142875" cy="889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8243570" y="434848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8484870" y="3857625"/>
              <a:ext cx="142875" cy="37465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8484870" y="3857625"/>
                <a:ext cx="1428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8699500" y="4036060"/>
              <a:ext cx="80010" cy="26797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8699500" y="4036060"/>
                <a:ext cx="800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8815705" y="4062730"/>
              <a:ext cx="97790" cy="16065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8815705" y="4062730"/>
                <a:ext cx="977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8770620" y="4133850"/>
              <a:ext cx="142875" cy="952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8770620" y="4133850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8994140" y="3982085"/>
              <a:ext cx="62230" cy="28575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8994140" y="3982085"/>
                <a:ext cx="622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9137015" y="4133850"/>
              <a:ext cx="178435" cy="184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9137015" y="4133850"/>
                <a:ext cx="1784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9163685" y="4080510"/>
              <a:ext cx="125095" cy="889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9163685" y="408051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9422765" y="3946525"/>
              <a:ext cx="142875" cy="19685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9422765" y="394652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9672955" y="3964305"/>
              <a:ext cx="107315" cy="16065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9672955" y="396430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9842500" y="3982085"/>
              <a:ext cx="312420" cy="37528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9842500" y="3982085"/>
                <a:ext cx="31242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10137140" y="3812540"/>
              <a:ext cx="71755" cy="13398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10137140" y="381254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10262235" y="3964305"/>
              <a:ext cx="232410" cy="22352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10262235" y="3964305"/>
                <a:ext cx="2324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10298430" y="4071620"/>
              <a:ext cx="196215" cy="36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10298430" y="4071620"/>
                <a:ext cx="1962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10646410" y="3803650"/>
              <a:ext cx="71755" cy="12509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10646410" y="3803650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7645400" y="3848100"/>
              <a:ext cx="125095" cy="12509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7645400" y="3848100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6671945" y="3794760"/>
              <a:ext cx="866140" cy="75882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6671945" y="3794760"/>
                <a:ext cx="866140" cy="758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9288780" y="3714750"/>
              <a:ext cx="893445" cy="77660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9288780" y="3714750"/>
                <a:ext cx="89344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2375535" y="4768215"/>
              <a:ext cx="267970" cy="889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2375535" y="4768215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2491740" y="4634230"/>
              <a:ext cx="267970" cy="22352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2491740" y="4634230"/>
                <a:ext cx="2679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2973705" y="4473575"/>
              <a:ext cx="223520" cy="38417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2973705" y="4473575"/>
                <a:ext cx="22352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3170555" y="4884420"/>
              <a:ext cx="196215" cy="21399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3170555" y="4884420"/>
                <a:ext cx="1962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3170555" y="4955540"/>
              <a:ext cx="160655" cy="88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3170555" y="495554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3491865" y="4553585"/>
              <a:ext cx="89535" cy="34861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3491865" y="4553585"/>
                <a:ext cx="8953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3643630" y="4741545"/>
              <a:ext cx="71755" cy="17843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3643630" y="4741545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3768725" y="4732655"/>
              <a:ext cx="107315" cy="16065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3768725" y="473265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3742055" y="4812665"/>
              <a:ext cx="151765" cy="889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3742055" y="481266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3992245" y="4687570"/>
              <a:ext cx="71755" cy="21463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3992245" y="4687570"/>
                <a:ext cx="7175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4295775" y="4866640"/>
              <a:ext cx="133985" cy="2667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4295775" y="486664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4295775" y="4803775"/>
              <a:ext cx="179070" cy="177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4295775" y="480377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4581525" y="4750435"/>
              <a:ext cx="151765" cy="15176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4581525" y="475043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4983480" y="4839335"/>
              <a:ext cx="223520" cy="1841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4983480" y="4839335"/>
                <a:ext cx="22352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4930140" y="4696460"/>
              <a:ext cx="321310" cy="19685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4930140" y="4696460"/>
                <a:ext cx="32131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5519420" y="4634230"/>
              <a:ext cx="125095" cy="34798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5519420" y="4634230"/>
                <a:ext cx="12509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5734050" y="4768215"/>
              <a:ext cx="88900" cy="26797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5734050" y="4768215"/>
                <a:ext cx="8890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5876925" y="4794885"/>
              <a:ext cx="125095" cy="16065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5876925" y="479488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5859145" y="4875530"/>
              <a:ext cx="133985" cy="36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5859145" y="487553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6100445" y="4759325"/>
              <a:ext cx="62230" cy="25019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6100445" y="4759325"/>
                <a:ext cx="622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6314440" y="4937760"/>
              <a:ext cx="187960" cy="1778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6314440" y="493776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6358890" y="4866640"/>
              <a:ext cx="205740" cy="1778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6358890" y="4866640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6725285" y="4678680"/>
              <a:ext cx="133985" cy="31242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6725285" y="4678680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6779260" y="4777105"/>
              <a:ext cx="196215" cy="20510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6779260" y="4777105"/>
                <a:ext cx="1962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7680960" y="4812665"/>
              <a:ext cx="53975" cy="20574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7680960" y="4812665"/>
                <a:ext cx="539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7726045" y="4857750"/>
              <a:ext cx="142875" cy="15176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7726045" y="485775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7966710" y="4964430"/>
              <a:ext cx="98425" cy="889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7966710" y="496443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7966710" y="4911090"/>
              <a:ext cx="125095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7966710" y="491109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8199120" y="4857750"/>
              <a:ext cx="142875" cy="13335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8199120" y="4857750"/>
                <a:ext cx="1428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8306435" y="4955540"/>
              <a:ext cx="62230" cy="3556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8306435" y="4955540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8377555" y="4937760"/>
              <a:ext cx="89535" cy="9842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8377555" y="4937760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8511540" y="4866640"/>
              <a:ext cx="116205" cy="16065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8511540" y="4866640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8654415" y="4830445"/>
              <a:ext cx="62865" cy="21463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8654415" y="4830445"/>
                <a:ext cx="628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8627745" y="4902200"/>
              <a:ext cx="71755" cy="889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8627745" y="4902200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8761730" y="5018405"/>
              <a:ext cx="45085" cy="88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8761730" y="5018405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1437640" y="5857875"/>
              <a:ext cx="669925" cy="1778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1437640" y="5857875"/>
                <a:ext cx="6699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1571625" y="5625465"/>
              <a:ext cx="669925" cy="35687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1571625" y="5625465"/>
                <a:ext cx="66992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2893695" y="5393055"/>
              <a:ext cx="339090" cy="66992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2893695" y="5393055"/>
                <a:ext cx="33909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2902585" y="5777230"/>
              <a:ext cx="285750" cy="36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2902585" y="5777230"/>
                <a:ext cx="2857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3474085" y="5928995"/>
              <a:ext cx="133985" cy="889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3474085" y="592899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3474085" y="5848350"/>
              <a:ext cx="205740" cy="952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3474085" y="5848350"/>
                <a:ext cx="20574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Ink 189"/>
              <p14:cNvContentPartPr/>
              <p14:nvPr/>
            </p14:nvContentPartPr>
            <p14:xfrm>
              <a:off x="3911600" y="5750560"/>
              <a:ext cx="250190" cy="19621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4"/>
            </p:blipFill>
            <p:spPr>
              <a:xfrm>
                <a:off x="3911600" y="5750560"/>
                <a:ext cx="25019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Ink 190"/>
              <p14:cNvContentPartPr/>
              <p14:nvPr/>
            </p14:nvContentPartPr>
            <p14:xfrm>
              <a:off x="4206875" y="5732780"/>
              <a:ext cx="347980" cy="50863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6"/>
            </p:blipFill>
            <p:spPr>
              <a:xfrm>
                <a:off x="4206875" y="5732780"/>
                <a:ext cx="34798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2" name="Ink 191"/>
              <p14:cNvContentPartPr/>
              <p14:nvPr/>
            </p14:nvContentPartPr>
            <p14:xfrm>
              <a:off x="4608830" y="5518150"/>
              <a:ext cx="142875" cy="17843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8"/>
            </p:blipFill>
            <p:spPr>
              <a:xfrm>
                <a:off x="4608830" y="5518150"/>
                <a:ext cx="1428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3" name="Ink 192"/>
              <p14:cNvContentPartPr/>
              <p14:nvPr/>
            </p14:nvContentPartPr>
            <p14:xfrm>
              <a:off x="4840605" y="5715000"/>
              <a:ext cx="410845" cy="33020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0"/>
            </p:blipFill>
            <p:spPr>
              <a:xfrm>
                <a:off x="4840605" y="5715000"/>
                <a:ext cx="41084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4" name="Ink 193"/>
              <p14:cNvContentPartPr/>
              <p14:nvPr/>
            </p14:nvContentPartPr>
            <p14:xfrm>
              <a:off x="4858385" y="5866765"/>
              <a:ext cx="321945" cy="889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2"/>
            </p:blipFill>
            <p:spPr>
              <a:xfrm>
                <a:off x="4858385" y="5866765"/>
                <a:ext cx="3219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5" name="Ink 194"/>
              <p14:cNvContentPartPr/>
              <p14:nvPr/>
            </p14:nvContentPartPr>
            <p14:xfrm>
              <a:off x="5224780" y="5393055"/>
              <a:ext cx="205740" cy="30353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4"/>
            </p:blipFill>
            <p:spPr>
              <a:xfrm>
                <a:off x="5224780" y="5393055"/>
                <a:ext cx="2057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Ink 195"/>
              <p14:cNvContentPartPr/>
              <p14:nvPr/>
            </p14:nvContentPartPr>
            <p14:xfrm>
              <a:off x="2599055" y="5196840"/>
              <a:ext cx="3134995" cy="140208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6"/>
            </p:blipFill>
            <p:spPr>
              <a:xfrm>
                <a:off x="2599055" y="5196840"/>
                <a:ext cx="3134995" cy="140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7" name="Ink 196"/>
              <p14:cNvContentPartPr/>
              <p14:nvPr/>
            </p14:nvContentPartPr>
            <p14:xfrm>
              <a:off x="6635750" y="5616575"/>
              <a:ext cx="241300" cy="25019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8"/>
            </p:blipFill>
            <p:spPr>
              <a:xfrm>
                <a:off x="6635750" y="5616575"/>
                <a:ext cx="2413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8" name="Ink 197"/>
              <p14:cNvContentPartPr/>
              <p14:nvPr/>
            </p14:nvContentPartPr>
            <p14:xfrm>
              <a:off x="6671945" y="5625465"/>
              <a:ext cx="231775" cy="2667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0"/>
            </p:blipFill>
            <p:spPr>
              <a:xfrm>
                <a:off x="6671945" y="5625465"/>
                <a:ext cx="2317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99" name="Ink 198"/>
              <p14:cNvContentPartPr/>
              <p14:nvPr/>
            </p14:nvContentPartPr>
            <p14:xfrm>
              <a:off x="6716395" y="5384165"/>
              <a:ext cx="214630" cy="2667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2"/>
            </p:blipFill>
            <p:spPr>
              <a:xfrm>
                <a:off x="6716395" y="5384165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0" name="Ink 199"/>
              <p14:cNvContentPartPr/>
              <p14:nvPr/>
            </p14:nvContentPartPr>
            <p14:xfrm>
              <a:off x="6903720" y="5348605"/>
              <a:ext cx="71755" cy="9842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4"/>
            </p:blipFill>
            <p:spPr>
              <a:xfrm>
                <a:off x="6903720" y="5348605"/>
                <a:ext cx="717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1" name="Ink 200"/>
              <p14:cNvContentPartPr/>
              <p14:nvPr/>
            </p14:nvContentPartPr>
            <p14:xfrm>
              <a:off x="6922135" y="5438140"/>
              <a:ext cx="321310" cy="56261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6"/>
            </p:blipFill>
            <p:spPr>
              <a:xfrm>
                <a:off x="6922135" y="5438140"/>
                <a:ext cx="32131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2" name="Ink 201"/>
              <p14:cNvContentPartPr/>
              <p14:nvPr/>
            </p14:nvContentPartPr>
            <p14:xfrm>
              <a:off x="7028815" y="5777230"/>
              <a:ext cx="133985" cy="1778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8"/>
            </p:blipFill>
            <p:spPr>
              <a:xfrm>
                <a:off x="7028815" y="577723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3" name="Ink 202"/>
              <p14:cNvContentPartPr/>
              <p14:nvPr/>
            </p14:nvContentPartPr>
            <p14:xfrm>
              <a:off x="7448550" y="5839460"/>
              <a:ext cx="125095" cy="36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0"/>
            </p:blipFill>
            <p:spPr>
              <a:xfrm>
                <a:off x="7448550" y="583946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4" name="Ink 203"/>
              <p14:cNvContentPartPr/>
              <p14:nvPr/>
            </p14:nvContentPartPr>
            <p14:xfrm>
              <a:off x="7475855" y="5759450"/>
              <a:ext cx="178435" cy="889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2"/>
            </p:blipFill>
            <p:spPr>
              <a:xfrm>
                <a:off x="7475855" y="575945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5" name="Ink 204"/>
              <p14:cNvContentPartPr/>
              <p14:nvPr/>
            </p14:nvContentPartPr>
            <p14:xfrm>
              <a:off x="7860030" y="5625465"/>
              <a:ext cx="303530" cy="36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4"/>
            </p:blipFill>
            <p:spPr>
              <a:xfrm>
                <a:off x="7860030" y="5625465"/>
                <a:ext cx="3035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6" name="Ink 205"/>
              <p14:cNvContentPartPr/>
              <p14:nvPr/>
            </p14:nvContentPartPr>
            <p14:xfrm>
              <a:off x="7841615" y="5598795"/>
              <a:ext cx="125095" cy="32131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6"/>
            </p:blipFill>
            <p:spPr>
              <a:xfrm>
                <a:off x="7841615" y="5598795"/>
                <a:ext cx="12509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7" name="Ink 206"/>
              <p14:cNvContentPartPr/>
              <p14:nvPr/>
            </p14:nvContentPartPr>
            <p14:xfrm>
              <a:off x="7913370" y="5705475"/>
              <a:ext cx="223520" cy="952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8"/>
            </p:blipFill>
            <p:spPr>
              <a:xfrm>
                <a:off x="7913370" y="5705475"/>
                <a:ext cx="22352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8" name="Ink 207"/>
              <p14:cNvContentPartPr/>
              <p14:nvPr/>
            </p14:nvContentPartPr>
            <p14:xfrm>
              <a:off x="8020685" y="5410835"/>
              <a:ext cx="240665" cy="2730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10"/>
            </p:blipFill>
            <p:spPr>
              <a:xfrm>
                <a:off x="8020685" y="5410835"/>
                <a:ext cx="24066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09" name="Ink 208"/>
              <p14:cNvContentPartPr/>
              <p14:nvPr/>
            </p14:nvContentPartPr>
            <p14:xfrm>
              <a:off x="8216900" y="5304155"/>
              <a:ext cx="116205" cy="187325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2"/>
            </p:blipFill>
            <p:spPr>
              <a:xfrm>
                <a:off x="8216900" y="5304155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0" name="Ink 209"/>
              <p14:cNvContentPartPr/>
              <p14:nvPr/>
            </p14:nvContentPartPr>
            <p14:xfrm>
              <a:off x="5876925" y="6062980"/>
              <a:ext cx="339090" cy="42862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4"/>
            </p:blipFill>
            <p:spPr>
              <a:xfrm>
                <a:off x="5876925" y="6062980"/>
                <a:ext cx="33909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1" name="Ink 210"/>
              <p14:cNvContentPartPr/>
              <p14:nvPr/>
            </p14:nvContentPartPr>
            <p14:xfrm>
              <a:off x="5948045" y="6330950"/>
              <a:ext cx="170180" cy="889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6"/>
            </p:blipFill>
            <p:spPr>
              <a:xfrm>
                <a:off x="5948045" y="633095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2" name="Ink 211"/>
              <p14:cNvContentPartPr/>
              <p14:nvPr/>
            </p14:nvContentPartPr>
            <p14:xfrm>
              <a:off x="6412865" y="6348730"/>
              <a:ext cx="17780" cy="36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8"/>
            </p:blipFill>
            <p:spPr>
              <a:xfrm>
                <a:off x="6412865" y="63487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3" name="Ink 212"/>
              <p14:cNvContentPartPr/>
              <p14:nvPr/>
            </p14:nvContentPartPr>
            <p14:xfrm>
              <a:off x="6395085" y="6384290"/>
              <a:ext cx="26670" cy="1778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20"/>
            </p:blipFill>
            <p:spPr>
              <a:xfrm>
                <a:off x="6395085" y="638429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4" name="Ink 213"/>
              <p14:cNvContentPartPr/>
              <p14:nvPr/>
            </p14:nvContentPartPr>
            <p14:xfrm>
              <a:off x="6617970" y="6054090"/>
              <a:ext cx="170180" cy="40195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2"/>
            </p:blipFill>
            <p:spPr>
              <a:xfrm>
                <a:off x="6617970" y="6054090"/>
                <a:ext cx="17018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5" name="Ink 214"/>
              <p14:cNvContentPartPr/>
              <p14:nvPr/>
            </p14:nvContentPartPr>
            <p14:xfrm>
              <a:off x="6591300" y="6304280"/>
              <a:ext cx="107315" cy="889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4"/>
            </p:blipFill>
            <p:spPr>
              <a:xfrm>
                <a:off x="6591300" y="63042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6" name="Ink 215"/>
              <p14:cNvContentPartPr/>
              <p14:nvPr/>
            </p14:nvContentPartPr>
            <p14:xfrm>
              <a:off x="6841490" y="6295390"/>
              <a:ext cx="276860" cy="133985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6"/>
            </p:blipFill>
            <p:spPr>
              <a:xfrm>
                <a:off x="6841490" y="6295390"/>
                <a:ext cx="2768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7" name="Ink 216"/>
              <p14:cNvContentPartPr/>
              <p14:nvPr/>
            </p14:nvContentPartPr>
            <p14:xfrm>
              <a:off x="7153910" y="6268085"/>
              <a:ext cx="133985" cy="24130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8"/>
            </p:blipFill>
            <p:spPr>
              <a:xfrm>
                <a:off x="7153910" y="6268085"/>
                <a:ext cx="1339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8" name="Ink 217"/>
              <p14:cNvContentPartPr/>
              <p14:nvPr/>
            </p14:nvContentPartPr>
            <p14:xfrm>
              <a:off x="7350760" y="6366510"/>
              <a:ext cx="125095" cy="6286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30"/>
            </p:blipFill>
            <p:spPr>
              <a:xfrm>
                <a:off x="7350760" y="6366510"/>
                <a:ext cx="1250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19" name="Ink 218"/>
              <p14:cNvContentPartPr/>
              <p14:nvPr/>
            </p14:nvContentPartPr>
            <p14:xfrm>
              <a:off x="7386320" y="6214745"/>
              <a:ext cx="205740" cy="5334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2"/>
            </p:blipFill>
            <p:spPr>
              <a:xfrm>
                <a:off x="7386320" y="6214745"/>
                <a:ext cx="20574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0" name="Ink 219"/>
              <p14:cNvContentPartPr/>
              <p14:nvPr/>
            </p14:nvContentPartPr>
            <p14:xfrm>
              <a:off x="7582535" y="6330950"/>
              <a:ext cx="98425" cy="9842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4"/>
            </p:blipFill>
            <p:spPr>
              <a:xfrm>
                <a:off x="7582535" y="6330950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1" name="Ink 220"/>
              <p14:cNvContentPartPr/>
              <p14:nvPr/>
            </p14:nvContentPartPr>
            <p14:xfrm>
              <a:off x="7994015" y="6188075"/>
              <a:ext cx="97790" cy="356870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6"/>
            </p:blipFill>
            <p:spPr>
              <a:xfrm>
                <a:off x="7994015" y="6188075"/>
                <a:ext cx="9779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2" name="Ink 221"/>
              <p14:cNvContentPartPr/>
              <p14:nvPr/>
            </p14:nvContentPartPr>
            <p14:xfrm>
              <a:off x="8020685" y="6304280"/>
              <a:ext cx="142875" cy="115570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8"/>
            </p:blipFill>
            <p:spPr>
              <a:xfrm>
                <a:off x="8020685" y="6304280"/>
                <a:ext cx="14287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3" name="Ink 222"/>
              <p14:cNvContentPartPr/>
              <p14:nvPr/>
            </p14:nvContentPartPr>
            <p14:xfrm>
              <a:off x="8136890" y="6402070"/>
              <a:ext cx="80010" cy="62865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40"/>
            </p:blipFill>
            <p:spPr>
              <a:xfrm>
                <a:off x="8136890" y="6402070"/>
                <a:ext cx="8001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4" name="Ink 223"/>
              <p14:cNvContentPartPr/>
              <p14:nvPr/>
            </p14:nvContentPartPr>
            <p14:xfrm>
              <a:off x="8315325" y="6250305"/>
              <a:ext cx="89535" cy="241300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2"/>
            </p:blipFill>
            <p:spPr>
              <a:xfrm>
                <a:off x="8315325" y="6250305"/>
                <a:ext cx="895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5" name="Ink 224"/>
              <p14:cNvContentPartPr/>
              <p14:nvPr/>
            </p14:nvContentPartPr>
            <p14:xfrm>
              <a:off x="8252460" y="6330950"/>
              <a:ext cx="170180" cy="26670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4"/>
            </p:blipFill>
            <p:spPr>
              <a:xfrm>
                <a:off x="8252460" y="6330950"/>
                <a:ext cx="1701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6" name="Ink 225"/>
              <p14:cNvContentPartPr/>
              <p14:nvPr/>
            </p14:nvContentPartPr>
            <p14:xfrm>
              <a:off x="8458200" y="6366510"/>
              <a:ext cx="214630" cy="125095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6"/>
            </p:blipFill>
            <p:spPr>
              <a:xfrm>
                <a:off x="8458200" y="6366510"/>
                <a:ext cx="2146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7" name="Ink 226"/>
              <p14:cNvContentPartPr/>
              <p14:nvPr/>
            </p14:nvContentPartPr>
            <p14:xfrm>
              <a:off x="8788400" y="6223635"/>
              <a:ext cx="71755" cy="26797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8"/>
            </p:blipFill>
            <p:spPr>
              <a:xfrm>
                <a:off x="8788400" y="6223635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28" name="Ink 227"/>
              <p14:cNvContentPartPr/>
              <p14:nvPr/>
            </p14:nvContentPartPr>
            <p14:xfrm>
              <a:off x="8708390" y="6313170"/>
              <a:ext cx="178435" cy="44450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50"/>
            </p:blipFill>
            <p:spPr>
              <a:xfrm>
                <a:off x="8708390" y="6313170"/>
                <a:ext cx="1784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29" name="Ink 228"/>
              <p14:cNvContentPartPr/>
              <p14:nvPr/>
            </p14:nvContentPartPr>
            <p14:xfrm>
              <a:off x="8904605" y="6375400"/>
              <a:ext cx="53975" cy="107315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2"/>
            </p:blipFill>
            <p:spPr>
              <a:xfrm>
                <a:off x="8904605" y="6375400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0" name="Ink 229"/>
              <p14:cNvContentPartPr/>
              <p14:nvPr/>
            </p14:nvContentPartPr>
            <p14:xfrm>
              <a:off x="8958580" y="6295390"/>
              <a:ext cx="35560" cy="17780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4"/>
            </p:blipFill>
            <p:spPr>
              <a:xfrm>
                <a:off x="8958580" y="629539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1" name="Ink 230"/>
              <p14:cNvContentPartPr/>
              <p14:nvPr/>
            </p14:nvContentPartPr>
            <p14:xfrm>
              <a:off x="8958580" y="6205855"/>
              <a:ext cx="383540" cy="347980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6"/>
            </p:blipFill>
            <p:spPr>
              <a:xfrm>
                <a:off x="8958580" y="6205855"/>
                <a:ext cx="383540" cy="3479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escalar?</a:t>
            </a:r>
            <a:endParaRPr lang="pt-PT" altLang="en-US" sz="3600" u="sng"/>
          </a:p>
        </p:txBody>
      </p:sp>
      <p:pic>
        <p:nvPicPr>
          <p:cNvPr id="4" name="Content Placeholder 3" descr="cs_2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584325"/>
            <a:ext cx="5293360" cy="5293360"/>
          </a:xfrm>
          <a:prstGeom prst="rect">
            <a:avLst/>
          </a:prstGeom>
        </p:spPr>
      </p:pic>
      <p:pic>
        <p:nvPicPr>
          <p:cNvPr id="5" name="Picture 4" descr="cs_3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40" y="2065020"/>
            <a:ext cx="7040245" cy="4332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250440" y="1732280"/>
              <a:ext cx="62865" cy="508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250440" y="1732280"/>
                <a:ext cx="6286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197100" y="2071370"/>
              <a:ext cx="178435" cy="1606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197100" y="2071370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544955" y="6152515"/>
              <a:ext cx="615950" cy="444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544955" y="6152515"/>
                <a:ext cx="615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018030" y="6098540"/>
              <a:ext cx="152400" cy="1073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018030" y="6098540"/>
                <a:ext cx="15240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509395" y="6196965"/>
              <a:ext cx="116205" cy="984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509395" y="6196965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151890" y="3133725"/>
              <a:ext cx="375285" cy="4019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151890" y="3133725"/>
                <a:ext cx="3752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295650" y="2767965"/>
              <a:ext cx="2667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295650" y="27679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3822700" y="2750185"/>
              <a:ext cx="17780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3822700" y="27501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4233545" y="3446780"/>
              <a:ext cx="3556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4233545" y="344678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4805045" y="5937885"/>
              <a:ext cx="267970" cy="1695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4805045" y="5937885"/>
                <a:ext cx="2679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383540" y="1821180"/>
              <a:ext cx="232410" cy="4375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383540" y="1821180"/>
                <a:ext cx="23241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384425" y="2866390"/>
              <a:ext cx="44450" cy="266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384425" y="2866390"/>
                <a:ext cx="444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643505" y="2633980"/>
              <a:ext cx="17780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643505" y="26339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849245" y="3321685"/>
              <a:ext cx="2667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849245" y="332168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339975" y="3687445"/>
              <a:ext cx="17780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339975" y="368744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339975" y="3669665"/>
              <a:ext cx="26670" cy="450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339975" y="3669665"/>
                <a:ext cx="266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3223895" y="3866515"/>
              <a:ext cx="27305" cy="355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3223895" y="3866515"/>
                <a:ext cx="273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2867025" y="3286125"/>
              <a:ext cx="26670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2867025" y="328612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2768600" y="3348355"/>
              <a:ext cx="151765" cy="15176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2768600" y="334835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3027680" y="3455670"/>
              <a:ext cx="1778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3027680" y="345567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3098800" y="3330575"/>
              <a:ext cx="98425" cy="1962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3098800" y="3330575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3241675" y="3348355"/>
              <a:ext cx="125095" cy="1517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3241675" y="334835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3045460" y="4000500"/>
              <a:ext cx="80645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3045460" y="400050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3152775" y="3982085"/>
              <a:ext cx="125095" cy="12509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3152775" y="3982085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3348990" y="4053840"/>
              <a:ext cx="35560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3348990" y="405384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3402965" y="3973195"/>
              <a:ext cx="142875" cy="1339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3402965" y="397319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3545840" y="3973195"/>
              <a:ext cx="44450" cy="1162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3545840" y="397319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3625850" y="3964305"/>
              <a:ext cx="80645" cy="1606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3625850" y="3964305"/>
                <a:ext cx="806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3215005" y="3830320"/>
              <a:ext cx="71755" cy="7175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3215005" y="3830320"/>
                <a:ext cx="717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393315" y="2875280"/>
              <a:ext cx="2667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393315" y="287528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1830705" y="2571750"/>
              <a:ext cx="44450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1830705" y="2571750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2992120" y="1624965"/>
              <a:ext cx="187325" cy="19621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2992120" y="1624965"/>
                <a:ext cx="1873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3206115" y="1624965"/>
              <a:ext cx="26670" cy="18732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3206115" y="1624965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3188335" y="1607185"/>
              <a:ext cx="214630" cy="2317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3188335" y="1607185"/>
                <a:ext cx="2146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6743065" y="1660525"/>
              <a:ext cx="151765" cy="19685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743065" y="166052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7011035" y="1660525"/>
              <a:ext cx="36195" cy="1784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7011035" y="1660525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7028815" y="1598295"/>
              <a:ext cx="196850" cy="2679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028815" y="1598295"/>
                <a:ext cx="1968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8851265" y="3205480"/>
              <a:ext cx="53340" cy="355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8851265" y="3205480"/>
                <a:ext cx="533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7922260" y="2223135"/>
              <a:ext cx="80645" cy="7175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7922260" y="2223135"/>
                <a:ext cx="8064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223645" y="5018405"/>
              <a:ext cx="392430" cy="4375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223645" y="5018405"/>
                <a:ext cx="39243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6859270" y="4777105"/>
              <a:ext cx="267970" cy="1695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6859270" y="4777105"/>
                <a:ext cx="2679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2527300" y="3893185"/>
              <a:ext cx="160655" cy="15176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2527300" y="389318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8833485" y="3178810"/>
              <a:ext cx="116205" cy="12509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8833485" y="3178810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4885690" y="2571750"/>
              <a:ext cx="187325" cy="22288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4885690" y="2571750"/>
                <a:ext cx="1873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4858385" y="2687320"/>
              <a:ext cx="196850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4858385" y="268732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8449310" y="1526540"/>
              <a:ext cx="259080" cy="2857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8449310" y="1526540"/>
                <a:ext cx="25908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8449310" y="1669415"/>
              <a:ext cx="267970" cy="2667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8449310" y="166941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8860155" y="1758950"/>
              <a:ext cx="125095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8860155" y="175895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8877935" y="1696085"/>
              <a:ext cx="10731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8877935" y="169608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9181465" y="1365885"/>
              <a:ext cx="170180" cy="5092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9181465" y="1365885"/>
                <a:ext cx="17018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9235440" y="1660525"/>
              <a:ext cx="213995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9235440" y="1660525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9538970" y="1660525"/>
              <a:ext cx="80645" cy="20574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9538970" y="1660525"/>
                <a:ext cx="8064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9690735" y="1714500"/>
              <a:ext cx="169545" cy="12446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9690735" y="1714500"/>
                <a:ext cx="16954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9851390" y="1803400"/>
              <a:ext cx="89535" cy="1339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9851390" y="180340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10101580" y="1687195"/>
              <a:ext cx="151765" cy="35750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10101580" y="1687195"/>
                <a:ext cx="15176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10342880" y="1607185"/>
              <a:ext cx="80010" cy="3479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10342880" y="1607185"/>
                <a:ext cx="8001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3009900" y="2401570"/>
              <a:ext cx="62230" cy="3619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3009900" y="2401570"/>
                <a:ext cx="6223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794385" y="2589530"/>
              <a:ext cx="2295525" cy="179451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794385" y="2589530"/>
                <a:ext cx="2295525" cy="1794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3215005" y="2580640"/>
              <a:ext cx="26670" cy="1778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215005" y="258064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3724275" y="2750185"/>
              <a:ext cx="509270" cy="9194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724275" y="2750185"/>
                <a:ext cx="509270" cy="9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3599180" y="2857500"/>
              <a:ext cx="428625" cy="63373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3599180" y="2857500"/>
                <a:ext cx="42862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8234680" y="1267460"/>
              <a:ext cx="2527935" cy="91122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8234680" y="1267460"/>
                <a:ext cx="2527935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10298430" y="2124710"/>
              <a:ext cx="133985" cy="1841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10298430" y="2124710"/>
                <a:ext cx="133985" cy="184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6" name="Content Placeholder 5" descr="cv_earth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2091055"/>
            <a:ext cx="6962775" cy="3819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518535" y="3857625"/>
              <a:ext cx="170180" cy="1695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518535" y="3857625"/>
                <a:ext cx="1701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8297545" y="3937635"/>
              <a:ext cx="62230" cy="62865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8297545" y="3937635"/>
                <a:ext cx="622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644515" y="2169795"/>
              <a:ext cx="53975" cy="533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644515" y="2169795"/>
                <a:ext cx="539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5439410" y="2205355"/>
              <a:ext cx="259080" cy="3035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5439410" y="220535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5296535" y="2616200"/>
              <a:ext cx="2667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5296535" y="261620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5055235" y="2607310"/>
              <a:ext cx="276860" cy="2590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5055235" y="2607310"/>
                <a:ext cx="2768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5617845" y="2214245"/>
              <a:ext cx="1778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5617845" y="22142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6064250" y="3517900"/>
              <a:ext cx="1778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6064250" y="35179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6716395" y="3741420"/>
              <a:ext cx="26670" cy="355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6716395" y="374142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716395" y="3776980"/>
              <a:ext cx="44450" cy="266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716395" y="3776980"/>
                <a:ext cx="444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6734175" y="3839210"/>
              <a:ext cx="17780" cy="273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6734175" y="3839210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6743065" y="3928745"/>
              <a:ext cx="2667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6743065" y="39287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6751955" y="4027170"/>
              <a:ext cx="2730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6751955" y="402717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6779260" y="4107180"/>
              <a:ext cx="17780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6779260" y="410718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6814820" y="4187825"/>
              <a:ext cx="1778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6814820" y="41878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6671945" y="4080510"/>
              <a:ext cx="17780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6671945" y="40805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6663055" y="4000500"/>
              <a:ext cx="17780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7"/>
            </p:blipFill>
            <p:spPr>
              <a:xfrm>
                <a:off x="6663055" y="40005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6645275" y="3955415"/>
              <a:ext cx="26670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6645275" y="39554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6626860" y="3893185"/>
              <a:ext cx="18415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6626860" y="389318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6582410" y="3866515"/>
              <a:ext cx="177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6582410" y="38665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6546850" y="3893185"/>
              <a:ext cx="1778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6546850" y="38931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6609080" y="3982085"/>
              <a:ext cx="1778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6609080" y="39820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6600190" y="4053840"/>
              <a:ext cx="8890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6600190" y="4053840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6591300" y="4133850"/>
              <a:ext cx="17780" cy="3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8"/>
            </p:blipFill>
            <p:spPr>
              <a:xfrm>
                <a:off x="6591300" y="41338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6520180" y="4080510"/>
              <a:ext cx="1778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17"/>
            </p:blipFill>
            <p:spPr>
              <a:xfrm>
                <a:off x="6520180" y="40805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Ink 28"/>
              <p14:cNvContentPartPr/>
              <p14:nvPr/>
            </p14:nvContentPartPr>
            <p14:xfrm>
              <a:off x="6502400" y="4018280"/>
              <a:ext cx="1778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8"/>
            </p:blipFill>
            <p:spPr>
              <a:xfrm>
                <a:off x="6502400" y="4018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Ink 29"/>
              <p14:cNvContentPartPr/>
              <p14:nvPr/>
            </p14:nvContentPartPr>
            <p14:xfrm>
              <a:off x="6421755" y="3973195"/>
              <a:ext cx="1778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8"/>
            </p:blipFill>
            <p:spPr>
              <a:xfrm>
                <a:off x="6421755" y="39731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6403975" y="3919855"/>
              <a:ext cx="17780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6403975" y="391985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6448425" y="3857625"/>
              <a:ext cx="17780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33"/>
            </p:blipFill>
            <p:spPr>
              <a:xfrm>
                <a:off x="6448425" y="38576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Ink 32"/>
              <p14:cNvContentPartPr/>
              <p14:nvPr/>
            </p14:nvContentPartPr>
            <p14:xfrm>
              <a:off x="6368415" y="3866515"/>
              <a:ext cx="2667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4"/>
            </p:blipFill>
            <p:spPr>
              <a:xfrm>
                <a:off x="6368415" y="38665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Ink 33"/>
              <p14:cNvContentPartPr/>
              <p14:nvPr/>
            </p14:nvContentPartPr>
            <p14:xfrm>
              <a:off x="6332220" y="3990975"/>
              <a:ext cx="17780" cy="95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6"/>
            </p:blipFill>
            <p:spPr>
              <a:xfrm>
                <a:off x="6332220" y="3990975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Ink 34"/>
              <p14:cNvContentPartPr/>
              <p14:nvPr/>
            </p14:nvContentPartPr>
            <p14:xfrm>
              <a:off x="6395085" y="4071620"/>
              <a:ext cx="17780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8"/>
            </p:blipFill>
            <p:spPr>
              <a:xfrm>
                <a:off x="6395085" y="407162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6" name="Ink 35"/>
              <p14:cNvContentPartPr/>
              <p14:nvPr/>
            </p14:nvContentPartPr>
            <p14:xfrm>
              <a:off x="6430645" y="4133850"/>
              <a:ext cx="17780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38"/>
            </p:blipFill>
            <p:spPr>
              <a:xfrm>
                <a:off x="6430645" y="41338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" name="Ink 36"/>
              <p14:cNvContentPartPr/>
              <p14:nvPr/>
            </p14:nvContentPartPr>
            <p14:xfrm>
              <a:off x="6278880" y="4044950"/>
              <a:ext cx="26670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36"/>
            </p:blipFill>
            <p:spPr>
              <a:xfrm>
                <a:off x="6278880" y="40449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8" name="Ink 37"/>
              <p14:cNvContentPartPr/>
              <p14:nvPr/>
            </p14:nvContentPartPr>
            <p14:xfrm>
              <a:off x="6234430" y="3973195"/>
              <a:ext cx="26670" cy="88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36"/>
            </p:blipFill>
            <p:spPr>
              <a:xfrm>
                <a:off x="6234430" y="397319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9" name="Ink 38"/>
              <p14:cNvContentPartPr/>
              <p14:nvPr/>
            </p14:nvContentPartPr>
            <p14:xfrm>
              <a:off x="6198235" y="4000500"/>
              <a:ext cx="36195" cy="266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3"/>
            </p:blipFill>
            <p:spPr>
              <a:xfrm>
                <a:off x="6198235" y="400050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0" name="Ink 39"/>
              <p14:cNvContentPartPr/>
              <p14:nvPr/>
            </p14:nvContentPartPr>
            <p14:xfrm>
              <a:off x="6323330" y="4152265"/>
              <a:ext cx="17780" cy="3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38"/>
            </p:blipFill>
            <p:spPr>
              <a:xfrm>
                <a:off x="6323330" y="41522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Ink 40"/>
              <p14:cNvContentPartPr/>
              <p14:nvPr/>
            </p14:nvContentPartPr>
            <p14:xfrm>
              <a:off x="6252210" y="4152265"/>
              <a:ext cx="35560" cy="3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6"/>
            </p:blipFill>
            <p:spPr>
              <a:xfrm>
                <a:off x="6252210" y="4152265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Ink 41"/>
              <p14:cNvContentPartPr/>
              <p14:nvPr/>
            </p14:nvContentPartPr>
            <p14:xfrm>
              <a:off x="6180455" y="4107180"/>
              <a:ext cx="17780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8"/>
            </p:blipFill>
            <p:spPr>
              <a:xfrm>
                <a:off x="6180455" y="41071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Ink 42"/>
              <p14:cNvContentPartPr/>
              <p14:nvPr/>
            </p14:nvContentPartPr>
            <p14:xfrm>
              <a:off x="6296660" y="4018280"/>
              <a:ext cx="17780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38"/>
            </p:blipFill>
            <p:spPr>
              <a:xfrm>
                <a:off x="6296660" y="4018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4" name="Ink 43"/>
              <p14:cNvContentPartPr/>
              <p14:nvPr/>
            </p14:nvContentPartPr>
            <p14:xfrm>
              <a:off x="6153785" y="4018280"/>
              <a:ext cx="2667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1"/>
            </p:blipFill>
            <p:spPr>
              <a:xfrm>
                <a:off x="6153785" y="401828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5" name="Ink 44"/>
              <p14:cNvContentPartPr/>
              <p14:nvPr/>
            </p14:nvContentPartPr>
            <p14:xfrm>
              <a:off x="6064250" y="4036060"/>
              <a:ext cx="1778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3"/>
            </p:blipFill>
            <p:spPr>
              <a:xfrm>
                <a:off x="6064250" y="40360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6" name="Ink 45"/>
              <p14:cNvContentPartPr/>
              <p14:nvPr/>
            </p14:nvContentPartPr>
            <p14:xfrm>
              <a:off x="6046470" y="3946525"/>
              <a:ext cx="26670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36"/>
            </p:blipFill>
            <p:spPr>
              <a:xfrm>
                <a:off x="6046470" y="39465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7" name="Ink 46"/>
              <p14:cNvContentPartPr/>
              <p14:nvPr/>
            </p14:nvContentPartPr>
            <p14:xfrm>
              <a:off x="6019800" y="3955415"/>
              <a:ext cx="17780" cy="266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76"/>
            </p:blipFill>
            <p:spPr>
              <a:xfrm>
                <a:off x="6019800" y="39554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8" name="Ink 47"/>
              <p14:cNvContentPartPr/>
              <p14:nvPr/>
            </p14:nvContentPartPr>
            <p14:xfrm>
              <a:off x="6109335" y="4133850"/>
              <a:ext cx="17780" cy="952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78"/>
            </p:blipFill>
            <p:spPr>
              <a:xfrm>
                <a:off x="6109335" y="4133850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9" name="Ink 48"/>
              <p14:cNvContentPartPr/>
              <p14:nvPr/>
            </p14:nvContentPartPr>
            <p14:xfrm>
              <a:off x="5975350" y="4062730"/>
              <a:ext cx="17780" cy="266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0"/>
            </p:blipFill>
            <p:spPr>
              <a:xfrm>
                <a:off x="5975350" y="406273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50" name="Ink 49"/>
              <p14:cNvContentPartPr/>
              <p14:nvPr/>
            </p14:nvContentPartPr>
            <p14:xfrm>
              <a:off x="5956935" y="4000500"/>
              <a:ext cx="3619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2"/>
            </p:blipFill>
            <p:spPr>
              <a:xfrm>
                <a:off x="5956935" y="400050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1" name="Ink 50"/>
              <p14:cNvContentPartPr/>
              <p14:nvPr/>
            </p14:nvContentPartPr>
            <p14:xfrm>
              <a:off x="5868035" y="4027170"/>
              <a:ext cx="35560" cy="711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4"/>
            </p:blipFill>
            <p:spPr>
              <a:xfrm>
                <a:off x="5868035" y="4027170"/>
                <a:ext cx="355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2" name="Ink 51"/>
              <p14:cNvContentPartPr/>
              <p14:nvPr/>
            </p14:nvContentPartPr>
            <p14:xfrm>
              <a:off x="5868035" y="4170045"/>
              <a:ext cx="17780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43"/>
            </p:blipFill>
            <p:spPr>
              <a:xfrm>
                <a:off x="5868035" y="41700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3" name="Ink 52"/>
              <p14:cNvContentPartPr/>
              <p14:nvPr/>
            </p14:nvContentPartPr>
            <p14:xfrm>
              <a:off x="5778500" y="4062730"/>
              <a:ext cx="35560" cy="355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87"/>
            </p:blipFill>
            <p:spPr>
              <a:xfrm>
                <a:off x="5778500" y="4062730"/>
                <a:ext cx="355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4" name="Ink 53"/>
              <p14:cNvContentPartPr/>
              <p14:nvPr/>
            </p14:nvContentPartPr>
            <p14:xfrm>
              <a:off x="5689600" y="3973195"/>
              <a:ext cx="62230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89"/>
            </p:blipFill>
            <p:spPr>
              <a:xfrm>
                <a:off x="5689600" y="3973195"/>
                <a:ext cx="62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5" name="Ink 54"/>
              <p14:cNvContentPartPr/>
              <p14:nvPr/>
            </p14:nvContentPartPr>
            <p14:xfrm>
              <a:off x="5573395" y="4027170"/>
              <a:ext cx="71120" cy="2667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1"/>
            </p:blipFill>
            <p:spPr>
              <a:xfrm>
                <a:off x="5573395" y="4027170"/>
                <a:ext cx="711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6" name="Ink 55"/>
              <p14:cNvContentPartPr/>
              <p14:nvPr/>
            </p14:nvContentPartPr>
            <p14:xfrm>
              <a:off x="5939155" y="3714750"/>
              <a:ext cx="27305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3"/>
            </p:blipFill>
            <p:spPr>
              <a:xfrm>
                <a:off x="5939155" y="371475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7" name="Ink 56"/>
              <p14:cNvContentPartPr/>
              <p14:nvPr/>
            </p14:nvContentPartPr>
            <p14:xfrm>
              <a:off x="5805170" y="3383915"/>
              <a:ext cx="17780" cy="266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95"/>
            </p:blipFill>
            <p:spPr>
              <a:xfrm>
                <a:off x="5805170" y="33839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8" name="Ink 57"/>
              <p14:cNvContentPartPr/>
              <p14:nvPr/>
            </p14:nvContentPartPr>
            <p14:xfrm>
              <a:off x="4081780" y="1410335"/>
              <a:ext cx="80010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97"/>
            </p:blipFill>
            <p:spPr>
              <a:xfrm>
                <a:off x="4081780" y="1410335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9" name="Ink 58"/>
              <p14:cNvContentPartPr/>
              <p14:nvPr/>
            </p14:nvContentPartPr>
            <p14:xfrm>
              <a:off x="4242435" y="1499870"/>
              <a:ext cx="151765" cy="14287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99"/>
            </p:blipFill>
            <p:spPr>
              <a:xfrm>
                <a:off x="4242435" y="149987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60" name="Ink 59"/>
              <p14:cNvContentPartPr/>
              <p14:nvPr/>
            </p14:nvContentPartPr>
            <p14:xfrm>
              <a:off x="4411980" y="1589405"/>
              <a:ext cx="53340" cy="1155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1"/>
            </p:blipFill>
            <p:spPr>
              <a:xfrm>
                <a:off x="4411980" y="1589405"/>
                <a:ext cx="5334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1" name="Ink 60"/>
              <p14:cNvContentPartPr/>
              <p14:nvPr/>
            </p14:nvContentPartPr>
            <p14:xfrm>
              <a:off x="4510405" y="1499870"/>
              <a:ext cx="116205" cy="31242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3"/>
            </p:blipFill>
            <p:spPr>
              <a:xfrm>
                <a:off x="4510405" y="1499870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2" name="Ink 61"/>
              <p14:cNvContentPartPr/>
              <p14:nvPr/>
            </p14:nvContentPartPr>
            <p14:xfrm>
              <a:off x="4742815" y="1651635"/>
              <a:ext cx="62230" cy="10731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05"/>
            </p:blipFill>
            <p:spPr>
              <a:xfrm>
                <a:off x="4742815" y="1651635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3" name="Ink 62"/>
              <p14:cNvContentPartPr/>
              <p14:nvPr/>
            </p14:nvContentPartPr>
            <p14:xfrm>
              <a:off x="4894580" y="1482090"/>
              <a:ext cx="125095" cy="2228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07"/>
            </p:blipFill>
            <p:spPr>
              <a:xfrm>
                <a:off x="4894580" y="1482090"/>
                <a:ext cx="1250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4" name="Ink 63"/>
              <p14:cNvContentPartPr/>
              <p14:nvPr/>
            </p14:nvContentPartPr>
            <p14:xfrm>
              <a:off x="4885690" y="1580515"/>
              <a:ext cx="160655" cy="177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09"/>
            </p:blipFill>
            <p:spPr>
              <a:xfrm>
                <a:off x="4885690" y="158051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5" name="Ink 64"/>
              <p14:cNvContentPartPr/>
              <p14:nvPr/>
            </p14:nvContentPartPr>
            <p14:xfrm>
              <a:off x="5126355" y="1446530"/>
              <a:ext cx="80645" cy="37465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1"/>
            </p:blipFill>
            <p:spPr>
              <a:xfrm>
                <a:off x="5126355" y="1446530"/>
                <a:ext cx="8064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6" name="Ink 65"/>
              <p14:cNvContentPartPr/>
              <p14:nvPr/>
            </p14:nvContentPartPr>
            <p14:xfrm>
              <a:off x="5439410" y="1633855"/>
              <a:ext cx="481965" cy="4445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3"/>
            </p:blipFill>
            <p:spPr>
              <a:xfrm>
                <a:off x="5439410" y="1633855"/>
                <a:ext cx="4819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7" name="Ink 66"/>
              <p14:cNvContentPartPr/>
              <p14:nvPr/>
            </p14:nvContentPartPr>
            <p14:xfrm>
              <a:off x="5868035" y="1571625"/>
              <a:ext cx="62230" cy="16065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15"/>
            </p:blipFill>
            <p:spPr>
              <a:xfrm>
                <a:off x="5868035" y="157162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8" name="Ink 67"/>
              <p14:cNvContentPartPr/>
              <p14:nvPr/>
            </p14:nvContentPartPr>
            <p14:xfrm>
              <a:off x="6127115" y="1446530"/>
              <a:ext cx="97790" cy="37465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17"/>
            </p:blipFill>
            <p:spPr>
              <a:xfrm>
                <a:off x="6127115" y="1446530"/>
                <a:ext cx="9779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9" name="Ink 68"/>
              <p14:cNvContentPartPr/>
              <p14:nvPr/>
            </p14:nvContentPartPr>
            <p14:xfrm>
              <a:off x="6314440" y="1553210"/>
              <a:ext cx="196850" cy="1701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19"/>
            </p:blipFill>
            <p:spPr>
              <a:xfrm>
                <a:off x="6314440" y="1553210"/>
                <a:ext cx="1968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70" name="Ink 69"/>
              <p14:cNvContentPartPr/>
              <p14:nvPr/>
            </p14:nvContentPartPr>
            <p14:xfrm>
              <a:off x="6591300" y="1660525"/>
              <a:ext cx="80645" cy="13398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1"/>
            </p:blipFill>
            <p:spPr>
              <a:xfrm>
                <a:off x="6591300" y="1660525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71" name="Ink 70"/>
              <p14:cNvContentPartPr/>
              <p14:nvPr/>
            </p14:nvContentPartPr>
            <p14:xfrm>
              <a:off x="6457315" y="1571625"/>
              <a:ext cx="80645" cy="15176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3"/>
            </p:blipFill>
            <p:spPr>
              <a:xfrm>
                <a:off x="6457315" y="157162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72" name="Ink 71"/>
              <p14:cNvContentPartPr/>
              <p14:nvPr/>
            </p14:nvContentPartPr>
            <p14:xfrm>
              <a:off x="6823710" y="1589405"/>
              <a:ext cx="169545" cy="17843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25"/>
            </p:blipFill>
            <p:spPr>
              <a:xfrm>
                <a:off x="6823710" y="158940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3" name="Ink 72"/>
              <p14:cNvContentPartPr/>
              <p14:nvPr/>
            </p14:nvContentPartPr>
            <p14:xfrm>
              <a:off x="6984365" y="1750060"/>
              <a:ext cx="62865" cy="977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27"/>
            </p:blipFill>
            <p:spPr>
              <a:xfrm>
                <a:off x="6984365" y="1750060"/>
                <a:ext cx="628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4" name="Ink 73"/>
              <p14:cNvContentPartPr/>
              <p14:nvPr/>
            </p14:nvContentPartPr>
            <p14:xfrm>
              <a:off x="7252335" y="1616075"/>
              <a:ext cx="393065" cy="2228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29"/>
            </p:blipFill>
            <p:spPr>
              <a:xfrm>
                <a:off x="7252335" y="1616075"/>
                <a:ext cx="3930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5" name="Ink 74"/>
              <p14:cNvContentPartPr/>
              <p14:nvPr/>
            </p14:nvContentPartPr>
            <p14:xfrm>
              <a:off x="7734935" y="1473200"/>
              <a:ext cx="115570" cy="50863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1"/>
            </p:blipFill>
            <p:spPr>
              <a:xfrm>
                <a:off x="7734935" y="1473200"/>
                <a:ext cx="11557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6" name="Ink 75"/>
              <p14:cNvContentPartPr/>
              <p14:nvPr/>
            </p14:nvContentPartPr>
            <p14:xfrm>
              <a:off x="8493760" y="1053465"/>
              <a:ext cx="187960" cy="19621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3"/>
            </p:blipFill>
            <p:spPr>
              <a:xfrm>
                <a:off x="8493760" y="1053465"/>
                <a:ext cx="1879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7" name="Ink 76"/>
              <p14:cNvContentPartPr/>
              <p14:nvPr/>
            </p14:nvContentPartPr>
            <p14:xfrm>
              <a:off x="8752840" y="1097915"/>
              <a:ext cx="17780" cy="13398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35"/>
            </p:blipFill>
            <p:spPr>
              <a:xfrm>
                <a:off x="8752840" y="1097915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8" name="Ink 77"/>
              <p14:cNvContentPartPr/>
              <p14:nvPr/>
            </p14:nvContentPartPr>
            <p14:xfrm>
              <a:off x="8779510" y="1026795"/>
              <a:ext cx="3619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37"/>
            </p:blipFill>
            <p:spPr>
              <a:xfrm>
                <a:off x="8779510" y="1026795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9" name="Ink 78"/>
              <p14:cNvContentPartPr/>
              <p14:nvPr/>
            </p14:nvContentPartPr>
            <p14:xfrm>
              <a:off x="8752840" y="937260"/>
              <a:ext cx="89535" cy="6286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39"/>
            </p:blipFill>
            <p:spPr>
              <a:xfrm>
                <a:off x="8752840" y="937260"/>
                <a:ext cx="895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80" name="Ink 79"/>
              <p14:cNvContentPartPr/>
              <p14:nvPr/>
            </p14:nvContentPartPr>
            <p14:xfrm>
              <a:off x="8904605" y="1169670"/>
              <a:ext cx="133985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1"/>
            </p:blipFill>
            <p:spPr>
              <a:xfrm>
                <a:off x="8904605" y="11696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81" name="Ink 80"/>
              <p14:cNvContentPartPr/>
              <p14:nvPr/>
            </p14:nvContentPartPr>
            <p14:xfrm>
              <a:off x="9011920" y="1124585"/>
              <a:ext cx="17780" cy="1339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3"/>
            </p:blipFill>
            <p:spPr>
              <a:xfrm>
                <a:off x="9011920" y="1124585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82" name="Ink 81"/>
              <p14:cNvContentPartPr/>
              <p14:nvPr/>
            </p14:nvContentPartPr>
            <p14:xfrm>
              <a:off x="8976360" y="1160780"/>
              <a:ext cx="97790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45"/>
            </p:blipFill>
            <p:spPr>
              <a:xfrm>
                <a:off x="8976360" y="1160780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3" name="Ink 82"/>
              <p14:cNvContentPartPr/>
              <p14:nvPr/>
            </p14:nvContentPartPr>
            <p14:xfrm>
              <a:off x="9253220" y="1080135"/>
              <a:ext cx="205105" cy="21463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47"/>
            </p:blipFill>
            <p:spPr>
              <a:xfrm>
                <a:off x="9253220" y="1080135"/>
                <a:ext cx="2051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4" name="Ink 83"/>
              <p14:cNvContentPartPr/>
              <p14:nvPr/>
            </p14:nvContentPartPr>
            <p14:xfrm>
              <a:off x="9404985" y="1169670"/>
              <a:ext cx="133985" cy="40195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49"/>
            </p:blipFill>
            <p:spPr>
              <a:xfrm>
                <a:off x="9404985" y="1169670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5" name="Ink 84"/>
              <p14:cNvContentPartPr/>
              <p14:nvPr/>
            </p14:nvContentPartPr>
            <p14:xfrm>
              <a:off x="9530080" y="1062355"/>
              <a:ext cx="26670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1"/>
            </p:blipFill>
            <p:spPr>
              <a:xfrm>
                <a:off x="9530080" y="106235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6" name="Ink 85"/>
              <p14:cNvContentPartPr/>
              <p14:nvPr/>
            </p14:nvContentPartPr>
            <p14:xfrm>
              <a:off x="9521190" y="910590"/>
              <a:ext cx="80010" cy="5334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53"/>
            </p:blipFill>
            <p:spPr>
              <a:xfrm>
                <a:off x="9521190" y="910590"/>
                <a:ext cx="800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7" name="Ink 86"/>
              <p14:cNvContentPartPr/>
              <p14:nvPr/>
            </p14:nvContentPartPr>
            <p14:xfrm>
              <a:off x="9717405" y="1258570"/>
              <a:ext cx="12509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55"/>
            </p:blipFill>
            <p:spPr>
              <a:xfrm>
                <a:off x="9717405" y="12585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8" name="Ink 87"/>
              <p14:cNvContentPartPr/>
              <p14:nvPr/>
            </p14:nvContentPartPr>
            <p14:xfrm>
              <a:off x="9824720" y="1196340"/>
              <a:ext cx="17780" cy="1428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57"/>
            </p:blipFill>
            <p:spPr>
              <a:xfrm>
                <a:off x="9824720" y="119634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9" name="Ink 88"/>
              <p14:cNvContentPartPr/>
              <p14:nvPr/>
            </p14:nvContentPartPr>
            <p14:xfrm>
              <a:off x="9798050" y="1249680"/>
              <a:ext cx="160655" cy="889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59"/>
            </p:blipFill>
            <p:spPr>
              <a:xfrm>
                <a:off x="9798050" y="124968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90" name="Ink 89"/>
              <p14:cNvContentPartPr/>
              <p14:nvPr/>
            </p14:nvContentPartPr>
            <p14:xfrm>
              <a:off x="10083800" y="1115695"/>
              <a:ext cx="276860" cy="19685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1"/>
            </p:blipFill>
            <p:spPr>
              <a:xfrm>
                <a:off x="10083800" y="1115695"/>
                <a:ext cx="2768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91" name="Ink 90"/>
              <p14:cNvContentPartPr/>
              <p14:nvPr/>
            </p14:nvContentPartPr>
            <p14:xfrm>
              <a:off x="10422890" y="1106805"/>
              <a:ext cx="62865" cy="22352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63"/>
            </p:blipFill>
            <p:spPr>
              <a:xfrm>
                <a:off x="10422890" y="1106805"/>
                <a:ext cx="628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92" name="Ink 91"/>
              <p14:cNvContentPartPr/>
              <p14:nvPr/>
            </p14:nvContentPartPr>
            <p14:xfrm>
              <a:off x="10432415" y="1214120"/>
              <a:ext cx="106680" cy="14287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65"/>
            </p:blipFill>
            <p:spPr>
              <a:xfrm>
                <a:off x="10432415" y="1214120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3" name="Ink 92"/>
              <p14:cNvContentPartPr/>
              <p14:nvPr/>
            </p14:nvContentPartPr>
            <p14:xfrm>
              <a:off x="10441305" y="1009015"/>
              <a:ext cx="97790" cy="4445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67"/>
            </p:blipFill>
            <p:spPr>
              <a:xfrm>
                <a:off x="10441305" y="1009015"/>
                <a:ext cx="97790" cy="44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4" name="Content Placeholder 3" descr="cv_flui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2186305"/>
            <a:ext cx="6962775" cy="3629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6877050" y="3768090"/>
              <a:ext cx="1045210" cy="4997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6877050" y="3768090"/>
                <a:ext cx="104521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6520180" y="3768090"/>
              <a:ext cx="35560" cy="6223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6520180" y="3768090"/>
                <a:ext cx="3556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8484870" y="3875405"/>
              <a:ext cx="35560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8484870" y="387540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4840605" y="3249930"/>
              <a:ext cx="732790" cy="3124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4840605" y="3249930"/>
                <a:ext cx="7327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8324215" y="3714750"/>
              <a:ext cx="491490" cy="49974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8324215" y="3714750"/>
                <a:ext cx="49149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5993130" y="3018155"/>
              <a:ext cx="26670" cy="355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5993130" y="3018155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902585" y="4187825"/>
              <a:ext cx="71120" cy="800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902585" y="4187825"/>
                <a:ext cx="7112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447540" y="3714750"/>
              <a:ext cx="45085" cy="622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447540" y="3714750"/>
                <a:ext cx="450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6090920" y="3161030"/>
              <a:ext cx="36195" cy="533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6090920" y="3161030"/>
                <a:ext cx="361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136005" y="3366135"/>
              <a:ext cx="26670" cy="444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136005" y="3366135"/>
                <a:ext cx="266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6386195" y="3232150"/>
              <a:ext cx="26670" cy="355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6386195" y="323215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6395085" y="3062605"/>
              <a:ext cx="1778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6395085" y="306260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6341110" y="2875280"/>
              <a:ext cx="2730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6341110" y="2875280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562860" y="3392805"/>
              <a:ext cx="1268730" cy="3035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562860" y="3392805"/>
                <a:ext cx="12687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706495" y="3669665"/>
              <a:ext cx="14287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706495" y="366966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867150" y="2660650"/>
              <a:ext cx="3733800" cy="10179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867150" y="2660650"/>
                <a:ext cx="3733800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3652520" y="2893060"/>
              <a:ext cx="2554605" cy="9194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652520" y="2893060"/>
                <a:ext cx="2554605" cy="9194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5" name="Content Placeholder 4" descr="fansize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2995" y="1825625"/>
            <a:ext cx="7063740" cy="4351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7726045" y="3437890"/>
              <a:ext cx="124460" cy="8001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7726045" y="3437890"/>
                <a:ext cx="1244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7689850" y="3339465"/>
              <a:ext cx="339725" cy="213995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7689850" y="3339465"/>
                <a:ext cx="3397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7689850" y="3437890"/>
              <a:ext cx="98425" cy="1066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7689850" y="343789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6663055" y="2803525"/>
              <a:ext cx="196215" cy="1784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6663055" y="2803525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6626860" y="2893060"/>
              <a:ext cx="89535" cy="977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6626860" y="2893060"/>
                <a:ext cx="8953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6573520" y="2759075"/>
              <a:ext cx="160655" cy="19621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6573520" y="2759075"/>
                <a:ext cx="1606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5510530" y="2018030"/>
              <a:ext cx="160655" cy="1873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5510530" y="2018030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5457190" y="2044700"/>
              <a:ext cx="88900" cy="11620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5457190" y="2044700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5278120" y="1919605"/>
              <a:ext cx="187960" cy="23241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5278120" y="1919605"/>
                <a:ext cx="1879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5323205" y="2044700"/>
              <a:ext cx="107315" cy="16954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5323205" y="2044700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5466080" y="2196465"/>
              <a:ext cx="53340" cy="355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5466080" y="2196465"/>
                <a:ext cx="533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5501640" y="2178685"/>
              <a:ext cx="71755" cy="711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5501640" y="2178685"/>
                <a:ext cx="717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5412105" y="2053590"/>
              <a:ext cx="116205" cy="1339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5412105" y="2053590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5055235" y="4152265"/>
              <a:ext cx="53340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055235" y="4152265"/>
                <a:ext cx="533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4733290" y="4107180"/>
              <a:ext cx="3619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4733290" y="410718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767715" y="2455545"/>
              <a:ext cx="250190" cy="18732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767715" y="2455545"/>
                <a:ext cx="2501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1071245" y="2464435"/>
              <a:ext cx="98425" cy="2228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1071245" y="2464435"/>
                <a:ext cx="984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1026795" y="2544445"/>
              <a:ext cx="125095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1026795" y="254444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1232535" y="2517775"/>
              <a:ext cx="142875" cy="1250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1232535" y="251777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1375410" y="2571750"/>
              <a:ext cx="97790" cy="1155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375410" y="2571750"/>
                <a:ext cx="9779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1509395" y="2598420"/>
              <a:ext cx="88900" cy="711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1509395" y="2598420"/>
                <a:ext cx="889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1643380" y="2598420"/>
              <a:ext cx="303530" cy="800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1643380" y="2598420"/>
                <a:ext cx="3035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2223770" y="2526665"/>
              <a:ext cx="26670" cy="28575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2223770" y="2526665"/>
                <a:ext cx="266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2197100" y="2562225"/>
              <a:ext cx="116205" cy="7175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2197100" y="2562225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2393315" y="2455545"/>
              <a:ext cx="35560" cy="2768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2393315" y="2455545"/>
                <a:ext cx="355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2509520" y="2633980"/>
              <a:ext cx="53340" cy="8064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2509520" y="2633980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2661285" y="2517775"/>
              <a:ext cx="62865" cy="23241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2661285" y="2517775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2590165" y="2562225"/>
              <a:ext cx="97790" cy="3619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2590165" y="2562225"/>
                <a:ext cx="977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4385310" y="3258820"/>
              <a:ext cx="35560" cy="450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4385310" y="3258820"/>
                <a:ext cx="3556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4170680" y="3115945"/>
              <a:ext cx="36195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4170680" y="3115945"/>
                <a:ext cx="36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3706495" y="3018155"/>
              <a:ext cx="1778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3706495" y="301815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3474085" y="3027045"/>
              <a:ext cx="2667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3474085" y="30270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3750945" y="2776855"/>
              <a:ext cx="17780" cy="266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3750945" y="2776855"/>
                <a:ext cx="17780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426720" y="1825625"/>
            <a:ext cx="10376535" cy="4919980"/>
          </a:xfrm>
        </p:spPr>
        <p:txBody>
          <a:bodyPr>
            <a:normAutofit fontScale="70000"/>
          </a:bodyPr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r>
              <a:rPr lang="pt-PT" altLang="en-US">
                <a:hlinkClick r:id="rId1" action="ppaction://hlinkfile"/>
              </a:rPr>
              <a:t>Simulação</a:t>
            </a:r>
            <a:endParaRPr lang="pt-PT" altLang="en-US"/>
          </a:p>
        </p:txBody>
      </p:sp>
      <p:pic>
        <p:nvPicPr>
          <p:cNvPr id="6" name="Picture 5" descr="simulaçã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0185"/>
            <a:ext cx="10058400" cy="4510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776605" y="6438265"/>
              <a:ext cx="1778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776605" y="643826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Definição</a:t>
            </a:r>
            <a:endParaRPr lang="pt-PT" altLang="en-US" sz="3600" u="sng"/>
          </a:p>
        </p:txBody>
      </p:sp>
      <p:pic>
        <p:nvPicPr>
          <p:cNvPr id="6" name="Content Placeholder 5" descr="cv.def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355" y="1584325"/>
            <a:ext cx="10956290" cy="911225"/>
          </a:xfrm>
          <a:prstGeom prst="rect">
            <a:avLst/>
          </a:prstGeom>
        </p:spPr>
      </p:pic>
      <p:pic>
        <p:nvPicPr>
          <p:cNvPr id="7" name="Picture 6" descr="cv_eq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90" y="3471545"/>
            <a:ext cx="8134985" cy="77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277110" y="4304030"/>
              <a:ext cx="116205" cy="3479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277110" y="4304030"/>
                <a:ext cx="11620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2419985" y="4339590"/>
              <a:ext cx="45085" cy="16954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2419985" y="4339590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2553970" y="4464685"/>
              <a:ext cx="36195" cy="1250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2553970" y="4464685"/>
                <a:ext cx="361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670175" y="4392930"/>
              <a:ext cx="160655" cy="1250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670175" y="4392930"/>
                <a:ext cx="1606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830830" y="4482465"/>
              <a:ext cx="53975" cy="10731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830830" y="4482465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2947035" y="4375150"/>
              <a:ext cx="107315" cy="2590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2947035" y="4375150"/>
                <a:ext cx="1073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117215" y="4375150"/>
              <a:ext cx="53340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117215" y="4375150"/>
                <a:ext cx="533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991360" y="4357370"/>
              <a:ext cx="169545" cy="3035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991360" y="4357370"/>
                <a:ext cx="1695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000250" y="4482465"/>
              <a:ext cx="8953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000250" y="448246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938020" y="4241165"/>
              <a:ext cx="22288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938020" y="4241165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107565" y="4196715"/>
              <a:ext cx="80645" cy="9842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107565" y="4196715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322320" y="4669790"/>
              <a:ext cx="16065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322320" y="466979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322320" y="4572000"/>
              <a:ext cx="116205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322320" y="457200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697605" y="4526915"/>
              <a:ext cx="250190" cy="2413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697605" y="4526915"/>
                <a:ext cx="2501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4064000" y="4598670"/>
              <a:ext cx="53340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4064000" y="4598670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4036695" y="4500245"/>
              <a:ext cx="27305" cy="266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4036695" y="4500245"/>
                <a:ext cx="273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027805" y="4375150"/>
              <a:ext cx="98425" cy="717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027805" y="4375150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322445" y="4687570"/>
              <a:ext cx="161290" cy="273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322445" y="4687570"/>
                <a:ext cx="1612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4447540" y="4616450"/>
              <a:ext cx="27305" cy="1962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4447540" y="4616450"/>
                <a:ext cx="273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679950" y="4491355"/>
              <a:ext cx="267970" cy="2857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679950" y="449135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4956810" y="4625340"/>
              <a:ext cx="116205" cy="4730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4956810" y="4625340"/>
                <a:ext cx="11620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4983480" y="4446905"/>
              <a:ext cx="36195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4983480" y="4446905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4956810" y="4295140"/>
              <a:ext cx="98425" cy="533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4956810" y="4295140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5403215" y="4750435"/>
              <a:ext cx="18796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5403215" y="475043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5519420" y="4678680"/>
              <a:ext cx="45085" cy="1790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5519420" y="4678680"/>
                <a:ext cx="450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5725160" y="4562475"/>
              <a:ext cx="384175" cy="2590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5725160" y="4562475"/>
                <a:ext cx="3841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216015" y="4553585"/>
              <a:ext cx="27305" cy="2946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216015" y="4553585"/>
                <a:ext cx="273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6243320" y="4678680"/>
              <a:ext cx="115570" cy="1339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6243320" y="4678680"/>
                <a:ext cx="1155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6269990" y="4455795"/>
              <a:ext cx="62230" cy="355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6269990" y="4455795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581275" y="5018405"/>
              <a:ext cx="392430" cy="2139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581275" y="5018405"/>
                <a:ext cx="3924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3054350" y="5267960"/>
              <a:ext cx="11620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3054350" y="526796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3063240" y="5205730"/>
              <a:ext cx="125095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3063240" y="520573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3394075" y="5116195"/>
              <a:ext cx="35560" cy="25908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3394075" y="5116195"/>
                <a:ext cx="355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3411855" y="5027295"/>
              <a:ext cx="231775" cy="33020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3411855" y="5027295"/>
                <a:ext cx="2317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3777615" y="5080635"/>
              <a:ext cx="125095" cy="37528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3777615" y="5080635"/>
                <a:ext cx="12509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3920490" y="5196840"/>
              <a:ext cx="98425" cy="19621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3920490" y="5196840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4064000" y="5357495"/>
              <a:ext cx="44450" cy="984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4064000" y="5357495"/>
                <a:ext cx="444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4188460" y="5223510"/>
              <a:ext cx="142875" cy="1784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4188460" y="5223510"/>
                <a:ext cx="1428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4358640" y="5357495"/>
              <a:ext cx="71120" cy="8064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4358640" y="5357495"/>
                <a:ext cx="711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4492625" y="5196840"/>
              <a:ext cx="71120" cy="23241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4492625" y="5196840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4635500" y="5116195"/>
              <a:ext cx="71120" cy="3575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4635500" y="5116195"/>
                <a:ext cx="711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982470" y="5795010"/>
              <a:ext cx="151765" cy="2857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982470" y="579501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946910" y="5661025"/>
              <a:ext cx="259080" cy="1778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946910" y="566102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2188210" y="5634355"/>
              <a:ext cx="44450" cy="622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2188210" y="5634355"/>
                <a:ext cx="4445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188210" y="5830570"/>
              <a:ext cx="88900" cy="30353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188210" y="5830570"/>
                <a:ext cx="889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197100" y="5991225"/>
              <a:ext cx="71120" cy="1968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197100" y="5991225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2375535" y="5884545"/>
              <a:ext cx="62865" cy="24066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2375535" y="5884545"/>
                <a:ext cx="628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2286000" y="5973445"/>
              <a:ext cx="142875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2286000" y="597344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2509520" y="5857875"/>
              <a:ext cx="62230" cy="2673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2509520" y="5857875"/>
                <a:ext cx="6223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2696845" y="6071870"/>
              <a:ext cx="125095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2696845" y="60718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2715260" y="6018530"/>
              <a:ext cx="142875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2715260" y="601853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3027680" y="5973445"/>
              <a:ext cx="205105" cy="1879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3027680" y="5973445"/>
                <a:ext cx="2051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3322320" y="5973445"/>
              <a:ext cx="62230" cy="22352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3322320" y="5973445"/>
                <a:ext cx="622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3456305" y="5964555"/>
              <a:ext cx="44450" cy="1968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3456305" y="5964555"/>
                <a:ext cx="44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3402965" y="6054090"/>
              <a:ext cx="115570" cy="3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3402965" y="6054090"/>
                <a:ext cx="115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3581400" y="6000750"/>
              <a:ext cx="53340" cy="1873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3581400" y="600075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3688715" y="6045200"/>
              <a:ext cx="44450" cy="1073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3688715" y="6045200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3759835" y="5920105"/>
              <a:ext cx="26670" cy="266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3759835" y="592010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3706495" y="5777230"/>
              <a:ext cx="116205" cy="7112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706495" y="5777230"/>
                <a:ext cx="11620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3947795" y="6143625"/>
              <a:ext cx="12509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947795" y="614362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4045585" y="6080760"/>
              <a:ext cx="27305" cy="15176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4045585" y="6080760"/>
                <a:ext cx="273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4269105" y="6036310"/>
              <a:ext cx="241300" cy="46418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4269105" y="6036310"/>
                <a:ext cx="24130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4474845" y="6045200"/>
              <a:ext cx="71120" cy="20510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4474845" y="6045200"/>
                <a:ext cx="711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4635500" y="5991225"/>
              <a:ext cx="71120" cy="22352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635500" y="5991225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4608830" y="6098540"/>
              <a:ext cx="142875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4608830" y="609854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4787265" y="6009640"/>
              <a:ext cx="62230" cy="19621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4787265" y="6009640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831715" y="6018530"/>
              <a:ext cx="232410" cy="49974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831715" y="6018530"/>
                <a:ext cx="23241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5037455" y="5911215"/>
              <a:ext cx="2667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5037455" y="59112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028565" y="5803900"/>
              <a:ext cx="80010" cy="8064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028565" y="5803900"/>
                <a:ext cx="8001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5207000" y="6125210"/>
              <a:ext cx="142875" cy="1841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5207000" y="6125210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5278120" y="6062980"/>
              <a:ext cx="53975" cy="15176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5278120" y="6062980"/>
                <a:ext cx="539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5644515" y="6054090"/>
              <a:ext cx="259080" cy="24130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5644515" y="6054090"/>
                <a:ext cx="2590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5617845" y="6170295"/>
              <a:ext cx="241300" cy="889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5617845" y="6170295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6010910" y="6071870"/>
              <a:ext cx="80010" cy="23241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6010910" y="6071870"/>
                <a:ext cx="800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6171565" y="6098540"/>
              <a:ext cx="71755" cy="17843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6171565" y="6098540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073140" y="6143625"/>
              <a:ext cx="151765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073140" y="614362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6269990" y="6089650"/>
              <a:ext cx="71120" cy="20574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6269990" y="6089650"/>
                <a:ext cx="711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6511290" y="6036310"/>
              <a:ext cx="80010" cy="22288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6511290" y="6036310"/>
                <a:ext cx="8001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6546850" y="6089650"/>
              <a:ext cx="133985" cy="15176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6546850" y="608965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6626860" y="5937885"/>
              <a:ext cx="71755" cy="355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6626860" y="5937885"/>
                <a:ext cx="717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7743825" y="6000750"/>
              <a:ext cx="62230" cy="2584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7743825" y="6000750"/>
                <a:ext cx="6223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7707630" y="6125210"/>
              <a:ext cx="125095" cy="1841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7707630" y="612521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7475855" y="6116320"/>
              <a:ext cx="187325" cy="2146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7475855" y="6116320"/>
                <a:ext cx="1873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7466965" y="6259195"/>
              <a:ext cx="53340" cy="8953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7466965" y="6259195"/>
                <a:ext cx="5334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7198995" y="6143625"/>
              <a:ext cx="205105" cy="15176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7198995" y="614362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7922260" y="6089650"/>
              <a:ext cx="259080" cy="24130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7922260" y="6089650"/>
                <a:ext cx="2590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7895590" y="6313170"/>
              <a:ext cx="169545" cy="5334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7895590" y="6313170"/>
                <a:ext cx="1695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8172450" y="6125210"/>
              <a:ext cx="116205" cy="21463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8172450" y="6125210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3447415" y="6009640"/>
              <a:ext cx="89535" cy="4445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3447415" y="6009640"/>
                <a:ext cx="895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24460" y="5438140"/>
              <a:ext cx="1188085" cy="74104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24460" y="5438140"/>
                <a:ext cx="118808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2339975" y="5964555"/>
              <a:ext cx="88900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2339975" y="596455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633730" y="3544570"/>
              <a:ext cx="26670" cy="177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633730" y="354457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633730" y="3312795"/>
              <a:ext cx="384175" cy="22288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633730" y="3312795"/>
                <a:ext cx="3841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973455" y="3625215"/>
              <a:ext cx="53340" cy="6223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973455" y="3625215"/>
                <a:ext cx="5334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1026795" y="3517900"/>
              <a:ext cx="455295" cy="1428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026795" y="3517900"/>
                <a:ext cx="4552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1321435" y="3776980"/>
              <a:ext cx="401955" cy="22352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321435" y="3776980"/>
                <a:ext cx="4019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222885" y="3902075"/>
              <a:ext cx="44450" cy="3556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222885" y="3902075"/>
                <a:ext cx="444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231775" y="3785870"/>
              <a:ext cx="410845" cy="12509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231775" y="3785870"/>
                <a:ext cx="4108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571500" y="3759200"/>
              <a:ext cx="107315" cy="12509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571500" y="375920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607060" y="3535680"/>
              <a:ext cx="26670" cy="266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607060" y="353568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688715" y="2937510"/>
              <a:ext cx="107315" cy="2146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688715" y="2937510"/>
                <a:ext cx="10731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3804920" y="3027045"/>
              <a:ext cx="142875" cy="977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804920" y="3027045"/>
                <a:ext cx="1428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3983355" y="3107055"/>
              <a:ext cx="26670" cy="8953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3983355" y="3107055"/>
                <a:ext cx="2667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117340" y="3053715"/>
              <a:ext cx="116205" cy="2413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117340" y="3053715"/>
                <a:ext cx="1162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4269105" y="3178810"/>
              <a:ext cx="26670" cy="8890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4269105" y="3178810"/>
                <a:ext cx="266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4394200" y="3062605"/>
              <a:ext cx="98425" cy="16954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4394200" y="3062605"/>
                <a:ext cx="984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4367530" y="3143250"/>
              <a:ext cx="17843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4367530" y="314325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4581525" y="3009265"/>
              <a:ext cx="116205" cy="31242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4581525" y="3009265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4921250" y="3161030"/>
              <a:ext cx="446405" cy="266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4921250" y="3161030"/>
                <a:ext cx="4464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5198110" y="3107055"/>
              <a:ext cx="133985" cy="16065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5198110" y="3107055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5519420" y="3053715"/>
              <a:ext cx="232410" cy="36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5519420" y="3053715"/>
                <a:ext cx="2324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5483860" y="3027045"/>
              <a:ext cx="133985" cy="21399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5483860" y="3027045"/>
                <a:ext cx="1339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5501640" y="3152140"/>
              <a:ext cx="196850" cy="266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5501640" y="315214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5519420" y="2893060"/>
              <a:ext cx="214630" cy="11620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5519420" y="2893060"/>
                <a:ext cx="2146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5805170" y="3053715"/>
              <a:ext cx="116205" cy="21399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5805170" y="3053715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5930265" y="3107055"/>
              <a:ext cx="125095" cy="8064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5930265" y="3107055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6073140" y="3169920"/>
              <a:ext cx="53975" cy="977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6073140" y="3169920"/>
                <a:ext cx="539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6109335" y="3152140"/>
              <a:ext cx="196215" cy="25844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6109335" y="3152140"/>
                <a:ext cx="19621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6305550" y="3295015"/>
              <a:ext cx="89535" cy="10668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6305550" y="3295015"/>
                <a:ext cx="895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6466205" y="3133725"/>
              <a:ext cx="80645" cy="1879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6466205" y="3133725"/>
                <a:ext cx="8064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6421755" y="3214370"/>
              <a:ext cx="178435" cy="177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6421755" y="321437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6645275" y="3107055"/>
              <a:ext cx="124460" cy="26797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6645275" y="3107055"/>
                <a:ext cx="1244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9521190" y="5830570"/>
              <a:ext cx="107315" cy="24130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9521190" y="5830570"/>
                <a:ext cx="1073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9431655" y="5911215"/>
              <a:ext cx="267970" cy="266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9431655" y="591121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9672955" y="5982335"/>
              <a:ext cx="518160" cy="1612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9672955" y="5982335"/>
                <a:ext cx="5181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10369550" y="5839460"/>
              <a:ext cx="116205" cy="36639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10369550" y="5839460"/>
                <a:ext cx="1162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10566400" y="5946775"/>
              <a:ext cx="187325" cy="18732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10566400" y="5946775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10753725" y="6089650"/>
              <a:ext cx="71120" cy="9842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10753725" y="6089650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10807065" y="5991225"/>
              <a:ext cx="205740" cy="34861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10807065" y="5991225"/>
                <a:ext cx="2057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11057255" y="6152515"/>
              <a:ext cx="125095" cy="10668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11057255" y="6152515"/>
                <a:ext cx="12509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11254105" y="5982335"/>
              <a:ext cx="97790" cy="2413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11254105" y="5982335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11235690" y="6089650"/>
              <a:ext cx="143510" cy="2667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11235690" y="6089650"/>
                <a:ext cx="1435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11379200" y="5973445"/>
              <a:ext cx="196215" cy="29464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11379200" y="5973445"/>
                <a:ext cx="1962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3447415" y="2071370"/>
              <a:ext cx="401955" cy="2667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3447415" y="2071370"/>
                <a:ext cx="4019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4876800" y="2080260"/>
              <a:ext cx="44640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4876800" y="2080260"/>
                <a:ext cx="4464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5876925" y="1990725"/>
              <a:ext cx="366395" cy="5397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5876925" y="1990725"/>
                <a:ext cx="3663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8118475" y="2678430"/>
              <a:ext cx="223520" cy="16065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8118475" y="267843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8377555" y="2633980"/>
              <a:ext cx="133985" cy="26797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8377555" y="2633980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8341995" y="2884170"/>
              <a:ext cx="80645" cy="7112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8341995" y="2884170"/>
                <a:ext cx="8064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7922260" y="2651760"/>
              <a:ext cx="160655" cy="28575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7922260" y="2651760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7895590" y="2857500"/>
              <a:ext cx="88900" cy="8001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7895590" y="2857500"/>
                <a:ext cx="8890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8154670" y="3018155"/>
              <a:ext cx="106680" cy="29464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8154670" y="3018155"/>
                <a:ext cx="1066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7877810" y="3044825"/>
              <a:ext cx="151765" cy="29464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7877810" y="3044825"/>
                <a:ext cx="1517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7860030" y="3286125"/>
              <a:ext cx="124460" cy="7112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7860030" y="3286125"/>
                <a:ext cx="1244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8386445" y="3018155"/>
              <a:ext cx="179070" cy="24955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8386445" y="3018155"/>
                <a:ext cx="17907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8368665" y="3258820"/>
              <a:ext cx="116205" cy="8953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8368665" y="3258820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8145780" y="3455670"/>
              <a:ext cx="178435" cy="23177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8145780" y="3455670"/>
                <a:ext cx="1784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8199120" y="3562350"/>
              <a:ext cx="107315" cy="952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8199120" y="3562350"/>
                <a:ext cx="10731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7931150" y="3544570"/>
              <a:ext cx="169545" cy="22352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7931150" y="3544570"/>
                <a:ext cx="1695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7841615" y="3642995"/>
              <a:ext cx="116205" cy="8064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7841615" y="3642995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8333105" y="3446780"/>
              <a:ext cx="142875" cy="18732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8333105" y="3446780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8297545" y="3625215"/>
              <a:ext cx="88900" cy="6223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8297545" y="3625215"/>
                <a:ext cx="8890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7913370" y="3642995"/>
              <a:ext cx="107315" cy="11620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7913370" y="3642995"/>
                <a:ext cx="1073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7877810" y="3669665"/>
              <a:ext cx="62230" cy="8064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7877810" y="3669665"/>
                <a:ext cx="6223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6466205" y="4250055"/>
              <a:ext cx="1027430" cy="1778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6466205" y="4250055"/>
                <a:ext cx="10274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4251325" y="4161155"/>
              <a:ext cx="1062990" cy="3556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4251325" y="4161155"/>
                <a:ext cx="10629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8475980" y="4161155"/>
              <a:ext cx="1036320" cy="8890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8475980" y="4161155"/>
                <a:ext cx="10363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5144135" y="785495"/>
              <a:ext cx="277495" cy="24130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5144135" y="785495"/>
                <a:ext cx="2774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5251450" y="892810"/>
              <a:ext cx="116205" cy="17843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5251450" y="892810"/>
                <a:ext cx="1162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5528310" y="1000125"/>
              <a:ext cx="89535" cy="36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5528310" y="1000125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5510530" y="937260"/>
              <a:ext cx="12509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5510530" y="93726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5903595" y="714375"/>
              <a:ext cx="62865" cy="30353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5903595" y="714375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5814060" y="847725"/>
              <a:ext cx="205740" cy="36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5814060" y="847725"/>
                <a:ext cx="2057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6002020" y="910590"/>
              <a:ext cx="133985" cy="8001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6002020" y="910590"/>
                <a:ext cx="1339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6189345" y="937260"/>
              <a:ext cx="116205" cy="8953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6189345" y="937260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6466205" y="794385"/>
              <a:ext cx="98425" cy="30353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6466205" y="794385"/>
                <a:ext cx="984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6617970" y="919480"/>
              <a:ext cx="125095" cy="9842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6617970" y="919480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6760845" y="1000125"/>
              <a:ext cx="45085" cy="1066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6760845" y="1000125"/>
                <a:ext cx="4508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6832600" y="955040"/>
              <a:ext cx="98425" cy="25908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6832600" y="955040"/>
                <a:ext cx="9842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6966585" y="1115695"/>
              <a:ext cx="26670" cy="10731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6966585" y="1115695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7091680" y="937260"/>
              <a:ext cx="151765" cy="23241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7091680" y="937260"/>
                <a:ext cx="1517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7100570" y="1035685"/>
              <a:ext cx="133985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7100570" y="103568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7296785" y="919480"/>
              <a:ext cx="98425" cy="32131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7296785" y="919480"/>
                <a:ext cx="984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6984365" y="1106805"/>
              <a:ext cx="26670" cy="2667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6984365" y="110680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5805170" y="1482090"/>
              <a:ext cx="652145" cy="51816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5805170" y="1482090"/>
                <a:ext cx="652145" cy="518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Campos Gradiente - intuição</a:t>
            </a:r>
            <a:endParaRPr lang="pt-PT" altLang="en-US" sz="3600" u="sng"/>
          </a:p>
        </p:txBody>
      </p:sp>
      <p:sp>
        <p:nvSpPr>
          <p:cNvPr id="180" name="Content Placeholder 179"/>
          <p:cNvSpPr/>
          <p:nvPr>
            <p:ph idx="1"/>
          </p:nvPr>
        </p:nvSpPr>
        <p:spPr/>
        <p:txBody>
          <a:bodyPr/>
          <a:p>
            <a:r>
              <a:rPr lang="pt-PT" altLang="en-US"/>
              <a:t>Campos gradiente e a variação da função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Campos gradiente e as curvas de nivel</a:t>
            </a:r>
            <a:endParaRPr lang="pt-PT" altLang="en-US"/>
          </a:p>
          <a:p>
            <a:endParaRPr lang="pt-PT" altLang="en-US"/>
          </a:p>
        </p:txBody>
      </p:sp>
      <p:pic>
        <p:nvPicPr>
          <p:cNvPr id="181" name="Picture 180" descr="gradient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3739515"/>
            <a:ext cx="3181350" cy="3143250"/>
          </a:xfrm>
          <a:prstGeom prst="rect">
            <a:avLst/>
          </a:prstGeom>
        </p:spPr>
      </p:pic>
      <p:pic>
        <p:nvPicPr>
          <p:cNvPr id="182" name="Picture 181" descr="gradiente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0" y="958215"/>
            <a:ext cx="4107815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Campos Gradiente</a:t>
            </a:r>
            <a:endParaRPr lang="pt-PT" altLang="en-US" sz="3600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Content Placeholder 179"/>
              <p:cNvSpPr/>
              <p:nvPr>
                <p:ph idx="1"/>
              </p:nvPr>
            </p:nvSpPr>
            <p:spPr/>
            <p:txBody>
              <a:bodyPr/>
              <a:p>
                <a:r>
                  <a:rPr lang="pt-PT" altLang="en-US"/>
                  <a:t>Se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i="1"/>
                  <a:t> </a:t>
                </a:r>
                <a:r>
                  <a:rPr lang="pt-PT" altLang="en-US"/>
                  <a:t>for uma função escalar de tres variaveis, o seu gradiente é definido como</a:t>
                </a:r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</p:txBody>
          </p:sp>
        </mc:Choice>
        <mc:Fallback>
          <p:sp>
            <p:nvSpPr>
              <p:cNvPr id="180" name="Content Placeholder 17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gradiente_eq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05" y="3249295"/>
            <a:ext cx="8160385" cy="7181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2089785" y="3848100"/>
              <a:ext cx="777240" cy="36195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2089785" y="3848100"/>
                <a:ext cx="7772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2393315" y="3955415"/>
              <a:ext cx="133985" cy="88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2393315" y="39554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Ink 5"/>
              <p14:cNvContentPartPr/>
              <p14:nvPr/>
            </p14:nvContentPartPr>
            <p14:xfrm>
              <a:off x="4081780" y="3803650"/>
              <a:ext cx="1366520" cy="1073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8"/>
            </p:blipFill>
            <p:spPr>
              <a:xfrm>
                <a:off x="4081780" y="3803650"/>
                <a:ext cx="13665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Ink 6"/>
              <p14:cNvContentPartPr/>
              <p14:nvPr/>
            </p14:nvContentPartPr>
            <p14:xfrm>
              <a:off x="4304665" y="3928745"/>
              <a:ext cx="187960" cy="3390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4304665" y="3928745"/>
                <a:ext cx="18796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Ink 7"/>
              <p14:cNvContentPartPr/>
              <p14:nvPr/>
            </p14:nvContentPartPr>
            <p14:xfrm>
              <a:off x="4688840" y="3928745"/>
              <a:ext cx="125095" cy="3663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4688840" y="3928745"/>
                <a:ext cx="1250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Ink 8"/>
              <p14:cNvContentPartPr/>
              <p14:nvPr/>
            </p14:nvContentPartPr>
            <p14:xfrm>
              <a:off x="4662170" y="4133850"/>
              <a:ext cx="294640" cy="95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4662170" y="4133850"/>
                <a:ext cx="29464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Ink 9"/>
              <p14:cNvContentPartPr/>
              <p14:nvPr/>
            </p14:nvContentPartPr>
            <p14:xfrm>
              <a:off x="4269105" y="4339590"/>
              <a:ext cx="696595" cy="622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4269105" y="4339590"/>
                <a:ext cx="6965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Ink 10"/>
              <p14:cNvContentPartPr/>
              <p14:nvPr/>
            </p14:nvContentPartPr>
            <p14:xfrm>
              <a:off x="4286885" y="4455795"/>
              <a:ext cx="232410" cy="2946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4286885" y="4455795"/>
                <a:ext cx="2324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Ink 11"/>
              <p14:cNvContentPartPr/>
              <p14:nvPr/>
            </p14:nvContentPartPr>
            <p14:xfrm>
              <a:off x="4590415" y="4634230"/>
              <a:ext cx="187960" cy="1784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4590415" y="4634230"/>
                <a:ext cx="1879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Ink 12"/>
              <p14:cNvContentPartPr/>
              <p14:nvPr/>
            </p14:nvContentPartPr>
            <p14:xfrm>
              <a:off x="4965700" y="4438015"/>
              <a:ext cx="44450" cy="977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4965700" y="4438015"/>
                <a:ext cx="4445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Ink 13"/>
              <p14:cNvContentPartPr/>
              <p14:nvPr/>
            </p14:nvContentPartPr>
            <p14:xfrm>
              <a:off x="5073015" y="4330700"/>
              <a:ext cx="17780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5073015" y="43307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Ink 14"/>
              <p14:cNvContentPartPr/>
              <p14:nvPr/>
            </p14:nvContentPartPr>
            <p14:xfrm>
              <a:off x="5323205" y="4116070"/>
              <a:ext cx="213995" cy="3752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5323205" y="4116070"/>
                <a:ext cx="21399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Ink 15"/>
              <p14:cNvContentPartPr/>
              <p14:nvPr/>
            </p14:nvContentPartPr>
            <p14:xfrm>
              <a:off x="5519420" y="4500245"/>
              <a:ext cx="179070" cy="1606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5519420" y="4500245"/>
                <a:ext cx="1790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Ink 16"/>
              <p14:cNvContentPartPr/>
              <p14:nvPr/>
            </p14:nvContentPartPr>
            <p14:xfrm>
              <a:off x="5716270" y="4170045"/>
              <a:ext cx="169545" cy="38354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5716270" y="4170045"/>
                <a:ext cx="16954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Ink 17"/>
              <p14:cNvContentPartPr/>
              <p14:nvPr/>
            </p14:nvContentPartPr>
            <p14:xfrm>
              <a:off x="5653405" y="4357370"/>
              <a:ext cx="25019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5653405" y="4357370"/>
                <a:ext cx="250190" cy="88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Presentation</Application>
  <PresentationFormat>宽屏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DejaVu Math TeX Gyre</vt:lpstr>
      <vt:lpstr>Arial Black</vt:lpstr>
      <vt:lpstr>微软雅黑</vt:lpstr>
      <vt:lpstr>Arial Unicode MS</vt:lpstr>
      <vt:lpstr>SimSun</vt:lpstr>
      <vt:lpstr>Times New Roman</vt:lpstr>
      <vt:lpstr>Office Theme</vt:lpstr>
      <vt:lpstr>Campos Vetoriais</vt:lpstr>
      <vt:lpstr>O que é um campo escalar?</vt:lpstr>
      <vt:lpstr>O que é um campo vetorial?</vt:lpstr>
      <vt:lpstr>O que é um campo vetorial?</vt:lpstr>
      <vt:lpstr>O que é um campo vetorial?</vt:lpstr>
      <vt:lpstr>O que é um campo vetorial?</vt:lpstr>
      <vt:lpstr>Definição</vt:lpstr>
      <vt:lpstr>Campos Gradiente - intuição</vt:lpstr>
      <vt:lpstr>Campos Gradiente</vt:lpstr>
      <vt:lpstr>Campo vetorial conservativo</vt:lpstr>
      <vt:lpstr>Teoremas</vt:lpstr>
      <vt:lpstr>Exemplo</vt:lpstr>
      <vt:lpstr>Exemplo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17</cp:revision>
  <dcterms:created xsi:type="dcterms:W3CDTF">2020-11-11T21:23:02Z</dcterms:created>
  <dcterms:modified xsi:type="dcterms:W3CDTF">2020-11-11T21:23:02Z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