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.xml" ContentType="application/inkml+xml"/>
  <Override PartName="/ppt/ink/ink30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.xml" ContentType="application/inkml+xml"/>
  <Override PartName="/ppt/ink/ink40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.xml" ContentType="application/inkml+xml"/>
  <Override PartName="/ppt/ink/ink50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.xml" ContentType="application/inkml+xml"/>
  <Override PartName="/ppt/ink/ink60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.xml" ContentType="application/inkml+xml"/>
  <Override PartName="/ppt/ink/ink70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.xml" ContentType="application/inkml+xml"/>
  <Override PartName="/ppt/ink/ink80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.xml" ContentType="application/inkml+xml"/>
  <Override PartName="/ppt/ink/ink90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187 195,'2'0,"-4"0,2 0,0 0,0 0,0 0,0 0,0 0,0 0,0 0,0 0,0 0,0 0,0 0,0 0,0 0,0 0,0 0,0 0,0 0,0 0,0 0,0 0,0 0,0 0,0 0,0 0,0 0,0 0,0 0,0 0,0 0,0 0,0 0,0 0,0 0,0 0,0 0,0 0,0 0,0 0,0 0,0 0,0 0,0 0,0 0,0 0,0 0,1 0,-1 0,0 0,0 0,0 0,0 0,0 0,0 0,0-1,0 1,0 0,0 0,0 0,0 0,0 0,0 0,0-1,0 1,0 0,0 0,0 0,0 0,0 0,-1 0,1 0,0 0,0-1,0 1,0 0,0 0,0 0,0 0,0 0,-1 0,1 1,-1-1,1 0,-1 1,0-1,1 1,-1-1,1 1,-1-1,1 1,-1-1,1 1,0-1,-1 1,1-1,0 1,-1-1,1 1,-1 0,1 0,-1-1,1 1,-1 0,1 0,0 0,-1 0,1 0,0 0,-1 2,0-1,1-1,0 0,-1 1,1-1,0 0,-1 0,1 0,0 0,0 0,-1 1,1-1,0 0,0-1,0 1,0 1,0-1,0 0,0 0,0 0,0-1,0 1,0 0,0 0,0 0,0-1,0 1,0 0,0 1,0-1,0 0,0 0,0 0,0 0,0 0,-1 0,1 0,0 0,0-1,0 2,0-1,0-1,0 1,0 0,0-1,0 1,0 0,-1-1,1 1,0 0,0-1,0 0,0 0,-1 1,1-1,0 0,-1 1,0-1,1 0,-1 0,1 0,-1 0,0 0,1 0,-1 0,0 0,0 0,0-1,1 1,-1 0,1-1,0 1,-1-1,1 1,0-1,-1 0,1-1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349 233,'2'0,"-5"0,3 0,0 0,0 0,0 0,0 0,0 0,-1 0,1 0,0 0,0 0,0-1,0 1,0 0,0 0,0 0,0-1,0 1,0 0,0 0,1 0,-1-1,0 1,0 0,1 0,-1 0,0 0,0 0,1 0,-1 1,0-1,1 0,-1 0,0 1,1 0,-1-1,0 1,0 0,0 0,0 0,0 0,0 0,0-1,0 1,-1 0,1-1,0 1,0-1,0 1,0-1,-1 1,1-1,0 0,0 1,0-1,0 0,0 0,0 0,-1 0,1 0,0 0,0 0,0 0,0 0,0 0,0 0,0 0,0 0,0 0,1 0,-1-1,0 1,0 0,0-1,1 0,-1 1,0-1,1 0,0 1,-1-1,1 0,-1 1,0-1,1 1,-1-1,1 1,-1-1,0 1,1-1,-1 1,0 0,0 0,1-1,-1 1,0 0,0 0,0-1,0 1,0 0,0 0,0 0,0 0,0 0,0 0,0 0,0 0,0 1,-1 0,1-1,0 1,0-1,-1 1,1-1,0 1,0-1,0 2,0-2,0 1,0-1,0 1,0 0,0 0,1-1,-1 1,0-1,1 0,-1 1,1-1,0 0,-1 1,2-1,-2 0,1 0,-1 0,1 0,-1 1,1-1,-1 0,1-1,1 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939 636,'2'0,"-4"0,2 0,0 0,0 0,0 0,0 0,0 0,0 0,0 0,0 0,0 0,0 0,0 0,0 0,0 0,0 0,0 0,0 0,0 0,1 0,-1 0,0 0,0 0,0 0,0 0,0 1,0-1,0 0,1 0,-1 0,0 1,0-1,1 0,-1 0,0 1,0-1,1 0,-1 0,0 0,0 1,0-1,0 0,0 0,0 0,0 0,0 0,0 0,0 0,1 0,-1 0,0 0,1 0,-1 0,1 0,0-1,-1 1,1 0,0-1,-1 1,1 0,-1 0,0 0,1 0,-1 0,1 0,-1 0,1 0,-1 0,0 0,1 0,0 0,-1 1,1-1,-1 0,0 0,1 1,-1-1,0 0,0 0,1 1,-1-1,0 0,0 0,0 0,0 0,0 0,0 0,0 0,0 0,1 0,0-1,-1 1,1 0,-1 0,0-1,1 1,-1 0,0 0,1 0,-1 0,1 0,-1 0,0 0,1 0,-1 0,1-1,0 1,-1 0,1 0,-1 0,1 0,-1 0,0 0,1 0,-1 0,0 1,0-1,0 0,0 0,1 0,-1 0,0 0,0 0,0 0,0 0,1 0,-1-1,0 1,1 0,-1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771 667,'2'0,"-4"0,2 0,0 0,0 0,0 0,0 0,0 0,0 0,0 0,0 0,0 0,0 0,1 1,-1-1,0 0,1 0,-1 0,0 0,1 0,-1 0,0 0,1-1,-1 1,0 0,1 0,-1 0,0 0,1-1,-1 1,0 0,1 0,-1-1,0 1,0 0,0-1,0 1,0 0,0-1,0 0,0 1,0 0,0 0,0-1,-1 1,1 0,-1 0,1 0,-1 1,0-1,1 1,-1 0,0-1,1 1,0 0,0-1,-1 1,1 0,0-1,0 1,0 0,0 0,0 0,0 0,0-1,0 0,1 1,-1-1,0 0,0 0,1 0,-1 0,0 0,0 0,1 0,-1 0,1 0,-1-1,0 1,1-1,-1 1,1-1,-1 1,1 0,-1-1,1 1,-1-1,0 1,1 0,-1 0,0-1,0 1,0 0,1 0,-1 0,0 0,0 0,0 0,1 0,-1 0,0 0,1 1,-1-1,1 0,-1 1,0-1,0 0,1 1,-1-1,0 1,0-1,0 0,0 0,0 1,0-1,0 0,0 0,1 0,-1 0,0 0,0 1,0-1,0 0,0 0,0-1,0 1,0 0,1-1,-1 0,0 0,1 1,-1-1,0 0,1 1,-1-1,0 1,1-1,-1 1,0-1,1 1,-1 0,1-1,-1 1,0 0,1 0,-1 0,0 0,0 0,1 0,0 0,-1 0,0 1,1-1,-1 1,0-1,1 1,-1-1,0 1,0-1,0 1,0 0,0-1,0 1,1 0,-1 0,0-1,0 1,0-1,0 0,0 0,0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811 645,'2'0,"-4"0,2 0,0 0,1-1,-1 1,0 0,0 0,0 0,0 0,0 0,0-1,0 1,0 0,0 0,0 0,0 0,0 0,0 0,0 0,0 0,0 0,0 0,0 0,0 1,0 0,0 0,0 0,0 0,0 0,0 0,0 1,0-1,0 1,0-1,0 2,-1-2,1 1,0-1,0 0,0 1,0-1,0 0,0 0,1 0,-1 0,0 0,0 0,0 0,0-1,1 1,-1-1,0 0,0 1,1-1,-1 0,0 0,0 1,1-1,-1 0,0 0,1 0,1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821 659,'2'0,"-5"0,2-1,0 1,-1 0,1 0,-2 0,1 0,1 0,-1 0,1 0,0 0,0 0,0 0,0 0,1 0,-1 0,1 0,-1 0,1 0,0 0,0 0,-1 0,1 0,0 0,0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836 642,'2'0,"-4"0,2-1,0 1,0 0,0 0,0 0,0 0,0 1,0-1,1 1,0 1,0 0,-1-1,1 1,-1-1,1 1,0 0,-1 0,0 1,1-1,-2 2,1-1,-1-1,0 0,0 0,0 0,0-1,-1 3,0-3,1 1,0-1,-1 0,1 0,0 0,0 0,0 0,0-1,0 1,0 0,0-1,0 1,1-1,0 0,0 0,0 0,-1 0,1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871 670,'2'0,"-4"0,2 0,0 0,0 0,0 0,0-1,0 1,0 0,0 0,0 0,0 0,0 0,1 0,-1 0,0-1,0 1,0 0,0-1,0 1,0 0,0-1,-1 1,1 0,0 0,0-1,-1 1,0 0,1-1,-1 1,0 0,0 0,1 0,-1 0,1 0,-1 0,1 0,-1 0,1 1,-1-1,0 0,1 1,-1-1,1 0,0 1,-1 0,0-1,1 1,0-1,0 1,-1-1,1 0,0 1,0 0,-1-1,1 1,0-1,0 1,0-1,0 1,0-1,0 0,0 0,0 1,0-1,0 0,0 1,0-1,0 0,0 0,0 0,1 1,-1-1,0 0,0 0,0 0,0 0,0 0,1 0,-1 0,0 1,0-1,1 0,-1-1,0 1,1 0,-1 0,1 0,-1-1,1 1,0 0,-1-1,1 1,0-1,-1 1,1-1,0 0,0 0,0-1,0 1,0 0,0 0,0-1,-1 1,1-1,0 1,-1 0,1 0,-1-1,1 1,-1 0,1-1,-1 1,1 0,-1 0,0-1,1 0,-1 2,1-1,-1 0,0 0,0 1,1-1,-1 1,0-1,0 1,0 0,0-1,0 1,0 0,0-1,0 1,1 0,-1 0,0 0,0 0,0 0,0 0,0-1,0 1,0 0,0 0,0 0,0 1,-1-1,1 1,0 1,0-1,-1 0,1 0,-1 0,1 1,0-1,-1 0,1 0,-1 1,1-1,0 0,-1 1,1-1,-1 0,1 1,0-1,-1 0,1 0,0 0,-1 0,1 0,0 1,0-1,-1 0,1 0,0 0,0-1,0 1,0-1,0 1,0-1,0 1,0-1,0 0,0 1,0-1,0 0,0 1,1-1,-1 0,0 0,0 0,1 0,1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895 647,'2'0,"-4"0,2 0,0-1,0 1,0 0,0-1,0 1,0 0,0 0,0 0,0 0,0 0,0-1,0 1,0 0,0 0,0 0,0 0,0 0,0 0,0 0,0 0,0 0,0 0,0 0,0 0,0 1,0-1,0 1,-1 0,0 1,1-1,-1 2,1-2,-1 1,1-1,0 0,-1 1,1 1,0-2,-1 0,1 0,0 1,0-1,0 0,0 0,0 0,0 0,1 1,-1-2,1 1,-1-1,0 1,1-1,-1 0,1 1,0-1,-1 0,1 0,-1 0,1 0,-1 0,1 0,-1 0,2-1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905 656,'2'0,"-4"0,2 0,0 0,0 0,0 0,-1 0,1 0,-1 0,0 0,0 0,0 0,0 0,-1 0,1 0,0 0,-1 0,1 0,0 0,0 0,0 0,1 0,-1 0,0 0,1 0,0 0,0 0,-1 0,1 0,0 0,0 0,0 0,-1 0,1 0,0 0,0 0,0 0,0 0,0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964 676,'2'0,"-4"0,2 0,0 0,0 0,0 1,0-1,0 1,1 0,-1 0,-1 0,1 0,0 0,0 0,-1 1,1-1,0 0,-1 0,0 0,0 1,1-1,-1 0,0 0,0 0,-1 0,1 0,1-1,-1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972 664,'2'0,"-4"0,2 0,0 0,0 0,0 0,0 0,0 0,0 0,0 0,0 0,0 0,0 0,0 0,0 0,0 0,0 0,0 0,0 0,0 0,0 0,0 0,0 0,-1 0,1 0,0 0,0 0,0 0,-1 1,1-1,0 0,0 0,0 0,0 0,0 0,0 0,0 0,0 0,0 0,-1 0,1 0,0 0,0 0,1 0,0 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1020 639,'2'0,"-4"0,2-1,0 1,0 0,0 0,1 0,-1 0,0 0,0 0,0 0,0 0,0 0,0 0,0 0,0 1,0-1,0 1,1 2,-1-2,1 0,0 2,-1-2,1 1,0 0,0 0,-1 0,0-2,1 0,-1 1,0-1,0 0,0 0,0 1,0-1,0 0,0 0,1-1,-1 1,1-1,-1 0,0-1,1 1,-1-1,0 1,0 0,0 0,0 0,0 0,0 0,0 0,0 1,0-1,0 1,0 0,0-1,0 1,0 0,1 0,-1 0,0-1,0 1,0 0,0 1,0-1,1 1,-1 0,0 0,1 2,-1-2,1 1,-1 0,0 0,0 1,1-1,-1 0,-1 0,1 2,0-3,-1 1,1 0,-1-1,-1 2,1-2,0 0,0 0,0 0,-1 1,1-2,0 1,0-1,0 1,-1-1,1 0,0 0,1 0,-1 0,0 0,1-1,-1 1,1-1,0 1,0-1,0 1,0-1,1 0,0 0,0 0,1 0,0 0,0-1,1 1,1-1,-2 1,1 0,-2 0,1 1,-1-1,0 1,0-1,1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977 634,'2'0,"-4"0,2 0,0 0,0 1,0-1,0 0,0 0,0 0,0 0,0 1,1-1,-1 0,0 0,0 0,0 1,0-1,0 0,0 0,0 0,0 0,1 0,-1 0,0 0,0 0,1 0,-1 0,0 0,0 0,1 0,-1 0,0 0,0 0,1 0,-1 0,0 0,0 0,0 0,0 0,1 0,-1 0,0 0,0 0,1 0,-1 0,0 0,0 0,0 0,0 0,1 0,-1 0,0 0,0 0,0 0,0 0,0 0,0 0,1 1,-1-1,0 0,0 0,0 0,0 0,0 0,0 0,1 0,-1 0,0 0,0 0,1 0,-1 0,0-1,1 1,-1 0,1 0,-1 0,1 0,-1 0,0 0,0 0,1 0,-1 0,0 0,1 0,-1 0,0 0,0 0,1 0,-1 0,0 0,1 0,-1 0,0 0,0 0,0 0,0 0,1 0,-1 0,0 0,1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1046 633,'2'0,"-4"0,2 0,-1 0,-1-1,0 1,0-1,0 1,-1 0,0 0,0 0,0-1,0 1,0 0,0 0,0 0,1 0,0 0,0 0,0 0,1 0,0 0,0 0,1 0,0 0,-1 0,1 0,0 0,0 0,0 0,5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1082 659,'2'0,"-4"0,1 0,1 0,0 0,0 0,0 0,0 0,-1 0,1-1,0 1,0 0,0 0,0 0,0 0,0 0,0 0,1 0,-1 1,1-1,0 0,0 0,0 0,0 0,0 0,0 0,0 1,0-1,0 0,0 0,-1 0,1 0,-1 0,1 0,-1 0,0 0,0 0,0 0,0 0,0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1081 651,'2'0,"-4"0,2 0,0 0,0 0,0 0,0 0,0-1,1 1,0 0,0 0,0 0,0-1,0 1,1 0,-1 0,0 0,1 0,-1 0,0 0,0 0,0 0,0 0,-1 0,1 0,-1 0,0 0,1 0,-1 0,0 0,2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1117 637,'2'0,"-4"-1,2 1,0 0,0 0,0-1,1 1,-1 0,0 0,0-1,0 1,1 0,-1 0,0 0,1-1,0 1,-1 0,1 0,-1 0,1 0,-1 0,1 1,-1-1,1 0,-1 1,1-1,-1 1,0-1,1 1,-1 0,0 0,0 0,-1 1,1-1,-1 0,0 2,0-1,0-1,0 1,0-1,0 0,0 0,0 0,1 0,-1 0,0 0,1 0,0 0,-1 0,1-1,0 1,0-1,0 1,0-1,0 0,-1 1,1-1,0 1,1-1,-1 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1114 674,'2'0,"-4"0,2 1,0-1,0 0,-1 0,1 0,0 0,0 0,0 0,0 0,0 0,0 0,0 0,0 0,0 0,0 0,0 1,0-1,0 0,0 0,0 0,0 0,0 0,0 0,0 0,0 0,0 0,0 0,0 0,0 0,0 0,0 0,0 0,0 0,1 0,-2 0,1 0,0 0,0 0,0 0,0 1,0-1,-1 0,1 0,0 0,-1 0,1 0,0 0,0 0,0 0,0 0,0 0,0 0,0 0,0-1,1 1,-1 0,1 0,-1-1,2 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1007 631,'2'0,"-4"1,2-1,0 0,0 0,0 0,0 1,0-1,0 0,0 0,0 0,0 0,0 1,1-1,-1 0,0 0,0 0,0 1,0-1,0 0,1 0,-1 0,0 0,0 0,0 0,0 0,0 0,1 0,-1 0,1 0,-1 0,1 0,-1 0,0 0,0-1,0 1,1 0,-1 0,0 0,0 0,0 0,0 0,1 0,-1 0,0 0,0 0,0 0,0 0,0 0,1 0,-1 0,0 0,0 1,0-1,0 0,1 0,-1 0,0 0,0 0,0 1,0-1,0 0,0 0,0 0,0 0,0 0,0 0,0 0,0 1,1-1,-1 0,0 0,0 0,1 0,-1 0,0 0,1 0,-1 0,0-1,1 1,-1 0,1 0,-1 0,0 0,1 0,-1 0,0 0,0 0,1 0,-1 0,0 0,1 0,-1 0,0 1,1-1,-1 0,0 0,0 0,1 0,-1 0,0 0,0 0,0 0,1 1,-1-1,0 0,0 0,0 0,0 0,1 0,-1 0,1 0,-1 0,0 0,0 0,0 0,1 0,-1 0,1 0,-1 0,0 0,0 0,1 0,-1 0,0 0,0 0,1 0,-1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1039 631,'2'0,"-4"0,2 0,0 0,0 0,0 0,0 1,0-1,0 0,0 0,0 0,1 1,-1-1,0 0,0 1,0-1,0 0,1 0,-1 1,0-1,0 0,1 0,-1 0,0 1,0-1,1 0,-1 0,0 0,0 0,1 0,-1 0,1 0,-1 0,0 0,1 0,-1 0,1 0,0 0,-1 0,0 0,1 0,-1 0,1 0,-1 0,0 0,1 0,-1 0,0 0,0 0,1 0,-1 0,0 0,0 0,0 0,1 0,-1 0,0 0,0 0,0 0,1 1,-1-1,0 0,0 0,0 0,0 0,0 0,0 0,0 0,0 0,0 0,0 0,0 0,0 0,1 0,-1 0,1 0,-1 0,0 0,1-1,-1 1,1 0,-1 0,0 0,1 0,-1 0,0 0,1 0,-1 0,1 0,-1 0,0 0,1 0,-1 0,0 0,0 0,0 0,1 0,-1 0,0 0,0 0,0 0,1 0,-1 0,0 0,0 0,0 0,0 0,0 0,0 0,0 0,0 0,1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645 677,'2'0,"-4"0,2 0,0 0,0 0,0 0,0 0,0 0,0 0,0 0,0 0,0 0,0 0,0 0,0-1,0 1,0 0,0 0,0 0,0 0,0 0,0 0,0 0,0 0,0 0,0 0,0 0,0 0,0 0,0 0,0 0,0 0,0 0,0 0,0 0,0 0,0 0,0 0,0 0,0 0,0 0,0 0,0 0,0 0,0 0,0 0,0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648 678,'2'0,"-4"0,2 0,0-1,0 1,-1 0,1 0,0 0,0 0,0 0,0-1,0 1,0 0,0 0,0 0,0 0,0 0,0 0,0 0,0 0,0 0,0 0,1 1,-1-1,0 1,1-1,-1 1,1 0,-1-1,1 2,0-1,-1 0,1-1,-1 1,1 0,-1-1,0 1,1 0,0 0,-1-1,0 0,0 1,0-1,0 1,1-1,-1 0,0 0,0 0,0 0,0 0,0 0,0 0,0 1,0-1,0 0,0 0,0 0,0 0,0 0,-1 1,0-1,1 0,-1 0,0 0,1 0,-1 1,0-1,0 0,0 0,-1 0,1 0,-1 0,1 0,0 0,0 0,0 0,0-1,0 1,0 0,-1 0,2 0,-1 0,1 0,-1 0,0-1,1 1,0 0,-1 0,1 0,0 0,0 0,0-1,-1 1,1 0,0 0,0 0,1-1,-1 1,1-1,-1 0,1 1,-1 0,1-1,-1 1,1-1,1 0,-1 0,0 1,0-1,0 1,0 0,-1-1,1 1,-1 0,1-1,-1 1,0 0,1 0,-1 0,0-1,0 1,1 0,-1 0,0 0,0-1,0 1,0 0,1 0,-1 0,0 0,0 0,0 0,0 0,0 0,0 0,0 0,0 0,1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676 683,'2'0,"-4"0,2 0,0 0,0 0,1 0,-1 0,0-1,0 1,0 0,0 0,0 0,0 0,0 0,0 0,0 0,0 0,0 0,-1 0,1 0,0 0,0 0,0 0,-1 0,1 0,0 0,-1 0,1 0,0 0,-1 0,1 1,0-1,0 0,0 0,0 0,0 0,0 0,0 0,0 1,0-1,0 0,1 1,0 0,-1-1,1 1,-1 0,1-1,-1 1,0 0,1-1,-1 1,0-1,0 1,0-1,1 0,-1 0,0 1,-1-1,1 0,0 1,0-1,0 0,-1 1,1-1,0 0,-1 0,1 1,-1-1,0 0,1 0,0 0,-1 0,1 0,-1 0,1 0,0 0,-1 0,1 0,-1 0,1 0,0 0,0 0,-1 0,1 0,0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686 704,'2'0,"-4"0,2 0,0 0,-1 0,1 1,-1-1,-1 0,-1 0,2 1,-1-1,0 0,-1 0,1 0,-1 0,1 1,-1-1,1 0,0 0,0 0,0 0,1 0,-1 0,0 0,0 0,1 0,0 0,0 0,0 0,1 0,-1-1,1 1,0 0,-1 0,1 0,0 0,0 0,0 0,-1 0,1 0,0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652 721,'2'0,"-4"0,2 0,0 0,0 0,0 0,0 0,0 0,0 0,0 0,0 0,0 1,1-1,-1 0,0 1,1 0,-1-1,0 1,1-1,-1 1,1 0,-1-1,0 1,1 0,-1-1,0 1,0-1,1 1,-1-1,0 1,0-1,0 1,0-1,0 0,0 0,0 1,1-1,-1 0,-1 0,1 0,0 1,0-1,0 0,0 0,0 0,-1 1,1-1,-1 0,1 0,-1 0,1 1,-1-1,0 0,1 0,-1 0,0 0,1 0,-1 0,0 0,1 0,-1 0,1 0,-1 0,1 0,0 0,-1 0,1 0,0 0,-1 0,1 0,0 0,0 0,-1 0,1 0,0 0,0 0,0 0,0 0,-1 0,1 0,0 0,0 0,0-1,0 1,0 0,0 0,0 0,0-1,0 1,0 0,0-1,0 1,1 0,-1-1,0 1,1-1,-1 1,0-1,1 0,-1 1,1-1,0 0,-1 1,0-1,1 1,-1-1,1 0,-1 1,1 0,-1-1,0 1,0 0,0-1,0 1,1 0,-1 0,0 0,0 0,0 0,0 0,0-1,0 1,1 0,-1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669 718,'2'0,"-4"0,2 0,0 0,0 0,0 0,0 0,0 0,0 0,0 0,0 0,0 0,0 0,0 0,0 0,0 0,0 0,1 0,-1 0,0 0,0 1,0-1,1 1,-1-1,0 1,0-1,0 1,0 0,0-1,0 2,1-1,-1 0,0-1,0 1,0-1,0 1,0 0,0-1,0 0,0 1,-1-1,2 1,-1-1,0 1,0-1,0 0,0 0,0 0,0 1,0-1,0 0,1 0,-1 0,0 0,1 0,-1 1,0-1,1 0,-1 0,0 0,0 0,1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415 245,'1'0,"-1"0,1 0,-1 0,1 0,0 0,0 0,-1 0,1 0,0 0,2 0,-2 0,0 0,0 0,1 0,-1 0,0 1,0-1,0 0,0 0,1 0,-1 0,0 0,1 0,-1 0,1 0,-1 0,0 0,1 0,0 0,-1 0,1 0,-1 0,0 0,0 0,0 1,0-1,-1 0,1 0,0 0,-1 0,2 0,-1 0,0 0,-1 0,0 0,1 0,-1 0,0-1,1 1,-1 0,0 0,0 0,0 0,1 0,-1 0,0 0,0 0,0 0,0 0,1-1,-1 1,0 0,0-1,0 1,0 0,-1-1,1 1,0 0,0-1,0 1,0 0,0-1,-1 1,1 0,0 0,0-1,0 1,0 0,0 0,0-1,-1 1,1 0,0 0,0 0,0 0,0 0,0 0,0 0,0 0,0 0,1 0,-1 0,1 0,-1 1,1-1,-1 0,1 1,-1-1,1 1,-1-1,1 0,-1 0,0 1,0-1,0 0,0 0,1 0,-1 1,0-1,-1 0,1 1,0-1,0 0,0 0,-1 1,1-1,0 0,-1 0,1 1,0-1,0 0,-1 0,1 0,0 0,0 0,0 0,0 0,0 0,-1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676 723,'2'0,"-4"0,2 0,0 0,0 0,0 0,0 0,0 0,0 0,-1 0,0 0,0 0,0 0,0 0,0 0,0 1,0-1,0 0,-1 0,2 0,-1 0,1 0,-1 0,1 0,0 0,-1 0,1 0,0 0,0 0,0 0,0 0,0 0,0 0,0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701 704,'2'0,"-4"0,2 0,0 0,0 0,0 0,0 0,0 0,0 0,0 0,0 0,0 0,0 0,0 0,0 0,0 0,0 0,0 0,0 0,0 0,0 0,0 0,1 0,0 0,-1 0,1 0,-1 0,1 0,-1 0,0 0,1 0,-1 0,0 0,0 0,0 0,1 0,-1 0,0 0,0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701 701,'2'0,"-4"0,1 0,1 0,0 0,0 0,1-1,-1 1,1 0,-1 0,2 0,-2 0,1 0,0 0,0 0,-1 0,0 0,1 0,-1 0,1 0,-1 0,0 0,1 0,-1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725 682,'2'0,"-4"0,2 0,0 0,0 0,0-1,0 1,0 0,0 0,0 0,0 0,0 0,0 0,0 0,0 0,0 0,0 0,0 1,0 0,0 0,0 1,0-1,0 0,0 0,0 0,0 1,0-1,0 0,-1 2,1-1,0-1,0 0,0 0,-1 2,1-2,0 2,0-2,0 0,0-1,0 1,0-1,0 1,0 0,0-1,0 1,0-1,0 0,0 0,0 1,0-1,0 0,0 0,0 0,0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736 693,'2'0,"-4"0,2 0,0 0,0 0,0 0,0 0,0-1,0 1,0 0,0 0,0 0,0 0,0 0,0 0,0 0,0 0,0 1,0-1,0 1,0 0,0 0,0 0,0 1,0-2,0 1,0-1,0 0,0 1,0-1,0 0,0 1,0-1,0 0,0 0,0 0,0 0,0 0,0 1,0-1,0 0,0 0,0 0,0 0,0 0,0 0,0 0,0-1,0 1,0-1,0 1,1-1,-1 1,0-1,1 0,-1 0,1 1,-1-1,0 1,1-1,0 0,-1 1,1-1,-1 1,1-1,0 1,-1 0,0-1,1 1,-1 0,0 0,1 0,-1 0,0 0,0 0,1 0,-1 0,2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763 676,'2'0,"-4"0,2 0,0 0,0 0,0-1,0 1,0 0,0 0,0 0,0 0,0 1,0-1,-1 0,1 1,-1-1,1 1,-1 0,1-1,-1 0,1 1,-1-1,1 0,0 1,-1-1,1 0,0 0,0 0,0 1,0-1,0 0,-1 0,1 0,0 0,0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761 686,'2'0,"-4"0,2 0,0 0,0 0,0 0,0 0,0 0,0 0,0 0,0 0,0 0,0 0,0 0,0 0,0 0,0 0,0 0,0 0,0 0,0 0,0 0,0 0,0 0,0 1,0-1,1 1,-1-1,0 1,0 0,0 0,0 0,0 0,0 0,0 1,0 0,0-1,0 0,0 1,-1 0,1-1,0 0,0 0,0 0,0 1,0-1,0-1,0 1,0 0,0-1,0 2,0-2,0 1,0-1,1 1,-1-1,0 0,0 1,0-1,0 0,0 0,0 0,0 1,0-1,0 0,0 0,0 0,0 0,0 0,0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782 709,'2'0,"-4"0,2 0,0 0,0 0,0 0,0 0,0 0,0 0,0 0,0 0,0 0,0 0,0 0,0 0,0 0,0 0,0 0,1 0,-1 0,1 0,1 0,-1 0,0 0,0 0,0 0,0 0,0 0,0 0,1 0,-1 0,-1 0,1 0,-1 0,1 0,-1 0,0 0,0 0,1 0,-1 0,0 0,0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786 703,'2'0,"-4"0,2 0,0 0,0 0,0 0,0 0,0 0,0-1,0 1,0 0,0 0,0 0,0 0,0 0,0-1,0 1,0 0,1 0,-1 0,0-1,0 1,0 0,0 0,0 0,1 0,-1-1,0 1,0 0,0 0,0 0,0 0,0 0,0 0,0 0,0-1,0 1,0 0,0 0,0 0,0 0,1 0,-1 0,0 0,0 0,0 0,0 0,0 0,0 0,0 0,0-1,0 1,0 0,0 0,0 0,0 0,0 0,0 0,0 0,0 0,0 0,0 0,0 0,0 0,0 0,0 0,0 0,0 0,0 0,0 0,0 0,0-1,0 1,0 0,0 0,0 0,1 0,-1 0,0 0,0 0,0 0,1 0,-1 0,1 0,-1 0,0 0,1 0,-1 0,0 0,1 0,-1 0,0 1,1-1,-1 0,0 0,0 0,1 0,-1 0,0 0,0 0,0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798 693,'2'0,"-4"0,2 0,0 0,0-1,0 1,0 0,0 0,0 0,0 0,0 0,0 0,0 0,0 0,0 0,0 0,0 0,0 1,1-1,-1 1,1-1,0 1,-1 0,1 0,0-1,-1 1,1 0,-1 0,1 0,0 0,0-1,-1 1,1 0,-1-1,1 1,-1-1,0 0,0 1,1-1,-1 1,0-1,0 0,0 1,-1-1,1 1,-1 0,0 0,-1 0,2 0,-1-1,1 0,-1 1,0-1,0 1,1-1,0 0,0 0,-1 0,1 0,0 1,0-1,0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569 199,'2'0,"-4"0,2 0,0 0,-1 0,1 0,0 0,0 0,0 0,-1 0,1 0,-1 0,1 0,-1 1,0-1,0 1,-1 1,2-1,-1 1,0-1,1 0,0 1,-1-1,1 1,-1 0,1 1,-1-1,1 1,0-1,0 1,0-1,0 1,-1-1,1 1,1-1,-1 1,0 0,0-1,1 1,-1-1,1 4,0-4,0 1,0 1,-1 0,1-2,-1 0,0 0,0 0,1 0,-1 0,0 0,0-1,0 1,0 0,-1-1,1-1,0 1,0 0,-1-1,1 1,0-1,-1 1,0 0,0-1,1 0,-1 0,1 0,-1 0,1 0,-1 0,1 0,-1-1,0-2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836 694,'2'0,"-4"0,2 0,0 0,0 0,0 0,0 0,0 0,0 0,0 1,0 0,1 0,-1 0,1 0,-1 0,1 0,-1 0,0 0,1-1,-1 1,1 0,-1 0,0-1,1 1,-1-1,0 1,0-1,0 1,0-1,0 0,0 0,0 1,-1-1,1 0,0 0,-1 0,1 1,-1-1,0 0,1 1,-1-1,0 0,0 0,0 1,0-1,0 0,-1 0,1 0,1 0,-1 0,1 0,-1 0,1 0,0 0,0 0,-1 0,1 0,0 0,-1 0,1 0,0 0,0 0,0 0,0 0,0 0,0 0,-1 0,1 0,0-1,0 1,0 0,0 0,0 0,1-1,-1 0,0 1,0 0,0-1,1 1,-1-1,0 0,1 1,-1-1,1 0,-1 0,0 1,1-1,-1 0,1 0,-1 1,1-1,-1 1,0-1,1 1,-1 0,0-1,0 1,0 0,0 0,1-1,-1 1,0 0,0 0,0 0,0 0,1-1,-1 1,0 0,0 0,0 0,0 0,0 0,2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865 696,'2'0,"-4"0,2 0,0 0,0 0,-1 0,1 0,-1 0,1 0,-1 0,1 0,-1 0,1 1,0-1,-1 0,1 0,0 0,0 0,0 1,0-1,0 1,0 0,1-1,-1 1,1 0,-1 0,1 0,-1-1,1 1,-1-1,0 1,1-1,-1 1,0-1,0 2,0-2,0 0,0 1,0-1,0 0,0 1,-1-1,1 0,-1 0,1 1,-1-1,0 0,1 0,-1 1,0-1,0 0,0 0,0 0,1 0,0 0,-1 0,1 0,0 0,0 0,0 0,0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877 713,'2'0,"-4"0,2 0,0 0,0 0,0 0,0 0,0 0,0 0,0 0,0 0,0 0,1 0,-1 0,1 0,-1 0,1 0,-1 0,0 0,1 0,-1 0,0 0,1 0,-1 0,0 0,0-1,0 1,0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875 709,'2'0,"-4"0,2 0,0 0,-1 0,1 0,0 0,0 0,1-1,-1 1,1 0,0 0,-1 0,1-1,-1 1,1 0,0 0,0 0,-1 0,1 0,0 0,-1 0,2-1,-2 1,2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897 687,'2'0,"-4"0,2 0,0 0,0 0,0 0,0 0,0 0,0 0,0-1,0 1,0 0,0 0,0 0,0 0,0 1,0 1,0 0,0 0,-1 1,1-2,0 1,0-1,0 1,0-1,-1 3,1-2,0-1,0 2,0-2,0 0,0 2,0-3,0 1,0 0,0-1,0 1,0-1,0 1,0-1,0 0,0 1,0-1,0 0,0 1,0-1,0 0,0 0,0 0,0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909 703,'2'0,"-4"0,2 0,0 0,0-1,0 1,0 0,0 0,0 0,0 0,0 0,0 0,0 0,0 0,0 0,0 0,0 0,0 0,0 0,0 0,0 1,1 0,-1 0,0 0,0 0,0 0,0 0,0-1,0 1,-1 0,1-1,0 0,0 1,0-1,0 1,0-1,0 0,0 0,0 0,0 0,0 0,0 0,0 0,0 0,0 0,0 0,0 0,0 0,0-1,0 0,0 1,1-1,-1 1,0-1,0 0,1 1,-1-1,0 1,1-1,-1 1,0-1,1 1,-1-1,0 1,1-1,0 1,-1 0,0 0,0-1,1 1,-1 0,0 0,1 0,-1 0,0 0,1 0,-1 0,1 0,-1 0,0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931 689,'2'0,"-4"0,2 0,0 0,0 0,0 0,0 0,0 0,0 0,0 0,0 0,0 0,0 0,0 0,0 0,0 0,-1 1,1-1,-1 1,0 0,1-1,0 1,-1-1,1 0,0 1,-1-1,1 0,0 0,0 1,0-1,0 0,-1 0,1 0,0 0,0 0,0 0,0 0,0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944 679,'2'0,"-4"0,2 0,0 0,0 0,0 0,0 0,0 0,0 0,0 0,0 0,0 0,0 0,0 0,-1 0,1 1,0 0,0 0,0 0,0 0,0 0,-1 1,1 1,-1-2,1 1,0 1,0-2,-1 1,1 0,0 0,-1-1,1 1,0-1,-1 0,1 1,0-1,-1 0,1 0,0 1,-1-1,1 0,0-1,0 1,0-1,0 1,0 0,-1 0,1-1,0 0,0 0,0 1,0-1,0 0,0 0,0 0,0 0,0 0,0 1,0-1,0 0,0 0,0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968 697,'2'0,"-4"0,2 0,0 0,0 0,0 0,0 0,0 0,0 0,0 0,0 0,1 0,-1 0,0 1,0 0,1 0,-1 0,0 0,0 0,1 0,-1 0,0 0,0 0,1-1,-1 1,0 0,1 0,-1 0,0-1,0 1,1-1,-1 1,0-1,0 1,0-1,0 0,0 0,0 1,0-1,0 0,0 0,0 1,0-1,0 0,-1 0,1 1,-1-1,1 0,-1 0,0 0,1 0,-2 0,2 0,-1 0,0 0,0 1,1-2,-2 1,2 0,-1 0,0 0,1 0,-1 0,1 0,-1 0,1 0,0 0,-1 0,1 0,0 0,-1 0,1-1,0 1,-1 0,1 0,0 0,0 0,0 0,0 0,0 0,0 0,0-1,-1 1,1 0,0 0,0 0,0-1,1 1,-1-1,1 0,-1 0,1 1,0-1,-1 0,1 0,0 1,1-2,-2 1,1 1,-1-1,1 1,-1-1,1 0,-1 1,1 0,-1-1,0 1,1-1,-1 1,0 0,0 0,0 0,1-1,-1 1,0 0,0 0,0 0,0 0,0 0,2 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993 696,'2'0,"-4"0,2 0,0 0,1 0,-1 0,0 0,0 0,0 0,0 0,0-1,0 1,0 0,0 0,0 0,0 0,0 0,0 0,0 0,0 1,0-1,-1 1,1 0,0 0,0 0,0 0,0 0,0 0,-1 0,1 1,0-1,0 0,0 0,-1 0,1 0,0-1,0 2,0-2,0 1,0 0,0-1,0 1,0-1,0 1,0-1,0 0,0 1,0-1,0 0,0 0,0 1,0-1,0 0,0 0,0 0,1 1,-1-1,0 0,1 0,-1 0,0 0,1 0,-1 0,0 0,1 0,-1 0,0 0,2-1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595 229,'2'0,"-4"-1,3 1,-1 0,0 0,1-1,0 0,-1 0,1 0,-1 1,1-1,-1 1,0-1,0 0,0 0,0 0,0 1,0-1,0 1,0 0,0-1,0 1,-1 0,1 0,0-1,-1 1,1 0,0 0,-1 0,1 0,-2 1,1-1,1 1,-1 0,0-1,1 1,-2 1,1 2,0-3,1 0,-1 1,1-1,0 1,0-1,-1 1,1 1,0-1,0-1,0 1,0-1,0 1,0-1,1 1,-1 0,0-1,0 1,0 0,0 1,1-2,-1 0,0 1,0-1,0 0,0 0,0 0,0 0,0-1,0 1,-1-1,1 1,0-1,0 1,-1-1,1 0,-2-1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999 705,'2'0,"-4"0,2 0,0 0,0 0,0 0,0 0,0 0,0 0,0 0,0 0,0 0,1 0,-1 0,0 0,0 0,0 0,0 0,0 0,0 0,-1 0,0 0,0 0,0 0,-2 0,2 0,0 0,0 0,0 0,0 0,0 0,1 0,-1 0,1 0,-1 0,1 0,0 0,0 0,-1-1,1 1,0 0,0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907 699,'2'0,"-4"0,2 0,0 0,0 0,0 0,0 0,0 0,0 0,0 0,0 0,0 0,1 0,-1 0,0 0,0 0,0 0,0 0,0 0,0 0,0 0,0 0,0 0,0 0,0 0,0 0,0 0,0 0,1 0,-1 0,0 0,0 0,0 0,0 0,0 0,0 0,0 0,0 0,0 0,0 0,0 0,0 0,0 0,0 0,0 0,0 0,0 0,0 0,0 0,0 0,0 0,0 0,0 0,0 0,0 0,0 0,0 0,0 0,0 0,0 0,0 0,0 0,0 0,0 0,0 0,0 0,0 0,0 0,0 0,0 0,0 0,0 0,0 0,0 0,0 0,0 0,0 0,0 0,0 0,0 0,0 0,0 0,0 0,0 0,0 0,0 0,0 0,0 1,0-1,0 0,0 0,0 0,0 0,0 1,0-1,0 0,0 0,0 1,0-1,0 0,0 1,0-1,0 0,0 0,0 1,0-1,0 0,0 1,0-1,0 0,0 1,0-1,0 0,0 0,0 1,0-1,0 1,0-1,0 0,0 1,0-1,0 0,-1 0,1 1,0-1,0 0,0 0,0 0,0 1,0-1,0 0,0 0,0 0,0 0,0 1,0-1,0 0,0 0,0 0,0 0,0 0,0 1,0-1,0 0,0 0,0 0,0 0,0 0,0 0,0 0,0 0,0 1,0-1,0 0,0 0,0 0,0 0,0 0,0 0,0 0,0 0,0 0,0 0,0 0,0 0,0 0,0 0,0 0,0 0,0 0,0 0,0 0,0 0,0 0,0 0,0 0,0 0,0 0,0 0,0 0,0 0,0 0,0-1,1 1,-1 0,0 0,0 0,0 0,0-1,0 1,0 0,0 0,0-1,0 1,1 0,-1 0,0 0,0 0,0-1,0 1,0 0,0 0,0-1,1 1,-1 0,0 0,0 0,0-1,0 1,0 0,1 0,-1 0,0-1,0 1,0 0,1 0,-1-1,0 1,0 0,0 0,0 0,0 0,0 0,1-1,-1 1,0 0,0 0,0 0,0 0,0 0,1 0,-1 0,0-1,0 1,0 0,0 0,1 0,-1 0,0 0,0 0,0-1,0 1,0 0,0 0,0 0,0 0,0 0,1 0,-1 0,0 0,0 0,0 0,0 0,0 0,0 0,0-1,1 1,-1 0,0 0,0 0,0 0,0 0,0 0,0 0,0 0,0 0,0 0,0 0,0 0,1 0,-1 0,0 0,0 0,0 0,0 0,0 0,0 0,0 0,0 0,0 0,0 0,0 0,1 0,-1-1,0 1,0 0,0 0,0 0,0 0,0 0,0 0,0 0,0 0,0 0,0 0,0 0,0 0,0 0,0 0,0 0,0 0,0 0,1 0,-1 0,0 0,0 0,0 0,0 0,0 0,0 0,0 0,0 0,0 0,0 0,0 0,0 0,1 0,-1 0,0 0,0 0,0 0,0 0,0 0,0 0,0 0,0 0,0 0,0 0,0 0,0 0,0 0,0 0,0 0,0 0,0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949 723,'2'0,"-4"0,2 0,0 0,0 0,0 0,0 0,0 0,0 0,0 0,0 0,0 0,0 0,0 0,0 1,0-1,1 0,-1 1,0-1,0 0,1 1,-1-1,0 0,1 1,-1-1,0 0,1 1,-1-1,0 0,0 0,1 0,-1 0,0 0,0 0,1 0,-1 1,0-1,1 0,0-1,-1 1,1 0,-1 0,1 0,0 0,-1 0,0 0,1 0,0 0,-1 0,1 0,0 0,-1 0,1 0,-1 0,1 0,-1 0,0 0,1 0,-1 0,1 0,-1 0,0 0,0 1,1-1,-1 0,0 0,0 0,0 0,1 0,-1 0,0 0,0 1,0-1,0 0,1 0,-1 0,0 0,0 0,1 0,-1 0,1 0,-1 0,0 0,1 0,-1-1,1 1,0 0,-1 0,1 0,-1 0,1 0,-1 0,0 0,1 0,-1 0,0 1,1-1,-1 0,0 0,1 0,-1 0,0 1,1-1,-1 0,0 0,1 0,0 0,-1 0,0 1,0-1,1 0,-1 0,0 0,1 0,-1 0,1-1,-1 1,1 0,-1 0,0 0,1 0,-1 0,0 0,1 0,-1 0,1 0,0-1,0 1,-1 0,0 0,1 0,-1 0,0 0,1 0,0 0,-1 0,0 0,1 1,-1-1,0 0,1 0,0 0,-1 0,0 0,1 0,-1 0,1 0,-1 0,0 0,1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822 722,'2'0,"-4"0,2 0,0 0,0 0,0 0,0 0,0 0,0 0,0 0,0 0,0 0,0 0,0 0,0 1,0-1,0 0,0 0,0 0,0 1,0-1,0 0,1 1,-1-1,0 0,0 1,1-1,-1 0,0 0,1 1,-1-1,0 0,0 1,1-1,-1 0,1 0,-1 0,0 1,1-1,0 0,-1 0,1 0,0 0,-1 0,1 0,0 0,0 0,0-1,0 1,-1 0,1 0,0 0,0 0,-1 0,1 0,-1 0,1 0,-1 0,1 1,-1-1,0 0,1 0,-1 0,0 1,0-1,1 0,-1 0,0 0,0 1,0-1,0 0,0 0,1 0,-1 0,0 0,0 0,0 0,0 0,1 0,-1 0,0 0,0 0,1 0,-1 0,1 0,0 0,0 0,0 0,-1-1,1 1,-1 0,1 0,0 0,-1 0,1 0,-1 0,0 0,1 0,-1 0,0 0,1 0,-1 0,0 0,1 1,-1-1,0 0,1 0,-1 0,0 0,1 0,-1 0,0 0,0 0,0 0,1 0,-1 0,0 0,0 0,0 0,0 0,0 1,0-1,1 0,-1 0,0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895 722,'2'0,"-4"0,2 0,0 0,0 0,0 0,0 0,0 0,0 0,0 0,0 0,0 0,0 0,0 0,0 0,0 0,0 0,0 0,0 0,0 0,0 0,0 0,0 0,0 0,0 0,0 0,0 0,0 0,0 0,0 0,0 0,0 0,0 0,0 0,0 0,0 0,0 0,0 0,0 0,0 0,0 0,0 0,0 0,0 0,0 0,0 0,0 0,0 0,0 0,0 0,0 0,0 0,0 0,0 0,0 0,0 0,0 0,0 0,0 0,0 0,0 0,0 0,0 1,0-1,0 0,0 0,0 0,1 0,-1 1,0-1,0 0,0 0,0 0,0 0,1 1,-1-1,0 0,0 0,0 0,0 0,0 0,1 0,-1 0,0 0,0 0,0 0,0 0,0 0,0 0,0 0,1 0,-1 0,0 0,1 0,-1 0,0 0,1 0,-1 0,0 0,0-1,1 1,-1 0,0 0,0 0,1 0,-1 0,1 0,-1 0,0 0,1-1,-1 1,0 0,1 0,0 0,-1 0,0 0,1 0,-1 0,0 0,1 0,-1 0,0 0,1 0,-1 0,1 0,-1 0,0 1,0-1,0 0,1 0,-1 0,0 0,0 0,1 1,-1-1,0 0,0 0,1 0,-1 0,0 0,0 0,0 0,1 0,-1 0,1 0,-1 0,1 0,-1 0,1 0,0 0,0 0,-1 0,1 0,0 0,-1 0,1 0,-1 0,0 0,1 0,-1 0,1 0,-1 0,0 0,0 0,1 0,-1 1,0-1,0 0,1 0,-1 0,0 0,0 0,0 0,1 0,-1 0,0 1,0-1,0 0,0 0,1 0,-1 0,0 0,0 0,0 0,1 0,-1 0,0 0,0 0,1 0,-1 0,0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193 547,'2'0,"-4"0,2 0,0 0,0 0,0 0,0 0,0 0,0 0,0 0,0 0,0 0,0 0,0 0,0 0,0 0,0 0,0 0,0 0,0 0,0 0,0 0,0 0,0 0,0 0,0 0,0 0,0 0,0 0,0 0,0-1,0 1,1 0,-1-1,1 1,-1 0,1-1,-1 0,1 1,-1-1,0 1,1-1,-1 1,2-3,-1 2,0-1,-1 1,1 0,0 0,-1-1,1 1,-1 0,1-2,0 0,0 1,-1 0,1 1,0-1,0-2,-1 2,1-1,0 2,-1-1,1 1,-1-1,0 1,1 0,-1-2,0 2,1 0,-1 0,0-1,0 1,0 0,0-1,0 0,0 1,0 1,0 0,0-1,1 1,-1 0,0-1,0 1,0 0,0 0,0 0,0 0,0 0,0-1,0 1,0 0,0 0,0 0,0 0,-1 1,1-1,0 0,-1 2,0-2,1 1,0 0,-1 2,0-2,1 1,-1 0,0 0,1 0,-1 0,0 0,1 0,-1 0,1 0,0-1,-1 1,1 0,0 1,-1 1,1-2,0-1,0 2,0-2,0 1,0-1,0 1,0-1,0-1,0 1,0 0,1 0,-1-1,0 1,0 0,0-1,1 1,-1-1,0 0,0 1,0-1,0 0,1 0,-1 1,0-1,0 0,0 0,0 0,1 0,-1 1,0-1,1 0,-1 0,0 0,1 1,-1-1,1 0,-1 0,1 0,-1-1,1 1,0 0,0 0,0-1,-1 1,1 0,-1 0,0 0,1-1,-1 1,0 0,0 0,1 0,-1 0,1 0,-1 0,0 0,1 1,-1-1,1 0,-1 0,0 0,1 0,-1 0,1 0,-1 0,1 0,-1 0,0 0,1-1,-1 1,0 0,0 0,1 0,-1 0,1-1,-1 1,0 0,0 0,1 0,-1 0,0 0,1 0,-1 0,0 0,1 0,-1 0,1 0,-1 0,0 1,0-1,1 0,-1 0,0 0,1 0,-1 0,1 0,-1 0,1 0,-1 0,1 0,-1 0,0 0,1 0,-1-1,0 1,1 0,-1 0,0 0,1 0,-1 0,0 0,1 0,-1 0,0 0,1 0,-1 0,1 0,-1 0,1 0,-1 0,1 0,-1 1,0-1,1 0,-1 0,0 0,1 0,-1 0,0 0,0 0,1 0,-1 0,0 0,0 0,0 0,1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234 521,'2'0,"-4"0,2 0,0 0,0 0,0 0,0 0,-1-1,1 1,0 0,0 0,0 0,0 0,0 0,0 0,0 0,0 0,0 0,0 0,0 0,0-1,0 1,0 0,0 0,0 0,0 0,0 0,0 0,0 0,0 0,0 0,0 0,0 0,0 0,0 0,0 0,0 0,0 0,0 0,0-1,0 1,0 0,0 0,0 0,0 0,0 0,0 0,0 0,0 0,0-1,0 1,0 0,1 0,-1 0,0 0,0 0,0 0,1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241 651,'2'0,"-4"0,2 0,0 0,0 0,0 0,0 0,0 0,0 0,0 0,0 0,0 0,0 0,0 1,0-1,0 1,1 1,1 0,-1 0,0-1,1 2,-1-2,-1 0,1 0,1 0,-2 0,1 0,-1-1,0 1,1-1,-1 0,0 1,0-1,0 0,0 0,1 0,-1 0,0 0,0 0,0 1,0-1,0 0,0 0,0 0,-1 0,1 1,-1-1,1 0,-1 0,0 1,1-1,-1 0,0 0,0 0,0 1,0-1,-1 0,0 0,1 0,-1 0,1 0,0 0,1 0,-2 0,1 0,1 0,0 0,-1 0,1 0,0 0,-1 0,1 0,0 0,0 0,-1 0,1 0,0 0,0 0,0-1,0 1,0 0,-1 0,1 0,0-1,0 1,0-1,1 1,-1-1,0 0,0 1,1-1,-1 0,1 0,0 0,-1 0,1 0,0 0,0 0,-1 0,1 0,-1 1,0-1,1 1,-1-1,0 1,0-1,1 1,-1 0,0 0,0 0,0-1,0 1,0 0,0 0,0 0,0-1,0 1,1 0,0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265 651,'2'0,"-4"0,2 0,0-1,0 1,0 0,0 0,0 0,0 0,0 0,0 0,0 1,0-1,0 1,1 0,-1 0,0 0,0 0,0 1,0 0,0-1,-1 0,1 0,0 1,0 0,0-1,0 0,0 0,0 0,0-1,0 1,0-1,0 1,0 0,0-1,1 0,-1 0,0 1,0-1,0 0,0 0,1 0,-1 0,0 0,0 0,1 0,-1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269 660,'2'0,"-4"0,2 0,0 0,0 0,0 0,0 0,0 0,0 0,0 0,0 0,0 0,0 0,-1 0,1-1,-1 1,1 0,-1 0,0 0,0 0,0 0,-1 0,1 0,1 0,-1 0,0 0,1 0,-1 0,1 0,0 0,-1 0,1 0,0 0,0 0,0 0,0 0,0 0,-1 0,1 0,0 0,0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602 242,'2'0,"-4"0,1 0,1 0,-1 0,-1 0,1 1,0-1,-1 0,1 0,0 0,-1 1,1-1,0 0,0 0,-1 0,1 0,1 1,-1-1,1 0,-1 0,1 0,0 0,-1 0,1 0,0 0,-1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280 667,'2'0,"-5"0,3 0,0 0,0 0,0 0,0 0,0 0,0 0,0 0,0 0,0 0,0 0,0 0,0 0,0 0,0 0,0 0,0 0,0 0,0 0,0 0,0 0,0 0,1 0,0 0,0 0,1 0,-1 0,0 0,2-1,-2 1,1 0,1 0,-1 0,-1 0,1 0,1 0,-2-1,3 1,-3 0,0 0,0 0,-1 0,0 0,1 0,-1 0,0-1,0 1,1 0,-1 0,0 0,0 0,0 0,0 0,0 0,0 0,1 0,-1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307 657,'2'0,"-4"0,2 0,0 0,0 0,0 0,0 0,0 0,1 0,-1 1,1 0,0-1,0 1,0 0,0-1,-1 1,2 0,-1-1,-1 1,1-1,-1 0,0 1,1-1,-1 1,0-1,0 0,0 1,-1-1,1 0,0 1,-1-1,0 1,1-1,-1 0,0 1,1-1,-1 0,1 0,-1 1,1-1,0 0,0 0,-1 0,1 0,0 0,0 1,-1-1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333 668,'2'0,"-4"0,2 0,0 1,0-1,0 0,0 0,0 0,0 0,0 0,0 0,0 0,0 0,0 0,0 0,0 0,0 0,0 0,0 0,0 0,0 0,0-1,0 1,0 0,0 0,0-1,1 0,-1 1,0 0,0 0,1-1,-1 1,0-1,1 1,-1 0,0 0,0 0,0 0,1 0,-1-1,0 1,0 0,1 0,-1 0,1 0,-1 0,1 0,-1 0,0 0,1 1,-1-1,0 0,1 0,-1 0,0 1,0-1,1 0,-1 1,0-1,0 1,0-1,0 0,0 0,0 1,0-1,0 0,0 1,0-1,0 0,0 1,0-1,0 1,0-1,0 0,0 1,-1-1,1 0,0 1,-1-1,1 1,0-1,-1 0,1 1,-1 0,0-1,1 0,-1 0,1 0,0 0,0 0,-1 1,0-1,1 0,0 0,-1 0,1-1,0 1,-1 0,1 0,0 0,0 0,-1 0,1 0,0-1,-1 1,1 0,0 0,0-1,0 1,0 0,0-1,-1 1,1 0,0-1,0 1,0 0,0 0,1-1,-1 1,0-1,0 1,0-1,1 1,-1-1,0 1,1-1,-1 0,1 1,-1 0,0-1,0 1,0 0,1-1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626 438,'2'0,"-4"0,2 0,0 0,0 0,0 0,0 0,0 0,0 0,0 0,1 0,-1 0,0 0,0 0,0 0,0 0,0 0,0 0,0 0,0 0,0 0,0 0,0 0,0 0,0 0,0 0,0 0,0 0,0 0,0 0,0 0,0 0,0 0,1 0,-1 0,0 0,0 1,0-1,1 0,-1 0,0 1,1-1,-1 0,0 0,0 0,1 0,-1 1,1-1,-1 0,0 0,1 0,-1 0,1 0,0 0,-1 0,1 0,0 0,0 0,0 0,-1 0,1 0,0 0,0 0,-1 0,1 0,1-1,-1 1,-1 0,1 0,-1 0,1 0,-1 0,1 0,0 0,-1 0,1 1,0-1,-1 0,1 0,0 0,-1 1,1-1,0 0,-1 1,1-1,-1 0,1 1,-1-1,0 0,0 0,0 0,1 0,-1 1,0-1,0 0,0 0,0 0,1 0,-1 0,0 0,1 0,-1-1,0 1,1 0,-1 0,1 0,-1 0,1 0,0 0,0-1,0 1,0 0,0 0,0 0,0 0,-1 0,1 0,0 0,0 0,1 0,-1 0,0 0,0 0,1 0,-2 1,3-1,-2 0,0 0,0 0,-1 1,2-1,-1 0,1 1,-1-1,2 0,-2 0,-1 0,1 1,0-1,0 0,0 0,0 0,0 0,0 0,0 0,0 0,0 0,1 0,-2-1,1 1,0 0,-1 0,1 0,0 0,0 0,1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499 433,'2'0,"-4"0,2-1,0 1,0 0,1-1,-1 1,0 0,0 0,0-1,0 1,1 0,-1 0,0 0,0 0,0 0,0-1,0 1,0 0,0 0,0 0,0 0,1 0,-1 0,0 0,0 0,0 0,0 0,0 0,0 0,0 0,0 1,0 0,-1 0,1 0,0 1,-1-1,1 2,-1-1,0 0,1 1,-1 0,0-1,0 3,0-2,1 0,-1-1,0 1,1 0,-1-1,0 1,1-1,-1 0,0 1,1-1,-1 0,1-1,-1 1,1-1,-1 0,1 1,-1 0,1-1,-1 0,1-1,0 1,0-1,0 1,0-1,0 0,-1 0,1 0,0 0,0 0,2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498 433,'2'0,"-4"0,2 0,0 0,0-1,0 1,0 0,0 0,0 0,0 0,0 0,0 0,0-1,0 1,0 0,0 0,0 0,0 0,0 0,0 0,0 0,0 0,0 0,0 0,0 0,0 0,0 0,0 0,0-1,0 1,0 0,0 0,0 0,0 0,0 0,0 0,0 0,0 0,0 0,0 0,0 0,1 1,-1-1,0 0,0 1,0-1,1 1,-1 0,1 0,-1 0,0-1,0 1,1 0,-1-1,0 1,1-1,-1 1,1 1,-1-2,0 0,0 1,0-1,1 0,-1 0,0 1,0-1,0 0,0 0,0 0,0 0,0 0,0 0,0 0,0 0,0 0,0 0,0-1,0 1,0 0,0-1,0 1,0-1,0 0,0 0,0 0,0 1,0-1,0 0,0 1,0-1,0 1,0-1,0 1,0-1,-1 1,1 0,0 0,0-1,0 1,0 0,0 0,0-1,0 1,0 0,0 0,0 0,0 0,0 0,0 0,0-1,0 1,0 0,0 0,0 0,0 0,0 0,0 0,-1 0,1 0,0 0,-1 0,1 0,-1 0,1 0,-1 0,1 0,-2 1,2-1,-1 0,1 0,-1 1,1-1,-1 0,1 0,0 0,0 0,0 0,-1 0,1 0,0 0,0 0,0 0,0 0,0 1,0-1,0 0,0 0,0 0,-1 0,1 0,0 0,0 0,0 0,0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488 404,'2'0,"-4"0,2 0,0 0,0 0,0 0,0 0,0 0,0 0,0 0,0 0,0 0,0 0,0 0,0 0,0 0,0 0,0 0,0 0,0 0,1 0,-1 0,0 0,0 0,0 0,0 0,0 0,0 0,0 0,0 0,0 0,0 0,0 0,0 0,0 0,0 0,0 0,0 0,0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494 408,'2'0,"-4"0,2 0,0 0,0 0,0 0,0 0,0 0,0 0,0 0,0 0,-1 0,1 1,0-1,0 0,0 0,-1 0,1 0,-1 0,1 0,-1 0,1 0,0 0,-1 1,1-1,0 0,-1 0,1 0,0 0,-1 0,1 0,0 0,-1 0,1 0,0 0,-1 0,1 0,0 0,-1 0,1 0,0 0,0 0,0 0,-1 0,1 0,0 0,0 0,0 0,0 0,-1 0,1 0,0 0,0 0,0 0,0 0,0 0,0 0,0 0,0 0,0 0,0 0,0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489 413,'2'0,"-4"0,2 0,0 0,0 0,0 0,0 0,0 1,0-1,0 0,0 0,0 0,0 0,0 0,0 0,0 0,0 0,0 0,0 0,0 0,0 0,0 0,0 0,0 0,0 0,0 0,0 1,0-1,0 0,0 0,0 0,0 0,0 0,0 0,0 0,0 0,0 0,0 0,0 0,0 0,0 0,0 0,0 0,0 0,0 0,0 0,1 0,-1 0,0 0,0 0,0 0,0 0,0 0,0 0,0 0,0 0,0 0,0 0,0 0,0 0,0 0,0 0,0 0,0 0,0 0,0 0,0 0,0 0,0 0,-1 0,0 0,1 0,0 0,-1 0,1 0,-1 1,1-1,0 0,-1 0,1 0,0 0,0 0,-1 0,1 0,0 0,0 0,0 0,0 0,0 0,0 0,0 0,0 0,-1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522 406,'2'0,"-4"0,1 0,1 0,0 0,0 0,0 0,0 0,-1 1,1-1,-1 0,1 0,0 0,-1 0,1 0,0 0,-1 0,1 0,0 0,-1 1,1-1,-1 0,1 0,0 0,0 0,-1 0,1 0,0 0,0 0,0 0,0 0,-1 0,1 0,0 0,0 0,0 0,0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617 238,'2'0,"-4"0,2 0,-1 1,1 0,-1 0,1 0,-1 1,0-1,1 1,-1-1,1 0,-1 0,1 0,0 0,0 0,0 1,0-1,0-1,0 1,0 0,0 0,0 0,2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519 410,'2'0,"-4"0,1 0,1 0,0 1,0-1,0 0,-1 0,1 0,0 0,0 0,0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575 402,'2'0,"-4"0,2 0,0 0,0 0,0 0,0 0,0 0,0 0,0 0,0 0,0 0,-1 0,0 0,1 0,-1 0,0 0,1 1,-1-1,-1 0,1 0,0 0,0 0,0 0,1 0,-1 0,1 0,0 0,-1 0,1 1,0-1,0 0,0 0,-1 0,1 0,0 0,0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567 406,'-1'0,"1"0,0 0,-1 0,1 0,0 0,0 0,-1 0,1 0,0 0,0 0,0 0,0 0,0 0,0 0,0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288 210,'2'0,"-4"0,2 0,0 0,1 0,-1 0,0 0,0 0,0 0,0 0,0 0,0 0,0 0,0 0,0 0,0 0,0 0,0 0,0 0,0 0,0 0,0 0,0 0,0 0,0-1,0 1,1 0,-1 0,0 0,0 0,0 0,0 0,0 0,0 0,0 0,0 0,0 0,0-1,1 1,-1 0,0 0,0 0,0 0,0-1,0 1,0 0,0 0,0-1,0 1,-1 0,1-1,0 1,0 0,0 0,-1-1,1 1,0-1,-1 1,1 0,0 0,-1-1,1 1,-1 0,1 0,-1 0,0-1,1 1,-1 0,1 0,-1 0,1 0,-1 0,1 0,-1 0,0 0,1 0,-1 0,1 1,0-1,-1 0,1 0,0 0,-1 1,1-1,-1 0,1 1,0-1,-1 0,1 1,0-1,0 0,-1 1,1-1,0 1,0-1,0 0,0 1,0-1,0 0,0 1,0-1,0 1,0-1,0 0,0 1,0-1,0 1,1-1,-1 1,0-1,0 0,0 0,0 1,0-1,1 0,-1 1,0-1,0 0,0 0,0 0,1 0,-1 0,0 0,0 0,1 1,-1-1,0 0,0 0,1 0,-1 0,0-1,1 1,-1 0,0 0,1 0,-1-1,0 1,1 0,-1 0,0-1,1 1,-1 0,0 0,0-1,1 1,-1-1,1 1,-1-1,1 1,-1-1,0 1,0-1,1 0,0 0,-1 0,0 0,1 0,-1 0,1 0,-1 0,0 1,1-2,-1 1,0 0,0 0,1 0,-1 0,0 0,0 0,0 0,0 0,0 1,1-1,-1 0,0 0,0 0,0 1,0-1,0 0,0 1,0-1,0 0,0 0,0 0,0 0,0 1,0-1,0 1,0-1,1 1,-1 0,0-1,0 1,0 0,0 0,0-1,0 1,0 0,0 0,0 0,0 0,0-1,0 1,0 0,0 0,0 0,0 0,0 0,0 0,0 0,0 0,0 0,0 0,0 0,0 0,0 0,0 0,0 1,0-1,0 1,-1 0,1 0,0 0,0 0,0 0,-1 0,1 0,0 1,0-1,-1 2,1-2,0 0,0 0,-1 1,1-1,0 0,0 0,0 0,0 0,0 0,-1-1,1 1,0 0,0 0,0 0,0 0,0-1,0 1,0 0,0-1,0 1,-1-1,1 0,0 1,0-1,0 0,0 0,0 1,0-1,0 1,0-1,0 0,0 1,0-1,0 0,0 0,0 0,0 1,0-1,0 0,0 0,0 0,0 0,0 0,0 0,0 0,0 0,0 0,0 0,0 0,0 0,0 0,0 0,0 0,1 0,-1 0,1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317 187,'2'0,"-4"0,2-1,0 1,0 0,0 0,0 0,0 0,0 0,0 0,0 0,0 0,-1 0,1 1,-1-1,0 0,0 1,1-1,-1 0,0 1,0 0,0-1,1 0,-1 1,1-1,-1 1,1-1,0 1,0-1,-1 1,1-1,0 0,1 1,-1-1,0 1,1 0,0-1,-1 0,1 1,-1-1,1 1,-1-1,2 1,-1 0,-1-1,1 0,-1 1,0-1,1 1,-1-1,0 0,0 1,0-1,0 1,0-1,0 1,0-1,-1 1,1-1,-1 1,1-1,-1 1,0-1,0 0,0 1,0-1,-1 0,2 0,-1 1,0-1,0 0,1 0,-1 0,1 0,-1-1,1 1,0 0,-1 0,1 0,0 0,0 0,-1 0,1 0,0-1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327 233,'2'0,"-4"0,2 0,1 0,-1 0,0 0,0 0,0 0,0 0,0 0,0 0,0 0,-2 0,-2 0,2 0,0 0,-1 0,1 0,-1 0,-1 0,0-1,1 1,-1 0,-2 0,2 0,-2 0,3 0,0 0,0 0,1 0,-1 0,0 0,2 0,0 0,0 0,0 0,1 0,-1-1,1 1,-1 0,1 0,0 0,0 0,0 0,-1 0,1 0,0 0,0 0,0 0,0 0,0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283 262,'2'0,"-4"0,2 0,0-1,0 1,0 0,0 0,0-1,0 1,-1 0,1-1,0 1,0 0,0 0,0 0,0 0,0-1,0 1,-1 0,1 0,0 0,-1 0,1 0,-1 0,1 0,-1 0,0 0,1 1,-1-1,0 0,0 1,0-1,1 1,-1-1,1 0,0 1,-1-1,1 1,-1-1,1 1,0-1,-1 1,1-1,0 1,0-1,0 1,0-1,-1 0,1 1,0-1,0 1,0-1,0 0,0 1,0-1,0 0,0 1,0-1,0 0,0 1,1-1,-1 0,0 0,0 1,0-1,0 0,1 1,-1-1,0 0,0 0,0 0,1 0,-1 1,0-1,1 0,-1 0,0-1,1 1,0 0,-1 0,0 0,1-1,0 0,-1 1,1-1,0 1,-1-1,1-1,0 2,-1-1,1 0,0 0,-1 0,1 0,-1 0,1 0,-1-1,1 1,-1 0,1-1,-1 1,1 0,-1-1,1 1,0-2,-1 2,0 0,1 0,0-1,-1 1,0 1,1-2,-1 2,0-1,0 0,1 0,-1 1,0-1,0 1,0 0,0-1,0 1,0 0,1 0,-1 0,0-1,0 1,0 0,0 0,0 0,0 0,0 0,0 0,0 0,0 0,0 1,0 0,-1 1,1-1,0 0,0 0,-1 0,1 1,-1-1,1 0,-1 1,1-1,-1 0,1 1,0-1,-1 2,1-2,-1 0,1 0,0 0,0 0,0 0,0 0,-1 0,1-1,0 1,0 1,0-2,0 1,0 0,0-1,1 0,-1 1,0-1,0 0,0 1,0-1,0 0,0 0,0 1,1-1,-1 0,0 0,1 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301 248,'2'0,"-4"-1,2 1,0 0,0 0,0-1,0 1,0 0,0 0,0 0,1-1,-1 1,0 0,0 0,0 0,0 0,0-1,0 1,0 0,0 0,0 0,0 0,0-1,0 1,0 0,0 0,0 0,0 0,0 0,0 0,0 0,0-1,0 1,0 0,0 0,0 0,0 0,1 1,-1-1,0 2,0-1,-1 0,1 0,0 0,0 1,0-1,-1 0,1 0,0 0,0 0,0-1,0 1,-1 1,1-1,0-1,0 1,0-1,0 1,0-1,0 1,0 0,0-1,0 0,0 0,0 1,0-1,0 0,0 0,0 1,1-1,-1 0,0 0,0 0,0 0,1 0,-1 0,1 0,-1 0,1 0,0 0,1-1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298 252,'2'0,"-4"0,2 0,0 0,0 0,0 0,0 0,0 0,0 0,0 0,0 0,0 0,0 0,0 0,0 0,0 0,0 0,0 0,0 0,0 0,0 0,-1 0,1 0,0 0,0 0,0 0,0 0,0 0,0 0,0 0,0 0,0 0,0 0,0 0,0 0,0 0,-1 0,1 0,0 0,0 0,0 0,0 0,0 0,0 0,0 0,0 0,0 0,0 0,0 0,0 0,0 0,0 0,0 0,0 0,-1 0,1 0,0 0,0 0,0 0,0 0,0 0,0 0,0 0,0 0,0 0,1 0,-1 0,1 0,0 0,1-1,-1 1,0 0,0 0,0 0,0 0,0 0,0 0,-1 0,1 0,0 0,-1 0,1 0,0-1,-1 1,0 0,0 0,1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356 232,'2'0,"-4"0,2 0,0 0,0 0,0 0,0 0,0 0,0 0,0 0,0 0,0 0,0 0,0 0,-1 0,0 0,0 0,1 0,-1 0,0 0,0 0,0 1,0-1,0 0,0 0,0 0,0 0,1 0,-1 0,1 0,0 0,-1 0,1 0,0 0,0 0,-1 0,1 0,0 0,0 0,-1 0,1 0,0 0,0 0,0 0,0 0,0 0,1-1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622 247,'2'0,"-4"0,2-1,0 1,0 0,0 0,0-1,0 1,0 0,0-1,0 1,0 0,0 0,0 0,0-1,0 1,0 0,0 0,1 0,-1 0,0 0,0 0,0-1,1 1,-1 1,0-1,1 0,-1 0,1 0,-1 1,1 0,-1 0,0 0,1 0,-1 0,0 1,-1-1,1-1,0 1,0 0,-1-1,1 1,0-1,0 0,0 1,0-1,0 0,0 0,0 0,0 0,0 0,0 0,0 0,0 0,0-1,0 0,0 1,1-1,-1 0,1 0,0 0,-1 1,1-1,-1 0,1 0,-1 1,1-1,-1 1,0-1,1 1,-1-1,0 1,0 0,1-1,-1 1,0 0,0 0,0 0,0 0,0 0,0 0,0 0,0 0,0 0,0 1,-1-1,1 1,0-1,0 1,-1 0,1 0,0-1,0 1,-1 0,1 0,0-1,0 1,0-1,0 1,1-1,-1 1,0-1,1 1,0-1,-1 0,1 0,0 0,0 0,3-1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352 224,'2'0,"-4"0,2 0,0 0,0 0,0 0,0 0,0 0,0 0,-1 0,1 0,-1 1,0-1,0 0,0 0,0 0,-1 0,2 0,-1 1,0-1,-1 0,1 0,1 0,-1 0,0 0,1 0,0 0,-1 0,1 0,0 0,0 0,0 0,0 0,0 0,-1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387 198,'2'0,"-4"0,2 0,0 0,0 0,0-1,0 1,0 0,0 0,0 0,0 0,0 0,0 0,0 0,0 0,0 0,0 0,0 0,0 0,1 1,-1 0,0 0,0 1,-1 4,1-4,0 3,0-3,0 1,-1-1,1 0,0 3,0-3,0 0,0 0,0 2,0-2,0 0,0 0,0 0,0-1,0 0,1 2,-1-2,0 1,0-1,0 0,0-1,0 2,0-1,0-1,0 1,0 0,0 0,0-1,0 1,0-1,0 0,0 1,0-1,0 0,0 0,0 0,0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411 217,'2'0,"-4"0,2 0,0-1,0 1,0 0,0 0,0 0,0 0,0 0,0 0,0 0,0 0,0 0,0 1,0-1,0 2,0-2,0 1,0 0,0 0,0 1,0-1,0 0,0 0,0 0,0 1,-1-1,1 1,0-1,0-1,0 1,0-1,0 1,0-1,0 0,0 0,0 0,0 1,0-1,0 0,0 0,0 0,0 0,0 0,0 0,0-1,0 1,0 0,0-1,0 0,1-1,-1 1,1 0,-1 0,1 0,0 0,0-1,0 1,-1 0,1 1,0-2,0 1,-1 1,1-1,-1 0,1 1,-1-1,1 1,-1-1,1 1,-1 0,0-1,0 1,1 0,-1 0,0 0,1-1,-1 1,1 0,-1 0,0 0,1 0,-1 0,1 0,0 0,1 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445 198,'2'0,"-4"0,2 0,0 0,0 0,0 0,0 1,0-1,0 1,-2 0,2 0,-1 0,1 0,-1-1,0 2,1-2,-1 1,1-1,0 0,-1 1,1-1,0 1,0-1,0 0,-1 0,1 0,0 0,0 1,0-1,0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430 200,'2'0,"-4"0,2 0,0 0,1 0,-1 0,0 0,0 0,0 0,0 0,0 0,0 0,0 0,0 0,-1 0,1 0,-1 0,0 0,0 1,0-1,0 0,-1 0,1 1,-1-1,1 0,-2 0,2 0,-1 1,1-1,0 0,0 0,-1 0,1 0,0 0,1 0,-1 0,1 0,0 0,-1 0,1 0,0 0,0 0,0 0,-1 0,1 0,0 0,0 0,0 0,0 0,0-1,2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420 193,'2'0,"-4"0,2 0,0 0,0 0,0 0,0 0,1 0,-1 0,0 0,0 0,0 0,0 0,0 0,0 0,0 0,0 0,0 0,0 0,1 0,-1 0,0 1,1-1,-1 0,0 0,1 0,-1 1,0-1,0 0,1 0,-1 0,0 0,0 0,1 0,-1 1,0-1,0 0,0 0,0 0,1 0,-1 0,0 0,0 0,0 0,0 0,0 0,0 0,0 1,0-1,0 0,0 1,0-1,-1 1,1 0,0-1,-1 1,1-1,-1 0,1 1,0-1,-1 0,1 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448 215,'2'0,"-4"0,2 0,1 0,-1 0,0 0,0 0,0 0,0-1,0 1,0 0,0 0,0 0,0 0,0 0,0 0,0 0,0 0,0 1,0-1,-1 1,1 0,-1-1,1 1,-1 0,0 1,1-1,-1 0,1 0,-1 0,1 0,-1 0,1 1,-1-1,1 0,0 1,-1-1,1 0,0 0,1 2,-1-2,0 0,0-1,0 1,1 0,-1 0,0 0,1 0,-1 0,0-1,0 1,1-1,-1 1,0-1,1 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462 219,'2'0,"-4"0,2-1,0 1,0 0,0 0,0 0,0-1,0 1,0 0,0 0,0 0,0 0,0-1,0 1,0 0,0 0,0 0,0 0,0 0,0 0,0 0,0 0,0 0,0 0,0 0,0 0,0 0,0 0,0 0,0 0,0 1,0 0,0 0,0 0,-1 0,1 1,0-1,0 0,0 0,0 0,-1 3,1-3,0 0,0-1,0 1,0 0,0-1,0 1,0 0,0-1,0 1,0-1,0 0,0 1,0-1,1 1,-1-1,0 0,0 0,1 0,-1 0,0 0,0 1,1-1,0 0,-1 0,1-1,-1 1,1 0,0 0,-1 0,0-1,2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454 225,'2'0,"-4"0,2 0,0 0,0 0,0 0,1 0,0-1,-1 1,1 0,0 0,-1 0,2 0,-1 0,0 0,-1 0,1-1,0 1,0 0,-1 0,1 0,0 0,-1 0,0 0,1 0,-1 0,1 0,0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478 216,'2'0,"-4"0,2 0,0 0,0 0,0 1,0-1,1 1,0-1,0 2,0 0,-1-1,1 0,-1 0,1 1,-1 0,0-1,1 0,-1 0,0 2,0-2,0 0,-1 1,1 0,-1 0,0-2,0 2,1-1,-1-1,1 1,-1-1,1 1,-1-1,1 0,-1 1,1-1,0 0,-1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648 248,'2'0,"-4"0,2 0,0 0,0 0,0 0,0 0,0 0,0 0,0 0,0 1,0-1,0 1,0 0,0-1,0 1,0 0,0 0,-1 0,1 0,-1 1,0-1,1-1,0 1,-1-1,1 1,0-1,0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503 194,'0'-1,"0"1,1 0,-1 0,0-1,0 1,0 0,0 0,0 0,0 0,0 0,0 0,0-1,0 1,0 0,0 0,0 0,0 0,0 0,0 0,0 0,0 0,0 0,0 0,0 0,0 0,0 0,0 1,0 0,0 0,0 0,0 0,0 1,0-1,0 1,0 0,0 3,-1 0,1-2,0-1,0 1,-1 2,1-2,-1-1,1 1,0-1,0 0,0 1,0-1,-1-1,1 1,1-1,-1 1,0-1,0 1,0-1,0 0,0 1,1 0,-1 0,0-1,0 0,0-1,0 0,0 1,0-1,0 1,0-1,0 0,0 0,0 0,0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601 74,'2'0,"-4"0,2 0,0 0,0 0,0 0,0-1,0 1,0 0,0 0,0 0,0 0,0 0,0 0,0 0,0 0,0 0,0-1,0 1,1 0,-1 0,0 0,0 0,0 0,0 0,0 1,0 0,0-1,0 1,0 0,0 0,0 0,0 0,0 1,-1-1,1 0,0 1,0-1,-1 0,1 0,0 0,0 0,0-1,0 1,0-1,0 1,0-1,0 1,0-1,0 0,0 0,0 0,0 1,0-1,0 0,0 0,0 0,0 0,0 0,0 0,0-1,0 1,0-1,0 0,0 0,1-1,-1 1,1 0,-1 0,2-3,-2 3,1-1,0 1,-1 0,2-1,-2 1,1 1,-1-1,1 1,-1-1,1 1,-1 0,1-1,0 1,0 0,0 0,-1 0,1 0,0 0,0 0,-1 1,1-1,1 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629 55,'2'0,"-4"0,2 0,1 0,-1 0,0 0,0 0,0 0,0 0,0 0,0 0,0 0,0 0,0 0,0 0,0 0,-1 0,0 1,0-1,0 0,-1 0,1 0,-1 0,-2 1,2-1,-3 0,3 0,1 0,-1 0,0 0,-1 0,2 0,-1 0,1 0,0 0,1 0,-1 0,1 0,0 0,-1 0,1 0,0 0,-1 0,1 0,0 0,0 0,0 0,0 0,0 0,0 0,0 0,2-1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620 45,'2'0,"-4"0,2 0,0 0,0 0,0 0,0 0,1 0,0 1,-1-1,1 0,-1 1,1-1,-1 0,1 1,-1-1,1 1,0-1,-1 0,1 1,-1-1,1 0,0 0,-1 1,0-1,0 0,0 0,1 0,-1 0,0 0,0 0,0 0,0 0,0 0,0 1,0-1,0 0,0 0,0 1,-1-1,1 1,-1-1,0 1,0 0,0-1,0 1,1-1,-1 1,0 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639 89,'2'0,"-4"0,2 0,0 0,0 0,0 0,0 0,0 0,0 0,0 0,0 0,0 0,0 0,0 0,0 0,0 0,1 0,1 0,-1 0,-1 0,2 0,-1-1,-1 1,1 0,0 0,-1 0,1 0,-1 0,0 0,1 0,-1 0,0 0,0 0,0 0,0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638 82,'2'0,"-4"0,2 0,0 0,0 0,0 0,0 0,0 0,1-1,-1 1,1 0,-1 0,2 0,-1 0,-1 0,1 0,0 0,-1 0,1 0,0 0,-1 0,1 0,0-1,1 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665 78,'2'0,"-4"0,2 0,0 0,0 0,0 0,0 0,0 0,0 0,0 0,0 0,0 0,0 0,0 0,0 0,-1-1,1 1,0 0,0 0,-1 0,1-1,0 1,0 0,0 0,0-1,0 1,0 0,0-1,0 1,0-1,0 1,0 0,0-1,0 1,1 0,-1 0,0 0,0 0,1 0,-1 0,1 0,0 0,-1 0,0 1,1-1,-1 1,1-1,-1 2,0-2,0 1,0 0,0 1,0-1,0 1,-1-1,1 0,-1 1,0-2,1 1,-1 0,0 0,1-1,-1 1,1-1,0 1,-1-1,0 1,1-1,-1 0,1 0,0 0,0 0,-1 1,1-1,0 0,0 0,0 0,0 0,0 0,0-1,1 0,-1 1,1-1,-1 1,1-1,2-2,-3 2,1 0,0 0,0 0,0 0,0 0,-1 0,1 0,0 0,-1 1,1-1,0 0,-1 1,0-1,1 1,-1-1,0 1,0 0,0 0,1-1,-1 1,0 0,0 0,0 0,0 0,0 0,0 0,0 0,0 0,0 0,-1 1,0 0,1 0,-1 0,0 1,1-1,0 0,-1 0,1-1,-1 1,1 0,0 0,0-1,-1 2,1-2,0 1,0 0,1-1,-1 1,0-1,0 1,0-1,1 1,-1-1,0 0,1 0,-1 1,2-1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692 75,'2'0,"-4"0,2 0,0 0,0 0,0-1,0 1,0 0,1 0,-1 0,0 0,0 0,0 0,0 0,0 0,0 0,0 0,0 0,0 0,0 0,-1 0,1 1,-1 0,1 0,-1 0,0 0,1 0,-1 0,0 0,0 1,1-1,-1 1,0 0,1-1,0 0,-1 2,1-2,0 0,0 0,0 0,0-1,1 1,-1-1,0 1,0-1,1 1,-1 0,1-1,-1 0,1 0,0 1,-1-1,3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706 75,'2'0,"-4"0,2 0,0-1,0 1,0 0,0 0,0 0,0-1,0 1,0 0,0 0,0 0,0 0,0 0,0 0,0 0,0 0,0 0,0 1,0 0,0 1,-1-1,1 1,0-1,0 0,-1 0,1 0,0 1,0-1,0 0,0 0,-1 0,1 0,0 0,0-1,0 1,0-1,1 1,-1 0,0-1,0 0,0 1,0-1,0 0,1 0,-1 1,0-1,1 0,-1 1,1-1,-1 0,1 0,-1 0,0 0,1 0,-1-1,0 1,1 0,0-1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696 82,'2'0,"-5"0,3 0,0 0,0 0,0 0,0 0,0 0,1 0,-1 0,1 0,0 1,0-1,1 0,0 0,0 0,-1 0,0 0,-1 0,1 0,-1 0,1 0,-1 0,0 0,0 0,1 0,-1 0,0 0,1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656 241,'2'0,"-4"0,2 0,0 0,0 0,0 0,0 0,0 0,0 0,0 0,0-1,0 1,0 0,0 1,0-1,0 1,1-1,-1 1,0-1,0 0,1 1,-1 0,0-1,0 0,0 0,1 0,-1 1,0-1,0 0,1 0,-1 0,0 0,1-1,-1 1,0 0,0 0,1-1,-1 1,0 0,1-1,-1 1,0-1,0 1,0 0,0 0,1-1,-1 1,0 0,0 0,0 0,0-1,0 1,0 0,0 0,0 0,0 0,0 0,0 1,0-1,-1 1,1 0,0-1,0 1,0 0,-1 2,1-2,-1 0,1 1,0-1,0 1,-1-1,1 0,-1 1,1-1,0 1,-1-1,1 1,-1-1,1 0,-1 1,1-1,0 0,-1 0,1 0,0 0,-1-1,1 1,-1 0,1-1,-1 0,1 0,0 0,0 0,-1 0,1 0,0 0,-1 0,1 0,0 0,0-1,0 1,0-1,0 0,0 1,0-1,1 0,0 0,-1 0,1 0,0 0,0 1,0-1,0 0,-1 1,3-1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722 73,'2'0,"-4"0,2 0,0 0,0 0,0 0,0 0,0 0,0 0,0 0,0 0,0 0,0 0,0 0,0 0,0 1,1 0,-1 0,0 0,1 0,-1 0,0 0,1 2,0-2,-1 1,0-1,0 0,0 0,0 1,0-1,-1 1,1-1,-1 1,1-1,0 0,-1 0,1-1,-1 1,1 0,-1-1,1 1,-1-1,1 0,0 1,0-1,-1 0,1 0,0 0,0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745 75,'2'0,"-4"0,2 0,0 0,0 0,1-1,-1 1,0 0,0 0,0 0,0 0,0 0,0 0,0 0,0 0,0 0,0 0,0 0,0 0,0 1,0-1,0 1,0-1,0 1,0 0,0 0,-1 2,1-1,-1-1,1 0,0-1,0 1,0 0,0 0,0 0,0 0,0-1,0 1,0-1,0 1,1-1,-1 0,0 0,1 1,-1-1,2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749 59,'2'0,"-4"0,2 0,0 0,0 0,0 0,0 0,0 0,0 0,0 0,0 0,0 0,0 0,0 0,0 0,0 0,0 0,0 0,0 0,0 0,-1 0,1 0,0 0,0 0,0 0,0 0,0 0,0 0,0 0,0 0,0 0,0 0,0 0,0 0,0 0,0 0,0 0,0 0,0 0,0 0,0 0,0 0,0 0,0 0,0 0,0 1,0-1,0 0,0 0,0 0,0 0,0 0,0 0,0 0,0 0,0 0,0 0,0 0,0 0,0 0,0 0,0 0,0 0,0 0,0 0,0 0,0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753 48,'0'-1,"0"1,0 0,0 0,0 0,0 0,0 0,0 0,0 0,0 0,0 0,0 0,0 0,0 0,1 0,0 2,-1-2,1 1,-1 0,1-1,-1 1,1 0,0 0,-1-1,0 1,0-1,0 0,0 0,1 0,-1 1,0-1,0 0,0 0,0 0,0 0,0 0,0 0,0-1,0 1,0 0,-1-2,1 2,0-1,0 1,0-1,0 1,-1-1,1 1,0 0,0-1,0 1,0 0,0 0,0 0,-1-1,1 1,0 0,0 0,0 0,-1 0,0 1,1-1,-1 0,0 1,1-1,-1 0,0 1,0 0,0-1,1 0,-1 1,1-1,0 0,-1 0,1 1,0-1,0 0,-1 0,1 0,0 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769 88,'2'0,"-4"0,2 0,0 1,0-1,0 0,0 0,0 0,0 0,0 0,0 0,0 0,0 0,0 0,1 0,1 0,-1 0,2 0,-1 0,-1 0,2 0,-2 0,1 0,-1 0,1 0,-1 0,0 0,0 0,0 0,0 0,-1 0,1 0,-1 0,0-1,1 1,-1 0,0 0,0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788 80,'2'0,"-4"0,2 0,0 0,0 0,0 0,0 0,0 0,0 0,0 0,0 0,0 0,0 1,0-1,-1 1,1 0,0 0,0 0,-1 1,1-1,0 0,0 2,0-2,-1 1,1-2,0 1,0 0,0-1,0 1,0-1,0 0,0 0,0 1,0-1,1 0,-1 0,0 0,2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814 75,'2'0,"-4"0,2 0,0 0,0 0,0-1,0 1,0 0,0 0,0 0,1 0,-1 0,0 0,0 0,0 0,0 0,0 0,0 0,0 0,0 0,0 1,0 0,0-1,-1 2,1-2,0 1,0 0,1-1,-1 1,0 0,0 0,0 0,0-1,1 1,-1-1,0 0,1 0,-1 1,1-1,0 0,-1 0,1 0,-1-1,1 1,0 0,-1-1,1 1,-1-1,1 1,-1-1,1 1,-1-1,0 1,1-1,-1 1,0 0,0-1,0 1,0 0,1 0,-1-1,0 1,0 0,0 0,0 0,0 0,0 0,0 0,0 1,0-1,-1 1,1 0,0 0,0 0,-1 2,0-2,1 1,0 0,-1-1,1 1,-1 0,1 1,-1 1,0-2,1 0,-1 1,1-2,0 1,-1-1,1 0,-1 1,1-1,-1 0,1 0,-1-1,1 1,-1-1,1 1,-1-1,1 1,-1-1,0 0,1 0,-1 0,0 0,1 0,-1 0,0-1,-1 0,2 0,-1 1,1-1,0 0,0 0,1 0,-1 0,2-1,-1 1,0 0,1-1,0 1,0 1,0-1,-1 0,1 1,0-1,-1 1,1-1,-1 1,1-1,0 1,0 0,-1-1,-1 1,1 0,0 0,-1 0,2-1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848 71,'2'0,"-4"0,3 0,-1 0,0-1,0 1,0 0,0 0,0 0,0 0,0 0,0 0,0 0,0 0,0 0,0 0,0 0,0 0,0 0,0 0,0-1,1 1,-1 0,0 0,0 0,-1 1,1-1,0 1,-1 0,1 0,-1 0,0 0,0 0,1 1,-1-1,0 1,0-1,0 1,0-1,1 1,-1-1,1 1,-1-1,1 0,-1 2,1-1,-1-1,1 0,0 0,0 0,1 0,-1 0,0-1,0 1,1 0,-1-1,2 1,-1 0,1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861 73,'2'0,"-4"0,2 0,0-1,0 1,0 0,0 0,1 0,-1 0,0 0,0 0,0 0,0-1,0 1,0 0,0 0,0 0,0 0,0 0,0 0,0 0,0 0,0 0,0 1,-1 0,1-1,0 1,0 1,0-1,-1 0,1 0,0 1,-1-1,1 0,0 0,-1 1,1-1,0 0,0 2,-1-2,1-1,0 2,0-1,0-1,0 1,1 0,-1-1,0 1,0-1,0 0,1 0,-1 1,0-1,0 0,1 0,-1 0,0 1,1-1,-1 0,0 0,1 0,-1 0,1-1,-1 1,1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866 85,'2'0,"-3"0,1 0,0 0,0 0,0 0,0 0,0 0,0 0,0 0,0 0,0 0,0 0,0 0,-1 0,1 0,-2-1,1 1,-1 0,1 0,0 0,-1-1,0 1,2 0,-2 0,1 0,1 0,0 0,0 0,-1 0,1 0,0 0,0 0,0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673 231,'2'0,"-4"0,2 0,0 0,0 0,0 0,0 0,0 1,0-1,1 1,-1-1,1 1,-1 0,1 0,-1 0,1 0,0 0,-1 1,1-1,-1 0,1 0,0 1,-1 0,1 0,-1 0,0 0,0-1,0 0,0 0,-1 1,1-1,-1 1,0 0,1-2,-1 1,1-1,0 1,-1 0,0-1,1 0,0 1,-1-1,1 0,0 0,0 0,0 0,0 0,0 0,0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879 70,'2'0,"-4"0,2 0,0 0,0 0,0 0,0 0,0 0,0 0,0 0,0 0,1 1,-1 0,0 0,0 0,0 0,1 1,-1 1,0 0,0 1,0-2,-1 0,1 0,0-1,-1 1,0-1,1 0,-1 1,0-1,1 0,-1 0,0 0,0-1,1 1,-1-1,1 1,-1-1,1 0,0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900 75,'2'0,"-4"0,2 0,0 0,0 0,0 0,0 0,0 0,0 0,0 0,0-1,0 1,0 0,1-1,0 1,-1-1,1 0,-1 1,0 0,0-1,1 1,-1 0,0 0,0 0,0-1,1 1,-1 0,0 0,0 0,0 0,0 1,0-1,0 1,0 0,0 0,0 0,0 0,0 1,-1-1,1 1,0 0,0 0,0 0,-1 1,1-1,-1 0,0 4,1-4,-1 1,0 4,1-4,0-1,-1-1,1 1,0-1,0 0,-1 1,1-1,0 0,0 0,-1 0,1-1,0 1,0-1,-1 0,1 1,-1-1,1 0,-2 0,2 0,-1 0,0-1,-1 0,0 1,2-1,-1 0,0 0,0 1,1-1,-1 0,1 0,0 0,1 1,-1-1,0 0,1 0,0 0,0 0,0 1,0-1,1 0,-1 0,1 0,0 0,0 1,2-2,-3 2,2-1,-1 0,5-2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909 54,'2'0,"-4"0,2 0,0 0,0 0,0 0,0 0,0 0,0 0,0 0,0 0,0 0,0 0,0 0,0 0,0 0,-1 0,1 0,0 0,0 0,0 0,0 0,0 0,0 0,0 0,0 0,0 0,0 0,0 0,0 0,0 0,0 0,0 0,0 0,0 0,0 0,0 0,0 0,0 1,-1-1,1 0,0 0,0 0,0 0,0 0,0 0,0 0,-1 0,1 0,0 0,0 0,0 0,0 0,0 0,0 0,0 0,0 0,0 0,0 0,0 0,2-1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912 41,'2'0,"-4"0,2 0,0 0,0 0,0 0,0 0,0 0,0 0,0 0,0 0,0 1,0-1,1 1,-1-1,0 2,0-2,0 1,0-1,1 0,-1 1,0-1,0 0,0 0,0 1,0-1,0 0,0 0,0 0,0-1,0 1,0-1,0 1,0-1,0 0,-1 1,1-1,0 1,0-1,0 1,0-1,-1 1,1 0,0 0,0 0,-1 0,1 0,-1 0,1 0,-1 0,0 1,1-1,-1 0,0 1,-1 0,1 0,0-1,0 1,1-1,-1 1,0-1,1 1,-1-1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917 105,'2'0,"-4"0,2 0,0 0,0 0,0 0,0 0,0 0,0 0,1 0,0 0,0 0,-1 0,2 0,-2 0,1 0,0 0,0 0,0 0,0 0,0 1,2-1,-2 0,0 0,0 0,0 0,0 0,-1 0,1 0,0 0,0 0,-1 0,1 0,-1 0,0 0,1 0,-1 0,0 0,1-1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932 98,'2'0,"-4"0,2 0,0 0,0 0,0 0,0 0,0 0,0 0,0 0,0 0,0 0,1 0,0 0,0 0,0 0,1 0,-1 1,0-1,1 0,-1 0,0 0,-1 0,1 0,0 0,-1 0,1 0,0 0,-1 0,0 0,1-1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949 90,'2'0,"-4"0,2 0,0 0,0 1,1-1,-1 0,1 1,0 0,-1-1,1 1,0 0,0 0,0-1,-1 1,1 0,0 0,0 0,-1 0,1 0,-1 0,0-1,0 1,0-1,0 1,0-1,0 1,-1-1,1 1,0-1,-1 1,0 0,-1 0,1-1,1 1,-1-1,0 0,1 1,-1-1,1 0,-1 0,1 0,0 0,-1 1,1-1,0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987 79,'2'0,"-4"0,2 0,0-1,0 1,0 0,0 0,0 0,0 1,1-1,-1 0,0 1,0 0,0 0,0 0,0 0,0 0,0 0,0 0,0 1,-1 0,1 0,0-1,0 0,0 0,0 0,-1 1,1-1,0 0,0 0,0-1,0 0,0 0,0 1,0-1,0 0,0 0,0 0,0 0,0 0,0 0,0 0,0 0,0 0,0 0,0-1,0 0,0 0,0 0,0 0,0 0,0 0,1 0,-1 0,1-1,-1 1,1 0,0 0,0 0,0 0,-1 0,1 0,0 0,0 0,0 0,0 0,0 1,-1 0,1 0,-1-1,1 1,-1 0,2 1,-2-1,1 0,-1 1,1-1,-1 0,1 0,0 1,1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1027 59,'2'0,"-4"0,2 0,0 0,0 0,0 0,0 0,0 0,0 0,0 0,0 0,0 0,0 0,0 0,0 0,0 0,0 0,0 0,0 1,-1 0,1 0,-1 0,1 0,-1 0,0 0,0 0,0 0,0 0,1 0,-1 0,0 0,1-1,-1 1,1-1,-1 1,1-1,0 0,0 0,0 0,0 1,0-1,0 0,0 0,0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1011 60,'2'0,"-4"0,2 0,0 0,0 0,0 0,0 0,0 0,0 0,0 0,0 0,0 0,-1 0,0 0,-1 0,1 0,-1 0,0 0,1 0,-1 0,1 0,-1 0,1 0,-1 0,1 0,0 0,-1-1,2 1,-1 0,0 0,1 0,0 0,-1 0,1 0,0 0,-1 0,1 0,0 0,0 0,0 0,0 0,0 0,0-1,0 1,1 0,1-1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219 214,'2'0,"-4"1,2-1,0 0,-1 0,1 0,0 0,0 0,0 0,0 0,0 0,0 0,0 0,1 0,0-1,-1 1,1 0,0-1,-1 1,0 0,1-1,-1 1,0 0,1-1,-1 1,0-1,1 1,-1 0,0-1,0 1,0 0,0 0,0-1,0 1,0 0,0-1,0 1,0 0,0-1,-1 1,1 0,0-1,0 1,0 0,-1-1,1 1,-1 0,1 0,0 0,0 0,-1 0,1 0,-1 0,1 0,-1 0,1 1,-1-1,0 1,0-1,1 1,-1 0,1 0,-1 0,1 0,-1 0,1 0,-1 1,1-1,0 0,0 1,-1-1,1 2,0-2,-1 1,1 1,0-1,0-1,0 1,-1 0,1 0,0-1,0 0,0 1,0-1,0 0,0 1,0-2,0 1,0 0,0-1,0 1,0 0,0-1,0 0,0 1,-1-1,1 1,0-1,0 0,0 0,-1 0,0-1,0 0,0-1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709 254,'2'0,"-4"0,2 0,0 0,0 0,0 0,0 0,0 0,0 0,0 0,0 0,0 0,0 0,0 0,0-1,0 1,0 0,0 0,0 0,0-1,0 1,0 0,0-1,0 1,0 0,-1-1,1 1,0 0,0-1,0 1,-1 0,1 0,0-1,0 1,-1 0,1 0,0 0,-1 0,0 0,1 0,-1 0,1 0,-1 0,1 0,0 1,-1-1,1 0,-1 0,1 1,0-1,-1 0,1 0,-1 1,1 0,-1 0,1-1,0 0,0 1,0-1,0 0,0 1,-1-1,1 0,0 1,0-1,0 0,0 1,0-1,0 0,0 1,0-1,0 0,0 0,0 0,0 1,0-1,0 0,1 0,-1 0,0 1,0-1,0 0,0 0,0 0,1 0,-1 0,0 0,0 1,1-1,-1 0,0 0,1 0,0 0,-1-1,1 1,-1 0,0 0,1 0,-1 0,0 0,1-1,-1 1,1 0,0-1,-1 1,1-1,-1 1,1-1,-1 1,1-1,-1 1,0-1,1 1,-1-1,0 0,1 1,0-2,-1 2,0-1,1 0,-1 0,1 0,-1 0,0 0,1 0,-1 0,0 0,1 0,-1-1,1 1,-1 0,0 0,0 1,0-1,1 0,-1 1,0-1,0 1,0-1,0 1,0-1,0 1,0-1,1 0,-1 1,0 0,0-1,0 1,0-1,0 1,0 0,0 0,0-1,0 1,0 0,0 0,0 0,0 0,0 0,0 0,0-1,0 1,0 0,0 0,0 0,0 0,0 0,0 0,0 1,0-1,0 0,-1 2,1-2,0 1,0 0,-1 0,1 1,0-1,-1 0,1 2,-1-2,1 0,0 0,-1 1,1-1,0 1,0-1,-1 2,1-2,0 0,0-1,0 1,0 0,0 0,0 0,0-1,0 2,0-1,0 0,0 0,0-1,0 1,0 0,0-1,0 0,0 1,0-1,0 1,0-1,0 0,0 0,0 0,0 0,0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1005 52,'2'0,"-4"0,2 0,0 0,0 0,1 0,-1 0,0 0,0 0,0 0,0 0,0 0,1 1,-1-1,0 0,1 1,-1-1,1 1,-1-1,1 1,-1-1,1 1,-1-1,2 1,-2 0,0-1,1 1,-1-1,1 0,-1 0,0 0,0 1,0-1,0 0,0 0,0 0,0 1,-1-1,1 0,-1 1,0-1,0 0,1 1,-1-1,1 0,-1 0,1 1,-1-1,1 0,0 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1030 98,'2'0,"-4"0,2 0,0 0,0 0,0 0,0 0,0 0,0 0,0 0,0 0,0 0,0 0,1 0,-1 0,1 0,0 0,0 1,-1-1,1 0,0 0,0 0,0 0,0 0,0 0,-1 0,1 0,0 0,-1 0,1 0,-1-1,0 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1031 91,'2'0,"-4"0,2 0,0 0,1 0,-1 0,1 0,0 0,-1 0,1 0,1 0,0 0,-1 0,0 0,0 0,0 0,0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1064 91,'2'0,"-4"0,2 0,0 0,0 0,0 0,0 0,0 0,0 0,0 0,0 0,0 0,0-1,-1 1,1 0,0-1,0 1,-1 0,1-1,0 1,0 0,0-1,0 1,0-1,0 1,1-1,-1 1,0-1,0 1,0 0,1 0,-1-1,0 1,1 0,-1 0,0 0,1 0,-1 0,1 0,-1 0,2 1,-2-1,0 1,1 0,-1 0,0 0,0 0,0 0,0 0,-1 2,1-2,-1 0,1 0,-2 1,2-2,-1 1,0 0,1-1,0 1,-1-1,1 1,0-1,-1 0,1 0,0 0,0 0,0 0,0 0,0 0,0 0,0 0,0-1,1 1,-1 0,0-1,1 0,0 0,0 0,0 0,0 0,0 0,0 0,0 0,-1 0,1 1,0-2,0 2,-1-1,1 1,-1-1,1 1,-1-1,0 1,1 0,-1 0,0-1,0 1,0 0,0 0,0 0,0 0,0 0,0 0,0 0,0 0,0 1,0-1,-1 1,1 0,-1 1,0-1,1 0,0-1,-1 1,1 0,0-1,0 1,0 0,0-1,0 1,0 0,0 0,1 0,-1-1,0 0,1 1,0-1,-1 1,1-1,0 0,-1 0,3-1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1097 68,'2'0,"-4"0,2 0,0 0,0 0,0 0,0-1,0 1,0 0,0 0,0 0,0 0,0 0,0 0,0 0,0 0,0 0,0 0,0 0,0 0,0 0,0 0,0 0,0 0,0 0,-1 0,0 1,1-1,-1 1,0 0,1 0,-1-1,0 1,1 0,-2 0,2-1,0 1,-1-1,1 0,0 1,-1-1,1 0,0 0,0 0,0 1,0-1,0 0,0 0,0 0,-1 0,1 0,0 0,0 0,0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1114 90,'2'0,"-4"0,2 0,0 0,0 0,0 0,0 0,0 0,0 0,0 0,0 0,0 0,0 0,0 0,0-1,0 1,0 0,0 0,0 0,0 0,0 0,0 0,0 0,0 0,0 0,0 0,0 0,0 0,0 0,0-1,0 1,0 0,0 0,0 0,0 0,0 0,0 0,0 0,0 0,0 0,-1 1,1 0,-1 0,1 0,0 0,-1 0,1 0,-1 1,1-1,0 0,0 0,0 0,0 0,0-1,0 2,1-2,-1 1,0-1,1 1,-1-1,0 1,0-1,1 0,-1 0,2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1119 82,'2'0,"-4"0,2 0,0 0,0 0,0 0,0 0,0 0,0-1,0 1,0 0,0 0,0 0,0 0,0 0,0 0,0 0,0 0,0 0,0 0,0 0,0 0,0 0,0 0,0 0,0 0,0 0,0 0,0 0,0 0,0 0,0 0,0 0,0 0,0 0,0 0,0 0,0 0,0 0,-1 0,1 0,0 0,0 0,0 0,-1 0,1 0,0 0,0 0,0 0,0 0,0 0,0 0,0 0,0 0,0 0,0 0,0 0,0 0,0 0,0 0,0 0,0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1122 68,'2'0,"-4"0,2 0,0 0,0 0,1 1,-1-1,0 1,1-1,-1 1,0 0,1-1,-1 1,0-1,0 0,0 1,1-1,-1 0,0 0,0 0,0 1,0-1,0 0,0 0,0 0,0 0,0 0,0 0,0 0,0 0,0-1,0 0,0 1,0-1,0 0,0 0,0 1,0-1,0 1,0 0,0 0,0-1,0 1,0 0,-1 0,1 0,0-1,0 1,0 0,0 0,-1 1,1-1,-1 0,0 1,1-1,-1 1,0-1,0 1,1-1,-1 1,0-1,1 1,-1-1,1 0,0 0,0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1139 100,'2'0,"-4"0,2 0,0 0,0 0,0 0,0 0,0 0,0 0,0 0,0 0,1 0,0 0,0 0,0 0,0 0,0 0,1 1,-1-1,1 0,1 0,-2 0,2 0,-1 0,-1 0,0 0,0 0,0 0,0 0,-1 0,0 0,1 0,-1 0,0 0,1 0,-1 0,0-1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1159 91,'2'0,"-4"0,2 0,0 0,0 0,0 0,0 0,-1 0,1 1,0 0,-1-1,1 2,0-1,-1 0,1 0,0 0,-1 0,1 0,0 0,0 0,-1 0,1 0,0 0,0 0,0-1,0 1,0-1,0 1,0-1,0 0,0 0,0 0,2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741 235,'2'0,"-4"0,2 0,0 0,0 0,0 0,-1 0,1 1,-1-1,0 1,1-1,-1 0,1 1,-1-1,1 1,-1-1,0 1,1-1,0 1,0-1,-1 1,1-1,0 0,0 1,0-1,1 1,-1 0,0-1,1 1,-1 0,1-1,-1 1,1-1,-1 1,1 0,0 0,-1 0,1-1,-1 1,0-1,1 1,-1-1,0 1,0-1,0 1,0-1,0 1,0 0,-1-1,1 1,-1-1,1 1,-1-1,1 1,-1-1,0 0,1 1,-1-1,0 0,1 0,-1 0,0 0,1 0,0 0,-1 0,1 0,0 0,0 0,-1 0,1 0,0 0,-1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1179 89,'2'0,"-3"0,1 0,0 0,0 0,0 0,0 0,0 0,0 0,0 0,0 0,0 0,0 1,0 0,0-1,0 1,0-1,0 1,0 1,0-2,0 1,0 1,0-1,0-1,1 1,-1-1,0 1,0-1,0 0,1 0,0 1,0-1,-1 0,1 0,0-1,0 1,0-1,-1 1,1-1,-1 1,1-1,-1 0,1 0,-1 1,0 0,0-1,0 1,1 0,-1-1,0 1,0 0,0 0,0 0,0 0,0 0,0 0,0 0,0 1,0 0,0 0,0 0,0 0,0 0,-1 0,1 1,-1-1,1 1,-1 0,0 0,1 0,-1 1,0-1,0 0,0 0,0 0,0 1,-1 0,1-2,1 0,-1 1,0-1,1 0,-1 0,0-1,0 1,1-1,-1 1,0-1,1 0,-1 0,0 0,1-1,-1 1,1 0,-1-1,1 1,-1-2,0 1,1 0,0 0,0 0,0 0,0 0,1 0,-1 0,1 0,0 0,3-2,-3 3,1-1,2 0,-2 0,0 1,0 0,0-1,-2 1,2 0,2-1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1212 71,'2'0,"-4"0,2 0,0 0,0 0,0 0,0-1,0 1,0 0,0 0,1 0,-1 0,0 0,0 0,0 0,0 0,0 0,0 0,0 0,0 0,0 0,0 0,0 0,0 0,0 0,0 0,0 0,0 0,0 0,0 1,0 0,-1-1,1 1,-1 1,0-1,0 0,0 0,1 0,-1-1,0 1,1 0,-1-1,1 1,-1 0,1-1,0 0,0 0,0 1,-1-1,1 0,0 0,0 0,0 0,0 0,0 0,0 0,0 0,0 0,2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1227 102,'2'0,"-4"0,2 0,0 0,0 0,0 0,0 0,0 0,0 0,0-1,0 1,0-1,1 1,-1-1,0 1,1-1,-1 0,0 1,1-1,-1 0,0 1,1-1,-1 1,0 0,0-1,1 1,-1 0,0-1,0 1,0 0,1 0,-1 0,0 0,0 0,1 1,-1 0,0-1,1 1,-1 1,0-1,0 0,0 2,0-2,0 0,0 1,-1-1,0 3,1-2,-1 1,0-1,1 0,-1 0,0-1,1 1,-1-1,1 1,-1 1,0-2,1 0,-1 1,1-1,0 0,-1 1,1-1,-1 1,0-2,1 1,0 0,-1-1,1 0,-1 1,1-1,-1 0,0 0,1 0,-2 0,1-1,0 0,1 1,-1-1,0 0,1 0,-1 0,1 0,0 0,0 0,0-1,1 1,-1 0,1 0,0 0,0 1,1-1,-1 0,1 1,-1-1,4 0,-3 1,0-1,0 1,0-1,0 1,-1 0,0 0,2-1,-1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1240 81,'2'0,"-4"0,2 0,0 0,0 0,0 0,0 0,0 0,0 0,0 0,0 0,0 0,0 0,0 0,0 0,0 0,0 0,0 0,0 0,0 0,0 0,0 0,0 1,0-1,-1 0,1 0,0 0,0 0,0 0,0 0,0 0,0 0,0 0,0 0,0 0,0 0,0 0,0 0,0 0,0 0,0 0,0 0,0 0,0 0,0 0,0 0,0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1243 66,'2'0,"-4"0,2 0,0 0,0 0,0 0,0 0,0 0,1 1,-1 0,0 0,1 0,-1-1,0 1,0 0,0-1,1 1,-1-1,0 1,0-1,0 0,0 0,0 1,0-1,0 0,0 0,0 0,0 0,0 0,0 0,0 0,0 0,0 0,0-1,0 1,0-1,0 1,0-1,0 1,0-1,0 1,-1-1,1 1,0 0,0-1,0 1,-1 0,1 0,0 0,-1 0,1 0,-2 0,1 1,0-1,-1 1,2 0,-1-1,0 1,0-1,1 1,-2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977 175,'2'0,"-4"0,2 0,0 0,0 0,0 0,0 0,0 0,0 0,0 0,0 0,0 0,0 0,0 0,0-1,0 1,0 0,0 0,0 0,0 0,0 0,0 0,0 0,0 0,0 0,0 0,0 1,0-1,0 1,1-1,-1 1,0 0,0-1,0 1,0 0,0 0,0 0,0 1,0 0,0-1,0 0,0 0,0 0,0-1,0 1,0 0,0-1,0 1,0-1,0 1,0-1,0 1,0-1,0 0,0 0,0 0,0 1,0-1,0 0,0 0,0 0,0 0,0 0,0 0,0 0,0 0,0 0,0-2,1 1,-1 0,0 0,1 0,-1 0,1 0,0 0,0 0,-1 0,1 0,0 0,0 0,-1 0,1 0,1 0,-2 0,1 0,-1 1,1 0,0-1,-1 1,1 0,-1-1,1 1,0 0,-1 0,1 1,0-1,-1 0,1 0,0 0,-1 1,1-1,0 0,0 1,-1-1,0 0,0 0,1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1003 162,'2'0,"-4"0,2 0,0 0,0 0,0 0,0 0,0 0,0 0,0 0,0 0,0 0,1 0,-1 0,0 0,-2 0,1 0,-1 0,1 0,-1 0,1 0,-1 0,1 0,-1-1,0 1,0 0,1 0,-1 0,-2 0,3 0,0 0,0 0,0 0,0 0,1 0,0 0,-1 0,1 0,0 0,0 0,-1 0,1 0,0 0,0-1,1 1,1-1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994 155,'2'0,"-4"0,2-1,0 1,1 0,-1 0,0 0,0 0,0 0,0 0,0 0,0 1,1-1,0 0,-1 1,1-1,0 1,0-1,0 1,0 0,0-1,-1 0,2 1,-2-1,1 1,-1-1,0 0,1 0,-1 0,0 0,0 0,0 0,0 0,0 1,0-1,0 0,0 0,0 0,-1 0,1 0,-1 0,1 1,-1-1,1 0,-1 0,1 0,0 0,-1 1,1-1,-1 0,1 0,-1 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1018 165,'2'0,"-4"0,2 0,0 0,0 0,0 0,0 0,0 0,0 0,0 0,0 0,0 0,0 0,0 1,0-1,0 0,-1 1,1-1,0 0,-1 1,1-1,-1 1,1-1,-1 0,1 1,0-1,0 0,0 0,0 0,-1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1026 156,'2'0,"-4"0,3 0,-1 0,0-1,0 1,0 0,0 0,0 0,0 0,0 0,0 0,0 0,0 0,0 0,0 0,0 1,0 1,-1-1,1 1,0-1,0 0,0 1,0-1,0 1,-1 2,1-1,-1-1,1 0,0 0,-1 1,1-1,-1 0,1 0,-1 1,1-1,0-1,0 1,-1 1,1-2,0 1,0-1,0 1,0-1,0 0,-1-1,1 1,0-1,0 1,0-1,0 0,0 0,0 1,0-1,0 0,0 0,0 0,0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581 304,'2'0,"-4"0,2 0,0 0,0 0,0 0,0 0,0 0,0 0,0 0,0 0,0 0,0 0,0 0,0 0,0 0,0 0,0 0,0 0,0 0,0 0,1 0,-1 0,0 0,0 0,0 0,0 0,0 0,0-1,0 1,0 0,0 0,0 0,0 0,0 0,0 0,0 0,0 0,0 0,0-1,0 1,0 0,0 0,-1 0,1 0,0 0,-1 0,1 0,-1-1,1 1,0 0,0 0,-1 0,0 0,1 0,-1 0,1 0,-1 0,1 0,0 0,-1 0,0 0,1 0,0 0,-1 0,1 1,-1-1,1 0,-1 0,1 0,-1 0,1 1,-1-1,1 0,-1 0,1 0,0 0,-1 1,1-1,0 0,-1 0,1 0,0 1,0-1,-1 0,1 1,0-1,-1 0,1 1,0-1,-1 1,1 0,0 0,-1-1,1 1,0 0,0-1,0 1,0-1,0 1,0-1,0 1,0-1,1 0,-1 1,0-1,0 1,0-1,0 0,0 1,0-1,1 0,-1 0,0 1,0-1,0 0,1 1,-1-1,0 0,0 0,0 0,1 1,-1-1,0 0,0 0,1 0,-1 1,0-1,1 0,-1 0,0 0,1 0,-1 0,0 0,1 0,-1 1,0-1,1 0,-1-1,0 1,2 0,-2 0,1 0,-1 0,1 0,-1 0,1 0,-1 0,0 0,1 0,-1 0,1 0,-1-1,0 1,1 0,0 0,-1 0,0 0,1 0,-1-1,0 1,1 0,-1 0,0 0,0 0,1-1,-1 1,1 0,-1 0,0 0,0 0,0 0,0 0,0 0,0 0,0 0,0 0,0 0,1-1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963 165,'2'0,"-4"0,2 0,0 0,0-1,1 1,-1 0,0 0,0-1,0 1,0 0,0-1,0 1,0-1,0 1,0-1,0 0,0 1,0-1,0 1,1 0,-1-1,0 1,0-1,0 1,0 0,0-1,1 1,-1 0,0-1,0 1,0 0,0 0,0-1,0 1,0 0,0 0,0 0,0 0,0 1,1-1,-1 1,0 1,0-1,0 1,0 2,-1 1,1-3,-1 1,1-1,-1 4,0-4,1 0,-1 1,1-1,0 1,-1-1,1-1,0 1,0-1,-1 1,1-1,0 0,0 0,0-1,-1 1,1-1,0 1,0-1,0 0,0 0,0 1,0-1,0 0,0 0,0 0,0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1052 198,'2'0,"-4"0,2 0,0 0,0 1,0-1,0 0,0 0,0 0,0 0,-1 0,0 0,0 0,0 1,1-1,-1 0,0 0,1 0,-1 0,1 0,-2 0,2 0,-1 0,1 0,-1 0,1 0,-1 0,1 0,0-1,0 1,2-1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1061 191,'2'0,"-4"0,2 0,0 0,0 0,0 0,0 0,0 0,0 0,0 0,-1 0,0 0,0 0,0 0,0 0,0 0,0 0,0 0,0 0,-1 0,1 0,1 0,-1 0,1 0,0 0,-1 0,1 0,0 0,0 0,0 0,0 0,0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1065 200,'2'0,"-4"0,2 0,1 1,-1-1,0 1,0 0,0 0,0 0,1 0,-1 0,0 2,1-2,-1 0,0 0,0 0,1 0,-1 1,0-1,1 0,0 1,-1-1,0-1,1 1,-1 0,0-1,1 1,-1-1,0 0,0 0,0 0,0 0,0 0,0 0,1 0,-1 0,0 0,0-1,0 0,1 1,-1-1,0-2,0 2,0 0,1-2,-1 0,0 0,0 2,0-1,0 0,0 0,-1-2,1 2,0 0,-1-1,1 2,0-1,-1 1,1-1,0 1,0 0,0-1,0 1,-1 0,1 0,0-1,0 1,0 0,0 0,0 1,0-2,0 2,1-2,-1 2,0-1,0 1,0 0,-1 0,1-1,0 1,0 0,0 0,0-1,0 1,0 0,0 0,0 0,0-1,0 1,0 0,0 0,0 0,1 0,-1 0,0 0,0 0,0 0,0-1,0 1,0 0,0 0,0 0,0 0,0 0,1 0,-1 0,1 0,-1 0,1 0,0 0,0 0,-1 0,1 0,0 0,0 0,1 0,-1 0,0 0,-1 0,1 0,0 0,0 0,0 0,0 0,0 0,0 0,0 0,0 0,0 0,1 0,-1 0,0 1,1-1,-1 0,3 0,1 0,1-1,-2 1,-2 0,0 0,-1 0,1 0,-1 0,1 0,0 0,-1-1,1 1,-1 0,2 0,-1 0,-1 0,0 0,1 0,-1 0,1 0,-1 0,0 0,1 0,-1 0,0 0,1 0,0 1,-1-1,1 0,0 0,1 0,-1 0,0 0,0 0,0 1,0-1,0 0,0 0,0 0,8 0,-8 0,3-1,-2 1,1 0,0 0,-3 0,2 0,-1 0,0 0,-1 0,0-1,-1 1,2 0,-2 0,1 0,0 0,-1 0,1 0,-1 0,1 0,-1 0,0 0,0 0,1 0,-1 0,0 0,0 0,0 0,1 0,-1 0,0 0,0 0,0 0,0 0,0 0,0 0,0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1097 194,'2'0,"-4"0,2 0,0 0,0 0,0 0,0 1,0-1,0 0,0 0,0 0,0 0,0 0,0 0,0 0,0 0,0 0,0 0,0 0,0 0,0 0,0 0,0 0,0 0,-1 0,1 0,0 0,0 0,0 0,0 0,-1 0,1-1,0 1,-1 0,1 0,0-1,0 1,0 0,0 0,0-1,0 1,0 0,0-1,0 1,0 0,0-1,1 1,-1-1,0 1,1 0,-1 0,0-1,1 1,-1 0,0 0,0 0,1 0,0 0,-1 0,1 0,0 0,-1 1,1-1,0 0,-1 1,1-1,-1 0,0 1,1-1,-1 1,0 0,0 0,1-1,-1 1,0-1,0 1,-1 0,1-1,0 2,-1-2,1 1,-1 0,1 0,-1-1,1 1,-1 0,0 0,1-1,-1 1,1-1,-1 0,1 1,0-1,0 0,-1 0,1 1,0-1,0 0,0 0,0 0,-1 0,1 0,0 1,0-1,0 0,0 0,0 0,0 0,0 0,0-1,1 0,-1 1,1-1,0 0,0 1,-1-1,1 0,0 0,0 0,0 0,0 0,0 1,0-1,0 0,0 0,-1 1,1-1,0 1,-1-1,1 1,-1 0,0-1,0 1,1 0,-1 0,0 0,0 0,0 0,0 0,0 0,0 0,0 0,0 0,-1 1,1 0,-1 0,1-1,0 1,-1 0,1 0,0-1,0 1,0-1,-1 1,1 0,0-1,1 0,-1 1,0-1,0 1,2 0,-2-1,1 0,0 0,-1 0,1 0,-1 1,1-1,-1-1,1 1,-1 0,2-1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1126 181,'2'0,"-4"0,2 0,0 0,0 0,0 0,0 0,0 0,0 0,0 0,0 0,0 0,0 0,0 0,1-1,-1 1,0 0,0 0,0 0,0 0,0 0,0 0,0 0,0 0,0 0,0 0,0 0,0 0,0 0,0 0,0 0,0 0,0 0,0 0,0 0,0 0,0 0,0 0,0 0,0 0,0 0,0 0,0 0,0 0,0 0,0 0,0 0,0 0,0 0,0 0,0 0,0 0,0 0,0 0,0-1,0 1,0 0,0 0,0 0,0 0,0 0,0 0,0 0,0 0,0 0,0 0,0 0,0 0,0 0,0 0,0 0,0 0,0 0,0 0,0 0,-1 1,1-1,0 1,-1 0,0-1,1 1,-1 0,1-1,-1 1,1 0,-1-1,0 1,1 0,-1-1,0 2,1-2,0 0,0 0,0 0,-1 1,1-1,0 0,0 0,0 0,0 0,0 0,0 0,0 0,0 0,0 0,0 0,0 0,0 0,0 0,0 0,0 0,0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1142 171,'2'0,"-4"0,2 0,0 0,0 0,0 0,0 0,0-1,0 1,0 0,0 0,0 0,0 0,0 0,1 0,-1 0,0 0,0 0,0 0,0 0,1 0,-1 0,1 1,-1-1,0 1,0 0,0-1,0 1,0-1,0 1,0 0,-1 0,1 0,0-1,-1 1,1-1,-1 1,1 0,-1 0,0 0,1-1,0 0,0 0,0 0,-1 1,1-1,0 0,0 0,0 0,0 0,0 0,0 0,0 0,0 1,0-1,0 0,0 0,0 0,1 0,-1 0,0 0,1 1,-1-1,1 0,0 0,-1 0,1 0,0 0,-1 0,1 0,-1 0,1 0,-1 0,0 0,0 0,0 0,1 0,-1 0,1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1153 201,'2'0,"-4"0,2 0,0 0,0 0,0 0,0 0,0 0,0 0,0 0,0 0,0 0,1 0,0 0,0 0,-1 0,1 0,0 0,0 0,0 0,0 0,0 0,0 0,0 0,0 0,0 0,0 0,-1 0,1 0,-1 0,1 0,0 0,-1 0,1 0,-1 0,0 0,1 0,-1 0,0 0,0 0,1 0,-1 0,0 0,1 0,-1-1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1168 193,'0'-1,"0"1,0 0,0 0,0 0,0 0,0 0,0 0,-1 1,1-1,0 0,0 0,0 1,0-1,0 0,0 1,-1 0,1 0,0 0,0 0,0-1,0 2,-1-1,1 1,0-2,0 0,0 1,0-1,0 1,0-1,0 1,0-1,0 0,0 0,1 0,-1 1,0-1,0 0,0 0,0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1184 189,'2'0,"-4"0,2 0,0 0,0 0,0 0,0 0,0 0,0 0,0 0,0 0,0 0,0 0,0 0,0 1,1 0,-1 0,0-1,0 1,0 0,1 1,-1-1,0 0,1 0,-1-1,0 1,1-1,-1 1,0-1,0 0,1 1,-1-1,0 0,1 0,-1 0,1 0,-1 0,0 0,1 0,-1-1,1 1,-1-1,0 1,1 0,-1-1,0 1,1-1,-1 1,0-1,0 1,0 0,0 0,1 0,-1-1,0 1,0 0,0 0,0 0,0 0,0 0,0 0,0 0,0 1,0 0,0 1,-1-1,1 0,0 0,0 0,-1 1,1-1,0 0,-1 2,1-1,-1 0,0 0,1 0,-1-1,0 1,1-1,-1 1,0-1,1 0,-1 0,0 0,0 1,0-1,1-1,-1 1,1-1,-1 1,1-1,0 0,-1 0,1 0,-1-1,1 1,-1 0,1-1,-1 0,0 0,1 0,0 1,0-1,0 0,1-1,0 1,1 0,-1 0,0 0,1 0,0 0,-1 1,1-1,-1 1,1-1,-1 1,1-1,-1 1,1 0,-1-1,0 1,3-2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467 235,'2'0,"-4"0,2 0,0 0,0 0,0 0,0 0,0 0,0 0,0 0,0 0,0 0,0 0,0 0,0 0,0 0,0 0,0 0,0 0,-1 0,1-1,0 1,0 0,0 0,0 0,0 0,0 0,0 0,0 0,0 0,0 0,0 0,0 0,0 0,0 0,0 0,0 0,0 0,0 0,0 0,0 0,0 0,0 0,0 0,0 0,0 0,0 0,0 0,0 0,0 0,0 0,0 0,0 0,1 0,-1 1,0-1,1 0,-1 1,0-1,0 0,1 0,-1 1,0-1,0 0,1 1,-1-1,0 0,1 1,-1-1,0 0,0 0,1 0,-1 1,0-1,0 0,0 0,0 0,0 0,1 0,-1 1,0-1,0 0,0 0,0 0,0 0,0 0,0 0,0 0,0 0,0 0,0 0,1 1,-1-1,0 0,0 0,0 0,0 0,0 0,0 0,0 0,0 0,0 0,0 0,0 0,0 0,0 0,0 0,0 1,1-1,-1 0,0 0,0 0,0 0,0 0,0 0,0 0,0 0,0 0,0 0,0 0,0 1,0-1,0 0,0 0,0 0,0 0,0 0,0 0,0 0,0 0,0 0,0 0,0 0,0 0,0 0,0 0,0 1,0-1,0 0,0 0,-1 0,1 1,0-1,0 0,-1 0,1 0,0 1,-1-1,1 0,-1 1,1-1,-1 1,0-1,1 1,-1-1,1 0,-1 0,1 1,-1-1,1 0,-1 1,1-1,-1 0,1 0,0 0,0 0,-1 0,1 0,0 1,0-1,0 0,0 0,-1 0,1 0,0 0,0 0,0 0,0 0,0 0,0 0,0 0,0 0,0 0,0 0,0 0,0 0,-1 0,1 0,0 0,0 0,0 0,0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1215 174,'2'0,"-4"0,2 0,0 0,0 0,0 0,0 1,0-1,0 0,-1 1,0 0,1 0,-1-1,0 1,0 0,1 0,-1 0,0 0,-1 1,1-1,1-1,-1 1,1-1,0 1,-1-1,1 0,0 1,0-1,0 0,0 0,0 0,0 0,0 0,0 0,0 0,0 0,2-1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1225 175,'2'0,"-4"0,2 0,0 0,0 0,0 0,0 0,0 0,0 0,0 0,0-1,0 1,0 0,0 0,0 0,0 0,0 0,0 0,1 0,-1 0,0 0,0 0,0 0,1 0,-1 0,0 0,0 0,1 1,-1-1,0 0,0 0,0 1,1-1,-1 1,0 0,0-1,0 1,-1 0,1-1,0 1,0 0,0-1,-2 3,1-2,1 0,-1 0,1-1,-1 1,1-1,0 0,-1 1,1 0,0-1,-1 0,1 0,0 0,0 0,0 1,0-1,0 0,0 0,0 0,0 0,0 0,0 0,0 0,0 0,0 0,0 0,1 1,-1-1,1 0,-1 0,1 0,-1 0,1 0,0 0,-1 0,1 0,0 0,-1 0,1 0,-1 0,1 0,-1 0,0 0,0 0,1 0,-1 0,0-1,1 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541 237,'2'0,"-4"0,2 0,0 0,0 0,0 0,0 0,0 0,0 0,0 0,-1 0,1 0,0 0,0 0,0 0,0 0,0 0,0 0,0 0,0 0,0 0,0 0,0 0,0 0,0 0,0 0,1 0,-1 0,0-1,1 1,-1 0,1 0,0 0,-1 0,1 0,0 0,0 0,1 0,-1 0,0 0,0 0,0 0,-1 0,1 0,-1 0,1 0,-1 0,1 0,-1 0,0 0,0 0,1 0,-1 0,0 0,0 0,1 0,-1 0,1-1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569 229,'2'0,"-4"0,2 0,0 0,0 0,0 0,0 0,0 0,0 0,0 0,0 0,0 0,0 0,-1 1,1-1,-1 0,0 0,-1 0,1 0,0 0,0 0,0 0,0 0,0 0,0 0,0 0,0 0,-1 0,2 0,-2 0,1 0,0 0,1 0,0 0,0 0,-1 0,1 0,0 0,0 0,0 0,0 0,-1 0,1 0,0-1,1 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561 218,'2'0,"-4"1,2-1,1 0,-1 0,1 0,-1 1,1-1,-1 0,1 1,-1-1,2 2,-1-2,0 1,-1 0,1-1,0 1,-1-1,1 1,0-1,0 1,0 0,-1-1,0 0,1 0,-1 1,0-1,0 0,1 0,-1 0,0 1,0-1,-1 1,0-1,1 1,-1-1,0 1,0 0,0-1,-1 2,1-2,-1 1,1 0,0 0,0-1,0 1,1-1,-1 1,0-1,1 0,0 0,-1 0,1 0,0 1,0-1,0 0,0 0,-1 0,1 0,0 0,0 0,0 0,0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619 225,'2'0,"-4"0,2 0,0 0,0 0,0 0,0 0,0 0,0 0,0 0,0 0,0 0,0 0,0 0,0 0,0-1,0 1,1 0,-1 0,0-1,0 1,0-1,-1 1,1 0,0-1,0 1,-1 0,1 0,0 0,0 0,-1 0,1 0,0 0,-1-1,0 2,0-1,1 0,0 0,-1 0,1 0,0 0,-1 1,1-1,0 0,-1 1,1-1,0 1,-1-1,1 1,-1 0,1-1,0 1,0-1,0 1,0 0,0-1,0 1,0 0,0-1,0 1,0 0,0-1,0 1,0-1,0 1,0-1,0 0,0 1,0-1,0 0,0 0,0 0,0 1,1-1,-1 0,0 0,0 0,1 0,-1 0,0 0,1 0,-1-1,1 1,-1 0,1-1,0 1,-1-1,1 0,0 0,1-1,-2 1,1 0,1-2,-1 2,-1 0,1 0,0-2,0 1,0 1,0-1,0-1,-1 1,1 1,-1-1,1 0,-1 0,0 1,1-1,-1 1,0-1,1 1,-1 0,1-2,-1 1,0 1,0 0,0 1,1-1,-1 1,0-1,0 1,0 0,0 0,0 0,0 0,0 0,0-1,0 1,0 1,0 0,0 0,0 0,0 0,-1 0,1 1,0-1,0 0,0 1,-1 0,1 0,-1 2,0-2,1 0,-1-1,1 1,-1 0,1 0,-1-1,1 0,0 1,-1-1,1 0,0 1,0-1,-1 1,1-1,0 0,0 0,0 0,0-1,1 1,-1 0,0-1,0 0,0 1,0-1,2 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655 208,'2'0,"-4"0,2 0,0 0,0 0,0 0,0-1,0 1,0 0,0 0,0 0,0 0,0 0,-1 1,0-1,1 0,-1 1,1 0,-1-1,1 1,-1 0,1 0,-1 0,1 0,1-1,-1 1,0-1,0 1,1 0,-1 0,0-1,1 1,-1 0,1 0,0 0,-1-1,0 1,0-1,1 1,-1 0,0-1,0 2,0-1,0 0,-1-1,1 1,0 0,-1-1,1 1,-1 0,0 0,1-1,-1 1,0-1,-1 1,1-1,1 0,-1 1,0-1,1 0,-1 0,1 0,-1 0,1 0,0 0,-1 0,1 0,0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666 236,'2'0,"-4"0,2 0,0 0,1 0,-1 0,0 0,1 0,-1 0,1 0,0 0,1 0,-1 0,0 0,0 0,-1 0,1 0,0 0,0 0,0 0,-1-1,1 1,-1 0,1 0,-1 0,0 0,0 0,0 0,0 0,1 0,-2-1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671 227,'2'0,"-4"0,2 0,0 0,0 0,0 0,0 0,0 0,0 0,2 0,-2 0,1 0,0-1,0 1,0 0,1 0,-1 0,0 0,-1 0,1 0,-1-1,1 1,-1 0,0 0,1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699 198,'2'0,"-4"-1,2 1,0-1,0 1,0 0,0-1,0 1,-1 0,1 0,0 0,0-1,0 1,0 0,0 0,0 0,0 0,0 0,0 0,0 0,0 0,0 0,0 0,0 0,0 0,1 0,-1 0,0 1,0-1,0 1,0 0,0 0,0-1,0 1,0 0,0-1,0 1,0 0,0 0,0-1,0 1,0 0,0 1,0 0,0 1,0-2,0 2,-1-2,1 1,0 0,0 0,0-1,-1 1,1 0,0-1,0 1,0-1,0 1,0-1,-1 1,1-1,0 1,0-1,0 1,0-1,0 0,0 3,0-3,0 0,0 0,0 0,0 0,0 0,0-1,0 1,0 0,0-1,0 1,-1 0,1-1,0 0,0 0,0 1,0-1,0 0,0 0,0 0,0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469 237,'2'0,"-4"0,2-1,0 1,0 0,0 0,0 0,0 0,0 0,0 0,-1 0,1 0,0 0,0 0,0 0,0-1,0 1,0 0,0 0,0 0,0 0,0 0,0 0,0 0,0 0,0 0,0 0,0 0,0 0,0 0,0 0,0 0,0 0,-1 0,1 0,0 0,0 0,0 0,0 0,0-1,0 1,0 0,0 0,0 0,0 0,0 0,-1 0,1 0,0 0,0 0,0 0,0 0,0 0,0 0,0 0,0 0,0 0,0 0,0 0,0 0,0 0,0 0,0 0,1 1,-1-1,0 0,0 1,1-1,-1 0,0 1,0-1,1 0,-1 1,0-1,0 0,1 1,-1-1,0 0,0 0,1 1,-1-1,0 0,0 0,0 1,0-1,0 0,1 0,-1 0,0 0,0 0,0 1,0-1,0 0,0 0,0 0,-1 1,1-1,0 1,0-1,-1 0,1 0,0 1,-1-1,1 0,-1 1,1-1,-1 1,1-1,0 0,-1 0,1 1,0-1,-1 0,1 1,0-1,0 0,-1 0,1 0,0 0,0 1,-1-1,1 0,0 0,0 0,0 0,-1 0,1 1,0-1,0 0,0 0,0 0,0 0,0 0,0 0,0 0,0 0,0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717 222,'2'0,"-4"0,2 0,0 0,0 0,0 0,0 0,0-1,0 1,0 0,0 0,0 0,0 0,0 0,0 0,0 0,0 0,0 0,0 0,0 0,0 0,0-1,0 1,0 0,0 0,0 0,0 0,0 0,0 0,0 0,0 0,0 0,0 0,0 0,0 0,0 0,0 0,0 0,0 0,0 0,0 0,0 0,0 0,0 0,0 0,0 0,0 0,0 0,0 0,0 0,0 0,0 0,0 0,0 0,0 0,0 0,0 0,0 0,0 0,0-1,0 1,0 0,0 0,0 0,0 0,0 0,0 0,0 0,0 0,0 0,0 0,0 0,0 0,0 0,0 0,0 0,0 0,0 0,0 0,0 0,0 0,0 0,0 0,0 0,0 0,0 0,0 0,0 0,0 0,0 0,0 0,0 0,0 0,0 0,0 0,0 0,0 0,0 0,0 0,0 0,0 0,0 0,0 0,0 0,0 0,0 0,0 0,0 0,0 0,0 0,0 0,0 0,0 0,0 0,0 0,0 0,0 0,0 0,0 0,0 0,0 0,0 0,0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687 243,'2'0,"-4"0,2 0,0 0,0 0,0 0,0 0,0 0,0 0,0 0,0 0,0 0,0 0,0 0,0 0,0 0,0 0,0 1,0-1,0 0,0 1,1-1,-1 1,0-1,0 1,1 0,-1-1,1 1,-1 0,0 0,0-1,1 1,-1 0,0-1,1 1,-1 0,0-1,0 1,0-1,1 0,-1 1,0-1,0 0,0 0,0 1,0-1,0 0,0 0,0 0,0 1,0-1,0 0,1 0,-1 0,0 0,0 0,0 0,0 0,0 0,0 0,0 0,0 0,0 0,1-1,-1 1,0 0,1-1,-1 0,0 1,1-2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707 196,'2'0,"-4"0,2 0,0 0,0 0,-1 0,1 0,0 0,0 0,0 0,0 0,0 0,0 0,-1 0,1 0,0-1,0 1,-1 0,1 0,0 0,0 0,0 0,0 0,-1 0,1 0,0 0,0 0,0 0,0 0,0 0,0 0,0 0,0 0,-1 0,1 0,0 0,0 0,0 0,0 0,0 0,0 0,0 0,1 0,0 0,0 0,4 1,-4-1,4-1,-2 1,0 0,0 0,1 0,4-1,-4 1,1 0,-1 0,0 0,0-1,2 1,-3 0,0 0,1 0,2-1,-3 1,0 0,0 0,-1 0,0 0,0 0,0 0,2 0,-2 0,-2 0,1 0,0 0,-1-1,1 1,-1 0,1 0,-1 0,1 0,-1 0,0 0,1 0,0 0,-1 0,0 0,1 0,0-1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714 220,'2'0,"-4"0,2-1,0 1,0 0,0 0,0 0,0 0,0 0,0 0,0 0,0 0,0 0,0 0,0 0,0 0,0 0,0 0,0 0,0 0,0 0,0 0,0 0,0 0,0 0,0-1,0 1,0 0,0 0,-1 0,1 0,0 0,0 0,0 0,0 0,0-1,0 1,0 0,0-1,0 1,0 0,0-1,1 1,-1-1,0 1,1-1,-1 1,0 0,0 0,1 0,-1-1,0 1,1 0,-1 0,1 1,0-1,0 0,-1 1,1-1,-1 0,1 1,-1 0,0-1,1 1,-1 0,0 0,0 0,0 0,0 2,0-2,-1 0,1 0,-1 0,1 0,-1-1,1 1,-1 0,1-1,0 1,-1 0,1-1,0 0,-1 1,1-1,0 0,0 0,0 0,0 0,0 1,0-1,0 0,0 0,0 0,0 0,0 0,0 0,0 0,0 0,0-1,0 1,0 0,1-1,-1 0,1 0,-1 0,1 0,0 0,-1 0,1 0,0 0,0 0,-1 0,1 0,1-1,-2 2,0-1,1 1,-1-1,0 1,0 0,1-1,-1 1,0 0,0 0,0 0,0 0,0 0,0 0,-1 1,1-1,0 1,0 0,-1 0,1 0,0 0,0 1,0-2,-1 1,1 0,1 1,-1-2,0 2,0-2,1 0,-1 1,1 0,0-1,0 0,0 0,0 0,0 0,1-1,-1 1,2-2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750 204,'2'0,"-4"-1,2 1,0 0,0 0,0 0,0 0,0 0,0 0,0 0,0 0,0-1,0 1,0 0,0 0,0 0,0 0,0 0,0 0,0 0,0 0,0 0,0 0,0 0,0 0,0 0,0 0,0 1,0-1,-1 1,1-1,0 1,-1-1,1 1,-1 0,1 0,-1 0,1-1,-1 1,1-1,0 1,-1-1,1 0,0 1,0-1,0 0,0 0,0 0,0 0,0 0,0 0,-1 1,1-1,0 0,0 0,0 0,0 0,0 0,3-1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764 204,'2'0,"-4"0,2 0,0 0,0 0,0 0,0 0,0 0,0 0,0 0,0 0,0 0,0 0,0 0,0-1,0 1,0 0,1 0,-1 0,0 0,0 0,1 0,-1 0,0 1,1-1,-1 0,0 0,1 1,-1-1,0 0,0 1,0-1,0 1,0 0,0-1,-1 1,1 0,0-1,0 1,-1 0,1-1,0 1,-1-1,1 1,0 0,0-1,0 0,0 0,0 1,0-1,0 0,0 0,1 1,-1-1,1 0,-1 0,1 0,-1 0,1 0,0 0,-1 0,1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760 237,'2'0,"-4"0,2 0,0 0,0 0,0 0,0 0,0 0,1 0,-1 0,2 0,-2 0,1 0,0 0,0 0,0 0,0 0,1 0,-1 0,0 0,-1 0,1 0,0-1,0 1,0 0,-1 0,0 0,1 0,-1 0,0 0,0 0,0-1,0 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772 228,'2'0,"-4"0,2 0,0 0,0 0,0 0,0 0,0 0,0 0,0 0,0 0,0 0,0 0,0 0,0 1,0-1,0 0,0 1,0-1,0 2,0-1,0 1,-1-1,1 0,0 0,0 0,0 0,0-1,0 1,0-1,0 0,0 0,0 1,0-1,1 0,-1 0,0 0,0 0,1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786 223,'2'0,"-4"0,2 0,0 0,0 0,0-1,0 1,0 0,0 0,0 0,0 0,0 0,0 0,0 1,0-1,0 0,0 1,0 0,0 0,0 1,0-1,0-1,1 1,-1 0,0 1,1-2,-1 1,0-1,0 1,1-1,-1 0,0 0,0 1,1-1,-1 0,1 0,-1-1,1 1,-1 0,1-1,-1 1,0-1,1 1,-1-1,0 1,0-1,1 1,-1-1,0 1,0 0,0-1,0 1,1 0,-1 0,0 0,0-1,0 1,0 0,0 0,0 0,0 0,0 0,0 1,0-1,0 1,-1 0,1 0,0 0,-1 2,1-1,-1 2,0-3,1 1,-1 0,1 0,-1 0,0 2,0-2,1 0,-1-1,1 0,-1 0,1 0,-1 0,1 0,-1-1,1 1,0-1,-1 0,1 0,-1 0,0 0,1 0,-1-1,0 1,1-1,0 0,0 0,0 0,0-1,1 1,0-1,0 1,0 0,0 1,0-1,1 0,-1 0,0 1,0-1,0 1,0-1,0 0,0 1,0 0,-1-1,1 1,0-1,1-2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811 203,'2'0,"-4"0,2 0,0 0,0 0,0 0,0 0,0-1,1 1,-1 0,0 0,0 0,0 0,0 0,0 0,0 0,0 0,0 0,0 0,0 0,0 0,0 0,0 0,0 0,0 0,0 0,0 0,-1 0,1 1,0 0,-1-1,1 1,-1 0,1-1,-1 1,1 0,-1-1,1 1,-1 0,1-1,0 0,0 1,-1-1,1 0,0 0,0 0,0 0,0 0,0 1,0-1,0 0,0 0,0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896 627,'2'0,"-4"0,2 0,0 0,0 0,0 0,0 0,0 0,0 0,0 0,0 0,0 0,0 0,0 0,0 0,0 0,0 0,0 0,0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816 206,'2'0,"-4"0,2 0,0 0,0 0,0 0,0 0,0 0,0 0,0 0,0 0,0 0,1 0,-1 0,0 0,1 0,-1 0,0 1,0-1,0 1,0 0,0 0,0 0,0-1,-1 1,1 0,-1 0,1 0,0 0,-1-1,1 1,0-1,-1 1,1 0,0-1,0 1,0-1,0 0,0 1,0-1,1 0,-1 0,1 1,-1-1,1 0,0 0,-1 0,1 0,-1 0,1 0,-1 0,2-1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869 241,'2'0,"-3"0,1 0,0-1,0 1,0 0,0-1,0 1,0 0,0 0,0-1,0 1,-1 0,1-1,0 1,-1 0,1 0,0 0,-1 0,1 0,-1 0,1 0,-2 1,1-1,1 0,-1 1,0-1,0 1,0-1,0 1,1 0,-1-1,0 1,1 0,-1 0,1-1,-1 1,1-1,0 1,-1 0,1 0,0-1,0 1,0-1,0 0,0 0,0 1,0 0,0-1,0 0,1 0,-1 0,0 0,1 1,-1-1,0 0,1 0,-1 0,1 0,-1 0,0 0,1 0,0 0,-1-1,1 1,-1 0,1-1,0 1,0-1,-1 0,1 1,0-2,0 0,0 2,0-2,0 1,-1 0,1 0,0-1,0 1,-1-1,1 1,-1 0,1-1,-1 1,1 0,-1-1,1-1,0 2,-1 0,1-2,-1 2,0-1,1 1,-1 0,0 1,1-2,-1 2,0-1,0 1,0-1,0 1,0 0,0 0,0-1,0 1,0 0,0 0,1 0,-1 0,0 0,0 0,0 0,0 0,0 0,-1 1,1 0,0 0,0 0,0 1,0 0,-1-1,1 1,-1 0,1-1,0 1,-1 0,1 0,-1 0,1-1,-1 1,0 2,1-3,-1 1,1-1,0 0,-1 1,1-1,0 0,0-1,0 1,0 0,-1 0,1-1,0 1,0-1,0 0,0 1,0-1,0 0,1 1,-1-1,0 0,0 0,0 1,0-1,1 0,-1 0,0 0,1 0,-1 0,1 0,0 0,-1 0,1 0,-1 0,1 0,2-2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892 226,'2'0,"-4"0,2-1,0 1,0 0,0 0,0-1,0 1,0 0,0 0,0 0,0-1,0 1,0 0,0 0,0 0,0 0,1 0,-1 0,0 0,0 0,0 0,0 0,0-1,0 1,0 0,0 0,0 0,0 0,0 0,0 1,-1-1,1 0,0 1,0 0,0 0,0 0,0 0,-1 2,1-2,0 0,-1 2,1-2,0 0,0 0,-1 0,1 1,0-1,0 0,0-1,0 1,0 0,0-1,0 1,0-1,0 1,1 0,-1-1,0 1,0-1,0 0,1 1,-1-1,0 0,1 0,-1 1,0-1,1 0,-1 0,0 0,1 0,0 0,0 0,-1-1,1 1,0 0,-1 0,1 0,-1 0,1-1,1-1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898 234,'2'0,"-4"0,2 0,-1 0,1 0,0 0,0 0,0 0,0 0,0 0,0 0,0 0,0 0,0 0,0 0,0 0,0 0,0 0,0 0,0 0,0 0,0 0,0 0,0 0,0 0,0 0,0 0,0 0,0 0,1 0,-1 0,0 0,0 0,0 0,1 0,-1 0,0 0,0 0,0 0,0 0,0 0,0 0,0 0,0 0,0 0,0 0,0 0,-1 0,1 0,-2 0,1 0,0 0,0 0,0 0,0 0,0 0,0 0,0 0,0 0,0 0,0 0,1 0,-1 1,0-1,1 0,-1 0,1 0,0 0,-1 0,1 0,0 0,0 0,0 0,-1 0,1 0,0 0,0 0,0 0,0 0,0 0,0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599 575,'2'0,"-4"0,2 0,0-1,0 1,0 0,0 0,0 0,1 0,-1-1,0 1,0-1,0 1,0 0,0-1,1 1,-1-1,0 1,0-1,0 0,1 1,-1-1,0 0,0 1,0-1,0 0,0 1,1 0,-1-1,0 1,0 0,0 0,0 0,0 0,0 0,0-1,0 1,0 0,0 0,0 0,0 1,0-1,0 1,1-1,-1 1,0 1,0 1,0-2,0 1,0 1,-1-1,1-1,0 2,0-2,0 0,0 0,-1 0,1 0,0 0,0 0,0-1,0 1,0 0,0 0,0-1,-1 0,1 1,0-1,0 1,0-1,0 0,0 1,0-1,0 0,0 0,0 0,0 1,0-1,0 0,0 0,0 0,0 0,0 0,0 0,0 0,0 0,0 0,0 0,0 0,0 0,0 0,0 0,0 0,0 0,0 0,0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595 589,'2'0,"-4"0,2 0,0 0,0 0,0 0,0 0,0 0,0 0,0 0,0 0,0 0,1 0,-1 0,0 1,1-1,-1 0,0 1,0-1,1 1,-1-1,1 1,0 0,-1 0,0-1,0 0,1 1,-1-1,0 0,0 1,0-1,1 0,-1 0,0 0,0 0,0 0,0 0,0 1,0-1,0 0,1-1,-1 1,0 0,1 0,-1-1,1 1,0-1,-1 0,1 1,-1-1,1 0,-1 1,1-1,-1 0,1 1,-1-1,1 1,0-2,0 2,0-1,-1 1,0-1,2 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676 561,'0'-1,"0"1,0 0,0 0,0 0,0 0,0 0,0 0,0 0,0 0,0 0,0 0,0 0,0 0,0-1,0 1,0 0,0 0,0 0,0 0,0 0,0 0,0 0,0 0,0 0,0 0,0 0,0 0,0 0,0 1,0-1,0 1,0-1,0 1,0 0,1 0,-1 1,0-1,0 3,0-3,1 0,-1 0,0 1,0-1,0 0,0 0,0 0,0-1,0 1,0 0,0-1,0 1,0 0,0 0,0 0,0-1,0 1,-1-1,1 0,0 1,0-1,0 0,0 1,0-1,0 0,0 1,0-1,0 0,0 0,0 1,0-1,0 0,0 0,0 1,0-1,0 0,0 0,0 0,0 0,0 0,0 0,0 0,0 0,0 1,0-1,0 0,0 0,0 0,0 0,0 0,0 0,0 0,0 0,0 0,0 0,0 0,0 0,0 0,0 0,0 0,0 0,0 0,0 0,0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672 589,'2'0,"-4"0,2 0,0 0,0 0,0 0,0 0,0 0,0 0,0 0,0 0,0 0,0 0,0 0,0 0,0 0,0 0,0 0,0 0,0 0,0 0,0 0,0 0,0 0,0 0,0 0,0 0,0 0,0 0,0 0,0 0,0 0,0 1,1-1,-1 1,0-1,0 0,0 1,1-1,-1 0,0 2,1-2,-1 1,0-1,0 0,0 0,0 1,0-1,1 0,-1 0,0 0,0 0,0 0,0 0,0 1,0-1,0 0,0 0,0 0,0 0,0 0,0 0,1-1,-1 1,0 0,1 0,0-1,-1 0,1 1,-1-1,0 1,1-1,0 1,-1-1,1 1,-1-1,1 1,-1-1,1 1,-1-1,0 1,0 0,0 0,1-1,-1 1,0 0,0 0,0 0,0 0,0 0,0 0,0 0,0 0,0 0,1 0,-1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201 368,'2'0,"-4"0,2 0,0 0,0 0,0 0,0 0,0 0,0 0,0 0,0 0,0 0,0-1,0 1,0 0,0 0,0 0,0 0,0 0,1 0,0 0,0 0,0-1,0 1,-1 0,1 0,0-1,0 0,-1 1,1-1,0 1,1-2,-2 2,1-1,-1 0,1 0,-1 0,1-1,0 2,-1-1,0 0,0 0,0 0,-1 0,1 0,-1 1,1 0,-1-1,1 1,0 0,-1 0,1-1,-1 1,1 0,-1 0,1 0,-1 0,1 0,-1 0,1 0,-1 1,0-1,1 0,-1 1,1-1,-1 1,0 0,1 0,-1 0,1 0,-1 0,0 0,1 0,-1 1,1 0,-1 0,1-1,0 0,-1 1,1-1,0 1,0-1,-1 0,1 2,0-2,0 1,0-1,-1 0,1 0,0 1,0 1,-1-2,1 0,0 0,0 0,0 0,0 0,0 0,-1 0,1-1,0 1,0-1,0 1,-1-1,1 1,-1-1,0 1,1-1,-1 0,1 1,-1-1,0 0,1 0,-1 0,1 0,0 0,-1-1,1 1,-1 0,1-1,0 1,0-1,0-1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211 376,'2'0,"-4"0,2 0,0 0,0 0,0 0,0 0,0 0,0 0,0 0,0 0,-1 0,1 0,-1 0,-1 0,1 0,-2 0,2 0,-1 1,0-1,-2 0,4 0,-2 0,2 0,-1 0,1 0,0 0,0 0,-1 0,1 0,0 0,0 0,0 0,0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909 590,'2'0,"-4"0,2 0,0 0,0 0,0-1,0 1,0 0,0 0,0 0,0 0,0 0,0 0,0 0,0 0,0 1,0-1,0 0,-1 1,1 0,0-1,0 1,-1 0,1 0,0 0,0 0,-1 0,1 0,0-1,-1 2,1 0,0-2,0 1,-1 0,1 0,0 0,0 0,0-1,0 1,0-1,-1 1,1-1,0 1,0-1,0 1,0-1,0 0,0 0,0 1,0-1,0 0,0 1,0-1,0 0,0 0,0 0,0 0,0 1,0-1,0 0,0 0,-1 0,1 0,0 0,0 0,0 0,0 0,0 0,0 0,0 0,0 0,0 0,0 0,0 0,0 0,0 1,0-1,0 0,0 0,0 0,0 0,0 0,0 0,0 0,0 0,0 0,0 0,0 0,0 0,0 0,0 0,1-1,-1 1,0 0,0 0,0-1,0 1,0 0,0 0,0 0,0 0,0 0,0 0,0 0,0 0,0 0,0 0,0 0,0 0,0-1,0 1,0 0,0 0,0 0,0 0,1 0,-1 0,0 0,0 0,0 0,0 0,0 0,0 0,0 0,0-1,0 1,0 0,0 0,0 0,0 0,1 0,-1-1,0 1,0 0,0 0,0 0,0 0,0 0,1-1,-1 1,0 0,0 0,0 0,0 0,0 0,0 0,0 0,0 0,1-1,-1 1,0 0,0 0,0 0,0 0,-1 1,1-1,-1 1,0 0,1-1,-1 0,1 1,-1-1,1 1,0-1,-1 1,1-1,-1 0,1 1,0-1,-1 0,1 1,0-1,-1 0,1 0,0 1,0-1,0 0,0 0,-1 0,1 0,0 0,0 0,0 0,0 0,0 0,0 0,0 0,-1-1,1 1,0 0,0-1,0 1,0-1,-1 0,1 1,0-1,0 0,0 1,0 0,-1-1,1 1,0 0,0-1,0 1,0-1,0 1,-1-1,1 1,0 0,0-1,0 1,0 0,0 0,0 0,0 0,0-1,0 1,0 0,0 0,0 0,0 0,0-1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229 370,'2'0,"-4"0,2 0,0 1,0-1,0 0,-1 2,0-1,0 0,0 0,0-1,1 1,-1 1,0-1,-1 3,2-3,0 0,0-1,0 1,0 0,1-1,0 2,-1-1,0-1,1 1,-1-1,3 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233 385,'2'0,"-4"0,2 0,0-1,0 1,0 0,0 0,-1-1,1 1,0 0,0-1,0 1,0-1,0 1,0 0,0-1,0 1,0 0,0 0,1-1,-1 1,0 0,0 0,0 0,0 0,1-1,-1 1,0 0,0 0,0 0,1 1,-1-1,0 0,0 0,1 0,-1 1,0 0,1-1,-1 1,0-1,0 1,0 0,0-1,0 1,0 0,-1 0,1 0,0-1,-1 1,1-1,0 1,0-1,0 0,0 0,0 1,0-1,0 0,0 0,0 0,0 0,0-1,0 0,1 1,-1-1,0 0,2-1,-2 1,1-1,0 1,-1 0,1 1,-1-1,1 0,-1 1,0-1,0 1,1-1,-1 1,0 0,0-1,0 1,0 0,0 0,1 0,-1 0,0 0,0 0,0 0,0 0,0 0,-1 0,1 0,0 1,0 0,0-1,-1 1,1-1,0 1,0 0,-1 0,1 1,0 0,0-2,0 1,0 0,1 0,-1 0,0-1,1 1,0-1,-1 1,1-1,-1 0,1 0,0 1,-1-1,1 0,-1 0,3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257 387,'2'0,"-4"0,2 0,0-1,0 1,0 0,0 0,0 0,0 0,0 0,0 0,0 0,0 0,0 0,0 0,0 0,0 0,0 0,0 0,0 0,0 0,0 1,0-1,0 1,0 0,-1-1,1 1,0 0,0 0,-1 0,1 0,0-1,-1 1,0 1,1-2,-1 1,1-1,-1 1,1-1,-1 1,1-1,0 0,0 0,-1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268 377,'2'0,"-4"0,2 0,0 0,0 0,0 0,0 0,0 0,0 0,0 0,0 0,0 0,0 0,0 1,0-1,0 1,0 0,0 0,1 0,-1 0,0 1,0-2,0 1,1-1,-1 1,0-1,0 0,1 1,-1-1,1 0,-1 0,1 0,-1 0,1-1,0 1,-1-1,1 0,0 0,-1 1,1-1,-1 0,0 1,1-1,-1 1,0-1,1 0,-1 1,0 0,0 0,0 0,0 0,0 0,0 0,0 0,0 0,0 0,0 1,0 0,0 0,0 0,0 2,-1-1,1 0,0-1,0 1,0-1,0 1,-1 2,1-1,-1-2,1 0,-1 1,1-2,0 1,-1 0,0 0,1-1,-1 1,1-1,0 0,-1 0,1 0,-1-1,1 1,0 0,-1-1,1 1,0-1,0 1,0-1,1 0,-1 1,1-1,0 0,1-1,0 1,0 0,-1 0,1 0,0 0,-1 1,0-1,3-1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297 369,'2'0,"-4"0,2 0,0 0,0 0,0 0,0 0,0 0,0 1,1 0,-1 0,0 0,1 1,-1 0,0-1,1 0,-1 1,0-1,0 1,-1-1,1 1,0-1,-2 3,2-2,-1-1,0 1,-1 0,2-1,-1 0,0 0,0 0,1 0,-1-1,0 1,1-1,0 1,-1-1,1 0,-1 0,-1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228 369,'2'0,"-4"0,2 0,0 0,0 0,0 0,0 0,0 0,0 0,0 0,0 0,0 0,0 0,0 0,0 0,0 0,0 0,0 0,0 0,0 0,0 0,0 0,0 0,0 0,0 0,0 0,0 0,0 0,0 0,0 0,0 0,0 0,0 0,0 0,0 0,0 0,0 0,0 0,0 0,-1 1,1-1,0 0,-1 0,1 1,0-1,0 1,-1-1,1 1,0-1,-1 1,1-1,0 1,-1 0,1 0,-1-1,1 1,0 0,-1-1,1 1,0 0,0 0,-1 0,1-1,0 1,0-1,0 1,0 0,0-1,0 1,-1 0,1 0,0-1,0 1,0 0,0-1,0 1,0 0,1 0,-1 0,0-1,0 1,0-1,0 1,1 0,-1 0,0-1,0 1,0-1,1 0,-1 1,0 0,1-1,-1 1,1-1,-1 1,0-1,1 1,-1-1,0 1,1 0,0-1,-1 0,0 0,0 1,0-1,1 0,-1 0,0 1,0-1,0 0,0 0,1 0,-1 0,0 0,0 0,0 0,0 0,0 0,0 0,0 1,0-1,2-1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333 389,'2'0,"-4"0,1 0,1 0,0 0,0 0,0 0,-1 0,1 0,0 0,0 0,0 0,0 0,0 0,0 0,0 0,0 0,0 0,0 0,0 0,0 0,0 0,0 0,0 0,0 0,0 0,0 0,0 0,0 0,1 0,0 0,0 0,0 0,1 0,-1 0,2 0,-2 0,2 0,-1 0,0 0,-1 0,5 0,-4 0,2 0,-3 0,3 0,-3 0,1 0,0 0,-1 0,2 0,-2 0,1 0,-1 0,0 0,0 0,-1 0,1 0,0 0,-1 0,1 0,0 0,0 0,-1 0,0 0,1 0,-1 0,1 0,-1 0,1 0,-1 0,0 0,0 0,1 0,-1 0,0 0,0 0,0 0,0 0,1 0,-1 0,0 0,0 0,0 0,0 0,0 0,1 0,-1 0,0 0,0 0,0-1,0 1,0 0,0 0,0 0,0-1,0 1,0-1,0 1,0 0,0-1,-1 0,1 1,0-1,0 1,-1-1,1 1,0 0,0 0,0-1,0 1,-1 0,1 0,0 0,0 0,0-1,0 1,0 0,0 0,0 0,0 0,0 0,0 0,0 0,0 0,0 0,-1 0,1 0,0 0,0 0,0 0,0 0,0 0,0 0,0 0,1 1,-1 0,0 0,1-1,0 1,-1-1,1 1,0 0,-1-1,0 0,1 0,-1 0,0 1,0-1,1 0,-1 0,0 0,0 0,0 0,0 1,0-1,-1 0,1 1,0-1,-1 0,0 1,1-1,-1 0,1 1,-1-1,0 0,0 1,1-1,0 0,-1 1,1-1,-1 0,1 0,0 0,0 0,0 0,-1 0,1 1,0-1,0 0,0 0,0 0,0 0,0 0,0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428 359,'2'0,"-4"0,2 0,0 0,0 0,0 0,0 0,0 0,0 0,0 0,0 0,1 0,-1 0,0 0,0 0,0 0,1 0,-1 0,0 0,1 1,0-1,-1 0,2 0,-2 0,1 0,0 0,-1 0,1 0,-1 0,1 0,0 0,0 0,-1 0,1 0,0 0,0-1,-1 1,1-1,-1 1,1-1,0 0,-1 0,1 1,-1-1,0 1,0-1,0 1,0-1,0 0,0 0,-1 1,1-1,0 1,0 0,-1-1,1 0,0 1,-1 0,1 0,0-1,0 1,-1 0,1 0,0 0,-1 0,1 0,-1 0,1 0,-1 0,1 1,0-1,-1 0,1 1,-1 0,1 0,-1 0,1 0,-1 2,1-2,0 0,-1 3,1-3,0 1,0 2,0-3,0 1,0 2,0-3,0 1,0-1,0 1,0-1,0 1,0 0,0 0,0-1,-1 0,1 1,0-1,0 0,0 0,0 0,0-1,0 1,0 0,0 0,-1 0,1-1,0 1,0 0,0-1,0 1,-1 0,1-1,-1 0,1 1,0-1,0 0,-1 0,1 0,-1 1,1-2,0 1,-1 0,0-1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449 379,'2'0,"-4"0,2 0,0 0,0 0,0 0,0 0,0 0,-2 1,1-1,-2 0,2 0,-2 0,2 0,0 0,0 0,0 0,0 0,0 0,0 0,1 0,-1 0,0 0,1 0,0 1,-1-1,1 0,-1 0,1 0,0 0,0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473 372,'2'0,"-4"0,2 1,0-1,-1 0,0 2,0 0,0-1,1 0,-1 1,1-1,-1 0,1 1,0-1,-1 0,1 1,0 0,0-1,0 1,0-1,1 0,-1 1,1-1,0 0,0-1,0 1,-1-1,3 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1297 598,'0'-1,"0"1,0 0,0 0,0 0,0 0,0 0,0-1,0 1,0 0,0 0,0 0,0 0,0-1,0 1,0 0,1 0,-1-1,0 1,0 0,0 0,0-1,0 1,0 0,0-1,0 1,0 0,0-1,0 1,0 0,0 0,0 0,0 0,0 0,0-1,0 1,0 0,0 0,0 0,0 0,0 0,0 0,0 0,0 0,0 0,0 0,0 0,0 0,0 0,0 0,0 1,0 1,0-2,-1 1,1 0,0 0,0 0,0 0,0 0,-1 0,1 0,0 0,0-1,0 1,0 0,-1 0,1 1,0-2,0 1,0-1,0 0,0 1,0-1,0 0,0 1,-1-1,1 0,0 0,0 1,0-1,0 0,0 0,0 0,0 0,0 0,0 1,0-1,0 0,0 0,0 0,0 0,0 0,0 0,0 0,0 0,0 0,0 0,0 0,0 0,0 0,0 0,0 0,1 0,-1 0,0-1,1 1,-1 0,0 0,0-1,1 1,-1 0,0 0,0-1,0 1,0 0,1-1,-1 1,0 0,0 0,1-1,-1 1,0 0,0-1,0 1,0 0,0 0,0 0,0 0,0 0,0-1,0 1,1 0,-1 0,0 0,0 0,0 0,0 0,0 0,0 0,0-1,0 1,0 0,0 0,0 0,0 0,0 0,0 0,0 0,0 0,0 0,0 1,-1-1,1 0,0 1,-1-1,1 0,0 1,-1-1,1 1,0-1,0 0,0 0,-1 1,1-1,0 0,0 0,0 1,0-1,0 0,-1 0,1 1,0-1,0 0,0 0,0 0,0 0,0 0,0 0,0 0,0 1,0-1,0 0,0 0,-1-1,1 1,0 0,-1-1,1 0,0 1,-1-1,1 1,0-1,0 1,-1-1,1 1,0-1,0 1,-1-1,1 1,0-1,0 1,0 0,0-1,-1 1,1 0,0 0,0-1,0 1,0 0,0 0,0 0,0 0,0 0,0 0,0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487 386,'2'0,"-4"0,2 0,0 0,0 0,0 0,0 0,0 0,0 0,0 0,0-1,0 1,0 0,0 0,0 0,0 0,0 0,0 0,0 0,0 0,0 0,0 0,0 0,0 0,0 0,0 0,0 0,0 0,0 0,0 0,0 0,0 0,0 0,0 0,0-1,0 1,0 0,0 0,-1 0,1 0,0-1,0 1,0 0,0-1,0 1,0 0,0-1,0 1,0 0,0 0,0-1,0 1,0 0,0 0,1 0,-1 0,0-1,0 1,0 0,1 0,-1 0,0 0,0 0,1 0,-1 1,0-1,1 0,-1 0,0 1,0-1,1 1,-1 0,1-1,-1 1,0 0,0-1,0 1,0 0,0-1,0 1,-1 0,1 0,0-1,0 2,-1-2,1 1,0-1,0 1,0-1,-1 1,1-1,0 0,0 0,0 1,0-1,0 0,0 0,0 0,0 0,0 0,0 0,0 0,0 0,0 0,0 0,0 0,0 0,0-1,1 0,0-1,0 2,0-1,-1 0,1 0,-1 0,1 1,-1-1,1 1,-1-1,1 1,-1-1,0 1,0-1,1 1,-1 0,0 0,0-1,0 1,0 0,0 0,0 0,0 0,0 0,0 0,0 0,0 0,0 0,0 0,0 0,0 0,0 1,-1 0,1 0,-1-1,1 1,-1 0,1 0,0 0,0 0,0-1,-1 1,1 0,1-1,-1 1,0-1,0 1,0-1,0 0,1 1,-1-1,0 0,1 0,-1 1,1-1,-1 0,2-1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512 377,'2'0,"-4"0,2 0,0 0,0 0,0 0,0 0,0 0,0 0,0-1,0 1,0 0,0 0,0 0,0 0,0 0,0 0,0 1,0-1,-1 1,1 0,0 0,0 0,-1-1,1 1,0 1,-1 0,1 0,0-1,0 0,0 0,0 0,0-1,0 1,0 1,0-2,0 1,1 0,-1-1,0 1,0-1,1 1,-1-1,0 0,1 1,-1-1,0 0,0 1,1-1,-1 0,1 0,-1 0,2-1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525 379,'2'0,"-4"-1,2 1,0 0,0 0,0 0,0 0,0 0,0 0,0-1,0 1,0 0,0 0,0 0,0 0,0 0,0 0,0 0,0 0,0 0,0 0,0 1,0-1,0 2,0-2,-1 1,1 1,0-1,0 0,0 0,0 0,0 1,0-1,0-1,0 1,0 0,0 0,0-1,0 0,0 1,0-1,1 0,-1 1,0-1,1 1,0-1,0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518 387,'2'0,"-4"0,2 0,0 0,0 0,0 0,0 0,0 0,0 0,0 0,0 0,0 0,0 0,0 0,1 0,-1 0,2 0,-2 0,1 0,0 0,-1 0,1 0,0 0,0 0,0 0,-1 0,1 0,0 0,0 0,-1 0,1 0,1-1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538 376,'2'0,"-4"0,2 0,0 0,0 0,1 0,-1 1,0-1,1 1,-1-1,1 1,-1 1,1-1,-1 0,0 0,1 1,-1-1,0 1,0-1,0 0,0 0,0 0,0 0,-1 0,1 0,0 0,0 0,-1-1,1 0,0 1,0-1,0 0,0 0,0 1,0-1,0 0,0 0,0 0,0 0,0 0,0 0,0 0,0 0,0 1,0-1,-1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561 392,'2'0,"-4"0,2 0,1 0,-1 0,0 0,0 1,0-1,1 1,-1-1,0 1,0-1,0 1,0-1,0 1,-1 0,1 0,0 0,-1-1,1 1,0-1,0 0,-1 1,1-1,0 0,0 0,0 1,0-1,0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582 379,'2'0,"-4"0,2 0,0 0,0-1,0 1,0 0,0 0,0 0,0 0,0 0,0 1,0-1,1 0,-1 1,0 0,0-1,0 1,0 0,0-1,0 1,1 0,-1 0,0-1,0 1,1-1,-1 1,0-1,1 0,-1 0,1 1,-1-1,1-1,-1 1,1 0,-1 0,1 0,-1-1,1 1,0-1,-1 0,1 0,-1 1,0-1,0 1,1-1,-1 1,0 0,0-1,0 1,0 0,1 0,-1-1,0 1,0 0,0 0,0 0,0 0,0 0,0 0,0 1,0 0,0 0,0 0,0 0,0 0,0 1,0 1,1-2,-1 3,0-2,0 0,0 0,1 3,-1-3,0-1,0 1,-1-1,1 1,0-1,-1 1,1-1,-1 0,1 0,-1 0,0 0,0 0,0 0,0 0,0-1,1 0,-1 0,0 0,0 0,0 0,0-1,0 1,1 0,-1-1,1 1,0-1,0 0,0 0,1 0,-1 0,1 0,0 0,0 0,0 0,0 0,2-2,-1 2,0 0,-1 0,0 1,1-1,-1 0,0 1,0-1,1 0,-1 1,2-2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619 374,'2'0,"-4"0,2 0,0 0,0 0,0-1,0 1,0 0,0 0,0 0,0 0,0 0,0 0,0 0,0 0,0 1,0-1,-1 1,1 0,-1 1,0-1,0 2,1-2,-1 1,1 0,-1 0,1-1,0 1,-1-1,1 0,0 0,0 1,0 0,0-1,0 0,1 0,-1 0,0-1,1 0,-1 1,1-1,-1 0,1 0,1 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631 378,'1'0,"-1"0,0 0,0-1,0 1,0 0,0 0,0-1,0 1,0 0,0 0,0 0,0 0,0 0,0 0,0 0,0 0,0 0,0 0,0 0,0 0,0 1,-1 0,1 0,0 0,0 0,-1 0,1 0,0 0,0 2,-1-1,1-1,0 0,0 1,0-1,0 0,0 0,0 0,0 0,0-1,0 2,1-2,-1 1,1 0,-1 0,1-1,-1 0,1 1,-1-1,0 0,1 0,-1 0,1 0,-1 0,0 0,2-1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624 389,'2'0,"-4"0,2 0,0 0,0 0,0 0,0 0,0-1,0 1,0 0,0 0,0 0,1 0,0 0,-1 0,1 0,0 0,0 0,0 1,1-1,-1 0,1 0,-1 0,0 0,0 0,0 0,2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943 620,'2'0,"-4"0,2 0,0 0,0 0,0 0,0 0,0 0,0 0,0 0,0 1,-1-1,1 0,0 0,0 1,0-1,0 0,0 0,0 0,0 1,-1-1,1 0,0 1,0-1,0 0,0 0,-1 0,1 0,0 0,0 0,0 0,0 0,0 0,0 0,0 0,-1 0,1 0,0 0,0 0,0 0,0 0,0 0,0 0,0 0,0 0,0 0,0-1,0 1,0 0,0 0,0 0,0 0,0 0,0 0,0 0,0 0,0 0,0 0,0 0,0 0,0 0,0 1,0-1,0 0,-1 1,1-1,0 0,0 1,0-1,-1 0,1 0,0 0,0 0,0 0,0 0,0 0,0 0,0 0,0 0,0 0,0 0,-1 0,1-1,0 1,0 0,0-1,0 1,0 0,0 0,0 0,0-1,0 1,0 0,0 0,1 0,-1 0,0 0,0 0,0 0,0 0,0 0,0 0,0 0,0 1,1-1,-1 0,0 1,0-1,0 0,0 0,0 0,0 0,0 1,0-1,0 0,0 0,0 0,0 0,0 0,0 0,0 0,0 0,0 0,0-1,0 1,0-1,0 1,0 0,0 0,0 0,0-1,1 1,-1 0,0 0,0 0,0 0,0 0,1 0,-1 0,0 1,0-1,1 0,-1 0,0 1,0-1,0 0,0 0,0 0,0 0,0 1,0-1,0 0,0 0,0 0,0 0,0 0,0 0,-1 0,1-1,0 1,0 0,0-1,0 1,0 0,0 0,0 0,0 0,0-1,0 1,0 0,0 0,0 0,0 0,0 0,0 0,0 0,0 0,0 0,0 0,0 0,0 0,0 0,0 0,0 0,0 0,0 0,0 0,0 0,0 0,0-1,0 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650 378,'2'0,"-5"0,3 0,0 0,0 0,0 0,0 0,0 0,1 0,-1 0,0 1,1 0,-1-1,1 1,-1 0,0 0,1 2,0-2,-1 0,0 0,1 3,-1-3,0 0,0 2,0-2,0 0,-1 0,1 0,0-1,0 1,0-1,0 0,-1 0,1 1,0-1,0 0,0 0,0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665 365,'2'0,"-4"1,3-1,-1 1,1 0,0 0,-1 0,1 0,0 1,0-1,0 0,0 1,0-1,-1 1,1-1,0 1,0 1,-1-2,0 1,0 1,0 0,0-1,-2 1,2-1,-2 1,1-1,0-1,0 1,0-1,0 0,0 0,0 0,-1 1,1-2,0 1,0 0,0-1,1 0,-1 1,1-1,0 0,-1 0,1 0,0 0,0 0,0 0,0 0,-1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466 389,'2'0,"-4"1,2-1,0 0,0 0,0 0,0 0,0 0,0 0,0 0,0 1,0-1,0 0,0 1,0-1,0 1,0-1,0 1,0-1,0 1,0 1,0-2,0 1,0 0,0 0,1 0,-1 0,0 0,0-1,0 1,0 1,1-1,-1 0,0-1,0 1,0-1,1 1,-1 0,0 0,1-1,-1 1,1 0,-1-1,0 1,1-1,-1 1,0-1,0 0,1 1,-1-1,0 0,0 0,0 0,0 1,1-1,-1 0,0 0,0 0,0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520 366,'2'0,"-4"0,2 1,0-1,0 0,0 0,0 0,0 0,0 0,0 1,0-1,-1 0,1 0,0 0,0 0,0 0,0 0,0 0,0 0,0 0,0 0,0 0,0 0,0 0,0 0,0 0,0 0,0 0,0 0,0 0,0 0,0 0,0 0,0 0,0 0,0 0,0 0,0 0,0-1,0 1,0-1,0 1,0-1,0 1,1-2,-1 1,0 0,0 0,1 0,-1 0,1-1,-1 1,0-1,1 1,-1 0,1 0,-1 0,0 0,1 0,-1 0,1 0,-1 0,1-1,0 1,-1 0,1 0,-1-1,1 1,-1 0,1 0,-1 0,0 0,1 0,-1 0,1-1,-1 1,1 0,-1 0,1 0,-1 0,1 0,-1 0,1 0,-1 0,1-1,-1 1,1 0,-1 1,1-1,-1 0,0 0,1 0,-1 0,0 0,0 0,0 0,1 0,-1 1,0-1,0 0,0 0,0 0,0 0,-1-1,1 1,0 0,0 0,-1 0,1 0,-1 0,1 0,-1-1,0 1,1 0,-1 0,0 0,1 0,-2-1,2 1,-1 1,1-1,-1 0,1 0,-1 0,1 0,-1 1,1-1,-1 0,1 0,0 0,0 0,-1 1,1-1,0 0,0 1,0-1,0 0,0 0,0 0,0 0,0 1,0-1,1-1,-1 1,0 0,1-1,-1 1,1 0,0 0,-1 0,1 0,0 0,-1 0,1 1,-1-1,1 0,0 0,-1 0,2 0,-2 0,1 0,0 0,0 0,0 0,0-1,0 1,0 0,-1 0,1 0,0 0,0 0,-1 0,1 0,0 1,0-1,-1 0,1 0,0 0,-1 0,2-1,-2 1,1 1,0-1,-1 0,1 0,1-2,-2 2,1 0,-1 0,1 0,0 0,-1 0,1 0,-1 0,1 0,0 0,-1 0,1-1,0 1,-1-1,1 1,0 0,-1 0,2-1,-1 1,-1 0,1-1,0 1,0 0,0 0,-1 0,1 0,1-1,-1 1,0 0,2-1,-2 1,1-2,0 2,-1-1,0 1,1 0,-1 0,2-1,-1 1,-1 0,0 0,0 0,1 0,-1 1,0-1,0 0,1 0,0 0,0 0,0 0,1 0,-2 0,1 1,-1-1,2 0,-2 1,0 0,0-1,0 1,0 0,0-1,0 1,0 0,-1 0,1 0,0 0,0 0,-1-1,1 1,0 0,0 0,-1 0,1 0,0 0,1-1,0 1,-1 0,-1 0,1 0,0 0,-1-1,1 1,0 0,0 0,-1 0,1 0,0 0,-1 0,1 0,-1-1,1 1,1 0,-2 0,1 0,0-1,0 1,0 0,0 0,-1 0,1-1,-1 1,1 0,0 0,-1 0,1-1,0 1,-1 0,1-1,-1 1,1 0,-1 0,1-1,-1 1,1-1,0 0,0 1,-1-1,1 1,-1-1,1 1,0-1,0 0,-1 1,1-1,-1 1,1-1,-1 1,0-1,1 1,0-1,-1 0,1 0,-1 1,0-1,1 1,-1-1,1 0,-1 1,0 0,1-1,-1 1,0-1,0 1,0 0,0-1,0 1,0 0,0 0,1-1,-1 1,0 0,0 0,0-1,0 1,0-1,0 1,0-1,0 1,0 0,0-1,0 1,0 0,0-1,0 1,0 0,0-1,1 1,-1-1,0 1,0 0,0-1,0 1,0 0,0-1,0 1,0 0,0 0,0-1,0 1,0 0,0 0,0-1,0 1,0 0,0-1,0 1,0 0,0-1,0 1,0 0,0 0,0 0,0 0,0 0,0 0,0 0,0-1,1 1,-1 0,0 1,0-1,1 1,0 0,-1-1,1 1,0 0,-1 0,1 0,-1-1,0 1,1-1,-1 1,0-1,0 1,1-1,-1 0,0 0,0 1,0-1,0 0,0 0,0 0,1 1,-1-1,0 0,0 0,0 0,0 0,0 0,0 0,0 0,0 0,0 0,0-1,-1 1,1-1,0 0,-1 1,1-1,-1 0,1 0,0 1,-1 0,1-1,0 0,-1 1,1 0,0-1,0 1,-1 0,1 0,0 0,0-1,0 1,-1 0,1 0,-1-1,1 1,0 0,-1 0,1 0,-1 0,0 0,1 0,-1 0,0 0,1 0,-1 1,-1-1,1 0,0 0,0 1,1-1,-2 1,2-1,-1 0,1 0,-1 1,1-1,-1 0,1 0,0 1,-1-1,1 0,0 0,-1 1,1-1,0 0,0 0,0 0,0 0,-1 0,1 0,0 0,0 1,0-1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820 133,'2'0,"-4"-1,1 1,1 0,0 0,0 0,0 0,0 0,0 0,0 0,0 0,0 0,0 0,0 0,0-1,0 1,0 0,0 0,0 0,0 0,0 0,0 0,0 0,0 0,0 0,0 0,0 0,0 0,0 0,0 1,1-1,-1 2,0-2,0 1,0 1,0-1,0 0,0 0,1 0,-2 0,1 1,0-1,0 1,0-1,0 1,0-1,0 0,-1 1,1-1,0 1,-1-1,1-1,0 1,-1 0,1 0,-1 1,0-1,1 0,-1-1,0 1,0 0,1-1,-1 1,0 0,0 0,0-1,0 1,-1-1,1 1,0-1,-1 2,0-2,1 0,0 1,-1-1,0 1,0-1,1 1,0-1,0 0,-1 1,1-1,-2 1,2-1,-1 1,0-1,1 0,0 1,0-1,-1 0,0 1,1-1,0 0,0 0,0 0,0 1,-1-1,1 0,0 1,0-1,0 0,1 0,-1 0,-1 1,1-1,0 0,-1 1,1-1,0 1,0-1,1 0,-1 1,0-1,0 0,1 1,-1-1,0 1,0-1,1 1,-2 0,1-1,0 1,0-1,0 1,0 1,0-2,0 1,0 0,0-1,0 1,1 0,-1 0,-1 0,1 0,0 1,0-1,0 0,0 0,1 0,-1 0,0 0,0 1,0-1,1 0,-1 0,0 0,1 0,-1 1,1-1,-1 0,1 0,-1 2,0-2,1 1,-1-1,1 0,0 1,-1 0,1 0,0 1,-1-2,1 0,0 2,-1-1,1-1,0 0,-1 1,1-1,0 0,-1 1,1-1,-1 2,1-2,-1 2,0-2,1 0,0 1,-1-1,0 2,1-2,-1 0,1 0,0 0,-1 0,1 1,-1 0,1-1,-1 0,1 0,0 0,-1 0,1 1,-1-1,1 0,0-1,-1 1,1 0,0 0,-1 0,1 0,-1 0,1 0,-1 0,1 0,0 0,-1 1,0-1,1 0,-1 0,1 0,-1 0,0 0,1 0,-1 0,0 1,0-1,1 0,-1 1,0-1,1 0,-1 0,0 0,1 0,-1 0,0 0,1 0,-1-1,0 2,0-1,1-1,0 1,-1-1,1 1,-1 0,0 0,1-1,0 1,-1-1,1 1,-1-1,0 1,1-1,0 1,0-1,0 0,-1 0,1 1,0-1,-1 1,1-1,-1 0,1 1,0-1,-1 1,1-1,-1 0,1 1,0-1,-1 1,1-1,0 0,0 0,-1 1,1-1,0 0,0 0,-1 1,1-1,-1 1,1-1,-1 1,1-1,0 0,-1 1,1-1,0 0,-1 1,1-1,-1 1,1-1,0 1,-1-1,1 0,0 1,-1-1,1 0,0 0,0 1,-1-1,1 0,0 1,0-1,-1 0,1 0,0 1,0-1,0 0,-1 0,1 1,0-1,0 0,0 0,-1 1,1-1,0 0,0 0,-1 0,1 1,0-1,0 0,0 0,0 0,0 0,0 0,0 0,0 0,0 0,0 0,0 0,-1 0,1 0,0 0,0 0,0 0,0 0,0 0,-1 0,1 0,0 0,0 0,0 0,0-1,-1 1,1 0,0-1,0 1,0 0,-1 0,1-1,0 1,0 0,0 0,0-1,0 1,0 0,0-1,0 1,0 0,0 0,0-1,0 1,0 0,0 0,0 0,0-1,0 1,0 0,0 0,0 0,0 0,0 0,0 0,0 0,0 0,0-1,0 1,0 0,0 0,0 0,0 0,0 0,0 0,0 0,0 0,0 0,0 0,0 0,0 0,0 1,0-1,0 1,0-1,0 1,0-1,0 1,0-1,0 1,0 0,0-1,0 1,0-1,1 1,-1 1,0-2,0 1,0-1,0 1,0-1,1 0,-1 1,0-1,0 0,0 1,0-1,0 0,0 0,0 0,0 0,0 0,0 0,0 0,0 0,1 0,-1 0,0 0,0 0,1 0,-1 0,1 0,-1 0,1 0,0-1,0 1,0 0,0-1,-1 1,1-1,0 1,-1 0,1-1,0 1,-1 0,1-1,0 1,-1 0,0 0,1 0,-1-1,0 1,1 0,-1 0,0 0,0 0,0 0,0 0,1 0,-1 0,0-1,0 1,0 0,1-1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509 361,'2'0,"-4"0,2 0,0 0,0 0,0 0,0 0,0 0,0 0,0 0,0 0,0 0,0 0,0 0,0 0,0 0,0 0,0 0,0 0,0 0,0 0,0 0,0 0,0-1,0 1,0 0,0 0,0 0,0 0,0 0,0 0,0 0,0-1,0 1,0 0,0 0,0 0,0 0,0 0,0-1,0 1,0 0,0 0,0 0,0 0,0 0,1 0,-1 0,0 0,0 0,0 0,0 0,0 0,0 0,1 1,0 0,0-1,-1 1,1 0,0 0,0 0,0 1,-1-1,1 0,0 0,0 0,-1 0,1 0,-1 0,1 0,-1-1,1 1,-1-1,0 1,0-1,0 0,0 0,0 0,1 1,-1-1,0 0,0 0,0 0,0 0,0 0,0 0,1 0,-1 0,1-1,-1 1,0 0,1 0,-1-1,1 1,0-1,-1 1,1-1,0 1,-1-1,1 1,-1-1,0 1,1-1,-1 1,1 0,-1-1,0 1,0 0,1 0,-1 0,0-1,0 1,0 0,0 0,0 0,2-1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237 461,'2'0,"-4"0,2 0,0 0,0 0,0 0,0 0,0 0,0 0,0 0,0 0,0 0,0 0,0 0,0 0,0 0,0 0,0 0,0 0,0 0,0 0,0 0,0 1,0-1,0 0,0 0,0 0,0 1,0-1,0 0,0 1,0-1,0 1,0 0,1 0,-1-1,0 2,-1-1,1 1,0 1,0-2,0 0,0 0,0 2,0-1,0-1,0 1,0-1,0 1,0-1,0 1,0 0,0 1,0-1,0-1,-1 0,1 0,0 1,0-1,0 0,0 0,0 0,-1 0,1 0,0 0,0 0,0 0,-1-1,1 1,0-1,0 1,0-1,-1 0,1 0,0 1,0-1,0 0,0 0,0 0,-1 0,1 0,0 0,0 0,0 0,0 0,0 0,0-1,0 1,0-1,0 1,0-1,0 1,1-1,-1 1,1-1,-1 1,1-1,-1 1,0 0,1-1,-1 1,0 0,1 0,0 0,-1 0,1 0,0 0,-1 0,1 0,0 0,-1 0,1 1,0-1,-1 0,1 0,-1 0,2 1,-1-1,0 1,-1-1,1 0,0 0,-1 1,1-1,0 0,0 0,0 0,-1 0,1 0,-1 0,1 0,0 0,-1 0,1-1,-1 1,1 0,0 0,0-1,-1 1,1 0,-1 0,1-1,-1 1,1 0,-1-1,1 1,-1 0,1-1,1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276 501,'2'0,"-4"0,2 0,0 0,0 0,0 0,0 0,0 0,0 0,0 0,1 0,-1 0,1 0,0 0,-1 0,2 0,-2 0,1 0,0 0,-1 0,1 0,0 0,-1 0,1-1,-1 1,0 0,1 0,-1 0,0 0,0 0,1 0,-1 0,0-1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273 491,'2'0,"-4"0,2 0,0-1,0 1,1 0,0 0,0 0,-1 0,1 0,0 0,-1 0,1 0,0-1,0 1,0 0,0 0,0 0,-1 0,1 0,-1 0,0 0,2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332 434,'2'0,"-4"0,2 0,0 0,0 0,0 0,0 0,0 0,0 0,-1 0,0 0,0 0,1 0,-1 1,0-1,0 1,0 0,0-1,0 1,0 0,0 1,0 0,1-1,-1 1,1-1,-1 1,0 0,1 0,-1 1,0-1,1 1,-1-1,1 1,0-1,-1 1,1-1,0 1,0-1,0 1,0-1,0 0,0 1,0-1,0 0,0 0,1 3,-1-3,0 1,0-1,1 1,-1-1,0 0,0 0,1 0,-1-1,0 1,0 0,0-1,0 0,-1 1,1-1,0 0,-1 0,1 0,-1 0,1 0,-1 1,1-2,-1 1,0-1,1 1,-1-1,0 1,0-1,1 1,-1-1,0 0,1 0,-1 0,0 1,0-1,0 0,0 0,0 0,0 0,1-1,-1 1,1 0,0 0,-1 0,1 0,0-1,-1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942 620,'2'0,"-4"0,2 0,1 0,-1 0,0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340 468,'2'0,"-4"0,3 0,-1 0,0-1,0 1,0 0,0 0,0 0,0 0,0 0,0 0,0-1,0 1,0 0,0 1,0-1,0 0,0 1,1 1,-1-1,0 2,0 0,0-1,1 0,-1 0,0 0,0 0,0 2,0 0,0-2,0-1,0 1,0-1,0 1,0-1,0 0,0 1,0-1,0 0,0-1,0 0,0 1,0-1,1 0,-1 1,0-1,0 0,0 0,0 0,0 0,0 0,2-1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354 481,'2'0,"-4"0,2 0,0 0,0 0,0 0,0 0,0 0,0 0,0 0,0 0,0 0,0 0,0 0,0 1,1-1,-1 1,0-1,0 1,0 0,1 0,-1 1,0-1,1 1,-1 0,0-2,0 1,0 0,0 0,0-1,0 0,0 0,0 0,0 1,0-1,0 0,0 0,0 0,0 0,0-1,0 0,0 1,0-1,0 0,0 0,0 1,0-1,1 0,-1-1,1 1,-1 0,1-1,0 1,0 1,-1-1,1 0,0 0,0 0,0 1,-1-1,1 1,-1-1,1 1,0 0,0-1,0 1,-1 0,1 0,-1 0,1 0,-1 0,1 0,-1 0,2 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391 464,'2'0,"-4"0,2 0,0 0,0 0,0-1,0 1,0 0,0 0,0 0,0 0,0 0,0 0,0 0,0 0,0 0,0 0,-1 1,1-1,-2 2,1-1,0 0,0 0,-1 1,1-1,0-1,0 2,0-2,1 0,0 1,-1-1,1 0,0 1,0-1,0 0,0 0,0 0,-1 0,1 0,0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353 462,'2'0,"-4"0,2 0,0 0,0 0,0 0,0 0,-1 0,1 0,0 0,0 0,0 0,0 0,0 0,0 0,0 0,0 0,0 0,1 0,-1 0,1 0,0 0,0 0,0 0,0 0,0 0,0 0,1 0,-1 0,0 0,1 0,-1 0,0 0,-1 0,1 0,-1 0,1 0,-1 0,0 0,0 0,1 0,-1 0,0 0,0-1,0 1,0 0,0 0,0 0,0 0,0-1,0 1,0 0,0-1,0 1,0 0,0-1,0 1,0 0,-1 0,1 0,0 0,0 0,0-1,0 1,0 0,0 0,0 0,0 0,0 0,1 0,-1 0,1 1,-1-1,1 0,-1 1,0-1,0 1,0-1,0 0,0 1,0-1,0 1,0-1,-1 2,0-2,1 1,-1-1,1 0,-1 1,1-1,-1 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399 471,'2'0,"-4"-1,2 1,0 0,0 0,0-1,0 1,0 0,0 0,0 0,0 0,0 0,0 0,0 0,0 0,0 0,0 0,0 0,0 1,0 0,0 1,0-1,0 1,0-1,0 1,0 0,0 0,0 0,0 0,0 2,0 0,-1-3,1 1,0 0,0-1,0 0,-1 2,1-2,0 0,0 0,0 0,0 0,1 0,-1-1,0 1,0-1,0 0,0 1,0-1,0 0,0 0,0 0,0 0,1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425 497,'2'0,"-4"0,2 0,0 0,0-1,0 1,0 0,0 0,0-1,-1 1,1 0,0-1,0 1,-1 0,1 0,0 0,-1 0,0 0,0 0,0 0,1 0,-1 0,0 0,1 0,-1 1,1-1,-1 0,1 0,-1 1,1-1,-1 1,0-1,1 1,0-1,-1 1,1-1,0 0,0 1,0-1,0 1,0-1,0 0,0 1,0-1,0 0,0 0,0 1,0-1,0 0,0 0,0 1,0-1,1 0,-1 0,0 0,0 1,1-1,-1 0,0 0,0 0,1 0,-1 0,0 0,0 0,1 0,0 0,-1-1,1 0,0 1,-1-1,1 1,0-2,0 1,-1 1,1-3,1 1,-2 1,1 0,-1 0,1-1,0-2,-1 3,1 0,-1-1,0 1,1 0,-1 0,1-1,-1 0,1 1,-1 0,0 0,0 0,1 0,-1 1,0-1,0 0,0 1,1-1,-1 1,0-1,0 1,0 0,0 0,0-1,0 1,0 0,0 0,0 0,0 0,0 0,0 0,0 0,0 0,0 0,0 0,0 0,0 0,0 1,0 0,0 1,0-1,-1 0,1 0,0 0,0 1,0-1,0 0,-1 1,1 0,0 1,-1-2,1 0,0 0,0 0,0 0,0 0,0 0,0 0,0 0,0 0,0-1,0 1,0 0,0 0,0 0,0 0,0-1,0 1,0-1,0 1,1-1,-1 1,0-1,0 0,0 1,0-1,1 0,-1 0,0 1,0-1,1 0,-1 0,0 0,0 0,1 0,-1 1,1-1,0-1,-1 1,1 0,-1 0,1-1,-1 1,1-1,-1 1,1-1,-1 1,0-1,1 0,-1 1,0-1,1 1,-1-1,0 0,1 1,-1-2,0 2,0-1,0 0,1 1,-1-1,0 0,0 1,0-1,0 0,0 0,0 0,0 1,0-1,0 1,0-1,0 1,0-1,0 1,0-1,0 0,0 1,0-1,0 1,0 0,1-1,-1 1,0 0,0 0,0 0,0 0,0 0,0-1,0 1,0 0,0 0,0 0,0 0,-1 0,1 0,0 0,0 0,0 0,0 0,0 0,0 0,0 1,0 0,0-1,0 1,-1 1,1 0,0-1,0 0,0 0,0 0,0 0,0 0,0 0,0 0,0 0,0 0,0-1,0 1,0 0,0 0,0 0,0 0,0-1,0 1,0-1,0 1,1-1,-1 0,0 1,0-1,0 0,0 0,1 1,-1-1,0 0,0 0,0 0,0 0,0 0,0 0,0 0,0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435 489,'2'0,"-4"0,2 0,0 0,0 0,0 0,-1 0,1 0,0 0,0 0,0 0,0 0,0 0,0 0,0 0,0 0,1 0,-1 0,1 0,0 0,0 0,-1 0,2 0,-1 0,0 0,-1 0,1 0,-1 0,0 0,1 0,-1 0,0 0,1 0,-1 0,0 0,0 0,0 0,0 0,0 0,0 0,0 0,0 0,0 0,0 0,0 0,0 0,0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449 680,'2'0,"-4"0,2 0,0 0,0 0,0 0,0-1,0 1,0 0,0 0,0 0,0 0,0 0,0 0,0 0,-1 0,1 0,-1 0,1 1,-1-1,0 1,0-1,1 1,-1 0,0-1,0 1,1 0,-2 1,1-1,1 0,-1 0,0 0,1 0,-1 0,1 0,0 0,-1 2,1-2,-1 0,1 1,0-1,0 1,0-1,0 0,-1 1,1 1,0-2,0 1,0-1,0 1,1-1,-1 1,0 0,0-1,0 1,0 0,1 0,-1-1,0 1,0-1,1 1,-1 1,0-1,1 0,-1 1,0-2,0 0,0-1,0 1,0 0,0-1,0 1,0-1,0 0,0 0,0 1,0-1,0 0,0 0,-1 1,1-1,0 0,-1 0,1 0,-1 0,0 0,1 0,-1 0,1 0,-1 0,1 0,0 0,-1 0,1-1,0 1,-1 0,1 0,0-1,0 1,0 0,0 0,0-2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465 705,'2'0,"-4"0,2-1,0 1,0 0,0 0,0 0,0 0,0 0,0 0,0 0,0 0,0 0,0 0,0 0,0 0,1 0,-1 0,1 0,-1 0,1 0,-1 0,1-1,0 1,-1 0,1 0,-1-1,1 1,-1-1,2 0,-2 1,0-1,0 1,0 0,0-1,1 1,-1 0,-1-1,1 1,0 0,0-1,0 1,0 0,-1 0,1-1,-1 1,1 0,0 0,-1 0,1 0,0 0,-1 0,1 0,-1 0,1 0,-1 1,1-1,-1 0,1 1,0-1,-1 1,1-1,-1 2,1-1,0 0,-1 1,1 1,0-2,0 0,0 0,-1 1,1-1,0 0,0 0,0 0,0 0,0 0,0 0,0 0,0 0,0 0,0 0,0-1,0 1,0 0,0-1,0 1,0 0,0-1,0 0,0 1,0-1,-1 1,1-1,0 0,0 1,0-1,0 0,-1 1,1-1,0 0,0 0,0 0,0 0,0 0,0 0,-1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475 716,'2'0,"-4"0,2 0,0 0,0 0,0 0,0 0,0 0,0 0,0 0,-1 0,0 0,-1 0,1 0,0 0,0 1,-1-1,1 0,0 0,0 0,0 0,0 0,1 0,-1 0,1 0,-1 0,1 0,0 0,0 0,0 0,-1 0,1 0,0 0,0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218 225,'2'0,"-5"0,3 0,-1 0,-1 0,0 0,1 0,0 0,0 0,0 1,0-1,1 0,-1 0,1 0,0 0,-1 0,1 0,0 0,0 0,0 0,-1 0,1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937 621,'2'0,"-4"0,2 0,0 0,0 0,0 0,0 0,0 0,0 0,0 0,0 0,0 0,0 0,0 0,0 0,0 0,0 0,0 0,0 0,0 0,0 0,0 0,0 0,0 0,0-1,0 1,0 0,0 0,0-1,0 1,0 0,-1 0,1-1,0 1,0 0,0-1,0 0,0 1,-1-1,1 1,0-1,0 1,0-1,-1 1,1-1,0 1,0-1,0 1,0 0,0-1,-1 0,1 1,0-1,0 1,0-1,-1 1,1-1,0 1,0-1,0 1,0-1,-1 0,1 0,0 1,0-1,0 0,0 1,-1-1,1 0,0 1,0-1,0 1,0-1,-1 0,1 1,0-2,0 1,0 0,0 1,-1-1,1 1,0-1,0 1,0 0,0-1,0 0,0 1,0-1,-1 0,1 1,0-1,0 0,0 1,0-1,0 0,0 1,0-1,-1 1,1-1,0 0,0 1,0-1,0 0,0 1,0-1,-1 1,1-1,0 0,0 1,0-1,0 1,0-1,0 1,0-1,0 0,-1 1,1-1,0 1,0-1,0 0,0 0,-1 0,1 1,0-1,0 0,0 1,-1-1,1 0,0 1,0-1,0 0,0 1,-1-1,1 0,0 1,0-1,0 0,0 0,0 0,0 0,0 1,0-1,-1 0,1 0,0 0,0 1,0-1,0 0,0 1,0-1,0 0,0 1,0-1,1 1,-1-1,-1 0,1 1,0-1,0 0,0 1,0-1,0 0,0 0,0 0,0 0,0-1,0 2,1-1,-1 0,0-1,0 1,0 0,0 0,0 0,1 0,-1 0,0 0,0 1,1-1,-1 0,0 0,1 0,-1 0,0 0,1 0,-1 0,0 0,0 0,0 0,1 1,-1-1,0 0,0 1,0-1,0 0,1 0,-1 0,0 0,0 1,0-1,0 1,1-1,-1 0,0 0,0 1,0-1,0 1,1-1,-1 1,0-1,0 1,0-1,0 1,1-1,-1 1,0-1,0 1,0-1,0 1,0 0,0-1,0 1,1-1,-1 1,0-1,0 1,0-1,0 0,0 1,0-1,0 1,0-1,0 1,0-1,0 1,0-1,0 1,0-1,0 1,0 0,0-1,0 1,0 0,0-1,1 1,-1 0,0-1,0 1,0 0,0-1,0 1,0 0,0-1,0 1,0-1,0 1,0 0,0 0,0-1,0 1,0 0,0 0,0-1,0 1,0 0,0 0,1 0,-1-1,0 1,0 0,0 0,0-1,0 1,0 0,0 0,0 0,0 0,0-1,0 1,0 0,0 0,0 0,0-1,0 1,0-1,0 1,0 0,0 0,0-1,0 1,0 0,0-1,0 1,1 0,-1-1,0 1,0 0,0 0,0 0,0-1,0 1,0 0,0-1,0 1,0 0,0 0,0 0,0-1,0 1,0 0,0 0,0 0,0 0,0 0,0-1,0 1,0 0,0 0,0 0,0 0,0-1,0 1,0 0,0 0,0-1,0 1,0 0,0 0,0 0,0-1,0 1,0 0,0-1,0 1,0 0,0-1,0 1,0 0,1 0,-1 0,0 0,0-1,0 1,0 0,0 0,0 0,0 0,0 0,0 0,0 0,0-1,0 1,0 0,0 0,0 0,0 0,0 0,0 0,0 0,0 0,0 0,0 0,0 0,0 0,0 0,0 0,0 0,0 0,0 0,0 0,0 0,0 0,0 0,0 0,0 0,1 1,-1-1,0 1,0-1,1 0,-1 1,0-1,0 1,0-1,1 1,-1-1,0 1,0-1,0 0,1 1,-1-1,0 0,0 1,0-1,0 0,0 0,0 0,0 1,1-1,-1 0,0 0,0 0,0 0,0 0,0 0,0 0,0 0,0 0,0 0,0 0,0 0,0 0,0 0,0 0,0 0,0 0,0 0,0 0,0 0,0 0,0 0,0 0,0 0,0 0,0 0,0 0,0 0,0 0,0 0,0-1,0 1,0-1,0 1,0 0,-1 0,1-1,0 1,0 0,0 0,0-1,0 1,0 0,0 0,0 0,0-1,-1 1,1 0,0 0,0 0,0 0,0 0,0-1,0 1,0 0,0 0,0 0,-1 0,1 0,0 0,0 0,0-1,0 1,0 0,-1 0,1 0,0 0,0 0,0 0,0 0,0 0,0 0,0 0,0 0,-1 0,1 0,0 0,0 0,0 0,0 0,0 0,0 0,0 0,0 0,0-1,0 1,0 0,-1 0,1 0,0 0,0 0,0 0,-1 0,1 0,0 0,-1 0,1 0,0 0,-1 1,1-1,0 0,0 0,0 0,0 0,0 0,0 0,-1 0,1 0,0 0,0 0,0 0,0 0,0 0,0 0,0 0,0 0,-1 0,1 0,0 0,0 0,0 0,0 0,-1 0,1 1,-1-1,1 0,0 0,-1 0,1 0,0 0,0 1,0-1,-1 0,1 0,0 0,0 0,-1 0,1 0,0 1,-1-1,1 0,0 0,0 0,-1 0,1 0,0 1,0-1,0 0,0 0,0 0,0 0,0 0,-1 0,1 0,0 0,0 0,0 0,0 0,0 0,0 0,0 0,0 0,0 0,0 0,0 0,0 0,2 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486 706,'2'0,"-3"-1,1 1,0 0,0 0,0 0,0 0,0 0,0 0,0-1,1 1,-1 0,0 0,0 0,0 0,0 0,0 0,0 0,-1 1,1-1,0 1,-1 0,1 0,-1 0,1 0,0 0,-1 0,1 1,0-1,-1 1,1-1,0 1,0-1,0 1,0-1,0 0,0-1,1 1,-1 0,0 0,1 0,-1 0,0-1,1 1,-1-1,0 1,1-1,-1 1,0-1,1 0,0 1,-1-1,1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501 716,'2'0,"-4"0,2 0,0 0,0 0,0 0,0 0,-1 0,1 0,0 0,0 0,-1 0,1 0,0 0,0 0,-1 0,1-1,0 1,0 0,-1 0,1 0,0 0,0-1,0 1,0 0,0 0,0-1,0 1,0 0,0 0,0 0,0 0,0 0,0-1,0 1,0 0,0 0,1 0,-1 0,0 1,1-1,-1 0,0 0,1 1,-1 0,0 0,0 0,1 0,-1 0,0-1,0 1,-1 0,1 0,0 0,0 0,0 0,-1-1,1 1,0-1,0 0,0 1,0-1,0 0,0 0,-1 0,1 0,0 0,0 0,0 0,0 0,0 0,0 0,0 0,0 0,0 0,0 0,0 0,0-1,1 0,-1 0,1 0,-1 0,1 0,-1 0,1 1,-1-1,0 1,1-1,-1 1,0-1,1 1,-1-1,0 1,0 0,0 0,0-1,0 1,1 0,-1 0,0 0,0 0,0 0,0 0,0 0,-1 0,1 1,0-1,0 1,0-1,0 0,-1 2,1-2,0 2,0-1,0-1,0 1,0-1,0 1,0 0,1 0,-1-1,0 0,0 1,1-1,-1 0,0 0,1 0,-1 0,2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518 710,'2'0,"-4"-1,2 1,0 0,0 0,0 0,0 0,0 0,0-1,0 1,0 0,0 0,0 0,0 0,0 0,0 0,0 0,0 1,0-1,0 1,0 0,-1 0,1 1,0-1,-1 0,1 0,0 0,0 0,0 0,-1 0,1 0,0 0,0 0,0-1,0 1,1-1,-1 1,0 0,0-1,0 1,1-1,-1 0,0 1,0-1,0 0,1 0,-1 0,0 1,1-1,-1-1,2 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532 707,'2'0,"-4"0,2 0,0-1,0 1,0 0,0 0,0 0,0 0,0 0,0 0,0 0,0 0,0 0,0 0,0 0,0 0,-1 2,1-1,0 0,0 1,-1-1,1 1,0-1,0 0,0 0,0 0,-1 0,1 1,0-1,0-1,0 1,0 0,0 0,0-1,0 1,0-1,0 1,0-1,0 0,1 0,-1 1,0-1,0 0,1 0,-1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519 719,'2'0,"-4"0,2 0,0 0,0 0,0 0,0 0,0 0,0 0,1 0,-1-1,1 1,0 0,0 0,0 0,0 0,0 0,0 0,-1 0,1 0,0 0,0 0,-1 0,1 0,0 0,-1 0,1 0,0 0,-1 0,0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541 708,'2'0,"-4"0,2 0,0 0,0 0,0 0,0 0,0 0,0 0,0 0,0 0,0 0,0 0,0 0,0 0,0 0,0 0,0 0,0 0,0 0,1 0,-1 0,0 1,0 0,1-1,-1 1,0-1,0 1,1 0,-1 1,0-1,1-1,-1 1,0 1,0-1,0 0,0 0,0 0,0-1,0 1,-1 0,1 0,0-1,0 1,0 0,-1-1,1 0,0 1,0-1,0 0,0 0,0 1,0-1,-1 0,1 0,0 0,0 0,0 0,0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552 726,'2'0,"-4"0,2 0,0 0,0 0,0 0,0 0,0 0,0 0,0 1,-1 0,1 0,0-1,0 1,-1 0,1-1,0 1,-1-1,1 1,-1-1,1 1,0-1,-1 1,1-1,0 0,0 1,0-1,-1 0,1 0,0 0,0 0,0 0,0 0,0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563 709,'2'0,"-4"0,2 0,0 0,0-1,0 1,0 0,0 0,0 0,0 0,0 0,0 0,0 0,0 0,0 0,0 1,0-1,0 2,0-1,0-1,0 1,0-1,0 1,0 0,0-1,1 1,-1 0,0-1,0 0,0 1,1-1,-1 0,0 0,1 0,-1 0,0 0,1 0,-1-1,1 1,0 0,-1-1,1 0,-1 0,0 1,1-1,-1 1,0-1,0 1,0 0,0-1,0 1,1 0,-1 0,0 0,0 0,0 0,0-1,0 1,0 0,0 0,0 0,0 1,-1 0,1 0,0 0,0 0,0 0,0 0,0 0,0 0,0 0,-1 2,1-2,0 1,0-1,0 2,0-2,-1 0,1 1,0-1,-1 0,1 1,0-1,-1 0,1 0,-1 0,0 1,1-1,-1 0,0-1,1 0,-1 1,1-1,0 0,-1 0,1 0,-1 0,1 0,0 0,-1 0,0-1,1 1,0-1,0 0,0 1,0-1,0 0,0 0,1-1,-1 1,0 0,1 0,0 0,0 0,-1 1,3-3,-2 3,0-1,1 0,-1 1,1-1,-1 1,0 0,-1-1,1 1,0 0,0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590 710,'2'0,"-4"0,2 0,0 0,0 0,0 0,0 0,0 0,0 0,0 0,0-1,0 1,-1 1,1 0,-1-1,0 1,1 0,-1 0,0 0,1 0,-1 0,0 1,1 0,-1-1,1 0,0 1,-1-1,1 0,0 0,0 1,0-1,0 1,0-2,0 1,1 0,-1 0,1 0,0 0,-1-1,1 1,-1-1,1 0,0 0,-1 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601 707,'2'0,"-4"0,2 0,0 0,0 0,0 0,0-1,0 1,0 0,0 0,0 0,0 0,0 0,0 0,0 0,0 1,0-1,0 1,0 0,0 0,0 0,-1 0,1 0,0 0,-1 0,1 0,0 1,0-1,-1 1,1-2,0 1,0 0,0 0,0-1,1 1,-1 0,0-1,0 1,0 0,1-1,-1 1,0-1,0 0,0 1,1-1,-1 0,0 0,0 0,1 0,-1 0,0 0,1 0,-1 0,0 0,1 0,-1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968 618,'2'0,"-4"0,2 0,0 0,0 0,0 0,0 0,0 0,0 0,0 0,0 0,0 0,0 0,0 0,0 0,0 0,0 0,0 0,0 0,0 0,0 0,0 0,0 0,0 0,0 0,0 0,0 0,0 0,0 0,0 0,0 0,0 0,0 0,0 0,0 0,0 0,0 0,0 0,0 0,0 0,0 0,0 0,0 0,0 0,-1-1,1 1,0 0,-1-1,1 1,-1-1,0 1,1-1,-1 1,1-1,-1 1,1 0,-1-1,0 0,0-1,-1 0,2 2,-1-1,0 0,0 0,1 1,-1-1,0 0,1 1,-1-1,1 0,-1 1,1-1,-1 0,1 0,-1 1,1-1,-1 0,1 0,-1 1,1-1,-1 0,1 0,-1 0,1 0,-1 1,1-1,-1 0,1 0,-1 0,1 0,0 0,-1 0,0 1,1-1,-1-1,1 1,-1 1,1-1,-1-1,1 2,-1-1,1-1,-1 0,0 1,1-1,-1 2,1-1,-1 0,1 0,-1 0,1 0,0 0,-1 0,1 0,0 0,-1 0,1 0,0 0,0 0,-1 0,1 1,0-1,0 0,-1-1,1 1,0 0,0 0,0 0,0-1,-1 1,1 0,0 0,0 0,0 0,0 0,0 0,-1 0,1 0,-1-2,1 2,0 0,-1 0,1 0,0 0,0 0,-1 0,1 0,0 1,-1-1,1 0,0-1,-1 0,1 2,0-1,0 0,-1-1,1 1,0 0,-1 0,1 0,0 0,0 0,-1 0,1 0,0 0,0 0,-1 0,1 0,0 1,0-1,0 0,0 0,0 0,0 0,0-1,0 1,0 0,0 0,0 0,0 0,0 0,0 0,0-1,0 1,0 0,-1 0,1 1,0-1,0 0,0 0,0 1,0-1,-1 0,1-1,0 2,-1-2,1 2,0-1,-1 0,1 0,-1 0,1 0,0 0,0 0,-1 1,1-2,0 2,0-1,-1 0,1 0,0 0,0 1,-1-2,1 2,0-1,0 0,0 0,-1 1,1-1,0 0,0 0,0 1,0-1,-1 0,1 1,0-1,0 1,0-1,0 0,0 1,0-1,0 1,0-1,0 1,0-1,0 0,0-1,0 1,0 1,0-2,0 1,0 1,0-2,0 2,0-1,0 0,0 1,0-1,0-1,1 2,-1-1,0 1,0 0,0-1,0 1,0-1,0 0,0 1,0-1,0 1,0-1,1 1,-1-1,0 1,0-1,0 1,0-1,0 0,0 1,0-1,0 1,0-1,1 1,-1 0,0-1,0 0,1 0,-1 1,0-2,0 2,0 0,0 0,1-1,-1 1,0 0,0-1,0 1,0 0,0-1,1 1,-1 0,0 0,0-1,0 1,0 0,1-1,-1 1,0-1,0 1,0 0,1 0,-1-1,0 1,0 0,0-1,1 1,-1 0,0-1,0 1,1 0,-1-1,0 1,0 0,0 0,1-1,-1 1,0 0,1-1,-1 1,0 0,0 0,0 0,0-1,0 1,1 0,-1 0,0 0,0 0,0 0,0-1,0 1,0 0,1 0,-1 0,0-1,0 1,1 0,-1 0,0 0,0 0,0 0,0 0,0 0,0 0,0 0,1-1,-1 1,0 0,0 0,0 0,0 0,0 0,0 0,1-1,-1 1,0 0,0 0,0 0,0 0,0 0,0 0,0 0,0 0,0 0,0 0,0 0,0 0,1 0,-1 0,0 0,0 0,0-1,0 1,0 0,0 0,0 0,0 0,0 0,0 0,0 0,0 0,0 0,0-1,0 1,0 0,0 0,0 0,0 0,0 0,0 0,0 0,0 0,0 0,0 0,0 0,0-1,0 1,0 0,0 0,0 0,0 0,0 0,0 0,0 0,0-1,0 1,0 0,1 0,-1 0,0 0,0 0,0 0,0 0,0 0,0-1,0 1,0 0,0 0,0 0,0 0,0 0,0 0,0 0,0-1,0 1,0 0,0 0,0 0,0 0,0 0,0 0,0 0,0 0,0 0,0 0,0 0,0 0,0-1,0 1,0 0,0 0,0 0,0 0,0 0,0 0,0 0,0 0,0 0,0 0,0 0,0 0,0 0,1 0,-1 0,0 0,0 0,0 0,0 0,0 0,0-1,0 1,0 0,0 0,0 0,0 0,0 0,0 0,0 0,0 0,0 0,0 0,0 0,0-1,0 1,0 0,0 0,0 0,0 0,0 0,0 0,0 0,0 0,0 0,0 0,0 0,0 0,0 0,0 0,0 0,0 0,0 0,0 0,0 0,0 0,0 0,0 0,1 0,-1 0,0 1,0-1,1 0,-1 0,0 0,0 0,0 1,0-1,0 0,1 0,-1 0,0 1,0-1,0 0,0 0,0 0,0 0,0 0,0 0,0 1,0-1,0 0,0 0,0 0,0 0,0 0,0 0,0 0,0 0,0 0,0 0,1 0,-1 1,0-1,0 0,0 0,0 0,0 0,0 0,0 0,0 0,0 0,0 0,0 0,0 0,0 0,0 0,0 0,0 0,0 0,0 0,0 0,0 0,0 0,0 0,0 0,0 0,0 0,0 0,0 0,0 0,0 0,0 1,0-1,0 0,0 0,0 0,0 0,0 0,0 0,0 0,0 0,0 0,0 0,0 0,0 0,0 0,0 0,0 0,0 0,0 0,0 0,0 0,0-1,-1 1,1 0,0-1,0 1,0 0,0 0,0 0,0 0,-1-1,1 1,0 0,0 0,0 0,0 0,0 0,0 0,0 0,0 0,0 0,0 0,0-1,-1 1,1 0,0 0,0 0,0 0,0 0,0 0,0 0,0 0,-1 0,1 0,0-1,0 1,0 0,0 0,0 0,0 0,0 0,0 0,0 0,0 0,0 0,0 0,-1 0,1 0,0 0,0 0,0 0,0 0,0 0,0 0,0 0,0 0,0 0,0 0,0 0,0-1,0 1,-1 0,1 0,0 0,0 0,0 0,0 0,0 0,0 0,0 0,-1 0,1 0,0 0,-1 0,1 0,0 0,-1 0,1 0,0 0,0 0,-1 0,1 0,0 0,0 0,0 0,-1 0,1 1,0-1,0 0,0 0,-1 0,1 0,0 0,0 0,0 0,0 0,0 0,0 0,0 0,0 0,0 0,0 0,-1 0,1 0,0 0,0 0,0 0,0 0,0 0,0 0,0 0,0 0,0 0,0 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595 720,'2'0,"-4"0,2 0,0 0,0 0,0 0,0 0,0 0,0 0,0 0,0-1,0 1,1 0,-1 0,1 0,-1 0,1 0,0 0,0 0,-1 0,1 0,0 0,-1 0,1 0,0 0,-1 1,1-1,-1 0,1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613 713,'2'0,"-4"0,2 0,0 0,0 0,0 0,0 0,0 0,0 1,0-1,1 0,-1 1,0-1,1 1,-1 0,0 0,1 0,-1 0,0 0,0 0,1 0,-1 0,0 0,0 0,-1 1,1-1,0 0,0 0,0 0,0-1,-1 1,1 0,0-1,-1 0,1 1,0-1,0 0,0 1,0-1,0 0,-1 0,1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621 700,'2'0,"-4"0,2 0,0 0,0 0,0 0,0 0,0 0,0 0,0 0,0 0,0 0,0 0,0 0,0 0,0 0,0 1,1 0,-1 0,0-1,0 0,0 1,0-1,0 0,1 0,-1 1,0-1,0 1,0-1,0 0,0 1,0-1,1 1,-1-1,0 1,0-1,0 1,1 0,-1 0,0 0,0 0,0 0,1 0,-1 0,0 1,0-1,0 1,0-1,0 0,0 0,-1 0,1 0,0 0,0 0,-1 0,1 1,0-1,-1 0,1 0,-1 0,1 0,-1 0,1 0,0 0,-1-1,1 1,-1-1,1 1,0-1,-1 1,1-1,-1 1,1-1,0 1,-1-1,1 0,0 0,0 1,0-1,0 0,-1 0,1 0,0 0,0 0,0 0,0 0,0 1,0-1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647 701,'2'0,"-4"0,2 0,0 0,0 0,0 0,0 0,0 0,0 0,0 0,0 0,0 0,0 0,0 0,1 1,-1-1,0 1,0 0,1 0,-1 0,0 1,0-1,0 1,0-1,0 1,-1-1,1 2,0-1,0-1,-1 0,1 1,0-1,0 0,-1 2,1-2,0 0,0-1,0 2,0-2,0 1,0 0,0-1,0 1,0-1,0 1,0-1,0 1,0-1,0 0,0 0,0 1,0-1,0 0,0 0,0 0,0 0,0 0,0 0,0 0,0 0,0 0,2-1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663 720,'2'0,"-4"0,2 0,0 0,0 0,0 0,0-1,0 1,0 0,0 0,0 0,0 0,0 0,0 0,0 0,0 0,0 0,0 0,0 0,0 0,0 0,0 0,0 1,0 0,-1 0,1 0,0 0,0-1,0 1,0 1,0-1,0-1,0 1,0 0,0-1,0 1,0-1,0 1,0-1,0 0,-1 0,1 0,0 0,0 0,0 0,0 0,0 0,0 0,0 0,0 0,0 0,0 0,1-1,-1 0,0 1,0-1,0 0,1 0,-1 0,0 0,1 0,-1 0,1 0,-1 1,1-1,-1 1,0-1,1 1,0-1,0 0,-1 1,1-1,-1 1,1 0,0 0,1-1,-1 1,0 0,-1 0,1 0,0 0,-1 0,1 0,0 0,0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696 702,'2'0,"-4"0,2 0,0 0,0 0,0 0,0 0,0 0,0 0,0 0,0 0,0-1,0 1,0 0,0 0,0 1,-1-1,1 1,0-1,-1 1,1 0,-1 0,0 0,0 0,0 0,1 0,-1-1,1 1,-1-1,1 1,0-1,-1 0,1 1,0-1,0 0,0 0,-1 1,1-1,0 0,0 0,0 0,0 0,0 0,0 0,0 0,0 0,0 0,0 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675 703,'2'0,"-4"0,2 0,0 0,0 0,0 0,0 0,0 0,0 0,0 0,-2-1,1 1,0 0,0 0,-1 0,1 0,0 0,-1 0,1 0,1 0,-1 0,1 0,-1 0,1 0,-1 0,1 0,0 0,0 0,0 0,0 0,-1-1,1 1,0 0,0 0,0 0,0 0,0 0,0 0,0 0,0 0,0 0,0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673 696,'2'0,"-4"0,2 0,0 0,0 0,0 0,0 0,0 0,0 0,0 0,1 0,-1 0,1 0,-1 1,1 0,0-1,0 0,-1 1,1-1,0 1,-1-1,1 0,-1 1,1-1,-1 0,1 1,-1-1,0 0,0 0,0 0,0 1,0-1,0 0,-1 1,1-1,-1 1,0-1,1 0,0 0,-1 1,0-1,1 0,0 1,0-1,0 0,-1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704 705,'2'0,"-4"0,2 0,0 0,0 0,0 0,0 0,0 0,0 0,0 0,0 0,0 0,0 0,0 0,0 1,0 1,0-1,-1 0,1 1,0 0,-1-1,1 2,-1-2,1 1,0-1,-1 1,1-1,-1 1,1-1,0 1,-1-1,1 0,-1 0,1 1,0-1,-1 0,1 0,0-1,0 2,0-2,0 1,0-1,0 1,0-1,0 0,0 1,0-1,0 0,0 0,0 0,0 1,0-1,0 0,0 0,1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723 723,'2'0,"-4"0,2 0,0 0,0 0,0 0,0 0,0-1,0 1,0 0,0 0,-1 0,1 0,0 0,0-1,0 1,-1 0,1 0,0 0,-1 0,-1 0,2 0,-1 0,0 0,0 0,1 0,-1 0,0 1,1-1,0 0,-1 1,0-1,1 0,-1 2,1-2,-1 1,1-1,0 0,0 1,0-1,0 0,0 1,0-1,0 0,0 1,0-1,0 0,0 1,0-1,0 0,0 0,0 0,0 1,0-1,0 0,0 0,1 0,-1 0,0 0,0 0,0 0,0 0,1 0,-1 0,0 0,0 0,1 0,-1 0,1 0,-1-1,1 1,-1 0,1-1,-1 1,1-1,0 1,-1-1,1 0,0 0,0 0,-1 0,1 0,0 0,-1 0,2-1,-2 1,1-2,-1 2,1 0,-1 0,1-1,0 1,-1 0,0 0,1 0,-1 0,1 1,-1-1,0 0,0 1,0 0,1-1,-1 1,0 0,0-1,0 1,0 0,0 0,1-1,-1 1,0 0,0 0,0 0,0 0,0 0,0 0,0 0,0 0,0 0,0 0,0 0,0 0,0 0,0 0,0 1,0-1,-1 1,1 0,0 1,-1-1,1 0,-1 1,1-1,0 0,-1 1,0 0,1-1,0 0,-1 1,1-1,0 0,0 0,-1 0,1-1,0 1,0 0,0-1,0 1,-1 0,1-1,0 1,0 0,0-1,0 1,0-1,0 2,0-2,0 0,0 1,0-1,0 0,0 0,0 1,0-1,0 0,0 0,0 0,1 0,-1 1,0-1,0 0,1 0,-1 0,0 0,1 0,-1-1,1 1,-1 0,2-2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156 353,'2'0,"-4"0,2 0,0 0,0 0,0 0,0 0,0 0,0 0,0 0,0 0,0 0,0 0,0 0,0 0,0 0,0 0,0 0,0-1,0 1,0 0,0 0,0 0,0 0,0 0,0 0,-1 1,1-1,0 1,0 0,0 0,0 0,0 0,0 1,-1 1,1-1,0 0,0 2,0-1,0-1,0-1,0 1,0 0,0-1,0 0,0 1,0-1,0 1,0 0,0-1,0 0,0 0,0 0,0 0,0 0,1 1,-1-2,0 1,0-1,0 0,0 1,0-1,0 0,0 1,0-1,0 0,0 0,0 0,0 0,0 0,0 0,0 0,0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742 706,'2'0,"-3"0,1 0,0-1,0 1,0 0,0 0,0 0,0 0,0 0,0 0,0 0,0 0,0 0,0 0,0 0,0 0,0 1,-1 0,1 0,0 0,0 0,-1 1,1-1,-1 1,1 0,0-1,-1 0,1 1,0-1,0-1,-1 2,1-2,0 1,0 0,0 0,1 0,-1-1,0 1,0-1,0 0,0 1,0-1,0 0,0 0,1 1,-1-1,0 0,0 0,1 1,-1-1,1 0,-1 0,0 0,0 0,0 0,1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740 718,'2'0,"-4"0,2 0,0 0,0 0,0 0,0-1,0 1,0 0,0 0,0 0,1 0,-1 0,0 0,0 0,0 0,1 0,-1 0,0 0,1 0,-1 0,0 0,0 0,1 0,-1 0,0 0,0 0,0 0,0 0,1 0,-1 0,0 0,0 0,0 0,0 0,0 0,0 0,0 0,-1 0,1 0,-1 0,0-1,-1 1,2 0,-1 0,0 0,0 0,1 0,-1 0,0 0,1 0,-1 0,0 0,1 0,-1 0,1 0,0 0,-1 0,1 0,0 0,0 0,0 0,0 0,0 0,0 0,0 0,0 0,0 0,0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447 485,'2'0,"-4"0,2 0,0 0,0 0,0 0,0 0,0 0,0 0,0 0,0 0,0 0,0 0,0 0,0 0,0 0,0 0,0 0,0 1,0-1,0 0,0 0,0 0,0 0,0 0,0 0,0 0,1 0,-1 0,0 0,0 0,0 0,0 0,0 0,0 0,0 0,0 0,0 0,0 0,0 0,0 0,0 0,0 0,0 0,0 0,1 0,-1 0,0 0,0 0,0 0,0 0,1 0,-1 0,0 0,0 0,0 0,0 0,0 0,1 0,-1 0,0 0,0 0,0 0,0 0,0 0,0 0,0 0,0 0,0 0,0 0,0 0,0 0,0 0,0 0,0 0,0 0,0 0,0 0,0 0,0 0,0 0,-1 0,1 0,0 0,-1 0,1 0,0 0,-1 1,0-1,1 0,-1 0,1 0,-1 0,1 0,0 0,0 0,-1 0,1 0,0 0,-1 0,1 0,0 0,0 0,0 0,-1 0,1 0,0 0,0 0,0 0,0 0,0 0,0-1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325 472,'2'0,"-4"0,2 0,0 0,0 0,0 0,0 0,0 0,0 0,0 0,0 0,0 0,0 0,0 0,1 0,-1 0,0 0,0 0,0 0,0 0,0 0,0 0,0 0,0 0,0 0,0 0,0 0,0 0,0 0,0 0,0 0,0 0,0 0,0 0,0 0,0 0,0 0,0 0,0-1,0 1,0 0,0 0,0 0,0 0,0 0,0 0,0 0,0 0,0 0,0 0,0 0,0 0,0 0,0 1,0-1,0 1,-1-1,1 0,0 1,0-1,0 0,-1 1,1-1,0 0,0 0,0 0,0 1,0-1,0 0,0 0,-1 0,1 0,0 0,0 0,0 0,0 1,0-1,0 0,0 0,0 0,0 0,0 0,0 0,0 0,0 0,0 0,0 0,0 0,0 0,0 0,0 0,0 0,0 0,0-1,1 1,-1-1,0 1,0 0,1-1,-1 1,0 0,0 0,0 0,0 0,1-1,-1 1,0 0,0 0,0 0,0 0,0 0,0-1,0 1,0 0,1 0,-1 0,0 0,0 0,0 0,0 0,0 0,0 0,0 0,0 0,0 0,0 0,0 0,0 0,0 0,0 0,0-1,0 1,0 0,0 0,0 0,0 0,0 0,0 0,0 0,0 0,0 0,0 0,0 0,0 0,0 0,0 0,0 0,0 0,0 0,0 0,0 0,0 0,0 0,0 0,0 0,1 0,-1 0,0 0,0 0,0 0,0 0,0 0,-1 0,1 1,0-1,-1 0,1 1,0-1,-1 0,1 1,-1-1,1 1,0-1,-1 0,1 0,0 1,0-1,-1 0,1 0,0 0,0 1,0-1,-1 0,1 0,0 0,0 0,0 0,0 0,0 0,0 0,0 0,0 0,0 0,0 0,0 0,0 0,0 0,0 0,0 0,1 0,-1-1,0 1,1 0,-1 0,0-1,1 1,-1 0,0-1,0 1,1 0,-1 0,0-1,1 1,-1 0,0-1,0 1,1 0,-1 0,0 0,0 0,0 0,0 0,0 0,0-1,0 1,0 0,1 0,-1 0,0 0,0 0,0 0,0 0,0 0,0 0,0 0,0 0,0 0,0 0,0 0,0 0,0 0,0 0,0 1,0-1,0 0,1 1,-1-1,0 1,0-1,0 1,0 1,0 0,0-2,0 1,0 0,0-1,0 1,-1 1,1-1,0 0,0-1,0 1,0-1,0 1,0 0,0-1,0 1,0-1,0 0,0 1,-1-1,1 0,0 1,0-1,0 0,0 0,0 1,0-1,0 0,0 0,0 1,0-1,0 0,0 0,0 0,0 0,0 1,0-1,0 0,0 0,0 0,0 0,0 1,0-1,0 0,0 0,0 0,0 0,0 0,0 0,0 0,0 0,0 0,0 0,0 0,0 0,0 0,0 0,0 1,0-1,0 0,0 0,0 0,0 0,0 0,1 0,-1 0,0 0,0 0,0 0,0 0,0 0,0 0,1 0,-1 0,0 0,0 0,0 0,0 0,0 0,0 0,0 0,0 0,0 0,0 0,0 0,1 0,-1 0,0 0,0 0,0 0,0 0,0 0,0 0,0 0,0 0,0 0,0 0,0 0,0 0,0 0,0 0,0 0,0 0,0 0,0 0,0 0,0 0,0 0,0 0,0 0,0 0,-1 0,0-1,1 1,-1 0,1 0,-1 0,1 0,-1 0,1 0,-1 0,1 0,0 0,0 0,-1 0,1 0,0 0,0 0,-1 0,1 0,0 0,0 0,0 0,0 0,0 0,0 0,0 0,0 0,0 0,0 0,1 0,-1 0,1 0,0 0,-1-1,1 1,-1 0,1 0,-1 0,1 0,-1 0,1 0,-1 0,0 0,1 0,-1 0,0 0,0 0,1 0,-1 0,0 0,0 0,0 0,0 0,0 0,1 0,-1-1,0 1,0 0,0 0,0 0,0 0,0 0,0 0,0 0,-1 1,-1-1,1 0,1 0,-1 0,0 0,1 0,-1 0,1 0,-1 0,1 0,0 0,-1 0,1 0,0 0,0 0,0 0,-1 0,1 0,0 0,0 0,0 0,0 0,0 0,0 0,0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527 571,'2'0,"-4"0,2 0,0 0,0 0,0 0,0 0,0 0,0 0,0 0,0 0,0 0,0-1,0 1,0 0,0 0,0 0,0 0,0 0,0 0,0 0,0 0,0 1,0 0,0 0,0 0,0 0,0 1,0 1,0-1,0 0,0 0,0 0,0 0,0-1,0 1,-1 0,1 2,-1-2,1 0,-1-1,1 1,-1 1,1-2,0 1,0-1,-1 1,1-1,0 0,0 1,0-1,-1 1,1-1,0 0,0 1,0 0,0-1,0 1,0-1,0 0,0 1,0-1,-1 0,1 0,0 0,0 0,0 0,0 1,0-1,-1 0,1 0,0-1,0 2,0-1,0-1,-1 2,1-1,0-1,0 1,0-1,0 1,0 0,-1 0,1-1,0 1,0-1,0 0,0 1,0-1,0 0,0 1,0-1,0 0,0 0,0 0,0 1,-1-1,1 0,0 0,0 0,0 0,0 0,0 0,0 0,0 1,0-1,0 0,0 0,0 0,0 0,0 1,0-1,1 0,-1 0,0 0,0 0,0 1,0-1,1 0,-1 0,0 0,1 0,-1 1,1-1,-1 0,1 0,0 0,1 0,-2 0,1 0,0 1,-1-1,1-1,0 1,0 0,0 0,0 0,0 0,1 0,-1 0,0 0,1 0,-1 0,0-1,0 1,0 0,0 0,0 0,0 0,1 0,-1 0,1-1,-1 1,0 0,0 0,0-1,0 1,0 0,1 0,-1 0,1-1,-2 1,1 0,0 0,1 0,-1 0,0 0,0 0,0 0,0 0,0 0,1-1,-1 1,0 0,0 0,0 0,2 0,-2 0,0 0,1 0,-1 0,0 0,0 0,2 0,0 0,-2 0,0 0,1 0,-1 0,1 0,-1 0,1 0,-1 0,2 0,-1 0,1 0,-1 0,-1 0,1-1,0 1,-1 0,1 0,0 0,0 0,0 0,0 0,-1 0,1 0,0 0,-1 0,1 0,-1 0,2 0,-1 0,-1 0,0 0,1 0,-1 0,0 0,1 0,-1 0,0 0,0 0,1 0,0 0,-1 0,0 0,0 0,1 1,-1-1,0 0,0 0,0 0,0 0,0 0,0 0,0 0,1 0,0 0,-1 0,0 0,0 0,0 0,0 1,1-1,0 0,-2 0,1 0,2 0,-2 1,0-1,0 0,0 0,0 0,0 0,-1 0,1 0,0 0,0 0,0 0,1 1,-1-1,0 0,0 0,0 0,0 0,-1 0,1 0,0 0,0 0,0 0,-1 0,2 0,-2 0,1 0,0 0,-1 0,1 0,-1 0,1 0,-1 0,0 0,1 0,-1 0,0 0,1 0,-1-1,1 1,0 0,-1 0,0 0,1 0,0 0,-1-1,0 1,0 0,1 0,-1 0,0 0,1 0,-1-1,1 1,-1 0,0 0,1-1,-1 1,0 0,1 0,-1-1,0 1,1 0,-1-1,0 1,1-1,-1 1,1-1,-1 1,0-1,1 1,-1-1,0 0,1 1,-1-1,0 1,0-1,1 0,-1 1,0-1,0 1,0-1,0 0,0-1,1 2,-1-2,0 1,0 0,0 0,0 0,0-1,0 1,0 0,0 0,0 0,-1-1,1 1,0 0,0-1,-1 1,1 0,0 0,0 0,0 0,-1-1,1 1,0 0,0 0,-1 1,1-1,0 0,0 0,0 1,0-1,-1-1,1 1,0 0,0 0,0 1,0-1,0 0,0 1,0-1,0 0,0 1,-1-1,1 0,0 1,0-1,0 0,0 1,0 0,0-1,0 1,0 0,0-1,0 1,0-1,0 1,0-1,0 1,0-1,0 1,0-1,0 1,0-1,0 0,0 0,0 1,0-1,0 1,0-1,0 1,0-1,0 0,-1 0,1 1,0-1,0 1,0-1,0 1,0-1,0 1,0-1,0 1,0-1,0 1,0-1,-1 1,1-2,0 2,0-1,0 1,0-1,0 1,0-1,0 1,0-1,0 1,0-1,-1 1,1 0,0-1,0 1,0 0,0-1,0 1,0 0,0-1,0 1,0 0,0-1,0 1,0 0,0 0,0-1,0 1,0 0,0 0,0 0,-1-1,1 1,0 0,0 0,0 0,0 0,0 0,0-1,0 1,0 0,-1 0,1 0,-1-1,1 1,0 0,-1-1,0 1,-1 0,2-1,-1 1,0 0,0 0,0-1,1 1,-1 0,0 0,0 0,1 0,-1 0,0 0,0 0,0 0,1 0,-1 0,0-1,1 1,-1 0,-1 0,1 0,0 0,0 0,0 0,0 0,1 0,-1 0,0 0,-1 0,1 0,0 0,0-1,0 1,0 0,0 0,0 0,-3 0,3 0,0 0,0 0,0 0,0 0,0 0,0 0,0 0,0 0,0 0,0 0,-1 0,0 0,1 0,0 0,0 0,0 0,-1 0,1 0,0 0,0 0,0 0,-3 0,2 0,0 0,1 0,0 0,0 0,0 0,0 0,-2 0,2 0,-1 0,1 0,0 0,0 1,-2-1,1 0,0 0,1 0,0 0,-1 0,0 0,1 0,-1 0,1 0,0 0,-1 0,1 0,0 0,-1 0,1 0,0 0,0 0,-1 0,1 0,0 0,0 0,-1 0,1 0,0 0,0 0,1 0,-1 0,0 0,0 0,0 0,1 0,-1 0,0 0,1 0,-2 0,1 0,0 0,1 0,-1 0,0 0,0 0,0 0,0 0,-1 0,1 0,1 0,-1 0,0 0,0 0,1 0,-1 0,0 0,0 0,-1 1,1-1,-1 0,1 0,0 0,0 0,0 0,1 0,-1 0,0 0,0 0,0 0,0 0,-2 1,3-1,-1 0,1 0,-1 0,0 0,0 0,1 0,-1 0,0 0,1 0,0 0,-1 0,0 0,1 0,-1 0,1-1,0 1,0 0,-1 0,1 0,-1 0,1 0,-1 0,0 0,1 0,0 0,-1 0,1 0,-1 0,1-1,-1 1,1 0,0 0,-1 0,1 0,0 0,-1 0,1 0,0 0,0 0,0 0,-1 0,1 0,0 0,0 0,0 0,0 0,0 0,0 0,0 0,0 0,0 0,0 0,0 0,-1 0,1 0,0 0,0 0,0 0,0 0,0 0,0 0,0 0,-1 0,1 0,0 0,-1 0,1 0,-1 0,1 0,0 0,-1 0,1 0,0 0,-1 0,1 0,0 0,0 0,0 0,-1 0,1 0,0 0,0 0,0 0,0 0,0 0,-1 0,1 0,0 0,0 0,0 0,0 0,0 0,0 0,0 0,0 0,-1 0,1 0,0 0,0 0,0 0,0 0,0 0,0 0,0 0,0 0,0 0,0 0,-1 0,1 0,0 0,0 0,0 0,0 0,0 0,0 0,-1 0,1 0,0 0,0 0,0 0,0 0,0 0,0 0,0 0,0 0,-1 0,1 0,0 0,0 0,0 0,0 0,0 1,0-1,0 0,0 0,0 0,-1 1,1-1,0 0,0 0,0 1,0-1,0 0,0 0,0 1,0-1,0 0,0 1,0 0,0 0,0 0,0 0,0 0,0 0,1-1,-1 1,0 1,0-1,0 0,0 0,2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698 745,'2'0,"-4"0,2 0,0 0,0 0,0 0,0 0,0 0,0 0,0 0,0 0,0 0,0 0,0 0,0 0,0 0,0 0,0 0,0 0,0 0,0 0,0 0,0 0,0 0,0 0,0 0,0 0,0 0,-1 0,0 0,0-1,0 1,-3 0,2 0,0 0,-1-1,0 1,0 0,0 0,0-1,1 1,-1 0,0 0,1 0,0 0,0 0,-2 0,3 0,0-1,-2 1,3 0,-1 0,0 0,1 0,0 0,-1 0,1 0,-1 0,1 0,0 0,0 0,0 0,0 0,0 0,0 0,0 0,0 0,0 0,0 0,0 0,0 0,2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690 746,'2'0,"-4"0,2 0,0 0,0 0,0 0,0 0,0 0,0 0,0 0,0 0,0 0,0 0,0 0,0 0,0 0,0 0,-1 1,-3-1,2 0,-1 0,1 0,0 0,0 0,0 0,0 0,-1 0,2 0,-2 0,2 0,0 0,0 0,0 0,1 0,-1 0,1 0,0-1,-1 1,1 0,0 0,0 0,0 0,0 0,0 0,0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568 748,'2'0,"-4"0,2 0,0 0,0 0,0 0,0 0,0 0,0 0,0 0,0 0,0 0,1 0,-1 0,0 0,0 0,0 0,0 0,0 0,0 0,0 0,0 0,0 0,-1 0,0 0,0 0,0 0,-1 0,0 0,-1 0,1 0,-1 0,0 0,-2 0,3 0,-3 0,3 0,1 0,-1 0,1 0,-2 0,2 0,-1 0,1 0,1 0,0 0,-1 0,1 0,-1 0,1 0,0 0,0 0,0-1,0 1,0 0,0 0,0 0,0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562 751,'2'0,"-4"0,2 0,0 0,0 0,0 0,0 0,-1 0,-2 0,2 1,-3-1,1 0,1 0,-2 0,2 0,1 0,-1 0,0 0,1 0,0 0,0 0,1 0,-1 0,1 0,0-1,0 1,0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708 238,'2'0,"-4"0,2 0,0 0,0 0,0 0,0 0,0 0,1 0,-1 0,0 0,0 0,0 0,0-1,0 1,0 0,0 0,0 0,0 0,0 0,0 0,1 0,-1 0,0 0,0 0,0 0,0 0,0 0,0 0,0 0,0 0,0 0,0 0,0 0,0 0,0 0,0 0,-1 0,0 0,0 0,0-1,0 1,0 0,-1 0,1 0,0 0,0 0,1 0,-1 0,1-1,-1 1,1 0,0 0,-1 0,1 0,0 0,0 0,-1 0,1 0,0 0,0 0,0 0,0 0,0 0,0 0,0 0,0 0,0 0,2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152 356,'2'0,"-4"0,2 0,0 0,0 0,0 0,0 0,0 0,0 0,0 0,0 0,-1 0,1 0,0 0,0 0,0 0,0 0,0 0,0 0,0 0,0 0,0 0,0 0,0 0,0 0,0 0,0-1,0 1,0 0,1 0,-1 0,0 0,0 0,0 0,0 0,1-1,-1 1,1 0,0 0,1 0,-2-1,1 1,0 0,-1 1,1-1,0 0,0 0,1 0,-1 0,0 0,0 0,0 1,0-1,-1 0,1 1,0-1,-1 0,1 1,-1-1,1 1,-1-1,0 0,1 1,-1-1,0 1,0-1,0 0,0 1,0-1,-1 0,1 1,0-1,-1 1,0-1,1 1,-1-1,-1 0,1 1,0-1,0 0,-1 0,1 0,0 0,-1 1,1-1,-1 0,2 0,-2 0,1 0,1 0,-1 0,1-1,0 1,-1 0,1 0,0 0,0 0,0 0,-1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710 242,'2'0,"-5"0,3 0,0 0,-1 0,0 1,0-1,-2 0,1 0,1 0,0 0,0 0,0 0,1 0,-1 0,1 0,0 0,-1 0,1 0,0 0,0 0,-1 0,1 0,0 0,0 0,0 0,0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1150 237,'2'0,"-4"0,2 0,0 0,0 0,0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150 311,'2'0,"-4"0,2 0,0 0,0 0,0 0,0 0,0 0,0 0,0 0,0 0,0 0,0 0,0 0,0 0,0 0,0 0,0 0,0 0,0 0,0 0,0 0,0 0,0 0,0 0,0 0,0 0,0 0,0 0,0 0,0 0,0 0,0 0,0 0,0 0,0 0,0 0,0 0,0 0,0 0,0 0,0 0,0 0,0 0,0 0,0 0,-1 0,2 1,-1-1,0 0,0 1,0-1,0 0,0 1,0-1,0 1,0-1,0 1,0 0,0-1,0 1,-1-1,1 1,0 0,0 0,0-1,0 1,0-1,0 1,0-1,0 2,0-2,0 1,0-1,0 1,-1-1,1 1,0 0,0-1,0 0,0 1,0-1,0 1,0-1,0 0,0 1,0-1,0 0,0 0,0 1,-1-1,1 0,0 0,0 0,0 0,0 0,0 1,0-1,0 0,0 0,0 0,0 0,0 0,0 0,0 0,0 0,0 0,0-1,0 1,1-1,-1 0,0 0,0 0,1-1,0 0,0 0,0 1,-1 0,1 0,-1 1,1-1,-1 0,1 1,-1-2,1 2,-1-1,1 1,-1-1,0 1,0 0,1-1,-1 1,0 0,0 0,1 0,-1-1,0 1,1 0,-1 0,0 0,1 0,0 0,-1 0,1 0,-1 0,1 0,0 0,-1 1,1-1,0 0,-1 1,1-1,-1 0,0 0,1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171 302,'2'0,"-4"0,2 0,0 0,0 0,0 0,0 0,0 0,0 0,1 0,-1 0,0 0,0 0,-1 0,1 0,-1 0,0 0,0 0,-1 0,1 0,0 0,0 0,-1 0,1 0,0 0,0 0,0 0,0 0,0 0,1 0,-1 0,0 0,1 0,-1 0,1 0,-1 0,1 0,-1 0,1 0,0 0,0 0,-1 0,1 0,0 0,0-1,0 1,0 0,0 0,1-1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165 294,'1'0,"-1"0,0 0,0 0,1 0,-1 1,1-1,-1 0,1 1,-1-1,1 0,-1 0,2 1,-2-1,0 0,1 1,-1-1,0 0,1 0,-1 0,0 1,0-1,0 0,0 0,0 0,0 1,-1-1,1 1,-1-1,0 1,0-1,1 1,-1-1,0 1,0-1,1 0,-1 1,1-1,0 0,0 1,-1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177 312,'2'0,"-4"0,2 0,0 0,0-1,0 1,0 0,1 0,-1 0,0 0,0 0,0 0,0 0,0 0,-1 0,1 1,0-1,0 1,-1 0,1 0,-1 0,1 0,-1 0,0 2,1-2,-1 1,0 0,1 0,0-1,0 0,-1 0,1 1,0-1,0 0,0 0,0 0,0 0,1 0,-1 0,0 0,1 0,-1 0,1 0,-1-1,2 2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193 310,'2'0,"-4"0,2 0,0 0,0 0,0 0,0 0,0 0,0-1,0 1,0 0,0 0,0 0,0 0,0 0,0 0,0 0,0 0,0 0,0 0,0 0,0 0,0 0,0 0,0 1,0-1,0 2,0-1,-1 0,1 2,0-1,-1 0,1-1,0 0,0 0,0 0,0 0,0 0,-1 1,1-1,0 1,0-1,0-1,1 0,-1 1,0-1,0 0,0 1,0-1,1 0,-1 0,0 0,0 1,0-1,1 0,-1 0,0 0,1 0,-1 0,0 0,1 0,-1-1,1 1,-1 0,1-1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184 322,'2'0,"-4"0,2 0,0 0,1 0,-1 0,1 0,0 0,-1 0,1 0,0 0,-1 0,1 0,0 0,-1 0,1 0,1 0,-1 0,0 0,0 0,-1 0,1 0,0-1,2 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212 306,'2'0,"-4"0,2 0,0 1,0-1,0 1,1 0,-1 0,1 0,-1 0,1 0,-1 0,1 1,-1-1,0 0,1 0,-1 1,0-1,0 0,0 1,0-1,0 0,0 1,0-1,-1 0,1 0,0 0,-1 0,1 0,-1 0,1-1,0 1,-1-1,1 1,0-1,-1 1,1-1,0 0,0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230 335,'2'0,"-4"0,2 0,0 0,0 0,0 0,0 0,0 0,0 0,0 0,0 0,0 0,2 0,-1 0,-1 0,1 0,0 0,0 0,0 0,0 0,-1 0,1 0,-1-1,0 1,1 0,-1 0,0 0,1 0,-1 0,0 0,0 0,1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192 358,'2'0,"-4"0,2 0,0 0,0 0,-1 1,1-1,-1 1,1 0,-1 0,0 1,0 0,-1 1,2-1,-1-1,1 1,-1 2,1-3,-1 1,1 0,0-1,0 3,1-3,-1 0,1 2,0-2,-1 0,1 0,2 1,-3-2,1 1,0-1,-1 1,1-1,0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226 323,'2'0,"-4"0,2 0,0 0,0 0,1 0,-1 0,2 0,-1 0,-1 1,1-1,0 0,0 0,0 0,0 0,0 0,0 0,0 0,-1 0,1 0,0 0,-1 0,1 0,-1 0,0 0,0 0,1 0,-1 0,0 0,1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285 319,'1'-1,"-1"1,0 0,0 0,0 0,0 0,0-1,1 1,-1 0,0-1,0 1,0 0,0 0,1 0,-1-1,0 1,0 0,0 0,0 0,0 0,-1-1,1 1,0 0,-1 0,1 0,-1 0,0 0,0 0,0 0,0 0,-1 1,1 0,0-1,0 1,-1 0,1 0,0 0,0-1,0 2,-1 0,1 0,1-1,0 0,-1 0,1 0,0 0,0 0,0 0,0 0,0 0,0-1,1 1,-1 0,0-1,0 1,1-1,-1 0,0 1,1-1,-1 1,1-1,0 0,-1 0,1 0,-1 0,1 0,0 0,0 0,-1-1,1 1,0 0,0-1,0 0,-1 1,1-1,0 0,0 1,-1-1,1 1,-1-1,1 1,-1-1,1 1,0-1,-1 1,1 0,-1 0,1-1,-1 1,1 0,-1 0,1 0,-1 1,1-1,-1 0,0 0,1 1,-1-1,0 1,0-1,0 2,0-2,0 1,0-1,-1 1,1-1,-1 1,1-1,-1 0,1 1,-1-1,1 0,-1 0,1 0,-1 0,1 0,-1 0,1 0,0 0,-1 0,1-1,0 1,0 0,0 0,0-1,0 1,0-1,0 0,1 0,0 1,-1-1,2 1,-1-1,2-1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305 322,'2'0,"-4"0,2 0,0 0,0 0,0 0,0-1,0 1,0 0,0 0,-1 1,0 0,1-1,0 0,0 1,-1-1,1 1,0-1,0 1,0 0,0-1,0 1,0 0,0-1,0 1,0 0,0-1,0 1,1-1,-1 3,0-3,0 1,0 0,0-1,0 0,0 1,0 0,0-1,0 1,-1-1,1 1,-1-1,0 1,0-1,0 1,0-1,1 0,-1 1,0-1,1 0,0 0,-1-1,0 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321 318,'2'0,"-4"0,2-1,0 1,0 0,0 0,0-1,0 1,1 0,-1 0,0-1,0 1,0 0,0 0,0 0,0 0,0 0,0-1,0 1,0 0,0 0,0 0,0 0,0 0,0 0,0 0,0 0,0-1,0 1,0 0,0 0,0 0,0 1,1-1,-1 1,0 0,0 0,0 1,0-1,0 0,0 0,0 0,0 0,0 1,0-1,0 0,0 0,0 0,0 1,0-1,1 0,-1 0,0 0,0 0,0 0,0-1,0 1,0 0,0-1,0 0,0 1,0-1,0 0,1 1,-1-1,0 0,0 0,0 0,0 0,0 1,1-1,-1 0,0 0,1 0,-1 0,0 0,1 0,0 0,0-1,0 1,-1 0,1 0,1-1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329 326,'2'0,"-4"0,2 0,0 0,0 0,0 0,0 0,1 0,-1 0,0 0,0 0,0 0,0 0,0 0,0 0,-1 0,0 0,1 0,-2 0,2 0,-1 0,-1 0,1 0,1 0,-1 0,0 0,0 0,0 0,1 0,-1 0,0 0,0 0,1 0,0 0,0 0,-1 0,1 0,0 0,0 0,0 0,0 0,0 0,0 0,0 0,0 0,0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356 328,'2'0,"-4"0,2 0,0-1,0 1,0 0,0 0,0 0,0 0,0 0,0 0,0 0,0 0,0 0,0 0,0 0,0 0,0 0,0 0,0 0,0 0,0 0,0 0,0 0,0 1,0 0,0-1,0 1,-1 0,1 0,0 0,-1 1,1-1,0 0,0 0,0-1,0 1,0 0,0 0,0 0,0-1,1 1,-1-1,1 1,-1-1,1 0,0 0,1 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360 312,'2'0,"-4"0,2 0,0 0,0 0,0 0,0 0,0 0,0 0,0 0,0 0,0 0,0 0,0 0,0 0,0 0,0 0,0 0,0 0,0 0,0 0,0 0,0 0,0 0,0 0,0 0,0 0,0 0,0 0,0 0,0 0,0 0,0 0,0 0,0 0,0 1,-1-1,1 0,1 0,-1 0,0 0,0 0,0 1,0-1,0 0,0 0,0 0,0 0,0 0,0 1,0-1,0 0,0 0,0 0,0 0,0 0,0 0,0 0,0 0,0 0,0 0,0 0,0 0,0 0,0 0,0 0,0 0,0 0,0 0,0 0,0 0,0 0,0 0,0 0,0 0,0 0,0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365 303,'2'0,"-4"0,2 0,0 0,0-1,0 1,0 0,0 0,0 0,0 0,0 1,0-1,0 0,1 1,-1-1,0 1,1-1,-1 1,0-1,0 1,1-1,-1 1,0-1,0 0,0 0,1 1,-1-1,0 0,0 0,0 0,0 1,0-1,0 0,0 0,0 0,0 0,0 0,0 0,0 0,0-1,0 1,0-1,-1 1,1-1,0 1,-1-2,1 2,0-1,-1 1,1-1,0 1,0-1,-1 1,1 0,0 0,0-1,0 1,-1 0,1-1,0 1,-1 0,1 0,0 0,-1 0,1 0,0 0,0 0,-1 0,1 0,-1 0,1 0,-1 1,0-1,1 0,-1 1,1-1,-1 1,0-1,1 0,-1 1,0 0,1-1,0 0,-1 1,1-1,-1 0,1 1,0-1,0 0,0 0,0 0,-1 1,1-1,0 0,0 0,0 0,0 0,0 0,0 0,0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384 340,'2'0,"-4"0,2 0,0 0,0 0,0 0,0 0,0 0,0 0,0 0,0 0,0 0,0 0,1 0,0 1,0-1,-1 0,1 0,0 0,1 0,-1-1,1 1,-1 0,1 0,0 0,-1 0,1 0,-2 0,1 0,-1 0,1-1,-1 1,0 0,1 0,-1 0,0 0,1 0,-1 0,0 0,0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399 331,'2'0,"-4"0,2 0,0 0,0 0,0 0,0 0,0 0,0 0,0 0,0 0,0 0,0 1,0-1,0 2,0-1,0 1,0-1,0 0,0 0,-1 0,1 0,0 0,0 1,0-1,0-1,0 1,0-1,0 1,0-1,0 1,0 0,0-1,0 0,0 0,0 1,0-1,0 0,0 0,0 0,0 0,0 0,0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202 378,'2'0,"-4"0,2 0,-1-1,1 1,0 0,0-1,0 1,0 0,0 0,0 0,0-1,0 1,0 0,0 0,0 0,0 0,0-1,0 1,0 0,0 0,0 0,0 0,1 0,-1 0,1 0,-1 0,1 0,-1 0,1 1,-1-1,1 0,-1 1,0-1,1 1,-1 0,1 0,-1 0,0 0,0 0,-1 0,1-1,0 2,-1-1,1 0,0-1,0 0,-1 1,1-1,0 0,0 1,0-1,0 0,0 0,0 0,0 0,0 0,-1 0,1 0,0 0,0 0,0 0,0 0,1 0,-1-1,0 0,1 0,-1 1,0-1,1 0,-1 0,1 1,-1-1,0 1,1-1,-1 0,0 1,1-1,-1 0,0 1,1 0,-1-1,0 1,0 0,0 0,0 0,0 0,0-1,0 1,0 0,0 0,0 0,0 0,0 0,0 0,0 0,0 0,0 1,0 0,0-1,-1 1,1-1,0 1,0 0,0-1,0 1,-1 0,1-1,0 1,0-1,0 1,0 0,1-1,-1 1,1-1,-1 1,1-1,-1 0,1 0,2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444 319,'2'0,"-4"0,2 0,0 0,0 0,-1 0,1 0,-2 1,1-1,0 1,0-1,0 1,0-1,0 1,0-1,0 1,0 0,1-1,0 1,-1-1,1 0,0 1,0-1,1 1,-1 0,1 0,0-1,0 1,-1 0,1-1,0 1,0 0,0 0,0 0,-1-1,1 1,-1-1,0 1,1-1,-1 1,0-1,0 1,0 0,0-1,0 0,0 1,0-1,-1 1,0 0,0-1,-1 1,1-1,0 0,0 0,1 0,-1 0,-1 0,1 0,0 0,1 0,-1 0,0 0,0-1,1 1,-1 0,1 0,0-1,0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446 339,'2'0,"-4"0,2 0,0 0,0 0,0 0,1 0,0 0,0-1,-1 1,1 0,-1 0,1 0,0 0,0 0,-1-1,1 1,-1 0,2-1,-2 1,1-1,-1 1,1-1,-1 1,0-1,0 1,0 0,0-1,1 1,-1 0,0-1,-1 1,1 0,0 0,0 0,0 0,0 0,-1 0,0 0,1 0,-1 0,1 1,-1-1,1 1,-1-1,1 1,-1-1,1 1,-1-1,1 1,-1 0,1 0,0-1,0 1,0-1,0 0,0 1,0-1,0 0,0 1,1-1,-1 0,0 0,0 0,1 0,0 0,-1-1,1 1,-1 0,1-1,-1 1,1 0,-1-1,1 1,-1 0,1-1,-1 1,0-1,0 1,1 0,-1 0,0 0,0 0,0 0,0 0,1 0,-1 0,0 1,0-1,0 0,1 0,-1 1,0 0,0-1,0 1,1-1,-1 1,0-1,0 1,0-1,0 0,0 1,0-1,0 0,0 0,0 0,0 0,0 0,0 0,0 0,1 0,-1 0,0-1,0 1,1-1,-1 1,0-1,1 1,-1-2,1 2,-1-1,1 0,-1 1,0 0,0 0,1 0,-1 0,0 0,0-1,1 1,-1 1,0-1,1 0,-1 0,0 0,1 1,-1-1,1 1,-1-1,0 1,1-1,-1 1,0-1,1 1,-1 0,0-1,0 1,0-1,1 1,-1-1,0 0,0 0,0 0,0 0,1 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493 316,'2'0,"-4"0,2 0,0 0,0-1,0 1,0 0,0 0,0 0,0 0,0 0,0 0,0 0,0 0,0 0,0 0,0 0,0 0,0 0,0 0,0 0,0 1,0-1,0 1,0 1,0 0,0-1,0 1,0 1,-1-2,1 0,0 1,0 0,0 1,0-2,0 0,0 1,0-2,0 1,0 0,0-1,1 1,-1-1,0 1,0-1,1 1,-1-1,0 1,1-1,-1 0,0 0,0 0,1 0,-1 0,1 0,-1 0,0 0,0 0,2-1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503 328,'2'0,"-4"0,2 0,0 0,0 0,-1 0,1 0,0 0,-1 0,-1 0,1 0,-2 0,0 0,2 0,0 0,-1 0,0 0,1 0,1 0,-1 0,1 0,0 0,-1 0,1 0,0 0,0 0,0 0,0 0,0 0,0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527 338,'2'0,"-4"0,2 0,0 0,0 0,0 0,0-2,0 2,1-1,-1 0,1 0,-1-1,1 2,-1-2,1 2,-1-1,0 1,0-1,1 1,-1 0,0-1,0 1,0 0,1-1,-1 1,0 0,0 0,0 1,0-1,0 0,0 1,0 0,0 0,0 0,0 1,1-1,-1 1,0 2,-1 0,1 1,0-3,0 1,0 2,0-3,0 1,0-1,-1 1,1-1,0 0,0 0,0-1,0 2,0-1,0-1,0 0,-1 0,1-1,0 1,-1 0,0-1,0 0,0 1,0-1,0-1,-1 1,0-1,0 0,1 0,0 0,0 0,0 0,0 0,1 0,0 0,-1-1,1 1,1-1,0 1,0 0,1-1,0 1,0-1,1 1,-1 0,1 0,-1 0,3-1,-3 1,0 1,-1-1,0 1,1-1,2-1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535 315,'2'0,"-4"0,2-1,0 1,0 0,0 0,0 0,0 0,0 0,0 0,0 0,0 0,0 0,-1 0,1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543 296,'2'0,"-4"0,3 0,-1 0,0 0,0 0,0 0,0 0,0 0,0 1,0-1,0 0,1 1,-1 0,1 0,0 0,-1 0,1 0,-1-1,0 1,0-1,0 0,0 0,0 0,1 1,-1-1,0 0,0 0,0 0,0 0,0 0,-1-1,1 1,0-1,-1 0,1 0,-1-1,0 1,1 1,-1-1,1 0,0 1,-1-1,1 1,0-1,-1 1,1 0,0 0,0-1,0 1,0 0,-1 0,1 0,0 0,-1 0,1 0,-1 0,-1 1,1 0,0 0,1-1,-1 1,0-1,0 1,1-1,-1 1,1-1,0 0,0 0,0 1,-1-1,1 0,0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683 329,'1'0,"-1"0,0-1,0 1,0 0,0 0,0-1,0 1,1 0,-1 0,0-1,0 1,0 0,0 0,0 0,0 0,0 0,0 0,0-1,0 1,0 0,0 0,0 0,0 0,0 0,0 0,0 0,0 0,1 0,-1 0,0 0,0 0,0-1,0 1,0 0,0 1,0-1,0 0,0 2,0-1,0-1,0 3,0-2,0 0,0 0,-1 2,1-2,0 1,-1-1,1 0,0 0,0 0,0 0,0-1,0 1,-1 0,1-1,0 2,0-2,0 1,0-1,0 1,0-1,0 0,0 1,0-1,0 0,0 1,0-1,0 0,1 1,-1-1,0 0,1 0,0 1,-1-1,1 0,0 0,0-1,0 1,-1 0,1 0,-1 0,2-1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698 338,'2'0,"-4"0,2 0,0 0,0 0,0 0,0 0,-1 0,0 1,0-1,-1 0,1 0,0 0,0 0,-1 0,1 0,0 0,-2 0,2 0,0 0,0 0,0 0,1 0,0 0,-1 0,1 0,0 0,0 0,-1 0,1 0,0 0,0 0,0 0,0 0,0 0,0 0,0 0,-1 0,1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671 336,'2'0,"-4"0,2 0,0 0,0 0,0 0,0 0,0 0,0 0,-1 1,1-1,-1 1,-1 0,0 1,1-1,-1 0,1 0,0 0,0-1,0 1,1-1,-1 1,0-1,1 0,0 0,-1 0,1 1,0-1,0 0,0 0,-1 0,1 0,0 1,0-1,0 0,0 1,1-1,-1 1,0-1,0 1,1 0,0 0,-1-1,1 2,0-1,0 0,-1 0,1-1,0 1,0 0,-1 0,1-1,-1 1,1-1,-1 1,0-1,1 0,-1 0,0 0,0 1,0-1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223 383,'2'0,"-4"0,2 0,0 0,0 0,0 0,0 0,0 0,0 0,0 0,0 0,0 0,0 0,0 0,0 0,0 0,0 0,0 0,0 0,0 0,0 0,0 0,0 0,0 0,0 0,0 0,0 0,0 0,1 0,-1 0,0 1,0-1,0 1,0-1,0 1,0-1,0 2,0-1,0 2,-1-2,1 0,-1 0,1 0,-1 0,1-1,-1 1,1 0,-1 0,1-1,-1 1,1-1,0 0,0 0,0 0,-1 0,1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649 353,'2'0,"-5"0,3 0,0 0,0 0,0 0,0 0,0 0,0 0,0 0,0 0,0 0,0 0,1 1,-1-1,1 1,-1-1,1 1,0 0,0 0,-1-1,1 1,0 0,0 0,0 0,0-1,0 1,-1 0,1 0,0-1,-1 1,1-1,0 1,0-1,-1 1,1-1,-1 0,2-1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727 334,'2'0,"-4"0,2 0,0 0,1 0,-1-1,0 1,0 0,0 0,0 0,0 0,0 0,0 0,1 0,-1 0,0 0,0 0,-1 0,1 0,-1 2,0-2,-1 2,1-1,-1 0,1 0,-1 0,1 0,-1 0,0 1,2-2,-1 0,1 1,0-1,-1 0,1 1,0-1,0 0,0 0,0 1,0-1,0 0,0 1,0-1,0 1,0-1,0 1,1-1,-1 2,1-2,-1 1,1 0,0 0,0-1,-1 1,1 0,0-1,-1 1,1-1,0 1,0-1,-1 0,1 1,-1-1,1 0,-1 0,0 0,1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706 355,'2'0,"-4"0,2 0,0 1,0-1,0 0,0 0,1 1,-1-1,1 0,0 1,0 0,0-1,-1 1,1-1,-1 1,1-1,0 1,-1-1,1 1,-1-1,1 0,0 1,-1-1,1 1,-1-1,0 0,1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867 240,'2'0,"-4"0,2 0,1 0,-1 0,0 0,1 0,-1 0,0 0,1 0,0 0,0 0,-1 0,1 0,-1 0,1 0,-1 0,1 0,-1 1,1-1,-1 0,1 0,0 0,0 0,-1 0,3 0,-2 0,0 0,0 0,0 0,1 0,-1 0,1 0,0-1,-1 1,1 0,2 0,-2 0,1 0,0 0,0-1,-1 1,1 0,0 0,0 0,2 1,-3-1,0 0,0 0,1 0,-1 0,-1 0,1 1,-1-1,2 0,-2 0,1 0,-1 1,0-1,0 0,0 0,0 0,0 0,-1 0,2 0,-1 0,1 0,-1 1,-1-1,1 0,0 0,0 0,-1 0,1-1,0 1,-1 0,0 0,1 0,-1 0,0 0,0 0,1 0,-1 0,0 0,0 0,0 0,1 0,-1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618 348,'2'0,"-4"0,2 0,0 0,0 0,0 0,0 0,0 0,0 0,0 0,0 0,0 0,-1 0,1 0,0 0,0 0,0 0,0 0,0 0,0 0,0 0,1 0,-1-1,0 1,0 0,0 0,0 0,0 0,1 0,-1-1,0 1,0 0,1 0,-1 0,0-1,1 1,-1 0,0 0,1 0,-1 0,0-1,1 1,-1 0,0 0,1 0,-1-1,1 1,-1 0,1 0,0-1,-1 1,1 0,0 0,0 0,-1 0,1 0,0-1,-1 1,1 0,-1 0,1 0,-1 0,1 0,-1 0,0 0,1 0,-1 1,0-1,1 0,-1 0,0 0,0 0,1 1,-1-1,0 0,0 1,1-1,-1 0,0 1,0 0,0-1,0 1,0-1,0 1,0-1,0 0,0 1,0-1,0 0,0 1,0-1,0 1,0-1,0 1,-1-1,1 0,0 1,0-1,0 0,0 0,-1 1,1-1,0 0,-1 1,1-1,0 0,0 0,-1 1,1-1,0 0,-1 0,1 1,0-1,-1 0,1 0,0 0,-1 0,1 1,0-1,-1 0,1 0,0 0,-1 0,1 0,0 0,-1 1,1-1,0 0,-1 0,1 0,0 0,0 0,-1 0,1 0,0 0,-1 0,1 0,0 0,-1 0,1 0,-1 0,1 0,-1 0,1 0,0 0,-1 0,1 0,0 0,0 0,0 0,-1 0,1 0,0 0,0 0,0 0,0 0,-1 0,1 0,0 0,0-1,0 1,0 0,-1 0,1 0,0 0,0 0,0 0,0 0,-1 0,1 0,0-1,0 1,0 0,0 0,0 0,0 0,0 0,0 0,0 0,-1 0,1-1,0 1,0 0,0 0,0 0,0 0,0 0,0 0,0 0,0 0,0-1,0 1,0 0,0 0,0 0,0 0,0 0,0 0,0 0,0-1,0 1,0 0,0 0,0 0,0 0,0 0,0 0,0 0,0 0,0-1,0 1,0 0,0 0,0 0,0 0,0 0,0-1,0 1,0 0,0 0,0 0,0 0,0 0,0-1,0 1,0 0,0 0,0 0,0 0,0 0,1-1,-1 1,0 0,0 0,0 0,0 0,0-1,1 1,-1 0,0 0,0 0,0-1,0 1,1 0,-1 0,0 0,2-1,-2 1,1-1,0 1,-1 0,1-1,0 1,1-1,-2 1,0 0,1 0,-1-1,0 1,1 0,-1 0,0 0,0 0,1 0,-1 0,0 0,0 0,0 0,0-1,0 1,0 0,1 0,-1 0,0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743 340,'2'0,"-4"0,2 0,0 0,0 0,0 0,0 0,0-1,0 1,0 0,0 0,0 0,0 0,0 0,0 0,0 0,0-1,0 1,0 0,0 0,0 0,0 0,0 0,0 0,0 0,0 0,0 0,1 0,-1 1,0-1,0 2,0-2,0 1,0 1,0-1,0 0,0 0,0 0,0-1,0 1,0 0,0 0,0 1,0-1,0-1,1 1,-1 0,0-1,0 1,0-1,0 1,0-1,0 0,0 1,0-1,1 1,-1-1,0 0,0 0,0 0,0 0,0 1,0-1,0 0,0 0,0 0,0 0,1-1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757 340,'2'0,"-4"0,2 0,0 0,0 0,0 0,0 0,0 0,0 0,0 0,0 0,0 0,0 0,0 0,0-1,0 1,0 0,0 0,0 0,0 0,0 0,0 0,0 0,0 0,0 0,0 0,0 0,0 0,0 0,0 0,0 0,0 0,0 0,0 0,0 1,0 0,0-1,0 1,0 2,0-2,0 1,0-1,0 0,1 0,-1 0,0 0,0 0,-1-1,1 1,0 0,0-1,0 1,0-1,0 1,0-1,0 1,1-1,-1 1,0-1,0 0,-1 1,1-1,0 0,0 0,1 0,-1 1,0-1,0 0,0 0,0 0,0 0,0 0,0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767 342,'2'0,"-4"0,2 0,0 0,0 0,0 0,0 0,0 0,0 0,1 0,-1 0,0 0,0 0,0 0,0 0,0 0,0 0,0 0,0 0,0 0,-1 0,0 0,-2 0,2 0,-1 0,0 0,0 0,0 0,0 0,1 0,-1 0,0 0,1-1,-1 1,1 0,0 0,-1 0,0 0,1 0,1 0,-1 0,0 0,1 0,0 0,-1 0,1 0,0 0,0 0,-1 0,1 0,0 0,0 0,0 0,0 0,0 0,0 0,0 0,0 0,-1 0,1 0,0 0,0 0,0 0,0 0,0 0,0 0,0 0,0 0,0 0,0 0,0 0,3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1295 363,'2'0,"-4"0,2 0,0 0,0 0,0 0,0 0,0 0,0 0,0 0,0 0,0 0,0 0,0 0,0 0,-1 0,1 0,-1 0,0 0,0 0,0 0,-1 0,1 0,-1 0,1 0,0 0,-2 0,1-1,0 1,1 0,-3 0,0-1,0 0,0 1,0-1,2 1,-4 0,4 0,0 0,-1-1,0 1,1 0,-1-1,1 1,0 0,1 0,-1 0,1 0,-2-1,1 1,1 0,-1 0,1 0,0-1,-1 1,1 0,0 0,-1 0,1 0,-1-1,1 1,0 0,0 0,0 0,0 0,1-1,-1 1,-1 0,1 0,0 0,0 0,1 0,-2-1,1 1,0 0,0 0,1 0,-2 0,1 0,1 0,-1 0,0 0,0 0,-1 0,1 0,0 0,1 0,-1 0,0 0,0 0,-1 0,2 0,-1 0,0 0,0 0,1 0,-1 0,1 0,0 0,-1 0,1 0,-1 0,1 0,-1 0,0 0,1 0,-1 0,1 0,-2 1,2-1,-1 0,0 0,0 0,0 0,0 0,0 0,1 0,-1 0,1 0,-1 0,1 0,-1 0,1 0,0 0,0 0,0 0,0 0,-1 0,1 0,0 0,0 0,0 0,0 0,0 0,0 0,0 0,0 0,0 0,0 0,0 0,0 0,0 0,0 0,-1 0,1 0,0 0,0 0,0 0,0 0,0 0,0-1,0 1,0 0,0 0,0-1,0 1,1-1,-1 1,0-1,0 0,1-1,-1 1,1-1,0 1,-1-1,1 0,0 0,0 0,-1 0,1 1,-1 0,0-1,1 1,-1 0,0-1,1 2,-1-1,0 0,0 1,0-1,0 0,1 0,-1 1,0 0,0 0,0-1,0 1,0 0,0-1,0 1,0 0,0 0,0-1,1 1,-1 0,0 0,0 0,0 0,0 0,0-1,0 1,0 0,0 0,0 0,0 0,0 0,0 0,0 0,0 0,0 0,1 0,-1-1,0 1,0 0,1 0,0 0,-1 0,1 0,1 0,-1 0,-1 0,1 0,0 0,0 0,-1 0,1 0,0 0,0 0,0 0,1 0,-1 0,1 0,-1 0,0 0,1 0,1 0,-1 0,-1 0,0 0,-1 0,1 0,0 0,0 0,0 0,0 0,0 0,0 1,0-1,0 0,0 0,2 0,-2 0,0 0,0 0,2 0,-2 0,1 0,-1 0,1 0,1 0,-2 0,0 0,1 0,-1 0,0 0,0 0,2 0,-2 0,1 0,-2 0,1 0,0 0,0 0,0 0,0 0,0 0,0 0,0 0,0 0,0 0,0 0,0 0,2 0,-2 0,1 1,0-1,-1 0,0 0,1 0,-2 0,1 0,0 0,1 0,-1 0,1 0,-1 0,2 0,-2 0,2 0,-2 0,0 0,0 0,0 0,0 0,-1 0,1-1,0 1,0 0,-1 0,1 0,1 0,-2 0,1 0,0 0,-1 0,1 0,0 0,-1 0,1 0,-1 0,1 0,-1 0,1 0,-1 0,0 0,1 0,-1 0,0 0,0 0,1 0,-1 0,0 0,0 0,0 0,0 0,1 0,-1 0,0 0,0 0,0 0,0 0,0 0,1 0,-1 0,0 0,0 0,0 0,0 0,1 0,-1 0,0 0,0 0,0 0,0 0,0 0,0 0,1 0,-1 0,0 0,0 1,0-1,0 0,0 0,1 1,-1 0,0 0,0 0,0 1,0-1,0 1,0 0,0-1,-1 2,1-1,0-1,0 0,0 1,0-1,0 0,-1 2,1-2,0 1,0-1,0 0,0 0,0 1,0-1,0 0,0 0,-1-1,1 1,0 0,0-1,0 2,0-2,0 1,0-1,0 1,0-1,0 0,0 1,0-1,0 0,0 0,0 1,0-1,0 0,0 0,0 0,0 0,0 1,0-1,0 0,0 0,0 0,0 1,0-1,0 0,0 0,0 1,0-1,0 0,0 0,0 1,0-1,0 0,0 1,0-1,0 0,0 0,0 1,0-1,0 0,0 0,0 1,0-1,0 0,0 0,0 0,0 1,0-1,0 0,0 0,0 0,0 0,0 0,0 0,0 1,0-1,0 0,0 0,0 0,0 0,0 0,0 0,0 0,0 0,0 0,0 0,0 0,0 0,0 0,0-2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557 396,'2'0,"-4"0,2 0,0 0,0 0,0 0,0 0,0 0,0 0,0 0,0 0,-1 0,1 0,-3 0,2-1,-1 1,0 0,0 0,-1-1,0 1,-1 0,0-1,0 1,0-1,-1 1,1 0,0 0,-1-1,1 1,0 0,-1 0,0 0,-5-1,5 1,0 0,1 0,-1 0,0-1,1 1,-13-2,9 2,4-1,1 1,-4 0,1-1,3 1,-3-1,3 1,0-1,-1 1,1 0,-3-1,3 0,-1 1,1 0,0-1,0 1,0-1,0 1,0 0,-3-1,0 0,4 1,-1 0,1 0,0 0,0 0,0-1,-1 1,1 0,0 0,0 0,-1 0,1 0,-1 0,1 0,-1 0,-1 0,2 0,0 0,0 0,-4 0,3 0,1 0,0 0,1 0,-1 0,1 0,-1 0,0 0,-1 0,1 0,0-1,1 1,0 0,-1 0,1 0,-2 0,2 0,0 0,-1 0,1 0,0 0,0 0,1 0,-1 0,0 0,1 0,-1 0,1 0,0 0,-1 0,1-1,0 1,0 0,-1 0,1 0,0 0,0 0,0 0,1-1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234 373,'2'0,"-4"0,2 0,0 0,0 0,0 0,0 0,0 0,0 0,0 0,0 0,0 0,0 0,0 0,0 0,0 0,0 1,0-1,1 1,-1-1,0 2,0-2,1 1,0 1,-1-1,0-1,1 0,-1 0,0 0,1 1,0-1,-1 0,1 0,0-1,-1 1,1 0,-1-1,1 1,-1 0,1-1,-1 1,0-1,1 1,-1-1,0 1,0 0,0-1,0 1,1 0,-1 0,0 0,0-1,0 1,0 0,0 0,0 0,0 0,0 0,0 0,0 0,0 0,0 0,0 0,0 0,0 0,0 1,0 0,-1 0,1 0,0 0,0 1,0 0,0 0,0 0,0 2,0-1,0-1,0 0,0 1,0-1,-1 0,1-1,0 2,0-2,0 0,0 0,-1 0,1 1,-1-1,1-1,-1 0,1 1,-1-1,1 0,-1 0,0 0,0 0,1-1,-1 1,0 0,1-1,-1 1,0-1,1 0,0 0,0 0,1-1,-1 1,2-1,-1 1,1 0,1-1,-1 1,-1 0,1 1,0-1,0 0,0 0,-1 1,1-1,-1 1,2-1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1243 277,'2'0,"-4"0,2-1,0 1,0 0,0 0,0 0,0 0,0 0,0-1,0 1,0 0,0 0,0 0,0 0,0 0,0 0,0 0,0 0,0 0,0 0,0 0,0 0,1 1,-1 0,0 0,0 0,0 0,0 3,0-2,0-1,-1 1,1 0,0 0,0-1,-1 1,1 0,0-1,0 1,-1 0,1 0,0 1,0-2,-1 0,1 0,0 0,0 0,0 0,0 0,-1-1,1 1,0-1,0 0,0 0,0 0,0 0,0 1,0-1,0 0,0 0,0 0,0 0,0 0,0 0,0 0,0 0,1 0,-1-1,1 1,1-2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1252 303,'2'0,"-4"0,2 0,0 0,0 0,0 0,-1 1,1-1,-1 1,0 0,0 0,1 0,-2 0,2 0,-1-1,1 1,-1-1,1 1,-1-1,1 1,0-1,-1 0,1 0,0 1,0-1,0 0,0 0,-1 0,1 0,-1-1,0 0,1 0,0 0,-1 1,1-1,-1 0,1 0,-1 0,1 0,-1 0,1 1,0 0,0-1,-1 1,1-1,0 1,0 0,0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false"/>
    </inkml:brush>
  </inkml:definitions>
  <inkml:trace contextRef="#ctx0" brushRef="#br0">1192 295,'2'0,"-4"0,2 0,0 0,0 0,0 0,0-1,0 1,0 0,0 0,0 0,0 0,0 0,0 0,0 0,0 0,0 0,0 0,0 0,0 0,0 0,0 0,-1 0,1 0,0 1,0-1,-1 1,1-1,0 0,0 1,0-1,0 0,0 1,0-1,0 1,0-1,0 1,-1-1,1 0,0 1,0 0,0-1,0 0,0 0,0 1,0-1,0 0,0 1,0-1,-1 0,1 0,0 0,0 0,0 0,0 0,0 1,0-1,0 0,0 0,0 0,0 0,0 0,0 0,0 0,0 0,0 0,0 0,0 0,0 0,0 0,0 0,1 0,-1-1,0 1,0 0,0 0,0 0,0 0,0 0,1 0,-1-1,0 1,0 0,0 0,0 0,0 0,0 0,0 0,0 0,0 0,0 0,0 0,0 0,0 0,0 0,0 0,0 0,0 0,0 0,0 0,0 0,-1 1,1-1,0 0,0 1,-1-1,1 0,0 1,0-1,0 0,-1 1,1-1,0 0,0 0,0 0,0 1,0-1,0 0,0 0,0 0,0 0,0 0,0 0,0 0,0 0,0 0,0 0,0 0,-1 0,1 0,0-1,0 1,-1-1,1 1,0-1,0 1,0 0,-1-1,1 1,0 0,0-1,0 1,0 0,-1 0,1-1,0 1,0 0,0 0,0-1,0 1,0 0,-1 0,1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258 354,'2'0,"-4"0,2 0,0 0,0 0,0 0,0 0,0 0,0 0,0 0,0 0,0 0,0 0,0 0,0 0,0 0,1 0,-1 0,0 0,0 0,1 0,-1 0,1 1,0-1,-1 0,1 1,0-1,-1 1,0-1,1 0,-1 1,1-1,-1 0,1 1,0-1,-1 1,1-1,-1 0,0 1,1-1,-1 0,0 0,1 0,-1 0,0 1,0-1,1 0,0-1,-1 1,2 0,-1-1,0 1,-1-1,1 1,0-1,0 1,0 0,0-1,-1 1,1 0,0 0,0-1,-1 1,2 0,-2 0,1 0,0 0,1 1,-1-1,-1 0,2 1,-1 0,0 0,0-1,-1 1,1-1,-1 1,1-1,-1 1,0-1,1 1,-1-1,0 0,0 0,1 1,-1-1,0 0,0 0,0 0,0 0,0 0,1-1,-1 1,1-1,-1 1,1-1,-1 1,1-1,0 0,0 1,-1-1,1 1,0-1,0 1,-1 0,1 0,0 0,0 0,0 0,1 0,-1 0,1 1,-1-1,0 1,0-1,0 0,0 1,-1-1,1 0,0 1,-1-1,1 0,0 1,0-1,-1 1,1-1,0 0,-1 0,1 0,0 0,-1 0,1 0,-1 0,1-1,-1 1,1 0,-1 0,1-1,-1 1,1 0,-1 0,1-1,-1 1,1 0,-1-1,1 1,-1 0,1-1,-1 1,1 0,-1-1,0 1,0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294 386,'2'0,"-4"0,2 0,0 0,0 0,0 0,-1 0,1 0,0 0,0 0,0 0,-1 0,1-1,0 1,-1 0,1 0,0 0,0-1,0 1,0 0,0-1,1 1,-1 0,0 0,0-1,1 1,-1 0,1 0,0 0,-1 0,1 0,-1 1,1-1,0 1,-1-1,1 1,0 0,-1 0,0 0,0 0,0 0,0-1,0 1,0 0,0 0,0 0,0-1,0 1,0-1,-1 1,1 0,0-1,0 0,0 0,0 0,-1 0,1 1,0-1,0 0,0 0,0 0,0 0,0-1,0 1,0 0,0-1,0 1,1-1,-1 0,1 0,-1 0,0 1,1-1,-1 1,0-1,1 0,-1 1,0-1,1 1,-1-1,1 1,-1-1,0 1,0 0,0 0,0 0,0 0,0 0,0 0,0 0,0 0,0 0,0 0,0 1,0 0,0-1,0 1,-1 0,1 0,0 0,0-1,0 1,0 0,1-1,-1 1,0 0,0-1,1 1,-1 0,0-1,1 1,-1-1,1 1,0-1,-1 1,1-1,0 0,-1 0,1 1,-1-1,0 0,2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417 358,'2'0,"-4"0,2 0,0 0,0 0,0 0,0 0,0 0,0 0,0 0,0 0,0 0,0 0,0 0,0 0,0 0,0 0,0 0,0 0,0 0,0 0,0 0,0 0,0 0,0 0,0 0,1 0,-1 0,0 0,0 0,0 0,0 0,0 0,0 0,0 0,0 0,0 0,0 0,0 0,0 0,0 0,1 0,-1 0,0 1,1-1,-1 0,0 0,0 1,1-1,-1 0,0 1,1-1,-1 0,0 0,1 0,-1 1,1-1,-1 1,1-1,-1 0,0 0,1 0,-1 0,0 0,1 1,-1-1,1 0,0-1,-1 1,1 0,0 0,0 0,0-1,-1 1,1 0,0 0,-1 0,1-1,-1 1,1 0,-1 0,1 0,-1 0,1 0,-1 0,1 0,-1 0,1 0,-1 0,1 0,0 0,0 0,0 0,-1 1,1-1,-1 0,1 0,-1 1,1-1,-1 0,1 0,0 1,-1-1,0 0,1 0,-1 0,1 0,-1 0,1 0,-1 0,1 0,-1 0,1 0,0-1,-1 1,1 0,0-1,-1 1,1 0,0-1,-1 1,1 0,-1 0,1-1,0 1,-1 0,2-1,-2 1,0 0,1 0,-1 0,0 0,1 0,1 1,-2-1,1 0,-1 0,1 0,0 0,0 1,-1-1,1 0,0 0,-1 0,1 0,-1 1,1-1,-1 0,1 0,-1 0,1 0,0 0,-1-1,1 1,-1 0,1 0,0 0,-1 0,1 0,-1-1,1 1,0 0,-1-1,1 1,-1 0,1 0,-1 0,1-1,-1 1,1 0,-1 0,0 0,1 0,0 0,-1 0,1 0,0 0,0 1,-1-1,1 0,0 0,-1 1,0-1,1 0,-1 0,0 1,0-1,1 0,-1 0,0 0,0 0,1 0,-1 0,0 0,1 0,-1 0,0 0,0 0,0 0,1 0,-1 0,0 0,0-1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449 381,'2'0,"-4"0,2 0,0-1,0 1,0 0,0 0,0 0,0 0,0 0,0 0,0 0,0 0,0 0,0 0,0 0,0 0,0 0,0 0,1 0,-1 0,0 1,0-1,1 1,-1-1,0 1,0 0,1 0,-1-1,1 1,-1-1,0 0,0 0,0 0,1 1,-1-1,0 0,1 0,-1 0,0 0,1-1,-1 1,1-1,0 1,-1-1,1 1,-1-1,0 1,1-1,-1 1,0-1,1 1,-1-1,0 1,0-1,0 1,0 0,1 0,-1-1,0 1,0 0,0 0,0 0,0 0,0 0,0 0,0 1,0-1,0 2,1-1,-1 1,0-1,0 0,0 1,0-1,0 3,0 2,1-4,-1 1,0 1,0 1,0-3,0-2,0 1,0 0,0-1,0 0,-1 1,1-1,0 0,0 0,0 0,0 0,-1 0,1-1,-1 1,1 0,-1-1,1 0,-1 0,1 0,0 0,0 0,0 0,0 0,1 0,-1 0,2 0,-1 0,2-1,-2 1,0 1,1-1,-1 1,0 0,-1 0,2 0,-1-1,0 1,0 0,-1 0,3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149 432,'2'0,"-4"0,2 0,0 0,0 0,0 0,0 0,0 0,0 0,0 0,0 0,0 0,0 0,0 0,0 0,0 0,0 0,0 0,0 0,0 0,0-1,0 1,0 0,0 0,0 0,0 0,0 0,0 0,0 0,0 0,0 0,0 0,0 0,0 0,0 0,0 0,0 0,0 0,0 0,0 0,0 0,0 0,0 0,0 0,0 0,0 0,0 0,0 0,0 0,-1 0,1 0,0 0,0 0,0 0,0 0,0 0,0 0,0 0,0 0,0 0,0 0,0 0,0 0,0 0,0 0,0 0,0 1,0-1,0 0,0 1,0 0,0-1,0 1,0 0,0-1,0 1,-1 0,1 0,0-1,0 1,0 0,0 0,0-1,0 1,0 0,0 0,0 0,0 0,0-1,-1 1,1 0,0-1,0 1,0-1,0 1,0-1,0 0,0 1,0-1,0 0,0 0,0 0,0 0,0 1,0-1,0 0,0 0,0 0,1 0,-1 0,0 0,0 0,0 0,0 0,0 0,0-1,0 1,0-1,0 0,0 0,0 1,0-1,1 0,-1 1,0-1,0 0,1 0,-1 0,1 0,-1 0,1 0,-1 0,1 0,-1 0,1 1,-1-1,0 1,1-1,-1 1,1 0,-1-1,1 1,-1 0,1-1,0 1,-1 0,0 0,1 0,-1 0,1 0,-1 0,1 0,-1 0,0 0,2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175 415,'2'0,"-4"0,2 0,0 0,0 0,0 0,0 0,0 0,0 0,1 0,-1 0,0 0,0 0,0 0,0 0,0 0,0 0,0 0,0 0,0 0,0 0,0 0,0 0,-1 1,1-1,0 1,0-1,0 1,-1 0,0 1,0-1,1-1,-1 1,1 0,-1-1,1 1,0-1,-1 1,1-1,0 1,0-1,0 0,-1 0,1 0,0 0,0 0,0 1,0-1,0 0,0 0,0 0,0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162 415,'2'0,"-4"0,2 0,0 0,0 0,0 0,0 0,0 0,0 0,0 0,0 0,0 0,0 0,0 0,0 0,0 0,0 0,0 0,0 0,0 0,0 0,0 0,0 0,0 0,0 0,0 0,0 0,-1 0,0 0,0 0,0 0,-1 1,1-1,-2 0,1 0,0 0,1 0,-2 1,2-1,-1 0,1 0,0 0,-1 0,2 0,-1 0,0 0,1 0,0 0,-1 0,1 0,0 0,0 0,-1 0,1 0,0 0,0 0,0 0,0 0,-1 0,1 0,0 0,0 0,0 0,0 0,0 0,0 0,0-1,1 1,-1 0,1 0,1-1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261 354,'2'0,"-4"0,2 0,0 0,0 0,0 0,1 1,-1 0,2 1,-2-1,1 0,0 1,-1-1,1 0,0 1,0 1,-1-1,1 2,-1-2,0 0,-1 0,1 1,-1-1,1 0,-2 2,2-3,-1 1,-1 1,1-1,0-1,0 0,0 0,1 0,-1-1,1 1,-1-1,1 0,-1 1,1-1,0 0,0 0,0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152 408,'2'0,"-4"0,2 0,0 0,0 0,0 0,0 0,0 0,0 0,0 0,0 0,0 0,0 0,0 0,0 0,1 0,-1 0,1 1,-1-1,1 0,0 1,-1 0,1-1,0 1,-1-1,1 1,-1-1,1 0,-1 1,0-1,1 0,-1 0,0 1,0-1,1 0,-1 0,0 1,-1-1,1 0,-1 1,1 0,-1-1,0 1,0-1,0 1,0-1,1 1,-1-1,1 0,0 0,0 0,-1 0,1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183 448,'2'0,"-4"0,2 0,0 0,0 0,0 0,0 0,0 0,0 0,0 0,0 0,0 0,1 0,-1 0,0 0,0 0,1 0,-1 0,1 0,-1 0,1 0,0 0,0 0,-1 0,2 0,-2 0,1 0,0 0,0 0,0 0,0 0,-1 0,1 0,-1 0,0 0,1 0,-1-1,0 1,1 0,-1 0,0 0,0 0,1 0,-1 0,0 0,0 0,1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189 441,'2'0,"-5"0,3 0,0 1,0-1,0 0,0 0,0 0,0 0,0 0,0 0,0 0,0 0,1 0,0 0,-1 0,1 0,0 0,0 0,0 0,0 0,0 0,0 0,0 0,1 0,-2 0,1 0,0 0,-1 0,0 0,1 0,-1 0,1 0,-1 0,0 0,0 0,1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223 445,'2'0,"-4"0,2 0,0 0,0 0,0 0,0 0,0 0,1 0,-1 0,1 0,0 0,0 0,-1 0,1 0,0 0,-1 0,1 0,0 0,0 0,-1 0,1 0,0 0,-1 0,0 0,1 0,1-1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267 434,'2'0,"-5"0,3 0,-1 1,1-1,-1 0,1 0,-1 0,0 1,1-1,-1 0,1 0,0 1,-1-1,1 0,0 0,0 0,1 1,-1-1,1 1,-1-1,1 0,0 1,0-1,0 1,0-1,-1 1,1-1,0 1,0-1,-1 1,1-1,-1 1,0-1,1 1,-1-1,0 1,0-1,0 0,0 1,-1-1,1 1,-2 0,1 0,0-1,-1 1,1-1,0 1,0-1,0 0,0 0,0 0,0 0,0 0,1 0,-1 0,0 0,1 0,-1 0,1 0,0 0,-1 0,1-1,0 1,0 0,0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276 447,'2'0,"-4"0,2 0,0 0,1 1,-1-1,0 0,0 0,0 0,0 0,0 0,0 0,0 0,0 0,0 0,0 0,0 0,0 0,0 0,0 0,0 0,0 0,0 0,1 0,-1 0,0 0,0 0,0 0,0 0,0 0,0 0,0 0,0 0,0 0,0 0,0 0,0 0,0 0,0 0,0 0,0 0,0 0,0 0,0 0,1 0,-1 0,0 0,0 0,0 1,0-1,1 0,-1 0,0 0,0 0,1 0,-1 0,0 0,1 0,0-1,-1 1,1 0,-1 0,1-1,0 1,0 0,-1-1,1 1,-1-1,0 1,1-1,-1 1,0 0,0 0,1-1,-1 1,0 0,0 0,0 0,0-1,0 1,0 0,0 0,0 0,0 0,-1 0,1 0,0 0,0 0,-1 0,1 1,-1-1,1 0,-1 1,1-1,-1 0,1 1,-1-1,1 1,0-1,-1 1,1-1,0 1,0 0,0-1,0 1,0-1,1 1,-1-1,0 0,0 1,1-1,-1 0,1 1,-1-1,0 0,1 0,-1 0,1 0,0-1,0 0,-1 1,1 0,-1-1,1 1,-1-1,0 1,1 0,-1-1,1 1,-1 0,0 0,0-1,0 1,0 0,1 0,-1 0,0 0,0 0,0 0,0 0,0 0,0 0,0 0,1 0,-1 0,1 2,-1-2,0 1,1-1,-1 1,0-1,0 1,0-1,0 0,1 1,-1-1,0 0,0 0,0 0,0 0,0 1,0-1,0-1,1 1,-1-1,1 1,-1 0,0-1,1 1,-1-1,0 1,1-1,-1 1,1-1,-1 0,1 1,-1 0,0 0,0 0,1 0,-1 0,0 0,1 0,-1 0,0 0,1 0,-1 0,0 1,0-1,1 0,-1 1,0-1,1 1,-1 0,0-1,1 1,-1-1,0 0,0 1,0-1,0 0,1 1,-1-1,0 0,0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326 429,'0'-1,"0"1,0 0,0 0,0 0,0-1,0 1,0 0,0 0,0 0,0-1,0 1,0 0,0 0,0 0,0 0,0 0,1 0,-1 0,0 0,0 0,0 0,0 0,0 0,0 1,-1-1,1 2,0-1,0 0,0 0,0 1,0 0,-1-1,1 1,0-1,0 0,0 0,0 1,0-1,0 0,0 0,0 0,1 1,-1-1,0 0,0 0,0-1,1 1,-1 0,0-1,0 1,1-1,-1 1,1-1,-1 1,0-1,1 0,-1 0,0 0,1 0,0 0,0-1,1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336 438,'2'0,"-4"0,1 0,0 0,1 0,-1 0,0 0,-2 0,2 0,0 0,-2 0,0 0,2 0,-1 0,1 0,0 0,1 0,-1 0,1 0,-1 0,1 0,0 0,0 0,0 0,0 0,0 0,0 0,0 0,0 0,0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373 445,'2'0,"-4"0,2 0,0-1,-1 1,1 0,0 0,0 0,0 0,0-1,0 1,0 0,0 0,0 0,0 0,0 0,0 0,0 0,0 0,0 0,0 0,0 1,0 0,-1-1,1 1,0 0,0 0,0-1,0 1,0 0,-1 0,1 0,0 0,0 0,0 0,0 0,0-1,1 1,-1-1,0 1,0-1,0 0,0 1,0-1,1 0,-1 0,2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380 434,'2'0,"-4"0,2 0,0 0,0-1,-1 1,1 0,0 0,0 0,0 0,0 0,0 0,0 0,0 0,0 0,0 0,0 0,0 0,0 0,0 0,0 0,0 0,0 0,0 0,0 0,0 0,0 0,0 0,0 0,0 0,0 0,0 0,0 0,0 0,0 0,0 0,0 0,0 0,0 0,0 0,0 0,0 0,0 0,1 0,-1 0,0 0,0 1,0-1,0 0,0 0,0 0,0 0,0 0,0 0,0 0,0 0,0 0,0 0,0 0,0 0,0 0,0 0,0 0,0 0,0 0,0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935 187,'2'0,"-4"0,2 0,0 0,0 0,0 0,0 0,0 0,0 0,0 0,0 0,0 0,0 0,0 0,0 0,0 0,0 0,0 0,0 0,0 0,0 0,0 0,0 0,0 0,0 0,0 0,0 0,0 0,0 0,0 0,0 0,0 0,0 0,0 0,0 0,0 0,0 0,0 0,0 0,0-1,0 1,0 0,0 0,0 0,0 0,0 0,0 0,0 0,0 0,0 0,0 0,0 0,1 0,-1 0,0 0,0 0,0 0,0 0,0 0,0 1,1-1,-1 0,0 0,0 0,0 0,0 0,0 0,0 0,-1 0,1 0,0 0,0 1,0-1,0 0,0 0,0 0,0 0,0 0,0-1,0 1,0 0,0 0,-1 0,1 0,0 0,0 0,0 0,0 0,0 0,0 0,1 0,-1 0,0 0,0 0,0 0,0 0,0 0,0 0,0 0,0 0,0 1,0-1,0 0,0 0,0 0,0 0,0 0,0 0,-1 0,1 0,0 0,0 0,0 0,0 0,0 0,0 0,0 0,0-1,0 1,0 0,0 0,0 0,0 0,0 0,0 0,0 0,0 0,0 0,0 0,0 0,0 0,0 0,0 0,0 0,0 0,0 0,0 0,0 0,0 0,0 0,0 0,0 0,0 0,0 0,0 0,0 0,0 0,0 0,0 0,0 0,0 0,0 0,0 0,0 0,0 0,0-1,0 1,0 0,0 0,0 0,0 0,0 0,0 0,0 0,0 0,0 0,0 0,0 0,0 0,0 0,0 0,0 0,0 0,0 0,0 0,0 0,0 0,0 0,0 0,0 0,0 0,0 0,0 0,0 0,0 0,0 0,0-1,0 1,0 0,0 0,0 0,0 0,0 0,0 0,0 0,0 0,0 0,0 0,0 0,0 0,0 0,0 0,0 0,0 1,0-1,0 0,0 0,0 0,0 0,0 1,0-1,0 0,0 0,0 0,0 0,0 0,-1 0,1 0,0 0,0 0,0 0,0 0,-1 0,1 0,0 0,0-1,0 1,0 0,0 0,0-1,0 1,0 0,0 0,0 0,1 0,-1-1,0 1,0 0,0 0,0 0,0 0,0 0,0 0,0 0,0 0,0 0,0 0,0 0,0 0,0 0,0 0,0 0,0 0,0 0,0 0,0 0,0 0,0 0,0 0,0 0,0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383 421,'2'0,"-4"0,2 0,0 0,0 0,0 0,0 0,0 1,1-1,-1 0,0 1,0-1,1 0,-1 1,0-1,0 0,0 0,0 1,0-1,1 0,-1 0,0 0,0 0,0 0,0 0,0 0,0 0,0 0,0 0,0 0,0 0,-1-1,1 1,0-1,0 1,-1 0,1-1,0 1,-1-1,1 1,0 0,0-1,-1 1,1 0,-1 0,1 0,0 0,-2 1,1-1,0 1,1-1,-2 2,1-2,1 1,-1 0,1-1,0 1,0-1,0 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405 454,'2'0,"-4"0,2 0,0 0,0 0,0 0,0 0,0 0,0 0,0 0,0 0,0 0,0 0,0 0,0 0,0 0,0 0,1 0,1 0,-1 0,0 0,0 0,1 0,-1 0,0 0,1 0,-1 0,0 0,0 0,0 0,1 0,-2 0,1 0,0 0,-1 0,1 0,-1 0,0-1,0 1,0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420 443,'2'0,"-4"0,2 0,0 0,0 0,0 0,0 0,0 0,0 0,0 0,0 0,0 0,-1 1,1-1,0 1,0 0,0 1,0-1,-1 0,1 0,0 0,0 1,0-1,0 0,0-1,0 1,0 0,0-1,0 1,0-1,0 1,0-1,0 0,0 1,0-1,0 0,0 0,0 1,0-1,0 0,0 0,0 0,0 0,0 0,0 0,0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465 443,'2'0,"-4"0,2 0,0 0,-1-1,1 1,-2 0,1-1,0 1,-1 0,1 1,0-1,-2 1,2-1,0 1,0 0,-1 1,1-1,1 0,-1 1,1-1,-1 0,0 2,1-2,0 0,0 0,0-1,0 1,1 0,-1-1,0 1,1-1,0 1,0-1,-1 0,1 0,0 0,1 0,-1 0,0 0,1-1,-1 1,1 0,-1-1,1 1,-1 0,0-1,1 1,-1 0,0 0,0-1,0 1,-1 0,2 0,-2 1,1-1,-1 0,0 1,0-1,0 1,0-1,0 1,0 0,-1-1,0 1,0 0,1-1,-1 0,1 0,0 0,-1 0,1 0,-1 0,1 0,-1 0,1-1,-1 1,1 0,0-1,0 1,0-1,0 1,0-1,1 0,1-2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484 447,'1'0,"-1"0,0 0,0 0,0 0,0 0,0 0,0 0,0 0,0 0,-1 0,1 0,-1 1,1-1,0 0,-1 1,1-1,0 1,0-1,0 1,0-1,0 1,0-1,0 1,0 0,1-1,-1 1,0-1,1 1,-1 0,1 1,-1-2,0 1,0-1,0 1,0-1,-1 1,1 0,-1 0,0-1,1 0,-2 1,2-1,-1 1,0-1,0 0,0 0,1 0,0 0,0 0,-1 0,1 0,0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502 444,'2'0,"-4"0,2 0,0-1,0 1,0 0,0 0,0 0,0 0,0-1,0 1,0 0,0 0,0 1,0-1,0 1,0-1,0 1,0 0,-1 0,1 0,0 1,-1 0,1 0,0-1,-1 0,1 2,0-2,-1 0,1 0,0 1,0 0,0-2,0 1,0-1,0 1,0 0,1-1,-1 0,0 0,0 1,1-1,-1 0,0 0,1 0,0 0,-1 0,1 0,0 0,1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492 453,'2'0,"-4"0,2 0,0 0,0 0,1 0,0 0,0 0,0 0,-1 1,1-1,0 0,0 0,0 0,0 0,0 0,0 0,0 0,0 0,2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537 457,'2'0,"-4"-1,2 1,1 0,-1-1,0 0,0 1,0 0,1-1,-1 1,0 0,0 0,0 0,0-1,0 1,0 0,0 0,1 0,-1 0,0 0,0 1,0 0,1 1,-1 1,0-1,0 3,0-3,0 0,0 0,-1-1,1 1,0-1,0 1,0 0,0-1,0 1,0-1,0 1,0 0,-1 0,1-1,0-1,-1 1,1 0,0-1,-1 0,1 1,-1-1,0 0,0 0,0 0,1 0,-1 0,0 0,0-1,0 0,0 0,1 1,0-2,0 1,0 1,0-2,1 1,1-1,-1 2,0-1,1-1,-1 1,1 0,-1 1,0-1,2 0,-2 0,0 1,0-1,1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546 438,'2'0,"-4"0,2 0,0 0,-1 0,1 0,0 0,0 0,0 0,0 0,0 0,0 0,0 0,0 0,0 0,0 0,0 0,0 0,0 0,0 0,0 0,0 0,0 0,0 0,0 0,0 0,0 0,0 0,0 0,0 1,0-1,0 0,0 0,0 0,0 0,0 0,0 0,0 0,0 0,0 0,0 0,0 0,0 0,0 0,0 0,0 0,0 0,0 0,0 0,0 0,0 0,0 0,0 0,0 0,0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548 422,'2'0,"-4"0,2 0,0 0,0 1,0 0,1-1,-1 0,0 1,0-1,0 1,1-1,-1 1,0-1,0 0,0 0,0 1,0-1,0 0,0 0,0 0,0-1,0 1,-1 0,1-1,0 1,-1-1,1 1,0-1,-1 1,1 0,0 0,0 0,0-1,-1 1,1 0,0 0,-1 1,0-1,1 0,-1 0,1 1,-1-1,1 1,-1-1,1 1,0-1,-1 0,1 1,0-1,0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238 219,'1'0,"-1"0,0 0,0 0,0 0,0 0,0 0,0 0,0 0,-1 1,1-1,-1 1,1 1,0-1,-1 0,1 0,-1 0,1 1,0-1,-1 0,1 0,0 1,0-1,0 0,0 0,0 0,0 0,0 1,0-2,1 1,-1 0,1-1,0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1033 164,'2'0,"-4"-1,2 1,0 0,0 0,0 0,0 0,0 0,0 0,0 0,0 0,0 0,0 0,0 0,0 0,0 0,0 0,0 0,0 0,0 0,0 0,0 0,0 0,0 0,0 0,0 0,0 0,0 0,0 0,0 1,0-1,0 0,0 0,-1 0,1 0,0 0,0 0,0 0,0 0,-1-1,1 1,0 0,0 0,0 0,0 0,0 0,0 0,1 0,-1 0,0 0,0 0,0 0,0 0,0 0,0 0,0 0,0 0,0 0,0 0,0 0,-1 0,1 0,0 0,-1 0,1 0,0 0,0-1,0 1,0 0,0 0,0-1,0 1,0 0,0 0,1-1,-1 1,0 0,0 0,0 0,0 0,1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576 466,'2'0,"-4"0,2 0,0 0,0 0,0 0,0 0,0 0,0 0,0 0,1 0,0 0,1 0,-1 0,1 0,-1 0,0 0,1 0,1 0,-2 0,0 0,1-1,-1 1,0 0,0 0,0 0,0 0,0 0,0 0,0 0,-1 0,0 0,1 0,-1-1,0 1,0 0,0 0,1 0,-1 0,0 0,-1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577 459,'2'0,"-4"0,2 0,1 0,0 0,1 0,0 0,-1 0,1 0,-1 0,1-1,0 1,-1 0,1 0,-1 0,-1 0,1 0,-1 0,0 0,1 0,-1 0,0 0,1-1,-1 1,0 0,0 0,0 0,0-1,0 1,-1 0,1 0,0-1,0 1,0 0,0 0,0 0,0 0,0 0,0 0,0 0,0 0,1 0,0 1,0-1,-1 0,1 1,0-1,0 1,-1-1,1 1,-1-1,1 1,-1-1,1 1,-1 0,0 0,0 0,0-1,-1 1,1-1,-1 1,0 0,1-1,0 0,-1 1,1-1,0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634 436,'2'0,"-4"0,2 0,0 0,0 0,0 0,0 0,0 0,0 1,0 0,0 1,1-1,-1 0,0 1,0 0,0 0,0 0,0 4,0-4,0 0,0 0,0-1,-1 1,1-1,0 2,0-2,0 0,0 0,0 0,0-1,0 1,0-1,0 0,0 0,0 0,0 0,1 0,1-2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648 450,'2'0,"-4"0,2-1,0 1,0 0,0 0,0 1,0-1,0 0,0 1,0 0,0 0,0 0,0 0,0-1,0 1,0 0,0-1,0 1,0 0,0-1,0 1,-1-1,1 1,0-1,0 0,0 0,0 0,0 0,0 0,0 0,0 0,0 0,1-1,-1 0,0 0,0 0,2-2,-2 2,1 0,-1 1,1-1,0 0,0 0,0 0,0 1,1-2,-1 2,0 0,0-1,-1 1,1 0,-1 0,1 0,0 0,-1 0,1 0,-1 0,2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676 432,'2'0,"-4"0,2 0,0 1,-1 0,0-1,1 1,-1 0,0-1,1 1,-1 0,1-1,-1 1,0 0,1-1,0 0,0 0,0 0,0 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684 428,'2'0,"-4"0,2 0,0 0,0 0,0 1,0 0,0 0,0 0,-1 1,1-1,0 1,0 0,0 1,0-1,-1 1,1-1,0 0,0 1,0 1,0-2,0 1,-1-2,1 1,0-1,0 1,0-1,0 0,0 0,0 0,0 0,0 0,0-1,-1 1,1-1,0 0,0 0,0 0,0 1,0-1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657 433,'0'-1,"0"1,0 0,0 0,0 0,0 0,0 0,1 0,-1 0,0 0,0 0,0 0,0 0,0 0,0 0,0 0,0 0,0 1,0-1,1 0,-1 0,0 0,0 0,0 0,-1 0,1 0,-1 0,0 1,-1-1,1 0,-2 0,1 0,2 0,-1 0,0 1,1-1,-1-1,1 1,-1 0,1 0,0 0,-1 0,1 0,0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653 428,'2'0,"-4"0,3 1,-1-1,1 0,-1 1,1-1,-1 1,1-1,-1 1,1-1,-1 1,1 0,-1-1,0 1,0-1,0 1,1 0,-2 0,1-1,0 1,-1 0,1-1,-1 1,0 0,1-1,0 1,-1 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698 463,'2'0,"-4"0,2-1,0 1,0 0,0 0,0 0,0 0,0 0,0 0,0 0,0 0,0 0,0 0,1 0,-1 0,1 0,-1 0,1 0,0 0,-1 0,2 0,-1-1,-1 1,1 0,-1 0,1 0,-1 0,1 0,-1 0,0 0,0-1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697 456,'2'0,"-4"0,2 0,0 0,0 0,1 0,0 0,0 0,-1 0,1 0,0 0,0-1,0 1,0 0,0 0,0 0,-1 0,1 0,-1 0,2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1170 142,'2'0,"-4"0,2 0,0 0,0 0,-1 0,1 0,0 0,-1 0,1 0,0 0,0 0,-1 0,1 0,0 0,0 0,0 0,0 0,0 0,0 0,0 0,0 0,0 0,0 0,0 0,0 0,0 0,0 0,0 0,0 0,0 0,0 0,0 0,0 0,0 0,0 0,0 0,0 1,0-1,0 0,0 0,-1 0,1 0,0 0,0 0,0 0,-1 0,1 0,0 0,0 0,0 0,0 0,0 0,0 0,0 0,0 0,0 0,0 0,0 0,0 0,0 0,0-1,0 1,0 0,0 0,1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737 443,'2'0,"-4"0,2 0,0 0,0-1,0 1,0 0,0 0,0 0,0 0,0 0,0 0,0 0,0 0,0 0,0 0,0 0,0 0,0-1,0 1,0 0,0 0,0 0,0 0,0 0,0 0,0 0,0 0,0 0,-1 1,1-1,-1 1,0 0,1-1,-1 0,1 1,-1-1,1 1,0-1,0 0,-1 0,1 0,0 0,0 0,0 0,0 0,0 0,0 0,0 0,0 0,0 0,0 0,0 0,1 0,-1-1,0 1,0 0,1-1,-1 1,0-1,1 1,-1 0,0-1,1 1,-1 0,0 0,0-1,0 1,1 0,-1 0,0 0,0 0,0 0,0-1,0 1,0 0,0 0,0 0,0 0,0 0,1 1,-1-1,0 1,0-1,0 1,0 0,1 0,-1 0,0 0,0 0,0 0,-1 0,1 0,0 0,0 0,0 0,0 0,0-1,0 1,0 0,0-1,-1 1,1-1,0 1,0-1,0 0,0 1,0-1,0 0,0 0,0 0,0 0,0 1,1-1,-1 0,0 0,0 0,1 0,-1 0,0 1,0-1,1 0,-1 0,0 0,0 0,1 0,-1 0,0 0,1 0,-1 0,0 0,1 0,-1 0,0 0,0 0,0 0,0 0,0 0,0 0,1 0,-1 0,0 0,0 0,0 0,-1 0,1 0,-1 1,-1-1,1 0,0 0,0 0,-1 0,2 0,-3 0,2 0,0 0,1 1,0-1,0 0,0 0,-1 0,1 0,0 0,0 0,0 0,0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105 494,'2'0,"-4"0,2 0,0 0,0 0,0 0,0 0,0 0,0 0,0 0,0 0,0 0,-1 0,2 0,-1 0,0-1,0 1,0-1,1 1,-1 0,0-1,0 1,0-1,0 1,0-1,0 1,0-1,0 1,0-1,-1 1,1 0,0-1,0 1,0 0,-1 0,1 0,0-1,0 1,-1 0,1 0,0 0,-1 0,1 0,0 0,-1 0,1 0,-1 0,0 1,1-1,-1 0,1 1,-1 0,0-1,1 1,-1-1,1 1,-1 0,1-1,-1 1,1 0,-1 1,1-1,-1 1,1 0,-1-1,1 1,0-1,-1 0,1 0,0 1,-1-1,1 0,0 1,0-1,-1 0,1 1,0-1,0 0,0 0,-1 2,1-2,0 0,0 0,-1 0,1 0,0 0,0 0,0-1,-1 1,1 0,-1 1,1-2,0 1,-1 0,1-1,0 0,0 1,-1-1,1 0,-1 1,1-1,0 0,0 0,-1 0,1 0,0 0,-1 0,0 0,1-1,-1 0,0-1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119 510,'2'0,"-4"0,2 0,0 0,0 0,0 0,0 0,0 0,-1 1,1-1,-1 1,0 0,0 0,0 1,0 0,1 0,0 0,0-1,0 1,0-1,0 0,0 0,0-1,0 1,1-1,-1 1,0-1,1 1,0-1,1 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124 523,'2'0,"-4"0,2 0,0 0,0-1,0 1,0 0,0 0,0-1,0 1,0 0,0-1,0 1,1-1,-1 1,0-1,0 1,0 0,0-1,1 1,-1 0,0 0,0 0,1-1,-1 1,0 1,0-1,1 0,-1 0,0 0,1 2,-1-2,0 1,0 0,0 0,0 0,0 0,-1 0,1-1,0 1,0 0,-1 0,1-1,0 1,0-1,0 0,0 0,0 1,0-1,0 0,0 0,0 0,0 0,0 0,0 0,0-1,1-1,-1 1,1-1,-1 1,1 0,-1 1,1-1,-1 0,0 1,1-1,-1 1,0-1,0 1,0 0,0 0,1 0,-1-1,0 1,0 0,0 0,0 0,0 0,0 0,0 0,0 1,0-1,-1 1,1 0,0 0,0-1,0 1,0 0,0-1,0 1,0 0,1 0,-1-1,0 1,1-1,-1 1,1-1,0 0,-1 0,1 0,2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148 523,'2'0,"-4"0,2 0,0 0,0 0,0 0,0 0,0 0,0 0,0 0,0 0,0 0,0 0,0 0,0 1,0 0,0 0,0 0,0 0,-1 0,1 0,0 0,-1 0,1 0,-1-1,0 2,1-2,-1 1,1-1,0 0,0 1,-1-1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158 515,'2'0,"-4"0,2-1,0 1,0 0,0 0,0 0,0 0,0 0,0 0,0 1,0-1,0 0,1 1,-1 0,0-1,0 1,1-1,-1 0,0 0,0 1,1-1,-1 0,0 0,1 0,0 0,-1-1,0 1,1 0,-1-1,1 1,-1-1,1 0,-1 1,0-1,0 1,0 0,0 0,0-1,1 1,-1 0,0 0,0 0,0 0,0 0,0 0,0 0,0 0,0 0,0 0,0 1,0 0,0 0,-1 0,1 0,0 1,-1 3,1-3,0 0,0 0,-1 1,0-1,1 0,0-1,-1 1,1-1,-1 0,1 0,-1 1,0-1,1-1,-2 2,1-2,0 1,0-1,1 0,-1 1,0-1,0 0,1 0,-1 0,0 0,1-1,0 1,-1 0,1 0,0-1,0 0,0 1,1-1,-1 0,1 0,0 0,2-3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173 505,'2'0,"-4"0,2 0,0 0,0 0,0 1,1 0,-1-1,0 1,1 1,0-1,-1 0,0 0,0 1,1 0,-1 0,0-1,0 1,0-1,0 1,0-1,0 0,-1 2,1-2,-1 0,0 1,1-1,-1 0,1-1,-1 1,1 0,0-1,-1 0,1 1,0-1,0 0,0 0,-1 0,1 0,0 0,0 1,0-1,0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94 512,'2'0,"-4"0,2 0,0 0,0 0,0 0,1 0,-1 0,0 0,0 0,0 0,0 0,0 0,1 0,-1 0,0 0,0 0,0 0,0 0,0 0,1 0,-1 0,0 0,0 0,0 0,0 0,0 0,0 0,0 0,0 0,0 0,0 0,0 0,0 0,0 0,-1 0,1 0,-1 0,0 0,0 0,0 0,0 0,0 0,0 0,0 0,0 0,0 0,0 1,1-1,-1 0,1 0,-1 0,1 0,0 0,-1 0,1 0,0 0,0 0,0 0,0 0,0 0,0 0,0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200 531,'2'0,"-4"0,2 0,0 0,0 0,0 0,0 0,0 0,0 0,0 0,0 0,0 0,0 0,1 0,-1 0,0 0,1 0,0 0,0 0,-1 0,1 0,-1 0,1 0,0 0,-1 0,0 0,1 0,-1 0,0 0,1 0,-1 0,1 0,-1 0,0 0,1 0,-1-1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201 524,'2'0,"-4"0,2 0,1 0,-1 0,1 0,-1 0,2-1,-2 1,1 0,0 0,-1 0,1 0,0 0,0 0,-1 0,1 0,-1 0,1 0,-1 0,0 0,1 0,-1 0,0 0,1-1,-1 1,0 0,2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1332 258,'2'0,"-4"0,2 0,0 0,0 0,0 0,0 0,0 0,0 0,0 0,0 0,0 0,0 0,0 0,0 0,1 0,-1 0,0 0,0 0,0 0,1 0,-1 0,0 1,0-1,0 0,0 0,0 0,0 0,0 0,-1 0,1 0,0 1,0-1,0 0,0 0,0 0,0 0,0 0,0 0,0 0,0 0,0 0,0 0,0 0,0-1,0 1,-1 0,1 0,0 0,1 0,-1 0,0 0,0 0,0 0,0-1,0 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244 517,'2'0,"-4"0,1-1,1 1,0 0,0 0,0 0,0-1,0 1,0 0,0 0,0-1,0 1,0-1,1 1,-1-1,0 1,1 0,-1-1,1 1,-1 0,1 0,-1-1,1 1,0 0,0 0,0 0,-1 0,1 0,0 0,0 1,-1-1,1 1,-1 0,0-1,1 1,-1 0,0 0,0 0,-1 1,0 1,0-1,1-1,-1 0,1 0,-1 0,1-1,-1 1,1-1,-1 1,1-1,-1 1,1-1,0 0,0 0,0 0,-1 0,1 0,0 1,0-1,0 0,0 0,0 0,0 0,0-1,1 1,-1 0,1 0,0 0,-1-1,1 1,0 0,-1 0,1 0,0 0,0 0,-1 0,2 0,-1 0,-1 1,1-1,-1 0,1 0,-1 0,1 0,-1 0,1 0,-1 0,1 0,-1 0,1 0,-1 0,0 0,2-1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281 525,'-1'0,"1"0,0 0,0 0,0 0,0 0,0-1,0 1,0 0,0 0,0 0,0 0,0 0,0 0,0 0,0 0,0 0,-1 0,1 0,0 0,0 0,0 0,1 0,-1 0,1 0,0 0,-1 0,1-1,0 1,0 0,-1 0,2 0,-1 0,-1 0,1-1,0 1,0 0,-1 0,1 0,-1 0,1 0,-1 0,0 0,0 0,1 0,-1 0,0 0,0 0,0 0,1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286 513,'2'0,"-4"0,2 0,0 0,0 0,0 0,0 0,0 0,0 0,0 0,0 0,0 0,0 0,0 0,0 1,0-1,0 1,0 0,1 0,-1 0,0 0,0 0,0 0,0 2,0-1,0-1,0 0,0 1,0-2,0 1,0-1,0 1,0-1,0 1,0-1,0 0,0 0,0 1,1-1,-1 0,0 0,0 0,2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317 526,'2'0,"-4"0,2 0,0 0,0 0,0 0,-1-1,1 1,0 0,-1 0,1 0,0 0,0-1,-1 1,1 0,0 0,0 0,-1-1,1 1,0-1,0 1,0 0,-1-1,1 1,1 0,-1-1,0 1,0-1,0 1,1 0,0-1,-1 1,1 0,-1 0,0 0,1 0,-1 0,1 0,0 1,-1 0,1 0,-1 0,0 0,1 0,-1 1,0-1,0 1,0-2,-1 1,1 0,0 0,0 0,-1-1,1 1,0-1,-1 1,1-1,0 0,0 1,-1-1,1 0,0 0,0 0,0 0,0 0,0 0,0 0,0 0,0 0,0 0,0-1,0 1,0-1,0 0,1 0,0 0,0-1,0 1,-1 0,1-1,0 1,-1 1,1-1,-1 0,0 1,1-1,-1 1,0 0,0-1,0 1,1 0,-1 0,0 0,0-1,0 1,0 1,0-1,0 1,0 0,0-1,0 1,-1 0,1 0,0 1,0-1,0 0,0 0,1 0,-1-1,0 1,0-1,1 1,-1-1,1 1,-1-1,1 1,0-1,-1 0,1 1,0-1,0 0,-1 0,1 0,0 0,-1-1,2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332 498,'2'0,"-4"0,2 0,0 0,0 0,0 0,0 0,0-1,0 1,0 0,0 0,0 0,0 0,0 0,0 0,1 0,-1 0,0 0,0 0,1 0,-1 0,0 1,1-1,-1 0,0 1,1 0,-1-1,0 1,0 0,0-1,-1 1,1 0,0 0,0 0,0-1,-1 1,1 0,0-1,0 1,0 0,0-1,0 0,0 1,0-1,0 0,0 0,0 0,0 1,1-1,0 0,-1 0,1 0,-1 1,1-1,-1 0,1 0,-1 0,0 0,2 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347 517,'0'-1,"0"1,0 0,0 0,0 0,0 0,0 0,0 0,0 0,0 0,0 0,0 0,0 0,0 0,0 0,0 0,1 1,-1 0,0 0,0 0,0 0,1 1,-1-1,1 1,-1-1,1 0,-1 0,1 0,-1-1,1 1,-1-1,0 1,1-1,-1 0,0 0,1-1,-1 1,0 0,1-1,-1 0,0 0,1 1,-1-1,0 0,0 0,0 0,1 1,-1 0,0-1,0 1,0 0,0 0,0 0,0 0,0 0,0 1,0-1,0 1,-1 1,1-1,0 0,0 0,0 1,0 1,0-1,0 0,0 0,0 2,0-2,-1 4,1-5,0 1,-1 0,1-1,-1 0,1 0,0 0,-1-1,1 1,0-1,-1 1,1-1,-1 1,1-1,-1 0,0 0,0 0,1 0,-1 0,0 0,1-1,-1 1,1 0,-1-1,1 0,0 0,0 1,0-1,0 0,1 0,-1 0,1 0,1-1,-1 1,0 0,0 0,0 1,1-2,0 2,0-1,0 0,0 1,1-1,-2 1,1 0,-1-1,1 1,-1 0,0 0,-1 0,1 0,0 0,-1 0,1 0,0 0,-1 0,1 0,-1 0,0 0,1-1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331 500,'2'0,"-4"0,2 0,-1 0,1 0,-1 0,1 0,0 0,0 0,0 0,0 0,0-1,0 1,0 0,0 0,0 0,0 0,0 0,0 0,-1 0,1 0,0 0,0 0,0 0,0 0,0 0,0 0,0 0,0 0,0 0,1-1,-1 1,0 0,0 0,0 0,0 0,0 0,0 0,0-1,0 1,0 0,1 0,-1 0,0 0,0 0,0 0,1 0,-1 0,0 0,0 0,0 0,1 0,-1 0,0 0,0 0,0 0,1 0,-1 0,0 0,1 1,-1-1,0 0,0 0,1 1,-1 0,1 0,-1-1,0 1,0 0,0 0,0 0,0-1,0 1,0 0,0 0,0 0,0-1,0 1,0 0,0-1,-1 1,1 0,0-1,0 0,0 1,0-1,-1 0,1 1,0-1,0 0,0 0,-1 1,1-1,0 0,0 0,0 0,0 0,0 0,-1 0,1 0,0 1,0-1,0 0,0 0,0 0,0 0,0 0,0 0,0 0,0 0,0 0,0 0,0 0,0 0,0 0,0 0,0 0,0 0,0 0,0 1,1-1,-1 0,1 0,-1 0,0 0,1 0,-1 0,0 0,1 0,-1 0,0 0,1 0,-1 0,1 0,-1 0,0 0,1 0,-1 0,0 0,0 0,1 0,-1 0,0 0,0 0,0 0,0 0,0 0,0 0,1 0,-1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401 540,'2'0,"-4"0,2 0,0 0,0 0,0 0,0 0,0 0,0 0,0 0,0 0,0 0,0 0,0 0,0 0,1 0,-1 0,0 0,1 0,0 0,-1 0,2 0,-2 0,1 0,0 0,0 0,-1 0,1 0,0 0,0 0,-1 0,1 0,0 0,-1 0,1 0,-1 0,1 0,-1-1,1 1,-1 0,0 0,1 0,-1 0,0 0,0 0,0 0,0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406 535,'2'0,"-4"0,2 0,0 0,0 0,0 0,0 0,0 0,1-1,0 1,-1 0,2 0,-2 0,1 0,0 0,0-1,-1 1,1 0,0 0,0 0,-1 0,1 0,0 0,2-1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443 526,'2'0,"-4"0,2-1,0 1,0 0,0 0,0-1,0 1,0 0,0 0,1-1,-1 1,0 0,0 0,0 0,0-1,0 1,1 0,-1 0,0 0,1 0,-1 0,1 0,-1 1,0-1,1 0,-1 1,1-1,-1 1,1 0,-1-1,0 1,0 0,0 0,0 0,0 0,-1 0,1 1,-1-1,1 0,-1 0,1 0,-1 0,0 0,0 0,0 0,0 0,1 0,-1-1,1 0,-1 0,1 1,0-1,0 0,-1 0,1 0,0 1,0-1,0 0,-1 0,1 0,0 0,0 0,0 0,0 0,0 0,0 0,0 0,1 0,-1 0,0 0,1 0,0 0,-1 0,1 0,0 0,-1 0,2 0,-2 0,1 0,0 0,-1 0,1 0,-1 0,1 0,-1 0,0 0,1 0,0 0,-1 0,1 0,-1 0,0 0,1 0,-1 0,2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1319 437,'2'0,"-4"0,2 0,0 0,0 0,-1 0,1 0,0 0,0 0,0 0,0 0,0 0,0 0,0 0,0 0,0 0,0 0,0 0,0 0,0 0,0 0,0 0,0 0,0 0,0 0,0 0,0 0,0 0,0 0,0 1,0-1,1 0,-1 0,0 1,-1-1,1 0,0 0,0 0,0 1,0-1,-1 0,1 0,0 0,0 0,0 0,0 0,0 0,0 0,0 0,0 0,0 0,0 0,0 0,0 0,0 0,0 0,0 0,0 0,0 0,0 0,0 0,0 0,0 0,0 0,0 0,0 1,0-1,0 0,0 0,0 0,0 0,0 0,0 0,0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468 542,'2'0,"-4"0,2 0,0 0,0 0,0 0,0 0,0 0,0 0,0 0,0 0,0 0,0 0,0 0,0 0,0 0,0 0,1 0,0 0,1 0,-1 0,1 0,-1 0,0 0,0 0,0-1,0 1,0 0,0 0,0 0,0 0,-1 0,1 0,0 0,-1 0,0 0,1 0,-1 0,0 0,0-1,1 1,-1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482 532,'-1'0,"1"0,0 0,0 0,0 0,0 0,0 0,0 0,0-1,0 1,0 0,0 0,0 0,0 0,0 1,0-1,0 0,0 0,0 1,0-1,0 1,0 0,0 0,0-1,0 1,0 0,0 0,0 0,0 0,0-1,0 1,0 0,0-1,0 1,0-1,0 1,0-1,0 1,0-1,0 1,0-1,0 0,0 1,0-1,0 0,0 0,1 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530 518,'2'0,"-4"0,2-1,0 1,0 0,0 0,0 0,0 0,0 0,0 0,0 0,0 0,0 0,0 0,0 0,0 0,0 0,0 0,0 0,-1 1,1-1,-1 2,1-1,-1 0,1 0,-1 1,1-1,-1 1,1-1,-1 1,1 0,-1-1,1 1,0-1,-1 1,1 2,0-2,0 0,0-1,0 1,0-1,0 1,0 0,0-1,0 1,1-1,-1 1,0-1,1 2,0-1,0 0,0 0,-1-1,1 0,0 0,-1-1,1 1,-1-1,1 1,-1-1,1 1,-1-1,1 0,-1 0,0 0,2-1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553 537,'2'0,"-4"0,2-1,1 1,-1 0,0 0,0 0,-1 0,1-1,0 1,0 0,0 0,0 0,-1 0,1 0,0 0,-1 0,1 0,-1 1,1-1,-1 1,0 0,1-1,-1 1,1 0,-1 0,0 1,1-1,0-1,-1 1,1 0,0 0,0 0,0-1,1 0,-1 1,0-1,0 0,1 0,-1 0,1 1,0-1,-1 0,1 0,-1 0,1 0,-1 0,1 0,-1 0,1 0,-1 0,1 0,-1 0,1 0,-1 0,0 0,1 0,-1 0,0 0,1 0,-1 0,1 0,-1 0,0 0,1 0,-1 1,0-1,1 0,-1 1,0-1,0 0,1 0,-1 1,0-1,0 0,0 1,0-1,0 0,-1 1,1-1,0 0,0 1,-1-1,1 0,0 0,-1 0,1 0,0 0,0 0,-1 0,1-1,0 1,0 0,0-1,0 1,0 0,0-1,0 1,1 0,-1-1,0 1,0 0,0 0,1 0,-1-1,1 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574 543,'2'0,"-4"-1,2 1,0 0,0 0,0 0,0 0,0 0,-1 0,1 0,0 0,0 0,-1 0,1 1,0-1,-1 0,1 0,0 0,0 1,-1-1,1 0,0 1,0-1,0 0,0 1,0-1,0 0,0 1,1-1,-1 1,0-1,0 1,0-1,1 1,-1-1,0 1,0 0,0-1,0 1,0-1,0 1,0-1,-1 0,1 1,0-1,-1 1,0-1,0 1,1-1,-1 0,1 0,0 0,-1 1,1-1,0 0,-1 0,1 0,0 0,0-1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589 530,'2'0,"-4"0,2 0,1-1,-1 1,0 0,0 0,0 0,0 0,0 0,0 0,0 0,0 0,0 0,0 0,0 0,0 0,0 0,0 1,0 0,-1-1,1 1,0 0,0 2,0-2,0 0,0 0,-1 0,1 1,0-1,0 0,0 0,0 0,0 0,0 1,0-2,0 1,0 0,0-1,0 1,0-1,0 0,1 1,-1-1,0 0,0 0,0 1,1-1,-1 0,1 0,-1 0,0 0,1 0,-1 0,0 0,1 0,0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594 539,'2'0,"-4"0,2 0,0 0,0 0,0 0,0 0,0 0,0 0,0 0,-1 0,-2 0,2 0,0 0,0 0,-1 1,1-1,0 0,0 0,0 0,1 0,-1 0,1 0,0 0,-1 0,1 0,0 0,-1 0,1 0,0 0,0 0,0 0,0 0,0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609 518,'2'0,"-4"0,2 0,0 0,0 0,0 0,0 0,0 0,0 1,0-1,1 1,-1 0,1 0,-1 0,1 0,-1 0,1 0,-1 0,1 1,-1-1,1 0,-1 1,1-1,-1 1,1 2,0 1,-1-3,0 0,0 0,0 1,0 0,-1 0,1-2,-1 0,1 0,-1 0,1 0,-1 0,1 0,0-1,-1 1,1-1,-1 0,1 1,-1-1,1 0,0 0,0 0,-1 1,1-1,0 0,0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626 512,'2'0,"-4"0,2 0,0 0,0 0,1 0,-1 0,0 0,0 0,0 0,0 0,1-1,-1 1,0 0,0 0,1 0,-1 0,0 0,1 0,-1 0,1 0,-1 0,0 0,1 1,-1-1,1 0,-1 0,0 0,0 1,1 0,-1 0,0 0,-1 0,1 0,-1-1,1 2,-1-2,1 1,-1-1,1 1,-1-1,1 0,0 1,-1-1,1 0,0 1,0-1,-1 0,1 0,0 0,0 1,0-1,0 0,-1 0,1 0,0 0,0 0,0 0,0 0,0 0,0 0,0 0,0 0,1 0,-1 0,1 1,-1-1,2 0,-2 0,1 0,0 0,0 0,-1 0,1 0,1 0,-2 0,1 1,-1-1,1 0,-1 0,1 0,-1 0,0 0,0 0,0 0,0 0,0 0,1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658 517,'2'0,"-4"0,2 0,0 0,0 0,0 0,0 0,0 0,0 0,-1 0,1 1,0-1,-1 1,1 0,-1 0,0 2,0-2,-1 5,1-4,0 0,1 0,-1 0,1 0,-1 2,1-2,0-1,0 1,0 0,0 0,0 2,0-3,1 1,-1-1,0 1,0-1,1 1,-1-1,0 1,1-1,-1 0,0 0,1 0,-1 0,0-1,1 1,-1-1,0 1,0 0,1-1,-1 0,0 0,0 0,0 1,0-1,2-1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943 444,'2'0,"-4"0,2 0,0 0,0 0,0 0,0 0,0 0,0 0,0 0,0 0,0 0,0 0,0 0,0 0,0 0,0 0,0 0,0 0,0 0,0 0,0 0,0 0,0 0,0 0,0 0,0 0,0 0,0 0,0 0,1 0,-1 0,0 1,-1-1,1 0,0 0,0 1,0-1,0 0,-1 0,1 1,0-1,0 0,0 0,-1 0,1 0,0 0,0 0,0 0,0 0,-1 0,1-1,0 1,0 0,0 0,0 0,0 0,0 0,0-1,1 1,-1 0,0 0,0 0,0 0,0 0,0 0,0 0,0 0,0 0,0 0,0 0,1 0,-1 0,0 0,0 0,0 0,0 1,0-1,0 0,0 0,0 0,0 1,0-1,0 0,0 0,0 0,0 0,0 0,0 0,-1 0,1 0,0 0,0 0,0 0,0-1,0 1,0 0,1 0,-1-1,0 1,0 0,0 0,1 0,-1 0,0 0,0 0,0 0,0 0,0 0,0 0,1 0,-1 0,0 0,0 0,0 0,0 0,0 0,0 0,0 0,0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679 535,'2'0,"-4"0,2 0,0 0,0 0,0 0,0-1,0 1,0 0,-1 0,1 1,-1-1,0 0,1 1,-1-1,0 0,1 1,-1-1,0 1,1 0,-1 0,1-1,0 1,0 0,0-1,0 1,0 0,1-1,-1 1,1-1,0 1,-1 0,1 0,-1-1,1 1,-1-1,1 1,-1-1,0 1,1 0,-1-1,0 1,0-1,0 0,0 1,0-1,0 0,-1 1,0-1,1 1,-1-1,0 0,1 1,-1-1,-1 0,1 0,0 0,0 0,0 0,1 0,-1 0,0 0,0 0,1-1,0 1,1-1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685 548,'2'0,"-4"0,2 0,1 0,-1 0,0 0,0 0,1 0,-1 0,0 0,1 1,-1-1,1 0,-1 0,0 0,1 0,-1 0,1-1,0 1,0 0,0 0,-1-1,1 1,0 0,-1-1,1 1,-1-1,0 1,1-1,-1 1,0 0,0-1,1 1,-1 0,0 0,0-1,0 1,0 0,0 0,0 0,0 0,-1-1,1 1,0 0,0 0,-1 0,1 1,-1-1,1 0,-1 1,1-1,0 1,-1-1,1 1,-1-1,1 1,0 0,0-1,-1 1,1-1,0 1,1-1,-1 0,0 1,0-1,0 1,1-1,-1 0,0 0,0 0,1 1,-1-1,0 0,1 0,-1 0,1-1,0 1,-1 0,1-1,-1 1,1-1,-1 1,1-1,0 0,0 1,-1 0,0 0,0 0,0 0,1-1,-1 1,0 0,0 0,0 0,1 0,-1 0,0 1,0-1,1 0,-1 0,0 1,0-1,0 1,1-1,-1 0,0 1,0-1,0 0,0 1,0-1,0 0,0 1,0-1,0 0,0 0,0 0,0 0,0 0,0 0,1 0,-1 0,1-1,-1 0,1 1,-1-1,1 1,-1 0,1-1,-1 1,1 0,-1-1,1 1,-1 0,0 0,1 0,-1-1,1 2,-1-1,0 0,1 0,-1 1,0-1,0 1,0-1,0 1,1-1,-1 1,0 0,0 0,0-1,0 0,0 0,0 1,1-1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733 529,'2'0,"-4"0,2-1,1 1,-1 0,0 0,0 0,0 0,0 0,0 0,0 0,0 0,0-1,0 1,0 0,0 0,0 0,0 0,0 0,0 0,0 0,0 1,0-1,0 1,0 0,0-1,0 1,0 1,-1-1,1 0,0 0,0 0,0 2,0-2,0 0,0 1,0-1,0 0,0 1,0-1,1 0,-1 0,0-1,0 1,1 0,-1-1,0 1,1-1,-1 1,0-1,1 0,-1 0,0 0,0 0,0 0,1 0,0-1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744 541,'-1'0,"1"0,0 0,0 0,-1 0,0-1,0 1,0 0,0 0,-1 0,1 0,0 0,0 0,0 0,0 0,-1 0,2 0,0 0,-1 0,1 0,0 0,0 0,-1 0,1 0,0 0,0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755 517,'2'0,"-4"0,2 0,0 0,0 0,0 0,0 0,0 0,0 0,0 0,0 0,0 1,1 0,-1 0,0 0,1-1,-1 2,1-1,0 1,-1 0,1 0,0 0,0 0,-1 0,1 2,0-2,-1 1,0-1,0 0,0 0,0 1,0-1,0-1,-1 1,0 0,1-1,-2 3,1-3,1 0,-1 0,0 0,0 0,1 0,-1 0,0 0,0 0,1-1,0 0,-1 0,1 1,0-1,0 0,0 0,0 0,0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791 544,'2'0,"-4"0,2 0,0 0,1 0,-1 0,0 0,1 0,-1 0,0 0,1 0,-1 0,0 0,1 0,-1 0,0 0,1 0,-1 0,0 0,0 0,1 0,-1 0,0 0,0 0,0 0,0 0,0 0,0 0,0 0,-1 0,1 0,-1 0,0 0,-1 0,1 0,0 0,1 0,-1 0,0 0,1 0,-1 0,0 0,1 0,0 0,-1 0,1 0,0 0,0 0,-1 0,1-1,0 1,0 0,0 0,0 0,0 0,0 0,0 0,0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801 535,'2'0,"-4"0,2 0,0 0,0 0,0 0,0 0,0 0,0 0,0 0,0 0,0 1,-1-1,-1 0,1 0,0 0,0 1,0-1,-2 0,2 0,1 0,-2 0,2 0,-1 0,1 0,-1 0,1 0,0 0,-1 0,1 0,0 0,0 0,0 0,0 0,0 0,0 0,0 0,0 0,0 0,0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827 524,'2'0,"-4"0,1-1,1 1,0 0,0 0,0 0,0 0,0 0,0 0,0 0,0 0,0 0,0 0,0 0,0-1,0 1,0 0,0 0,0 0,0 0,0-1,1 1,-1 0,0 0,1 0,-1 0,1 0,-1 0,1 0,-1 0,0 1,1-1,-1 0,0 0,1 1,-1-1,0 1,0-1,1 2,-1-2,0 1,-1 1,1 0,-1-2,1 1,-1 1,1-2,-1 1,1 0,-1-1,1 1,-2 0,2-1,0 0,-1 1,1-1,-1 0,1 0,0 0,0 0,0 1,0-1,0 0,0 0,0 0,0 0,0 0,0 0,0 0,0 0,0 0,0 0,0 0,0 0,1-1,-1 1,1 0,0 0,1 0,-2 0,1 0,-1 0,1 0,-1 0,1 0,-1 0,1 0,-1 1,0-1,0 0,1 0,0-1,1 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848 537,'2'0,"-4"0,2 0,0 0,0 0,0 0,0 0,0 0,0 0,1 0,-1 0,1 0,0 0,0 0,0 0,-1 0,1 0,0-1,0 1,0 0,0 0,0 0,0 0,0 0,-1 0,1-1,-1 1,0 0,1 0,-1 0,0 0,0 0,1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857 528,'2'0,"-4"0,2 0,0 0,0 0,0 0,0 0,0 0,0 0,0 0,0 1,0-1,0 0,0 0,-1 1,1-1,0 1,0 0,0-1,-1 1,1 0,0 0,0 0,0-1,0 1,-1 0,1 0,0-1,0 2,0-2,0 1,0 0,-1-1,1 0,0 1,0-1,0 0,0 0,0 0,0 1,0-1,0 0,0 0,0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936 378,'2'0,"-4"0,2 0,0 0,0 0,0 0,0 0,0 0,0 0,0 0,0 0,0 0,0 0,0 0,0 1,0-1,0 0,0 0,0 0,0 0,0 0,0 0,0 0,0 0,0 0,0 0,0 0,0 0,0 0,0 0,0 0,1 0,-1-1,0 1,1 0,-1 0,0 0,0 1,1-1,-1 0,0 0,0 0,0 0,0 0,0 1,1-1,-1 0,0 0,0 0,0 1,0-1,-1 0,1 0,0 0,0 0,0 0,0 0,0 0,0 0,-1 0,1 0,0-1,0 1,0 0,0 0,0 0,0 0,1 0,-1 0,0 0,0 0,0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893 522,'2'0,"-4"0,1-1,1 1,-1 0,-1 1,2-1,-1 0,0 0,0 1,1-1,-1 0,0 1,1-1,-1 1,1-1,-1 1,1 0,0-1,1 1,-1-1,0 1,1 0,0 0,-1-1,1 1,0 0,0-1,-1 1,2 0,-1 0,0 1,-1-2,0 1,0 0,0-1,-1 1,1 0,-2 0,1 0,-1-1,1 1,0-1,0 0,0 0,0 0,0 0,0 0,0 0,1 0,-1 0,1 0,-1-1,1 1,0 0,0 0,0 0,1-1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896 541,'2'0,"-4"0,2 0,0 0,1 0,-1 0,0 0,1 0,-1 0,0 0,1 0,-1 0,1-1,0 1,1 0,-2-1,1 1,-1 0,1-1,0 1,0-1,-1 0,0 1,0 0,0 0,0 0,0-1,0 1,0 0,0 0,0 0,-1 0,1 0,0 1,-1-1,1 0,0 0,0 0,-1 0,1 1,0-1,0 1,-1-1,1 0,0 1,0-1,0 0,0 0,0 1,0-1,0 0,0 0,0 1,0-1,0 0,1 0,-1 0,0 0,0 0,0 0,1 0,0 0,-1 0,1 0,-1-1,1 1,0 0,-1-1,0 1,1 0,-1 0,0 0,1 0,-1 0,0 0,1-1,-1 2,0-1,1 0,-1 0,0 0,0 0,0 1,1-1,-1 1,0-1,0 0,0 1,0-1,0 0,0 0,0 1,0-1,0 0,0 0,0 0,0 1,0-1,0 0,0 0,0 0,0 0,1 0,-1-1,0 1,1 0,-1-1,1 1,-1 0,1-1,-1 1,1 0,0-1,-1 1,0 0,1 0,-1 0,0 0,1 0,-1 0,1 0,-1 1,0-1,0 0,1 1,-1-1,0 1,0 0,0 0,0-1,0 1,0-1,1 1,-1-1,0 0,0 0,0 0,0 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933 521,'2'0,"-4"0,2 0,0 0,0 0,0 0,0 0,0 0,0 0,0 0,0-1,0 1,0 0,0 0,0 0,0 0,0 0,0 0,0 1,0-1,0 1,0 0,0-1,0 1,0 0,0 1,0 0,0-1,0 1,0-1,0 0,0 1,0 1,0-2,0 1,0-1,0-1,1 2,-1-2,0 1,1 0,-1-1,0 1,0-1,1 0,-1 1,0-1,1 0,-1 0,0 0,0 0,2-1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944 533,'2'0,"-4"0,1 0,0 0,0 0,0 0,-1 0,1 0,-1 0,1 0,-3 0,3 0,-1 0,1 0,-1 0,1 0,-1 0,2 0,-1 0,1 0,0 0,-1 0,1 0,0 0,0 0,-1 0,1 0,0 0,0 0,0 0,0 0,0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981 530,'2'0,"-4"0,2 0,0 0,0-1,0 1,0 0,0-1,-1 1,1 0,0 0,-1 0,0 0,1 0,-1 0,0 1,-1-1,0 1,1 0,0 0,0-1,0 1,-1 0,1 0,-1 1,2-1,-1 0,0 1,0-1,1 0,0 0,0 0,0-1,0 1,0-1,1 1,-1-1,1 0,0 1,0-1,0 1,0-1,1 0,-1 0,0 0,1 0,-1 0,2 0,-2 0,0-1,1 1,-1 0,0 0,-1 0,1 0,-1 0,1 0,-1 0,0 0,0 0,1 0,-1 0,0 0,0 0,0 1,0-1,0 1,0-1,-1 1,1-1,0 1,0 0,-1-1,1 0,-1 1,1-1,0 1,0-1,-1 0,1 0,0 0,-1 0,1 0,0 0,-1 0,1 0,0 0,0 0,0-1,0 1,0 0,0-1,0 0,0 1,2-2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998 540,'2'0,"-4"0,2 0,0 0,0 0,0 0,0 0,-1 1,1-1,0 0,-1 0,1 0,-1 0,1 1,0-1,0 0,0 0,-1 0,1 1,0-1,0 0,0 1,0-1,0 0,0 1,1 0,-1 0,1-1,-1 2,1-1,-1-1,1 2,-1-1,0 0,0-1,0 1,0-1,0 1,0-1,-1 0,1 1,-1-1,1 0,-1 1,0-1,0 0,0 0,1 0,-1 0,1 0,-1 0,1 0,-1 0,1-1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1003 522,'2'0,"-4"0,2 0,0 0,-1 0,1 0,0 0,0 0,0 0,0 0,0 0,1 0,-1 0,0-1,0 1,1 0,-1 0,0 0,0 0,1 1,-1-1,1 0,-1 0,0 0,1 1,-1-1,0 1,0-1,0 1,0-1,0 2,0-2,0 1,0-1,-1 1,1-1,0 1,-1-1,1 1,-1 0,1-1,-1 0,1 1,0-1,0 0,0 0,0 0,0 0,0 0,-1 0,1 1,0-1,0 0,1 0,-1 0,0 0,1 0,-1 0,0 0,1 0,0 1,0-1,0 0,-1 0,1 0,0 1,-1-1,1 0,0 0,1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1027 534,'2'0,"-4"0,2 0,0-1,0 1,0 0,0 0,0-1,0 1,0 0,0 0,0-1,0 1,0 0,1 0,-1 0,0 0,0 0,0 0,0 0,0 0,0 0,0 0,0 0,-1 0,1 1,0 0,0 0,-1-1,1 3,-1-2,1 0,0 0,0 0,-1 1,1-1,0 1,0-1,0 1,0-1,0 1,0-1,0 1,0 0,1-2,-1 1,0 0,0 0,1-1,-1 1,0-1,1 1,0 0,-1-1,1 1,0-1,-1 0,0 0,1 0,-1 0,0 0,2 0,-1-1,1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1038 545,'-1'0,"1"0,0 0,-1-1,1 1,-4 0,3 0,-1 0,0 0,0 0,0 0,1 0,-1-1,1 1,0 0,-1 0,2 0,0 0,-1 0,1 0,-1 0,1 0,0 0,0 0,0 0,0 0,-1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195 589,'2'0,"-4"0,2 0,0 0,0 0,0 0,0 0,0 0,0-1,1 1,-1 0,0 0,0 0,0 0,0 0,0 0,0 0,0 0,0 0,0 0,0 0,0 0,0 0,0 0,0 0,0 0,0 0,0 0,0 0,0 0,0 0,0 0,0 0,0 0,0 0,0 0,0 0,0 0,0 0,0 0,0 0,0 0,0 0,0 0,0 0,0 0,0 0,0 0,0 0,0 0,0 0,0 0,0 0,0 0,0 0,0 0,0 0,0 0,-1 0,1 1,0-1,-1 0,1 1,-1-1,1 1,-1 0,1-1,-1 1,0 1,0-2,0 1,0 1,1-1,-1 0,0 0,1 0,0 0,-1 0,1 0,0 0,0 0,-1 1,1-1,0 0,0 0,0 0,0 0,0 0,0 0,0 0,0 1,0-1,0 0,0 0,0 0,0 0,0 0,0 0,0 0,0 0,0 0,0 0,0 0,0 0,0-1,0 1,0 1,0-1,0 0,0 0,0 1,0-1,0 0,0 1,-1-1,1 1,0-1,0 0,0 1,0-1,0 0,0 1,0 0,-1-1,1 0,0 0,0 0,0 0,0 0,0 0,0 0,0 0,-1-1,1 1,0 0,0-1,0 1,0 0,0 0,-1-1,1 1,0-1,0 1,-1-1,1 1,0-1,-1 1,0 0,0 0,1-1,-1 1,0-1,0 0,1 0,-1 1,-1-1,0 1,1-1,0 0,0 0,1 0,0 0,0 1,0-1,0 0,0 0,-1-1,1 1,0 0,0 0,0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954 336,'2'0,"-4"0,2 0,0 0,0 0,1 0,-1 0,0 0,0 0,0 0,0 0,1 0,-1 0,0 0,0 0,1 0,-1 0,0 0,0 0,0 1,0-1,0 0,0 0,1 0,-1 0,0 1,0-1,0 0,0 0,0 0,0 0,0 0,0 1,0-1,0 0,0 0,0 0,0 0,0 0,0 0,0 0,0 0,0 0,0 0,0 0,0 0,0 0,0 0,1-1,0 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211 622,'2'0,"-4"0,2 0,0-1,0 1,0 0,0 0,0 0,0 0,0 0,0 0,0 0,0 0,0 0,0 0,0 0,0 0,-1 1,0 0,1-1,-1 1,0 0,0 0,1 0,-1 1,1-1,-1 0,1 0,0 1,-1-1,1 0,0 1,0-1,0 2,0-1,0-1,1 0,-1 2,0-2,1 1,0-1,-1 0,1 0,-1 0,1-1,-1 1,1-1,-1 0,1 1,0-1,0 1,0-1,2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224 634,'2'0,"-4"0,2 0,0 0,-1 0,1 0,0 0,0 0,0 0,0 0,0 0,0 0,0 0,0 0,0 0,0 0,0 0,0-1,1 1,-1 0,1 0,-1 0,0 0,1-1,-1 1,0 0,1 0,-1 0,0 1,1-1,-1 0,1 0,-1 0,0 0,1 1,-1 0,0-1,1 1,-1 0,0 0,0-1,0 1,0 0,-1-1,1 2,0-2,-1 1,1-1,0 1,-1 0,1-1,0 0,0 1,-1-1,1 0,0 1,0-1,-1 0,1 0,0 0,0 0,0 1,0-1,0 0,0 0,0 0,-1 0,1 0,0 0,0 0,0 0,0 0,0 0,0 0,0 0,1 0,-1 0,1 0,0 0,0 0,0 0,-1 0,1 0,0 0,-1 0,1 0,-1 1,1-1,-1 0,1 0,-1 0,0 0,1 0,0 0,-1 0,0 0,0 0,1 0,-1 0,2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265 636,'2'0,"-4"0,2 0,0 0,0 0,0 0,0 0,0 0,0 0,0 0,0 0,0 0,0 0,0 0,0 0,0 0,0 0,0 0,0 0,0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244 642,'2'0,"-4"0,1 0,1 0,0 0,0 0,0 0,0 0,0 0,0 0,0 0,0 0,0 0,0 0,0 0,0 0,0 0,0 0,0 0,0 0,0 0,0 0,0 0,1 0,0 0,-1 0,1 1,0-1,0 0,0 0,0 0,0 0,0-1,-1 1,1 0,0 0,0 0,-1 0,1 0,-1 0,1 0,0 0,-1 0,0 0,0 0,1 0,-1 0,0 0,0 0,0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254 635,'2'0,"-4"0,2 0,0 0,0 0,0 0,0 0,0 0,-1 0,1 0,0 1,0-1,0 0,0 1,0-1,0 1,0-1,0 1,0 0,0 0,0 0,0 0,0-1,0 1,0 0,0-1,0 1,0-1,0 1,0-1,-1 1,1-1,0 0,0 1,0-1,0 0,0 0,0 0,0 1,0-1,0 0,0 0,0 0,0 0,0 0,0 0,2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280 632,'2'0,"-4"0,2 0,0 0,-1 1,-1-1,2 1,-1-1,1 0,-1 1,1-1,-1 0,1 1,0-1,0 1,0-1,0 0,0 1,0-1,0 0,1 1,-1-1,1 1,-1-1,1 1,-1-1,1 1,0 0,-1-1,1 1,-1-1,1 1,-1-1,0 1,1-1,-1 1,0-1,0 0,0 1,0-1,0 0,0 1,0-1,0 0,-1 1,0 0,1-1,-2 1,2-1,-1 0,0 0,0 0,1 0,-1 0,1 0,-1 0,1 0,0 0,-1 0,1 0,0 0,0 0,0 0,1-2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291 644,'2'0,"-4"0,2 0,0 0,0 0,0 0,0 0,0 0,1 0,-1 0,0 0,1 0,-1 0,0 0,1 0,-1 0,2-1,-2 1,1 0,0-1,-1 1,1 0,0-1,-1 1,1 0,-1-1,0 1,1 0,-1-1,0 1,0 0,0 0,0-1,0 1,0 0,0 0,0 0,0 0,0-1,0 1,0 0,0 0,-1 0,1 0,-1 1,1-1,-1 0,1 1,-1-1,1 1,0-1,-1 1,1-1,0 1,0-1,-1 1,1-1,0 0,0 1,0-1,0 0,0 1,0-1,0 1,1-1,-1 0,0 0,0 0,0 1,1-1,-1 0,0 0,1 0,-1 0,1 0,-1 0,1-1,-1 1,1 0,-1 0,1-1,0 1,-1-1,1 1,-1 0,0 0,1 0,-1-1,0 1,1 0,-1 0,0 0,0 0,0 0,1 0,-1 0,0 0,0 0,1 1,-1-1,0 0,0 0,0 1,1-1,-1 0,0 0,0 1,0-1,0 0,0 0,0 1,0-1,0 0,0 0,0 0,0 0,0 0,0 0,0 0,1 0,-1-1,1 1,0-1,-1 1,1-1,-1 1,1-1,0 1,-1 0,0 0,1 0,-1 0,0 0,1 0,-1 0,0 0,1 0,-1 0,1 0,-1 0,0 0,1 1,-1-1,0 1,0-1,1 0,-1 0,0 1,0-1,0 0,0 0,0 1,1-1,-1 1,1-1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340 626,'2'0,"-4"0,2-1,0 1,0 0,0 0,0 0,0 0,0 0,0 0,0 0,0 0,0 0,0 0,0 0,0 0,0 0,0 0,0 0,0 0,0 0,0 1,0-1,0 1,0 0,-1 0,1 0,0 0,0 1,0-2,0 1,0 0,-1 0,1 0,0 0,0 1,0-1,0 0,0-1,0 1,0 0,0 0,0 0,1-1,-1 1,0-1,0 1,0-1,1 0,-1 0,0 1,0-1,0 0,1 0,-1 0,0 0,2-1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347 635,'2'0,"-4"0,2 0,0 0,0 0,0 0,0 0,-1-1,1 1,0 0,-1 0,0 0,0 0,-2 0,2 0,-1 0,1 1,-1-1,1 0,0 0,-1 0,1 0,1 0,-1 0,1 0,-1 0,1 0,-1 0,1 0,0 0,0 0,-1 0,1 0,0 0,0 0,0 0,0 0,0 0,0 0,-1 0,1 0,0 0,0 0,0 0,0 0,0 0,0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391 634,'2'0,"-4"-1,2 1,0 0,0-1,0 1,0 0,0 0,0-1,0 1,-1 0,1 0,0-1,-1 1,0 0,1 0,-1 0,0 0,0 0,0 0,1 0,-1 1,0-1,-1 1,1 0,0 0,0-1,0 2,0-1,1 0,-1 0,1 0,0 0,0 0,-1-1,1 2,1-2,-1 1,0 0,0-1,0 1,1-1,-1 0,1 1,-1-1,1 0,-1 0,1 1,0-1,0-1,0 1,1 0,1-1,-1 1,0-1,-1 1,1 0,-2 0,1 0,0 0,0 0,-1 0,1 0,-1 0,1 0,-1 0,0 0,1 1,-1-1,0 1,0-1,0 0,0 1,0-1,0 1,-1-1,1 1,0-1,-1 0,1 1,-1-1,1 0,-1 0,1 0,-1 0,1 1,0-1,-1-1,1 1,0 0,0 0,0 0,0 0,0-1,0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1020 292,'2'0,"-4"0,2 0,1 0,-1 0,0 0,0 0,0-1,0 1,0 0,0 0,0 0,0 0,0 0,0 0,0 0,0 0,0 0,0 0,0 0,0 0,0 0,0 0,0 0,0 0,0 0,0 0,0 0,0 0,0 0,0 0,0 0,0 0,0 0,0 0,0 0,0 0,0 0,0 0,0 0,0 0,0 0,-1 1,0-1,0 1,1-1,-1 1,0 0,1-1,-1 0,1 1,0-1,-1 1,1-1,-1 1,0 0,1-1,-1 1,1-1,0 0,0 0,0 1,-1-1,1 0,0 0,0 0,0 0,0 0,0 0,0 0,0 1,0-1,0 0,0 0,0 0,0 0,0 0,0 0,0 0,0 0,0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418 638,'2'0,"-4"0,2 0,0 0,-1 0,1 1,-1-1,1 0,-1 0,1 1,-1-1,1 0,-1 0,1 1,0-1,0 0,0 0,0 1,0-1,0 1,0-1,0 0,1 1,-1 0,1-1,-1 1,0-1,1 1,-1 0,0 0,0-1,1 1,-1-1,0 1,0-1,-1 1,1-1,0 1,-1-1,0 1,0 0,0-1,0 1,-1-1,2 1,-1-1,1 0,0 0,0 0,0 0,-1 0,1 0,0-1,0 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434 621,'2'0,"-4"0,2 0,-1 0,1 0,0 0,0 0,0 0,0 0,0 0,0 0,0 0,0 0,0 0,0 0,0 0,0 0,0 0,0 0,0 0,0 0,0 0,0-1,1 1,-1 0,0 0,1 0,-1 0,0 1,1-1,0 0,-1 0,1 1,-1 0,1 0,-1 0,0-1,0 1,0 0,-1 0,1-1,-1 1,1-1,0 1,0-1,-1 1,1-1,0 0,0 1,0-1,0 0,-1 1,1-1,0 0,1 0,-1 1,0-1,0 0,1 0,-1 1,1-1,-1 0,1 0,-1 0,1 0,-1 0,2 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453 636,'2'0,"-4"0,2-1,0 1,0 0,0 0,1 0,-1 0,0-1,0 1,0 0,0 0,0 0,0 0,0 0,0 0,0 1,-1 0,1 0,0 0,-1 0,1 2,-1-2,1 0,0 0,0 0,-1 0,1 0,0 1,0 0,0-2,0 1,0 0,0-1,0 1,0-1,0 1,0-1,1 1,-1-1,0 0,0 1,0-1,1 0,-1 0,0 0,1 0,-1 0,0 0,0 0,0 0,1 0,0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459 643,'2'0,"-4"0,1 0,1 0,-1 0,0 0,0 0,-2 0,0 0,2 0,0 0,0 0,0 0,0 0,1 0,-1 0,1 0,0 0,-1 0,1 0,0 0,0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472 623,'2'0,"-4"0,2 0,0 0,0 0,0 0,0 0,1 0,-1 0,0 1,1-1,-1 1,1-1,-1 1,1 0,0 0,-1 0,1 0,-1 0,1 1,-1 0,1 0,-1-1,0 1,0 1,0-1,0 0,-1 0,1 0,-1 0,0 0,0 0,0 0,0-1,0 1,0-1,-1 1,1-1,-1 0,1 0,0 0,0 0,0-1,1 1,-1-1,1 0,-1 0,1 1,0-1,-1 0,1 0,0 0,0 0,0 0,0 0,0 0,0 0,0 0,0 0,0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509 637,'2'0,"-4"0,1 0,1 0,0 0,0 0,0 0,0-1,0 1,0 0,0 0,0 0,0 0,0 0,0 0,0 0,0 0,0 0,0 0,0 0,0 0,0 0,0 0,0 0,0 0,0 0,-1 0,0 1,0-1,1 1,-1-1,1 0,-1 1,0-1,1 0,0 1,0-1,0 0,-1 0,1 0,0 0,0 0,0 0,0 0,0 0,0 0,0 0,0 0,0 0,0 0,0 0,1 0,-1-1,0 1,0 0,0 0,0-1,1 1,-1 0,0-1,0 1,0 0,0 0,0 0,0 0,0 0,0 0,0 0,0 0,0 0,0 0,1 0,-1 1,0-1,0 0,0 1,0 0,0-1,1 1,-1 0,0-1,0 1,-1 0,1-1,0 1,0 0,0-1,0 1,0-1,0 1,0-1,0 1,0-1,0 0,0 1,0-1,0 0,0 0,1 1,-1-1,0 0,0 0,0 0,0 0,1 0,-1 0,0 0,1 1,-1-1,0 0,1 0,-1 0,0 0,0 0,1 0,-1 0,0 0,0 0,0 0,0 0,0 0,1 0,-1 0,0 0,0 0,0 0,0 0,0 0,0 0,0 0,0 0,1 0,-1 0,0 0,0 0,0 0,0 0,0 0,0 0,0 0,0 0,0 0,0 0,0 0,0 0,0 0,0 0,0 0,0 0,-1 0,0 1,1-1,-1 0,0 0,0 0,0 0,0 0,1 0,-1 1,1-1,-1 0,1 0,0 0,-1 0,1 0,0 0,0 0,0 0,-1 0,1 0,0 0,0 0,0 0,0 0,0 0,0 0,0 0,0 0,0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506 637,'2'0,"-4"0,2 0,0 0,0 0,0 0,0 0,0 0,0 0,0 0,0 0,0 0,0 0,0 0,0 0,0 0,0 0,-1-1,1 1,0 0,0 0,0 0,0 0,0 0,0 0,0 0,0 0,0 0,0 0,0 0,0 0,0 0,0 0,0 0,0 0,0 0,0 0,0 0,0 0,0 0,0 0,0 0,0 0,0 0,0 0,0 0,0 0,0 1,0-1,0 0,-1 0,1 0,0 1,-1-1,1 0,-1 0,1 1,-1-1,1 0,-1 0,1 1,-1-1,1 0,0 0,0 0,-1 1,1-1,0 0,0 0,0 0,0 0,0 0,0 0,0 0,-1 0,1 0,0 0,0 0,0 0,0 0,0 0,0 0,0 0,0 0,0 0,0 0,0 0,0 0,1-1,0 1,-1 0,0 0,1-1,-1 1,0 0,0 0,1 0,-1 0,0-1,0 1,0 0,0 0,1 0,-1 0,0 0,0 0,0 0,0 0,0 0,0 0,0 0,0 0,0 0,0-1,0 1,0 0,0 0,0 0,0 0,0 0,0 0,0 0,0 0,0 0,0 0,0 0,1 1,-1-1,0 1,0-1,0 0,0 2,0-2,0 1,0-1,-1 2,1-2,0 1,0 0,0 0,0 0,0 0,-1 0,1-1,0 1,0-1,0 1,0-1,0 0,0 1,0-1,0 0,-1 0,1 0,0 1,0-1,0 0,0 0,0 0,0 0,0 0,0 0,0 0,0 0,0 0,0 1,0-1,0 0,0 0,0 0,0 0,0 0,0 0,0 0,0 0,0 0,0 0,0 0,1 0,-1 0,1 0,-1 0,0 0,0 1,1-1,-1 0,0 0,0 0,1 0,-1 0,0 0,0 0,0 0,0 0,1 0,-1 0,0 0,0 0,0 0,0 0,1 0,-1 0,0 0,0 0,0 0,0-1,0 1,0 0,0 0,0 0,1 0,-1 0,0 0,0 0,0 0,0 0,0 0,0 0,0 0,0 0,0 0,0 0,0 0,-1 0,0 0,1 0,-3 0,2 0,0 0,0 0,0 1,0-1,0 0,0 0,0 0,1 0,-1 0,1 0,0-1,-1 1,1 0,0 0,-1 0,1 0,0 0,0 0,0 0,0 0,0 0,0 0,0 0,0 0,0 0,0 0,0 0,0 0,0 0,0 0,0 0,0 0,0 0,1 0,0 0,-1 0,1-1,1 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555 649,'2'0,"-4"-1,2 1,0 0,-1 0,1 0,0 0,-1-1,1 1,0 0,0 0,-1 0,0 0,1 0,0 0,-1 0,1 0,-1 0,0 0,1 1,-1-1,1 0,-1 0,1 1,-1-1,1 1,-1-1,1 0,-1 1,1-1,0 1,0-1,-1 0,1 1,0-1,0 0,0 1,0 0,0 0,0-1,0 1,0-1,0 0,0 1,0-1,0 0,0 0,0 1,0-1,0 0,0 0,0 0,0 1,0-1,1 0,-1 0,0 0,0 0,1 0,-1 0,0 1,0-1,1 0,-1 0,0-1,1 1,-1 0,1 0,-1-1,1 1,-1 0,1-1,0 0,-1 0,1 0,0 1,-1-1,1-1,0 1,-1 0,1-1,-1 1,0-1,1 1,-1 0,0 0,0-1,0 1,0 0,1-1,-1 0,0 1,0-1,0 1,0 0,0 0,0 0,0-1,0 1,0 0,1 0,-1 1,0-1,0 1,0 0,0-1,0 1,0 0,0 0,0 0,0 0,0-1,0 1,0 0,0 0,0 0,0 0,0 0,0 1,0 0,0 1,0-1,0 0,0 0,0 0,0 0,0 1,-1 0,1-1,0 1,0-1,0 0,-1 0,1 0,0 0,0 0,0 1,0-1,0 0,-1 0,1 0,0 0,0-1,0 1,0 0,0 0,0-1,0 1,0 0,0-1,0 1,1 0,-1-1,0 1,0-1,0 1,0-1,0 1,0-1,0 0,0 0,0 1,0-1,0 0,0 1,0-1,0 0,0 0,1 0,-1 1,0-1,0 0,0 0,1 0,-1 0,0 0,1 0,0 0,-1 0,2-1,-1 0,0 0,0 1,1-3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574 635,'2'0,"-4"0,2 0,0 0,0 0,0 0,0 0,0-1,0 1,0 0,0 0,0 0,0 0,0 0,0 0,0 0,0-1,0 1,0 0,0 0,0 0,0 0,0 0,0 0,0 1,0-1,1 0,-1 1,0 0,0-1,0 1,0 0,0 0,-1 0,1 0,0 0,0 0,0 0,0 0,0-1,0 1,0 0,0 0,0-1,-1 1,1 0,1 0,-1-1,0 1,0 0,0-1,0 1,0 0,0-1,1 1,-1-1,0 0,0 0,0 1,1-1,-1 0,0 0,0 0,1 0,-1 1,0-1,0 0,1 0,-1 0,1 0,-1 0,0-1,1 1,-1 0,0 0,2-1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584 646,'2'0,"-4"0,2 0,0-1,0 1,0 0,0 0,0 0,0 0,0 0,0 0,0 0,0 0,0 0,0 0,0 0,0 0,0 0,0 0,0 0,0 0,0 0,0 0,0 0,0 0,0 0,0 0,0 0,0 0,0 0,0 0,-1 0,1 0,-1 0,-1 0,1 0,0 0,-2 0,1 0,0 0,1 0,-1 0,1 0,1 0,-1 0,0 0,-1 0,2 0,-1 0,1 0,-1 0,1 0,-1 0,1 0,0 0,0 0,0 0,0 0,-1 0,1 0,0 0,0 0,0 0,0 0,0 0,0 0,0 0,0 0,0 0,0 0,0 0,0 0,0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1015 292,'2'0,"-4"0,2 0,0 0,0 0,0 0,0 0,0 0,0 0,0 0,0 0,0 0,0 0,0 0,0 0,0 0,1 1,-1-1,1 0,-1 1,0-1,1 0,-1 0,0 1,0-1,1 0,-1 0,0 1,0-1,0 0,1 1,-1-1,0 0,1 0,-1 0,0 1,0-1,0 0,1 0,-1 0,0 0,0 1,0-1,0 0,0 0,0 0,0 0,0 0,1 0,-1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179 692,'2'0,"-4"0,2 0,0 0,0 0,0 0,0 0,0 0,0 0,0 0,0 0,0 0,0 0,0 0,0 0,0 0,0 0,0 0,0 0,0-1,0 1,0 0,0 0,0 0,0 0,0 0,0 0,0 0,0 0,0 0,0 0,0 0,0 0,0 0,0 0,0 0,0 0,1 0,-1 0,0 0,0-1,0 1,0 0,1 0,-1 0,0 0,0 0,1-1,-1 1,0 0,0 0,1 0,-1 0,0 0,1 0,-1-1,1 1,-1 0,0 0,1 0,-1 0,0 0,1 0,-1 0,0 0,0 0,1 0,-1 0,0 0,0 0,1 0,-1 0,0 0,0 1,0-1,1 0,-1 0,0 0,0 1,0-1,0 0,1 1,-1-1,0 0,0 0,0 1,0-1,0 0,0 1,0-1,0 0,0 0,0 0,0 1,0-1,-1 0,1 0,0 1,0-1,0 0,0 1,0-1,-1 0,1 0,0 0,0 1,0-1,-1 0,1 0,0 1,0-1,0 0,-1 0,1 0,0 0,-1 1,1-1,0 0,0 0,0 0,-1 0,1 0,0 1,0-1,-1 0,1 0,0 0,0 0,-1 0,1 0,0 0,0 0,0 0,-1 0,1 0,0 0,0 0,-1 0,1 0,0 0,0 0,0 0,-1 0,1 0,0 0,0 0,0 0,-1 0,1 0,0 0,0 0,0 0,0 0,0 0,-1 0,1 0,0 0,0 0,0 0,0 0,0 0,0-1,0 1,-1 0,1 0,0 0,0 0,0 0,0 0,0 0,0 0,0 0,0 0,0-1,0 1,0 0,0 0,0 0,0 0,0-1,0 1,0 0,0 0,0 0,0-1,0 1,0 0,0 0,0-1,0 1,0 0,1-1,-1 1,0 0,0-1,1 1,-1-1,0 1,0 0,0-1,1 1,-1 0,1-2,0 2,0-1,-1 0,1 1,1-2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213 566,'2'0,"-4"0,2 0,0-1,1 1,-1 0,0 0,0 0,0 0,1 0,-1 0,0 0,1 1,-1-1,0 0,1 0,-1 1,0-1,0 0,0 1,0-1,0 1,1-1,-1 1,-1 0,1-1,0 1,0-1,0 1,-1 0,1 0,-1-1,1 1,-1 0,1-1,-1 1,1-1,-1 0,1 1,-1-1,1 0,-1 1,1-1,-1 0,1 1,0-1,-1 0,1 0,0 0,0 0,0 0,-1 0,1 0,0 0,0 0,0 0,0 0,0 0,0 0,0 0,0 0,0 0,0 0,0 0,1 0,-1 0,0 0,1 0,-1 0,0 1,1-1,-1 0,1 0,-1 0,0 0,1 0,-1 0,0 0,1 1,-1-1,0 0,0 0,1 0,0 0,-1 0,0 0,0 0,1 0,-1 0,1 0,0 0,0-1,1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233 566,'2'0,"-4"0,2 0,0 0,0 0,0 0,0 0,0 0,0 0,0 0,0 0,0-1,0 1,0 0,0 0,0 0,0 1,0 0,0-1,0 1,-1 0,1-1,0 1,0 1,0-1,0 0,-1 0,1 0,0 0,0 0,0 0,0 0,0 0,0-1,0 1,0 0,-1-1,1 1,0-1,0 0,0 1,0-1,0 0,0 0,0 0,0 1,0-1,0 0,0 0,0 0,0 0,0 0,0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235 567,'2'0,"-4"0,2 0,0 0,0-1,0 1,0 0,0 0,0 0,0 0,0 0,0 0,0 0,0 0,0 0,0 0,0 0,0 0,0 0,0-1,0 1,0 0,0 0,0 0,0 0,0 0,0 0,0 1,0-1,1 1,-1-1,0 1,0-1,0 1,0-1,0 1,0 0,0-1,0 1,0 0,0-1,0 1,0 0,0-1,0 1,0 0,0-1,0 1,0-1,0 1,0-1,0 0,0 1,0-1,0 0,0 0,0 1,0-1,0 0,0 0,0 0,0 0,0 0,0 0,0 0,0 0,0 0,0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227 566,'2'0,"-4"0,2 0,0 0,0 0,0 0,0 0,0 0,0-1,0 1,-1 0,1 0,0 0,0 0,0 0,0 0,0 0,0 0,0 0,0 0,0 0,0 0,0 0,0 0,0 0,0 0,0 0,0 0,0 0,0 0,0 0,1 0,-1 0,0 0,1-1,0 1,-1 0,1 0,0 0,0 0,1 0,-1 0,0-1,0 1,-1 0,1 0,-1 0,1 0,-1 0,1 0,-1 0,0 0,1 0,-1 0,0 0,1 0,-1 0,0 0,0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420 215,'2'0,"-4"0,2 0,0 0,0 0,0 0,0 0,0 0,0 0,0 0,0 0,0 0,0 0,0 0,0 0,1 0,-1 0,0 0,0 0,0 0,0 0,0 0,0 0,1 0,-1 0,0 0,0 0,0 1,1-1,-1 0,0 0,0 0,0 0,1 0,-1 0,0 0,0 0,0 0,0 0,0 0,1 0,-1 0,0 0,1 0,-1 0,0 0,0 1,0-1,1 0,-1 0,0 0,0 0,0 0,0 0,1 0,-1 0,0 0,0 0,1 0,-1 1,0-1,0 0,0 0,0 0,0 0,1 0,-1 0,0 0,0 0,0 0,0 0,0 0,1 0,-1 0,0 0,0 1,0-1,0 0,1 0,-1 0,0 0,0 0,0 0,0 0,0 0,0 0,0 0,0 0,0 0,-1 1,0-1,1 0,-3 0,1 0,-1 0,2 1,-1-1,0 0,-1 0,-2 0,3 0,0 0,0 0,0 1,0-1,0 0,1 0,-1 0,-1 0,1 0,1 0,0 0,0 0,0 0,1 0,-1 0,0 0,0 0,1 0,0 1,-1-1,1 0,0 0,0-1,0 1,0 0,0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422 227,'2'0,"-5"0,2 0,1 0,-1 0,0 0,0 0,0 0,1 0,-2 0,1 0,1 0,-1 0,1 0,-1 0,1 0,0 0,-1 0,1 0,0 0,0 0,0 0,-1 0,1 0,0 0,0 0,0 0,0 0,-1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582 218,'2'0,"-4"0,2 0,0 0,0 0,0 0,0 0,0 0,0 0,0 0,0 0,0 0,0 0,0 0,0 0,0 0,0 0,0 0,0 0,0 0,0 0,0 0,0 0,0 0,0 0,0 0,0 0,0 0,0 0,0 0,0 0,0 0,0 0,0 0,0 0,-1 0,1 0,-1 0,1 0,0 0,-1 0,1 0,0 0,-1 0,1 0,-1 0,1 0,-1 0,1-1,0 1,-1 0,0 0,1 0,-1 0,1 0,-1 0,1 0,-1 0,1 0,-1 0,1 0,0 0,-1 0,1 0,0 0,0 0,0 0,-1 0,1 0,0 0,0 0,0 0,0 0,0 0,0 0,0 0,0 0,0 0,0 0,0 0,0 0,0 0,0 0,0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582 220,'2'0,"-4"0,2 0,0 0,0 0,0 0,0 0,0 0,0 0,0 0,0 0,0 0,-1 0,1 1,-1-1,1 0,-1 0,0 0,0 0,1 0,-1 0,1 0,-1 0,1 0,-1 0,1 1,-1-1,1 0,0 0,0 0,0 0,-1 0,1 0,0 0,0 0,0 0,0 0,0 0,0 0,-1 0,1 0,0 0,0 0,0 0,0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164 291,'2'0,"-4"0,2 0,0 0,0 0,0-1,0 1,0 0,0 0,1 0,-1 0,0-1,0 1,0 0,0 0,0 0,0 0,0 0,0 0,0 0,0 0,0 0,0 0,0 0,0 0,0 0,0 0,0 0,0 0,0 0,0 0,-1 0,1 0,-1 0,1 1,-1 0,0-1,1 1,-1-1,1 1,-1 1,0-2,1 1,-1 0,1 0,-1 0,1 0,-1 1,1-1,0 0,-1 0,1 1,0-1,0 0,0 2,0-2,0 1,0 0,0-1,0 1,0-1,0 1,0-1,0 2,0 1,0-2,0 0,0 0,0-1,0 1,0 1,0-2,0 0,0 1,0-1,-1 0,1 0,0 0,0-1,0 1,-1 0,1 0,0-1,0 1,0-1,-1 0,1 0,0 0,0 1,-1-1,1 0,0 0,-1 0,1 0,0 0,-1 0,1 0,-1 0,1 0,0 0,-1 0,1-1,-1 1,1 0,0-1,0 1,-1-1,2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1057 279,'2'0,"-4"0,2 0,0 0,0 0,0 0,0 0,0 0,1 0,-1 0,0 0,0 0,0 0,0 0,0 0,0 0,0 0,0 0,0 0,0 0,0 0,0 0,0 0,0 0,0 0,0 0,-1 0,1 1,0-1,0 1,0-1,0 0,-1 1,1-1,0 0,0 0,0 1,0-1,0 0,0 0,0 1,0-1,0 0,0 0,-1 0,1 0,0 0,0 0,0 0,0 0,0 0,0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182 346,'2'0,"-4"0,2 0,0 0,0 0,0 0,0 0,0 0,0 0,0 0,0-1,0 1,0 0,0 0,0 0,-1 0,1 0,0 0,-1 0,1 0,-1 0,1 0,-1 1,1-1,-1 0,0 0,1 1,0-1,0 0,-1 0,1 1,0-1,-1 1,0-1,1 0,0 1,0-1,-1 1,1-1,0 1,0-1,0 1,0-1,-1 0,1 0,0 1,0-1,0 0,1 1,-1-1,0 1,0-1,0 1,1-1,-1 0,1 1,-1-1,0 0,1 0,0 1,-1-1,1 0,-1 0,0 1,1-1,0 0,0 0,-1 0,1 0,-1 0,1 0,-1 0,0 0,1 0,-1 0,0 0,1 0,-1 0,0 0,0 0,1 0,-1 0,0 0,0 0,1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219 328,'2'0,"-4"0,2 0,0 0,0 0,0 0,0 0,0 0,0 0,0 0,0 0,0 0,0 0,1 1,-1-1,0 0,1 0,-1 0,1 0,0 0,-1 0,1 0,0 0,0 0,0 0,0 0,0 0,-1 0,1 0,0 0,-1 0,1 0,-1 0,1 0,-1 0,1 0,-1 0,0 0,0-1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222 322,'2'0,"-4"0,2 0,0 0,0 0,0 0,0 0,0 0,0 0,1 0,0 0,0 0,-1 0,1 0,0 0,-1 0,2 0,-1 0,-1 0,1 0,-1 0,0 0,1 0,-1 0,1 0,0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275 293,'2'0,"-4"0,2 0,0 0,0 0,0 0,0 0,0 0,-1-1,1 1,0 0,-1 1,1-1,-1 0,0 0,1 0,-1 1,0 0,0-1,0 1,0 0,0-1,1 1,-1 0,0 0,0 0,0 1,1-1,-1 1,1-1,-1 0,1 0,-1 2,1-1,0 0,0-1,0 1,0 0,0 1,0 0,0-1,0-1,0 1,0-1,0 1,1-1,-1 1,0-1,0 1,0-1,0 0,1 1,-1-1,0 0,0 0,0 2,1-1,-2-1,1 0,0 0,0 0,0 0,0-1,0 1,0-1,0 1,0-1,0 1,-1-1,1 0,0 1,-1-1,1 1,-1-1,1 0,-1 0,1 0,-1 0,1 1,-1-1,1 0,0 0,-1-1,1 1,-1 0,1 0,0 0,-1-1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287 354,'2'0,"-4"0,2 0,-1 0,1 0,0 0,-1 0,1 0,-1 0,0 0,1 0,-1 1,0-1,0 0,0 1,1-1,-1 0,0 1,1-1,-1 1,1-1,-1 1,1-1,-1 1,0 0,1-1,0 1,0-1,-1 1,1 0,0-1,0 1,0-1,0 1,0-1,0 0,0 1,1-1,-1 1,1 0,-1-1,1 1,-1-1,1 0,-1 1,1-1,0 0,0 0,-1 0,1 0,0 0,0 0,-1 0,1 0,0 0,-1 0,1 0,0-1,-1 1,1 0,0 0,1-1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296 366,'2'0,"-4"0,2 0,0 0,0 0,0 0,0 0,0 0,0 0,0 0,0 0,0 1,0-1,0 0,0 0,0 1,0-1,0 1,0-1,0 1,0-1,0 1,0-1,0 1,0 0,0-1,0 1,0 0,-1-1,1 1,0 0,0-1,0 1,0 1,0-1,0 0,0-1,-1 0,1 0,0 1,0-1,0 0,0 0,0 0,0 1,0-1,0 0,0 0,0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318 333,'2'0,"-4"0,2 0,0 0,0 0,0 0,0 0,0 0,0 0,0 0,0 0,0 0,0 0,0 0,0 0,0 0,0 0,0 0,0 0,0 0,0 0,0 0,0 0,0 0,0 0,0 0,1 0,-1 0,0 0,1 0,0 0,-1 0,1 0,0 0,0 1,1-1,-1 0,0 0,0 0,0 0,0 0,0 0,-1 0,1 0,0 0,-1 0,0 0,1 1,-1-1,1 0,-1 0,0 0,1 0,-1 0,0 0,1-1,-1 1,0 0,1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331 328,'2'0,"-4"0,2-1,0 1,0 0,0 0,0 0,0 0,0 0,0 0,0 0,0 0,0 0,0 0,0 0,0 0,0 0,0 0,0 0,0 0,0 0,0 0,0 0,0 0,0 1,0-1,0 1,0 0,-1 0,1 0,0-1,0 1,0 0,0-1,-1 1,1-1,0 1,0 0,0-1,0 1,0-1,-1 1,1 0,0-1,0 0,0 0,0 0,0 0,0 0,0 0,0 1,0-1,0 0,0 0,0 0,0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375 297,'-1'0,"1"0,0-1,0 1,0 0,0 0,0 0,0 0,0 0,0 0,-1 0,1 0,0 0,-1 0,1 0,-1 0,1 0,-1 0,0 1,0-1,1 1,-1 0,0-1,1 1,-1 0,0 0,1 0,-1 0,0 1,1 0,-1-1,1 0,0 0,-1 1,1-1,0 0,-1 1,1-1,0 0,0 1,0-1,-1 1,1 1,0-1,1-1,-1 1,0 1,0-2,0 1,0-1,0 0,0 1,0-1,1 1,-1-1,0 0,0 0,0 1,0-1,0 0,0 0,0 1,0-1,0 0,0 1,0-1,0 1,0-1,-1 0,1 0,0-1,0 1,-1 0,1 0,0 0,0-1,-1 1,1-1,-1 1,1-1,-1 1,1-1,0 0,-1 0,1 0,-1 0,0 0,1 0,0 0,-1 0,0 0,1 0,0 0,-1 0,1 0,0 0,0 0,0-1,-1 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398 359,'2'0,"-4"0,2 0,0 0,0 0,0 0,1-1,-1 1,0 0,0 0,0 0,0 0,0 0,0 0,-1 0,1-1,0 1,0 0,0 0,-1 0,1 0,-1 0,1 0,0 0,-1 0,0 0,1 0,-1 0,0 0,1 1,-2-1,1 1,1-1,-1 0,1 1,-1-1,1 0,-1 1,0 0,1-1,-1 1,1-1,0 1,-1-1,1 1,0-1,0 1,-1 0,1-1,0 1,0-1,0 1,0-1,0 0,1 1,-1 0,0-1,0 1,1-1,-1 1,0-1,1 1,0-1,0 0,-1 1,1-1,-1 0,1 0,0 0,-1 0,1 0,0 0,0 0,-1 0,1 0,0 0,-1 0,1-1,-1 1,1 0,-1 0,0 0,2-1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245 228,'2'0,"-4"0,2 0,0 0,0 0,0 0,0 0,0 0,0-1,0 1,0 0,0 0,0 0,0 0,0 0,0 0,0-1,0 1,0 0,0 0,0 0,0 0,1 0,-1 0,0 1,1-1,-1 0,1 1,-1 0,1-1,-1 2,0-2,0 1,0 0,0-1,0 2,0-1,0 0,0-1,0 0,0 1,0-1,0 0,0 0,0 0,0 0,0 0,0 1,0-1,0 0,0 0,0 0,0-1,0 0,0 0,1 0,-1 0,0 1,0-1,1-1,-1 2,1-1,-1 1,0-1,1 0,-1 1,0-1,0 1,1 0,-1-1,0 1,0 0,0 0,0-1,0 1,0 0,0 0,0 0,0 0,0 0,0 0,0 1,0-1,-1 1,1 0,0 0,0-1,0 1,-1 0,1-1,0 2,0-2,0 1,1 0,-1-1,0 1,1 0,-1-1,1 0,0 0,-1 0,1 1,0-1,1-1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1055 277,'2'0,"-4"0,2 0,1 1,-1-1,1 0,-1 1,1-1,1 1,-2-1,1 1,0-1,-1 0,1 1,-1-1,0 0,3 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407 379,'0'-1,"-1"1,1 0,0 0,0 0,0 0,0 0,0 0,0-1,0 1,0 0,0 0,0 0,0 0,0 0,0 0,0-1,1 1,-1 0,0 0,0 0,0 0,1 0,-1 0,0 0,0 0,1 0,-1 0,0 1,1-1,-1 0,0 1,0-1,0 0,0 1,0-1,0 1,0 0,0 0,0-1,0 1,0-1,-1 1,1-1,0 1,-1 0,1-1,0 0,-1 1,1-1,0 0,0 1,0-1,-1 0,1 0,0 0,0 1,0-1,0 0,0 0,0 0,0 0,0 0,0 0,0 0,0 0,0 0,0 0,0 0,0 0,0 1,1-1,-1 0,0 0,0 0,1 0,-1 0,0 0,1 0,-1 0,1 0,-1 0,1 0,0 0,-1 0,0 0,1 0,-1 0,1 0,-1 0,0 0,2-1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1078 220,'2'0,"-4"0,2 0,0 0,0 0,0 0,0 0,0 0,0 0,0 0,0 0,0 0,0 0,0 0,0 0,0 0,0 0,0 0,0 0,0 0,0-1,0 1,0 0,0 0,0 0,0 0,0 0,0 0,0 0,-1 0,1 0,0 0,0 0,0 0,0 0,0 0,0 0,0 0,-1 0,1 0,0 0,0 0,0 0,-1 0,1 0,0 0,0 0,0 0,0 0,0 0,0 0,0-1,0 1,0 0,0 0,0 0,1 0,0 0,0 0,0 0,0 0,0 0,1 0,1 0,-2 0,2-1,-1 1,0 0,0 0,3 0,-1 0,-2 0,2 0,-3 0,1 0,-1 0,1 0,0 0,0 0,0 0,-1 1,0-1,0 0,0 0,0 0,-1 0,1 0,0 0,0 0,-1 0,1 1,0-1,-1 0,1 0,0 0,-1 0,1 0,0 0,-1 0,2 0,-2 1,1-1,-1 0,0 0,1 0,-1 0,1 0,-1 0,0 0,1 0,-1 0,0 0,0 0,1 0,-1 0,1 0,-1 0,0 0,1 0,-1 0,0 0,0 0,1 0,0 0,-1 0,0 0,1 0,-1 0,0 0,0 0,1 0,-1 1,1-1,-1 0,1 0,-1 0,0 0,1 0,0 0,-1 0,0 0,0 0,1 0,-1 0,0 0,0 0,1 0,-1 0,0 0,0 0,0 0,0 0,0 0,0 0,0 0,0 0,1 0,-1 0,0 0,0 0,0 0,0 0,0 0,0 0,0 0,0 0,0 0,0 0,0 0,1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1221 212,'2'0,"-4"0,2 0,0 0,0 0,0 0,0 0,0 0,0 0,0 0,0 0,0 0,0 0,0 0,0 0,0 0,0 0,1 0,0 0,0 0,1 0,-1 0,3 0,-2 0,0 0,0 0,0 0,1 0,-1 0,0 0,3 0,-3 0,0 0,-1 0,1 0,-1 1,0-1,0 0,0 0,-1 0,2 0,-2 0,0 0,1 0,-1 0,0 0,0 0,1 0,-1 1,0-1,1 0,-1 0,0 0,1 0,-1 0,0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93 259,'2'0,"-4"0,2-1,0 1,-1 0,1 0,0 0,0 0,0 0,0 0,0 0,0 0,0 0,0 0,0 0,0 0,1-1,0 1,2 0,-1 0,0 0,0 0,1 0,0 0,-1 1,4-1,-4 0,1 0,1 0,-2 0,-1 0,1 1,-1-1,1 0,0 0,-1 0,-1 0,1 0,-1 0,0 0,1 0,-1 0,0 0,0 0,0 0,1 0,-1 0,0 0,0 0,0 0,1 0,1 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97 73,'2'0,"-4"0,2 0,0 0,-1-1,1 1,0 0,0 0,0 0,0 0,0 0,0 0,0 0,0 0,0 0,0 0,0 0,0 0,0 0,0 0,1 0,0 0,1 0,1 1,-2-1,1 0,0 0,-1 0,1 0,-1 0,1 0,1 0,0 0,-2 0,1 0,-1 0,0 0,-1 0,1 0,-1 0,1 0,-1 0,1 0,-1 0,0 0,0 0,0 0,1 0,-1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126 65,'2'0,"-4"0,2 0,0 0,-1 0,1 0,-1 1,1-1,-2 2,1-1,-1 1,2 0,-1-1,0 0,0 0,0 1,0 0,0-1,1 0,-1 0,1 0,0 0,-1-1,1 1,0 0,0-1,0 0,-1 1,1-1,0 1,0-1,0 0,0 0,0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109 59,'2'0,"-4"0,2 0,0 0,0 0,0 0,0 0,0 0,0 0,0 0,0 0,0 0,1 0,0 2,0-1,-1 1,1-1,0 0,0 0,-1 1,1-1,0 1,1 1,-1 0,0-2,-1 0,1 0,-1 0,1 0,-1 0,0-1,0 1,1 0,-1-1,0 0,0 1,0-1,0 0,0 1,1-1,-1 0,0 0,0 0,0 0,1-1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127 71,'2'0,"-5"1,2-1,-1 1,-1 0,-1 0,2 0,0-1,0 1,1-1,-1 1,1-1,-1 1,1-1,1 0,-1 0,1 0,0 1,-1-1,1 0,0 0,0 0,-1-1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157 28,'2'0,"-4"0,2 0,0 0,0 0,0 0,0 0,0 0,0 0,0 0,0 0,0 0,0 0,0-1,0 1,0 0,0 0,0 0,0 0,0-1,0 1,1 0,-1 0,0 0,0 0,1-1,-1 1,1 0,0 0,-1 0,1 0,-1 0,1 0,-1 1,1-1,-1 0,1 1,-1-1,0 0,0 1,1 0,-1 0,0-1,0 1,0 0,-1 1,1-1,-1 0,1 0,-1 0,1-1,-1 1,0 0,1-1,-1 1,1-1,-1 1,1-1,-1 0,1 1,0-1,0 0,0 0,-1 0,1 0,0 0,0 0,0 0,0 0,0 0,0 0,0 0,0 0,0 1,1-1,-1 0,0 0,1 0,0 0,-1 0,1 0,0 0,0 1,-1-1,1 0,0 0,0 0,-1 0,1 0,0 0,1 0,-2 0,1 0,0 0,0-1,1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183 25,'2'0,"-4"0,2 0,0 0,0 0,0-1,0 1,0 0,0 0,0 0,0 1,0 0,1 1,-1-1,0 0,0 0,0 1,0-1,0 0,0 1,1-1,-1 0,0 1,0-1,0 2,0-1,0-2,0 1,0 0,0-1,0 0,0 1,0-1,0 0,0 0,0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1142 270,'2'0,"-4"0,2 0,0 0,-1 0,1 0,0 0,0 0,-1 1,0-1,0 0,1 1,-1-1,1 0,-1 1,0-1,0 1,0-1,1 1,-1-1,0 0,1 1,-1-1,0 1,0-1,0 1,1-1,0 0,0 0,0 0,-1 0,1 1,0-1,0 0,0 0,0 0,0 0,0 0,0 0,0 0,0 0,0 0,0 0,0 0,0 0,0 0,0 0,0-1,0 1,0-1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181 27,'2'0,"-4"0,2 0,0-1,0 1,1 0,-1 0,0-1,0 1,1 0,-1-1,0 1,1 0,-1 0,2 0,-1 0,0 0,0 0,1 0,-1 1,0-1,0 1,0-1,0 1,0-1,-1 1,1 0,-1 0,1-1,-1 1,0 0,0 0,0 0,0 0,-1 0,1 0,-1 0,1 0,-1 0,0 0,0 0,0 0,0-1,-1 1,1-1,0 1,-2 0,2-1,0 0,0 0,0 0,1 0,0 0,-1 0,0 0,1 0,0 0,-1 0,1 0,0 0,0 0,0 0,0-1,-1 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245 60,'2'0,"-4"-1,2 1,0 0,0 0,0 0,0 0,0 0,0 0,0 0,0 0,0 0,0 0,0 0,0 0,0 0,0 0,0 1,0-1,0 1,0 0,1-1,-1 1,0 0,1 1,-1-1,1 0,-1 0,1 0,-1-1,1 2,-1-2,0 1,1-1,-1 1,0-1,0 0,0 0,0 0,1 0,-1 0,0 1,0-1,0-1,1 1,-1 0,1 0,-1-1,1 0,-1 1,1-2,-1 1,1 1,-1-1,0 0,1 1,-1-1,0 1,0-1,1 0,-1 1,0-1,0 1,0 0,0 0,0-1,0 1,0 0,0 0,0 0,1 0,-1 0,0 0,0 0,0 0,0 1,0 0,0 0,0 2,0-2,0 1,0 0,0-1,0 3,-1-2,1 0,0 0,0 0,-1-1,1 2,-1-1,1 1,-1-1,1 0,-1-1,1 0,-1 0,1 0,0-1,-1 1,1 0,-1-1,1 1,-2 0,2-1,0 0,-1 1,-1-1,2 0,-1-1,0 1,1 0,-1-1,0 0,1 1,-1-1,1 1,0-1,0 1,0-2,0 2,0-1,0 0,0 0,1 0,0 0,0-1,1 1,-1 0,0 1,3-2,-3 1,1 0,0 1,-1-1,2 0,-1 1,1-1,-2 1,1-1,-1 1,0 0,3-1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279 84,'2'0,"-4"0,2 0,-1 0,1 0,0 1,0-1,0 0,0 0,0 0,1 0,0-1,0 1,-1 0,1 0,0 0,-1 0,1 0,-1 0,1 0,0 0,0 0,-1 0,0 0,1 0,-1 0,0 0,0 0,0 0,0 0,0 0,1 0,-1-1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278 76,'2'0,"-4"0,2 0,0 0,0 0,0 0,0 0,0 0,1-1,-1 1,1 0,0 0,-1 0,1 0,0-1,0 1,0 0,-1 0,1 0,0 0,-1 0,0 0,1 0,-1 0,2-1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312 60,'2'0,"-4"0,2 0,0 0,0 0,0 0,0 0,0-1,1 1,0 0,-1 0,1-1,0 1,-1-1,1 0,0 1,0-1,-1 0,1 1,0-1,-1 0,0 1,1-1,-1 0,1 0,-1 1,0-1,0 0,1 1,-1-1,0 1,0 0,0-1,0 1,0 0,0-1,0 1,0 0,0 0,0 0,0 0,0 0,-1 0,1 0,-1 0,1 1,-1-1,0 1,0 0,0 0,0 0,0 0,1 0,-1 0,0 0,1 1,-1-1,1 0,-1 2,1-2,0 1,-1-1,1 1,0 1,0-2,0 1,-1 1,1-2,0 1,0-1,0 0,0 2,0-2,0 3,0-3,0 0,0 0,0-1,0 1,0 0,0-1,0 1,0 0,0-1,0 1,-1-1,1 0,0 1,0-1,0 0,-1 1,1-1,-1 0,1 0,0 0,-1 0,0 0,1 0,0 0,-1 0,1 0,0-1,-1 0,1-1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326 75,'2'0,"-4"0,2 0,0 0,0 0,0 0,-1 0,0 0,-2 1,0-1,2 0,0 0,-1 0,1 0,0 0,0 0,-1 0,1 0,1 0,-1 0,1 0,0 0,-1 0,1 0,0 0,0 0,0 0,-1 0,1 0,0 0,0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342 71,'2'0,"-4"0,2-1,0 1,0 0,0 0,0 0,0 0,0 0,0 0,0 0,0 0,-1 1,0 0,0 0,-1 1,1-1,0 0,1 0,-1 0,0 1,0-1,1 0,0 0,-1 0,1 0,0-1,0 1,0 0,1 1,-1-2,1 1,0 0,-1-1,1 0,0 1,-1-1,1 0,0 0,1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347 87,'2'0,"-4"0,2-1,0 1,0 0,0 0,0 0,0-1,0 1,0 0,0 0,0 0,0 0,0-1,0 1,0 0,0 0,0-1,0 0,0 1,0 0,1-1,-1 1,0 0,0 0,0-1,1 1,-1 0,0 0,1-1,-1 1,0 0,0 0,1 0,-1 0,0 1,1-1,-1 0,0 0,1 1,-1 0,0-1,0 1,0-1,0 1,0 0,-1 0,1 0,0-1,-1 1,1 0,-1 0,1 0,-1-1,1 0,0 1,-1-1,1 0,0 0,0 1,0-1,0 0,0 0,0 0,0 0,0 0,0-1,0 1,0-1,1 0,-1 1,1-1,-1 0,1 1,-1-1,1 0,0 0,-1 0,1 0,-1 1,1-1,-1 1,1-1,-1 1,0 0,0-1,0 1,0 0,1 0,-1 0,0 0,0 0,0 0,0 0,0 0,-1 2,1-2,-1 1,1 0,0-1,0 1,0 0,0 0,0-1,0 1,0 0,0 0,1-1,-1 1,1 0,-1-1,1 0,0 0,0 1,-1-1,1 0,1-1,-1 1,0-1,2-1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373 68,'2'0,"-4"0,2 0,0 0,0 0,0 0,0 0,0 0,0 0,0 0,0 0,0 0,0 0,0-1,0 1,0 0,0 0,0 0,0 0,0 1,0-1,1 1,-1-1,0 1,1 1,0 0,-1 1,0-2,1 0,-1 1,0-1,0 0,-1 1,1 0,0-1,-1 0,1 0,-1 0,1 0,-1 0,1 0,-1-1,1 1,0-1,-1 1,1-1,0 0,-1 0,1 1,0-1,0 0,-1 0,1 0,0 0,0 0,0 0,0 0,0 0,0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242 134,'2'0,"-4"0,2 0,0-1,0 1,0 0,0 0,0 0,0 0,0-1,0 1,0 0,0 0,0 0,0 0,0 0,0 0,0 0,0 0,0 0,0 0,0 0,0 0,0 0,0 0,1 0,-1 0,0 0,0 1,1 0,-1-1,1 1,-1 0,0-1,1 1,-1-1,1 2,-1-2,1 1,-1 0,1-1,-1 1,1-1,-1 0,0 1,0-1,1 0,-1 0,0 0,0 0,1 0,-1 0,1 0,-1-1,1 1,-1-1,1 0,0 1,-1-1,1 0,-1 1,1-2,-1 2,1-1,-1 1,0 0,0-1,1 1,-1 0,0 0,0 0,0 0,0 0,0 0,0 0,0 0,0 0,0 0,0 1,0 0,0 0,1 0,-1 0,0 0,0 1,0-1,0 1,0 0,0 0,0-1,0 2,0-1,0-1,0 0,0 1,-1-1,1 0,0 0,-1 0,1 0,0-1,-1 1,1 0,0-1,-1 0,1 0,0 1,-1-1,0 0,-1-1,2 1,-1-1,1 1,0 0,-1-1,1 0,0 0,0 0,0 0,1 1,-1-1,1 0,1 0,-1 0,0 0,1 1,-1-1,0 1,0-1,1 1,-1 0,1-1,-1 1,0 0,1-1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1127 268,'2'0,"-4"0,2 0,0 0,0 0,0 0,0 0,0-1,0 1,0 0,0 0,0 0,0 0,0 0,0 0,0 0,0 0,0 0,0 1,1-1,-1 0,0 1,1-1,-1 1,1 0,0 0,-1 0,1 0,-1 0,1 0,0 0,-1 0,0-1,0 1,1-1,-1 0,0 1,0-1,0 0,1 1,-1-1,0 0,0 0,0 1,0-1,0 0,0 0,0 0,1 0,-1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280 146,'2'0,"-4"0,2 0,0 0,0 0,0 0,1 0,-1 0,1 0,-1 1,1-1,-1 0,1 0,0 0,0 0,-1 0,1 0,-1 0,1 0,0 0,-1 0,0 0,1 0,-1-1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284 140,'2'0,"-4"0,2 0,0 0,0 0,1 0,0 0,0 0,0 0,-1 0,1 0,0 0,1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307 143,'2'0,"-4"0,2 0,0 0,0 0,0 0,0 0,0 0,-1 0,1 0,-1 0,1 0,0 0,0 0,0 0,-1 0,1 0,0-1,0 1,0 0,0 0,1 0,-1-1,0 1,0 0,1 0,-1 0,0 0,1 0,-1 0,0 0,1 0,-1 0,0 0,1 1,0-1,-1 1,0-1,0 1,1-1,-1 1,0-1,0 1,0 0,0-1,-1 1,1-1,0 1,0-1,-1 1,1 0,0-1,-1 1,1-1,0 0,0 0,-1 1,1-1,0 0,0 0,0 0,0 0,0 0,0 0,0 0,0 0,0 0,0-1,0 1,1-1,0 0,0 0,0 0,0 0,0 0,-1 1,1-1,-1 1,1 0,-1-1,1 1,-1-1,0 1,1 0,-1 0,0 0,0-1,0 1,0 0,1 0,-1 0,0 0,0 0,0 0,-1 0,1 1,-1 1,1-2,0 1,0-1,0 1,-1 0,1-1,1 1,-1 1,0-2,1 1,-1-1,0 1,1-1,-1 1,1-1,0 0,1 1,-1-1,0 0,0 0,0 0,0 0,0-1,0 1,2-1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332 123,'2'0,"-4"0,1 0,1 0,0 0,0 0,0 0,0 0,0 0,0 0,0 0,0 0,0 0,0 0,0 0,1-1,-1 1,0 0,0 0,1 0,-1 0,1 0,-1 1,0-1,1 1,0-1,-1 1,0-1,1 1,-1-1,0 1,0 0,-1 0,1-1,0 1,0 0,-1-1,1 1,0-1,0 1,0-1,-1 0,1 0,0 0,0 1,0-1,0 0,0 0,0 0,0 0,0 0,1 1,0-1,0 0,-1 0,1 0,0 0,0 0,0 0,-1 0,1 0,-1 0,1 0,-1 0,2-1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400 86,'2'0,"-5"0,3 0,0 0,0 0,0 0,0 0,0 0,0 0,0 0,0 0,0 0,0 0,0 0,0 0,0 0,0 0,0 0,-1 0,1 0,0 0,0 0,0 0,0 0,0 0,0 0,0 0,0 0,0 0,0 0,0 0,1 0,-1 0,2-1,-2 1,2 0,-1 0,-1 0,2 0,-1 0,0 0,0 0,1 0,-1 0,0-1,0 1,1 0,-1 0,0 0,2 0,-1 0,-1 0,0 0,-1 0,1 0,-1 0,1 0,-1 0,1 0,-1 0,0 0,1 0,-1 0,0 0,1 0,-1 0,0 0,0 0,1 0,-1 0,0 0,1 0,-1 0,0 0,0 0,0 0,1 0,-1 0,0 0,0 0,0 0,0 0,0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402 78,'2'0,"-4"0,2 0,0 0,-1 0,1 0,0 0,0 0,0 0,0 0,0 0,-1 0,1 0,0 0,0 0,0 0,0 0,0 0,0 0,0 0,0 0,0 0,0 0,0 0,0 0,0 0,0 0,0 0,0 0,1 0,0 0,0 0,1 0,0 0,-1 0,1 0,0 0,0 0,0 0,0 0,0 0,0-1,-1 1,1 0,1 0,-2 0,0 0,0 0,0 0,0 0,0 0,0 0,-1 0,1 0,-1 0,0-1,0 1,1 0,-1 0,0 0,0 0,0 0,0-1,0 1,1-1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437 71,'2'0,"-4"0,2-1,0 1,0 0,0-1,0 1,0 0,-1 0,1 0,0 0,0 0,0 0,0-1,0 1,0 0,0 0,0 0,0 0,0 0,0 0,1 1,-1-1,1 1,0 0,-1-1,1 1,-1 0,1 0,0 0,-1 0,1-1,-1 1,1-1,-1 1,1 0,-1-1,0 1,0 0,0-1,0 1,0-1,0 1,0 0,-1 0,1 0,-1 0,0 0,0-1,0 1,0 0,0 0,0 0,-1 1,1-2,0 1,-1 0,2-1,-1 1,1-1,0 0,-1 1,1-1,0 0,-1 0,1 0,0 0,0 0,0 0,0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472 66,'2'0,"-4"0,2 0,0 0,0 0,0 0,0-1,0 1,0 0,0 0,0 0,0 0,0 0,0 0,0 0,0 0,0 0,0 0,0 0,0 0,0 0,0 0,0 0,0 0,0 0,0 1,0 0,0 0,0 1,-1-1,1 0,0 0,0 2,-1-2,1 0,0 0,0 0,0 0,-1 0,1 0,0 0,0 0,0 0,-1 0,1-1,0 1,0-1,0 1,0-1,0 0,0 1,0-1,0 0,0 0,0 1,0-1,0 0,0 0,0 0,0 0,0 0,0 0,0 0,0 0,0 0,0 0,0 0,0 0,0-1,0 1,0-2,0 2,1-1,-1 0,0 0,1-1,-1 1,1 0,-1 0,1 0,-1 0,1 0,0 0,-1 0,1 0,-1 0,1-1,0 2,0-1,-1 0,1 1,-1-1,1 1,-1 0,1-1,-1 1,1 0,-1-1,0 1,1 0,-1 0,1 0,0 1,-1-1,0 0,1 0,-1 0,1 1,-1-1,2 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505 71,'2'0,"-4"0,2 0,0-1,1 1,-1 0,0 0,0 0,0 0,0-1,0 1,0 0,0 0,0 0,0 0,0 0,0 0,0 0,0 0,0 0,0 0,0 0,0 0,-1 1,0 0,1 0,-1 0,0-1,1 1,-1 0,1 1,-2 0,2-1,-1 1,0 0,1-1,-1 0,1 1,0-1,-1 2,1-2,0 0,0 0,0 1,0-1,0 0,0 0,0-1,1 1,-1 0,0 0,1-1,-1 1,0-1,1 1,-1-1,2 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512 85,'2'0,"-4"0,2 0,0-1,0 1,0 0,0 0,0 0,0 0,0 0,0 0,0 0,0 0,0 0,0 0,0 0,0 0,-1-1,1 1,0 0,0 0,0 0,0 0,0 0,0-1,0 1,0 0,0 0,0-1,0 1,0-1,0 1,0 0,1 0,-1-1,0 1,0 0,1 0,-1 0,0-1,1 1,-1 0,0 0,0 0,1 1,-1-1,0 0,1 0,-1 1,0-1,0 1,0 0,0 0,0-1,0 1,0 0,0-1,0 1,0 0,-1 0,1 0,0-1,0 1,-1 0,1-1,-1 1,1-1,0 1,-1-1,1 1,0-1,-1 0,1 1,0-1,0 0,0 0,-1 0,1 0,0 0,0 1,0-1,0 0,0 0,0 0,0 0,0 0,0-1,0 1,1 0,-1-1,1 1,-1-1,1 0,-1 1,1-1,0 0,0 0,-1 1,1-1,0 0,-1 0,1 1,0-1,-1 0,1 0,-1 1,0-1,1 1,-1-1,0 1,0 0,0 0,0-1,1 1,-1 0,0 0,0 0,0 0,0 0,0 0,0 0,0 0,0 0,0 0,0 0,-1 0,1 0,-1 1,1 1,-1-1,1 0,0 0,0-1,0 1,0 0,0 0,0 0,0 0,0-1,0 1,1 0,-1 0,0-1,0 0,1 1,-1-1,0 0,1 0,-1 1,0-1,1 0,0 0,-1 0,1 0,1-1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1188 304,'2'0,"-4"0,2 0,0 0,0 0,0 0,0 0,0 0,0 0,0 0,0 0,0 0,0 0,0 0,0 0,0 0,0 0,0 0,0 0,0 1,-1-1,0 1,0-1,1 1,-1-1,1 0,-1 1,1-1,-1 0,1 0,0 1,-1-1,1 0,-1 1,1-1,0 0,0 0,-1 0,1 0,0 0,0 0,0 1,0-1,0 0,0 0,0 0,0 0,0 0,0 0,0 0,0 0,0 0,0 0,0 0,1-2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542 62,'2'0,"-4"0,2 0,0 0,0 0,0 0,0 0,0 0,0 0,0 0,0 1,0 0,0 0,1 1,0 1,-1-2,1 0,-1 1,1-1,-1 2,0-2,1 0,-1 2,0-1,0-1,0 3,-1-1,1-2,-1 1,1-2,0 1,-1 0,0 0,1 0,0-1,-1 0,1 0,0 1,-1-1,1 0,0 0,0 0,0 0,0 0,-1 0,1 0,0 1,0-1,0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566 82,'2'0,"-4"0,2 0,0 0,0 0,0 0,0 0,0 0,0 0,0 0,0 0,-1 0,1 0,0 0,0 0,1 0,0 1,-1-1,1 0,0 0,0 0,0 0,1 0,0 1,0-1,-1 0,0 0,0 0,0 0,1 0,-2 0,2 0,-2 0,0 0,0 0,1 0,-1 0,0 0,1 0,-1 0,0 0,0 0,0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568 77,'2'0,"-4"0,2 0,0 0,0 0,0 0,0 0,0 0,0 0,0 0,0 0,1 0,-1 0,1 0,0 0,1 0,-1 0,0 0,1 0,0 0,0 0,-1 0,0 0,2 1,-2-1,0 0,-1 0,1 0,-1 0,1 0,-1 0,0 0,2-1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612 77,'0'-1,"0"1,-1 0,1 0,0 0,0 0,-1 0,1 0,0 0,0 0,0-1,0 1,0 0,-1 0,1 0,0 0,0-1,0 1,0 0,0-1,0 1,0 0,0 0,0-1,0 1,1 0,-1-1,0 1,1 0,-1 0,0-1,1 1,0 0,-1 0,1 0,-1 0,1 1,-1-1,1 0,-1 0,1 1,-1-1,1 1,-1-1,1 1,-1 0,1 0,-1 0,0 0,0 0,0 0,0 0,0 1,-1 0,1-2,0 1,-1 0,1 0,-1-1,1 1,-1 0,0 0,1-1,0 0,-1 1,1-1,0 0,0 0,0 0,-1 0,1 0,0 0,0 0,0 0,0 0,0 0,1-1,-1 1,0-1,1 1,-1-1,1 0,0 0,-1 0,3-1,-2 1,0 0,1-1,-2 1,1 1,0-1,0 0,-1 0,1 1,0-1,-1 0,1 1,-1-1,0 1,1-1,-1 1,0 0,0 0,0-1,1 1,-1 0,0 0,0 0,0 0,0 0,0 0,0 0,0 0,0 0,0 0,0 0,-1 1,1 0,0 0,-1 0,0 1,1-1,-1 1,0 0,1-1,0-1,0 1,-1 0,1 0,0-1,0 1,0 0,0-1,0 1,0 0,0-1,1 1,-1-1,0 0,0 1,1-1,-1 0,1 0,-1 1,1-1,0 0,1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657 74,'2'0,"-4"0,2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1,0-1,-1 0,1 1,0 0,-1-1,1 1,0 0,-1 0,1 0,0 0,-1 0,1 0,0 0,-1 0,1 0,0 0,0 0,0 0,0-1,0 1,0-1,0 1,0-1,0 1,0-1,0 1,1-1,-1 0,1 1,-1-1,0 0,0 0,2-1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661 63,'2'0,"-4"0,2 0,0 0,0 0,0 0,0 0,0 0,0 0,0 0,0 0,0 0,0 0,0 0,0 0,0 0,0 0,0 0,0 0,0 0,0 0,0 0,0 0,0 0,0 0,0 0,0 0,0 0,0 0,0 0,0 0,0 0,0 0,0 0,0 0,0 0,0 0,0 1,0-1,0 0,0 0,0 0,0 0,0 0,0 0,0 0,0 0,0 0,0 0,0 0,0 0,0 0,0 0,0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668 43,'2'0,"-4"0,2 0,0 0,0 0,0 0,0 0,0 0,0 1,0-1,1 1,-1 0,0 0,0 0,1-1,-1 1,0 0,0-1,0 1,1-1,-1 1,0-1,0 0,0 1,0-1,0 0,0 0,0 0,0 0,0 0,0 0,0 0,0 0,0 0,0 0,0-1,0 0,0 1,0-1,0 0,0 1,0-1,0 0,-1 1,1-1,0 0,0 0,0 1,0 0,0-1,0 1,0 0,0 0,0 0,0 0,0 0,0 0,0 0,-1 0,1 0,-1 1,0-1,0 1,0 0,1-1,-1 1,0 0,0-1,0 1,1-1,-1 1,1-1,-1 0,1 1,0-1,-1 0,1 1,0-1,0 0,0 0,0 0,0 0,0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686 84,'2'0,"-4"0,2 0,0 0,0 0,0 0,0 0,0 0,0 0,0 0,0 0,0 0,0 0,2 0,-1 0,0 0,0 0,0 0,1 0,-1 0,0 0,2 0,-2 0,1 0,-1 0,0 0,0 0,0 0,-1 0,1 0,-1 0,0 0,0 0,1 0,-1 0,0 0,0 0,1 0,-1-1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705 75,'2'0,"-4"0,2 0,0 0,0 0,0 0,0 0,0 0,0 0,0 0,0 0,0 0,0 0,0 0,0 1,0-1,-1 1,1 0,0-1,0 1,-1 0,1 0,0 1,-1-1,1 0,0 1,0-1,-1 0,1 1,0-2,0 1,0-1,0 1,0-1,0 1,0-1,0 0,0 0,0 1,0-1,0 0,0 0,1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736 65,'2'0,"-4"0,2 0,1 0,-1 0,1 0,-1 0,1-1,0 1,0 0,1-1,1-1,-2 1,0 1,0-1,0 0,-1 1,1-1,-1 1,1-1,-1 1,0-1,1 0,-1 1,0-1,0 0,0 1,0 0,0 0,0-1,0 1,0-1,0 1,0 0,0 0,-1 0,1 0,0 0,0-1,-1 1,1 1,-1-1,0 1,0 0,0 0,0 0,0 1,0 0,1-1,-1 1,0-1,0 1,1 0,-2 2,2-2,-1 0,0 0,1 0,-1-1,1 1,-1 0,1 2,-1-3,1 1,0-1,-1 1,1-1,-1 0,1 0,0 1,-1-1,1 0,0 0,0 0,-1 0,1 0,0-1,0 1,-1 0,1-1,0 0,0 0,0 0,0 0,0 0,-1-1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1183 302,'2'0,"-4"0,2 0,0 0,0 0,0 0,0 0,0 0,0 0,0 0,0 0,0 0,0 0,0 1,0-1,1 0,-1 1,0-1,0 1,0 0,0-1,1 1,-1 0,0-1,0 1,0 0,0-1,0 1,1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750 84,'2'0,"-5"0,2-1,0 1,0 0,-1 0,1 0,-2 1,2-1,0 0,-2 0,2 0,1 0,-1 0,1 0,-1 0,1 0,0 0,-1 0,1 0,0 0,0 0,0 0,0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765 79,'2'0,"-4"0,2 0,0 0,0 0,0 0,0 0,0 0,0 0,0 0,0 0,0 0,-1 0,1 1,-1 0,1 0,-1 0,0 0,0 0,0 1,0 0,0-1,0 0,1 0,-1 0,0 0,1 0,-1 1,1-2,0 1,0 0,0-1,0 1,0-1,0 0,1 1,-1-1,2 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770 89,'2'0,"-4"0,2 0,0 0,0 0,0 0,0 0,0 0,0 0,0 0,0 0,0 0,0 0,0 0,0 0,0 0,0 0,0 0,-1 0,1 0,0 0,0 0,0-1,0 1,0 0,0-1,0 1,0 0,0-1,0 1,0 0,0 0,0-1,0 1,0 0,1 0,-1-1,0 1,0 0,0 0,1 0,-1-1,0 1,0 0,0 0,0 0,0 0,0 0,1 1,-1-1,0 1,1 0,-1 0,0-1,0 1,-1 2,1-2,0 0,-1 0,1 0,0-1,0 1,-1-1,1 1,0-1,0 1,0-1,-1 0,1 0,0 0,0 1,0-1,0 0,0 0,0 0,0 0,0 0,0 0,0 0,0 0,0 0,0-1,1 1,-1-1,1 1,-1-1,1 0,0 0,0 0,0 0,-1 0,1 1,0-1,-1 0,0 1,1-1,-1 1,0 0,1 0,-1-1,0 1,0 0,0 0,0 0,0 0,0 0,0 0,0 0,0 0,0 0,-1 1,1-1,-1 1,1-1,-1 2,1-2,0 1,0 0,-1-1,1 2,0-1,0 0,0 0,1-1,-1 1,0-1,1 0,-1 1,0-1,1 0,0 0,-1 0,0 0,3-1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788 77,'2'0,"-4"0,2 0,0 0,0 0,0 0,0 0,0 0,0 0,1 0,-1 1,1 0,-1 0,1 0,-1 1,1 0,-1-1,1 1,-1-1,0 0,0 1,0 0,-1-1,1 0,-1 0,1 0,-1 0,0 0,0 0,1 0,-1-1,0 1,0 0,0-1,0 1,0-1,1 0,-2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765 85,'2'0,"-4"-1,2 1,0 0,0 0,0 0,0 0,0 0,0 0,0 0,0 0,0 0,0 0,0 0,0 0,0 0,0 0,0 0,0 0,0 0,0 0,0 0,0 0,0 0,0 0,0 0,0 0,0 0,0 0,-1 0,1 0,0 0,-1 1,1-1,0 0,-1 0,1 1,-1-1,1 0,0 1,-1-1,1 1,-1 0,1-1,-1 1,1-1,0 1,-1-1,1 0,0 1,0-1,-1 1,1-1,0 0,0 1,0-1,-1 0,1 1,0-1,0 1,0-1,0 1,-1-1,1 0,0 1,0-1,0 1,0-1,0 1,0 0,0-1,0 1,0 0,1-1,-1 0,0 1,0-1,0 1,1 0,-1-1,0 0,0 1,1-1,-1 0,0 0,0 1,1-1,-1 0,0 1,1-1,-1 0,0 0,0 0,0 0,0 0,2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800 88,'2'0,"-4"0,2 0,0 0,0 0,0 0,0 0,0 0,0 0,0-1,0 1,1 0,-1-1,0 1,0 0,1 0,-1-1,0 1,1 0,-1 0,0-1,0 1,1 0,-1 0,0-1,0 1,0 0,0 0,1 0,-1 0,0 0,0 0,0 0,0 0,0 0,0 0,0 0,0 0,0 0,1 2,-1-1,0 1,0-1,0 0,0 0,0 1,0-1,0 3,-1-2,1-1,0 1,0 0,-1 0,1-1,0 3,-1-3,1 0,0 1,-1-1,1 1,-1-1,1 1,-1 0,1-1,0-1,-1 2,1-1,0-1,0 0,-1 1,1-1,0 0,0 0,0 1,0-1,0 0,-1 0,1 0,0 0,-1-1,0 1,0-1,1 1,-1-1,0 0,1 0,0 0,-1 0,1 0,0 1,0-1,0 0,1 0,-1 0,2 0,-1 0,0 0,1 0,-1 0,1 1,-1-1,0 1,0-1,1 1,1-2,0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817 66,'2'0,"-4"0,2 0,0 0,0 0,0 0,0 0,0 0,0 0,0 0,0 0,0 0,0 0,0 0,0 0,0 0,0 0,0 0,0 0,0 0,0 0,0 1,-1-1,1 0,0 0,0 1,0-1,0 0,0 0,0 0,-1 1,1-1,0 0,0 0,0 0,0 0,0 0,0 0,0 0,0 0,0 0,0 0,0 0,0 0,0 0,0 0,0 0,0 0,0 0,0 0,0 0,0 0,1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819 51,'2'0,"-4"0,2 0,0 0,1 1,-1-1,1 1,-1-1,0 1,0 0,0-1,1 1,-1-1,0 1,0 0,0-1,0 1,0-1,0 0,1 0,-1 0,0 0,0 1,0-1,0 0,0 0,0 0,0 0,0 0,0 0,0 0,0-1,0 1,0-1,0 1,0-1,0 1,0-1,-1 1,1-1,0 0,0 1,0 0,0 0,-1-1,1 1,0 0,0 0,-1 0,1 0,0 0,-1 0,1 0,-1 0,0 0,0 1,0-1,0 1,0-1,1 0,-1 0,0 1,1-1,-1 0,1 0,0 1,-1-1,1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393 149,'2'0,"-4"0,2 0,0 0,0 0,0 0,0 0,0 0,0 0,0 0,0 0,0 0,0 0,0 0,0 0,0 0,0 0,0 0,0 0,0 0,0 0,0 0,0 0,0 0,0 0,0 0,0 0,0 0,0 0,0 0,0 0,0 0,0 0,0 0,0 0,0 0,0 0,0 0,0 0,0 0,0 0,0 0,0 0,0 0,-1 0,1 0,0 0,0 0,0 0,0 0,0 0,0 0,0 0,0 0,0 0,0 0,0 0,0 0,0 0,0 0,0 0,0 0,0 0,0 0,0 0,0 0,0 0,0 0,1 0,-1 1,1-1,0 0,0 0,1 0,-1 0,1 0,-1 0,1 0,1 0,-2 0,1 0,0 0,1 0,-2 0,0 0,0 0,0 0,0 0,-1 0,0 0,1 0,-1 0,0 0,1 0,-1 0,0 0,0 0,0 0,0 0,0 0,0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404 143,'2'0,"-4"0,2 0,0 0,0 0,0 0,0 0,0 0,0 0,3 0,-2 0,1 0,-1 0,0 0,1 0,-1 1,0-1,1 0,-1 0,0 0,0 0,0 0,-1 0,1 0,-1 0,1 0,-1 0,0 0,0 0,1 0,-1-1,0 1,0 0,0-1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1204 276,'0'1,"0"-1,0 0,0 1,0-1,0 1,0-1,0 1,0-1,0 0,-1 1,1-1,0 1,0-1,0 1,-1-1,1 1,0-1,0 0,0 1,-1-1,1 0,0 0,0 1,0-1,-1 1,1-1,0 0,-1 1,1-1,0 0,-1 1,1-1,0 0,0 0,0 1,-1-1,1 0,0 0,-1 1,1-1,0 0,-1 1,1-1,0 0,-1 0,1 1,0-1,-1 0,1 0,-1 1,1-1,-1 0,1 0,-1 0,1 1,-1-1,1 0,-1 0,1 0,0 0,-1 1,0-1,1 0,0 0,-1 0,1 0,-1 0,1 0,-1 0,0 0,1 0,0 0,-1 0,0-1,0 1,1 0,0 0,-1 0,1 0,-1-1,0 1,1 0,-1 0,1 0,-1 0,0-1,0 1,1 0,-1-1,0 1,1-1,-1 1,1 0,-1 0,1-1,0 1,-1 0,1 0,0 0,0-1,-1 1,0-1,1 1,-1 0,1-1,0 1,-1-1,1 0,-1 1,1-1,0 1,-1-1,1 1,0-1,0 0,-1 1,1-1,0 0,0 1,0-1,0 1,0-1,0 0,0 0,0 1,1-1,-1 1,0-1,0 0,0 0,0 0,1 1,-1-1,1-1,-1 1,0 0,1 0,-1 1,1-1,-1 0,0 1,1-1,-1 0,0 1,1-1,-1 0,1 1,-1-1,0 1,1-1,-1 1,1-1,-1 0,0 1,1 0,-1 0,0-1,0 1,1 0,-1 0,0-1,1 1,-1 0,0 0,1-1,0 1,0 0,-1 0,1-1,-1 1,1 0,-1 0,1 0,0 0,-1 0,1 0,0-1,1 1,-2 0,1 0,0 1,1-1,-2 0,1 0,0 0,0 0,0 0,0 0,0 0,-1 0,1 0,0 1,-1-1,1 0,-1 0,1 0,-1 0,0 0,1 1,-1-1,0 0,1 0,-1 1,0-1,0 0,1 0,-1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425 135,'2'0,"-4"0,2 0,1 0,-1 0,1 1,-1-1,1 0,-1 1,1-1,-1 0,1 1,0 0,-1-1,1 1,-1-1,0 1,0-1,1 1,-1 0,0 0,0-1,0 1,-1 0,1-1,-1 1,1 0,-1 0,-1 0,1 0,1 0,-1-1,0 1,0-1,0 1,0-1,1 0,0 0,-1 1,1-1,0 0,-1 0,1 0,0 0,0 0,0 0,0 0,0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465 135,'2'0,"-4"0,2-1,0 1,0 0,0 0,0 0,0 0,0 0,0 0,0 0,0 1,0-1,0 1,0 0,0 0,0 0,0 0,0 0,0 1,1-1,-1 0,-1 0,1 0,0 0,0 0,0 0,0 0,0-1,0 1,0-1,-1 1,1-1,0 0,0 1,0-1,0 0,0 0,0 0,0 0,0 0,0 0,0 0,0 0,0 0,0 0,0-1,0 0,0 0,1 0,-1 0,0 0,1 0,1-2,-2 2,1 0,0 0,0 0,0 0,0 1,-1-1,2 0,-2 1,1-1,0 1,-1 0,1 0,-1 0,0 0,1 0,-1 0,1 0,-1 0,1 0,-1 0,1 1,0-1,0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488 123,'2'0,"-4"0,2-1,0 1,0 0,0 0,0 0,0 0,0 0,0 0,0 0,0 0,-1 0,1 0,-1 0,-2 0,2 0,-2 0,1 0,1 0,-1 0,1 0,-1 0,0 0,1 0,-1 0,1 0,1 0,-1 0,1 0,0 0,-1 0,1 0,0 0,0 0,-1-1,1 1,0 0,1 0,-1 0,3-2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485 112,'2'0,"-4"0,2 0,0 0,0 0,0 0,0 0,0 0,0 0,0 0,0 0,1 0,-1 0,0-1,0 1,0 0,0 1,0-1,1 0,-1 0,1 0,-1 1,0-1,1 0,-1 1,1-1,-1 0,1 1,-1-1,0 0,1 0,-1 1,0-1,0 0,1 0,-1 1,0-1,0 0,0 0,-1 1,1-1,0 0,-1 1,0-1,0 0,0 1,0-1,0 1,0-1,1 0,-1 0,0 1,1-1,0 0,0 0,-1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469 46,'2'0,"-4"0,2 0,0 0,-1 0,1 0,0 0,0 0,0 0,0 0,0 1,0-1,0 0,-1 0,1 0,0 0,0 0,0 0,0 0,0 0,0 0,0 0,0 0,0 0,1 0,-1 0,1 0,0 0,0 0,0 0,0 1,1-1,0 0,0 0,-1 0,0 0,0 0,0 0,0 0,0 0,0-1,-1 1,2 0,-2 0,1 0,-1 0,1 0,-1 0,0 0,1 0,-1 0,0 0,0 0,0 0,0 0,0 0,1 0,-1-1,0 1,0 0,0 0,0-1,0 1,0 0,-1-1,1 1,0 0,0 0,0-1,0 1,0 0,0 0,0-1,0 1,0 0,0-1,0 1,0 0,0 0,0 0,0 0,0 0,0 0,0 0,0 0,0 0,0 0,0 0,0 0,0 0,0 0,0 0,1 1,-1-1,0 0,0 1,1-1,-1 1,0-1,0 0,0 1,0-1,0 0,0 1,0-1,0 1,-1-1,1 1,0-1,-1 1,1-1,-1 1,1-1,-1 0,1 1,-1-1,1 0,0 0,-1 0,1 1,0-1,0 0,0 0,0 0,0 0,0 0,-1 0,1 0,0 0,0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510 135,'2'0,"-4"0,2 0,0 0,0-1,0 1,0 0,0 0,0 0,0-1,0 1,0 0,1-1,-1 1,0 0,0 0,0-1,0 1,0 0,0 0,0 0,0 0,0 0,0 0,0 0,0-1,0 1,0 0,0 0,0 0,0 0,0 0,0 0,0 0,0 0,0 0,0 0,0 1,-1 0,1 0,-1 0,0 0,0 1,1 0,-1-1,0 2,0-2,1 0,-1 1,1-1,0 1,0-1,-1 0,1 2,0-2,0 0,0 0,0 0,-1 0,1 0,0 0,0 0,1-1,-1 1,0 0,0 0,0-1,0 1,0-1,1 0,1 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518 148,'2'0,"-5"0,3 0,0 0,0 0,0 0,0 0,0 0,-1 0,1 0,0 0,0-1,0 1,0 0,0 0,0 0,0 0,0-1,0 1,0 0,0 0,0 0,0 0,1 0,-1-1,0 1,0 0,0 0,1 0,-1 0,0 0,1 0,-1 1,1-1,-1 0,1 0,-1 1,0-1,1 0,-1 1,0-1,0 1,1-1,-1 1,0 0,0-1,0 1,0 0,0-1,0 1,0-1,-1 1,1 0,0-1,0 1,0-1,-1 1,1-1,0 0,0 1,0-1,0 0,-1 1,1-1,0 0,0 0,0 0,0 0,0 1,0-1,0 0,0 0,0 0,0 0,0 0,0 0,0 0,0-1,1 1,-1 0,1-1,0 0,0 0,-1 1,1-1,0 0,0 0,0 1,0-1,-1 1,1-1,-1 1,1-1,-1 1,1-1,-1 1,0 0,0 0,0 0,1-1,-1 1,0 0,0 0,0 0,0 0,0 0,0 0,0 0,-1 0,1 1,-2 0,1 0,1 0,-1 1,1-2,0 1,0 1,0-1,0-1,0 1,0 0,0-1,1 1,-1-1,1 1,-1-1,1 1,-1-1,1 0,1 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544 134,'2'0,"-4"0,2 0,0 0,0 0,0-1,0 1,0 0,0 0,0 0,0 0,0 1,1 0,-1 1,0-1,1 1,-1 0,0 1,0 1,0-2,0-1,0 1,0-1,-1 0,1 1,0-1,-1 1,0 0,0 1,0-2,1 0,-1 0,0 0,1-1,-1 1,1-1,-1 0,1 0,0 0,1-1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565 155,'2'0,"-4"0,2 0,0 0,0 0,0 0,0 0,0 0,-1 0,1 0,0 0,0 0,0 0,0 0,1 0,0 0,-1 0,1 0,0 0,-1 0,1 0,0 0,-1 0,1 0,-1 0,1 0,-1 0,1 0,-1 0,0 0,0 0,1 0,-1-1,0 1,0 0,0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566 147,'2'0,"-4"0,2 0,-1 0,1 0,0 0,0 0,0 0,0 0,0 0,0 0,1 0,-1 0,1 0,0 0,0 0,0 0,0 0,0 0,1 0,-1 0,0 0,-1 0,1 0,1-1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1096 267,'2'0,"-5"0,3 0,-1 0,1 0,-1 0,0 0,1 0,-1 0,0 0,0 1,0-1,0 0,1 0,-1 0,0 0,1 0,-1 0,0 0,0 0,0 0,0 0,0 0,0 0,1 0,-2 0,1 0,1 0,-1 0,0 0,-1 0,1 0,0 0,0 0,1 0,-1 0,0 0,0 0,0 0,0 0,0-1,0 1,0 0,1 0,-1-1,0 1,0 0,1-1,-1 1,0 0,1-1,-1 1,1 0,-1 0,0-1,0 0,1 1,-1 0,1-1,0 1,-1 0,1 0,0-1,0 1,-1-1,0 1,1 0,0-1,-1 1,1 0,-1-1,1 1,0-1,0 1,-1 0,1 0,0-1,0 1,-1-1,1 1,0-1,0 1,-1-1,1 1,0-1,0 1,-1-1,1 1,0-1,0 1,0-1,-1 0,1 1,0 0,0-1,0 1,0-1,0 1,0 0,0-1,0 1,0-1,0 0,0 1,0-1,0 1,0-1,0 1,1-1,-1 0,0 1,0-1,1 0,-1 1,1-1,-1 0,1 1,0-1,0 0,-1 0,2 0,-1 0,0 1,-1-1,1 1,0-1,0 1,-1-1,1 0,0 1,-1 0,1-1,-1 1,1 0,-1-1,1 1,-1 0,1-1,0 1,-1-1,1 1,0 0,-1 0,1-1,0 1,-1 0,0 0,1-1,-1 1,1 0,-1 0,1 0,1-1,-2 1,1 0,-1 0,1 0,-1 0,1 0,0 0,-1-1,1 1,0 0,0 0,-1 0,1 0,0 0,0 0,-1 0,2 0,-2 0,1 0,-1 0,1 0,0 0,-1 0,1 0,0 0,0 0,0 0,0 1,-1-1,1 0,-1 0,1 0,0 0,-1 0,2 1,-2-1,1 0,-1 0,1 1,-1-1,1 0,-1 0,1 0,0 1,-1-1,0 0,1 0,-1 0,1 1,-1-1,1 0,-1 0,1 1,-1-1,0 0,1 1,0-1,-1 0,0 0,1 0,-1 1,1-1,0 1,-1-1,1 1,-1-1,1 0,-1 1,0-1,1 1,-1-1,0 1,1-1,-1 1,1-1,-1 1,0-1,1 1,-1-1,0 1,0 0,1-1,-1 1,0-1,0 1,0-1,0 1,0 0,0-1,0 1,0-1,1 1,-1 0,0-1,0 1,-1 0,1 0,0-1,0 0,0 1,0-1,0 1,0-1,0 0,0 1,0-1,0 1,0-1,-1 1,1-1,0 1,0-1,0 0,0 1,-1-1,1 0,0 1,0-1,0 1,-1-1,1 0,0 1,-1-1,1 1,0-1,-1 1,0-1,1 1,-1-1,1 0,0 1,-1-1,1 0,-1 1,1-1,0 0,-1 1,1-1,-1 0,0 1,1-1,-1 0,1 0,0 1,-1-1,1 0,-1 0,1 0,0 0,-1 1,1-1,0 0,0 0,-1 0,1 0,0 0,0 0,-1 0,1 0,0 0,0 0,0 0,0 0,-1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603 144,'2'0,"-4"0,2 0,0 0,0 0,0 0,0 0,0 0,0 0,0 0,0 0,0 0,0 0,0 0,0 0,0 0,0 0,0 0,0 0,0 0,0 0,0 0,0 0,0 0,0 0,-1 0,1 0,0-1,0 1,-1 0,1 0,0 0,-1-1,1 1,0 0,0-1,0 1,0 0,-1-1,1 1,0-1,0 1,0 0,0-1,0 1,0 0,1-1,-1 1,0-1,0 1,0 0,1 0,-1-1,0 1,1 0,-1 0,0 0,1 0,0 1,0 0,0-1,-1 1,1-1,-1 1,0 0,1 0,-1 1,-1 0,1-1,0 1,-1-1,1 0,-1 0,0 1,1-1,-1 0,1 0,-1-1,1 0,0 1,-1-1,1 0,0 0,0 1,0-1,0 0,0 0,0 0,0 0,0 0,0 0,0 0,0 0,0-1,1 0,-1 0,1 0,1-1,-1 1,0-1,0 1,0 0,0 0,0 0,0-1,0 1,-1 0,1 0,-1 1,0 0,1-1,-1 1,0 0,0 0,0 0,0-1,0 1,0 0,0 0,0 0,0 0,0 0,0 0,0 0,0 0,0 1,0 0,0 0,-1 0,1 0,-1 0,1 0,0 0,-1 0,1 0,0 0,0 0,-1 1,1-2,0 1,0 0,0 0,0 0,0 0,1-1,-1 0,0 1,0-1,2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639 145,'2'0,"-4"0,2 0,0 0,0 0,0 0,0 0,0 0,0 0,0 0,0 0,0 0,0 0,0 0,0 1,0-1,0 1,0 0,-1 1,1-1,0 0,0 0,0 1,0-1,0 0,0 1,0-2,1 1,-1 0,0-1,0 1,0-1,1 1,-1-1,0 0,0 1,2-1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643 136,'2'0,"-4"0,2 0,0 0,0 0,0 0,0 0,0 0,0 0,0 0,0 0,0 0,0 0,-1 0,1 0,0 0,0 0,0 0,0 0,0 0,0 0,0 0,0 0,0 0,0 0,0 0,0 0,0 0,0 0,0 0,0 0,0 0,0 0,0 0,0 0,0 0,0 0,0 0,0 0,0 0,0 0,0 0,0 0,-1 0,1 0,0 0,0 0,0 0,0 0,0 0,0 0,0-1,0 1,0 0,0 0,0 0,0 0,0 0,0 0,0 0,0 0,0 0,0 0,0 0,0 0,1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650 120,'2'0,"-4"0,2 0,0 0,0 0,0 0,0 1,0 0,0 0,0-1,1 1,-1 0,0-1,0 1,0-1,0 0,0 0,0 1,0-1,0 0,0 0,0 0,0 0,0 0,0 0,0 0,0 0,0 0,0 0,0 0,0 0,0 0,1-1,-1 0,0 1,0 0,0 0,0-1,-1 1,1-1,0 1,0 0,0 0,0-1,0 1,-1 0,1 0,-1 1,1-1,-1 0,1 0,0 1,-1-1,0 1,1-1,0 0,-1 1,1-1,0 0,0 1,-1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671 155,'2'0,"-4"0,2 0,0 0,0 0,0 0,0 0,0 0,0 0,0 0,0 0,0 0,0 0,0 0,0 0,1 0,-1 0,1 1,0-1,0 0,0 0,0 0,0 0,2 0,-2 0,0 0,0 0,0 0,0 0,0 0,0 0,-1 0,1 0,-1 0,0 0,1 0,-1 0,0 0,0 0,0 0,0 0,0-1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685 148,'2'0,"-4"0,2 0,0 0,0 0,0 0,0 0,0 0,0 0,0 0,0 0,0 0,0 0,0 0,0 0,-1 0,1 0,0 1,0-1,-1 1,1 0,0-1,0 1,0 0,-1 0,1 0,0 0,0 1,0-1,0 0,-1 0,1-1,0 1,0 1,0-2,0 1,0-1,1 1,-1-1,0 0,0 0,0 1,0-1,0 0,0 0,0 0,0 0,0 0,2-1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721 141,'2'0,"-4"0,2 0,-1 1,1-1,0 0,-1 0,1-1,0 1,-1 0,1 0,0 0,0 0,0 0,-1 0,1-1,0 1,0 0,0 0,0-1,0 1,0 0,0-1,0 1,0 0,0-1,0 1,1 0,-1 0,0-1,1 1,-1 0,1 1,-1-1,1 0,0 0,-1 1,1-1,-1 1,1 0,0 0,-1 0,1 0,-1 0,0 0,0 1,0-2,0 1,0 0,-1 0,1 0,0 0,-1-1,0 2,1-2,0 0,-1 1,1-1,0 0,0 1,-1-1,1 0,0 0,0 0,0 0,0 0,0 0,0 0,0 0,0 0,0 0,0 0,0-1,0 1,0-1,1 1,-1-1,2-1,-1 1,1-1,-2 2,1-1,0 0,0 0,0 0,-1 1,1-2,0 2,-1 0,0-1,1 1,-1 0,0 0,0 0,0 0,0 0,0-1,0 1,1 0,-1 0,0 0,-1 1,1-1,0 1,0 0,-1 0,0 1,1-1,-1 0,1 0,0 0,-1 1,1-2,0 1,0 0,0 0,0 0,0-1,1 1,-1 0,1-1,-1 0,1 1,0-1,-1 0,1 0,0 0,-1 0,1 0,2-1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747 127,'2'0,"-4"0,2 0,0 0,0 0,0 0,0 0,0 0,0 0,-1 0,1 0,0 0,0 0,0 0,0 0,0 0,0 0,0 0,0-1,0 1,0 0,0 0,0 0,0 0,0 0,0 0,1 0,-1 0,0 0,0 0,0 0,0 0,0 0,0 0,0 0,1 0,-1 0,0 0,0 1,1-1,-1 0,0 1,0-1,0 1,0 0,0 0,-1-1,1 2,-1-1,1-1,-1 2,1-1,0-1,-1 1,1-1,0 1,0-1,0 0,-1 0,1 1,0-1,0 0,1 0,-1 0,1 1,-1-1,1 0,-1 0,1 0,0 0,1 0,-2 0,2 0,-2 0,2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767 153,'2'0,"-4"0,2 0,0 0,0 0,0-1,1 1,-1 0,0-1,0 1,1-1,-1 0,1 0,-1 0,1 0,-1 1,1-1,-1 1,0 0,0-1,1 1,-1 0,0 0,0 0,0 0,0-1,0 1,0 0,0 0,0 0,1 1,-1-1,0 2,0-2,0 1,0 0,0 1,0-1,0 0,0 0,0 1,0 0,-1 0,1-1,0 0,0 1,0-1,-1 0,1 1,0-1,0 2,0-2,-1 1,1-1,-1 2,0 0,1-3,0 1,-1 0,1-1,-1 1,1 0,-1-1,1 1,-1-1,1 0,-1 0,1 0,-1 0,1 0,-1 0,0-1,0 1,1-1,-1 0,1 1,0-1,0 0,-1 1,2-2,-1 1,1 0,-1 0,1 1,0-1,0 0,1 0,0 0,0 0,-1 1,0-1,0 1,0-1,0 1,0 0,0-1,1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772 135,'2'0,"-4"0,2 0,0 0,0 0,0 0,0 0,0 0,0 0,0 0,0 0,0 0,0 0,0 0,0 0,0 0,0 0,0 0,0 0,0 0,0 0,0 0,0 0,0 0,0 0,0 0,0 0,0 0,0 0,0 0,0 0,0 0,0 0,0 0,0 0,0 0,0 0,0 0,0 0,0 0,0 0,0 0,0 0,0 0,0 0,0 0,0 0,0 0,0 0,0 0,0 0,0 0,0 0,0 0,0 0,0 0,0 0,0 0,0 0,0 0,0 0,0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995 265,'2'0,"-4"0,2 0,0 0,0 0,0 0,0 0,0 0,0 0,0 0,0 0,1 0,-1 0,0 0,0 0,0-1,0 1,0 0,0 0,0 0,0 0,0 0,0 0,0 0,0 0,0 0,0 0,0 0,0 0,1 0,-1 0,0 0,0 0,0-1,0 1,0 0,0 0,0 0,0 0,0 0,1 0,-1 0,0 0,0 0,0 0,0 0,0 0,0 0,0 0,0 0,0 0,1 0,-1 0,0 0,0 0,0 0,0 0,0-1,0 1,0 0,0 0,0 0,0 0,0 0,0 0,0 0,0 0,1 0,-1 0,0 0,0 0,0 0,0 0,0 0,0 0,0 0,0 0,0 0,0 0,0-1,0 1,0 0,0 0,0 0,0 0,0 0,0 0,0 0,0 0,0 0,0 0,0 0,0 0,0 0,0-1,0 1,0 0,0 0,0 0,0 0,0 0,0 0,0 0,0 0,0 0,0 0,0 0,0 0,0 1,-1 0,1 0,0-1,0 1,0-1,0 2,-1-2,1 1,0 0,0 0,-1-1,1 1,0 0,0-1,0 1,0-1,0 0,0 0,0 1,0-1,-1 0,1 0,0 1,0-1,0 0,0 0,0 0,0 0,0 1,0-1,0 0,0 0,0 0,0 0,0 0,0 0,0 0,0 0,0 0,0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774 124,'2'0,"-4"0,2 0,0 0,0 0,0 0,0 0,0 0,0 0,0 0,0 0,0 0,0 0,1 1,-1-1,0 1,0-1,0 0,1 1,-1-1,0 1,0-1,0 0,0 0,0 1,1-1,-1 0,0 0,0 0,0 0,0 0,0 0,0 0,0 0,0 0,0 0,0-1,-1 0,1 1,0-1,0 1,0-1,0 1,0 0,0 0,0 0,-1 0,1 0,0 0,0-1,0 1,0 0,-1 1,1-1,0 0,-1 0,1 0,-1 0,1 1,-1-1,0 0,1 1,0-1,0 0,-1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88 403,'2'0,"-4"0,2 0,0 0,0 0,0-1,0 1,0 0,0 0,0 0,0 0,0 0,0 0,0-1,0 1,0 0,0 0,0 0,0 0,0 0,0 0,0 0,0 0,0 0,0 0,0 0,0 0,0 0,0 0,0 0,0 0,0-1,0 1,0 0,0 0,0 0,0 0,0 0,0 0,0 0,0 0,0 0,0 0,0 0,0 0,0 0,0 1,0-1,0 1,0-1,0 1,0 0,-1 0,1 0,0 0,0 0,0 0,0 0,-1 1,1-1,0 0,0 0,0 0,-1-1,1 1,0 0,0-1,0 2,0-1,-1-1,1 0,0 1,0-1,0 0,0 0,0 1,0-1,0 0,0 0,0 0,0 0,0 1,0-1,0 0,0 0,0 0,0 0,0 0,0 0,0-1,0 1,0-1,0 0,1 0,-1 0,0 0,0 0,1 0,-1-1,0 1,1 0,-1 0,0 0,1 0,-1-1,1 1,-1 0,1 1,-1-1,1 0,-1 1,0 0,0 0,0 0,1 0,-1-1,1 1,0 0,-1 0,1 0,-1 1,1-1,0 0,-1 0,1 0,-1 0,1 0,0 1,1-1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115 388,'2'0,"-3"0,1 0,0-1,0 1,0 0,0 0,0 0,0 0,0 0,0 0,0 0,0 0,0 0,0 0,0 0,0 0,0 0,0 0,0 0,0 0,0 0,0 0,0 0,0 0,0 0,0 0,0 0,0 0,0 1,-1 0,1 0,0-1,-1 1,1-1,-1 0,1 1,-1 0,1-1,0 0,-1 1,1-1,0 0,0 0,0 0,-1 1,1-1,0 0,0 0,0 0,0 0,0 0,0 0,-1 0,1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103 387,'2'0,"-4"0,2 0,1 0,-1 0,0 0,0 0,0 0,0 0,0 0,0 0,0 0,0 0,0 0,0 0,0 0,-1 0,1 0,-3 1,2-1,-1 0,0 0,1 0,-1 0,1 0,0 0,0 0,0 0,0 0,0 0,1 0,-1 0,1 0,-1 0,1 0,-1 0,1 0,0 0,0 0,-1 0,1 0,0 0,0 0,0 0,0 0,-1 0,1 0,0 0,0 0,1 0,-1-1,0 1,2-1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94 381,'2'0,"-4"0,2 0,0 0,0 0,0 0,0 0,0 0,0 0,0 0,0 0,0 0,0 0,1 0,0 0,-1 0,0 1,1-1,-1 0,1 0,-1 1,1-1,-1 0,1 0,-1 1,1-1,-1 0,1 1,-1-1,0 0,1 0,-1 0,0 0,1 0,-1 1,0-1,0 0,0 0,0 0,1 0,-1 0,0 0,0 0,0 1,0-1,0 0,0 0,0 1,0-1,0 0,-1 1,1-1,-1 1,1-1,-1 0,0 1,1 0,-1-1,1 0,-1 1,1-1,-1 0,1 0,0 0,-1 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117 419,'2'0,"-4"0,2 0,0 0,0 0,0 0,0 0,0 0,0 0,0 0,0 0,0 0,0 0,0 0,0 0,0 0,0 0,0 0,0 0,0 0,0 0,1 0,-1-1,0 1,1 0,-1 0,0 0,1 0,-1 0,1 0,0 0,-1 0,0 0,1 0,-1 0,1 0,-1-1,0 1,1 0,-1 0,0 0,0 0,0 0,0 0,1 0,-1 0,0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117 412,'2'0,"-4"0,2 0,0 0,0 0,0 0,0 0,0 0,0 0,0 0,0 0,0 0,0 0,0 0,1 0,0 0,0 0,0 0,0 0,-1 0,1 0,0 0,-1 0,1 0,-1 0,1 0,-1 0,1 0,-1 0,0 0,1 0,-1 0,0 0,0 0,0 0,0 0,1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156 413,'2'0,"-4"0,2-1,0 1,0 0,0 0,0 0,0 0,0 0,0 0,0 0,0 0,0 0,0 0,0 0,0 0,0 0,0 0,0-1,0 1,0 0,0 0,0 0,0 0,0 0,0 0,0-1,0 1,0 0,0 0,0 0,0 0,0-1,0 1,0 0,0 0,0-1,0 1,0-1,0 1,0 0,0-1,0 1,0 0,0 0,0-1,0 1,0 0,0 0,0-1,0 1,0 0,0 0,0-1,0 1,0 0,0 0,0 0,0 0,0 0,0 0,0 0,0 0,0 0,0-1,0 1,0 0,0 0,0 0,0 0,0 0,0 0,0 0,0 0,0 0,0 0,0 1,0-1,0 2,0-2,0 1,0 0,0 1,0-1,0 0,0-1,-1 2,1-2,0 1,0 0,0-1,0 0,0 1,0-1,0 0,0 0,0 1,0-1,0 0,0 0,0 0,0 0,0 0,0 0,0 0,0 0,0 0,0-1,0 1,0-1,0 0,1 0,-1 0,0 1,0-1,0 0,0 1,0-1,0 1,0 0,0-1,0 1,0 0,1-1,-1 1,0 0,0-1,0 1,0 0,0 0,0 0,0 0,0 0,0 0,0-1,0 1,0 0,0 0,0 0,0 0,0 0,0 0,0 0,0 0,0 0,0 0,0 0,0 0,0 0,0 0,0 2,0-2,0 1,-1-1,1 1,0 0,0 0,0 0,0 0,0 0,0 0,-1 0,1 0,0 0,0-1,0 1,0 0,0-1,0 1,0 0,0-1,0 1,0 0,0 0,0-1,0 1,0-1,0 1,0-1,0 0,0 1,0-1,0 0,0 0,1 1,-1-1,0 0,0 0,0 0,0 0,1 0,0 0,0-1,1-1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158 398,'2'0,"-4"0,2 0,0-1,0 1,0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0,-1 0,1 0,0 0,0 0,0 0,0 0,0 0,0 0,0 0,0 0,0 0,-1-1,1 1,0 0,0 0,0 0,0 0,0 0,0 0,0 0,0 0,0 0,0 0,0 0,0 0,0 0,0 0,0 0,0 0,0 0,0 0,0 0,0 0,0 0,0 0,0 0,0 0,0 0,0 0,0 0,0 0,0 0,0 0,0 0,0 0,0-1,0 1,0 0,0 0,0 0,0 0,-1 0,1 0,0 0,0 0,0 0,0 0,0 0,0-1,0 1,0 0,0 0,0 0,0 0,0 0,0 0,0 0,0 0,0 0,0 0,0 0,0 0,0 0,0 0,0 0,0 0,0 0,0 0,0 0,0 0,0 0,0 0,0 0,0 0,0 0,0 0,0 0,0 0,0 0,0 0,0 0,0 0,0 0,0 0,0 0,0 0,0 0,0 0,0 0,0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159 384,'2'0,"-4"0,2 0,0-1,0 1,0 0,0 0,0 0,0 0,0 0,0 0,0 0,0 0,0 0,0 0,0 0,0 0,0 0,0 0,0 0,0 0,1 1,-1-1,0 0,0 0,1 1,-1-1,0 0,0 0,1 1,-1-1,0 0,0 0,0 0,0 0,0 0,0 1,0-1,0 0,0 0,0 0,0 0,0 0,0 0,0 0,0 0,0-1,0 1,-1-1,1 1,0 0,0-1,-1 1,1 0,0-1,-1 1,1 0,0-1,-1 1,1 0,0 0,0 0,-1-1,1 1,0 0,0 0,-1 0,1 0,0 1,-1-1,1 0,0 0,-1 0,1 1,0-1,0 0,-1 0,1 1,0-1,-1 0,1 0,0 1,-1-1,1 1,0-1,0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995 255,'2'0,"-4"0,2 0,0 0,0 0,0 0,0-1,1 1,-1 0,0 0,0 0,0 0,1 0,-1 0,0 0,1 0,-1 0,1 0,-1 0,1 0,0 0,-1 0,1 0,-1 0,1 0,-1 1,1-1,-1 0,0 0,1 1,-1-1,1 0,-1 0,1 1,-1-1,0 0,1 0,-1 1,0-1,0 0,1 1,-1-1,0 0,0 0,0 0,0 1,0-1,0 0,0 0,0 1,0-1,0 0,0 0,-1 1,1-1,0 0,-1 0,0 0,1 1,-1-1,0 0,1 0,0 0,-1 0,1 0,0 0,-1 0,1 0,0 0,0 0,0 0,-1 0,1 0,0 0,0 0,0 0,0 0,0 0,0 0,0 0,0 0,0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182 416,'2'0,"-4"0,2 0,0 0,0 0,0 0,0 0,0 0,0 0,0 0,0 0,0 0,0 0,0 0,0 0,0 0,1 0,-1 0,2-1,-1 1,0 0,0 0,0-1,-1 1,2 0,-2 0,1 0,-1 0,0 0,1 0,-1 0,0 0,0 0,0 0,1 0,-1 0,0-1,0 1,0 0,1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190 405,'2'0,"-4"0,2 0,0 0,0 0,0 0,0 0,0 0,0 0,0 0,0 0,0 0,0 0,0 0,-1 0,1 0,0 0,0 1,0-1,0 1,0 0,0 0,0 0,0 0,0 0,0-1,0 1,0 0,0 1,0-2,0 2,0-2,0 1,0-1,0 1,0-1,0 0,1 0,-1 1,0-1,0 0,0 1,0-1,0 0,0 0,0 0,0 0,1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215 407,'2'0,"-4"0,2 0,0 0,0 0,0 0,0 0,0-1,0 1,0 0,1 0,-1-1,0 1,1 0,-1 0,0 0,1 0,-1 0,0 0,1 0,0 0,-1 0,1 1,-1-1,0 0,1 1,-1-1,0 1,0-1,0 1,1 1,-2-1,1 0,0 0,0 0,-1 0,1 0,-1 0,0 1,0-1,1 0,-1 0,0 0,1-1,-1 1,1-1,-1 1,1-1,0 0,0 0,0 0,-1 1,1-1,0 0,0 0,0 0,0 0,0 0,0 0,0 0,0 0,0 0,0 0,0 0,0 0,0 0,0 0,0 0,0-1,0 1,1 0,-1 0,1 0,-1 0,1 0,0 0,0 0,0 0,0 0,0 0,0 0,-1 0,1 0,0 0,0 0,-1 0,1 0,0 0,-1 0,1 0,0 0,-1 0,1 0,0-1,-1 1,1 0,0-1,1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242 416,'2'0,"-4"0,2 0,0 0,0 0,0 0,0 0,0 0,0 0,0 0,0 0,0 0,0 0,0 0,0 0,0 0,0 0,0 0,0 0,-1 0,1 0,0 0,0-1,-1 1,1 0,0 0,0-1,0 1,0 0,0 0,0-1,0 1,0 0,0 0,0 0,0-1,0 1,0 0,0 0,1 0,-1 0,0 0,0 0,0 0,0 0,0 0,1 0,-1 1,0-1,1 0,-1 1,0 0,0 0,1-1,-1 1,0 0,0 0,0 0,0 0,-1-1,1 1,0 0,0 0,0-1,-1 1,1 0,0-1,0 1,-1-1,1 1,0-1,0 0,0 1,-1-1,1 0,0 0,0 0,0 0,0 0,0 0,0 0,0 0,0 0,0-1,1 1,-1-1,0 0,1-1,0 1,0 1,-1-1,1 0,-1 0,0 1,1-1,-1 0,1 1,-1-1,0 1,1-1,-1 1,0-1,1 1,-1 0,0-1,0 1,0 0,0 0,0 0,0 0,0-1,0 1,0 0,0 0,0 0,0 0,0 0,0 0,0 1,0-1,-1 1,1 0,-1 0,1 0,-1 0,1 0,0 0,0 0,0 1,0-1,0-1,0 1,0 0,1-1,-1 1,0-1,1 1,0 0,-1-1,1 0,0 1,2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274 428,'2'0,"-4"0,2 0,0 0,0 0,0-1,0 1,0 0,0-1,0 1,0-1,1 0,-1 0,0 0,1 1,-1-1,1 0,-1 0,0 1,1-1,-1 1,0-1,1 1,-1-1,0 1,0 0,0 0,0 0,1-1,-1 1,0 0,0 0,0 0,0 0,0 0,0 1,0-1,1 2,-1 0,0 1,0-2,0 1,0-1,0 1,0-1,0 1,0 0,0 0,0-1,0 1,-1 0,1 0,0 0,0 0,1 0,-2 2,1-1,0 1,0-3,0 2,0-1,-1 0,1-1,0 0,0 0,0-1,-1 2,0-2,1 0,-1 0,1 0,-2-1,1 1,0-1,0 0,0-1,1 1,-1 0,1 0,0 0,0 0,0-1,0 1,1 0,-1 0,1 0,0-1,0 1,0 0,0 0,0 0,1 0,-1 0,1 0,0 0,0 0,0 0,-2 1,2-2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278 411,'2'0,"-4"0,2 0,0 0,0 0,0-1,0 1,0 0,0 0,0 0,0 0,0 0,0 0,0-1,0 1,0 0,0 0,0 0,0 0,0 0,0 0,0 0,0 0,0 0,0 0,0 0,0 0,0 0,0 0,0 0,0 0,0 0,0 0,0 0,0 0,0 0,0 0,0 0,0 0,0 0,0 0,0 0,0 0,0 0,0 0,0 0,0 0,0 0,0 0,0 0,0 0,0 0,0 0,0 0,0 0,0 0,0 0,0 0,0 0,0 0,0 0,0 0,0 0,0 0,0 0,0 0,0 0,0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279 399,'2'0,"-4"0,2 0,0 0,0 0,0 0,0 0,0 0,0 0,0 0,0 0,0 0,1 1,0-1,-1 1,0-1,1 0,-1 1,0-1,1 0,-1 1,0-1,0 0,1 0,-1 0,0 1,0-1,0 0,0 0,0 0,0 0,0 0,0 0,0 0,0-1,0 1,-1-1,1 1,0-1,0 1,-1-1,1 0,-1 1,1 0,0-1,0 1,0 0,-1 0,1 0,0 0,0-1,0 1,0 0,-1 0,1 0,0 0,0 0,-1 0,1 0,-1 1,1-1,-2 1,1 0,1-1,-1 0,1 0,0 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306 429,'2'0,"-4"0,2 0,0 0,0 0,0 0,0 0,0 0,0 0,0 0,0 0,0 0,0 0,0 0,0 0,1 1,0-1,0 0,0 0,0 0,1 0,-1 0,1-1,0 1,-1 0,1 0,0 0,-1 0,0 0,1-1,-1 1,1 0,-1 0,0 0,-1-1,1 1,-1 0,1 0,-1 0,1 0,-1 0,0 0,0 0,0 0,0 0,0 0,0 0,0 0,0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313 421,'2'0,"-4"0,2 0,0 0,-1 0,1 0,0 0,0 0,0 0,0 0,0 0,0 0,0 0,0 0,0 0,0 0,0 0,2 0,-1 0,0 0,1 1,-1-1,0 0,1 0,-1 0,1 0,1 0,-2 0,0 0,1 0,-1 0,0 0,-1 0,1 0,0 0,-1 0,1 0,-1 0,1 0,-1 0,0 0,0 0,0 0,0-1,0 1,0 0,0 0,0 0,0-1,0 1,-1 0,1-1,0 0,0 1,-1 0,1-1,0 1,0 0,0 0,0 0,0-1,0 1,0 0,0 0,0 0,0 0,0 0,0 0,0 1,1-1,0 1,-1-1,1 1,0-1,-1 1,1-1,-1 1,1-1,-1 1,1-1,-1 1,0-1,1 1,-1 0,-1 0,1 0,-1 0,0 0,-1 1,2-2,-2 1,1 0,0 0,1-1,-1 0,0 1,1-1,-1 0,1 0,0 1,0-1,0 0,-1 0,1 0,0 0,0 0,0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384 416,'2'0,"-4"0,2 1,0 1,0-1,0 0,0 0,0 1,0-1,0 1,0-1,0 1,0-1,0 1,0-1,0 2,0-2,0 0,0 0,0 1,1-1,-1 0,0-1,0 1,0 0,0 0,0-1,0 1,0-1,0 0,0 1,0-1,0 0,0 1,0-1,0 0,0 0,0 0,0 1,0-1,0 0,0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998 257,'2'0,"-4"0,2 0,0-1,0 1,0 0,0 0,0 0,0 0,0 0,0 0,0 0,0 0,0 0,0 0,0 0,0 0,0 0,0 0,0 0,0 0,0 0,0 0,0 0,0 0,0 0,0 0,0 0,0 0,0 0,0 0,0 0,0 0,0 0,0 0,0 0,0 0,0 0,0 0,0 0,0 0,0 0,0 0,0 0,0 0,0 0,0 0,0 0,0 0,0 0,0 0,0 0,0 0,0 0,0 0,0 0,0 0,0 0,0 0,0 0,0 0,0 0,0 0,0 0,0 0,0 0,0 0,0 0,1 0,-1 0,0 1,0-1,0 1,0-1,0 2,0-2,0 1,0 0,-1-1,1 1,0 0,0 0,-1-1,1 1,0-1,0 1,0 0,0-1,-1 1,1-1,0 0,0 0,0 1,0-1,0 0,0 0,0 1,0-1,0 0,-1 1,1-1,0 0,0 0,0 0,0 0,0 0,0 0,0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399 429,'2'0,"-4"0,2-1,0 1,0 0,0 0,0 0,0 0,0 0,0 0,0 1,0 0,0 0,0 0,1-1,-1 2,0-1,0 1,0-1,0 0,0-1,0 1,0-1,0 1,0-1,0 1,0-1,0 0,0 0,0 1,0-1,0 0,0 0,0 0,0 0,0 0,0 0,-1 0,1-1,0 1,0-1,0 1,0-1,0 0,1 0,0-2,-1 2,1 1,-1-1,1 0,0 0,-1 1,1-1,-1 1,1 0,-1-1,1 1,0 0,-1 0,0 0,1 0,-1 0,1 0,-1 0,0 0,1 0,-1 0,2 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389 417,'2'0,"-4"0,2 0,0 0,0 0,0 0,0 0,0 0,0 0,0 0,0 0,0 0,0 0,0 0,1 0,-1 1,2-1,-1 0,0-1,0 1,1 0,2 0,-3 0,1 0,-2 0,1 0,-1 0,1 0,-1 0,0 0,1 0,-1 0,0 0,0 0,0 0,1 0,-1 0,0 0,0 0,0 0,0 0,0 0,0-1,0 1,0 0,-1 0,1 0,0-1,0 1,0 0,0 0,0-1,0 1,0 0,0 0,0 0,0 0,0 0,0 0,0 0,0 0,0 0,0 0,0 0,0 0,1 0,-1 0,0 0,0 0,1 0,-1 1,0-1,0 0,1 1,-1-1,0 0,0 1,0-1,0 1,0-1,0 1,-1-1,1 1,0-1,-1 1,1-1,-1 0,1 1,0-1,-1 0,1 0,0 1,0-1,-1 0,1 0,0 0,0 0,0 0,0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423 421,'2'0,"-4"0,2 0,0 0,0 0,0 0,0 0,0 0,0 0,-1 0,1 0,0 1,-1-1,1 0,0 0,0 1,-1-1,1 0,0 1,0-1,-1 0,1 0,0 0,0 1,-1-1,1 0,0 0,0 1,-1-1,1 0,0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429 408,'2'0,"-4"0,2 0,0 0,0 0,0 0,0 0,0 0,0 0,0 0,0 1,1 0,-1-1,0 1,0 0,0 0,0 1,0-1,0 0,0 2,0-1,0-1,0 2,0-1,0-1,0 2,0 0,0-1,0-1,0 0,-1 1,1-1,0 0,0 0,0 0,0 0,0 0,0 0,0-1,0 0,0 1,0-1,0 0,0 0,0 1,0-1,0 0,0 0,0 0,0 0,0 0,0 0,0 0,0 0,0 0,0 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450 434,'2'0,"-4"0,2 0,0 0,0 0,0 0,-1 0,1 0,-1 0,1 0,-1 0,1 0,-1 0,0 0,1 0,-1 0,1 0,-1 0,0 0,1 0,-1 0,0 0,1 0,0 0,-1 0,1 0,0 0,-1 0,1 0,0 0,0 0,0 0,-1 0,1 0,0 0,0 0,0 0,0 0,1-1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449 427,'2'0,"-4"0,2 0,0 0,0 0,0 0,0 0,0 0,0 0,0 0,-1 0,0 1,0-1,1 0,-1 0,0 0,0 0,0 0,0 0,1 0,-1 0,1 0,0 0,-1 0,1 0,0 0,-1 0,1 0,0 0,0 0,0 0,0 0,-1 0,1 0,0 0,0 0,0 0,0 0,0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465 432,'2'0,"-4"0,2 0,0 0,0 1,0-1,1 0,-1 1,0-1,1 1,-1 0,1-1,-1 1,1 0,-1 0,0 0,1 0,-1 0,1 0,0 0,-1-1,1 1,-1 0,0-1,1 1,-1 0,1-1,-1 1,0-1,0 0,1 1,-1-1,0 0,0 0,0 1,0-1,0 0,0 0,0 0,0-1,1 1,-1-1,0 0,0 1,0-1,0-1,0 1,0 0,0-1,0 1,0 0,0-1,0 1,0-1,1 0,-1 1,0-1,0 1,0-1,-1 0,1 0,0 1,0-1,0 1,0 0,0-1,-1 1,1 0,-1-2,1 2,0 0,0-1,-1 2,1-1,0 0,0-1,0 2,-1-1,1 1,0-1,0 1,0-1,0 1,0 0,0-1,0 1,0 0,0-1,0 1,0 0,0 0,0 0,0-1,0 1,0 0,0 0,0-1,0 1,1 0,-1 0,1 0,0-1,-1 1,2 0,-1 0,0 0,1 0,-1 0,1 0,3-1,-3 1,1 0,0 0,0 0,0 0,0 0,0 0,0 0,3 0,-3 0,0 0,0 0,0 0,0 0,-1 0,1 0,1 0,-3 0,1 0,0 0,0 0,-1 0,1 0,0 0,-1 0,2 0,-1 0,-1 0,1 0,-1 0,0 0,0 0,0 0,0 0,0 0,0 0,-1-1,1 1,-1 0,1 0,-1 0,0 0,0 0,1 0,-1 0,0 0,0 0,0 0,0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497 419,'2'0,"-4"0,2 0,0 0,0 0,0 0,0 0,0 0,-1 1,0 0,1-1,0 0,0 0,-1 1,1-1,0 0,-1 0,1 1,0-1,0 0,0 0,0 0,0 0,0 0,-1 0,1 0,0 0,0 0,0 0,1 0,-1-1,0 0,1 1,0-2,-1 2,0-1,1 1,-1 0,0 0,0-1,0 1,0 0,0 0,1 0,-1 0,0-1,0 1,0 0,0 0,0 0,0 0,0 0,0 1,0-1,1 0,-1 1,0 0,0-1,0 1,0 0,0 0,0 0,0 2,0-2,0-1,0 1,0 0,0 0,0 1,0-1,0 0,0-1,0 0,0 0,0 1,0-1,0 0,0 1,0-1,0 0,1 0,-1 0,0 0,0 0,0 0,1 0,-1 0,0 0,0 0,1 0,-1 0,0 0,0 0,1 0,-1 0,0 0,0 0,0 0,1 0,-1 0,0 0,0 0,0 0,0 0,0 0,0 0,1 0,-1 0,0 0,0 0,0 0,-1 0,1 0,-1 0,0 0,-1 0,1 0,0 0,0 0,0 0,1 0,-1 0,0 0,0-1,0 1,0 0,1 0,0 0,-1 0,1 0,-1 0,1 0,0 0,0 0,-1 0,1 0,0 0,0 0,0 0,0 0,0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511 432,'2'0,"-4"0,2 0,0-1,0 1,0 0,0 0,0 0,1 0,-1 0,0 0,1 0,-1 0,1 0,-1 0,1 0,-1 0,1 0,0 0,0 0,1 0,-2 0,1-1,0 1,0 0,-1 0,0 0,0 0,1 0,-1 0,0 0,1 0,-1 0,0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518 424,'2'0,"-4"0,2 0,0 0,0 0,0 0,0 0,0 0,0 0,0 0,0 0,0 0,0 0,0 0,0 0,0 0,0 0,0 0,0 0,0 0,0 0,0 0,0 0,0 0,0 0,0 0,0 0,0 1,0 0,0-1,0 1,0-1,0 1,0 0,0 0,0 0,0-1,0 1,0 0,0-1,0 1,0-1,0 1,0-1,0 0,0 1,0-1,0 0,0 1,0-1,0 0,0 0,0 0,0 0,0 0,0 0,0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267 233,'2'0,"-4"0,2 0,0 0,0 0,0 0,0 0,0 0,0 0,0 0,1 2,-1-1,-1-1,1 2,0-1,0-1,0 1,0 0,-1 0,1 0,0 0,-1-1,1 1,0-1,0 1,-1-1,1 0,0 1,0-1,-1 0,1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1021 244,'2'0,"-4"0,2 0,0 0,0 0,0 0,0 0,0 0,0 0,0 0,0 0,0 0,0 0,0 0,0 0,0 0,0 0,0 0,1 0,-1 1,1-1,-1 0,1 0,-1 0,1 0,0 0,0 0,-1 0,1 0,-1 0,0 0,0 0,1 0,-1 0,0 0,0 0,0 0,0 0,0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537 413,'2'0,"-4"0,2 0,0 0,0-1,0 1,0 0,0 0,0 0,1 0,-1 0,0 0,0-1,0 1,0 0,0 0,0 0,0 0,0 0,0 0,0 0,0 0,0 0,0 0,0 0,0 0,0 0,0 1,0 0,0-1,0 1,-1 0,1-1,-1 1,1 0,0 0,-1 0,1 0,-1 0,1-1,0 1,-1 0,1-1,0 1,0-1,0 1,0-1,0 0,0 0,0 1,0-1,0 0,0 0,0 1,1-1,-1 0,0 0,0 0,1 0,-1 0,1 1,0-1,0 0,0 0,-1 0,1 0,0 0,-1 0,1-1,1 1,-2 0,1 0,-1 0,1 0,-1-1,0 1,1 0,-1 0,0 0,0 0,0 0,1-1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542 417,'2'0,"-4"0,2 0,0 0,0 0,0 0,0 0,0 0,0 0,0 0,0 0,0 0,0 0,0 0,0 1,0-1,0 0,0 1,0 0,-1-1,1 1,0 0,0 1,0-1,0 0,0 0,0 0,0 0,-1-1,1 2,0-1,0-1,0 1,0 0,0-1,0 1,0-1,0 1,0-1,0 0,0 1,0-1,0 0,0 0,0 0,0 1,0-1,0 0,0 0,0 0,0 0,0 0,2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557 429,'-1'0,"1"0,0 0,0 0,0 0,0-1,-1 1,1 0,0-1,0 1,0 0,0 0,0-1,0 1,0 0,0 0,0-1,0 1,0 0,0 0,0 0,0-1,0 1,0 0,1 0,-1 0,0 0,0 0,0 0,0 0,1 0,-1 0,0 0,1 1,-1-1,0 0,0 1,0 0,0-1,0 1,0 0,0-1,0 1,0 0,0 0,-1 1,1-1,0-1,-1 1,1 0,-1 0,1 0,0-1,-1 0,1 0,0 0,0 1,0-1,0 0,0 0,0 0,0 0,0 0,0 0,0 0,0 0,0-1,0 1,1-1,-1 1,0-1,1 0,0 0,0-1,-1 2,1-1,-1 0,1 0,-1 0,1 1,-1-1,1 0,-1 1,0-1,0 1,1 0,-1 0,0-1,0 1,0 0,0 0,0 0,0 0,0 0,0 0,0 0,0 1,-1-1,1 1,0 0,0-1,-1 1,1-1,0 1,-1 0,1 0,0 0,0-1,0 1,0 0,0-1,0 1,0-1,0 1,0-1,0 1,1-1,-1 0,0 1,0-1,1 0,-1 1,1-1,-1 0,1 0,0 0,-1 0,2-1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571 408,'2'0,"-4"0,2 0,0 0,0 0,0 0,0 0,0 0,0 0,0 0,0 0,0 0,0 0,0-1,0 1,1 1,-1-1,0 0,1 0,-1 0,1 0,-1 1,0-1,1 0,-1 1,0-1,0 1,0 0,0-1,0 1,0-1,0 1,0 0,0-1,0 1,0 0,-1 0,1-1,0 1,0-1,0 0,0 0,0 1,0-1,0 0,0 0,0 0,0 0,0 1,0-1,0 0,0 0,1 0,-1 0,0 1,1-1,-1 0,0 0,1 0,-1 0,1 0,0 0,-1 0,1 0,-1 0,0 0,1 0,1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614 437,'2'0,"-4"0,2 0,0 0,0 0,0 0,0 0,0 0,0 0,0 0,0 0,0 0,0 0,0 0,0 0,0 0,0 0,1 0,-1 0,0 0,1 0,-1 0,1 0,-1 0,0 0,1 0,-1 0,1 0,0 0,0 0,-1-1,1 1,0 0,-1 0,1 0,-1 0,1 0,-1 0,0 0,1 0,-1 0,1 0,-1 0,0 0,0 0,1 0,-1 0,0-1,0 1,0 0,0 0,0 0,0 0,1 0,-1 0,0 0,0 0,0 0,0 0,0 0,0 0,0 0,0 0,0 0,0 0,0 0,0 0,0 0,0 0,0 0,0 0,-1 0,1 0,-1 0,0 0,-1 0,1 0,0 0,0 0,0 0,1 0,-1 0,1 0,-1 0,1 0,-1 0,1 0,0 0,-1 0,1 0,0 0,0 0,0 0,0 0,0 0,-1 0,1 0,0 0,0 0,0 0,0 0,0 0,0 0,0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634 428,'2'0,"-4"0,2 0,0 0,1 0,-1 0,0 0,0 0,0 0,0 0,0 0,0 0,0 0,0 0,0 0,0 0,0 0,-1 0,1 0,-1 0,-1 0,1 0,0 0,-1 0,1 0,0 0,0 0,0 0,0 0,1 0,-1 0,1 0,-1 0,1 0,0 0,0 0,0 0,-1 0,1 0,0 0,0 0,0 0,0 0,1-1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629 421,'2'0,"-4"0,2 0,0 0,0 0,0 0,0 0,1-1,-1 2,0-1,1 0,-1 1,1-1,0 1,0 0,0-1,0 1,-1-1,1 1,0-1,0 1,-1-1,1 1,0-1,-1 0,1 1,-1-1,1 1,0-1,-1 1,0-1,0 0,0 1,0-1,0 1,0-1,0 1,-1-1,1 1,-1 0,1-1,-1 1,0-1,1 1,-1-1,0 1,1-1,-1 1,0-1,0 1,1-1,-1 0,1 0,0 0,0 1,0-1,-1 0,1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683 378,'2'0,"-4"0,2 0,0 0,0 0,0-1,0 1,0 0,0 0,0 0,0 0,0 0,-1 0,1 0,-1 0,0 1,0-1,0 1,-1 0,1 1,0-1,-1 3,1-3,1 1,-1 0,1 0,-1 0,1 0,0 1,0-1,0 1,0-1,1 3,-1-2,0-1,0 0,1 1,-1-1,0 0,0 0,0 0,0-1,0 1,0 0,0 2,0-2,0 0,-1 1,1-1,0 0,-1 0,1 0,-1 1,1-1,-1-1,1 1,0-1,-1 1,1-1,-1 0,1 0,-1 0,1 0,-1 0,1 0,-1-1,1 0,-1 1,0-1,1 0,-1 1,0-1,0-1,0 1,1 0,-1-1,0 1,1 0,-1-2,0 1,1 0,0 1,0-1,1-1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693 425,'2'0,"-4"0,2 0,0 0,0 0,0 0,0 0,0 0,0 0,0 0,0-1,0 1,0 0,0 0,0 0,0 0,0 0,0 0,0 0,0 0,0 0,0 0,0 0,0 0,0 0,0 0,0 0,0 0,0 0,0 0,0 0,0 0,0-1,0 1,0 0,0 0,0 0,0 0,0 0,0 0,0-1,0 1,0 0,1 0,-1 0,1-1,-1 1,0 0,1 0,-1 0,0 0,0 0,1 0,-1 0,1 0,-1 0,0 0,1 0,-1 0,1 0,-1 0,0 1,1-1,-1 0,0 0,0 1,0-1,1 0,-1 1,0 0,0 0,0 0,0 0,0-1,0 1,0 0,-1-1,0 2,1-1,-1 0,1 0,-2 0,2 0,-1-1,1 1,0-1,-1 0,1 0,0 1,-1-1,1 0,0 0,0 0,0 0,0 0,0 0,-1 1,1-1,0 0,0 0,0 0,0 0,0 0,0 0,0 0,0 0,0 0,0 0,0 0,0 0,1 0,-1 0,0-1,1 1,-1 0,1 0,-1 0,1 0,-1 0,3 0,-2 0,0 0,0 0,-1 0,1 0,-1 0,0 0,1 0,0 0,-1 0,0-1,1 1,-1 0,1 0,-1 0,1-1,1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719 430,'2'0,"-4"0,2 0,0 0,0 0,0 0,0 0,0 0,0 0,0 0,0 0,0 0,0 0,0 0,-1 0,1 0,-1 0,1 0,0 1,0-2,0 1,-1 0,1 0,0 0,0 0,0 0,0 0,0 0,-1-1,1 1,0 0,0 0,0-1,0 1,0 0,1 0,-1 0,0 0,0-1,0 1,0 0,1 0,-1 0,0 0,0 0,1 0,-1 0,1 0,-1 0,0 1,1-1,-1 1,0 0,1 0,-1 0,0 1,0-1,0 0,0 0,-1-1,1 1,0-1,0 1,-1 0,1-1,0 0,-1 1,1-1,0 1,0-1,-1 0,1 0,0 0,0 0,0 1,0-1,0 0,0 0,0 0,-1 0,1 0,0 0,0 0,0 0,0 0,0-1,0 0,0 1,1-1,-1 1,0-1,1 1,-1-1,2-2,-2 3,1-1,-1 1,1-1,-1 0,1 1,-1-1,0 1,1-1,-1 1,1-1,-1 1,0 0,0-1,0 1,1 0,-1 0,0 0,0 0,0-1,0 1,0 0,0 0,0 0,0 0,0 0,0 0,0 0,0 0,0 1,0-1,0 0,0 1,0 0,-1 0,1 0,0 0,0-1,-1 1,1 0,0-1,0 1,0-1,0 1,1-1,-1 1,0-1,0 1,0 0,1-1,-1 1,0-1,1 0,-1 1,0-1,0 0,1 0,-1 0,0 1,0-1,1 0,-1 0,0 0,1 0,-1 1,0-1,1 0,-1 0,0 0,1 0,-1 0,1 0,-1 0,0 0,1 0,0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1029 244,'2'0,"-4"0,2 0,0 0,-1 0,1 1,-1-1,1 0,0 0,-1 1,1-1,-1 1,1-1,-1 0,1 1,-1-1,0 1,1 0,0-1,-1 0,1 0,0 0,0 0,0 0,0 1,0-1,-1 0,1 0,0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741 442,'2'0,"-4"0,3 0,-1 0,1 1,-1-1,1 1,-1-1,1 1,-1-1,0 1,1-1,-1 1,1 0,-1 0,1-1,0 2,-1-2,1 1,0 0,-1 0,1-1,-1 1,1 0,-1-1,0 1,1-1,-1 0,0 1,0-1,0 0,0 0,0 0,0 0,1 0,-1 0,0 0,0 0,0 0,0 0,0 0,0 0,0 0,0-1,0 1,0-1,-1 0,1 0,0 0,0-2,-1 2,1 0,0 0,0 0,-1-1,1 1,0 0,0 0,-1-1,1 1,0-1,-1 1,1 0,0-3,-1 3,1 0,-1-1,1 1,0-1,-1 1,0-3,1 2,0 1,-1 0,1 0,0-1,0 2,-1-2,1 2,0-1,0 1,0 0,0-1,0 1,0 0,0-1,0 1,0 0,0 0,0-1,0 1,0 0,0 0,0-1,0 1,0 0,0 0,0 0,0-1,1 1,-1 0,0 0,0-1,1 1,-1 0,1 0,-1 0,2-1,-1 1,0 0,1-1,-1 1,1 0,0 0,-1 0,4 0,-2 0,2-1,-2 1,-1 0,1 0,0 0,0 0,-1 0,1 0,-1-1,0 1,1 0,1 0,-3 0,1 0,0 0,-1 0,1 0,-1 1,1-1,-1 0,0 0,1 0,-1 0,0 0,1 0,-1 0,1 1,-1-1,0 0,0 0,0 0,-1 0,1 0,0 0,0 0,-1 0,1 0,0 0,-1 0,1 0,-1 0,1 0,0 0,-1 0,0 0,1 0,-1 0,0 0,0 0,0 0,0 0,0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771 421,'2'0,"-4"0,2 0,0 0,0 0,0 0,0 0,0 0,0 0,0 0,0 0,0 0,0 0,0 0,0 0,0 0,0 0,0 0,0 0,0 0,0 0,0 0,0 0,0 0,-1 0,1 1,0-1,0 0,0 0,0 0,0 0,0 0,0 0,0 0,0 0,0 0,0 0,0 0,0 0,0 0,0 0,0 0,0 0,0-1,0 1,0 0,0-1,0 1,0 0,1 0,-1-1,0 1,0-1,0 1,0 0,0 0,0 0,1-1,-1 1,0 0,0 0,0 0,0 0,0 0,0 0,0 0,0 0,0 0,0 0,0 0,0 1,1 0,-1 0,0 0,0 0,0 0,0 0,0 0,1 0,-1 0,0 2,0-2,0-1,0 1,0 0,0 0,0-1,0 1,0-1,0 1,0-1,0 0,0 1,0-1,0 0,0 1,1-1,-1 0,0 0,0 0,0 0,0 0,0 1,1-1,-1 0,0 0,0 0,1 0,-1 0,0 0,1 0,-1 0,0 0,1 0,-1 0,0 0,1 0,-1 0,0 0,0 0,1 0,-1 0,0 0,0 0,0 0,0 0,0 0,0 0,0 0,0 0,0 0,-1 0,0 0,0 0,0 0,1 0,-1 0,0 0,0 0,0 0,0 0,0 0,0 0,0 0,1 0,0 0,-1 0,1 0,0 0,0 0,-1 0,1 0,0 0,0 0,0 0,0 0,0 0,0 0,0 0,0-1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793 432,'2'0,"-4"0,2 0,0 0,0 0,0 0,0 0,0 0,0 0,0 0,0 0,0 0,0 0,0 0,0 0,1 0,-1 0,1 0,-1 0,1 0,-1 0,1 0,0 0,-1 0,2 0,-1-1,0 1,0 0,-1 0,1 0,-1 0,1 0,-1 0,0 0,1 0,-1 0,0 0,0 0,1 0,-1 0,0 0,0 0,0 0,0 0,0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799 423,'2'0,"-4"0,2-1,0 1,0 0,0 0,0 0,0 0,0 0,0 0,0 0,0 0,0 1,0-1,0 1,0-1,0 1,0 0,0 0,0 0,0 0,0 0,0 0,0-1,0 1,0 0,0-1,0 1,0 0,0-1,0 2,0-2,1 1,-1-1,0 0,0 1,0-1,0 0,0 1,0-1,0 0,0 0,1 0,-1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815 415,'2'0,"-4"0,2 0,0 0,0-1,0 1,0 0,0 0,0 0,0 0,0 0,0 0,0 0,0 0,0 0,0 0,0 0,0 0,0 0,0 0,1 0,-1 1,0-1,0 1,0-1,0 1,0 0,-1 0,1 0,0 1,-1-1,1 0,-1 0,1 0,0 0,-1-1,1 1,0 0,0-1,0 1,0-1,0 0,0 1,0-1,0 0,0 1,1-1,-1 0,1 0,1 1,0-2,-1 1,0 0,0 0,1 0,-1-1,-1 1,1 0,-1 0,1 0,-1 0,1 0,-1 0,0-1,0 1,0 0,0 0,0-1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821 422,'2'0,"-4"0,2 0,0 0,0 0,0 0,0 0,0 0,0 0,0 0,0 0,0 0,-1 0,1 0,0 0,0 1,0-1,0 1,0-1,0 1,0 0,0 0,0 0,0 0,0 0,0 0,0 0,0 0,0 1,0-1,0-1,0 1,0 0,0-1,0 1,0 0,0-1,0 1,0-1,0 1,0-1,0 0,0 1,0-1,0 0,0 0,0 0,0 0,1 0,0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834 434,'2'0,"-4"0,2 0,0 0,0 0,0 0,0-1,-1 1,1 0,0 0,0-1,0 1,0 0,0-1,0 1,-1 0,1-1,0 1,0 0,0 0,0-1,0 1,0 0,1 0,-1 0,0 0,0-1,0 1,0 0,0 0,1 0,-1 1,0-1,1 0,-1 0,0 1,0-1,0 2,0-1,0-1,0 2,0-2,0 1,0 0,0-1,0 1,-1 0,1-1,0 1,0-1,-1 1,1-1,0 1,0-1,0 0,0 1,0-1,-1 0,1 0,0 0,0 0,0 0,0 0,0 0,0 0,0 0,1-1,-1 1,0-1,1 0,-1 1,0-1,1 1,-1-1,1 1,-1-1,0 0,1 1,-1-1,1 1,-1-1,1 0,-1 0,1 1,-1 0,0 0,0-1,0 1,0 0,0 0,0 0,0 0,0 0,0 0,0 0,0 0,0 0,0 0,0 0,0 0,0 0,-1 1,1 0,0-1,0 1,-1-1,1 1,0 0,0-1,0 1,0-1,-1 1,1 0,0-1,0 1,0-1,1 1,-1-1,0 0,0 0,1 1,0-1,-1 0,1 1,-1-1,1 0,-1 0,1 0,2-2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845 419,'2'0,"-4"0,2 0,0 0,0 0,0-1,0 1,0 0,0 0,0 0,0 0,0 0,0 0,0 0,-1 0,1 0,0 0,0 0,1 0,-1 0,0 0,0 0,0 0,1 0,0 0,-1 1,0-1,1 0,-1 1,0 0,0-1,0 1,0 0,0 0,0 0,0-1,-1 1,1 0,0-1,0 1,0-1,0 1,0-1,0 0,0 0,0 0,0 1,0-1,1 0,-1 0,1 0,-1 0,1 0,-1 0,2 0,-1-1,1 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880 432,'0'-1,"0"1,0 0,0 0,0 0,0-1,0 1,-1-1,1 1,0 0,0-1,-1 1,0 0,1 0,-1 0,1-1,-1 1,0 0,1 0,-1 1,0-1,0 0,1 0,-1 0,1 1,-1-1,1 0,-1 0,1 1,0-1,-1 0,1 0,0 1,0-1,0 0,-1 1,1-1,0 0,0 1,0-1,0 1,0 0,0 0,0 0,0-1,1 0,-1 0,0 1,0-1,0 0,0 0,1 1,-1-1,0 0,0 0,0 0,1 1,-1-1,0 0,0 0,1 0,0-1,-1 1,0 0,1 0,-1-1,1 1,1-1,-2 0,1 0,0 0,0 0,0 1,-1-1,1 0,0 0,0-1,-1 1,1 0,-1 0,1 0,0-1,-1 1,1-2,0 1,-1 0,1-2,0 3,-1 0,0 0,1 0,-1 0,0 1,0-1,0 1,0-1,0 1,1-1,-1 1,0 0,0 0,0 0,0-1,0 1,0 0,0 0,0 0,0 0,0 0,0 0,0 0,0 0,0 0,0 2,0 0,-1 1,1-2,0 1,-1-1,1 1,0 0,0-1,-1 1,1-1,0 1,-1-1,1 2,0 0,-1-1,1-1,0 1,0-2,0 1,0 0,0-1,0 1,0-1,0 0,0 1,0-1,0 0,0 1,0-1,0 0,0 0,0 0,0 0,1 0,-1 0,2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899 431,'2'0,"-4"0,2 0,0 0,0 0,0 0,0 0,0 0,0 0,-1 0,1 0,0 0,0 0,0 0,0 0,0 0,-1 0,1-1,0 1,0 0,0 0,0 0,0 0,0-1,0 1,0 0,0 0,0-1,0 1,0-1,0 1,0 0,0 0,1 0,-1 0,0-1,0 1,0 0,1 0,-1 0,0 0,1 0,-1 0,0 1,0-1,1 0,-1 1,0-1,0 1,0 0,0-1,0 1,0 0,0 0,0 1,-1-2,1 1,-1 0,1 0,0 0,-1-1,0 1,1 0,0-1,-1 0,1 1,0-1,0 0,0 0,0 0,-1 1,1-1,0 0,0 0,0 0,0 0,0 0,0 0,0-1,1 1,-1-1,1 1,-1-1,1 0,0 0,0 0,-1 0,1 0,0 1,-1-1,1 1,-1-1,1 0,-1 0,1 1,-1-1,0 1,1 0,-1 0,0-1,0 1,0 0,0 0,0 0,0 0,0 0,0 0,0 0,0 0,0 1,-1-1,1 1,-1-1,1 1,0 0,-1-1,1 1,0-1,-1 1,1 0,0 0,0-1,0 1,-1 0,1-1,1 1,-1 0,0 0,1 0,0 0,-1 0,1-1,-1 0,1 1,-1-1,1 0,-1 0,1 1,-1-1,1 0,-1 0,0 0,1 0,-1 0,0 0,1 0,0-1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1022 241,'2'0,"-4"0,2 0,0 0,0 0,0 0,0 0,0 0,0 0,0 0,0 0,0 0,0 0,0 0,0 0,1 1,-1-1,0 0,0 0,0 1,1-1,-1 1,0-1,1 1,-1-1,0 1,0-1,1 1,-1-1,0 0,0 1,0-1,0 0,0 1,0-1,0 0,1 0,-1 1,0-1,0 0,0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1229 210,'2'0,"-4"-1,2 1,0 0,0 0,0 0,0 0,0 0,0 0,0 0,0 0,0 0,0 0,0 0,0 0,0 0,0 0,0 0,0 0,0 0,0 0,0 0,0 0,0 0,0 0,0 0,0 0,0 0,0 0,0 0,0 0,0 0,1 1,-1 0,0 0,1 0,-1 0,0 0,1 0,-1 1,0-1,1 0,-1 2,1-2,-1 1,1 0,-1-1,0 0,0 0,1 0,-1 0,0 0,0 0,0-1,0 1,0-1,0 0,0 1,0-1,0 1,0-1,0 0,0 0,1 0,-1 0,0 0,0 0,0 0,0 0,0 0,0 0,0 0,0 0,0 0,0 0,0 0,0 0,0-2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1229 211,'2'0,"-4"0,2 0,0 0,0 0,0-1,0 1,0 0,0 0,0 0,0 0,0 0,-1 0,1 0,0 0,0 0,0-1,0 1,0 0,0 0,0 0,0 0,0 0,0 0,0 0,0 0,0 0,0 0,1 1,-1-1,1 1,-1-1,1 1,0 0,-1 0,1-1,-1 1,1-1,-1 1,0-1,1 0,-1 1,0-1,0 0,1 1,-1-1,0 0,0 0,0 0,0 0,0 1,0-1,0 0,0 0,0 0,0 0,0 0,0 0,0 0,0 0,0 0,0-1,0 1,0 0,0-1,-1 1,1 0,-1-1,1 1,0 0,-1 0,1 0,0 0,-1 0,1-1,0 1,0 0,0 0,0 0,-1 1,1-1,-1 0,1 0,0 0,-1 0,1 0,0 1,-1-1,1 0,0 0,0 0,-1 0,1 0,0 0,0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92 253,'2'0,"-4"0,2 0,0 0,0-1,0 1,0 0,0 0,0 0,0 0,0 0,0 0,0 0,0 0,0 0,0 0,0 0,0 0,0 0,0 0,0 0,0 0,0 0,0 0,0 0,0 0,0 0,0 1,0-1,0 1,0 1,0-1,0 0,1 0,-1 0,0 1,0-1,0 0,0 0,-1 0,1 1,0 0,0-1,0 0,0 1,0-2,0 1,0 0,0-1,0 1,0-1,0 1,0-1,0 0,0 0,0 1,0-1,0 0,0 0,0 1,0-1,0 0,0 0,0 0,0 0,0 0,0 0,0 0,0 0,0 0,0 0,0 0,0 0,1-1,0 1,-1-1,0 1,2-4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95 255,'2'0,"-4"0,2 0,0 0,0 0,0 0,0 0,0 0,0 0,0 0,0 0,0 0,0 0,0 0,0 0,0 0,0 0,0 0,0 0,0 0,0 0,0 1,1-1,-1 0,0 0,0 0,1 1,-1-1,0 0,0 0,0 0,0 0,0 0,0 0,0 0,0 0,0 0,0 0,0 0,0 0,0 0,0 0,0 0,0 0,0 0,0-1,0 1,0 0,0 0,-1-1,1 1,0 0,0 0,-1 0,1 0,0 0,-1 0,1 0,-1 0,1 0,0 1,-1-1,1 0,-1 1,1-1,0 1,-1-1,1 1,0-1,-1 1,1-1,0 0,0 0,0 1,-1-1,1 0,0 0,0 0,0 1,0-1,0 0,0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662 477,'2'0,"-4"0,2 0,0 0,0 0,0 1,0-1,0 0,0 0,0 0,0 0,0 0,0 0,0 0,0 0,0 0,0 0,0 0,0 0,0 0,0 0,0 0,0 0,0 0,0 0,0 0,0 0,0 0,0 0,0 0,0 0,0 0,0 0,0 0,0 0,0 0,0 0,0 0,0 0,0 0,0 0,0 0,0 0,0 0,0 0,0 0,0 0,0 0,0 0,0 0,0 0,0 0,0 0,0 0,0-1,0 1,0 0,1 0,-1 0,0 0,0 0,0 0,1-1,-1 1,1 0,-1 0,0 0,1 0,-1 0,1 0,-1 0,0 0,1 0,-1 0,0 0,1 0,-1 0,0 0,1 1,-1-1,1 0,-1 0,0 1,0-1,0 0,1 0,-1 0,0 1,0-1,0 0,0 1,0-1,0 0,0 0,0 1,0-1,0 0,0 0,0 1,-1-1,1 0,0 0,0 1,0-1,0 0,-1 0,1 1,0-1,-1 0,1 0,0 0,0 1,0-1,-1 0,1 0,0 0,0 0,-1 0,1 1,0-1,0 0,-1 0,1 0,0 0,0 0,0 0,-1 0,1 0,0 0,0 0,0 0,-1 0,1 0,-1 0,1 0,0 0,0-1,-1 1,1 0,0 0,0 0,-1-1,1 1,-1 0,1-1,0 1,-1-1,1 1,0 0,0 0,0-1,0 1,0 0,0-1,0 1,0-1,1 1,-1-1,1 0,-1 1,1-1,0 1,0-1,0 0,0 1,-1-1,2 0,-1 1,-1-1,2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694 368,'2'0,"-4"0,2 0,0-1,0 1,0 0,0 0,0 0,0 0,1 0,-1 0,0 0,0 0,0 0,0 0,0 0,-1 0,1 1,0-1,0 0,-1 1,1-1,-1 1,1-1,0 1,-1 0,1-1,-1 1,0 0,1-1,0 1,-1-1,1 0,0 1,0-1,-1 0,1 0,0 0,0 0,0 0,0 0,0 0,0 0,0 0,0-1,1 1,-1-1,0 0,1 1,-1-1,0 0,1 0,-1 1,1-1,-1 1,0 0,0 0,0-1,0 1,0 0,0 0,0 0,0 0,1 0,-1-1,0 1,0 0,0 0,0 1,0-1,0 0,0 1,0-1,0 1,0 1,0-1,1 2,-1-2,0 0,0 0,0 0,0 0,0 0,0 1,0-1,0-1,0 1,-1 0,1-1,0 0,0 1,0-1,0 1,0-1,0 0,0 0,0 0,0 1,0-1,0 0,0 0,0 0,1 0,-1 0,0 0,0 0,0 0,1 0,-1 0,0 0,1 0,-1 0,0 0,1 0,-1 0,0 0,1 0,-1 0,0 0,1 0,-1 0,0 0,0 0,1-1,-1 1,0 0,0 0,0 0,0 0,0 0,0 0,0 0,0 0,0 0,0 0,-1 0,0 0,0 1,0-1,-1 0,1 0,0 0,-1 0,1 0,0 0,0 0,0 0,0 0,0 0,1 0,-1 0,1 0,0 0,-1 0,1 0,0 0,-1 0,1 0,0 0,0 0,0 0,0 0,-1 0,1 0,0 0,0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30 394,'2'0,"-4"0,2 0,0 0,0 0,0 0,0 0,0 0,0-1,0 1,0 0,0 0,0 0,0 0,0 0,1 0,-1 0,0 0,0 0,0 0,0 0,0 0,0 0,1 0,-1 0,0 0,0-1,0 1,0 0,0 0,1 0,-1 0,0 0,0 0,0 0,0-1,0 1,0 0,0 0,0 0,0 0,0 0,0-1,0 1,0 0,0 0,0 0,0 0,0-1,-1 1,1 0,0 0,-1 0,0-1,1 1,-1 0,0 0,1 0,-1 0,0 0,1 0,-2 0,1 0,0 1,1-1,-1 0,0 0,0 1,1-1,-1 0,1 1,-1-1,1 0,-1 1,1-1,-1 1,1-1,-1 1,1 0,-1-1,1 1,-1 0,1-1,0 1,-1 0,1-1,0 1,0-1,-1 2,1 0,0-1,0 0,-1-1,1 1,0-1,0 1,0-1,0 1,0-1,1 1,-1-1,0 0,0 0,0 1,1-1,-1 1,0-1,0 0,1 0,-1 0,0 0,1 0,-1 1,0-1,1 0,0 0,-1 0,1 0,-1 0,1 1,-1-1,1 0,-1 0,1 0,-1 0,1 0,0 0,-1 0,1 0,0-1,-1 1,1 0,-1 0,1 0,-1 0,1-1,0 1,0 0,-1-1,0 1,1 0,-1-1,1 1,0-1,-1 1,2-1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40 406,'2'0,"-4"0,2 1,0-1,0 0,0 0,0 1,0-1,-1 0,1 0,0 1,0-1,0 0,0 0,0 1,-1-1,1 0,0 0,0 1,0-1,0 0,0 0,0 0,0 0,0 0,0 0,0 0,0 0,0 0,0 0,0-1,0 1,0-1,0 0,0 1,1-1,-1 1,0-1,1 0,-1 1,0 0,0 0,0 0,0 0,0-1,0 1,0 0,0 0,0 0,0 0,0 0,1 0,-1 1,0-1,0 1,0-1,0 1,0-1,0 1,0 0,0-1,-1 2,1-1,0 0,0 0,0-1,0 1,0 0,0-1,0 1,0 0,0-1,0 1,0-1,0 1,0-1,0 0,0 0,0 0,1 1,-1-1,0 0,0 0,0 0,0 0,1 0,-1 1,0-1,0 0,1 0,-1 0,0 0,0 0,1 0,-1 0,1 0,-1 0,0 0,1 0,-1 0,0 0,1 0,-1 0,0 0,0 0,0 0,0 0,0 0,0 0,0 0,0 0,0 0,0 0,0 0,0 0,0 0,0 0,-1 0,0 0,0 1,-1-1,1 0,0 0,1 0,-1 0,0 0,0 0,0 0,1 0,0 0,-1 0,1 0,0 0,0 0,0 0,0 0,0 0,0 0,0 0,-1 0,1 0,0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60 403,'2'0,"-4"0,2 0,0 0,0 0,0 0,0 0,0 0,-1 0,1 0,0 1,0-1,0 0,0 0,0 0,0 0,0 0,0 0,0 0,0 0,0 1,0-1,0 0,0 0,0 0,0 0,0 0,0 1,0-1,0 0,0 0,0 0,0 0,0 0,0 0,0 0,0 0,0 0,0 0,0 0,0 0,0 1,0-1,0 0,0 0,0 0,0 0,0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58 414,'2'0,"-4"0,2 0,0 0,0 0,0 1,0-1,0 0,0 0,0 0,0 0,0 0,0 0,0 0,0 0,0 0,0 0,0 0,0 1,0-1,0 0,0 0,0 0,0 0,0 0,0 0,0 0,0 0,0 0,0 0,0 0,0 1,0-1,0 0,0 0,0 0,0 0,0 0,0 0,0 0,0 0,0 0,0 0,0 0,0 0,0 0,0 0,0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998 317,'2'0,"-4"0,2 0,0-1,0 1,0 0,0 0,0 0,0 0,0 0,0 0,0 0,0 0,0 0,0 0,0 0,0 0,0 0,0 0,0 0,0 0,0 0,0 0,0 0,0 0,0 0,0 0,0 0,0 0,0 0,0 0,0 0,0 0,0 0,0 0,0 0,0-1,0 1,0 0,0 0,0 0,0 0,0 0,0 0,0 0,0 0,0 0,0 0,0 0,0 0,0 0,0 0,0 0,0 0,0 0,0 0,0 0,0 0,0 0,0 0,0 0,0 0,0 0,0 0,0 0,0 0,0 1,0-1,0 0,0 0,0 0,0 0,0 0,0 1,0-1,-1 0,1 0,0 0,0 0,0 1,0-1,0 0,0 0,0 0,0 1,0-1,0 0,0 0,0 0,0 1,0-1,0 0,0 0,0 0,0 1,0-1,0 0,0 0,0 0,0 1,0-1,0 0,0 0,-1 1,1-1,0 0,0 0,0 0,0 1,0-1,0 0,0 0,-1 1,1-1,0 0,0 0,0 0,0 0,0 1,-1-1,1 0,0 0,0 0,0 0,-1 1,1-1,0 0,0 0,0 0,-1 0,1 0,0 1,-1-1,1 0,0 0,-1 0,1 0,-1 1,1-1,-1 0,1 0,-1 1,1-1,0 0,-1 0,1 0,-1 0,1 1,0-1,0 0,-1 0,1 0,0 1,0-1,-1 0,1 0,0 0,0 0,0 1,-1-1,1 0,0 0,0 1,0-1,0 0,0 0,-1 0,1 0,0 0,0 0,0 1,0-1,0 0,0 0,0 0,0 0,0 0,0 1,0-1,0 0,0 0,0 0,0 0,0 0,0 0,0 0,0 0,0 0,0 1,0-1,0 0,0 0,0 0,0 0,0 0,1 0,-1 0,0 0,0 0,0 0,0 0,0 0,0 1,0-1,0 0,0 0,0 0,0 0,1 0,-1 0,0 0,0 0,0 0,0 0,0 0,0 0,0 0,0 0,0 0,0 0,0 0,1 0,-1 0,0 0,0 0,0 0,0 0,0 0,0 0,0 0,0 0,0 0,0 0,0 0,0 0,0 0,0 0,0 0,0 0,0 0,1 0,-1 0,0 0,0 0,0 0,0 0,0 0,0 0,0 0,0 0,0 0,0 0,0 0,0 0,0 0,0 0,0 0,0 0,0 0,0 0,0 0,0 0,0 0,0 0,0 0,-1 0,1-1,0 1,0 0,0 0,-1 0,1 0,0 0,0 0,-1 0,1 0,-1 0,1 0,-1 0,1 1,0-1,-1 0,1 0,0 0,0 0,0 0,-1 0,1 0,0 0,0 0,0 0,-1 0,1 0,0 0,0 0,0 1,-1-1,1 0,0 0,0 0,0 0,-1 0,1 0,0 0,0 1,0-1,-1 0,1 0,0 0,0 0,-1 1,1-1,0 0,0 0,-1 1,1-1,0 0,0 0,0 1,-1-1,1 0,0 1,0-1,-1 0,1 1,0-1,0 1,-1-1,1 1,0-1,0 0,0 0,0 0,-1 1,1-1,0 0,0 0,0 0,0 0,-1 0,1 0,0 0,0 0,-1 0,1 0,-1 0,1 0,0 0,-1 0,1 0,0 0,0 0,0 0,-1 0,1 0,0 0,0 0,0 0,0 0,0-1,-1 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45 521,'2'0,"-4"0,2 0,0 0,0 0,0 0,0 0,0 0,0 0,0 0,0 0,0 0,0 0,0 0,0 0,0 0,0 0,0 0,0 0,0 0,0 0,0 0,0 0,0 0,0 0,0 0,0 0,0 0,0 0,0 0,0 0,0 0,0 0,0 0,0 0,0 0,1 0,-1 0,0 0,0 0,0 0,0 0,0 0,0 0,0 0,0 0,0-1,0 1,0 0,0 0,0 0,0 0,0 0,0-1,0 1,0 0,0 0,0 0,0-1,0 1,0 0,0 0,0 0,0-1,0 1,0 0,-1 0,1 0,0-1,0 1,0 0,-1 0,1 0,0 0,-1 0,0 0,0 0,1 0,-1 0,0 0,1 0,-1 0,0 1,1-1,-1 0,1 0,-1 0,0 0,1 1,0-1,-1 0,1 0,-1 1,0-1,1 0,-1 1,1-1,-1 0,1 1,-1-1,1 0,0 1,-1-1,0 1,1-1,0 1,-1-1,1 1,0-1,0 1,-1-1,1 1,0-1,0 1,-1-1,1 1,0-1,0 1,0 0,-1-1,1 1,0-1,0 1,0-1,0 1,0-1,0 0,0 1,0-1,0 0,0 0,0 1,0 0,0 0,0-1,0 0,0 1,0-1,0 0,1 1,-1-1,0 0,0 1,0-1,0 0,1 0,-1 1,0-1,1 0,-1 0,0 1,0-1,0 0,0 0,1 0,-1 0,0 0,0 0,1 1,-1-1,0 0,0 0,1 0,-1 0,1 0,-1 0,0 0,1 0,-1 0,0 0,1-1,-1 1,1 0,-1 0,0 0,1 0,-1 0,1 0,0-1,-1 1,0 0,1 0,-1 0,1-1,-1 1,2-1,-2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45 546,'2'0,"-4"0,2 0,0 0,0 0,0 0,0-1,0 1,0 0,0 0,0 0,0 0,0 0,0 0,0 0,0 0,0 0,0-1,0 1,0 0,0 0,0 0,1 0,-1 0,0 0,0 0,1 0,-1 0,0 0,1 0,-1 1,0-1,0 0,0 1,0-1,0 1,0-1,0 1,0 0,0 0,0 0,-1-1,1 1,0-1,0 1,0-1,0 0,0 0,0 0,0 0,0 1,0-1,0 0,0 0,0 0,0 0,0 0,0 0,0 0,0 0,0 0,0 0,0 0,1 0,-1 0,1 0,-1 0,1 0,0 0,-1 0,1 0,-1 0,1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66 533,'2'0,"-4"0,2 0,0 0,0 0,0 0,0 0,0 0,0 0,0 1,0-1,0 0,0 0,-1 1,1-1,0 0,0 1,0-1,0 0,0 0,0 0,0 0,0 0,0 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65 542,'2'0,"-4"0,2 0,0 0,0 1,0-1,0 0,0 0,0 0,0 0,0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270 544,'2'0,"-4"0,2 0,0 0,-1 0,1 0,0 0,0 0,0 0,0 0,0 0,0 0,0 0,0 0,0 0,0 0,0 0,0 0,0 0,0 0,0 0,0 0,0 0,0 0,0 0,0 0,0 0,0 0,0 0,0 0,0 0,0 0,0 0,-1 0,1 0,0 0,0 0,0 0,0-1,-1 1,1 0,0 0,0 0,0 0,-1-1,1 1,0 0,0 0,0 0,0 0,0-1,0 1,0 0,0-1,0 1,0 0,0-1,0 1,0 0,0-1,0 1,0 0,0-1,1 1,-1 0,0 0,0-1,0 1,1 0,-1 0,0 0,0-1,0 1,1 0,-1 0,0 0,0 0,1 0,-1 0,0 1,1-1,-1 0,1 1,-1-1,0 1,0-1,0 1,1-1,-1 1,0 0,0-1,0 1,0 1,0-1,-1-1,1 1,0 0,0-1,-1 3,1-3,-1 1,1 0,0-1,0 1,-1-1,1 1,0-1,-1 1,1-1,0 1,-1-1,1 1,-1-1,1 0,0 0,-1 1,1-1,0 0,-1 0,1 1,0-1,0 0,0 0,0 0,0 0,-1 0,1 0,0 0,0 0,0 0,0 0,0 0,0 0,0 0,0 0,0 0,0 0,1-1,-1 0,0 1,0-1,1 0,0 0,-1 0,1 0,0 0,0-1,0 1,0 0,-1 0,1 0,-1 1,1-1,-1 1,1-1,-1 0,1 0,-1 1,0-1,0 1,1 0,-1-1,0 1,0 0,0-1,0 1,0 0,0 0,1 0,-1-1,0 1,0 0,0 0,0 0,0 0,0 0,0 0,0 0,0 0,-1 0,1 1,0-1,-1 1,1 0,-1 0,1 0,0 0,0 0,-1 0,1 0,0 0,0-1,0 1,0 1,0-2,0 1,0 0,0-1,0 1,0 0,0-1,0 1,1-1,-1 1,0-1,0 1,1-1,-1 0,0 1,1 0,0-1,0 1,-1-1,1 0,0 0,0 0,0 0,1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296 552,'2'0,"-4"0,2 0,0 0,0 0,0 0,0 0,0 0,0 0,0 0,0 0,-1 0,1 0,0 0,0 0,0 0,0 0,0 0,0 0,0 0,0 0,0 0,0 0,0 0,0 0,0 0,1 0,-1 0,1 0,0 0,0 0,0 0,-1 0,1 0,0 0,-1 0,1 0,0 0,0 0,0 0,-1 0,1 0,-1-1,1 1,-1 0,0 0,0 0,1 0,-1 0,0 0,0 0,0 0,0 0,0 0,0-1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296 547,'2'0,"-4"0,2 0,0 0,0 0,0 0,0 0,0 0,0 0,0 0,0 0,0 0,0 0,0 0,0 0,0 0,0 0,0 0,0 0,2 0,-2-1,1 1,0 0,-1 0,1 0,-1 0,1 0,0 0,0 0,-1 0,1 0,-1 0,0 0,1 0,-1 0,0 0,0 0,1 0,-1 0,0 0,0 0,0-1,1 1,-1 0,0 0,2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326 534,'2'0,"-4"0,1 0,1 0,0 0,0 0,0 0,0 0,0 0,0 0,0 0,0 0,0 0,0 0,0 0,0 0,0 0,-1 1,1-1,-1 0,1 1,0-1,-1 0,1 1,0-1,0 0,0 0,-1 1,1-1,0 0,0 0,0 0,0 0,0 0,0 0,0 0,0 0,0-1,0 0,1 1,-1-1,0 0,1 1,-1-1,0 0,1 0,0 0,-1 1,0-1,0 1,0-1,1 1,-1 0,0 0,0-1,0 1,0 0,0 0,0 0,0 0,0 0,0 0,0 0,0 0,0 0,0 0,0 1,0 0,0 0,0 0,0 1,0-1,0 0,0 1,0-1,0 0,0 2,0-3,0 2,0-2,0 1,0 0,0-1,0 1,0-1,0 1,0-1,0 0,0 0,0 1,0-1,0 0,0 0,0 1,0-1,0 0,0 0,0 0,0 0,0 0,0 0,0 1,1-1,-1 0,0 0,0 0,0 0,1 0,0 0,-1 0,0 0,1 1,-1-1,0 0,1 0,-1 0,0 0,1 0,-1 0,0 0,0 0,0 0,1 0,-1 0,0 0,0 0,0 0,0 0,0 0,1 0,-1 0,0 0,0 0,0-1,0 1,0 0,0 0,0 0,0 0,-1 0,1 0,-1 1,0-1,0 0,0 0,0 0,0 0,0 0,0 0,0 0,1 0,-1 0,0 0,1 0,-1 1,1-1,0 0,0 0,-1 0,1 0,0 0,-1 0,1 0,0 0,0 0,0 0,0 0,0 0,0 0,0 0,0 0,0 0,0-1,0 1,0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252 526,'2'0,"-4"0,2 0,0-1,0 1,0 0,0 0,0 0,0 0,0 0,0 0,0 0,0 0,0 0,0 0,0 1,0-1,-1 0,1 1,0-1,-1 1,1-1,-1 1,1 0,0-1,-1 1,1-1,0 1,-1 1,1-2,-1 1,1 0,0 0,-1 0,1 1,0 0,0 0,0 0,0-1,1 0,-1 1,0-1,0 0,0 1,0 0,-1 1,1-2,0 0,0 0,-1 0,1 1,0-1,-1 0,0 1,0-1,1 0,-1 0,0-1,1 1,-1 0,1-1,-1 1,0-1,1 0,0 1,-1-1,1 0,0 0,-1 0,1 0,0 0,0 0,0 0,-1 1,1-1,0 0,0 0,0 0,0 0,0 0,0 0,0 0,0 0,0 0,0 0,0 0,0 0,1 0,-1 1,0-1,0 0,1 0,-1 0,0 1,1 0,0 0,0-1,-1 1,1 0,-1 0,0-1,1 1,-1 0,0-1,0 1,1 0,-1 0,0 1,1-1,-1 0,0 0,0 0,0 0,0 0,1 1,-1-1,0 0,0 0,0 0,0 0,0-1,0 1,0 0,0 0,0 0,0-1,0 1,0 0,0 0,0-1,0 1,-1 0,1-1,0 2,0-2,0 1,0 0,0 0,0-1,0 1,0-1,0 0,0 1,0-1,0 0,0 1,0-1,0 0,0 1,0-1,0 0,0 1,0-1,0 0,1 1,-1-1,0 0,0 0,0 1,0-1,0 0,1 0,-1 1,0-1,0 0,0 0,1 0,-1 0,0 0,0 0,1 0,-1 0,1 0,0-1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264 589,'2'0,"-4"0,2 0,0 0,0 0,0 0,0 0,0 0,0 0,0 0,0 0,0 0,0 0,0 0,0 0,0 0,0 0,0 0,0 0,0 0,0 0,1 1,-1 0,0-1,0 1,0 0,0 0,1 0,-1 0,0 0,0 0,0-1,0 1,1 0,-1-1,0 1,0-1,1 1,-1-1,0 0,1 1,-1-1,0 0,0 0,0 0,1 0,-1-1,1 1,-1-1,1 1,0-1,-1 0,0 0,1 0,-1 0,1 0,-1 1,0-1,0 0,1 1,-1-1,0 1,0 0,0-1,0 1,0 0,0 0,1 0,-1 0,0 0,0-1,0 1,0 0,0 0,0 1,0-1,0 1,0 0,0 0,-1 0,1 0,0 1,0-1,0 0,0 1,0-1,1 2,-1-1,0-1,0 2,0-1,0-1,0 1,0-1,1 0,-1 1,0-1,0 0,0 0,0-1,-1 1,1 0,0 0,0 0,-1 0,1-1,0 0,0 1,-1-1,1 0,0 1,0-1,0 0,0 0,-1 1,1-1,0 0,0 0,0 0,0 0,0 0,0 0,0 0,0 0,0 0,0 0,-1 0,1-1,0 1,0-1,0 1,0-1,0 0,1 0,-1 0,0 1,1-1,0-1,0 1,-1 0,1 0,0 0,0 0,-1 1,1-1,0 1,-1-1,1 1,-1 0,1-1,-1 1,1 0,0-1,-1 1,1 0,0 0,0-1,0 1,0-1,0 1,-1 0,1 0,-1 0,1-1,-1 1,1 0,0-1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1003 337,'2'0,"-4"0,1-1,1 1,0 0,0 0,0 0,0 0,0 0,0 0,-1 0,1 0,0 0,0 0,0 0,0 0,0 0,0 0,0 0,0 0,0 0,0 0,0 0,0 0,0 0,0 0,0 0,0 0,0 0,0 0,0 0,0 0,0 0,0 0,0 1,1-1,-1 1,0-1,1 0,-1 1,1-1,0 1,-1 0,1-1,-1 1,1-1,-1 1,0-1,1 1,-1-1,1 0,-1 1,0-1,0 0,1 0,-1 1,0-1,0 0,1 0,-1 1,0-1,0 0,0 0,0 0,0 0,0 0,0 0,0 0,0 0,0 0,0 1,0-1,0 0,0 0,0 0,0 0,0 0,0 0,0 0,0 0,0 0,0 0,0 1,-1-1,1 0,0 0,-1 0,1 0,-1 0,1 0,-1 1,0-1,1 0,-1 0,0 0,0 0,1 0,-1 0,1 1,-1-1,1 0,-1 0,1 0,0 0,-1 0,1 0,0 0,-1 0,1 0,0 0,0 0,0 0,0 0,-1 0,1 0,0 0,0 0,0 0,0 0,-1 0,1 0,0 0,0 0,0 0,0 0,0 0,0 0,0 0,0 0,-1 0,1 0,0 0,0 0,0 0,0 0,0 0,0 0,0 0,0-1,0 1,0 0,0 0,0 0,0 0,0 0,0 0,1-1,-1 1,0 0,0 0,0-1,1 1,-1 0,0-1,0 1,1 0,-1 0,0-1,0 1,0 0,1-1,-1 1,0 0,0 0,0-1,1 1,-1 0,0 0,0-1,0 1,1 0,-1-1,0 1,0 0,0 0,0-1,1 1,-1 0,0 0,0-1,0 1,0 0,0 0,0-1,0 1,0 0,1 0,-1-1,0 1,0 0,0 0,0 0,0 0,0 0,0 0,0 0,0 0,0 0,0 0,0 0,0-1,0 1,0 0,0 0,0 0,0 0,0 0,0 0,0 0,0 0,0 0,0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301 605,'2'0,"-4"0,2 0,0 0,0 0,0 0,0 0,0 0,0 0,0 0,0 0,0 0,0 0,0 0,1 0,0 0,0 0,-1-1,1 1,-1 0,1 0,-1 0,1 0,-1 0,1 0,-1 0,0-1,1 1,-1 0,0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302 596,'2'0,"-4"0,2 0,0 0,0 0,0 0,0 0,0 0,1-1,-1 1,0 0,1 0,-1 0,1 0,-1 0,0 0,1-1,-1 1,1 0,0 0,-1 0,1 0,1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325 583,'2'0,"-4"0,2 0,0 0,0-1,0 1,0 0,0 0,0 0,0 0,0-1,0 1,0 0,0 0,0 0,0 0,0 0,0 0,0 1,0-1,0 1,0-1,0 1,0 0,1 0,-1 0,0-1,0 1,0-1,0 1,1 0,-1 0,0-1,1 0,-1 0,0 1,0-1,0 0,1 0,-1 0,1 0,-1 0,1-1,-1 1,1 0,-1-1,1 0,-1 1,1-1,-1 0,0 1,1-1,-1 1,0 0,0 0,0-1,1 1,-1 0,0 0,0 0,0 0,0 0,0 0,0 0,0 0,0 0,0 2,0-2,0 1,0 1,-1-1,1 0,0 0,0 0,0 1,0 1,1-2,-1 0,0 1,0-1,0 1,0-1,0 0,0 1,0-1,0 0,0 1,0-1,0 0,0 0,0 0,0 0,0-1,0 1,-1 0,1 0,0 0,0 0,-1-1,1 1,0-1,-1 1,1-1,-1 0,1 1,0-1,-1 0,0 0,1 0,-1 1,0-1,1 0,-1 0,1 0,-1-1,1 1,0 0,-1 0,1 0,0 0,0-1,-1 1,1-1,0 0,0 1,0-1,0 0,0 0,0 0,1 0,-1 0,1 0,0 0,0-1,1 1,-1 0,0 0,0 1,2-2,-2 1,0 1,1-1,-1 0,0 1,-1 0,1 0,0 0,-1 0,0 0,1-1,-1 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309 601,'2'0,"-4"0,2 0,0 0,0 0,0 0,0 0,0 0,0 0,0 0,0 0,0 0,0 0,0 0,0 0,0 0,0 0,1 0,-1 0,0 0,0 0,0 0,0 0,0 0,0 0,0 0,1 0,-1 0,0 0,0 0,0 0,1 0,-1 0,0 0,0-1,0 1,0 0,0 0,1 0,-1 0,0 0,0 0,0 0,0 0,0 0,0 0,0 0,0 0,0 0,1 0,-1 0,0 0,0 0,0 0,0 0,0 0,0 0,0 0,0 0,0 0,0 0,0 0,0 0,0 0,0 0,-1 0,0 1,0-1,0 0,1 0,-2 0,1 0,1 0,-1 0,0 0,1 0,-1 1,0-1,1 0,0 0,-1 0,0 0,1 0,0 0,0 0,-1 0,1 0,0 0,0 0,0 0,0 0,-1 0,1 0,0 0,0 0,0 0,0 0,0 0,0 0,0-1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311 594,'2'0,"-4"0,2 0,0 0,0 0,0 0,0 0,1-1,-1 1,0 0,0 0,0 0,0 0,0 0,1 0,-1 0,0 0,0 0,0 0,0 0,0 0,0 0,0 0,0 0,0 0,0 0,0 0,0 0,0 0,1 0,-1 0,0 0,0 0,0 0,0 0,0 0,0 0,0 0,0 0,-1 0,0 0,0 0,0 0,1 0,-1 0,0 0,0 1,1-1,-1 0,0 0,0 0,0 0,1 0,0 0,-1 0,1 0,-1 0,1 0,0 0,-1 0,1 0,0 0,0 0,0 0,-1 0,1 0,0 0,0 0,0 0,0 0,0 0,0 0,0 0,0 0,0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410 572,'2'0,"-4"0,2 0,0 1,0-1,0 0,0 0,-1 1,1-1,0 1,-1-1,1 1,-1-1,1 1,-1-1,1 0,0 1,-1-1,1 0,0 1,0-1,0 0,-1 0,1 0,0-1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415 557,'2'0,"-4"0,2 0,1-1,-1 1,0 0,0 0,0 0,0 0,0 0,0 0,0 0,1-1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484 556,'2'0,"-4"0,2 0,0 0,0 0,0 0,-1 0,1 0,0 0,0 0,0 0,0 0,0 0,0 0,0 0,1 1,-1 0,0 0,1 1,-1-1,1 0,-1 1,1-2,-1 1,1-1,-1 1,1 0,-1-1,0 0,1 0,-1 1,0-1,0 0,1 0,-1 0,0 0,1 0,-1-1,1 1,0-1,-1 1,1-2,-1 2,1-1,-1 0,0 0,0 1,0-1,1 1,-1-1,0 1,0 0,0-1,0 1,0 0,0 0,0-1,0 1,0 0,0 0,0 0,1 0,-1 0,0 0,0 1,0-1,0 1,0 0,0 0,0 0,1 2,-1-1,0 0,0-1,0 1,0-1,0 0,-1 1,1-1,0 1,0-1,-1 1,1-1,-1 0,1 2,-1-1,0-1,0 0,1 0,-1-1,1 1,-1 0,0-1,1 0,-1 1,1-1,-1 0,0 1,0-1,0 0,0 0,1 0,-1-1,1 1,-1 0,1-1,0 1,-1-1,1 1,0-1,0 0,0 1,0-1,1 0,-1 0,1 0,0-1,0 1,0 0,0 0,1 0,-1 1,0-1,0 0,1 0,-1 0,0 1,1-1,-2 1,1-1,1 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471 558,'2'0,"-4"0,2 0,0 0,0 0,0 0,0 0,0 0,0 0,0 0,0 0,0 0,0 0,-1 0,1 1,-1 0,0 0,-1 1,1-1,0 0,0 0,-1 0,1 0,0 0,0 0,0 0,0 0,0-1,0 1,1-1,-1 1,1-1,-1 0,1 0,0 1,0-1,-1 0,1 0,0 0,0 0,0 0,-1 0,1 0,0 0,0 0,0 0,0 0,0 0,0 0,0 0,0 0,0 1,0-1,0 0,0 0,0 0,0 0,1 0,-1 1,0-1,1 1,-1-1,1 0,-1 1,0 0,1 0,0 0,0 0,-1-1,0 1,1 0,0 0,-1-1,0 1,0 0,1-1,-1 0,0 1,0-1,1 1,-1-1,0 0,0 0,0 0,0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448 584,'2'0,"-4"0,2 0,-1 0,1 0,0 0,0 0,0 0,0 0,0 0,0 0,0 0,0 0,0 0,0 0,0 0,0 0,0 0,0 0,0 1,0-1,0 1,0-1,1 1,-1-1,0 1,0 0,1 0,-1-1,1 1,-1 0,1 0,-1 0,1 0,-1-1,0 1,1 0,-1-1,0 1,1-1,-1 0,0 0,0 1,0-1,0 0,1 0,-1 1,0-1,0 0,0 0,0 0,0 0,0 0,1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1024 337,'2'0,"-4"0,2 0,0 0,0 0,0 0,0 0,0 0,0 0,0 0,1 0,-1 0,0 0,0 0,0 0,0 0,0 0,0 0,0 0,0 0,0 0,0 0,0 0,0 0,0 0,0 0,0 0,0 0,0 0,0 0,-1 0,1 0,-1 0,1 0,0 1,-1-1,1 0,-1 0,1 0,0 0,-1 0,1 0,0 1,0-1,-1 0,1 0,0 0,0 0,0 0,-1 0,1 0,0 1,0-1,0 0,0 0,0 0,0 0,0 0,1 1,-1-1,0 0,0 0,1 1,-1-1,0 0,1 0,-1 0,0 1,1-1,-1 0,0 0,0 0,0 1,1-1,-1 0,0 0,0 0,1 0,-1 1,0-1,0 0,0 0,0 0,0 0,0 0,0 0,1 1,-1-1,0 0,0 0,0 0,0 0,0 1,0-1,0 0,0 0,-1 0,1 0,0 1,0-1,0 0,-1 0,1 0,0 0,0 0,-1 0,1 1,0-1,-1 0,1 0,0 0,-1 0,1 0,0 0,-1 0,1 0,0 0,0 0,0 0,-1 0,1 0,0 0,0 0,-1 0,1 0,0 0,0 0,0 0,0 0,-1 0,1 0,0 0,0 0,0 0,0 0,0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440 562,'2'0,"-4"0,2 0,0 0,0 0,0 0,0 0,0 0,0 0,0 0,0-1,0 1,0 0,0 0,0 0,0 0,0 0,0 0,0 0,0 0,0 0,0 0,0 0,0 0,0 0,0 0,0 0,0 0,0 0,0 0,0 0,0 0,0-1,0 1,0 0,0 0,0 0,0 0,0 0,0 0,0 0,1 0,-1 0,0 0,0 0,0 0,0 0,0 0,0 0,0 0,0 0,0 0,0 0,-1 0,1 0,0 0,-1 1,1-1,-1 1,1-1,-1 1,1-1,-1 0,1 0,0 1,0-1,0 0,-1 0,1 0,0 0,0 0,0 0,0 0,0 0,0 0,0 0,0 0,0 0,0 0,0 0,0 0,0 0,1-1,-1 1,0 0,0-1,1 1,-1 0,0 0,0 0,0 0,0 0,0-1,0 1,1 0,-1 0,0 0,0 0,0 0,0 1,0-1,0 0,0 1,0-1,0 1,0-1,0 1,0 0,0-1,0 2,0-1,0 0,0 0,0 0,0-1,-1 1,1-1,0 1,0-1,0 0,0 0,0 0,0 1,0-1,0 0,0 0,1 0,-1 0,0 1,0-1,0 0,0 0,1 0,-1 0,0 0,1 0,-1 0,0 0,0 1,0-1,1 0,-1 0,0 0,0 0,0 0,1 0,-1 0,0 0,0 0,0 0,0 0,0 0,0 0,0 0,0 0,0 0,0 0,1 0,-1 0,0 0,0 0,0 0,0 0,0 0,0 0,0 0,0 0,0 0,0 0,0 0,0 0,0 1,-1-1,1 0,-1 0,0 0,-1 0,0 0,1 0,0 0,0 0,1 0,-1 0,1 0,-1 0,1 0,0 0,0 0,0 0,-1 0,1 0,0 0,0 0,0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545 555,'2'0,"-4"0,2 0,0 0,0 0,0 0,0 0,0 0,0 0,0 0,-1 1,0 0,0 0,-1 1,-1 0,2 0,-2 0,1 0,1-1,0 0,-1 0,1 0,0 0,0-1,0 1,0 0,1-1,-1 1,1-1,0 0,-1 0,1 0,0 1,0-1,0 0,0 0,0 0,0 0,0 0,0 0,0 0,0 0,0 0,0 0,1 0,-1 1,1-1,-1 0,1 1,1 0,-1-1,0 1,0-1,0 1,0 0,0-1,0 1,0-1,0 1,0-1,-1 1,1-1,0 1,-1-1,1 0,-1 1,0-1,1 0,-1 0,0 1,0-1,1 0,-1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520 586,'2'0,"-4"0,2 0,0 0,0 0,0 0,0 0,0 0,0 0,0 0,0 0,1 1,-1-1,1 1,0-1,-1 1,1-1,0 1,0-1,1 2,-1-1,0-1,-1 1,1-1,-1 0,1 1,0-1,0 1,-1-1,1 0,0 0,-1 0,0 0,1 0,-1 0,0 0,2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552 563,'2'0,"-4"0,2 0,0-1,1 1,-1 0,0 0,0 0,0-1,0 1,0 0,1 0,-1 0,0 0,0 0,1 0,-1 0,1 0,-1 0,1 1,-1-1,0 1,0-1,0 1,0-1,1 1,-2 0,1 0,0 0,0 0,-1 0,1 0,0 0,-1 0,0-1,1 1,-1 0,1 0,-1-1,1 1,-1-1,1 1,-1-1,1 0,0 0,0 1,0-1,-1 0,1 0,0 0,0 0,0 0,0 0,0 0,0 0,0 0,0 1,1-1,-1 0,0 0,0 0,1 0,0 0,1 0,-2 0,1 1,0-1,0 0,-1 0,1 0,0 0,-1 0,1 0,0 0,-1 0,0 0,1 0,-1 0,0 0,0 0,1 0,-1 0,0 0,0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619 578,'2'0,"-4"0,2 0,0 0,0 0,0 0,0 0,0 0,0 0,0 0,0 0,0 0,0 0,0 0,0 0,0 0,0 0,0 0,0 0,0 0,0 0,0 0,0 0,0 0,1 0,0 0,0 0,0 0,0 0,0 0,1 0,-1 0,1 0,-1 0,1 0,-1-1,1 1,-1 0,1 0,-1 0,0 0,0 0,0 0,1 0,-2 0,0 0,0 0,1 0,-1 0,0 0,0 0,0 0,0 0,0 0,0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625 570,'2'0,"-4"0,1 0,1 0,0 0,0 0,0 0,0 0,1 0,-1 0,2 0,0 0,-1 0,0 0,2-1,-1 1,-1 0,2 0,-2 0,1 0,-1-1,0 1,0 0,0 0,-1 0,1 0,-1 0,1 0,-1-1,0 1,0 0,0 0,0-1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648 561,'2'0,"-4"0,2 0,0 0,0 0,0 0,1 0,-1 1,1-1,-1 1,1-1,0 0,0 1,-1 0,1-1,-1 1,1 0,-1-1,1 1,-1 0,0-1,0 1,0 0,0-1,0 1,0 0,-1 0,0 1,0-1,0 0,0-1,1 1,-1 0,0 0,0-1,1 1,-1-1,0 1,0 0,1-1,0 0,0 0,-1 0,1 0,0 1,0-1,0 0,0 0,0 0,0 0,0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687 552,'2'0,"-4"0,2 0,0-1,0 1,0 0,0 0,0 0,0 0,0 0,0 0,0 0,0 0,0 0,0 0,0 1,0-1,0 1,0-1,0 1,0-1,0 3,0-2,0 0,0 0,0 0,0 0,0 1,0-1,0 0,0 0,0 0,0 1,0-2,0 1,0 0,0-1,0 1,0-1,0 1,0-1,1 1,-1-1,0 0,0 0,0 1,0-1,0 0,0 0,0 0,0 1,0-1,0 0,0 0,0 0,0 0,0 0,0 0,0 0,0 0,0-1,0 1,0-1,0 0,0 0,1 0,-1-1,0 1,0 0,1 0,-1-1,1 1,-1 0,1 0,-1-1,1 1,0-1,-1 1,1 0,-1 0,1 0,-1 0,0 1,1-1,-1 1,0-1,1 1,-1 0,0 0,0-1,1 1,-1 0,0 0,1 0,-1 0,1 1,-1-1,1 0,0 0,-1 0,1 1,0-1,0 1,-1-1,0 0,1 0,0 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714 535,'2'0,"-4"0,2 0,0 0,0 0,1 0,-1 0,0 0,0 0,0 0,0 0,0 0,-1 1,0-1,0 0,0 0,-1 1,1-1,-1 0,1 0,-1 1,0-1,0 0,0 1,0-1,-3 0,4 0,-1 1,1-1,-1 0,1 0,1 0,-1 0,0 0,1 0,-1 0,1 0,0 0,0 0,0 0,-1 0,1 0,0 0,1 0,-1-1,2 1,-2-1,3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712 528,'2'0,"-4"0,2 0,0 0,0 0,0 0,1 0,-1 0,0 0,1 1,-1-1,0 0,1 0,0 1,0-1,-1 1,2-1,-2 1,1-1,-1 0,1 0,-1 1,0-1,1 0,-1 0,0 1,0-1,0 0,0 0,-1 1,1-1,-1 1,1-1,-2 1,2-1,-1 1,0-1,0 1,1-1,-1 1,0-1,1 1,0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327 518,'2'0,"-3"0,1 0,0 0,0 0,0 0,0 0,0 0,0 0,0 0,0 0,0 0,1 0,-1 0,0 0,0 0,0 0,0 0,0 0,0 0,1 0,-1 0,0-1,0 1,0 0,0 0,0 0,0 0,1 0,-1 0,0 0,0 0,0 0,0 0,0 0,0 0,0 0,0 0,0 0,0 0,0 0,0 0,1 0,-1 0,0 0,0 0,0 0,0 0,0 0,0 0,0 0,0 0,0 0,0 0,0 0,0 0,0 0,0 0,0 0,0 0,1 0,-1 0,0 0,0 0,0 0,0 0,0 0,0 0,0 0,0 0,0 0,0 0,0 0,0 0,0 0,0 0,0 0,0 0,0 0,0 0,0 0,-1 0,-1 0,1 0,0 0,1 0,-2 0,1 0,0-1,0 1,-1 0,1 0,0 0,-1 0,1 0,0 0,-1 0,1-1,0 1,-1 0,1 0,0 0,0 0,0 0,0 0,0-1,0 1,0 0,0 0,1 0,-1 0,0 0,-1 0,1 0,1-1,0 1,-1 0,1 0,0 0,-1 0,1 0,0 0,-1 0,1 0,0 0,0 0,0 0,0 0,0 0,-1 0,1 0,0 0,0 0,0 0,0 0,0 0,0 0,0 0,0 0,0 0,0 0,0 0,1 1,0-1,-1 0,1 1,0 0,0-1,0 1,0-1,0 2,0-2,0 1,-1-1,1 1,1 0,-2 0,1-1,-1 1,1 0,-1-1,0 1,1-1,-1 1,0-1,0 1,1-1,-1 1,0-1,0 1,0 0,0 0,0-1,0 1,0 0,0 0,0 0,0-1,-1 2,1-1,0 0,-1 0,1 0,-1 0,1 0,-1 1,0 0,0-1,1 0,-1 0,1 0,-1 0,0 0,0 1,0-1,0 0,1 0,-1 0,-1 1,2-1,-1-1,1 1,-1 0,0 0,1 0,-1 0,1-1,0 1,-1-1,1 1,0 0,-1-1,1 0,0 1,0-1,0 1,-1-1,1 1,0-1,0 0,-1 1,1-1,0 0,0 1,0-1,0 0,0 0,-1 0,1 0,0 1,0-1,0 0,0 0,0 0,0 0,0 0,0 0,0 0,0 0,0 0,0 0,1 0,-1 1,1-1,0 0,-1 0,1-1,0 1,-1 0,1 0,0 0,0 0,0 0,0 0,0 0,1 0,-1 0,0-1,1 1,-1 0,1 0,-1 0,0 0,1-1,-1 1,1 0,1 0,-2 0,0 0,0-1,0 1,0 0,0 0,0 0,-1 0,1 0,0 0,-1 0,1 0,-1 0,1 0,0 0,0 0,-1 0,1 0,-1 0,1 0,0 0,-1 0,0 0,1 0,-1 0,0 0,1 0,-1 0,0 0,0 0,0 0,1 0,-1 0,0 0,0 0,0 0,0 0,1 0,-1 0,0 0,0 0,0 0,0 0,0 0,1 0,-1-1,0 1,0 0,0 0,0 0,1 0,-1 0,0 0,0 0,0 0,0 0,0 0,0 0,0 0,1 0,-1 0,0 0,0 0,0 0,0 0,0 0,0 0,0 0,1-1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718 554,'2'0,"-4"0,2 0,0-1,0 1,0 0,0 0,0 0,0 0,0 0,0 0,0 0,0 0,0 0,0 0,0 0,0 1,-1-1,1 1,0 0,-1 0,1 0,-1 0,1 1,-1-1,1 0,-1 1,1 1,-1-2,1 1,0-1,0 1,0 0,0-1,0 1,0-1,0 0,1 0,0 2,-1-2,0 0,0-1,1 1,-1-1,0 1,1-1,-1 1,0-1,2 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730 558,'2'0,"-4"-1,2 1,0 0,0 0,0 0,0 0,0 0,0 0,0 0,0 0,0 0,0 0,0 0,0 0,0 0,0 0,0 0,0 1,0-1,0 1,0 1,0-1,0-1,0 1,1 0,-1 0,0 0,0 0,0-1,0 1,1-1,-1 1,0 0,0-1,0 0,1 0,-1 1,0-1,0 0,1 0,-1 0,0 0,0-1,0 1,1 0,-1 0,0-1,1 0,-1 1,0-1,0 0,0 1,1-1,-1 1,0-1,0 1,0-1,0 1,0 0,0-1,1 1,-1 0,0-1,0 1,0 0,0 0,0 0,0 0,0 0,0 0,0 0,0 0,0 0,0 0,0 3,0-1,0-1,0 0,0 0,0 1,-1 0,1 0,0 1,0 0,0-2,0 1,0-1,-1 4,0-1,1-3,0 0,-1 0,1 0,0-1,-1 1,0 0,1 0,-1-1,1 0,-1 0,0 0,1 0,0-1,-1 1,1 0,-1-1,1 1,0 0,0-1,-1 0,1 0,0 1,0-1,0 0,0 1,1-1,0-1,0-1,0 2,0 0,0 0,0 1,1-2,0 1,-1 1,0-1,0 1,-1 0,1-1,0 1,0 0,0 0,0 0,-1 0,1 0,1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751 546,'2'0,"-5"0,3 0,0 0,0 0,0 0,0-1,0 1,0 0,0 0,0 1,0-1,0 1,0-1,1 2,0-1,-1 0,1 1,-1-1,1 0,-1 1,1 0,0 2,0-1,-1 0,0-1,0-1,0 1,0-1,-1 1,0 0,1 0,-1-1,0 0,1 0,-1 0,1-1,-1 1,1-1,-1 1,1-1,0 0,0 1,0-1,0 0,0 0,-1 0,1 0,0 0,0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790 576,'2'0,"-4"0,2 0,0 0,0 0,0 0,0 0,0 0,0 0,0 0,0 0,0 0,0 0,0 0,0 0,0 0,0 0,-1 0,1 0,0 0,-1 0,0 0,0 0,0 0,0 0,0 0,0 0,0 0,1 0,-1 0,1 0,-1 0,1 0,-1 0,1 0,0 0,0 0,0 0,-1 0,1 0,0 0,0 0,0 0,0 0,-1 0,1 0,0 0,0 0,0 0,0 0,2-1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791 568,'2'0,"-4"0,1 0,1 0,0 0,-1 0,0 0,0 0,0 0,0 0,0 0,0 0,1 0,-1 0,0 0,0 0,1 0,-1 0,1 0,0 0,-1 0,1 0,0 0,0 0,0 0,-1 0,1 0,0 0,0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821 558,'2'0,"-4"-1,2 1,0 0,0 0,0 0,0-1,0 1,0 0,1 0,-1 0,0 0,0 0,0 0,0 0,0 0,0 0,0 0,0 0,0 0,0 0,0 0,0 0,0 0,-1 0,1 1,0 0,0-1,-1 2,0 0,0-1,1 0,0 0,-1 0,1 1,-1 0,1-1,0-1,-1 1,1 1,0-2,0 1,1-1,-1 1,0 0,1-1,-1 1,1 0,0-1,-1 0,3 2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820 549,'2'0,"-4"0,2 0,0 0,0 0,0 0,0 0,0 0,0 0,0 0,0 0,0-1,0 1,0 0,0 0,0 0,0 0,0 0,0 0,0 0,0 0,0 0,0 0,0 0,0 0,0 0,0 0,0 0,0 0,0 0,0 0,-1 0,1 0,0 0,0 0,0 0,0 0,0 0,0 0,0 0,0 0,0 0,0 0,0 0,0 0,0 0,0 1,1-1,-1 0,0 0,0 0,0 0,0 0,0 0,0 0,0 0,0 0,0 0,0 0,0 0,0 0,0 0,0 0,0 0,0 0,0 0,0 0,-1 0,1 0,0-1,0 1,0 0,0 0,1 0,-1 0,0 0,0 0,0 0,0 0,0 0,0 0,0 0,0 0,0 0,0 0,0 0,0 0,0 0,0 0,0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827 531,'2'0,"-4"0,2 0,0 0,0 0,0 0,0 0,0 0,0 0,0 0,0 0,0 0,0 1,1-1,-1 1,0 0,1 0,-1-1,1 1,-1 0,0-1,0 0,0 0,0 1,0-1,0 0,1 0,-1 0,0 0,0 0,0 0,0 0,-1 0,1-1,0 1,0-1,-1 1,1-1,0 1,0-1,-1 0,1 1,-1-1,1 1,0 0,0-1,0 1,0 0,-1 0,1-1,0 1,0 0,0 0,0 0,0 0,0 0,-1 0,1 0,-1 1,1-1,-1 0,1 1,-1-1,1 1,-1 0,0-1,1 1,-1-1,1 1,-1-1,1 1,-1-1,1 0,0 1,0-1,0 0,0 0,0 2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838 568,'2'0,"-4"0,2 0,0 0,0 0,0 0,0 0,0 0,-1 0,1 0,0 0,0 0,0 0,0 0,0 0,1 0,-1 0,1 0,0 0,0 0,0-1,1 1,-1 0,0 0,0-1,0 1,1 0,-2 0,1 0,1-1,-2 1,1 0,-1 0,1 0,-1 0,0 0,0 0,0 0,1 0,-1 0,0 0,0 0,0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848 558,'2'0,"-4"0,1 0,1 0,0 0,0 0,0 0,0 0,0 0,0 0,0 0,0 0,0 0,0 0,0 0,0 0,0 0,0 0,0 0,0 0,0 0,0 0,0 0,0 0,0 0,0 0,0 0,0 0,0 0,0 0,0 0,0 1,0-1,0 0,0 0,0 0,0 0,0 0,0 0,0 0,0 0,0 0,0 0,0 0,0 0,0 0,-1 0,1 0,0 0,0 0,0 0,0 0,0 0,0 0,0 0,0 0,0 0,0 0,0 0,0 0,0 1,0-1,0 0,0 1,0-1,0 1,0-1,0 1,0 0,0 0,0 0,0 0,0 0,0-1,0 1,0-1,0 1,0 0,0-1,0 1,0-1,0 1,0-1,0 0,0 1,0-1,0 0,0 0,0 0,0 1,0-1,0 0,0 0,0 0,0 0,0 0,0 0,0 0,0 0,0 0,2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301 596,'2'0,"-4"0,2 0,0 0,0 0,0 0,0 0,0 0,0 0,0 0,0 0,0 0,0 0,0 0,0-1,0 1,0 0,0 0,0 0,0 0,0 0,0 0,0 0,0 0,0 0,0 0,0 0,0 0,0 0,0 0,0 0,0 0,0 0,0 0,0 0,0 0,0 0,0 0,0 0,0 0,0 0,0 0,0 0,0 1,0-1,0 0,-1 1,1 0,0 0,0 0,0-1,0 1,0 0,0 0,0 0,0 0,0 0,1 0,-1-1,0 1,0 0,0-1,0 1,1 0,-1 1,0-2,0 1,1-1,-1 0,0 0,0 1,1-1,-1 0,1 0,-1 0,1 0,-1 0,4-1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874 557,'0'-1,"0"1,0 0,0 0,0 0,0 0,0 0,0 0,0 0,0 0,0 0,0 0,0 0,0 0,0 0,0 0,0 0,0 0,0 0,0 0,0 0,0 0,0 0,0 0,0 0,0 1,0 0,0-1,0 1,0 0,1 0,-1 1,0-2,0 1,1 0,-1-1,0 1,0-1,1 2,-1-2,0 0,0 1,1-1,-1 0,0 0,0 1,0-1,1 0,-1 0,0 0,0 0,1 0,-1 0,0 0,1 0,-1-1,1 1,-1-1,1 0,0 0,-1 1,1-1,-1 0,0 0,0 1,1-1,-1 0,0 1,0-1,0 1,0-1,0 1,0 0,0 0,0-1,0 1,0 0,0 0,0 0,0 0,0 0,0 0,0 0,0 0,0 0,0 0,0 0,0 1,1 0,-1-1,0 1,-1 1,1-1,0 0,0 1,0-1,0 0,0 0,0 0,0 0,0 1,0-1,-1 0,1 0,0 0,0 0,0 0,0 0,0 0,0 0,0 0,0 0,-1 1,1 0,0-2,0 1,-1 0,1 0,0 0,0-1,-1 2,1-2,0 1,0-1,-1 1,1-1,0 1,-1-1,1 1,-1-1,1 0,0 1,-1-1,1 0,-1 0,1 0,0 0,-1 0,1 0,-1 0,1-1,0 1,-1-1,1 1,0-1,-1 0,1 1,0-2,0 1,0 0,0 0,1 0,-1 0,1-1,0 2,0-1,0 0,0 0,0 0,1-1,0 1,-1 1,2-1,-2 0,0 1,0-1,0 1,0 0,-1 0,1 0,0-1,0 1,-1 0,3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918 563,'2'0,"-4"0,2 0,0 0,0 0,0 0,0 0,0-1,0 1,0 0,-1-1,2 1,-1-1,0 1,0 0,0 0,0-1,0 1,0-1,0 1,0 0,0 0,1 0,-1-1,0 1,0 0,0 0,0 0,0 1,0-1,0 1,0 0,0 0,0 0,0 0,0 0,0 1,0 0,-1 0,1 0,0-1,0 1,-1 0,1 0,0 0,0-1,0 1,0-1,0 1,0-1,-1 1,1-1,0 2,0-1,-1 0,1 0,0-1,-1 1,1-2,0 1,-1 0,1-1,-1 1,1-1,-1 1,0-1,0 0,0 1,0-1,0 0,0-1,0 1,0 0,0-1,0 1,1-1,-1 0,0 0,1-1,1 0,-1 1,1-1,-1 1,1 0,1-1,-1 1,1 0,-1 1,0-1,2-1,-2 1,0 1,0-1,1 0,-1 0,1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920 546,'2'0,"-4"0,2 0,0 0,0 0,0 0,0 0,0 0,0 0,0 0,0 0,0 0,0 0,0 0,-1 0,1 0,0 0,0 0,0 0,0 0,0 0,0 0,0 0,0 0,0 0,0 0,0 0,0 0,0 0,0 0,0 0,0 0,0 1,0-1,0 0,0 0,0 0,0 0,0 0,0 0,0 0,0 0,0 0,0 0,0 0,0 0,0 0,0 0,0 0,0 0,0 0,0 0,0 0,0 0,0 0,0 0,0 0,0 0,0 0,0 0,0 0,0 0,0-1,0 1,0 0,1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926 524,'2'0,"-4"0,2-1,0 1,0 0,0 0,0 0,0 0,0 0,0 0,0 0,0 0,1 1,-1 0,0-1,0 0,1 1,-1-1,0 1,0-1,1 1,-1-1,0 1,0-1,1 0,-1 0,0 0,0 1,0-1,0 0,0 0,0 0,0 0,0 0,0 0,0 0,0 0,0-1,0 1,0-1,-1 0,1 1,0-1,-1 1,1-1,0 1,-1-1,1 1,0 0,0 0,0 0,-1-1,1 1,0 0,0 0,0 0,-1 0,1 0,0 0,-1 0,1 0,0 1,-1-1,1 0,0 0,-1 0,1 1,0-1,-1 0,1 1,0-1,-1 0,1 1,0-1,-1 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105 672,'0'-1,"0"1,0 0,0 0,0 0,0 0,0 0,0 0,0 0,0 0,0 0,0 0,0 0,0 0,0-1,0 1,0 0,0 0,0 0,0 0,0 0,0 0,0 0,0 0,0 0,0 0,0 0,0 0,0 1,0-1,1 1,-1 0,0-1,0 1,1 0,-1-1,0 2,1-2,-1 2,0-1,0 0,0-1,0 1,0-1,0 0,0 1,1-1,-1 0,0 0,0 0,0 1,0-1,0 0,0 0,0 0,0 1,0-1,0 0,0 0,0 0,0-1,0 1,0-1,0 0,0 0,0 0,0 1,0-1,0 0,0 0,1 0,-1 1,0-1,0 0,1 1,-1-1,0 1,1-1,-1 1,0-1,1 1,-1-1,1 1,-1 0,1 0,-1 0,1 0,-1-1,2 1,-2 0,1 0,-1 0,1 0,-1 0,0 0,1 0,-1 1,0-1,1 0,-1 0,0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137 653,'2'0,"-4"0,2 0,0 0,0 0,0 0,0 0,0 0,0 0,0 0,0 0,0 1,-1 0,1 0,0 0,-1-1,1 1,-1 1,1-1,-1-1,1 1,0-1,0 0,0 0,-1 1,1-1,0 0,0 0,0 0,0 1,0-1,0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123 655,'2'0,"-4"0,2 0,0 0,0 0,0 0,0 0,0 0,0 0,0 0,-1 0,1 0,-2 0,1 0,-1 1,1-1,0 0,-1 0,1 0,0 0,-1 1,1-1,0 0,-1 0,1 0,0 0,0 0,1 0,-1 0,1 0,-1 0,0 1,1-1,-1 0,1 0,0 0,0 0,0 0,0 0,-1 0,1 0,0 0,0 0,0 0,0 0,0 0,2-1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116 649,'2'0,"-4"0,2 0,0 0,1 0,-1 0,0 0,0 0,0 0,0 0,0 0,0 0,1 1,0-1,-1 0,1 0,-1 1,1-1,-1 0,0 1,1-1,-1 1,1-1,-1 1,1-1,-1 0,0 1,0-1,0 0,1 1,-1-1,0 0,0 1,0-1,0 0,-1 1,0 0,1 0,0-1,-1 0,1 0,0 1,-1-1,1 0,0 0,0 0,0 0,0 0,-1 0,1 0,0 1,0-1,0 0,0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133 687,'2'0,"-4"0,2 0,0 0,0 0,0 0,0 0,0 0,0 0,0 0,0 0,0 0,0 0,0 0,1 0,-1 0,1 0,-1 0,1 0,1 0,-1 0,1-1,-1 1,0 0,0 0,0 0,0 0,0 0,-1 0,1 0,-1 0,0 0,0 0,1 0,-1 0,0 0,0 0,0 0,0 0,0 0,1 0,-1 0,0 0,0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139 680,'2'0,"-4"0,2 0,0 0,0 0,0 0,0 0,0 0,0 0,0 0,1 0,0 0,1 0,-1 0,0 0,0 0,1 0,-1 0,0 0,-1 0,1 0,0 0,-1 0,0 0,1 0,0 0,-1 0,0 0,0 0,0 0,0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301 586,'2'0,"-4"0,2 0,0 0,0 0,0 0,0 0,0 0,0 0,0 0,0 0,0 0,0 0,0 0,0 0,0 0,0 0,0 0,0 0,0 0,0 0,0 0,0 0,0 0,0 0,0 0,0 0,0 0,0 0,0 0,0 0,0 0,0 0,0 0,0 0,0 1,0-1,0 0,0 0,0 0,0 0,0 0,0 0,0 0,0 0,0 0,0 0,0 0,0 0,0 0,0 0,0 0,0 0,0 0,0 0,0 0,0 0,0 0,0 0,0 0,0 0,0 0,0 0,0 0,0 0,0 0,0-1,-1 1,1 0,0 0,0 0,0 0,0 0,0 0,0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183 683,'2'0,"-4"0,2 0,0 0,0 0,0 0,0 0,0 0,0 0,0 0,0 0,0 0,0 0,0 0,0 0,0 0,0 0,0 0,0 0,0 0,0 0,0 0,0 0,0 0,0 0,-1 0,1 0,0 0,0 0,0 0,0 0,0 0,0 0,0-1,0 1,0 0,0 0,0 0,1-1,-1 1,0-1,0 1,0 0,0-1,1 1,-1 0,0-1,0 1,0 0,0 0,1-1,-1 1,0 0,0 0,0 0,0-1,0 1,0 0,0 0,0 0,0 0,0 0,0 0,0 0,0 0,1 0,-1 0,0 1,0 0,1 0,-1 0,0 0,0 0,0 0,0 0,0 0,1 3,-1-3,0 1,0-1,0 0,0 1,0-1,0 0,0 0,0 2,-1-1,1-1,0-1,0 2,0-1,-1 0,1 0,-1 0,1-1,0 1,-1 0,1-1,-1 0,1 1,0-1,0 0,-1 0,1 0,-1 0,1 0,0 0,-1 0,1 0,0 0,0 0,-1-1,1 1,0-2,0 2,0-2,2 0,-1 1,0 0,1-1,0 1,-1 0,1 0,-1 0,0 0,0 0,0 1,2-2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181 672,'2'0,"-4"-1,2 1,0 0,0 0,0 0,0 0,0 0,0 0,0 0,0 0,0 0,0 0,0 0,0 0,0 0,0 0,0 0,0 0,0 0,0 0,0 0,0 0,0 0,0 0,0 0,0 0,0 0,0 0,0 0,0 0,0 0,0 0,0 0,0 0,0 0,0 0,0 0,0 0,0 0,0 0,0 0,0-1,0 1,0 0,0 0,0 0,0 0,0 0,0 0,0 0,0 0,0 0,0 0,0 0,1 0,-1 0,0 0,0 0,0 0,0 0,0 0,0 0,0 0,0 0,0 0,0 0,0 0,0 0,1 0,-1 0,0 0,0 0,0 0,0 0,0 0,0 0,0 0,0 0,0 0,0 0,0 0,0 0,0 0,0 0,0 0,0 0,0 0,0 0,0 0,0 0,0 0,0 0,0 0,0 0,0-1,0 1,0 0,0 0,0 0,0 0,0 0,1 0,-1 0,0 0,0 0,0 0,0 0,0 0,0 0,0 0,0 0,0 0,0 0,0 0,0 0,0 0,0 0,0 0,0 0,0 0,0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192 649,'2'0,"-4"0,2 0,0 0,0 0,0-1,0 1,0 0,0 0,0 0,0 0,0 0,0 0,0 0,0 0,0 0,1 1,-1-1,0 0,0 0,1 0,-1 0,0 1,0-1,0 0,0 0,0 0,0 0,0 0,0 0,0 0,0 0,0 0,0 0,0 0,0 0,0 0,0 0,0 0,-1-1,1 1,-1-1,1 1,0 0,-1-1,1 1,0 0,-1 0,1 0,0-1,0 1,0 0,-1 0,1 0,0 0,0 0,0 0,0 0,0 0,-1 0,1 0,-1 0,1 0,0 1,-1-1,0 1,1-1,-1 0,1 1,-1-1,1 0,-1 1,1-1,0 1,-1-1,1 0,0 0,0 0,-1 1,1-1,0 0,0 0,0 0,0 0,0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216 691,'2'0,"-4"0,2 0,0 0,0 0,0 0,0 0,1 0,0-1,0 1,0 0,0 0,0 0,0 0,2-1,-1 1,1 0,-2 0,1 0,1 0,-2-1,0 1,1 0,-1 0,0 0,-1 0,1 0,-1 0,1 0,-1 0,0 0,0 0,0 0,1 0,-1 0,0 0,0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229 685,'2'0,"-4"0,2-1,0 1,0 0,1 0,0 0,0 0,0 0,1-1,1 1,-3 0,1 0,1 0,-1 0,0 0,0-1,-1 1,1 0,-1 0,1 0,0 0,-1 0,0 0,0 0,0 0,0 0,0-1,0 1,0 0,0 0,0-1,0 1,-1 0,1 0,0-1,0 1,0 0,0 0,0 0,0 0,0 0,0 0,0 0,1 0,-1 0,0 0,1 0,0 0,-1 1,1-1,0 1,0-1,0 0,-1 1,1-1,-1 1,0-1,1 1,-1 0,0-1,0 1,0 0,-1-1,1 1,-1 0,1-1,-1 1,0 0,1-1,-1 1,1-1,-1 1,1-1,0 0,0 0,0 0,-1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278 661,'2'0,"-4"0,2 0,0 0,0 0,0 0,0-1,0 1,0 0,0 0,0 0,0 0,0 1,0-1,0 1,1 0,-1 0,1 0,-1 1,0-1,1 1,-1-1,0 1,1 0,-1 0,0-1,0 2,0-2,1 1,-1-1,0 0,0 0,0 0,0 2,0-3,0 0,0 1,0-1,0 0,0 1,0-1,0 0,1 0,-1 0,1 0,0-1,2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297 670,'2'0,"-4"0,2 0,0 0,0 0,1-1,-1 1,0 0,0 0,0 1,0 0,0 0,0-1,0 1,0 0,0 0,1 1,-1-1,0 1,0-1,0 0,0-1,0 1,0 0,0-1,0 0,0 0,0 1,0-1,0 0,0 0,0 0,0 0,0 0,0 0,0 0,0 0,0-1,0 0,0 0,0 0,1 0,-1 1,0-1,1-1,-1 2,1-1,-1 0,1 0,-1 1,1 0,-1-1,1 1,0-1,-1 1,1 0,-1 0,1 0,-1 0,1 0,-1 0,0 0,2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312 656,'2'0,"-4"0,2 0,0 0,0 0,0 0,0 0,0 0,0 0,0 0,0 0,0 0,0 0,0 0,0 0,0 0,0 0,0 0,0 0,-1 0,0 0,0 0,0 0,0 0,-1 1,1-1,-1 0,1 0,0 0,-1 0,1 0,-1 0,1 0,0 0,0 0,0 0,1 0,-1 0,1 0,-1 0,0 0,1 0,0 0,0 0,0 0,-1 0,1 0,0 0,0 0,0 0,0 0,2-1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303 652,'2'0,"-4"0,2 0,0 0,0 0,0 0,1 0,-1 0,1 1,-1-1,1 0,-1 0,1 0,-1 1,1-1,2 1,-3-1,1 1,-1-1,1 0,-1 0,1 1,-1-1,0 0,1 0,-1 1,0-1,0 0,0 0,0 0,0 1,0-1,0 0,0 0,-1 1,1-1,0 0,-1 1,1-1,0 0,-1 0,1 1,0-1,-1 0,1 0,0 1,0-1,-1 0,1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323 664,'2'0,"-4"0,2 0,0 0,0 0,0 0,0 0,0 0,0 0,0 0,0 0,-1 0,1 0,-1 0,1 1,-1-1,1 1,0-1,-1 0,0 1,1-1,0 0,-1 1,1-1,0 0,0 0,-1 1,1-1,0 0,0 0,0 0,0 0,0 0,0 0,0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314 615,'2'0,"-4"0,2 0,0 0,0 0,0 0,-1 0,1 0,0 0,0 0,0 0,0 0,1 0,0 0,-1 0,1 0,0 0,-1 0,1 0,0-1,-1 1,2 0,-2 0,1 0,-1 0,1 0,-1 0,0 0,1 0,-1 0,1 0,-1 0,0 0,0 0,0 0,1 0,-1 0,0-1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329 653,'2'0,"-4"-1,2 1,0 0,0 0,0 0,0 0,0 0,0 0,1 1,-1-1,1 2,-1-2,1 1,-1 1,1-1,-1 0,0 1,1-1,-1 3,0-3,1 1,-1 0,0 0,0-1,0 1,0 0,0-1,0 2,0-2,0 1,0 0,1-1,-1 0,0 0,0-1,0 1,0-1,0 1,0-1,0 0,0 0,0 1,0-1,0 0,0 0,0 0,0 0,0 0,1 0,-1 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352 686,'2'0,"-4"0,2 0,0 0,0 0,0 0,0 0,0 0,0 0,0 0,0 0,0 0,0 0,0 0,0 0,1 0,-1 0,1 0,0 0,0 0,-1 0,1 0,0 0,0 0,-1 0,1 0,0 0,-1 0,0 0,1 0,-1 0,0 0,0 0,1 0,-1 0,0 0,0-1,0 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352 680,'2'0,"-4"0,2 0,0 0,0 0,0 0,0 0,1 0,0 0,1-1,-2 1,1 0,0 0,0 0,0 0,-1 0,1 0,-1 0,1 0,0 0,-1 0,0 0,1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379 666,'2'0,"-4"0,2 0,0 0,0 0,0 0,0 0,-1 0,1 1,0-1,-1 1,0 0,1-1,-1 0,1 0,0 1,0-1,0 0,0 0,0 0,-1 0,1 0,0 0,0 0,0 0,0 0,0 0,0 0,0 0,1-2,-1 1,1 1,-1-1,1 1,-1 0,0-1,1 1,-1 0,0 0,0-1,0 1,0 0,0 0,0 0,0 1,0-1,1 1,-1 0,0 1,0-1,-1 0,1 0,0 0,0 0,0 0,0 0,0 0,0 0,0 0,0 0,0 0,0 0,0-1,0 1,0 0,0-1,0 0,0 1,0-1,1 0,-1 0,0 1,0-1,0 0,1 0,-1 0,1 1,-1-1,1 0,-1 0,0 0,1 0,-1 0,0 0,0 0,1 0,-1 0,0 0,0 0,0 0,0 0,0 0,0 0,1 0,-1 0,0 0,-1 0,0 1,-1-1,1 0,-1 0,1 1,-2-1,1 0,1 0,0 0,-1 0,1 0,0 0,1 1,-1-1,1 0,-1 0,1 0,0 0,0 0,0 0,0 0,0 0,0 0,0 0,0 0,0 0,0 0,0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440 692,'2'0,"-4"0,2 0,0 0,0 0,0 0,0 0,0 0,0 0,0 0,0 0,0 0,0 0,0 0,0 0,0 0,0 0,0 0,0 0,1 0,0 0,0 0,0 1,0-1,1 0,-1 0,1 0,-1 0,1 0,0 0,-1 0,1 0,1 0,-1 0,1 0,-2 0,0 0,0 0,0 0,-1 0,1 0,-1 0,0 0,1 0,-1 0,0 0,0 0,0 0,0 0,0 0,0 0,-1-1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445 685,'2'0,"-4"0,2 0,0 0,0 0,0 0,0 0,1 0,0 0,2 0,-2 0,0 1,1-1,0 0,-1 0,1 0,-1 0,1 0,-1 0,1 0,-1 0,0 0,0 0,0 0,-1 0,1 0,-1 0,0 0,1 0,-1 0,0 0,0 0,0 0,0 0,0 0,0-1,0 1,-1 0,1-1,0 1,0 0,0 0,0 0,0-1,-1 1,1 0,0 0,0 0,0 0,0 0,1 0,-1 0,0 0,1 0,0 0,-1 0,1 0,0 0,-1 1,1-1,0 0,0 1,-1-1,1 1,-1-1,0 0,0 1,0-1,1 0,-2 1,1 0,0-1,-1 1,0 0,1-1,-1 1,0-1,0 1,1-1,-1 1,1-1,-1 0,1 1,-1-1,1 0,0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529 625,'2'0,"-4"0,2 0,0 0,0 0,0 0,-1 0,1 0,0 0,0 0,-1 0,1 0,-1 0,1 1,-2-1,2 1,-1 0,0 0,1 0,-1 0,0 0,1 0,-1 1,0-1,0 3,1-3,-1 1,1 0,-1 0,1 0,0 0,0 0,-1 3,1-3,0 0,0 0,0 0,0 0,0 0,0 0,0 1,0 1,0-3,0 1,0 0,0-1,-1 1,1-1,0 1,0 1,-1-2,1 2,-1-2,1 1,0-1,-1 1,0 0,0 0,1-1,-1 0,0 1,1-1,-1 0,0 0,-1 2,2-2,-2 0,2-1,-1 1,0-1,0 1,0-1,0 0,0 0,1 0,-1 0,-1 0,1 0,1 0,-2-1,2 1,-1-1,1 1,0 0,-1-1,1 1,0 0,0-1,0 1,0 0,1-1,0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535 667,'2'0,"-4"0,2 0,0 0,0 0,0 0,0 0,0 0,0 0,0 0,0 0,0 0,0 0,0 0,0 0,0 0,0 0,0 0,0 0,0 0,0 0,0 0,0 0,0 0,0 0,0 0,0 0,0 0,0 0,0 0,0 0,0 0,0-1,0 1,0 0,0 0,0 0,1 0,-1 0,0 0,0 0,0 0,0 0,0 0,1 0,-1-1,0 1,1 0,-1 0,1 0,-1 0,0-1,1 1,0 0,-1 0,0 0,1 0,-1 0,1 0,-1 0,0 1,1-1,-1 0,1 0,-1 1,0-1,0 0,1 1,-1-1,0 1,0-1,1 1,-1-1,0 1,0-1,0 1,0-1,0 0,0 1,0-1,0 1,-1 0,1-1,0 1,-1-1,1 1,-1 0,1-1,-1 1,1-1,-1 1,1-1,-1 0,1 1,-1-1,1 0,-1 1,0-1,1 1,-1-1,1 0,0 1,-1-1,1 0,0 0,-1 0,1 0,0 1,0-1,0 0,0 0,-1 0,1 0,0 0,0 0,0 0,0 0,0 0,0 0,0 0,0 0,0 0,0 0,0 0,1 0,-1 0,1 0,-1 0,2 0,-2 0,1 0,0 0,0-1,0 1,0 0,-1 0,1 0,-1 0,0 0,1 1,0-1,-1 0,0 0,1 0,-1 0,1 0,-1 0,0 0,1 0,-1 0,0 0,1 0,-1 0,0 0,1 0,-1 0,0 0,1 0,0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566 667,'2'0,"-4"0,2 0,0 0,0 0,0 0,0 0,0 0,0 0,0 0,0 0,0 0,0 0,0 0,0-1,0 1,0 0,0 0,0 0,0 0,0 0,0 0,1 0,-1 0,0 0,0 0,0 0,0 0,0 0,0 0,-1 0,1 1,0 0,0-1,0 1,-1-1,1 1,0 0,0 0,-1-1,1 1,0 0,0-1,-1 1,1 0,0-1,0 1,0 1,0-1,0 0,0 0,0 0,0-1,0 1,0-1,0 1,0 0,0-1,0 1,1-1,-1 0,0 1,0-1,0 0,0 0,0 1,0-1,0 0,1 0,-1 1,0-1,0 0,0 0,1 1,-1-1,0 0,1 0,-1 1,0-1,0 0,1 0,0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579 671,'2'0,"-4"0,2 0,0 0,0 0,0 0,0 0,0 0,0 0,0 0,0 0,0 0,0 0,0 0,0 0,0 0,0 0,0 1,-1-1,1 0,0 1,-1-1,1 0,0 1,0-1,0 0,0 0,-1 0,1 0,0 1,0-1,0 0,0 0,0 0,0 0,0 0,0 0,0 0,0 0,0 0,0 0,0 0,0 0,0 0,0 0,0-1,0 1,0-1,0 1,0 0,0 0,0 0,0 0,1 0,-1 0,0 0,0-1,0 1,0 0,0 0,0 0,0 0,0 0,0 0,0 0,0 0,0 0,0 0,0 0,0 1,0-1,0 1,0-1,1 0,-1 1,0-1,0 1,0-1,0 1,0-1,0 1,0 0,0-1,0 0,0 1,0-1,0 0,0 1,0-1,0 0,0 1,0-1,0 0,0 0,0 1,0-1,0 0,0 0,0 0,0 0,0 0,1 0,-1 1,0-1,0 0,0 0,1 0,-1 0,0 0,0 0,1 0,-1 0,0 0,0 0,0 0,0 0,1 0,-1 0,0 0,0 0,0 0,0 0,0 0,0 0,0 0,0 0,0 0,0 0,0 0,1 1,-1-1,0 0,0 0,0 0,0 0,-1 0,0 0,1 0,-1 0,0 0,1 0,-1 0,0 0,1 0,0 0,-1 0,1 0,-1 0,1 0,0 0,0 0,-1 0,1 0,0 0,0 0,-1 0,1 0,0 0,0 0,0 0,0 0,0 0,0 0,0 0,0 0,-1-1,1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275 227,'2'0,"-4"0,2 0,0 0,0-1,0 1,0 0,0 0,0 0,0 0,0 0,0 0,0 0,0 1,0-1,0 1,1-1,-1 1,0-1,0 1,0 0,1-1,-1 1,0-1,1 0,-1 0,0 1,0-1,0 0,0 0,1 0,-1 0,1 0,-1-1,0 1,1 0,-1 0,1-1,-1 0,0 1,0 0,1-1,-1 1,0 0,0 0,0-1,0 1,0 0,1 0,-1 0,0-1,0 1,0 0,0 0,0 0,0 0,0 1,-1 0,1 0,0 1,0 0,0-1,0 0,0 1,-1-1,1 1,0 0,0 2,-1-3,1 1,0-1,0 1,-1-1,1 0,-1 0,1 1,0-1,-1-1,1 1,0-1,-1 1,1-1,0 0,-1 1,0-1,1 0,-2 0,2-1,-1 1,0 0,1-1,0 1,-1-1,1 1,0-1,1 0,-1 0,1 0,0 0,0 0,1 0,-1 0,2 0,-1 0,-1 1,1-1,-1 1,1-1,-1 1,0-1,1 1,-1-1,2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317 605,'2'0,"-4"0,2 0,0 0,1 0,0 0,1 0,-2 0,1 0,0 0,0 0,0 0,0 0,0 0,-1 0,1 0,-1 0,3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592 664,'2'0,"-4"0,2 0,0 0,0 0,-1-1,1 1,0 0,0 0,0 0,0 0,0 0,0 0,0 0,0 0,0 0,0-1,0 1,0 0,0 0,0 0,0 0,0 0,0 0,0 0,0 0,0 0,0 0,0 0,0 0,0 0,0 0,0 0,0 0,0 0,0 0,0 0,0 0,0 0,0 0,0 0,0 0,0 0,1 0,-1 1,0-1,0 1,1 0,-1 0,1-1,-1 1,0-1,0 1,1-1,-1 1,0 0,0-1,0 1,1-1,-1 1,0 0,0-1,0 1,0 0,1-1,-1 1,0 0,0 0,0 0,0-1,0 1,0-1,0 1,-1-1,1 1,0 0,0-1,0 1,0-1,-1 1,1-1,0 0,0 1,0-1,-1 1,1-1,0 0,0 1,-1-1,1 0,0 1,-1-1,1 1,0-1,-1 0,1 0,0 1,0-1,-1 0,1 0,0 0,0 0,0 1,0-1,0 0,0 0,0 0,0 0,0 0,0 0,0 0,-1 0,1 0,0 0,0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621 667,'2'0,"-4"0,2 0,0 0,0 0,0 0,0 0,0 0,0 0,0 0,0 0,-1 1,1-1,-1 0,1 0,0 1,0-1,0 0,0 0,0 0,0 0,-1 0,1 0,0 0,0 0,0 0,0 0,0 0,0 0,0 0,0 0,0 0,0 0,0 0,0 0,0-1,1 1,-1 0,0-1,0 1,0 0,0 0,0-1,0 1,0 0,1 0,-1 0,0-1,0 1,0 0,0 0,0 0,0 0,0 0,0 0,0 0,0 0,0 0,0 0,0 0,0 0,0 0,0 0,0 0,0 0,0 1,0-1,0 2,0-1,1 1,-1-1,0-1,0 1,0 1,0-1,0-1,0 1,0 0,0-1,0 1,0-1,0 0,0 1,0-1,0 0,0 0,0 1,0-1,0 0,0 1,0-1,0 0,0 0,0 0,0 0,0 0,0 0,0 1,0-1,0 0,0 0,0 0,0 0,0 0,0 0,0 0,0 0,0 0,0 0,1 0,-1 1,0-1,1 0,-1 0,1 0,-1 0,0 0,1 0,-1 0,0 0,1 0,-1 0,0 0,0 0,0 0,1 0,-1 0,0 0,0 0,0 0,0 0,0 0,0 0,0 0,1 0,-1 0,0 0,0 0,-1-1,0 1,0 0,0 0,1 0,-2 0,1 0,-1 0,0 0,1 0,1 0,-1 0,1 0,-1 0,1 0,0 0,-1 0,1 0,0 0,0 0,0 0,-1 0,1 0,0 0,0 0,0 0,0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656 680,'2'0,"-4"0,2-1,0 1,0 0,0-1,0 1,0 0,0 0,-1-1,1 1,0 0,0 0,-1-1,0 1,1 0,0 0,-1 0,0 0,0 0,0 0,0 0,1 0,0 0,-1 0,1 1,0-1,-1 0,1 0,-1 1,1-1,0 0,0 1,-1-1,1 0,0 2,0-2,0 0,0 1,0-1,0 1,0-1,0 1,0-1,0 0,0 1,0-1,1 1,-1-1,0 0,0 1,0-1,0 0,1 1,-1-1,0 0,0 0,1 0,-1 0,0 0,1 0,-1 0,1 0,-1-1,1 1,0-1,-1 1,1-1,-1 0,1 1,0-1,-1 0,1 0,-1 0,1 0,-1 0,1-1,0-1,0 2,-1 0,0-1,1 1,-1 0,0 0,0-1,1 1,-1-1,0 2,0-1,1 0,-1 0,0 1,0-1,0 0,0 0,0 1,1-1,-1 1,0 0,0 0,0-1,0 1,0 0,0 0,0 0,0 0,0 0,0-1,0 1,0 0,0 0,0 0,0 0,0 0,0 1,0-1,-1 2,1-1,0 0,0 0,0 0,-1 1,1-1,0 0,-1 2,1-2,0 0,0 0,-1 2,1-2,0 0,0 0,0 0,0 0,0 0,0-1,0 1,0 0,0-1,-1 1,1 0,0-1,0 0,0 0,0 1,0-1,0 1,0-1,1 0,-1 0,0 0,0 0,0 0,1 0,1-1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669 673,'2'0,"-4"0,2 0,0 0,0 0,0 0,0 0,0 0,0 0,0-1,1 1,-1 0,0 0,0 0,0 0,0 0,0 0,0 0,0 0,0 0,0 0,-1 1,1-1,0 1,0 0,0-1,0 1,0-1,1 1,-1 0,0 0,0-1,0 0,0 1,0-1,0 0,0 0,0 1,0-1,0 0,0 0,1 0,-1 0,0 0,1 0,-1 0,0-1,1 1,-1-1,1 1,-1-1,1 0,-1 1,0-1,1 0,-1 0,1 1,-1-1,0 1,0 0,0 0,0-1,0 1,0 0,0 0,0 0,0 0,0 0,0 0,0 0,0 0,0 0,1 1,-1-1,0 1,0-1,0 1,0 0,0 0,0 2,0-2,0 2,0-2,0 0,0 1,0-1,0 0,1 1,-1-1,0 2,0-1,0 0,0-1,0 1,0-1,-1 1,1-1,0 0,-1 1,1 0,0-2,-1 1,1-1,0 1,0-1,-1 0,1 1,-1-1,1 0,-1 0,0 0,1 0,0-1,-1 1,1 0,0 0,0 0,-1-1,1 1,-1-1,1 1,0-1,0 1,0 0,0-1,0 1,0-1,1 1,-1-1,0 1,1-1,-1 1,1-1,0 0,1 0,-1 0,0 1,0-1,0 1,1-1,-1 1,0-1,0 1,0 0,1-1,-1 1,0 0,0 0,0 0,1 0,-1-1,0 1,0 0,0 0,0 0,0 0,-1 1,1-1,-1 0,1 0,0 0,-1 0,1 0,-1 0,1 0,0 0,-1 0,0 0,1 0,-1 0,0 0,0 0,1 0,-1 0,0 0,0 0,0 0,0 0,1 0,-1 0,0 0,0 0,0 0,0 0,0 1,0-1,0 0,0 0,0 0,1 0,-1 0,0 0,0 0,0 0,0 0,0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513 724,'2'0,"-4"0,2 0,0 0,0 0,0 0,0 0,0 0,0 0,0 0,0 0,0 0,0 0,0 0,0 1,-1-1,1 0,0 1,-1-1,1 0,0 0,0 0,0 0,0 0,0 0,0 1,0-1,0 0,-1 0,1 0,0 0,0 0,0 0,0 0,0 0,0 0,0 0,1-1,-1 1,0-1,0 1,0 0,1 0,-1-1,0 1,0 0,0 0,0-1,0 1,1 0,-1 0,0 0,0 0,0 0,0 0,0-1,0 1,0 0,0 0,0 0,0 0,0 1,1-1,-1 0,0 1,0-1,1 1,-1-1,0 1,0-1,0 1,0 0,0-1,0 1,0 0,0-1,0 2,0-2,0 2,0-2,0 1,0-1,0 0,0 1,0-1,0 0,-1 1,1-1,0 0,0 0,0 0,0 1,0-1,0 0,0 0,0 0,0 0,1 0,-1 0,0 0,0 1,0-1,0 0,1 0,-1 0,0 0,1 0,-1 0,0 0,0 0,0 0,1 0,-1 0,0 0,0 0,0 0,1 0,-1 0,0 0,0 0,0 0,0 0,0 0,0 0,0 1,0-1,0 0,0 0,0-1,-1 1,0 0,0 0,0 0,0 0,0 0,-1 0,2 0,-1 0,0 0,0 0,1 0,-1 0,1 0,-1 0,1 0,0 0,0 0,0 0,0 0,-1 0,1 0,0 0,0 0,0 0,0 0,0 0,0 0,0 0,-1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539 625,'2'0,"-4"-1,1 1,1 0,0 0,0 0,0 0,0 0,0 0,0 0,0 0,0 0,0 0,0 0,0 0,0 0,0 0,0 0,0 0,0 0,0 0,0 0,0-1,0 1,0 0,0 0,0 0,0 0,0 0,0 0,0 0,0 0,0-1,0 1,0 0,0 0,0 0,0 0,0 0,0 0,0 0,0 0,0 0,0-1,1 1,-1 0,0 0,0 0,0 0,1 0,-1 0,0 0,1 0,-1 1,0-1,0 0,1 0,-1 1,0-1,0 1,0-1,0 1,0 1,0-2,0 1,-1-1,1 2,-1-1,1-1,-1 1,1 0,-1-1,1 1,-1 0,0 0,0-1,1 0,0 1,-1-1,1 0,-1 0,1 1,0-1,0 0,0 0,-1 0,1 0,0 0,0 0,0 1,0-1,0 0,0 0,0 0,0 0,0 0,0 0,0 0,0 0,0 0,0 0,1 0,-1 0,1 0,0 0,-1 0,1 0,-1 0,0 0,1 0,-1 0,1 0,-1 0,0 0,1 0,-1 0,0 0,0 0,1 0,-1 0,0 0,0 0,0 0,0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679 513,'2'0,"-4"0,2 0,0 0,0 0,0 0,0 0,0 0,0 0,0 0,0-1,0 1,0 0,0 0,0 0,-1 0,1 0,0 0,0 0,0 0,0 0,0 0,0 0,0 0,0 0,0 0,0 0,0 0,0 0,0 0,0 0,0 0,0 0,0 0,0 0,0 0,0 0,0 0,0 0,0 0,0 0,0 0,0 0,0 0,0 0,0 0,0 0,0 0,0 0,0 0,0 1,0-1,-1 1,1-1,0 1,0 0,0 0,-1 0,1 0,0 0,0 0,-1 2,1-2,0 0,0 1,-1-1,1 0,0 1,0-1,-1 2,0-2,1 1,0-1,-1 0,1 1,0-1,-1 2,1-1,-1-1,1 2,0-1,0 1,-1-2,1 2,0-2,0 0,0 0,0 1,0-1,0 1,0-1,0 0,0 0,0 0,0-1,0 1,0 0,0 0,0 0,0 0,0 0,0 0,0-1,0 1,0 0,0-1,0 2,0-1,0 0,0 0,0 0,0 0,0-1,0 1,1 0,-1 0,0 0,0 0,0-1,0 1,0-1,0 1,0-1,0 2,0-2,0 1,0-1,0 1,0-1,-1 0,1 1,0-1,0 0,0 0,0 0,0 0,0 1,0-1,0 0,0 0,0 0,0 0,0 0,1 0,-1 0,0 0,0 0,0 1,0-1,0 0,0 0,1 0,-1 0,0 0,1 0,0 0,-1 0,1 0,0 0,0 0,0 0,0 0,0 0,1 0,0 0,-1 0,0 0,1-1,-1 1,0 0,1 0,-1 0,0 0,0 0,0 0,1 0,-1 0,1 0,0 0,-1 0,0 0,0 0,0 0,0 0,0 0,0 0,0 0,0 0,0 1,0-1,-1 0,1 0,0 0,0 0,-1 0,1 0,0 1,0-1,-1 0,1 0,0 0,-1 1,1-1,0 0,0 0,0 1,0-1,0 0,1 1,-1-1,0 0,0 0,0 1,0-1,1 0,-1 0,0 0,0 1,0-1,0 0,0 0,0 0,0 1,0-1,0 0,0 0,1 1,-1-1,0 0,0 0,0 0,0 0,1 0,-1 1,0-1,0 0,1 0,-1 0,1 0,-1 0,1 0,-1 0,1 0,-1 0,2 0,-1 0,-1 0,0 1,1-1,-1 0,0 0,1 0,1 0,-2 0,0 0,1 0,-1 1,0-1,1 0,-1 0,0 1,1-1,0 1,1-1,-1 0,-1 1,1-1,-1 0,1 0,1 1,-2-1,1 0,-1 1,1-1,-1 0,1 0,-1 0,0 1,1-1,-1 0,1 0,1 0,-2 1,1-1,-1 0,1 0,-1 0,1 0,-1 1,1-1,0 0,0 0,-1 0,1 0,-1 0,3 0,-3 0,0 0,1 0,-1 0,0 0,0 0,1 0,-1 0,1 0,-1 0,0 0,0 0,0 0,2 0,-2 0,1 0,-1 0,1 1,0-1,-1 0,2 0,-2 0,0 0,0 0,1 0,-1 0,0 0,0 0,0 0,0 1,0-1,0 0,0 0,0 0,1 0,0 0,0 0,-1 1,0-1,2 0,-2 0,0 0,0 0,0 0,0 0,0 0,0 0,0 0,1 0,-1 0,0 0,0 0,0 0,0 0,0 0,0 0,-1 0,2 0,-1 0,0 0,0 0,0-1,0 1,0 0,-1 0,1 0,-1 0,1 0,0 0,-1-1,0 1,1 0,-1 0,1 0,-1 0,1-1,-1 1,1 0,-1 0,1-1,-1 1,1 0,-1 0,0-1,1 1,-1-1,1 1,-1-1,1 0,-1 0,1 0,-1 1,0-1,1 0,-1 0,0 0,1 0,-1-1,0 1,0 0,0 0,0 0,0 0,1-1,-1 0,0 1,0-3,0 3,0 0,0 0,0-1,0 1,0 0,0 0,0 0,0-1,0 1,0 0,0 0,0 1,0-2,0 1,0 0,0 0,0 0,0 0,0-1,0 1,1 0,-1 0,0 0,0 0,0 0,0-1,0 1,0 0,0 0,0 0,0 0,0 0,0 0,1 0,-1 0,0 0,0 1,0-1,0 0,0 0,0 0,0 0,0 0,0 0,0 0,0 0,0 0,0 0,0 0,0 0,0 0,-1 0,1 1,0-1,0 0,0 0,0 0,0 1,0-1,-1 0,1 0,0 0,0 1,0-1,0 0,0 1,0-1,-1 0,1 0,0 1,0-1,0 0,0 1,-1-1,1 1,0-1,0 1,0-1,-1 0,1 0,0 1,0-1,-1 1,1-1,0 1,0 0,0-1,-1 1,1 0,0-1,0 1,-1-1,1 1,-1-1,1 1,-1-1,1 1,0 0,-1-1,1 1,-1-1,1 1,0 0,-1-1,1 1,-1 0,1 0,-1-1,0 1,1-1,0 1,-1 0,1 0,-1-1,1 1,-1 0,1 0,-1 0,1-1,-1 1,0 0,0 0,1-1,-1 1,1 0,-1 0,0 0,1 0,-1 0,0 0,1-1,-2 1,2 0,-2 0,1 0,0 0,0 0,-1-1,1 1,0 0,0 0,0 0,-1 0,1 0,0 0,0 0,-2 0,2 0,0-1,-2 1,2 0,-1 0,1 0,0 0,-1-1,1 1,0 0,-1 0,1 0,-1 0,1-1,-1 1,1 0,-1 0,1 0,-1-1,1 1,0 0,-1 0,1 0,-1-1,1 1,0 0,-1 0,1 0,1 0,-1 0,-1-1,1 1,0 0,0 0,0 0,-1 0,1 0,0-1,-1 1,-1 0,2 0,0 0,-1 0,1 0,0 0,0 0,0 0,0 0,-1 0,1 0,0-1,0 1,-1 0,0 0,1 0,-1 0,1 0,0 0,-1 0,1 0,0 0,-1 0,1 0,-1 0,1 0,-1 0,1 0,-2 0,1 0,0 0,1 0,0 0,-1 0,1 0,-1 0,1 0,-2 0,2 0,0 0,-2 0,2 0,0 0,0 0,0 0,0 0,0 0,-1 0,0 0,1 0,1 0,-1 0,0 0,0 0,-1 1,1-1,-1 0,1 0,0 0,0 0,0 0,1 0,-1 0,0 0,0 0,-1 0,1 0,-1 0,1 0,0 0,0 0,0 0,0 0,0 0,0 0,0 1,-1-1,0 0,1 0,0 0,-1 0,0 0,1 0,1 0,-1 1,-2-1,2 0,0 0,-1 0,2 0,-1 0,0 0,0 0,0 0,1 0,-1 0,1 0,-1 0,0 0,0 0,1-1,-1 1,1 0,-1 0,1 0,-1 0,1 0,0 0,-1 0,1 0,-1 0,1 0,-1 0,1 0,-1 0,1 0,-1 0,1 0,-1-1,0 1,1 0,0 0,-1 0,0 0,1 0,0 0,0 0,-1 0,1 0,-1 0,1 0,0 0,-1 0,1 0,-1 0,1 0,-1 0,0 0,1 1,-1-1,1 0,-1 0,1 0,-1 0,0 0,1 0,-1 1,-1-1,1 0,0 0,0 1,0-1,0 0,0 0,0 0,0 1,-1-1,2 0,-1 0,0 0,0 1,1-1,-1 0,1 0,-1 0,1 0,0 0,-1 0,1 0,0 0,0 0,-1 0,1 0,0 0,0 0,0 1,0-1,0 0,0 0,0 0,-1 0,1 0,0 0,0 0,0 0,0 0,0 0,-1 0,1 0,0 0,0 0,0 0,-1 0,1 0,0 1,-1-1,1 0,0 0,0 0,-1 0,1 0,0 1,0-1,-1 0,1 0,0 0,0 0,0 0,0 0,0 0,-1 0,1 0,0 1,0 0,0-1,-1 1,1-1,0 0,0 1,0-1,0 1,0-1,0 0,-1 1,1-1,0 1,0-1,0 1,-1 0,1-1,0 0,0 0,0 1,0-1,0 0,0 0,0 0,0 1,0-1,0 0,0 0,0 0,1 1,1-1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853 133,'2'0,"-4"0,1 0,1 0,0 0,-1 0,0 0,0 0,0 0,0 0,0 0,0-1,-1 1,0 0,0 0,1 0,-1 0,1 0,-1-1,1 1,-5 0,4 0,0 0,0 0,-1-1,1 1,0 0,-1 0,1 0,-1 0,1 0,-1 0,1 0,-1-1,1 1,-1 0,1 0,0 0,0 0,-6-1,7 1,-1 0,0 0,1 0,-1 0,0 0,-1-1,1 1,0 0,1 0,-3-1,3 1,-4 0,3 0,0 0,-1-1,2 1,-3 0,3 0,-1-1,1 1,-2 0,2 0,-2-1,2 1,-1 0,0 0,1-1,-1 1,0 0,1 0,0-1,0 1,0 0,-1 0,1 0,0-1,0 1,0 0,0 0,-1-1,1 1,0 0,0 0,0 0,0 0,-1-1,0 1,1 0,0 0,0 0,-1-1,1 1,0 0,0 0,0 0,0-1,0 1,0 0,0 0,0 0,-2 0,2-1,0 1,0 0,0 0,0 0,-1 0,0 0,1 0,0 0,0-1,-1 1,1 0,0 0,-1 0,1 0,0 0,-2 0,2 0,-1 0,1 0,-1 0,1 0,-1-1,1 1,-2 0,1 0,0 0,1 0,-3-1,1 1,1 0,-2 0,2 0,-1-1,1 1,1 0,-1 0,1 0,-1 0,0 0,1 0,-1 0,1 0,-1 0,1-1,-1 1,0 0,1 0,-1 0,0 0,1 0,-1 0,0 0,-1 0,1 0,1 0,-1 0,1 0,-1 0,1 0,-1 0,1 0,0 0,0 0,-1 0,-1 0,0 0,2 0,0 0,0 0,0 0,0 0,0 0,-2 0,2 0,0 0,0 0,0 0,-2 0,2 0,0 0,0 0,0 0,-1 0,2 0,-1 0,0 0,0 0,0 0,0 1,0-1,-1 0,2 0,-1 0,0 0,0 0,0 0,0 0,0 0,0 0,0 0,0 0,1 0,-1 0,-1 0,1 0,1 0,-1 0,0 0,0 0,0 0,0 0,1 0,-1 0,0 0,0 0,0 1,0-1,0 0,-1 0,1 0,0 0,0 0,0 0,0 0,1 0,-1 0,0 0,1 0,-1 0,0 0,1 0,-2 0,2 0,-1 0,0 1,0-1,0 0,1 0,-1 0,0 0,0 0,0 0,1 0,-1 0,0 0,0 0,1 0,-1 0,0 0,0 0,1 0,-1 0,0 0,0 1,1-1,-1 0,0 0,1 0,-1 0,0 0,0 0,1 0,-1 0,1 0,-1 0,0 0,1 0,-1 0,1 0,-1 0,0 0,1 0,-2 0,2 0,-1 0,0 0,0 0,0 0,1 0,-1 0,0 0,1 0,0 0,-1 0,1 0,-1 0,1 0,-1 0,1 0,0 0,-1 0,1-1,0 1,0 0,-1 0,1 0,0 0,0 0,-1 0,1 0,0 0,0 0,0-1,-1 1,1 0,0 0,0 0,-1-1,1 1,0 0,0 0,0 0,0-1,0 1,0 0,0-1,0 1,0-1,-1 1,1-1,0 1,0-1,0 0,0 0,0 0,0 0,0 0,0 0,0 1,0-1,0 0,0 0,0 0,0 0,0 1,0-2,0 2,0-1,0 0,-1-1,1 1,0 1,0-1,0 0,0 1,0-1,0 0,0 1,0-1,0 0,0 0,-1 0,1 0,0 0,0 0,0 1,0-1,0 0,0 0,0 0,-1 0,1 0,0 1,0-1,0 0,0 0,0 1,0-1,0 0,0 0,0 0,0 1,0-2,0 2,0-1,0 0,0-1,0 2,0-1,1 0,-1 0,0 0,0 1,0-1,0 1,0-1,0 0,0 0,0 1,0-1,0 1,1-1,-1 1,0-1,0 1,0 0,0-1,0 0,0 1,0-1,0 1,0 0,0-2,0 2,0-1,0 0,0 0,1 1,-1-1,0 1,0-1,0 1,0-1,0 0,0 1,0 0,0-1,0 1,1-1,-1 0,0 0,0 1,0 0,0-1,0 1,0-1,0 1,0-1,1 0,-1 0,0 1,0-1,1 1,-1 0,0-1,0 1,0 0,0 0,1-1,-1 1,0 0,0 0,1-1,-1 1,0 0,0 0,1 0,-1-1,0 1,1 0,0-1,-1 1,0 0,1 0,-1 0,1 0,0-1,0 1,0 0,0 0,0 0,0 0,1 0,-1 0,0 0,1 0,-1 0,0 0,1 0,-1 0,0 0,0 0,1 0,-1 1,0-1,1 0,-1 0,1 0,0 0,0 0,-1 0,1 0,-1 1,0-1,1 0,-1 0,1 0,-1 0,0 0,1 0,-1 0,1 1,-1-1,1 0,-1 0,5 0,-2 0,-2-1,-1 1,1 0,2 0,0 0,-2 0,0 0,-1 0,1-1,0 1,-1 0,1 0,1 0,-1 0,0 0,-1 0,1 0,0-1,0 1,-1 0,3 0,-2 0,0 0,0 0,1 0,1 0,-2 0,0 0,-1-1,3 1,-2 0,-1 0,1 0,0 0,-1 0,1 0,0 0,1-1,-1 1,-1 0,1 0,0 0,0 0,0 0,0 0,3-1,-3 1,0 0,0 0,0 0,2 0,-3 0,1-1,0 1,-1 0,3 0,-3 0,3 0,-1-1,-1 1,-1 0,1 0,2 0,-2 0,0-1,-1 1,1 0,0 0,-1 0,3 0,-3-1,1 1,0 0,-1 0,1 0,-1 0,1 0,1 0,0-1,-1 1,-1 0,1 0,-1 0,2 0,-1 0,-1 0,1 0,-1 0,1 0,-1 0,0 0,1 0,-1-1,0 1,1 0,-1 0,0 0,0 0,1 0,0 0,-1 0,1 0,0 0,-1 0,2 0,-2 0,0 0,1 1,-1-1,0 0,2 0,-2 0,1 0,1 0,-1 0,-1 0,0 0,0 0,0 0,0 1,2-1,-2 0,1 0,-1 0,0 0,1 1,-1-1,0 0,2 0,-1 0,0 1,-1-1,0 0,1 0,-1 0,0 0,1 1,-1-1,0 0,3 0,-3 1,1-1,-1 0,0 0,0 0,2 0,-2 1,0-1,0 0,1 0,-1 0,0 0,0 0,0 0,0 0,0 0,0 0,0 0,0 0,-1 0,1 0,0 1,1-1,-1 0,0 0,1 0,-1 0,0 0,-1 0,1 0,0 1,-1-1,1 0,-1 0,1 0,0 0,0 0,-1 0,1 0,0 0,-1 1,0-1,1 0,-1 0,0 0,1 0,-1 0,0 0,1 0,-1 0,0 0,1 0,-1 1,0-1,1 0,-1 0,0 0,0 0,1 0,-1 0,0 0,0 0,0 0,1 1,-1-1,0 0,0 0,1 0,-1 0,0 0,1 1,-1-1,0 0,0 0,1 0,-1 0,0 1,1-1,-1 0,0 0,0 0,0 1,1-1,-1 0,0 0,0 1,0-1,1 0,-1 1,0-1,0 1,0-1,1 1,-1 0,0 0,0-1,0 1,1 0,-1-1,0 1,0 0,0 0,1 0,-1 0,0 0,0 1,0-1,0 0,0 0,0 0,0 0,0 0,0 0,0 0,0 0,0 2,0-2,0 0,0 2,0-2,0 0,-1 0,1 0,0 2,-1-1,1 1,0-2,0 0,-1 0,1 1,0-1,-1 0,1 0,0 0,0 0,0 1,0-1,-1 0,1 0,0 0,0 0,0 0,0 0,-1 0,1 0,0 0,0-1,0 1,0-1,0 1,0 0,0 0,-1-1,1 1,0-1,0 1,0-1,0 1,0-1,0 1,0-1,0 0,0 1,0-1,0 1,0-1,0 1,0-1,-1 1,1-1,0 0,0 1,0-1,0 0,0 0,0 1,0-1,0 0,0 0,0 1,0-1,0 0,0 1,0-1,0 0,0 0,0 0,0 1,0-1,-1 0,1 0,0 1,0-1,0 1,0-1,0 0,0 1,0 0,0-1,-1 0,1 1,0-1,0 1,0-1,0 0,0 1,0-1,0 0,0 0,0 1,0-1,-1 0,1 1,0-1,0 0,0 0,0 1,0-1,0 0,0 0,0 1,0-1,0 0,0 0,0 0,0 1,0-1,0 0,0 0,0 0,0 0,0 0,0 0,0 0,0 1,0-1,0 0,-1 0,1 0,0 0,0 0,0 1,0-1,0 0,0 0,0 0,0 1,0-1,0 0,0 0,0 0,0 1,0-1,0 0,0 0,0 1,0-1,0 0,0 0,-1 0,1 0,0 1,0-1,0 0,0 0,0 0,0 0,0 0,0 1,0-1,0 0,0 0,0 0,0 0,0 0,0 0,0 0,0 0,0 1,0-1,0 0,0 0,0 0,0 0,0 0,0 0,0 0,0 0,0 0,0 0,0 0,0 0,0 0,0 1,0-1,0 0,0 0,0 0,0 0,0 0,0 0,0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190 284,'2'0,"-4"0,2 0,0 0,0 0,0 0,0 0,0 0,0 0,0 0,0 0,0 0,0 0,0 0,0 0,0 0,0 0,0 0,0 0,0 0,0 0,0 0,0 0,0 0,0 0,0 0,0 0,0 0,0 0,0 0,0 0,0 0,0 0,0 0,0 0,0 0,0 0,0 0,0 0,0 0,0 0,0 0,0 0,0 0,0 0,0 0,0 0,0 0,0 0,0 0,0 0,0 0,0 0,0 0,0 0,0 0,0 0,0 0,0 0,0 0,1 0,-1 0,0-1,0 1,0 0,0 0,0 0,0-1,0 1,0 0,0 0,0-1,0 1,0 0,0-1,1 1,-1 0,0-1,0 1,0 0,0-1,0 1,1 0,-1-1,0 1,0-1,0 1,1-1,-1 1,0-1,0 1,1-1,-1 0,0 0,1 1,-1 0,0-1,0 1,1-1,-1 1,0 0,0-1,1 1,-1-1,0 1,1-1,-1 1,0-1,1 1,-1 0,0-1,1 1,-1-1,1 0,-1 1,1 0,-1-1,1 1,0-1,-1 0,1 1,0-1,-1 1,1 0,-1-1,1 1,-1-1,1 1,0 0,-1-1,1 1,-1-1,1 1,-1 0,1-1,0 1,0-1,0 1,0-1,0 1,1-1,-1 0,0 1,0-1,0 1,1-1,-1 1,0-1,0 1,0-1,1 0,-1 1,0-1,0 1,0-1,1 1,-1-1,0 1,0-1,0 1,0-1,0 1,1 0,-1-1,1 1,-1-1,0 1,0 0,1 0,-1-1,0 1,0 0,0 0,1 0,-1 0,0 0,1 0,-1 0,1 0,-1 0,1 0,-1 0,1 0,1 1,-2-1,1 0,-1 0,1 1,-1-1,2 1,-1-1,-1 0,0 1,1-1,-1 1,1-1,-1 1,2 0,-2-1,1 1,0 0,0-1,-1 1,1 0,-1-1,1 1,-1 0,1-1,-1 1,1 0,-1 0,0-1,1 1,-1 0,0 0,1 0,-1 0,0 0,0 0,1 0,-1 0,0 0,0 0,1 0,-1 0,0 0,0 0,1 0,-1 0,0 0,0 0,1 0,-1 0,1 1,-1-1,1 0,-1 0,0 0,1 0,0 1,0-1,-1 0,1 0,0 1,0-1,0 0,-1 0,1-1,-1 1,0 0,1 0,1 0,-2 0,0-1,1 1,-1 0,1-1,-1 1,0 0,1-1,-1 1,1 0,-1-1,1 1,-1 0,1-1,0 1,2 0,-2 0,0-1,-1 1,1-1,0 1,-1-1,1 0,0 1,-1-1,1 0,0 1,-1-1,1 0,0 0,0 1,0-1,0 0,0 0,1 0,-1 0,2 0,-2 0,0 0,0 0,0 0,1 0,1 0,-2 0,0 0,0-1,0 1,1 0,-1 0,0 0,0-1,0 1,0 0,0-1,1 1,-1 0,0-1,0 1,1-1,-1 1,0-1,-1 1,1-1,0 1,0-1,0 0,0 1,-1-1,1 1,0-1,0 0,1 0,-1 0,-1 0,1 0,0 0,0 0,-1 0,1 0,0 0,0-1,0 1,0-1,0 1,-1-1,3-1,-3 2,0-1,2 0,-1-1,-1 1,0 1,0 0,0 0,0 0,0 0,1-2,-1 2,0 1,0-1,0-1,0 2,-1-1,1 0,-1 1,1 0,-1-1,1 1,-1-1,1 1,-1 0,1-1,-1 1,0 0,1 0,-1-1,0 1,0 0,1 0,-1 0,0-1,0 1,1 0,0-2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576 251,'2'0,"-4"0,2 0,0-1,0 1,0 0,0 0,1 0,-1 0,0 0,0 0,0 0,0 0,0 0,0 0,0 0,0 0,0 0,0 0,0 0,0 0,0 0,0 0,0 0,0 0,0 0,0 0,0 0,0 0,0 0,0 0,0 0,0 0,0 0,0 0,0 0,0 0,0 0,0 0,0 0,0 0,0 0,0 0,0 0,0 0,0 1,0-1,-1 0,1 0,0 1,0-1,-1 0,0 2,1-2,-1 1,1-1,-1 1,1-1,-1 1,1-1,-1 1,1-1,-1 1,1-1,-1 1,1-1,-1 1,1-1,-1 1,1-1,-1 0,1 1,0-1,-1 0,1 0,0 1,-1-1,1 0,0 0,-1 1,1-1,0 0,0 0,0 0,0 0,0 0,0 0,0 0,0 0,0 0,0 0,0 0,0 0,0-1,1 1,-1-1,1 1,-1-1,1 1,-1-1,1 0,0 1,-1-1,1 1,0-1,-1 1,1-1,-1 1,0 0,1-1,-1 1,0 0,1 0,-1-1,0 1,0 0,0 0,0 0,0 0,0 0,0 0,0 0,0 0,0 0,0 1,-1-1,1 1,-1 0,0 0,0 0,0 0,0 0,-1 0,1 0,-2 2,2-2,0 0,0 0,0 0,0 0,0 0,-1 1,2-1,-1-1,1 0,-1 1,1-1,0 0,0 0,0 1,0-1,0 0,0 0,0-1,1 1,0-1,0 1,0-1,0 0,2 0,-2 0,0 0,0 0,0 0,2 0,-2 0,0 0,-1 1,1-1,0 1,-1-1,0 1,1-1,-1 1,1 0,-1 0,0 0,0 0,0 0,0 0,0 0,0 0,0 1,-1 0,0-1,1 1,-1 0,0 0,-1 1,2-1,-1 0,0 0,0 0,0 0,1-1,-1 1,1-1,-1 1,1-1,0 0,0 0,0 0,-1 0,1 0,0 0,0 0,1 0,-1-1,1 0,-1 1,1-1,0 0,1-1,-1 1,-1 0,1 0,0 0,0 0,0 0,0 1,-1-1,1 0,0 1,-1-1,0 1,0 0,1-1,-1 1,0 0,0 0,0 0,0 0,0 0,0 0,0 0,-1 1,0 0,-1 0,1 0,0 0,1 0,-1-1,0 1,0-1,1 1,-1-1,1 0,0 1,-1-1,1 0,0 0,0 0,0 0,0-1,0 1,1-1,0-1,-1 1,1 0,0 0,1 0,-2 0,1 0,0 0,0 0,-1 1,0 0,0 0,0 0,0 0,1-1,-1 1,-1 1,1-1,0 1,-2 0,1 0,1 1,-1-1,-1 1,1-1,0 0,0 0,0 0,0 0,0 1,1-1,-1-1,0 1,1-1,0 1,0-1,0 0,0 0,-1 0,1 0,0 0,0 0,0 0,0 0,0 0,0 0,1 0,-1 0,0 0,0-1,1 1,-1 0,0 0,0-1,1 1,-1 0,0 0,0 0,0 0,0 0,0 0,0 0,-1 1,1 0,-1-1,0 1,1 0,-1 0,0 0,-1 1,1-2,0 1,0 0,0 0,0 0,0-1,0 1,0 0,0-1,0 1,0-1,0 0,0 1,1-1,-1 0,0 0,1 0,0 0,-1 0,1 0,0 0,0 0,0 0,0 0,0 0,0 0,0 0,1 0,-1 0,0-1,1 1,-1 0,0 0,0 0,1 0,-1 0,0 0,0 0,0 0,0 0,0 0,0 0,0 0,0 0,0 0,0 0,-1 0,1 1,-2 0,2-1,-1 1,1-1,-1 1,1-1,-1 0,0 1,1-1,-1 0,1 1,-1-1,1 0,-1 0,1 0,-1 0,1 1,0-1,0 0,-1 0,1 0,0 0,0 0,0 0,0 0,0 0,0 0,1-1,-1 1,0 0,1-1,0 1,-1 0,1-1,-1 1,1-1,0 1,-1 0,0 0,1 0,-1-1,0 1,0 0,0 0,0 0,0 0,0 0,0 0,0 1,0-1,-1 1,0-1,0 1,0-1,1 1,-1 0,-1 0,1 0,0-1,0 1,1-1,-1 1,0-1,1 0,0 0,-1 0,1 1,0-1,0 0,0 0,0 0,0 0,0 0,0 0,0 0,1-1,0 1,0-1,-1 1,1 0,0 0,-1-1,0 1,0 0,0 0,0 1,-1-1,1 0,-2 1,2-1,-1 1,-1 0,0 0,1-1,0 1,-1-1,2 0,-1 1,-1-1,2 0,-1 1,1-1,0 0,-1 0,1 0,0 0,0 0,0 0,0 0,0 0,0 0,0 0,0 0,0 0,0 0,0 0,0 0,0-1,0 1,0 0,0 0,0 0,0 0,-1 1,1-1,-1 0,0 0,1 0,-1 0,0 1,0-1,0 0,0 0,1 0,-2 1,2-1,0 0,-1 0,1 0,0 0,0 0,0 0,0 0,0 0,0 0,0 0,0 0,0 0,0 0,0 0,1-1,-1 1,0 0,0 0,1 0,-1 0,0 0,0 0,0 0,0-1,0 1,0 0,1 0,-1 0,0 0,0 0,-1 0,1 1,-1-1,1 0,-1 0,1 0,0 0,-1 0,1 0,-1 1,1-1,-1 0,1 0,0 0,0 0,0 0,0 0,0 0,-1 0,1 0,0 0,0 0,0 0,0 0,0 0,0 0,0 0,0 0,0 0,0 0,0 0,0 0,0 0,0 0,0 0,0 0,0 0,0 0,0 0,0 0,0 0,0 1,-1-1,1 0,-1 0,0 0,1 0,-1 0,1 1,-1-1,1 0,-1 0,1 0,0 0,0 0,0 0,-1 0,1 0,0 0,0 0,0 0,0 0,0 0,-1 0,1 1,0-1,0 0,0 0,0 0,0 0,-1 0,1 0,0 0,0 0,-1 0,1 1,0-1,0 0,-1 0,1 0,0 0,0 0,-1 0,1 0,0 0,-1 1,1-1,0 0,0 0,0 0,-1 0,1 0,0 0,0 0,0 0,0 0,0 0,0 0,0 0,0 0,0 0,0 0,0 0,0 0,0 0,0 0,0 0,0 0,0 0,0 0,0 0,0 1,0-1,0 0,1 0,-1 0,0 0,0 0,0 0,0 0,0 0,0 0,0 0,0 0,0 0,0 0,0 0,0 0,0 0,-1 0,1 0,-2 1,1-1,0 0,0 0,-2 1,1-1,1 0,-1 0,1 1,-1-1,1 0,-1 0,1 0,0 0,0 1,0-1,0 0,1 0,-1 0,1 0,0 0,0 0,-1 0,1 0,0 0,0 0,0 0,0 0,1 0,-1 0,1 0,0 0,-1 0,1 0,0 0,0 0,0 0,0 0,-1 0,1 0,0 0,0 0,-1 0,1 0,-1 0,1 0,-1 0,0 0,0 0,0 0,0 0,0 0,0 0,0 0,0 0,-2 0,1 0,0 0,0 0,-1 0,0-1,1 1,0 0,0 0,0 0,1 0,-1-1,0 1,1 0,0 0,-1 0,1 0,0 0,0 0,0 0,0 0,0 0,0 0,0 0,1 0,-1 0,1-1,0 1,0 0,0 0,1 0,-1 0,0 0,0 0,-1 0,1 0,0 0,0 0,-1 0,0 0,0 0,1 0,-1 0,0 0,0 0,0 0,-1 0,0 0,0 0,0 0,0 0,0-1,0 1,-1 0,1 0,0 0,1 0,-1 0,-1 0,2-1,-1 1,1 0,0 0,-1 0,1 0,0 0,0 0,0 0,0 0,0 0,1-1,0 1,1 0,-1-1,1 1,0 0,-1 0,1 0,0 0,-1 0,0 0,1 0,-1 0,0 0,-1 0,1 0,-1 0,1 0,-1 0,0 0,0 0,0 0,0 0,-2 1,2-1,-2 0,1 0,0 0,0 1,-1-1,1 0,0-1,0 1,0 0,0 0,0 0,0 0,1 0,-1 0,1 0,0 0,0 0,0 0,0 0,0-1,0 1,1 0,0 0,1-1,-1 1,1 0,-1 0,1 0,0 0,-1 0,1 0,-1 0,1 0,-1 0,0 0,1 0,-2 0,0 0,1 0,-1 0,0 0,0 0,0 0,-1 1,0-1,0 0,-1 0,1 1,-1-1,0 0,0 0,0 0,0 0,1 0,-2 0,1 0,1 0,0 1,1-2,-1 1,1 0,-1 0,1 0,0 0,0 0,0 0,0 0,0 0,2 0,-1 0,1 0,0 1,0-1,-1 0,0 0,0 0,0 0,-1 0,1 0,-1 1,0-1,0 0,0 0,-1 0,0 0,0 1,-1-1,1 0,-1 0,0 0,-2 0,1 0,-1 0,2 0,0 0,0 0,0 0,0 0,1 0,0 0,0 0,0 0,0 0,1-1,-1 1,1 0,0 0,0 0,0 0,0 0,1 0,0 0,1 0,-1 0,1 0,0 0,0 0,2 0,-3 0,1 0,0 0,0 0,-1 1,0-1,0 0,0 0,0 0,-1 0,0 0,1 0,-1 0,0 0,0 0,0 0,0 0,-1 0,0 0,0 1,0-1,-2-1,2 1,0 0,0 0,-2-1,3 1,-1 0,1 0,-1 0,1 0,0-1,0 1,0 0,0 0,0 0,0 0,0 0,1 0,0 0,0 0,0 0,0 0,0 0,1 0,0 0,-1 0,0 0,0 0,-1 0,1 0,-1 0,1 0,-1 0,0 0,0 0,0 0,0 0,0 0,0 0,0 0,-1 0,1 0,-1 0,0 0,0 0,0 0,0 0,-1 0,1 0,1 0,-1 0,1 0,0 0,0 0,0 0,-1 0,1 0,0 0,0 0,0 0,1 0,-1 0,1 0,0 0,0 0,1 1,-1-1,0 0,0 0,0 0,1 0,-2 1,1-1,-1 0,1 0,0 0,-1 0,0 1,0-1,0 0,0 0,-1 0,0 0,0 1,0-1,0 0,0 0,-1 0,1 0,-2 0,2 0,-1 0,1 0,1 0,-1 0,0 0,1 0,0 0,0 0,-1-1,1 1,0 0,0 0,0 0,0 0,2 0,-1 0,1 1,-1-1,1 0,-1 0,1 0,-1 0,0 0,0 1,1-1,-2 0,1 0,-1 0,1 0,-1 0,0 0,0 0,0 0,-1 0,1 0,-3 0,2 0,-2 0,2 0,-1 0,1 0,-1-1,1 1,-1 0,0 0,2-1,-1 1,0 0,1 0,-1 0,1 0,0 0,0 0,0-1,0 1,0 0,1 0,1 0,-1 0,1 0,-1 0,1 0,1 1,-1-1,1 0,-2 0,0 0,1 0,-1 0,-1 0,0 0,1 0,-1 0,0 0,0 0,-1 0,0 0,0 0,-1 0,1 0,0 0,-1-1,1 1,-1 0,1 0,0-1,0 1,1 0,-1 0,0 0,1-1,-1 1,1 0,0 0,0 0,1 0,-1 0,1 0,0-1,0 1,1 0,-1 1,0-1,0 0,0 0,0 0,-1 0,1 0,-1 0,1 0,-1 0,0 0,0 0,0 0,0 0,-1 0,-1 0,-3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351 603,'0'-1,"0"1,0 0,0 0,0 0,0-1,0 1,0 0,-1 0,1 0,0 0,0-1,-1 1,1 0,0 0,-1 0,0 0,1 0,-1 1,1-1,-1 0,1 0,0 0,-1 1,1-1,-1 1,1-1,-1 0,1 1,0-1,-1 1,1 0,-1-1,1 2,0-2,0 1,-1-1,1 1,0-1,0 1,0-1,0 1,1 0,-1-1,0 0,0 0,0 1,0-1,0 0,0 0,0 0,0 0,0 0,1 0,0 0,0-1,0 1,0-1,0-1,0 0,0 2,0-2,-1 1,0 1,1-1,-1 1,0 0,0-1,0 1,0 0,1 0,-1-1,0 1,0 0,0 0,0 0,0 0,0-1,0 1,0 0,0 0,0 0,0 0,0 0,0 1,0-1,0 1,0-1,0 1,0-1,0 2,0-2,0 1,0 0,0-1,0 1,0 0,1-1,-1 1,0 0,0-1,1 1,-1-1,0 0,0 1,0-1,1 0,-1 0,1 1,-1-1,0 0,1 0,-1 0,2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369 290,'2'0,"-4"0,2 0,1 1,-1-1,1 0,0 0,-1 1,1-1,0 0,0 1,0-1,0 0,-1 1,1-1,0 0,-1 0,1 1,-1-1,0 0,1 0,-1 0,0 0,1 1,-1-1,0 0,0 0,0 0,0 0,0 0,0 0,0 0,-1-1,0 1,1 0,-1-1,0 1,0-1,0 1,1 0,-1-1,0 1,1-1,-1 1,1 0,0 0,0 0,0 0,0 0,0 0,0 0,0 0,0 0,1 0,0 0,-1 1,1-1,0 0,-1 1,1-1,1 1,-1-1,-1 1,1-1,0 1,-1-1,0 0,1 0,-1 1,0-1,0 0,0 0,0 0,0 0,0 0,0-1,-1 1,1 0,-2-1,1 0,0 1,0-1,0 1,0-1,1 1,-1-1,1 1,-1 0,1 0,0-1,0 1,0 0,0 0,-1 0,1 0,0 0,0 0,1 0,-1 0,1 1,0-1,-1 0,1 1,-1-1,1 0,0 1,0 0,-1-1,1 0,-1 1,1-1,-1 0,0 0,0 0,1 1,-1-1,0 0,0 0,0 0,0 0,0 0,0 0,0 0,0 0,0 0,0 0,0 0,0 0,-1-1,0 1,1 0,-1-1,0 1,1-1,0 1,-1 0,1 0,0 0,0 0,0 0,0 0,0 0,0 0,0 0,0 0,1 0,-1 1,1-1,-1 0,0 1,1-1,-1 0,0 0,1 1,-1-1,0 0,0 0,1 1,-1-1,0 0,0 0,0 0,0 0,0 0,0 0,0 0,0 0,0 0,0 0,0 0,0 0,0 0,0 0,0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347 271,'2'0,"-4"0,2 0,0 0,0 0,0 0,-1-1,1 1,-1 0,0 0,1-1,-1 1,0 0,1-1,-1 1,0 0,0-1,0 0,0 1,1-1,-1 1,0-1,1 1,-1 0,1-1,0 1,-1 0,1 0,0 0,0-1,-1 1,1 0,0 0,0 0,0 0,0 0,0 0,0 0,0 0,0 0,1 1,-1-1,1 1,0-1,-1 1,1 0,0-1,-1 1,2 1,-1-1,-1 0,1-1,-1 1,1-1,-1 1,1-1,-1 0,0 0,0 1,0-1,0 0,0 0,0 0,0 0,0 0,0 0,0 0,-1 0,1-1,-2 1,2-1,-1 1,0-1,0 1,0-1,0 0,1 1,-1-1,1 1,-1 0,1-1,0 1,0 0,0 0,0 0,0 0,0 0,0 0,0 0,0 1,1-1,0 1,0-1,-1 1,1 0,0-1,-1 1,1-1,0 1,0 0,-1-1,0 0,1 0,-1 1,0-1,0 0,0 0,0 0,0 0,0 0,0 0,0 0,-1 0,0-1,0 0,0 0,0 1,-1-2,1 2,0-1,-1-1,1 1,0 0,0 1,1-1,-1 1,0-1,1 1,0 0,-1-1,1 1,0 0,0 0,-1 0,1 0,0 0,0-1,0 1,1 1,0 0,-1-1,1 1,0-1,1 2,-2-1,1-1,0 1,0-1,-1 1,1-1,0 1,0 0,-1-1,0 0,1 0,-1 1,0-1,0 0,0 0,0 0,0 0,0 0,0 0,0 0,-1 0,0-1,0 1,0-1,0 1,0-1,0 0,-1 0,1 0,0 1,0-1,0 0,1 1,-1-1,0 1,1-1,-1 0,0 1,1 0,0 0,0 0,-1 0,1-1,0 1,0 0,0 0,1 1,-1-1,1 0,0 1,0 0,0-1,1 2,-1-1,0-1,0 1,0-1,-1 1,1-1,0 1,-1-1,0 0,0 0,0 0,1 0,-1 0,0 1,0-1,0-1,-1 1,0 0,0-1,0 1,0-1,0 0,0 0,-2 0,2 0,0 1,0-1,-1 0,1 0,0 0,0 1,0-1,1 1,-1 0,1 0,0 0,0-1,0 1,0 0,0 0,0 1,1-1,0 0,-1 1,1-1,0 0,0 1,0-1,0 1,0-1,0 1,0-1,-1 1,1-1,-1 0,0 0,1 0,-1 1,0-1,0 0,-1-1,1 1,-2-1,1 1,0-1,0 1,-1-1,1 0,-1 1,1-1,0 0,-1 1,1-1,-1 0,1 0,0 1,0-1,0 1,0-1,0 1,1 0,0 0,-1-1,1 1,0 0,0 0,0 0,0 0,0 0,1 1,-1-1,1 0,0 1,0-1,0 1,0-1,1 1,-1-1,0 0,0 1,0-1,-1 0,1 1,0-1,-1 0,1 0,-1 0,0 0,1 1,-1-1,0 0,0 0,0 0,0-1,-1 1,0 0,1 0,-1-1,-1 1,1-1,0 0,0 1,0-1,0 1,0-1,0 0,0 1,0 0,1-1,-1 1,1 0,0 0,0-1,-1 1,1 0,0 0,0 0,0 0,0 0,0 0,0 0,0 0,1 1,0-1,1 1,-1-1,0 1,0 0,1-1,-1 1,0-1,0 1,1-1,-1 1,0-1,0 1,0-1,0 0,-1 0,1 1,-1-1,0 0,1 0,-1 0,0 0,0 0,0 0,0 0,0 0,0 0,-1 0,1 0,-2 0,-1-1,2 0,0 1,-1-1,1 1,0-1,0 1,-1-1,1 1,1-1,-1 1,0 0,1 0,0-1,-1 1,1 0,0 0,0 0,0 0,0 0,1 0,-1 1,2-1,-1 1,0-1,1 1,-1-1,2 2,-1-2,-1 1,1 0,-1-1,1 1,-1-1,0 1,1 0,-1-1,-1 1,1-1,-1 0,1 0,-1 0,0 0,1 0,-1 0,0 0,0 1,0-1,0 0,0-1,0 1,-1 0,1-1,-1 1,0-1,0 0,1 1,-1-1,1 1,-1 0,1-1,-1 1,1 0,0 0,0 0,0 0,0 0,0 0,0 0,0 0,0 0,1 0,0 1,0-1,0 1,0 0,0-1,0 1,0-1,-1 1,1-1,0 0,-1 1,1-1,0 1,-1-1,1 0,-1 0,0 0,0 0,1 0,-1 0,0 1,0-1,0 0,0 0,0 0,0 0,0 0,0 0,0-1,0 1,-1 0,1 0,-1-1,1 1,0 0,-1 0,1 0,0 0,0-1,0 1,-1 0,1 0,0 0,0 0,0 0,0 0,0 0,0 0,0 0,0 0,0 0,0 0,1 0,0 1,-1-1,0 0,1 0,-1 1,1-1,-1 0,1 0,-1 1,0-1,1 0,-1 0,0 0,1 1,-1-1,0 0,0 0,0 0,0 0,0 0,0 0,0 0,0 0,0 0,0 0,-1 0,-1-1,1 0,0 1,-1-1,1 0,-1 1,1-1,0 0,-1 1,1-1,-2 0,1 0,-2-1,3 1,-1 1,1-1,-1 1,1-1,0 1,0-1,0 1,-2-1,2 1,1-1,-1 1,1 0,0 0,-1 0,1 0,-1 0,1 0,0 0,0 0,-1 0,1 0,0 0,0 0,0 0,0 0,-1 0,1 0,0 0,0 0,0 0,0 0,0 0,0 1,1-1,-1 0,1 0,0 1,0-1,0 1,0-1,0 1,1-1,0 1,0-1,-1 1,1-1,-1 1,0-1,0 0,0 1,0-1,0 0,0 0,-1 0,1 1,-1-1,1 0,-1 0,0 0,1 0,-1 0,0 0,0 0,0 0,-1 0,1 0,-1-1,-1 1,1 0,0-1,-1 1,1-1,-1 1,1-1,-1 1,1-1,-2 0,2 1,0-1,0 1,0-1,0 1,1 0,-1 0,1 0,-1 0,1-1,0 1,0 0,0 0,0 0,1 1,0-1,1 0,0 1,-1-1,0 1,1-1,-1 1,1-1,-1 0,0 1,2 0,-2-1,0 0,0 1,-1-1,1 0,0 0,-1 1,1-1,-1 0,1 0,-1 0,0 0,1 0,-1 0,0 0,0 0,-1 0,1 0,-1 0,0-1,0 1,-1-1,0 0,1 1,0-1,0 0,-1 1,1-1,-1 0,1 0,0 1,1 0,-1-1,1 1,-1 0,1 0,0 0,0 0,0 0,0 0,0 0,0 0,0 0,0 0,1 0,0 0,0 1,0-1,1 1,-1-1,1 1,-1 0,1-1,-1 1,0-1,0 1,-1-1,1 0,-1 0,0 0,1 1,-1-1,0 0,0 0,0 0,1 0,-1 0,0 0,0 0,0 0,-1 0,0 0,0 0,0-1,0 1,0 0,0 0,0-1,-1 1,1 0,0-1,-2 1,2-1,0 1,0 0,0-1,0 1,0-1,0 1,-1-1,1 1,0 0,1-1,-2 1,2 0,-1-1,0 1,1 0,0 0,-1 0,1 0,0 0,0-1,0 1,0 0,0 0,0 0,0 0,0 0,1 0,0 1,0-1,-1 0,1 0,-1 0,1 0,-1 1,1-1,0 0,-1 0,1 0,-1 1,0-1,1 0,-1 0,0 0,0 0,1 0,-1 0,0 1,0-1,0 0,0 0,0 0,0 0,-1-1,1 1,-1 0,0 0,0 0,0-1,-1 1,1-1,0 1,0 0,0-1,0 1,0 0,0-1,0 1,-1 0,1-1,1 1,-1 0,1 0,0 0,-1 0,1 0,0 0,-1 0,1 0,0 0,0 0,0 0,0 0,0 0,0 0,0 0,0 0,0 0,0 0,1 0,-1 0,1 0,0 0,-1 0,1 1,0-1,-1 0,1 0,0 0,-1 0,1 0,-1 0,1 1,-1-1,0 0,1 0,-1 0,0 0,0 0,-1 0,1 0,-2 0,1-1,0 1,0 0,0 0,0 0,1 0,-1 0,-1-1,2 1,-1 0,1 0,-1 0,1 0,0 0,-1 0,1 0,0 0,0 0,0 0,0 0,0 0,0 0,1 0,-1 0,1 0,0 0,1 1,-1-1,0 0,0 0,0 0,0 1,0-1,0 0,-1 0,1 0,0 0,-1 0,1 0,-1 0,0 0,1 0,-1 0,0 0,0 0,0 0,0 0,0 0,0 0,-2-1,0 1,1 0,0 0,0-1,0 1,-1-1,1 1,0 0,0-1,0 1,0 0,1 0,-2-1,2 1,-1 0,1 0,0 0,-1 0,1 0,0 0,0 0,0 0,0 0,0 0,1 0,-1 0,1 0,1 0,-1 0,1 1,0-1,-1 0,0 0,0 1,0-1,0 0,0 0,0 0,-1 0,1 0,0 1,-1-1,1 0,-1 0,0 0,0 0,1 0,-1 0,0 0,0 0,0 0,0 0,0 0,0 0,0 0,-1 0,0 0,0 0,0 0,0 0,0 0,-2-1,2 1,0 0,0-1,0 1,0 0,0 0,0-1,1 1,-1 0,0 0,1 0,0-1,0 1,-1 0,1 0,0 0,0 0,0 0,0 0,0 0,1 0,-1 0,1 0,0 1,0-1,0 0,0 0,1 1,-1-1,0 0,1 1,-1-1,0 1,1-1,-1 1,0-1,1 1,-1-1,0 1,1 0,-1-1,0 1,1 0,-2-1,1 0,-1 1,1-1,0 1,0-1,0 0,-1 1,1-1,0 0,-1 1,1-1,0 0,0 1,0-1,-1 0,1 1,0-1,-1 0,1 0,-1 1,1-1,-1 0,1 1,0-1,-1 0,0 0,1 0,-1 0,0 0,0 0,1 1,-1-1,0 0,0 0,1 0,-1 0,0 0,0 0,0 0,0 0,0 0,0 0,0 0,0 0,0 0,0 0,0 0,0 0,0 0,0 0,-1 0,0-1,1 1,-1 0,0-1,0 1,0 0,0-1,0 1,0-1,0 1,-1-1,2 1,-1-1,0 1,1 0,-1 0,0-1,0 1,1 0,-2-1,1 1,0-1,1 1,-1 0,0-1,0 1,0 0,0 0,1-1,-1 1,0 0,1 0,-1 0,1-1,0 1,-1 0,1 0,-1 0,1 0,0 0,-1-1,1 1,0 0,-1 0,1 0,0 0,-1 0,1 0,0-1,-1 1,1 0,0 0,-1 0,1 0,-1 0,1 0,0 0,-1 0,1-1,0 1,-1 0,1 0,-1 0,1 0,0 0,-1 0,1 0,-1 0,1 0,-1 0,0-1,1 1,-1 0,0 0,0 0,1 0,-1 0,0 0,1 0,-1 0,0 0,1 0,-1 0,0 0,1-1,-1 1,1 0,-1 0,1 0,-1 0,1 0,-1 0,1 0,-1 0,1 0,-1 0,1 0,-1 0,0 0,1 0,-1 0,1 0,0 0,-1 0,1 0,0 0,-1 0,1 0,0 0,0 0,0 0,-1 0,1 0,0 0,0 0,-1 0,1 0,0 0,0 0,0 0,0 0,-1 0,1 0,0 0,0 0,0 0,0 0,0 0,0 0,0 0,-1 0,1 0,0 0,0 0,0 0,0 0,0 0,0 0,0 0,0 0,0 0,0 0,0 0,0 0,-1 0,1 0,0 0,0 0,0 0,0 0,0 0,0 0,0 0,0 0,0 0,0 0,0 0,0 0,0 0,0 0,0 0,1 0,-1 0,1-1,0 1,0 0,0 0,0 0,1 1,-1-1,0 0,1 0,-1 0,0 0,1 0,-1 0,1 1,-1-1,1 0,-1 0,1 1,-1-1,0 0,0 0,0 0,0 0,0 0,0 1,-1-1,1 0,0 0,0 0,-1 0,1 0,-1 0,1 1,-1-1,1 0,-1 0,1 0,-1 0,1 0,-1 0,0 0,1 0,-1 0,0 0,1 0,-1 0,0 0,0 0,0 0,0 0,0 0,1 0,-1 0,0 0,0 0,0 0,0 0,1 0,-1 0,0 0,0 0,0 0,0 0,0 0,0 0,0 0,1 0,-1 0,0 0,0 0,0 0,0 0,0 0,0 0,0 0,0 0,0 0,0 0,0 0,0 0,0 0,0 0,-1 0,0 0,0 0,0 0,0 0,0 0,-1-1,1 1,-1 0,1 0,-1-1,0 1,1 0,-1-1,0 1,-1 0,2 0,0-1,-2 1,3 0,-1 0,0 0,0 0,1 0,-1 0,1 0,-1 0,0 0,1 0,0 0,-1 0,1 0,-1 0,1 0,0 0,-1 0,1 0,0 0,-1 0,1 0,0 0,0 0,0 0,0 0,-1 0,1 0,0 0,0 0,0 0,0 0,0 0,0 0,0 0,0 0,-1 0,1 0,0 0,0 0,0 0,0 0,-1 0,1 0,0 0,0 0,0 0,0 0,0 0,0 0,-1 0,1 0,0 0,0 0,0 0,0 0,0 0,0 0,0 0,0 0,0 0,0 0,0 0,0 0,0 0,0 0,0 0,0 0,0 0,0 0,0 0,0 0,0 0,0 0,-1 0,1 0,0 0,0 0,0 0,0 0,0 0,0 0,0 0,-1 0,1-1,0 1,0 0,-1 0,1 0,0 0,0 0,0 0,0 0,0 0,0 0,-1 0,1 0,0 0,0 0,0 0,0-1,0 1,0 0,0 0,0 0,0 0,0 0,0 0,0 0,0 0,0 0,-1 0,1 0,0 0,0 0,0 0,0 0,0 0,0 0,0-1,0 1,0 0,0 0,0 0,0 0,0 0,0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249 237,'2'0,"-4"0,2 0,0 0,0 0,0 0,0 0,0 0,0 0,0 0,0 0,0 0,0 0,0 0,0 0,0 0,0 0,0 0,0 0,0 0,0 0,0-1,0 1,0 0,0 0,0 0,0 0,0 0,0 0,0 0,1 0,-1 0,0 0,0 0,1 0,-1 0,0 0,1 0,-1 0,1 0,-1 0,0 0,1 0,-1 0,1 0,-1 0,1 0,0 0,-1 0,1 0,-1 0,1 0,0 0,-1 0,1 0,-1 0,1 0,0 0,-1 0,1 0,-1 0,1 0,-1 0,1 1,0-1,-1 0,2 0,-1 0,0 0,0 0,-1 1,1-1,0 0,-1 0,1 0,0 0,0 1,-1-1,1 0,0 0,-1 0,1 0,0 1,-1-1,1 0,-1 0,0 0,1 0,-1 0,0 0,0 0,0 0,0 0,1 0,-1 0,0 0,0 0,0 0,-1 0,1 0,-1 0,0 0,0 0,0 0,0 0,0 0,0 0,-1 0,1 0,1 0,-1 0,0 0,1 0,-1 0,1 0,-1 0,1 0,0 0,0 0,-1 0,1 0,0 0,0 0,0 0,0 0,0 0,0 0,0 0,0 0,0 0,0 0,0 0,1 0,0 0,0 0,0 0,0 0,0 0,-1 0,0 0,1 0,-1 0,0 0,0 0,0 0,0 0,0 0,-1 0,1 0,-1 0,0 0,0 0,1 0,-1 0,0 0,0 0,0 0,0 0,0 0,0 0,0 0,0 0,0 0,1 0,-1 0,1 0,-1 0,1 0,0 0,0 0,0 0,0 0,-1-1,1 1,0 0,0 0,0 0,0 0,0 0,0 0,1 0,0 0,-1 0,0 0,1 0,-1 0,0 0,0 0,0 0,1 0,-1 0,0 0,0 0,0 0,0 0,0 0,0 0,0 0,-1 0,1 0,-1 0,0 0,1 0,0 0,-1 0,1 0,0 0,-1 0,1 0,0 0,0 0,0 0,0 0,0 0,0 0,1-1,2 1,-2 0,1 0,0 0,0 1,0-1,5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414 310,'-1'0,"1"0,0-1,0 1,0 0,0 0,0 0,-1 0,1 0,0 0,0 0,0 0,0 0,0 0,0 0,0 0,0 0,1 0,0 0,0 0,0 0,-1 0,1 1,-1-1,1 0,0 0,0 0,-1 0,1 1,0-1,-1 0,0 0,1 0,-1 0,0 0,0 0,0 0,1 0,-1 0,0 0,0 0,0 0,0 0,0 0,0 0,-1 0,0 0,0-1,1 1,-1 0,1 0,-1-1,1 1,0 0,-1 0,1 0,0 0,0 0,0 0,0 0,0 0,0 0,0 0,0 0,0 0,1 0,0 1,0-1,-1 0,1 1,0-1,-1 0,1 1,-1-1,1 0,0 0,-1 0,1 1,-1-1,0 0,1 0,-1 0,0 0,0 0,0 0,0 0,0 0,0 0,0 0,-1 0,0 0,1-1,0 1,-1 0,1 0,0 0,0 0,-1 0,1 0,0 0,0 0,0-1,0 1,0 0,0 0,0 0,0 1,1-1,-1 0,1 0,-1 0,1 1,-1-1,1 0,-1 0,1 0,-1 1,1-1,-1 0,0 0,1 0,-1 0,0 0,1 0,-1 0,0 1,0-1,0 0,0 0,0 0,0 0,0 0,0 0,0 0,0 0,0-1,-1 1,1 0,-1 0,1 0,0 0,-1 0,1-1,0 1,0 0,-1 0,1 0,0 0,0 0,0 0,0 0,0 0,0 0,0 0,0 0,0 0,0 0,0 0,0 0,0 0,1 1,0-1,0 0,-1 0,2 0,-2 0,1 0,-1 1,0-1,1 0,-1 0,1 0,-1 0,0 0,0 0,0 0,0 0,0-1,0 1,0 0,0 0,0 0,0 0,-1-1,1 1,0 0,-1 0,1 0,0-1,0 1,0 0,-1 0,1 0,0 0,0 0,0 0,0-1,0 1,0 0,0 0,0 0,0 0,0 0,1 0,-1 0,1 0,0 0,-1 0,1 1,0-1,0 0,0 0,-1 0,1 0,0 0,0 0,-1 1,1-1,0 0,-1 0,1 0,-1 0,0 0,0 0,1 0,-1 0,0 0,0 0,0 0,0 0,0 0,0 0,0 0,0 0,0 0,0 0,0 0,0 0,0 0,0 0,0 0,0 0,0 0,0 1,0-1,0 0,1 0,-1 0,0 0,0 0,1 0,-1 0,0 0,1 0,-1 0,0 0,1 0,0 1,-1-1,1 0,-1 0,1 0,0 0,-1 0,1 0,0 0,-1 0,1 0,0 0,0 0,-1 0,1-1,0 1,-1 0,1 0,0 0,-1 0,1 0,-1 0,1 0,-1 0,1 0,-1 0,0 0,1 0,-1 0,0 0,1 0,-1 0,0 0,0 0,0 0,1 0,-1 0,0 0,0 0,0 0,0 0,0 0,1 0,-1 0,0 0,0 0,0 0,0 0,0 0,0 0,1 0,-1 0,0 0,0 0,0 0,0 0,0 0,0 0,0 0,0 0,0 0,1 0,-1 0,0 0,0 0,0 0,1 0,-1 0,0 0,0 0,0 0,0 0,1 0,-1 0,0 0,0 0,0 0,0 0,0 0,0 0,0 0,0 0,1 0,-1 0,0 0,0 0,0 0,0 0,0 0,1 0,-1 0,0-1,0 1,0 0,0 0,1 0,-1 0,0 0,0 0,0 0,0 0,0 0,0 0,0 0,0 0,1 0,-1 0,0 0,0 0,0 0,0 0,0 0,0 0,0 0,0 0,-1 0,1 0,0 0,-1-1,0 1,1 0,-1 0,1 0,0 0,-1 0,0 0,1 0,-1 0,1 1,0-1,-1 0,1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420 205,'2'0,"-4"0,2 0,0 0,0 0,0 0,0 0,0 0,0 0,0 0,0 0,0 0,0 0,0 0,0 0,0 0,0 0,0 0,0 0,0 0,0 0,0 0,0 0,0 0,0 0,0 0,0 0,0 0,0 0,0-1,1 0,-1 1,1-2,-1 2,0-1,1 0,-1 0,0 1,1-2,-1 2,0-1,1 0,-1 0,0 0,1 1,-1-2,1 1,-1 0,1 0,-1 0,1 0,-1 0,1-1,0 1,-1 0,1 0,-1 0,1 0,-1 0,1 0,-1 0,1 0,-1 1,1-1,-1 1,0-1,1 1,-1-1,1 1,-1-1,0 1,1-1,-1 1,1-1,-1 1,0 0,1-1,-1 1,1 0,-1 0,1 0,-1 0,1 0,0 0,-1 0,1 0,0 0,-1 0,1 0,-1 1,1-1,-1 0,1 1,-1-1,0 0,1 1,-1-1,1 1,-1 0,1-1,-1 1,0-1,0 1,0-1,0 0,0 0,0 1,0-1,0 0,0 1,0-1,0 0,0 1,-1-1,1 0,0 1,-1-1,1 0,-1 1,1-1,-1 0,1 0,-1 0,0 1,1-1,-1 0,1 0,-1 0,1 0,-1 0,1 0,0 0,-1 0,1 0,-1 0,1 0,0 0,-1 0,1 0,0 0,0 0,-1 0,1-1,0 1,0 0,0 0,-1 0,1 0,0 0,0 0,0 0,0 0,0 0,0 0,-1 0,1 0,0 0,0 0,0 0,0 0,0 0,0-1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468 179,'2'0,"-4"0,2 0,0 0,0 0,0 0,0 0,0 0,0 0,0 0,0 0,0 0,0 0,-1 1,0 0,1 0,-1 0,0 0,1 0,-1 0,-1 2,2-2,-1 0,1 0,-1 0,1 1,-1-1,1 0,0 0,0 0,0-1,0 1,0 0,1-1,-1 1,0 0,1-1,-1 0,1 1,-1-1,0 0,1 0,1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476 189,'2'0,"-4"0,2 0,0 0,0 0,0 0,0 0,0 0,0 0,-1 0,1 0,0-1,0 1,0 0,0 0,0 0,0 0,0-1,0 1,0 0,0 0,0-1,1 1,-1 0,0 0,0-1,0 1,0 0,0 0,1 0,-1-1,0 1,0 0,0 0,1 0,-1 0,0 0,0 0,1 0,-1 0,1 1,-1-1,0 1,1-1,-1 1,0 0,0 0,0-1,0 1,0 0,0-1,0 1,0 0,0-1,-1 1,1 0,0-1,0 0,0 1,0-1,-1 0,1 1,0-1,0 0,0 0,0 0,0 0,0 0,0 1,0-1,0 0,0 0,0 0,0-1,0 1,0 0,0-1,1 1,-1-1,0 1,1-1,-1 0,1 0,-1 1,1-1,-1 1,1-1,-1 0,1 0,-1 1,0 0,0 0,1-1,-1 1,0 0,0 0,0 0,0 0,0 0,0 0,0 0,0 0,0 0,0 1,0-1,0 1,0-1,0 1,-1 0,1-1,0 1,0 0,0 0,0-1,0 1,0-1,0 0,0 1,1-1,-1 0,0 1,0-1,0 0,1 0,-1 0,0 0,1 1,-1-1,0 0,2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497 192,'2'0,"-4"0,2 0,1 0,-1 0,0 0,0 0,0 0,0 0,0 0,0 0,0 0,0 0,0-1,0 1,0 0,0 0,0 0,0 0,0 0,0 0,0 0,0 0,0 0,0 0,0 0,0 0,0 0,0 0,0 0,0 0,0 1,0-1,0 0,0 1,0-1,0 1,0-1,0 1,-1 0,1-1,0 1,-1-1,1 1,0 0,-1-1,1 1,-1 0,1-1,0 1,-1-1,1 0,0 0,0 1,0-1,0 0,0 0,0 0,0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509 184,'2'0,"-4"0,2 0,0 0,0 0,0 0,0 0,0 0,0 0,0 0,0 0,0 1,0-1,0 0,0 1,0-1,0 0,0 1,0-1,1 0,-1 1,0-1,0 0,0 1,0-1,1 0,-1 0,0 0,0 0,0 0,0 0,1 0,-1 0,0 0,0 0,1 0,-1 0,0-1,0 1,0 0,1 0,-1-1,0 1,0-1,0 1,1 0,-1-1,0 1,0-1,0 1,0 0,0 0,0 0,0 0,1 0,-1 0,0-1,0 1,0 0,0 0,0 0,0 0,0 0,0 0,0 0,0 1,0-1,-1 1,1 0,0-1,0 1,0 0,0 1,0-1,0 1,0-1,0 1,-1-1,1 0,0 0,0 1,0-1,0 0,0 0,0 2,-1-2,1 0,0 0,-1 1,1-2,0 1,-1-1,1 1,0-1,-1 1,1-1,-1 0,1 1,-1-1,1 0,0 0,-1 0,1 0,0 0,-1 0,1 0,0 0,0-1,0 1,0 0,0-1,0 0,1 0,0 0,2-3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531 180,'2'0,"-4"0,2 0,0 0,0 0,0 0,0 0,0 0,0 0,0 0,0 0,0 0,0 0,0 0,0 0,1 0,-1 1,0-1,1 2,-1-1,0 0,1 0,-1 0,0 0,0 0,0 1,1-1,-1 0,-1 0,1 0,0 0,0 0,-1 0,1 1,-1-1,1 0,-1 0,1 0,-1 0,1-1,-1 1,1-1,-1 1,1-1,-1 1,1-1,0 0,-1 0,1 0,0 0,0 1,0-1,-1 0,1 0,0 0,0 0,0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306 473,'2'0,"-4"0,2 0,0 0,0 0,0 0,0 0,0 0,0 0,0 0,0 0,0 0,0 0,0 0,0 0,0 0,0 0,0 1,0 0,0-1,0 1,0 0,0 0,-1 1,1 0,-1 1,1-2,0 0,0 0,0 0,-1 1,1-1,0 0,0 0,0-1,0 2,0-2,0 1,0-1,-1 0,1 1,0-1,0 0,0 0,0 1,0-1,0 0,0 0,0 0,0 0,0 0,0 0,0 0,0 0,0 0,0 0,0 0,0 0,0 0,1-1,-1 0,0 1,1-1,-1 1,1-1,-1 1,1-1,-1 1,1-1,0 0,-1 1,1-1,0 1,-1 0,1 0,-1 0,1 0,-1 0,0 0,1 0,0 0,-1 0,0 0,1 0,-1 1,1-1,-1 1,1 0,-1-1,0 0,0 1,0-1,0 1,-1 0,1-1,-1 1,0-1,0 1,0-1,-1 1,1-1,0 0,0 0,1 0,-1 0,1 0,-1 0,1 0,0 0,0 0,-1 0,1 0,0 0,-1-1,1 1,0 0,0 0,0 0,0 0,0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566 191,'2'0,"-4"0,2 0,0 0,0 0,0 0,1 0,-1 0,1 0,-1 0,1 0,0 0,0 1,0-1,0 0,0 0,0 0,0 0,0 0,0 0,-1 0,1 0,-1 0,1-1,-1 1,1 0,-1 0,0 0,0 0,1 0,-1-1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574 181,'2'0,"-4"0,2 0,0 0,0 0,0 0,0 0,0 0,1 0,0 0,-1 0,1 0,0 0,-1 0,1 0,0 0,-1 0,1 0,-1 1,1-2,-1 1,0 0,1 0,0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582 189,'2'0,"-4"0,2 0,0 0,0 0,1 0,-1 0,0 0,0 0,0 0,1 0,-1 0,0 0,0 0,1 0,-1 0,0 1,0-1,0 0,0 0,1 0,-1 0,0 0,0 0,0 0,0 0,1 0,-1 0,0 0,0 0,0 0,0 1,1-1,-1 0,0 0,0 0,0 0,0 0,0 0,0 0,0 0,0 0,0 0,0 0,0 0,0 0,0 0,0 0,0 0,0 0,0 0,0 0,-1 0,1 0,0 0,-1 0,0 0,1 0,-1 0,0 0,1 0,-1 0,0 0,0 0,1 0,-1 0,1 0,-1-1,1 1,-1 0,1 0,-1 0,1 0,0 0,0 0,-1 0,1 0,0 0,0 0,-1 0,1 0,0 0,0 0,0 0,0 0,-1 0,1 0,0 0,0 0,0 0,0 0,0 0,0 0,0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583 182,'2'0,"-3"0,1 0,0 0,0 0,0 0,0 0,0 0,0 0,0 0,0 0,0 0,0 0,0 0,0 0,0 0,0 0,0 0,0 0,0 0,-1 0,0 0,1 0,-1 0,0 0,0 0,0 0,1 0,-1 0,0 0,0 0,0 0,0 0,0 0,1 0,0 0,-1 0,1 0,0 0,0 0,-1 0,1 0,0 0,0 0,0 0,0 0,0 0,0 0,0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607 190,'2'0,"-4"0,2 0,0 0,0 0,0 1,0-1,0 0,0 0,0 0,0 0,0 0,0 0,0 0,0 0,0 0,0 0,0 0,0 0,0 0,0 0,0 0,0 0,0 0,0 0,0 0,0 0,0 0,0 0,0 0,0 0,0 0,0 0,0 0,0 0,0 0,0 0,0 0,0 0,0 0,0 0,0 0,1 0,-1 0,0 0,1 0,-1 0,1 0,-1 0,1 0,-1 1,1-1,-1 0,1 0,0 0,-1 0,1 0,-1 0,2 0,-2 0,1 0,-1 0,1 0,-1 0,1 0,-1 0,2 0,-2 0,1 0,0 0,-1 0,1 0,0 0,0 0,0 0,-1 0,1 0,-1 0,1 0,-1 0,1 0,-1 0,1 0,-1 0,1 0,-1 0,1 0,-1 0,1 0,-1 0,1 0,-1 0,1 0,0 0,-1 0,1 1,-1-1,1 0,0 0,0 0,0 0,-1 0,1 0,-1 0,1 0,-1 0,1 0,-1 0,1 0,-1 0,1 0,0 0,-1 0,1 0,-1 0,0 0,1 0,-1 0,1 0,-1 0,0 0,1 0,-1-1,1 1,-1 0,0 0,0 0,0 0,1 0,-1 0,0 0,0 0,1 0,-1 0,0 0,1 0,-1 0,0 0,0 0,1-1,-1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618 162,'2'0,"-4"0,2 0,0 0,0 0,0 0,0 0,0 0,0 0,0 0,0 0,0 0,0 0,0 0,0 1,1 0,-1 0,0 0,1 0,-1 1,0-2,0 2,1-1,-1 0,0-1,0 1,0 0,0-1,0 1,0 0,0-1,0 0,0 0,0 0,0 1,0-1,0 0,0 0,0 0,0 0,0 0,0 0,0 0,0 0,0 0,0 0,0 0,0 0,0 0,0 0,0 0,0-1,1 1,-1-1,0 1,0 0,0-1,0 1,0 0,0 0,0 0,0-1,1 1,-1 0,0 0,0 0,0 0,0 0,0 0,0 0,0 0,0 0,0 0,0-1,0 1,0 0,0 0,0 0,0 0,0 0,0 0,0 0,0 0,0 0,0 0,0 0,0 0,0 0,0 0,0 0,0 0,0 0,0 0,0 0,0 0,0 0,0 0,0 0,0 0,0 0,0 0,0 0,0 0,0 0,0 0,0 0,0 0,0-1,0 1,1 0,-1 0,0 0,0 0,0 0,0 0,0 0,0 0,0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819 62,'2'0,"-4"0,2 0,0 0,-1 1,1-1,0 0,0 0,0 0,0 1,0-1,0 0,0 0,0 0,0 0,0 1,0-1,0 0,0 0,0 0,0 0,0 0,0 0,-1 1,1-1,0 0,0 0,0 0,0 0,0 0,0 0,0 0,0 0,0 0,0 0,0 0,0 0,0 0,0 0,0 0,0-1,0 0,1 0,-1 1,0-1,0 0,0 0,0 0,0 0,0 0,0-2,1 2,-1 0,0 0,0 0,1-1,-1 1,1-1,-1 1,0 0,1 0,-1 0,1 0,-1 0,1 0,0 0,-1 0,1 0,-1 1,1-1,-1 1,1-1,-1 1,0 0,1 0,-1-1,1 1,-1 0,1-1,-1 1,1 0,-1 0,1 0,-1 0,0 0,1 0,-1 0,1 0,-1 1,0-1,1 0,-1 0,0 0,0 0,1 1,-1-1,0 0,0 1,1-1,-1 0,0 1,0 0,0 0,0-1,0 1,-1 0,0 0,1-1,-1 0,1 1,-1-1,1 1,-1-1,1 0,-1 0,0 1,1-1,-1 0,0 0,1 0,-1 0,1 1,0-1,-1 0,1 0,0 0,-1 0,1 0,0 0,0 0,0 0,0 0,-1 0,1 0,0 0,0 0,0 0,0 0,-1-1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847 59,'2'0,"-4"0,2 0,0 0,0 0,0 0,0 0,0 0,0 0,0 0,0 0,0 0,1 0,-1 0,0 1,0-1,1 0,0 0,-1 0,1 0,0 0,-1 0,1 0,0 0,0 0,0 0,-1 0,1 0,-1 0,1 1,-1-1,0 0,1 0,-1 0,0 0,0 0,1 0,-1-1,0 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849 54,'2'0,"-4"0,2 0,0 0,0 0,0 0,0 0,0 0,0 0,0 0,1 0,0 0,-1 0,1 0,0 0,-1 0,1 0,0 0,0 0,-1 0,2 0,-2 0,1 0,-1 0,1 0,-1 0,0 0,1 0,-1 0,0 0,1 0,0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872 57,'2'0,"-4"0,1 0,1 0,0 0,0 0,0 0,0 0,0 0,0 0,0 0,0 0,0 0,0 0,0 0,0 0,0 0,1 0,0 0,0 0,1 0,-1 0,1 0,-1 0,1 0,0 0,1 0,-1 0,0 0,0 0,-1 0,1 0,-1 0,1 0,0 0,-1 0,0 0,0 0,-1 0,1 0,-1 0,1 0,-1 0,0 0,0 0,0 0,1 0,-1 0,0 0,0 0,1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372 534,'2'0,"-4"0,2 0,0 0,0-1,0 1,0 0,0 0,0 0,0 0,0 0,0 0,0 0,0 1,0-1,0 1,0-1,0 1,0 0,0 2,0 0,0 1,1-1,-1-1,0 1,0-2,0 0,0 0,0 0,0 0,0 0,1 0,-1 0,0-1,0 1,0 0,0-1,0 0,0 1,0-1,0 0,0 0,0 0,0 0,0 0,0 0,0 0,0 0,0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883 32,'2'0,"-4"0,2 0,0 0,0 0,0 0,0 0,0 0,0 0,0 0,0 1,0-1,0 0,0 1,0 0,0-1,0 1,0-1,0 1,0 0,0 0,0 0,0-1,0 1,0-1,0 1,0 0,0-1,0 0,0 1,0-1,0 0,0 1,0-1,0 0,0 0,0 0,0 1,0-1,0 0,0 0,0 0,0 0,0 0,0-1,1 1,0-1,-1 1,0 0,1-1,-1 1,0-1,1 1,-1 0,1-1,-1 1,0 0,1-1,-1 1,0 0,0 0,1 0,-1 0,0-1,0 1,0 0,1 0,-1 0,0 0,1 0,-1 1,0-1,0 0,1 1,-1-1,0 0,0 1,0-1,0 1,1-1,-1 0,0 1,0-1,0 1,0-1,0 0,0 0,0 1,0-1,0 0,0 0,0 0,0 0,0 0,0 0,0 0,0 0,0 0,0 0,0 0,0 0,1 0,-1 0,0 0,0-1,1 1,-1-1,0 0,1 1,-1-1,0 1,0-1,1 1,-1-1,0 1,0-1,1 1,-1-1,0 1,1 0,-1 0,0 0,0 0,0-1,0 1,0 0,1 0,-1 0,0 1,0-1,0 1,0-1,1 0,-1 1,0-1,0 0,0 1,0 0,0 0,0-1,0 0,0 1,0-1,1 1,-1-1,0 0,0 0,-1 2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890 68,'2'0,"-4"-1,2 1,0 0,0 0,0 0,0 0,0 0,0-1,0 1,0 0,0 0,0 0,0 0,0 0,0 0,0 0,0 0,0 0,0 0,0 0,0 0,0 0,0 0,0 0,0-1,1 1,-1 0,0 0,0 0,0 0,0 0,0 0,0 0,0 1,0-1,0 2,0-2,0 1,0 0,0-1,0 1,0 0,0-1,-1 1,1 1,0-1,-1 0,1-1,0 1,-1 0,1-1,0 1,-1 0,1 1,-1-2,1 1,0 0,-1-1,1 1,0 0,-1 0,1 0,0 0,-1-1,1 1,0-1,0 1,0-1,0 1,0-1,-1 1,1-1,0 1,0-1,0 0,0 1,0-1,0 1,0-1,0 0,0 0,0 1,0-1,0 0,0 0,0 0,0 1,0-1,0 0,0 0,1 0,-1 0,0 0,0 0,0 1,0-1,1 0,-1 0,0 0,1 0,-1 0,0 0,1 0,-1 0,0 0,1 0,-1 0,0 0,1 0,-1 0,1 0,-1 0,1-1,-1 1,1 0,-1-1,0 1,1 0,-1 0,0-1,1 1,-1 0,0-1,0 1,1 0,-1-1,0 1,0 0,1-1,-1 0,0 1,1-1,-1 1,0-1,1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1045 13,'2'0,"-4"0,2 0,0 0,0 0,0 0,0 0,0 0,0 0,0 0,0 0,0 0,0 0,1 1,-1-1,0 1,0-1,0 1,0 0,0-1,0 1,0 0,0 0,0 0,0 0,0 0,0-1,0 1,0 0,0-1,0 1,0-1,0 1,0-1,0 1,0-1,0 0,-1 1,1-1,0 0,0 0,0 0,0 1,0-1,0 0,0 0,0 0,0 0,0 0,1-1,-1 1,0 0,1-1,-1 0,1 1,-1-1,1 0,0 1,-1-1,1 1,-1-1,1 1,-1-1,1 1,-1 0,0 0,0 0,1-1,-1 1,0 0,0 0,0 0,0 0,0 0,0 0,1 0,-1 0,0 0,0 1,1-1,-1 1,0-1,0 1,0-1,0 1,0 0,0 0,0-1,0 1,0-1,0 1,0-1,0 0,0 1,0-1,0 0,0 0,0 0,0 0,1 0,-1-1,1 1,-1-1,1 1,-1-1,1 1,0-1,-1 1,1-1,-1 1,0 0,0 0,1 0,-1-1,0 1,0 0,1 0,0 1,-1-1,0 0,0 1,0-1,0 1,0-1,1 1,-1-1,0 1,0-1,0 0,0 1,0-1,0 0,0 0,0 1,0-1,0 0,0 1,1-1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1078 35,'2'0,"-4"0,2 0,0 0,0 0,0 0,0 0,0 0,1 1,-1-1,1 0,-1 0,1 0,-1 0,1 0,0 0,0 0,-1 0,1 0,0 0,0 0,-1 0,0 0,1 0,-1 0,1 0,-1 0,0 0,0-1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1078 27,'2'0,"-4"0,2 0,0 0,0 0,0 0,0 0,0 0,0 0,0 0,0 0,1 0,-1 0,1 0,0 0,0 0,-1 0,1 1,0-1,0 0,0 0,0 0,-1 0,1 0,-1 0,0 0,0 0,1 0,-1 0,0 0,2 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1104 24,'2'0,"-4"0,2 0,0 0,0-1,0 1,0 0,0 0,0 0,1-1,-1 1,0 0,0 0,1 0,-1 0,0 0,0 0,1 0,0 0,-1 0,1 0,-1 0,1 0,0 0,-1 0,1 1,-1-1,1 0,-1 1,0-1,1 1,-1 0,0 0,0-1,0 1,0 0,0-1,-1 1,1 0,-1 0,0 0,0-1,0 1,1 0,-1-1,0 1,1-1,-1 1,0-1,1 0,-1 1,1-1,0 0,-1 0,1 0,0 1,0-1,0 0,-1 0,1 0,0 0,0 0,0 0,0 0,0 0,1 0,-1 0,1 0,0 0,-1 0,1 0,0 0,0 0,0 0,0 0,0 0,-1 0,1 0,0 0,0 0,0 0,0 0,1 0,-1 0,0 0,0-1,-1 1,1 0,1-1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1129 36,'0'-1,"0"1,0 0,1 0,-1 0,0 0,0 0,0 0,1 0,-1 0,0 0,0 0,0-1,0 1,0 0,0 0,1 1,-1-1,1 0,-1 0,0 0,0 1,1-1,-1 0,0 1,1 0,-1-1,0 1,0-1,1 1,-1 0,0 0,-1-1,1 1,0-1,0 1,-1-1,0 1,0-1,1 0,-1 0,1 0,-1 0,0 0,1 0,-1 0,0-1,0 1,1-1,0 1,-1 0,1-1,0 1,1-1,-1 1,0-1,1 1,-1-1,1 1,-1-1,1 1,-1-1,1 1,0 0,-1-1,1 1,0-1,-1 1,1 0,0-1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1156 21,'2'0,"-4"0,2 0,0 0,0 0,0 0,0 0,1 0,-1 1,0-1,0 1,0 0,0 0,-1 0,1 1,0 0,-1 1,1-2,-1 0,1 0,-1 1,1-1,0 0,-1 0,1-1,0 1,0-1,0 0,0 1,0-1,0 0,0 0,0 0,0 1,0-1,0 0,0 0,0-1,1 1,0-1,0 0,0 1,0-1,0 0,0 0,-1 0,1 0,0 1,-1-1,1 1,-1-1,1 1,-1-1,0 1,1-1,-1 1,0 0,0 0,0 0,0 0,0 0,1 0,-1 0,0 0,0 0,0 0,-1 0,1 0,-1 0,0 0,0 0,1 1,-1-1,0 0,0 1,1-1,-1 0,0 0,1 1,-1-1,0 0,1 0,0 0,-1 0,1 0,0 1,0-1,0 0,-1 0,1 0,0 0,0 0,0 0,0 0,0 0,0 0,0 0,0 1,1-1,-1 0,0 1,0-1,1 0,-1 1,1-1,-1 1,1-1,-1 1,0-1,1 0,-1 1,0-1,0 0,1 1,-1-1,0 0,1 0,-1 0,1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1165 43,'2'0,"-4"0,3 0,-1 0,0 0,1-1,0 1,0-1,-1 1,1 0,-1-1,1 1,-1-1,1 1,-1 0,1-1,-1 1,0-1,1 1,-1-1,0 1,0 0,0 0,1 0,-1-1,0 1,0 0,0 0,-1 0,1-1,0 1,0 0,0 0,-1 0,0 0,1 0,-1 1,1-1,-1 0,0 0,1 1,-1-1,1 1,-1-1,1 0,0 1,-1-1,1 1,0-1,0 0,0 0,0 1,0-1,0 0,0 0,1 0,-1 0,0 0,0 0,1 0,0 0,-1 0,1 0,-1-1,1 1,-1 0,1-1,-1 1,0 0,1 0,-1 0,0 0,0 0,0 0,0-1,0 1,1 0,-1 0,0 1,0-1,0 0,0 1,-1-1,1 1,0 0,0 0,0 1,-1-1,1 0,-1 2,1 1,-1-3,1 1,-1 0,1 0,0-1,-1 1,1-1,-1 0,1 0,-1 0,1 0,-1 0,1 0,-1-1,1 0,-1 1,1-1,-1 0,1 0,-1 0,1 0,-1-1,1 1,-1 0,1-1,-1 0,1 1,0-1,0-1,0 2,1-2,-1 1,1 1,0-1,0 1,1-1,-1 1,0-1,1 1,0 0,-1 0,2 0,-1 0,0 0,-1 0,1 0,-1 0,2 1,-2-1,0 0,1 0,-2 0,1 1,-1-1,0 0,0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1025 86,'2'0,"-4"0,1 0,1 0,0 0,0 0,0 1,0-1,0 0,0 0,0 0,0 0,0 0,0 0,0 0,0 0,0 0,0 0,1 0,-1 0,1-1,0 1,0-1,1 0,-1 0,0 0,0 0,0 0,0 0,0 0,0 0,0 0,0 0,0-1,0 1,0 0,0 0,0 0,0-1,-1 1,1 0,0 0,-1 0,0 0,1 0,-1 0,0 0,0 1,0-1,1 1,-1 0,0-1,0 1,0 0,0 0,0-1,0 1,0 0,0 0,0 0,0-1,0 1,0 0,0 1,0-1,-1 1,0 0,1 0,-1 0,0 0,0 0,1 0,-1 1,0-1,0 0,0 1,1 0,-1-1,0 0,1 1,-1-1,1 0,-1 2,1-2,0 1,-1-1,1 0,0 0,0 0,0 1,0-1,0-1,0 1,0 0,0 0,0-1,0 1,1 0,-1-1,0 0,0 0,1 1,-1-1,1 0,0 0,3-1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366 536,'2'0,"-4"0,2 0,-1-1,1 1,0 0,0 0,0 0,0-1,0 1,0 0,1 0,-1-1,0 1,0 0,1-1,0 1,0-1,-1 1,1 0,0 0,0 0,0 0,0 0,2 0,-2 0,0 0,0 0,-1 0,1 0,0 1,0-1,0 0,0 1,0-1,0 1,-1-1,1 0,-1 1,1-1,-1 0,0 1,1-1,-1 0,0 0,0 1,0-1,1 0,-1 1,0-1,-1 0,1 0,0 1,-1 0,0-1,0 1,0-1,1 0,-2 1,1-1,0 0,0 0,0 1,0-1,0 0,1 0,-1 0,1 0,-1 0,1 0,-1 0,1 0,0 0,-1 0,1 0,0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1068 89,'2'0,"-4"0,2 0,0 0,0 0,0 0,0 0,0 0,0 0,-1 0,1 0,-1 1,0-1,0 0,1 0,-1 0,0 0,1 0,-1 0,0 0,1 0,0 0,-1 1,1-1,0 0,0 0,-1 0,1-1,0 1,0 0,0 0,0 0,1-1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1067 84,'2'0,"-4"0,2 0,0 0,0 0,0 0,0 0,0 0,0 0,0 0,0 0,0 0,0 0,0 0,-1 0,-1 0,1 0,0 0,1 0,-1 0,1 0,-1 0,1 0,0 0,0 0,0 0,0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1085 83,'2'0,"-4"0,2-1,0 1,0 0,0 0,0-1,0 1,1 0,-1 0,0-1,0 1,1 0,-1 0,0 0,1 0,0 0,-1 0,0 0,1 0,-1 0,1 0,-1 1,0-1,1 0,-1 1,0-1,0 1,1-1,-1 1,0 0,-1-1,1 1,0 0,-1 1,0-2,1 1,-1 0,0 0,1-1,-1 1,1-1,-1 1,1-1,-1 1,1-1,-1 1,1-1,0 0,0 0,0 0,0 0,0 0,0 0,0 1,0-1,0 0,0 0,0 0,1 0,-1 0,1 0,-1 0,1 0,0 1,0-1,0 0,-1 0,1 0,0 0,-1 0,1 0,0 0,-1 0,1 0,0 0,-1 0,0-1,2 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1109 87,'2'0,"-4"0,2 0,0 0,0 0,0 0,0 0,1 0,-1 0,0 0,0 0,0 0,0 0,0 0,0 0,0 0,0 0,0 1,0-1,0 0,0 1,0-1,1 1,-1-1,0 1,0 0,0 0,0-1,0 1,-1 0,1-1,0 1,0-1,0 1,0-1,0 1,0-1,0 0,0 0,0 1,0-1,0 0,0 0,0 0,0 0,0 0,0 0,0 0,0 0,0-1,1 1,0-1,-1 0,1 1,-1-1,0 1,1-1,0 1,-1-1,1 1,-1 0,0 0,1 0,-1 0,1 0,-1 0,0 0,1 0,-1 1,0-1,0 0,0 1,0-1,0 1,0 0,0-1,0 1,0-1,0 0,0 0,0 1,0-1,0 0,0 0,0 0,0 0,0 0,0 0,0 0,0 0,1 0,0-1,-1 1,1-1,-1 1,1-1,-1 1,1 0,0-1,-1 1,1-1,-1 1,1 0,-1 0,1 0,-1 0,0 0,1 0,-1 0,0 0,1 0,-1 0,0 1,1-1,-1 1,0-1,0 1,0 0,0 0,0-1,0 1,0-1,0 1,1-1,-1 0,0 1,0-1,0 0,0 0,0 1,0-1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1222 81,'2'0,"-4"0,2 0,0 0,-1 0,0 0,0 0,-2 0,2 0,-1 0,1 0,0 0,-1 0,1 0,0 0,-2 0,2-1,0 1,1 0,-1 0,0 0,1 0,-2 0,2 0,0 0,-1 0,1 0,0 0,0 0,0-1,0 1,0 0,0 0,1-1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1224 78,'2'0,"-4"0,2 0,-2-1,1 1,-1 0,0 0,0 0,1-1,-1 1,1 0,-1 0,1 0,-1 0,1 0,0 0,0-1,0 1,0 0,1 0,0 0,0-1,-1 1,1 0,1-1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1219 67,'2'0,"-4"0,3 0,-1 0,0 0,0 0,0 0,1 1,-1-1,0 0,1 1,-1-1,1 1,-1 0,1 0,0-1,0 1,0 0,0 0,0-1,0 1,-1 0,1-1,0 1,-1-1,1 1,-1 0,0-1,1 0,-1 1,0-1,-1 1,1-1,0 1,-1-1,0 1,0 0,0 0,0-1,0 1,-2 0,2 0,0-1,0 0,1 1,-1-1,1 0,-1 1,1-1,0 0,0 0,0 1,1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1231 107,'2'0,"-4"0,2 0,0 0,0 1,0-1,0 0,0 0,0 0,0 0,-1 0,1 0,0 0,0 0,0 0,0 0,0 0,1 0,-1 0,0-1,1 0,-1 0,1-2,0 2,0-1,0 0,-1 0,1-1,0 1,0 0,0 0,0 0,1-2,-2 2,1 0,0 1,0 0,0-1,0 1,-1 0,1 0,0 0,1 0,-1 0,-1 1,1 0,0 0,-1 1,1 0,0-1,-1 1,1 0,-1 0,1 1,-1-1,0 0,0-1,-1 1,1 0,0-1,-1 1,1-1,0 0,-1 1,0-1,1 0,-1 0,0 0,1 0,-1 0,1 0,-1 0,1 0,-1 0,1-1,0 1,-1 0,1 0,0 0,-1 0,1 0,0-1,0 1,0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1263 93,'2'0,"-4"0,2 0,0 0,1 1,-1-1,0 0,1 0,-1 0,1 0,-1 1,0-1,1 0,-1 0,1 0,-1 0,0 0,1 0,-1 0,0 0,0 0,0 0,1-1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1265 88,'2'0,"-4"0,2 0,0 0,0 0,0 0,0 0,0 0,0 0,1 0,0 0,0 0,-1 0,1 0,0 0,-1 0,1 1,0-1,-1 0,0 0,0 0,1 0,-1 0,0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398 520,'2'0,"-4"0,2 0,0 0,0 0,0 0,0 0,0 0,0 0,-1 0,1 0,0 0,0 0,0 0,0 0,1 0,-1-1,1 1,0 0,1 0,-2 0,1 0,0 0,0 0,-1 0,1 0,-1 0,1 0,-1 0,0 0,1 0,-1 0,1 0,0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1290 84,'2'0,"-4"0,2 0,0 0,0 0,0-1,0 1,0 0,0 0,0 0,0 0,0 0,0 1,-1-1,1 0,-1 0,1 0,0 0,-1 1,1-1,0 0,0 0,0 0,0 0,0 0,0 0,0 0,0 0,0 0,0 0,0 0,0 0,0 0,0-1,0 1,0-1,0 1,1-1,-1 1,1 0,-1-1,0 1,0 0,1-1,-1 1,0 0,0 0,1-1,-1 1,0 0,0 0,0 0,0 0,0 0,0 0,0 0,0 0,0 1,0 0,0-1,0 1,0 0,0 0,-1 1,1-1,0 0,0 0,-1 0,1 0,0 0,-1 0,1 0,0 0,0 0,0 0,0-1,0 1,0-1,0 0,0 0,0 1,0-1,1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1298 92,'2'0,"-4"-1,3 1,-1 0,0 0,1-1,-1 1,0 0,0 0,0 0,0 0,1 0,-1 0,0 0,0 1,1-1,-1 0,0 1,1-1,-1 1,0 0,0-1,1 1,-1 0,0-1,-1 1,1-1,0 1,0-1,-1 1,1 0,-1-1,1 0,-1 0,1 0,-1 0,1 0,-1 0,0 0,1-1,-1 1,1 0,0-1,-1 1,1-1,0 1,1-1,-1 1,0-1,0 1,1-1,-1 1,1-1,0 0,-1 1,1 0,0-1,-1 1,2-1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1337 77,'2'0,"-4"0,2 0,0 0,0 0,0 0,0 0,0 0,-1 0,1 0,0 1,-1 0,1-1,0 1,-1 0,0 2,1-2,-1 0,1 0,-1 0,1 0,0 0,-1 0,1 0,0-1,-1 1,1 0,0-1,0 0,0 1,0-1,0 0,0 0,0 0,0 0,0 0,0 0,0 0,1 0,-1 0,1-1,0 0,0 1,1-2,-1 2,0-1,0 0,0 1,0-1,-1 0,1 1,0-1,-1 1,1 0,-1-1,1 1,-1 0,0 0,0 0,0 0,0 0,0-1,0 1,0 0,0 1,-1-1,0 0,0 0,0 0,0 1,-1-1,1 0,0 0,0 1,0-1,0 0,1 0,-1 0,1 0,0 0,0 0,-1 0,1 0,0 0,0 1,0-1,-1 0,1 0,1 0,-1 1,0-1,0 0,0 0,1 1,-1-1,0 1,0-1,1 0,-1 1,1-1,-1 1,0-1,1 1,-1-1,0 0,1 1,0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1349 94,'2'0,"-4"0,2-1,1 1,-1 0,0-1,0 1,0 0,0 0,0-1,0 1,0 0,0 0,0-1,0 1,0 0,0 0,-1 0,1 0,0 0,-1 0,1 0,0 0,-1 0,0 0,1 1,-1-1,1 0,0 1,-1-1,1 0,0 1,0-1,0 0,-1 0,1 1,0-1,0 0,0 0,0 0,0 0,0 0,0 0,1 0,-1 0,0 0,0 0,2 0,-2 0,1-1,-1 1,1-1,-1 1,1 0,-1-1,1 1,-1 0,0 0,1 0,-1 0,0 0,0 0,0 0,0 0,0 0,0 0,0 1,0 0,0-1,-1 1,1 1,-1 0,1-1,-1 0,1 0,-1 1,0-1,1 0,-1 0,0 0,0 0,0 0,0 0,0 0,0-1,0 1,0-1,1 0,-1 0,-1 0,1 0,1 0,-1 0,0-1,1 1,0 0,-1-1,1 1,0-1,0 1,1-1,-1 1,0 0,1-1,0 1,0-1,0 1,0-1,0 1,0 0,1-1,-1 1,0 0,-1 0,1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1354 106,'2'0,"-4"0,3 0,-1 0,0 0,0 0,0 0,-1 1,1-1,0 1,-1-1,0 1,-1 0,1 0,-1-1,1 1,-1 0,-2 1,3-2,-1 1,1 0,-1-1,1 1,-1-1,1 1,0-1,0 0,0 1,1-1,-1 0,1 0,-1 0,1 1,0-1,0 0,-1 0,1 0,0 0,0 0,0 0,0 0,0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1332 126,'2'0,"-4"0,2 0,0 0,0 0,0 0,0 0,0 0,0-1,0 1,0 0,0 0,0 0,0 0,0 0,0 0,0 0,0 1,0-1,0 0,0 1,0-1,0 1,0 0,-1-1,1 1,0-1,0 1,0-1,0 0,-1 1,1-1,0 0,0 0,0 0,0 0,0 1,0-1,0 0,0 0,0 0,0 0,0 0,0 0,1-1,0 0,0 0,0 1,0 0,-1-1,1 1,-1 0,1 0,-1 0,0 0,1-1,-1 1,0 0,1 0,-1 1,0-1,0 0,0 0,0 0,1 0,-1 0,0 1,0-1,0 0,0 1,-1-1,1 1,0-1,0 0,0 0,0 0,0 0,0 1,0-1,0 0,0 0,0 0,0 0,0 0,0-1,1 1,-1 0,1 0,-1-1,0 1,1 0,-1 0,1-1,0 1,-1 0,0 0,1 0,-1 0,0 0,1 0,-1 0,0 0,0 0,1 1,-1-1,0 0,0 0,0 0,0 1,0-1,0 0,0 1,0-1,0 1,0-1,0 0,0 0,0 1,0-1,0 0,0 0,0 1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1334 89,'2'0,"-4"0,2 0,0 0,0 0,0 0,0 0,0 0,0 0,-1 0,1 0,0 0,0 0,0 0,0 0,0 0,0 0,0 0,0 0,0 0,0 0,0 0,0 0,0 0,0 0,0 0,0 0,0 0,0 0,0 0,0 0,0 0,0 0,0 0,0 0,0 0,0 0,0 0,0 0,0 0,1 1,-1-1,0 0,0 1,0-1,0 0,0 1,0-1,0 0,1 1,-1-1,0 0,0 1,0-1,0 1,0-1,0 0,0 0,0 1,0-1,0 0,1 0,-1 0,0 0,0 1,0-1,0 0,0 0,0 0,0 0,0 0,0 0,0 1,0-1,0 0,0 0,0 0,0 0,0 0,0 0,0 0,0 0,0 0,0 0,0 0,0 0,0 1,0-1,0 0,0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624 173,'2'0,"-4"0,2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0,1 0,-1 0,0 0,0 0,0 0,0 0,0 0,0 0,0 0,0 0,0 0,0 0,0 0,0 0,-1 0,1 0,0-1,0 1,0 0,0 0,0 0,0 0,0 0,0 0,0 0,0 0,0 0,0 0,0-1,0 1,0 0,0 0,0 0,-1 0,1 0,0 0,0 0,0-1,0 1,0 0,0 0,0 0,0 0,0 0,0-1,0 1,0 0,0 0,-1 0,1 0,0-1,0 1,0 0,0 0,0 0,0 0,0 0,0-1,0 1,0 0,-1 0,1 0,0 0,0 0,0 0,0-1,0 1,-1 0,1 0,0 0,0 0,0 0,0-1,0 1,0 0,0 0,-1 0,1 0,0 0,0 0,0 0,0 0,0 0,0 0,0-1,0 1,-1 0,1 0,0 0,0 0,0 0,-1 0,1 0,0 0,0 0,0 0,0 0,0 0,0 0,0 0,-1 0,1 0,0 0,0 0,0 0,0 0,0 0,0 0,0 0,-1 0,1 0,0 0,0 0,0 0,-1 0,1 0,0 0,0 0,0 0,0 0,0 0,-1 1,1-1,0 0,0 0,0 0,0 0,0 0,0 0,0 0,-1 0,1 0,0 0,0 0,0 0,0 1,0-1,0 0,0 0,0 0,0 0,-1 0,1 1,0-1,0 0,0 0,0 0,0 0,0 1,0-1,0 0,0 0,-1 1,1-1,0 0,0 0,0 0,0 1,0-1,0 0,0 1,0-1,0 0,0 0,0 1,0-1,0 0,0 0,1 1,-1-1,0 0,0 0,0 0,0 0,0 1,0-1,0 0,0 0,0 0,0 0,0 0,0 0,0 0,0 1,0-1,0 0,0 0,1 0,-1 0,0 0,0 0,0 0,0 0,0 0,0 0,0 0,0 0,0 0,0 0,0 0,0 0,1 0,-1 1,0-1,0 0,0 0,0 0,0 0,0 0,0 0,0 0,0 0,0 0,0 0,0 0,0 0,0 0,1 0,-1 0,0 0,0 0,0 0,0 0,0 0,0 0,0 0,0 0,0 0,0 0,0 0,1 0,-1 0,0 0,0-1,0 1,0 0,0 0,0 0,0 0,0 0,1 0,-1 0,0 0,0 0,0 0,0 0,0 0,0 0,0 0,0 0,1 0,-1 0,0 0,0 0,0 0,0 0,0 0,0 0,0 0,0 0,0 0,0 0,1 0,-1 0,0 0,0 0,0 0,0-1,0 1,0 0,0 0,0 0,0 0,1 0,-1 0,0 0,0 0,0 0,0 0,0 0,0 0,1-1,-1 1,0 0,0 0,0 0,0 0,0 0,0 0,0 0,1-1,-1 1,0 0,0 0,0 0,0 0,0 0,0 0,0-1,0 1,1 0,-1 0,0 0,0 0,0 0,0 0,0-1,0 1,0 0,0 0,0 0,0 0,1-1,-1 1,0 0,0 0,0 0,0-1,0 1,0 0,0 0,0-1,0 1,1 0,-1 0,0-1,0 1,0 0,0-1,0 1,0 0,0-1,0 1,0 0,1-1,-1 1,0 0,0-1,0 1,0 0,0 0,0-1,0 1,0 0,0-1,0 1,0 0,0 0,1-1,-1 1,0 0,0-1,0 1,0-1,0 1,0 0,0 0,0-1,0 1,0-1,0 1,0 0,0-1,0 1,0 0,0-1,0 1,0 0,0-1,0 1,0 0,0 0,1-1,-1 1,0 0,0 0,0-1,0 1,0 0,0 0,0-1,0 1,0 0,0 0,0-1,0 1,0 0,0-1,0 1,0 0,0 0,0-1,0 1,0 0,0 0,0-1,0 1,0 0,0 0,0-1,0 1,0 0,0 0,0 0,0-1,1 1,-1 0,0 0,0-1,0 1,0 0,0 0,0 0,0 0,0-1,0 1,0 0,0 0,0 0,0-1,0 1,0 0,0 0,0 0,0 0,0 0,0-1,0 1,0 0,1 0,-1 0,0 0,0 0,0 0,0 0,0 0,0 0,0 0,0 0,0 0,0 0,0 0,0 0,0 0,0 0,0 0,0 0,0 1,0-1,0 0,0 1,0-1,0 1,0-1,0 1,0 0,0-1,0 1,0-1,0 1,0-1,0 1,0 0,0 0,-1-1,1 1,0-1,0 1,0-1,0 0,0 1,0-1,0 1,0-1,0 0,0 1,0-1,0 1,0-1,0 0,0 1,0-1,0 0,0 1,0-1,0 0,0 0,0 1,0-1,0 0,0 0,0 0,0 1,0-1,0 0,0 0,0 0,0 1,0-1,0 0,0 0,0 0,0 0,0 0,0 1,0-1,0 0,0 0,-1 0,1 0,0 1,0-1,0 0,0 0,0 0,0 0,0 0,0 1,0-1,0 0,0 0,0 0,0 0,0 1,0-1,0 0,0 0,0 1,0-1,0 0,0 0,0 0,0 0,0 1,0-1,0 0,0 0,0 0,0 0,0 0,0 0,0 1,-1-1,1 0,0 0,0 0,0 0,0 0,0 0,0 0,0 1,0-1,0 0,0 0,0 0,0 0,0 1,0-1,0 0,0 0,0 0,0 0,0 0,0 0,0 1,0-1,0 0,0 0,0 0,0 0,0 0,0 0,0 1,0-1,0 0,0 0,0 0,0 0,0 1,0-1,0 0,0 0,0 0,0 0,0 0,0 0,0 0,0 1,0-1,1 0,-1 0,0 0,0 0,0 0,0 1,0-1,0 0,0 0,0 0,0 0,0 0,0 0,0 1,1-1,-1 0,0 0,0 0,0 0,0 0,0 0,0 1,1-1,-1 0,0 0,0 0,0 0,1 0,-1 0,0 0,1 0,-1 0,0 0,1 0,0 0,-1 0,1 0,-1 0,1 0,-1 0,1-1,-1 1,1 0,1-1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647 162,'2'0,"-4"0,2 0,0 0,0 0,0 0,0 0,-1 0,1 0,0 0,0 0,0 0,0 0,0 0,0 0,0 0,0 0,0 0,0 0,0 0,0 0,0 0,0 0,0 0,0 0,0 1,0-1,1 1,-1 0,0 0,0-1,0 1,0 0,0 0,0 0,0-1,0 1,0 0,0 0,0-1,0 1,1 0,-1-1,0 1,0-1,0 1,0-1,0 1,0-1,0 0,0 0,0 1,0-1,0 0,0 0,0 0,0 0,0 0,0 0,0 1,0-1,0 0,0 0,0 0,0 0,0 0,0 0,0 0,0-1,0 1,0-2,0 2,1-1,-1 1,0-1,0 0,0 0,1 0,-1 1,0-1,1 0,-1 0,1 1,-1-1,0 1,0 0,0 0,1-1,-1 1,0 0,0 0,0 0,0 0,1 0,-1 0,0 0,0 0,1 0,-1 0,0 0,0 0,1 1,-1-1,0 0,0 1,1-1,-1 0,0 1,0-1,0 0,0 0,0 1,0-1,0 0,0 0,0 0,0 0,0 0,0 0,0 0,1 0,-1 0,1-1,0 0,-1 1,0-1,1 1,-1-1,1 1,-1-1,0 1,1 0,-1-1,0 1,0 0,1 0,-1 0,0-1,0 1,0 0,1 0,-1 0,0 0,0 0,1 0,-1 1,0-1,1 0,-1 1,0 0,1-1,-1 1,0 0,0-1,0 1,1-1,-1 1,0 0,0-1,0 1,0-1,0 1,1-1,-1 0,0 1,0-1,0 0,0 0,0 1,1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684 188,'-1'0,"1"0,0 0,0 0,-1 0,1-1,-1 1,1 0,-1 0,1 0,-1 0,0 0,0 0,0 0,0 0,0 0,-1 0,0 0,1 0,-1 0,1 0,0 1,0-1,0 0,0 0,0 0,0 0,0 0,0 0,0 0,0 0,0 0,1 0,-1 0,0 0,0 0,1 0,-1 0,0 0,1 0,-1 0,1 0,0 0,-1 0,1 0,-1 0,1 0,0 0,-1 0,1 0,-1 0,1 0,0 0,-1 0,1 0,-1 0,1 0,0 0,0 0,0 0,0 0,-1 0,1 0,0 0,0 0,0 0,0 0,0 0,0 0,0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408 517,'2'0,"-4"1,1-1,1 1,-1 0,1 0,-1 1,0-1,0 0,1 0,-1 0,1-1,0 1,0-1,-1 1,1-1,0 0,0 0,0 0,0 0,0 0,0 0,0 0,0-1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679 188,'2'0,"-4"0,2 0,0 0,0 0,0 0,0 0,0 0,0 0,0 0,0 0,0 0,0 0,-1 0,1 0,0 0,-1 0,1 0,-1 0,0 0,1 0,-1 0,0 0,0 0,0 0,1 0,-1 1,0-1,0 0,1 0,-1 0,0 0,0 0,1 0,-1 0,0 0,1 0,-1 1,0-1,-1 0,2 0,-1 0,-1 0,2 0,-1 0,0 0,1 0,-1 0,0 0,1 0,-1 0,0 0,0 0,1 0,0 0,-1 0,1 0,-1 1,0-1,1 0,0 0,-1 0,1 0,0 0,-1 0,0 0,1 0,-1 0,1 0,-1 0,1 0,-1 0,1 0,0 0,-1 0,1 0,-1 0,1 0,-1 1,1-1,0 0,-1 0,1 0,0 0,-1 0,1 0,-1 0,1 0,-1 0,1 0,0 0,-1 0,1 0,0 0,-1 0,1 0,0 0,0 0,-1 0,1 0,0 0,0 0,0 0,0 0,0 0,0 0,0 0,0 0,0-1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632 226,'2'0,"-4"0,2 0,0 0,0 0,0 0,0 0,0 0,0 0,0 0,0 0,0 0,0 0,0 0,0 0,0 0,0-1,0 1,0 0,0-1,0 1,0 0,0 0,0-1,0 1,0 0,0 0,0-1,0 1,0 0,0 0,-1-1,1 1,0 0,0 0,-1 0,1 0,0 0,0 0,-1-1,1 1,0 0,-1 0,1 1,0-1,-1 0,1 0,-1 0,1 0,0 0,-1 0,1 1,0-1,-1 0,1 0,0 1,-1-1,1 0,0 0,-1 1,1-1,0 0,0 1,-1-1,1 1,0-1,0 1,-1-1,1 1,0-1,0 1,0-1,0 1,0-1,0 1,0-1,0 0,0 1,0-1,0 0,0 1,0-1,0 0,0 1,0-1,0 0,0 1,0-1,0 0,0 1,0-1,0 0,0 0,0 0,0 0,0 0,1 1,-1-1,0 0,0 0,0 0,0 0,1 0,-1 0,0 0,1 0,-1 0,0 0,1 0,-1 0,0 0,1 0,-1 0,0 0,1 0,-1 0,0 0,1-1,-1 1,1 0,0-1,-1 1,1 0,-1 0,1-1,-1 1,0 0,1-1,-1 1,0-1,1 1,-1 0,1-1,-1 1,0-1,1 0,-1 1,0-1,1 1,-1-1,1-1,-1 1,1 1,-1-1,0 0,1 0,-1 0,0 0,1 0,-1 0,1 0,-1 0,0 1,0-1,1 0,-1 0,0 1,0-1,0 0,1 1,-1-2,0 2,0-1,0 0,1 1,-1-1,0 0,0 0,0 0,0 1,1-1,-1 1,0-1,0 1,0-1,0 1,0-1,0 1,0 0,0-1,0 1,0 0,1-1,-1 1,0 0,0-1,0 1,0 0,0 0,0 0,0 0,0-1,0 1,0 0,0 0,0 0,0 0,0 0,0 0,0 0,0-1,0 1,0 0,0 0,0 0,0 0,0 0,0 0,0 1,0-1,0 1,-1 0,1 0,0 0,0 0,-1 0,1 0,-1 1,1-1,0 0,0 0,-1 0,1 1,0-1,0 0,-1 0,1 0,0 0,0 0,0 0,0 0,0 0,0 0,0 0,0 0,0 0,0-1,0 1,0 0,0 0,0 0,0-1,0 1,0 1,0-1,0-1,0 1,0-1,0 1,0-1,0 0,0 1,0-1,0 0,0 0,0 0,0 1,0-1,0 0,0 0,0 0,0 0,0 0,1 0,0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655 233,'2'0,"-4"0,1 0,1 1,0-1,0 0,0 0,0 0,0 0,0 0,0 0,0 0,0 0,0 0,0 0,0 0,0 1,0-1,0 0,0 0,0 0,0 0,0-1,0 1,1 0,-1 0,0-1,1 0,-1 1,1-1,-1 0,1 0,-1 0,1 0,-1 0,1 0,0-1,-1 1,0-1,1 0,-1 1,1-1,-1 1,0 0,0-1,1 1,-1 0,0 0,0-1,0 1,1 0,-1 0,0 1,0-1,0 0,0 1,0-1,0 1,0 0,0-1,0 1,0 0,0 0,0-1,0 1,0 0,1 0,-1 0,0-1,0 1,0 0,0 0,0 0,0 0,0 0,0 0,0 0,0 0,0 0,0-1,0 1,0 0,0 0,0 0,0 0,0 0,0 1,-1-1,1 0,0 1,-1-1,1 1,0 0,-1 0,1 0,-1 0,0-1,1 1,-1 0,1 0,0-1,-1 1,1 0,0 0,-1 0,0 1,1-1,0-1,-1 2,1-1,0 0,-1 1,1-2,0 1,0 0,0-1,0 1,0-1,-1 1,1 0,0 0,0-1,0 2,0-2,0 1,0-1,0 1,0-1,0 1,0 0,0 0,0-1,0 0,0 1,0-1,0 0,0 0,0 1,0-1,0 0,0 1,0-1,0 1,1 0,-1-1,0 0,0 0,0 0,0 1,0-1,0 0,0 0,1 1,-1-1,0 0,0 0,0 0,1 0,-1 0,0 0,0 0,0 0,1 1,-1-1,0 0,1 0,-1 0,1 0,-1 0,0 0,1 0,-1 0,0 0,0 0,1 0,-1 0,0 0,0 0,1 0,-1-1,0 1,1 0,-1 0,1-1,-1 1,1-1,-1 1,1-1,-1 0,1 0,2-4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572 253,'0'-1,"0"1,0 0,0 0,0 0,0 0,0 0,0 0,0 0,0 0,0 0,0 0,0 0,0 0,0 0,0 0,0 0,0 0,0 0,0 0,0 0,0 0,0 0,0 0,0 0,0 0,0 0,0 0,0 0,0 0,0 0,-1-1,1 1,0 0,0 0,0 0,0 0,0 0,0 0,0 0,0 0,0 0,0 0,-1 0,1 0,0 0,0 0,0 0,0 0,0 0,0 0,0 0,0 0,1 1,-1-1,1 1,-1 0,1-1,0 1,-1-1,1 1,-1 0,1-1,0 1,-1-1,1 1,-1-1,1 0,-1 1,1-1,-1 1,0-1,1 0,-1 0,0 1,0-1,1 0,-1 0,0 0,0 0,0 0,0 0,1 0,-1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547 275,'2'0,"-4"0,2 0,0 0,0 0,0 0,0 0,-1 0,1 0,0 0,0 0,0 0,0 1,0-1,0 0,0 0,0 0,0 0,0 0,0 0,0 0,0 0,1 1,-1-1,1 1,-1-1,1 0,-1 1,1-1,-1 1,1-1,0 1,0-1,-1 1,2 0,-2-1,1 0,-1 1,0-1,0 0,1 0,-1 0,0 0,0 0,1 0,-1 1,2-1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514 291,'2'0,"-4"0,2 0,0 0,0 0,0 0,0 0,0 0,0 0,0 0,0 0,0 0,0 0,0 1,0-1,0 1,1-1,-1 1,1 0,-1 0,0-1,1 1,-1 0,1-1,-1 1,1 0,-1-1,0 1,1-1,-1 1,1-1,-1 1,0-1,0 0,1 1,-1-1,0 0,0 0,0 0,0 0,0 1,0-1,1 0,-1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484 302,'2'0,"-4"0,2 0,0-1,0 1,0 0,0 0,0 0,0 0,1 0,-1 0,0 0,0 0,0 0,0 0,0 0,0 0,0 0,0 0,0 0,0 0,0 0,0 0,0 0,0 0,0 0,0 0,0 0,1 1,-1-1,0 0,0 1,1 0,-1 0,1 0,-1 0,0-1,1 1,-1 0,0-1,1 2,-1-1,0-1,1 0,-1 1,0-1,0 0,0 1,0-1,0 0,0 0,0 0,1 0,-1 1,0-1,0 0,0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451 307,'2'0,"-4"0,2-1,0 1,0 0,0 0,0 0,0 0,0 0,0 0,0 0,0 0,0 0,0 0,0 0,0 0,0 0,0-1,0 1,0 0,0 0,0 0,0 0,1 0,-1 0,0 0,0 0,0 0,0 0,0 0,0 0,0 0,0 0,0 0,-1-1,1 1,0 0,0 0,0 0,0 0,0 0,0 0,0 0,0 0,0 0,0 0,1 0,-1 1,0-1,0 1,0-1,0 1,0 0,1 0,-1 1,0-1,0 0,0 1,0-2,0 1,0 0,0 0,0 0,0-1,0 2,-1-2,1 0,0 1,0-1,0 0,0 1,0-1,0 0,0 0,0 0,0 0,0 0,0 0,1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585 274,'2'0,"-4"0,2 0,0 0,0 0,0-1,0 1,0 0,0 0,0 0,0 0,0 0,0 0,0 0,1 0,-1 0,0 0,0 1,0-1,0 0,0 0,0 1,1-1,-1 1,0-1,0 1,1-1,-1 1,0 0,1-1,-1 1,0-1,1 1,-1 0,1 0,-1-1,0 1,0-1,1 1,-1-1,0 0,0 1,0-1,1 0,-1 0,0 1,0-1,0 0,0 0,0 0,0 0,0 0,0 0,0 0,0 1,0-1,0 0,0 0,0 0,0 0,0 0,-1 0,1 0,-1 0,1 0,-1 1,1-1,-1 0,0 0,0 0,1 0,-1 0,0 0,0 0,0 0,0 0,1 0,-1 0,0 0,1 0,0 0,-1 0,1 0,-1 0,1-1,0 1,-1 0,1 0,0 0,0 0,0 0,0 0,0 0,-1 0,1 0,0-1,0 1,0 0,0 0,0 0,0-1,0 1,1 0,-1-1,0 1,1-1,-1 0,1 0,-1 0,1 1,-1-1,0 1,1-1,-1 1,0-1,1 0,-1 1,0 0,1 0,-1-1,0 1,0 0,0 0,0-1,0 1,0 0,1 0,-1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596 279,'2'0,"-4"0,2 0,0 0,0 0,0 0,0 0,0 0,0 0,0 0,0 0,1 0,-1 1,0-1,0 0,0 1,0-1,0 0,1 1,-1 0,0-1,0 1,0-1,0 1,0 0,0-1,0 1,0-1,0 1,0-1,0 0,0 0,0 1,0-1,0 0,0 0,0 0,0 0,0 0,0 0,0 0,0 0,0 0,0 0,1 0,-1 0,0-1,1 1,-1-1,0 1,1-1,-1 1,0 0,1-1,-1 1,0 0,0 0,1 0,-1-1,0 1,1 0,-1 0,0 0,1 0,-1 1,0-1,0 0,1 1,-1-1,0 0,0 1,0-1,0 0,0 0,0 1,0-1,0 0,0 0,0 0,0 0,1 1,-1-1,0 0,0-1,0 1,0 0,1-1,-1 1,0-1,1 1,-1 0,0-1,1 1,-1 0,1-1,-1 1,0 0,0 0,1 0,-1 0,0 0,0 0,1 0,-1 0,0 0,1 0,-1 0,0 1,0-1,0 0,1 0,-1 1,0-1,0 0,0 1,0-1,0 1,0-1,1 0,-1 0,1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397 513,'2'0,"-4"0,2 0,0 0,0 0,0 0,0 0,0 0,1 1,-1-1,1 1,-1 0,1 0,0 1,0-1,0 1,-1-2,1 2,-1-1,1-1,-1 1,0-1,1 1,-1-1,0 0,0 1,0-1,0 0,1 0,-1 1,0-1,0 0,0 0,0 0,0 0,0 0,0 0,1 1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621 286,'2'0,"-4"0,2 0,0 0,-1 0,1 0,0 0,0 0,0 0,0 0,0 0,0 0,0 0,0 0,0 0,0 0,0 0,0 0,0 0,0 0,0 0,0-1,0 1,0 0,0 0,0 0,0 0,0 0,0 0,0 0,0 0,0 0,0 1,0-1,0 0,0 0,0 0,0 1,0-1,0 0,0 1,0 0,0-1,0 1,0-1,0 1,0-1,0 1,0-1,0 1,0-1,0 1,0-1,0 0,0 1,0-1,0 0,0 1,0-1,0 0,0 0,0 0,0 1,0-1,0 0,0 0,0 0,0 0,0 0,0 0,0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547 298,'2'0,"-4"0,2 0,0 0,0 0,0 0,0-1,0 1,0 0,0 0,0 0,0 0,0 0,0 0,0 0,0 0,0 0,0 0,1 0,-1 0,0 0,0 0,0 0,0 0,0 0,0 0,0 0,0 0,0 0,0 0,0 0,0 0,0 0,0 0,0 0,0 0,0 0,0 0,0 0,0 1,1-1,-1 1,0-1,1 1,-1 0,1 0,0 0,0 0,-1 0,0-1,1 1,-1-1,1 1,-1 0,0-1,1 1,-1-1,0 1,1-1,-1 0,0 1,0-1,1 1,-1-1,0 0,0 0,0 1,0-1,0 0,0 0,0 0,1 0,-1 0,0 0,0 1,0-1,0 0,0 0,0 0,0 0,0 0,0 0,-1 0,1 0,0 0,0 0,0 0,-1 0,1 0,-1 1,1-1,-1 0,0 0,1 0,-1 0,0 0,1 0,-1 0,0 0,0 0,0 0,0 0,1 0,-1 0,1 0,-1 0,0 0,1 0,0 0,-1 0,1-1,0 1,0 0,0 0,-1 0,1 0,0 0,0 0,-1 0,1 0,0 0,0 0,0 0,0 0,0 0,0 0,0 0,0 0,0 0,0 0,-1 0,1 0,0 0,0 0,0 0,0-1,0 1,0 0,1 0,-1-1,0 1,0 0,0-1,0 1,1 0,-1-1,0 1,0-1,1 1,-1-1,1 1,-1-1,0 1,1-1,-1 1,0-1,0 1,1-1,-1 1,0 0,0-1,1 1,-1 0,0 0,0 0,0-1,0 1,0 0,0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561 307,'2'0,"-4"0,2 0,0 0,0 0,0 1,0-1,0 0,0 0,0 0,0 1,0-1,1 1,-1 0,0-1,0 1,-1-1,1 1,0-1,0 1,0-1,0 0,0 1,0-1,0 0,0 0,0 1,0-1,0 0,0 0,0 0,0 0,0 0,0 0,0 0,0 0,1 0,-1-1,0 1,1 0,-1-1,1 1,-1-1,0 1,1-1,-1 1,0 0,1 0,-1-1,0 1,0 0,0 0,0 0,1 0,-1 0,0 0,0 0,0 0,0 0,1 0,-1 0,0 0,0 1,0-1,1 0,-1 0,0 1,0-1,0 0,0 1,0-1,0 0,0 0,0 0,0 0,0 0,0 1,0-1,0 0,0 0,0 0,1-1,-1 1,0 0,0 0,1-1,-1 1,0 0,0-1,1 1,-1 0,0-1,1 1,-1 0,0 0,0 0,1-1,-1 1,0 0,0 0,1 0,-1 0,0 0,0 0,1 0,-1 1,0-1,0 0,1 1,-1-1,0 1,0-1,0 0,0 1,1-1,-1 0,0 1,0-1,0 0,0 1,0-1,0 0,1 1,-1-1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585 320,'2'0,"-3"0,1 0,0 0,0 0,0 0,1 0,-1 0,0 0,0 0,1 0,-1 0,0 0,0 0,1 1,-1-1,0 0,0 0,0 1,0-1,1 0,-1 1,-1 0,1-1,0 0,0 1,0-1,0 1,0-1,0 1,-1-1,1 1,0-1,0 0,0 0,0 1,0-1,0 0,0 0,0 0,1 0,-1 1,0-1,0 0,1 0,-1 0,1 0,0 0,-1 0,1 0,-1 0,1-1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710 202,'2'0,"-4"0,2 0,0 0,0 0,0 0,0 0,1 0,-1 0,1 0,-1 0,1 0,0 0,0 0,0 0,0 0,0 0,-1 0,1 0,0 0,0 0,0 0,0 0,0 0,0 0,-1 0,1 0,0 0,0 0,-1 0,1 0,-1 0,0 0,1 0,-1 0,0 0,1 0,-1 0,0 0,0 0,1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720 199,'2'0,"-3"0,2 1,-1-1,1 0,0 0,0 0,2 0,-3 0,1 0,0 0,0 0,-1 0,1 0,-1 0,1 0,-1 0,0 0,1 0,-1-1,0 1,0 0,0 0,0-1,0 1,0 0,0-1,0 1,0 0,0-1,0 1,0 0,0-1,0 1,0 0,0 0,0 0,0-1,0 1,0 0,0 0,0 0,0 0,0 0,1 0,-1 0,1 0,-1 1,1-1,0 0,-1 1,1-1,-1 0,1 1,0 0,0 0,-1 0,1-1,-1 1,0-1,0 2,0-1,-1-1,0 2,0-1,0 0,0 0,0 0,-1-1,0 2,1-2,0 1,0 0,1-1,-1 0,1 0,-1 1,1-1,0 0,-1 0,1 0,0 0,0 0,0 0,2 1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737 196,'2'0,"-4"0,2 0,0 0,0 0,0 0,1 0,-1 0,0 0,0 0,0 0,0 0,0 0,0 0,0 0,0 0,0-1,0 1,0 0,0 0,0 0,0 0,0 0,0 0,-1 0,0 0,1 0,-1 0,0 0,0 0,0-1,0 1,0 0,0 0,0 0,0 0,0 0,0 0,0 0,0 0,1 0,-1 0,0 0,1 0,-1 0,1 0,-1 0,1 0,-1 0,1 1,0-1,0 0,0 0,-1 0,1 0,0 0,0 0,0 0,0 0,0-1,0 1,0 0,0 0,0 0,0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793 195,'2'0,"-4"0,2 0,-1 0,1-1,0 1,0 0,-1-1,1 1,-1-1,0 1,1 0,-1 0,0-1,1 1,-1 0,0 0,1 1,-1-1,0 0,1 0,-1 1,0-1,0 1,1-1,-1 1,1-1,-1 1,1-1,0 1,-1-1,1 2,-1-2,1 2,0-2,0 1,0 0,0 0,0-1,0 1,0-1,0 1,1-1,-1 1,0-1,0 1,1-1,-1 0,0 0,0 0,1 1,-1-1,0 0,1 0,0 0,-1 0,0 0,1 0,-1 0,1-1,0 1,-1 0,1-1,0 0,-1 1,1-1,0 0,0 0,0 0,-1 0,1-2,0 2,0-1,-1 1,0-1,1 0,-1 0,0 0,0 0,0 0,0 0,0 1,0-1,0 0,0 1,0-1,0 0,0 1,0 0,0 0,0 0,0 0,0 1,0-1,0 1,0-1,0 1,0 0,0 0,0 0,0-1,0 1,0 0,0 0,0 0,0 0,0 1,0-1,0 2,0-1,0 0,0 3,0-2,0 1,0-1,-1 0,1 1,0-1,0-1,0 1,-1 0,1 0,0-1,0 2,0-1,0-1,0 0,0 0,0-1,0 2,0-2,0 1,0-1,1 0,-1 1,0-1,0 0,1 0,-1 0,2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805 191,'2'0,"-4"0,2 0,0 0,0 0,0 0,0 0,0 0,0 0,0 0,0 1,0-1,0 1,0 0,0-1,0 1,0 1,0-1,0-1,-1 1,1 0,0-1,0 1,0-1,0 1,0-1,0 0,0 0,0 1,0-1,0 0,0 0,0 0,0 0,0 0,0 0,1 0,-1-1,0 1,1-1,-1 0,1 0,-1 1,1-1,-1 0,0 0,1 1,-1-1,1 1,-1-1,0 1,0 0,0-1,1 1,-1 0,0 0,0 0,0 0,0 0,1 0,-1 0,0 0,0 1,1-1,-1 1,0-1,0 1,1-1,-1 1,0 0,0-1,0 1,0 0,0-1,0 1,0-1,0 1,0-1,0 0,0 0,0 0,0 1,0-1,0 0,0 0,0-1,1 1,-1-1,0 0,1 1,-1-1,0 0,1 1,-1-1,0 0,1 1,-1-1,1 0,-1 1,0-1,0 1,1-1,-1 1,0 0,0 0,0 0,0 0,1 0,-1 0,0 0,0 0,1 1,-1-1,0 1,1-1,-1 1,0 0,1-1,-1 1,0 0,0-1,0 1,0 0,0-1,1 1,-1 0,0-1,0 0,0 1,0-1,0 0,0 0,0 1,1-1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857 199,'2'0,"-4"0,2 0,-1 0,1 0,-1 0,0 0,1 0,-1 0,0 0,0 0,1 0,-1 1,0-1,1 0,-1 0,0 0,1 0,-1 0,1 0,0 0,0 0,-1 0,1 0,0 0,0-1,0 1,0 0,0-1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399 571,'2'0,"-4"0,2 0,0 0,0 0,0 0,0 0,-1 0,1 0,0-1,0 1,0 0,0 0,0 0,0 0,0 0,0 0,0 0,0 0,0 0,0 0,0 0,0-1,0 1,0 0,0 0,0 0,0 0,0 0,0 0,0 1,0-1,0 0,0 1,0-1,0 1,0-1,0 1,0 0,0-1,-1 1,1 0,0 0,0-1,0 0,0 1,0-1,0 0,1 1,-1-1,0 0,0 1,1-1,1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859 188,'2'0,"-4"0,2 0,0 0,0 0,0 0,0 1,-1-1,0 0,0 0,0 1,0-1,0 0,0 1,-1-1,1 0,0 1,1-1,-2 0,1 0,1 1,-1-1,1 0,-1 0,1 0,0 0,0 0,0 0,-1 0,1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887 224,'2'0,"-4"0,2 1,0-1,0 0,0 0,0 0,0 0,0 1,0-1,0 0,0 0,0 0,0 0,0 0,0 0,0 0,0 0,0 0,0 0,0 0,0 0,0 0,0 0,0 0,0 0,0 0,0 0,0-1,0 0,0 1,0-2,0 1,0 0,0-1,0 1,0-1,0 0,0 1,0-2,0 1,0 0,0 0,1 0,-1 0,0-1,0 1,0 0,1-1,-1-2,1 3,-1 0,1-1,-1 1,1 0,0 0,-1 0,2-1,-1 2,-1-1,1 1,0 0,-1 0,1 1,0-1,0 0,-1 1,1 0,0 0,-1 0,1 0,0 0,0 0,0 1,0-1,0 1,0 0,0 0,-1 0,1 0,-1 0,1 0,-1-1,0 1,1 0,-1 0,0-1,0 1,0 0,-1 0,1-1,0 1,-1-1,1 1,-1-1,0 0,0 1,0-1,0 0,1 0,-1 0,0 0,0 0,1 0,-1 0,0 1,1-2,-1 1,1 0,0 0,-1 0,1 0,0 0,0 0,-1 0,1 0,0 0,-1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920 189,'2'0,"-4"0,2 0,0-1,0 1,0 0,0 1,0-1,-1 1,1-1,-1 1,0 2,1-2,-1 0,0 2,1-2,-1 3,1-2,0-1,1 0,-1 2,0-3,1 1,-1 0,0-1,1 1,0-1,1 1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927 202,'2'0,"-4"-1,2 1,0-1,0 1,0-1,0 1,0 0,0 0,0-1,0 1,0 0,0 0,0 0,1-1,-1 1,0 0,0 0,0 0,0 0,0 0,0 0,0 0,0 0,0 0,1 0,-1 0,0 0,1 1,-1-1,0 1,0 0,0 0,0-1,0 1,0 0,0 0,0 0,0-1,-1 1,1 0,0-1,0 1,0-1,0 1,0-1,0 0,0 0,0 0,0 0,0 0,0 0,0 0,1-2,-1 1,0 1,1-1,0 0,-1 0,1 0,-1 0,0 0,1 0,-1 1,0-1,1 1,-1-1,0 1,0-1,0 1,0 0,0 0,0 0,0 0,0 0,0 0,0 0,0 0,0 0,0 0,0 1,-1-1,1 2,0-2,-1 2,1-2,0 1,0-1,0 1,0-1,0 1,0-1,0 1,0-1,1 1,-1-1,1 0,-1 0,0 0,1 1,-1-1,1-1,1 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947 200,'2'0,"-4"0,2 0,0 0,0 0,0 0,0 0,0 0,0 0,0 0,0 0,0 0,0 0,0 0,0 0,0 0,0 0,0 0,1 0,-1 0,0 0,0 1,0-1,1 1,-1-1,0 1,0 0,0 0,-1 0,1 0,0-1,0 1,-1 0,1 0,-1 0,0 0,1-1,0 1,-1-1,1 0,0 0,0 0,0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959 190,'2'0,"-4"0,3 0,-1 0,0 0,0 0,0 0,0 0,0 0,0 0,0 0,0 0,0 1,0-1,0 1,0 0,0-1,0 2,0-2,0 1,1 0,-1-1,0 1,0 0,0-1,0 1,0-1,0 1,1-1,-1 1,0-1,1 0,-1 0,0 0,1 0,-1 0,1-1,-1 1,1-1,0 1,-1-1,1-1,0 2,-1-1,0 1,0-1,1 1,-1 0,0-1,0 1,0 0,0 0,0-1,0 1,0 0,0 0,0 0,0 0,0 0,0 0,0 0,0 1,0-1,0 1,0 0,-1 0,1 0,0 0,0 0,0 1,-1 0,1 0,0-1,0 1,0-1,0 1,-1 0,1-1,0 1,-1 0,1-1,0 0,-1 1,0 0,1-1,-1 0,1 0,-1 0,1 0,-1-1,1 0,-1 1,1-1,-1 0,0 0,1 0,-1 0,0 0,1 0,-1-1,1 1,0-2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975 179,'2'0,"-4"0,2 0,0 0,0 0,0 0,0 0,1 1,-1 0,1-1,-1 1,1 0,-1 1,1-1,0 0,-1 0,1 1,-1-1,0 2,1-2,-1 1,0-1,0 1,0-1,0 1,0-1,0 1,-1 0,0 0,1 0,-1-2,1 1,0 0,-1-1,1 1,0-1,0 0,-1 1,1-1,0 0,0 0,0 0,0 0,0 0,0 0,0 0,0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994 202,'2'0,"-4"0,2 0,0 0,0 0,0 0,0 0,0 0,0 0,0 0,0 0,0 0,0 0,0 0,0 0,0 0,0 0,0 0,0 0,0 0,0 0,0 0,0 0,0 0,0 0,1 0,-1 0,1 0,-1 0,0 0,0 0,1 0,-1 0,0-1,0 1,0 0,1 0,-1 0,0 0,0 0,0 0,1 0,-1 0,0 0,0 0,1 0,-1 0,0 0,0 0,0 0,0 0,0 0,0 0,1 0,-1 0,0 0,0 0,0 0,0 0,0 0,1 0,-1 0,0 0,0 0,0 0,0 0,0 0,0 0,0 0,0 0,0 0,0 0,0 0,0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1002 200,'0'-1,"0"1,0 0,0 0,0 0,0-1,0 1,0-1,0 1,0 0,0 0,-1-1,1 1,0 0,0-1,0 1,0 0,0 0,-1-1,1 1,0 0,0 0,-1 0,1-1,-1 1,1 0,0 0,-1 0,1 0,0 0,-1 0,1 0,-1 0,1 0,0 0,-2 1,2-1,0 0,-1 0,0 1,1-1,-1 1,1-1,0 0,0 0,-1 1,1-1,0 0,-1 1,1 0,0-1,0 0,0 0,0 1,0-1,-1 0,1 1,0-1,0 0,0 1,0-1,0 0,0 1,0-1,0 0,0 0,0 1,0-1,0 0,1 0,-1 0,0 0,0 1,0-1,0 0,0 0,0 0,0 0,1 0,-1 1,0-1,0 0,0 0,0 0,1 0,-1 0,0 0,0 0,1 0,-1 0,1 0,-1-1,0 1,1 0,-1 0,0-1,1 1,-1 0,1-1,-1 1,0-1,1 1,0-2,-1 1,1 0,-1 0,1 0,-1 0,1-1,-1 1,1 0,-1 0,0 0,1-1,-1 1,0 0,0 0,1 0,-1-1,0 1,0-1,1 1,-1 0,0 1,0-1,0 0,0 1,0-1,0 0,1 1,-1-1,0 1,0 0,0-1,0 1,0 0,0 0,0-1,0 1,0 0,0 0,0 0,0 0,0 0,0 0,0-1,0 1,0 0,0 0,0 0,0 1,0-1,0 2,0-1,0 0,-1 1,1-1,0 0,0 1,0-1,-1 1,1-1,0 1,0-1,0 1,-1-1,1 0,0 1,0-1,0 0,-1 1,1 0,0-1,0 0,0 0,0-1,0 1,0 0,0-1,0 1,0-1,0 1,0-1,0 0,0 1,0-1,0 0,1 0,-1 0,0 1,0-1,2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1013 206,'2'0,"-4"0,2 0,0 0,0 0,0 0,0 0,0 0,0 0,0 0,0 0,1 0,-1 0,0 0,1-1,-1 0,1 1,0-1,-1 0,1 0,0 0,1-2,-2 2,1-1,0 0,0 0,0 0,0 1,-1-1,1 0,-1 1,1-1,-1 1,1-1,-1 0,0 1,0-1,0 1,1 0,-1 0,0 0,0 0,0 0,0 0,0 1,0-1,0 1,0-1,0 0,0 1,0 0,0-1,0 1,0 0,0 0,0 0,0 0,0 0,0 0,0 0,0 0,0 0,0 1,0-1,-1 2,1 0,0-1,0 0,-1 1,1-1,0 1,-1 0,1 0,-1 0,0-1,1 1,-1 0,1 0,-1 0,1-1,-1 1,1-1,-1 2,1-2,0 1,-1-1,1 2,0-2,0 0,0 0,0-1,0 1,0 0,0 0,1 0,-1-1,1 1,-1 0,0 0,0-1,1 1,-1-1,1 1,-1-1,0 0,1 0,-1 1,0-1,0 0,1 0,-1 0,0 0,0 0,1 0,-1 0,0 0,1 0,1-1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399 560,'2'0,"-4"0,2 0,0 0,0 0,0 0,0 0,0 0,0 0,0 0,0 0,0 0,0 0,0 0,0 0,0 0,0 0,0 0,0 0,0 0,0 0,0 0,0-1,0 1,0 0,0 0,0 0,0 0,0 0,1 0,-1 0,0 0,0 0,0 0,0 0,0 0,0 0,0 0,0 0,0 1,0-1,0 0,0 0,0 0,0 0,0 0,0 0,0 0,0 0,0 0,0 0,0 0,0 0,0 0,0 0,0 0,0 0,0 0,0 0,0 0,0 0,0 0,0 0,0 0,0 0,0 0,0 0,0 0,0 0,0 0,0 0,1-1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776 147,'2'0,"-4"0,2 0,0 0,0-1,0 1,0 0,0 0,0 0,0 0,0 0,0 0,0 0,0 0,0 0,0 0,0 0,0-1,-1 1,1 0,0 0,0 0,0 0,-1 0,1 1,0-1,-1 0,1 0,-1 1,1-1,-1 1,1 0,-1 0,0 0,1 1,-1-1,1 1,0 0,0-1,-1 2,1-1,0 0,0 1,0 2,0-3,0 0,0 1,0-1,0 3,1-3,-1 1,0-1,0 1,0 0,0-1,0 1,0 0,-1 1,0 3,0-2,0 1,1-4,-1 1,0 0,1-1,-1 1,1-1,-1 1,0-1,1 0,-1 0,1 0,-1 0,0 0,1 0,-1-1,1 0,-1 0,1 0,0-1,-1 1,1-1,0 1,0-1,-1 0,1 0,0 0,0 0,-1 0,1 0,-1-1,1 1,-1-2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889 141,'2'0,"-4"0,2 0,0 0,0 0,0 0,0 0,0 0,0 0,0 0,0 0,0 1,-1-1,1 1,-1-1,0 1,1 0,-1 0,0 1,1-1,-2 2,2-2,-1 1,0 0,0 0,1-1,-1 1,1 0,-1 2,1-2,-1 0,1 0,0 0,-1 0,1 0,0 0,0 2,-1-2,1 0,0 0,0 0,0 0,0 0,0 0,0 0,0 1,0-1,-1 3,1-3,0 1,0-1,-1 3,1-2,-1 2,0-3,1 0,-1 1,1-1,-1 0,-1 2,2-2,-2 2,2-2,-1 0,0 0,1-1,-1 1,0-1,0 1,1-1,-1 0,1 0,-1 0,1 0,-1-1,1 1,-1-1,1 1,-1-1,1 0,-1 1,0-1,1 0,-1 0,1 0,-1 0,0 0,0-1,1 1,-1 0,0-1,1 1,0 0,-1 0,1-1,0 1,0-1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1026 530,'2'0,"-4"0,2 0,-1 0,1 0,0 0,0 0,0 0,0 0,0 0,0 0,0 0,0 0,0 0,0 0,0 0,0 0,0 0,0 0,0 0,0 0,0 0,0 0,1 0,0 0,0 0,0 1,0-1,0 0,0 0,0 0,1 1,-1-1,1 0,0 0,-1 0,1 0,-1 0,1 1,-1-1,1 0,-1 0,0 0,0 0,0 0,-1 0,1 0,0 0,-1 0,0 0,1 0,-1 0,1 0,-1-1,0 1,1 0,-1 0,0 0,0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1026 521,'2'0,"-3"0,1 0,0 0,0 0,0 0,0 0,0 0,0 0,0 0,0 0,0 0,0 0,0 0,0 0,0 0,0 0,0 0,0 0,0 0,0 0,0 0,0 0,0 0,0 0,0 0,0 0,0 0,1 0,-1 0,0 0,0 0,0 0,0 0,0 0,0 0,0 0,0 0,0 0,0 0,0 0,0 0,0 0,0 0,0 0,0 0,0 0,0 0,0 0,0 0,1 0,-1 0,0 0,0 0,0 0,0 0,0 0,0 0,0 0,0 0,0 0,0 0,0 0,0 0,0 0,0 0,0 0,0 0,0 0,0 0,0 0,0 0,0 0,0 0,0 0,0 0,-1 0,1 1,-1-1,0 1,0 0,0-1,0 1,1-1,-1 1,0-1,0 1,1-1,-2 1,2-1,-1 1,1-1,0 0,-1 0,1 0,0 1,0-1,0 0,0 0,0 0,0 0,-1 0,2 0,-1 1,0-1,0 0,1 1,-1-1,1 1,0-1,0 0,0 1,0-1,0 0,0 1,0-1,0 0,0 0,0 1,0-1,-1 0,0 0,1 0,-1 0,0 0,0 0,1 0,-1 0,0 0,0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983 217,'2'0,"-4"0,2 0,0 0,0 0,0 0,0 0,0 0,0 0,0 0,0 0,0 0,0 0,0 0,0 0,0 0,0 0,0 0,0 0,0 0,0 0,1 0,-1 0,0 0,1 0,-1 1,0-1,1 0,-1 0,0 1,0-1,0 0,1 0,-1 1,0-1,0 0,1 1,-1-1,0 0,0 0,0 0,1 1,-1-1,0 0,0 0,1 0,-1 0,0 0,1 0,0 0,-1 0,1 0,-1 0,1 0,0 0,0 0,-1-1,1 1,-1 0,1 0,0 0,0 0,-1 0,0 0,1 0,-1 0,0 0,1 0,-1 0,0 0,1 0,-1 0,1 0,-1 1,1-1,-1 0,1 1,-1-1,1 1,-1-1,0 1,1-1,-1 1,0-1,0 0,1 0,-1 0,0 0,0 0,1 0,-1 0,2 0,-2-1,2 1,-1-1,0 1,0-1,1 0,-1 1,0 0,0 0,-1 0,1 0,0 0,-1 0,1 0,-1 0,1 1,0 0,-1-1,1 0,-1 0,1 1,-1-1,1 0,-1 0,1 1,-1-1,0 0,1 0,-1 0,0 0,1 0,0-1,-1 1,0 0,1 0,-1 0,2-1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1003 239,'2'0,"-4"0,2 0,0 0,0 0,0 0,0 0,0 0,0 0,0 0,0 0,0 0,0 0,1 0,-1 1,1-1,-1 1,0-1,0 1,1-1,-1 1,0 0,1-1,-1 1,1-1,-1 1,0 0,1-1,-1 1,0-1,1 1,-1-1,0 1,0-1,1 0,-1 1,0-1,0 0,0 0,0 0,0 0,0 1,0-1,0 0,1 0,-1 0,0 0,0 0,0 0,0 0,0 0,0 0,0 1,0-1,0 0,0 0,0 0,0 0,0 0,0 0,0 0,0 0,0 0,0 0,0 0,0 0,0 0,0 0,0 0,0 0,0 0,0 0,0 0,0 0,0 0,0 0,0 0,0 0,0 0,0 0,0 0,0 0,0 0,0 0,0 0,0 0,0 0,0 0,1 0,-1 0,0 0,0 0,0 0,0 0,0 0,0 0,0 0,0 0,0-1,0 1,0 0,0 0,0 0,0 0,0 0,0 0,0 0,0 0,0 0,0 0,0 0,0 0,0 0,0 0,0 0,0 0,0 0,0 0,0 0,0 0,0 0,0 0,0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996 250,'2'0,"-3"0,1 0,0 0,0 0,0-1,0 1,1 0,-1-1,0 1,0 0,0 0,0-1,0 1,0-1,0 1,0 0,0-1,0 1,0 0,0 0,0-1,0 1,0 0,0 0,0 0,0 0,-1-1,1 1,0 0,0 0,-1 0,1 0,0 0,-1 0,1 0,0 0,-1 1,1-1,-1 0,1 0,0 0,-1 1,1-1,-1 0,1 0,0 0,0 1,-1-1,1 0,0 1,0-1,0 0,-1 0,1 1,0-1,0 0,0 1,0-1,0 0,0 0,0 1,0-1,0 0,0 1,0-1,0 0,0 0,0 1,0-1,0 0,0 0,1 1,-1-1,0 0,0 0,0 1,0-1,0 0,1 0,-1 0,0 0,0 0,1 0,-1 0,0 0,0 0,1 0,-1 0,1 0,-1 0,0 0,1 0,-1-1,0 1,1 0,0 0,0-1,-1 0,0 1,1-1,-1 1,1-1,-1 1,1-1,-1 1,1-1,-1 0,1 1,0-1,-1 0,0 0,1 0,0-1,0 1,-1 0,0 0,1 1,-1-1,1 0,-1 0,0 0,1 1,-1-1,0 0,0 1,1-1,-1 0,0 1,1-1,-1 0,0 1,0-1,1 1,-1-1,0 0,0 1,0-1,1 1,-1-1,0 1,0-1,0 1,0-1,0 1,0 0,1-1,-1 1,0 0,0 0,0 0,0 0,0 0,0-1,0 1,0 0,0 0,0 0,0 0,0 0,0 0,0 0,0 0,0 0,0 0,0 0,0 0,0 0,0 1,0-1,-1 1,1 0,0-1,0 1,-1 0,0 2,1-2,-1 0,1 0,0 0,-1 0,1 0,-1 0,1 0,0-1,-1 1,1 0,0 0,-1 0,1-1,0 1,0-1,-1 2,1-2,0 1,0 0,-1-1,1 1,0-1,0 1,0-1,0 1,0-1,0 0,0 1,0-1,0 1,-1-1,1 0,0 1,0-1,0 0,0 1,0-1,0 0,0 0,0 1,0-1,0 0,0 0,0 0,0 1,0-1,0 0,0 0,0 0,0 0,0 1,0-1,0 0,0 0,0 0,0 0,0 0,0 0,0 1,0-1,0 0,0 0,1 0,-1 0,0 0,0 0,0 0,0 0,0 1,0-1,0 0,0 0,0 0,0 0,0 0,0 0,0 0,0 0,1 0,-1 0,0 1,0-1,0 0,0 0,1 0,-1 0,0 0,0 0,1 0,-1 0,0 0,1 0,-1-1,1 1,-1 0,1 0,0-1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1037 235,'2'0,"-4"0,2 0,0 0,0 0,0 0,0 0,0-1,0 1,0 0,0 0,0 0,0 0,0 0,0 0,0 0,0 0,0 0,0 0,-1 0,1 0,-1 1,0-1,1 0,-1 1,0-1,0 1,0-1,1 0,-1 1,1-1,0 1,-1-1,1 1,0-1,0 1,0-1,0 0,0 1,0-1,1 1,-1-1,0 1,1 0,-1-1,0 1,0-1,1 0,-1 1,0-1,0 0,0 1,1-1,-1 0,0 1,0-1,0 0,0 1,0-1,0 0,0 1,0-1,0 0,0 1,0-1,-1 0,1 1,-1-1,1 0,-1 1,1-1,-2 0,1 0,0 1,1-1,-1 0,1 0,-1 0,1-1,-1 1,1 0,0 0,-1 0,1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1004 244,'2'0,"-4"0,2 0,0 0,0 0,0 0,0 0,0 0,0 0,0 0,0 0,0 0,0 0,0-1,0 1,0 0,0 0,0 0,0 0,0 0,-1 0,1 0,0 0,0 0,0 0,0 0,0 0,-1 0,1 0,0 0,-1 0,0 0,1 0,0 0,-1 0,1 0,0 0,-1 0,1 0,0 0,0 0,-1 0,1 0,-1 0,1 1,-1-1,1 0,0 0,-1 1,1-1,-1 0,1 0,0 1,-1-1,1 0,0 0,0 0,-1 1,1-1,0 0,0 0,-1 0,1 0,0 1,0-1,-1 0,1 0,0 0,0 0,0 0,0 1,0-1,-1 0,1 0,0 1,0-1,0 0,0 0,0 0,0 1,0-1,0 0,0 0,0 0,0 1,0-1,0 0,0 0,0 1,0-1,0 0,0 0,0 0,0 0,1 1,-1-1,0 0,0 0,0 0,0 0,0 0,1 1,-1-1,0 0,0 0,0 0,1 0,-1 0,0 0,0 0,0 0,0 0,0 0,1 0,-1 0,0 0,0 0,1 0,-1 0,0 0,1 0,-1-1,0 1,1 0,-1 0,0 0,0 0,1-1,-1 1,0 0,1-1,-1 1,0 0,1-1,0 0,-1 0,1 1,-1-1,1 1,-1-1,1 1,-1-1,0 1,1-1,-1 1,0 0,1-1,-1 1,0-1,1 1,-1-1,0 1,1-1,-1 0,0 1,1-1,-1 1,0-1,0 1,1-1,-1 1,0-1,0 1,1 0,-1-1,0 1,0-1,0 1,0-1,1 1,-1-1,0 1,0-1,0 1,1 0,-1-1,0 1,0 0,0-1,0 0,0 1,1-1,-1 1,0 0,0-1,0 1,0 0,0-1,0 1,0 0,0 0,1-1,-1 1,0 0,0-1,0 1,0 0,0-1,0 1,0 0,0-1,1 1,-1 0,0 0,0 0,0-1,0 1,0 0,0 0,0 0,0 0,0 0,0-1,0 1,0 0,0 0,0 0,0 0,0 0,0 0,0 0,0 0,0 0,0 0,0 0,0 0,0 0,0 1,0-1,0 1,-1 0,1 0,0 0,-1 0,1 0,0 0,-1 0,1 0,-1 0,1 0,-1 0,1 0,0 0,-1 0,1 0,-1 0,1-1,0 1,0 0,-1-1,1 2,-1-2,1 1,0-1,0 1,0-1,-1 1,1-1,0 1,0-1,0 0,0 1,0-1,0 0,0 1,0-1,0 0,0 0,0 1,-1-1,1 0,0 1,0-1,0 0,0 0,0 0,0 1,0-1,0 0,0 0,0 0,0 0,0 0,0 1,0-1,0 0,0 0,0 0,0 1,1-1,-1 0,0 0,0 0,0 0,0 0,0 1,0-1,0 0,0 0,0 0,0 0,0 0,0 1,0-1,0 0,0 0,0 0,0 0,0 0,1 0,-1 0,0 1,0-1,0 0,0 0,0 0,0 0,0 0,0 1,1-1,-1 0,0 0,0 0,1 0,-1-1,1 1,1-1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196 657,'2'0,"-4"0,2 0,0 0,0 0,0 0,0 0,0 0,0 0,0 0,0 0,0 0,0 0,0 0,0 0,0 0,0 0,0 0,0 0,0 0,0 0,0 0,0 0,-1 0,1 1,-1 0,1-1,-1 1,1 1,-1-1,1 0,-1 0,1 1,-1 0,1 0,-1 1,1-1,0-1,0 2,0-1,0-1,0 1,0-1,0 1,0-1,0 0,0 1,1-1,-1 0,0 1,0-1,0 0,0 0,1 0,-1 0,0 0,0 2,1-3,-1 1,0 0,0 0,0-1,0 1,0 0,1-1,-1 1,0-1,0 1,0 0,0 0,1-1,-1 0,0 1,0-1,0 0,0 1,0-1,0 0,0 1,0-1,0 0,1 0,-1 0,0 0,0 0,0 1,0-1,0 0,0 0,0 0,0 0,0 0,0 0,0 0,0 0,0 0,0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298 216,'2'0,"-4"0,2 0,0 0,0 0,0 0,0 0,0 1,0 0,1 0,0 2,-1-2,0 0,1 1,-1 0,0 0,0 1,0-1,0 0,0 0,-1-1,1 1,0-1,-1 0,1 0,0 1,-1-2,1 2,-1-2,1 1,0-1,0 0,0 0,0 0,-1 1,1-1,0 0,0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424 538,'2'0,"-4"0,3-1,-1 1,0 0,0 0,0-1,0 1,0 0,0 0,0 0,0 0,0-1,1 1,-1 0,0 0,0 0,0 0,0 0,0 0,0 0,0 0,0 0,0 0,0 0,0 0,0 0,0 0,0 0,0 0,0 0,0 0,0 0,0 0,0 0,0 0,0 0,0 0,0 0,0 0,0 0,0 0,0 0,0 0,0 0,0 0,0 0,0 0,0 0,0 1,0-1,0 0,0 0,0 0,0 0,0 0,0 0,0 0,0 0,-1 0,1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1,0-1,0 1,0-1,-1 2,0-1,1 0,-1 0,1 0,-1 2,0-2,0 2,1-2,0 1,-1 2,1-2,0-1,0 1,0 1,0-2,1 1,-1-1,0 1,0-1,1 0,-1 1,0-1,1 0,-1 0,0 0,1 0,-1 0,0 0,1-1,-1 1,0 0,0-1,1 1,-1-1,0 1,1-1,-1 0,0 0,0 0,1 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198 653,'2'0,"-4"0,3 0,-1 0,1-1,0 1,0 0,0 0,0 0,2-1,-1 1,-1 0,0-1,1 1,-1 0,2 0,-1-1,-1 1,1 0,0 0,-1-1,1 1,0 0,0 0,0-1,1 1,-1 0,0-1,-1 1,1 0,-1 0,1-1,0 1,0 0,0 0,0 0,0-1,-1 1,1 0,0 0,0 0,1-1,-1 1,0 0,2-1,-1 1,-1 0,0 0,0-1,0 1,1 0,-1-1,1 1,2-1,-3 1,0 0,0 0,1-1,2 1,-3 0,0 0,0-1,1 1,-1 0,0 0,1 0,-1 0,0 0,0-1,1 1,-1 0,0 0,1 0,-1 0,1 0,-1 0,1 0,-1-1,0 1,1 0,-1 0,0 0,1 0,-1 0,0 0,0-1,1 1,-1 0,0 0,0 0,3-1,-2 1,-1 0,1 0,-1-1,0 1,1 0,-1 0,1 0,-1-1,1 1,2 0,-2 0,0-1,-1 1,1 0,-1 0,1 0,-1 0,1-1,2 1,-2 0,-1 0,1-1,0 1,-1 0,1 0,0 0,-1 0,1-1,0 1,-1 0,1 0,2 0,-3 0,1 0,-1 0,0 0,0 0,0 0,1 0,-1-1,0 1,0 0,0 0,0 0,1 0,-1 0,0 0,0 0,1 0,-1 0,0 0,0 0,0 0,0 0,1 0,-1 0,2 0,-1 0,-1 0,0 0,0 0,0 0,1 0,-1 0,0 0,0 0,0 0,0 0,0 0,1-1,-1 1,2 0,-1 0,-1 0,0 0,0 0,0 0,0 0,0 0,0 0,0 0,0 0,1 0,-1 0,3 0,-3 0,3 0,-3 0,0 0,0 0,1-1,-1 1,0 0,0 0,0 0,1 0,-1 0,0 0,0 0,0-1,0 1,0 0,1 0,1 0,-2 0,1 0,-1-1,0 1,0 0,0 0,2-1,-2 1,1 0,-1 0,0-1,1 1,1 0,-2 0,1-1,-1 1,0 0,1 0,-1 0,0-1,0 1,1 0,-1 0,1 0,-1 0,0-1,1 1,-1 0,1 0,-1 0,1 0,-1-1,1 1,-1 0,0 0,0 0,0 0,1 0,-1 0,0 0,0-1,0 1,0 0,0 0,1 0,1 0,-2 0,1-1,-1 1,0 0,0 0,0 0,0 0,1 0,-1-1,0 1,0 0,0 0,0-1,0 1,0 0,0 0,1 0,-1-1,0 1,0 0,2 0,-1 0,-1-1,1 1,-1 0,0 0,1 0,0-1,-1 1,0 0,1 0,-1-1,1 1,0 0,-1 0,1 0,-1-1,1 1,-1 0,3 0,-3 0,1-1,-1 1,1 0,-1 0,1 0,-1-1,0 1,0 0,0 0,1 0,-1 0,0 0,0-1,0 1,0 0,0 0,0 0,1 0,-1 0,0 0,0-1,-1 1,1 0,0 0,0 0,-1 0,1 0,1 0,-1 0,2 0,-2 0,-1 0,1 0,0 0,-1 0,1 0,2 0,-3 0,1 0,2 0,-2 0,0 0,0 0,0 0,0 0,0 0,0 0,-1 0,1 0,0 0,0 0,0 0,0 0,0 0,0 0,0 0,0 0,0 0,0-1,2 1,-2 0,0 0,0 0,2-1,-2 1,-1 0,1 0,0 0,0-1,0 1,0 0,0 0,0-1,2 1,-2-1,0 1,0 0,0 0,-1-1,1 1,-1 0,1-1,3 1,-2 0,-2-1,1 1,-1 0,1 0,1 0,-2 0,1 0,-1 0,0 0,0 0,0 0,0 0,0 0,0 0,0 0,0 0,0 0,0 0,1 1,-1-1,0 0,0 0,0 0,0 0,0 1,0-1,0 0,0 0,0 1,-1-1,1 0,0 1,0-1,0 0,-1 0,1 0,0 1,-1-1,1 0,0 0,0 1,0-1,0 0,0 1,0-1,0 0,0 1,0-1,0 0,0 1,0-1,0 0,-1 0,2 1,-1-1,0 1,1-1,-1 0,0 1,0-1,-1 0,1 0,0 1,0-1,0 0,0 0,0 0,-1 1,1-1,0 0,1 1,-1-1,0 0,-1 0,1 1,0-1,-1 0,1 0,0 1,-1-1,1 0,0 1,-1-1,1 0,-1 1,1-1,-1 0,1 1,0-1,0 1,-1-1,1 1,-1-1,1 1,-1-1,0 0,1 1,-1-1,0 1,1-1,-1 0,0 1,1-1,-1 1,0-1,0 1,1 0,-1 0,0-1,0 1,0 0,0 0,0 0,0 0,0 0,0 0,0 0,0 0,0 0,0 0,0 0,0 0,0 0,-1 1,1-1,0 0,0 0,0 0,0 0,0 0,0 1,0-1,0 0,0 0,-1 0,1 0,0 1,0-1,-1 1,1-1,0 0,0 0,0 1,-1-1,1 0,-1 2,1-2,0 0,0 0,-1 0,1 0,0 0,0 0,0-1,-1 1,1 1,0-1,-1-1,1 1,0 0,0-1,0 1,-1 0,1 0,-1 1,1-1,0 0,0 0,-1 0,1 0,-1 0,1 0,0 0,-1 0,1 0,-1-1,1 1,-1 1,1-1,0-1,-1 1,1 0,-1 1,1-2,0 1,-1 0,1-1,0 1,-1 0,1-1,0 1,-1 0,1 0,0-1,0 1,0-1,-1 1,1 0,0-1,0 1,0-1,0 0,-1 1,1-1,0 0,0 1,0-1,0 0,0 1,0-1,0 0,0 0,0 1,-1-1,1 1,0-1,0 0,0 0,0 1,0-1,0 0,0 1,0-1,0 0,-1 0,1 1,0-1,0 0,0 1,0-1,0 0,0 1,0-1,-1 0,1 1,0-1,0 0,0 1,0-1,0 0,0 0,0 1,0-1,0 0,-1 1,1-1,0 0,0 1,0-1,0 0,0 0,0 1,0-1,0 0,0 1,0-1,0 0,0 0,-1 1,1-1,0 0,0 1,0-1,0 0,0 1,0-1,0 0,0 0,-1 1,1-1,0 0,0 1,0-1,0 0,0 0,0 0,0 1,0-1,0 0,-1 0,1 1,0-1,0 0,0 0,0 0,0 1,0-1,-1 0,1 0,0 0,0 1,-1-1,1 0,0 0,-1 0,1 0,0 0,-1 1,1-1,-1 0,0 0,0 0,1 0,-1 0,0 0,1 0,-1 0,0 0,1 0,-1-1,-1 1,2 0,-1 0,0 0,0 0,0 0,0 0,-1 0,2-1,-2 1,0 0,1 0,0 0,0 0,0 0,0 0,0 0,0 0,0 0,-1-1,1 1,0 0,0 0,-1 0,1 0,0-1,-1 1,1 0,0 0,0 0,0 0,1 0,-1 0,0 0,0 0,0 0,0-1,1 1,-2 0,2 0,-1 0,0 0,0 0,0 0,1 0,-1 0,0 0,1 0,-1 0,0 0,1 1,-1-1,0 0,1 0,-1 0,0 0,1 0,-1 0,0 0,0 0,0 1,1-1,-1 0,0 0,1 0,-1 0,1 0,0 0,-1 0,1 0,-1 0,1 1,-1-1,1 0,-1 0,1 0,-1 0,1 0,0 0,-1 0,1 0,0 0,0 0,0 0,0 0,-1 0,1 0,0 0,0 0,0 0,0 0,0 0,0 0,0 0,-1 0,1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307 729,'2'0,"-4"0,2 0,0 0,0 0,0 0,0 0,0 0,0 0,0 0,-1 0,1-1,0 1,0 0,0 0,0 0,0 0,0 0,0 0,0 0,0 0,0 0,0 0,0 0,0 0,0 0,0 0,0 0,0-1,0 1,0 0,0 0,0 0,0 0,0 0,0 0,0 0,0 0,0 0,0-1,0 1,0 0,0 0,0 0,0 0,0-1,1 1,-1 0,0-1,0 1,0 0,1-1,-1 1,0 0,0-1,0 1,0 0,1 0,-1-1,0 1,0 0,1-1,-1 1,0-1,1 1,-1-1,0 1,1 0,-1-1,1 1,-1-1,1 1,-1 0,1-1,-1 1,1-1,-1 1,1 0,-1-1,1 1,-1 0,1-1,-1 1,1 0,-1 0,1-1,0 1,-1 0,0 0,1 0,-1-1,1 1,0 0,0 0,-1 0,1-1,0 1,0 0,-1 0,1 0,-1 0,1 0,-1 0,1 0,-1 0,1 0,-1 0,1 0,-1 0,1 0,-1 0,0 0,1 0,-1 0,1 0,0 0,-1 0,1 0,-1 0,1 0,-1 0,1 0,-1 0,1 0,-1 0,1 0,-1 0,1 1,-1-1,1 0,-1 0,1 0,-1 0,0 0,1 0,-1 0,0 1,1-1,-1 0,0 0,1 0,-1 1,1-1,-1 0,0 0,0 1,1-1,-1 0,1 1,-1 0,0-1,1 1,-1-1,0 1,1-1,-1 1,0-1,0 1,1-1,-1 1,0-1,0 1,0-1,1 1,-1 0,0-1,0 1,0-1,0 1,1-1,-1 1,0-1,0 0,0 1,0-1,0 1,0-1,1 0,-1 1,0-1,0 1,0-1,0 1,0-1,0 1,1-1,-1 1,0-1,0 0,0 1,0-1,0 0,0 1,0-1,0 1,0 0,0-1,0 1,0-1,0 1,0 0,0-1,0 0,0 1,0-1,0 0,0 1,0-1,0 0,0 1,0-1,0 0,0 1,0-1,0 1,0-1,0 0,-1 1,1-1,0 1,0-1,0 0,0 1,0-1,0 0,-1 1,1-1,0 0,0 0,0 1,0-1,-1 1,1-1,0 0,0 1,-1-1,1 0,0 1,0-1,-1 1,1-1,0 0,0 0,0 1,-1-1,1 0,0 1,-1-1,1 0,0 1,-1-1,1 0,0 1,-1-1,1 0,0 0,0 1,-1-1,1 0,-1 1,1-1,0 0,-1 1,0-1,1 1,0-1,-1 0,1 0,0 1,-1-1,1 0,0 0,-1 0,1 1,-1-1,0 0,1 1,0-1,-1 0,1 0,0 0,-1 0,1 1,0-1,-1 0,1 0,-1 0,1 0,0 0,-1 1,1-1,-1 0,1 0,0 0,-1 0,1 0,0 0,-1 0,0 0,1 0,0 0,-1 0,1 0,0 0,-1 0,1 0,-1 0,1 0,0 0,0 0,-1 0,1-1,-1 1,0 0,1 0,0 0,0 0,-1 0,1 0,0 0,0 0,-1 0,1-1,0 1,-1 0,1 0,0 0,-1 0,1-1,0 1,-1 0,1 0,-1 0,1 0,0 0,0-1,-1 1,1 0,0 0,0 0,-1 0,1-1,0 1,0 0,0 0,-1 0,1 0,0-1,0 1,-1 0,1 0,0 0,0-1,-1 1,1 0,0 0,0-1,-1 1,1 0,0 0,0-1,-1 1,1 0,0 0,0-1,-1 1,1 0,-1-2,1 2,0 0,0 0,-1-1,1 1,0 0,0-1,0 1,0 0,-1 0,1-1,0 1,0 0,0-1,0 1,-1 0,1-1,0 1,0 0,0-1,0 1,0 0,0-1,-1 1,1 0,0-1,0 1,0 0,0 0,0-1,0 1,0 0,0-1,0 1,0 0,0-1,0 1,-1 0,1-1,0 1,0-1,0 1,0 0,0 0,0-1,0 1,0 0,0-1,0 1,0-1,0 1,0 0,0-1,0 1,0 0,0-1,0 1,0 0,0-1,0 1,0 0,0 0,0 0,0-1,0 1,0 0,0-1,0 1,0-1,0 1,0 0,0-1,0 1,0 0,0-1,0 1,0 0,0-1,0 1,0 0,0-1,0 1,1-1,-1 1,0-1,0 0,0 1,0 0,1-1,-1 1,0 0,0-1,0 1,0-1,0 1,0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286 527,'2'0,"-4"0,2 0,0 0,0 0,0 0,0 0,0-1,0 1,0 0,0 0,0 0,0 0,0 0,0 0,0-1,0 1,0 0,0 0,0-1,0 1,0 0,0-1,0 1,0 0,0-1,0 1,0-1,0 1,1 0,-1-1,0 1,0-1,0 1,1-1,-1 0,1 1,-1-1,0 1,1-1,-1 1,1-1,-1 1,1-1,-1 0,1 1,-1-1,1 1,0-1,-1 1,1-1,-1 1,1-1,-1 1,0 0,1-1,-1 1,0 0,1 0,-1-1,1 1,-1 0,0 0,1-1,-1 1,1 0,0-1,-1 1,1-1,-1 1,1 0,0-1,-1 1,1 0,-1-1,1 1,0 0,-1 0,1 0,-1-1,1 1,0 0,-1 0,1-1,-1 1,1 0,0 0,-1 0,1 0,0 0,-1-1,1 1,0 0,-1 0,1 0,0 0,0 0,-1 0,1 0,0 0,-1-1,1 1,0 0,-1 0,1 0,0 0,0 1,-1-1,1 0,0 0,-1 0,1 0,-1 0,1 0,0 0,0 0,0 0,-1 0,1 1,0-1,-1 0,1 0,0 1,-1-1,1 0,0 1,1 0,-2-1,1 1,0 0,1 0,-2 0,1 0,0 0,0 0,-1 0,1 0,-1 0,1 1,0-1,-1 0,1 0,-1 0,1 0,-1 0,1 1,-1-1,0 0,1 0,-1 0,0 0,0 0,0 0,0 1,0-1,0 0,0 0,0 0,0 0,0 0,0 0,0 0,-1 0,1 0,0 0,-1 0,1 0,-1-1,1 1,-1 0,0 0,1 0,-2 1,2-1,-1 0,0 0,0-1,0 1,0 0,1 0,-1 0,0 0,-1 1,2-2,-1 1,0 0,1-1,-1 1,0 0,-1 0,1 0,0-1,0 1,1-1,-1 1,0-1,0 1,1-1,-2 0,2 1,-1-1,0 0,0 0,0 0,0 1,0-1,1 0,-1 0,0 0,1 0,-1 0,0 0,1 0,-1 0,0 0,1 0,-1 0,0 0,0 0,0 0,1 0,-1 0,0 0,0 0,1 0,0 0,-1 0,1 0,-1-1,0 1,1 0,0 0,-1 0,1 0,-1-1,1 1,-1 0,1-1,-1 1,1 0,0-1,-1 1,1 0,0 0,-1-1,1 1,-1-1,1 1,0 0,0-1,-1 1,1 0,0 0,0-1,0 1,-1 0,1-1,0 1,0 0,-1 0,1-1,0 1,0 0,-1-1,1 1,0-1,0 1,0 0,-1 0,1-1,0 0,0 1,-1 0,1-1,0 1,0-1,0 1,0 0,-1 0,1-1,0 1,0 0,0 0,0-1,0 1,0 0,0 0,0-1,-1 1,1 0,0 0,0-1,0 1,0 0,0-1,0 1,0 0,0 0,0-1,-1 1,1 0,0-1,0 1,0 0,0-1,0 1,0 0,0-1,0 1,0 0,0-1,0 1,0 0,0 0,0-1,0 1,0 0,0-1,0 1,0 0,0-1,0 1,0 0,0 0,0-1,0 1,0-1,0 1,0 0,0-1,1 1,-1 0,0-1,0 1,0 0,0-1,0 1,0 0,0-1,0 1,0 0,0-1,0 1,0 0,0-1,0 1,0 0,0-1,0 1,1 0,-1-1,0 1,0 0,0-1,0 1,0 0,0-1,0 1,0 0,0-1,0 1,0 0,1 0,-1-1,0 1,0 0,0-1,0 1,0 0,0 0,0-1,0 1,0 0,0 0,0-1,0 1,0-1,1 1,-1 0,0-1,0 1,0 0,0-1,0 1,0 0,0 0,0-1,0 1,1 0,-1-1,0 1,0 0,0 0,0-1,0 1,1-1,-1 1,0 0,0 0,0 0,0-1,0 1,0 0,0 0,0-1,1 1,-1 0,0 0,0 0,0 0,0-1,0 1,0 0,0 0,0 0,0 0,0 0,0 0,0-1,1 1,-1 0,0 0,0 0,0 0,0 0,0-1,0 1,0 0,0 0,0 0,0 0,1-1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430 669,'2'0,"-4"0,2-1,0 1,0 0,0 0,0-1,0 1,0 0,0 0,0-1,0 1,0 0,0 0,0-1,0 1,0 0,1 0,-1 0,0 0,0-1,0 1,0 0,0 0,0 0,0 0,0 0,0-1,0 1,0 0,0 0,0 0,0 0,0 0,0-1,0 1,0 0,0 0,0 0,0 0,0 0,0 0,0 0,0 0,0 0,0 0,0 0,0 0,0 0,0 0,0 0,0 1,0-1,-1 2,1-2,0 1,0 0,0 0,0 0,-1 0,1 0,0 0,0 0,0-1,0 1,0 0,0-1,0 1,-1 0,1-1,0 2,0-2,0 1,-1 0,1-1,0 1,0-1,0 1,0-1,0 0,0 1,-1-1,1 1,0-1,0 0,0 0,0 0,0 0,0 1,0-1,0 0,0 0,0 0,0 0,-1 0,1 0,0 0,0 0,0 0,0 1,0-1,0 0,0 0,0 0,0 0,0 0,0 0,0 0,0 0,0 0,0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422 680,'2'0,"-4"0,2 0,0 0,0 0,0 0,0 0,0 0,0 0,0 0,0 0,0 0,0 0,0 0,0 0,0 0,0 0,0 0,0 0,0 0,0 0,0 0,0 1,0-1,0 0,0 1,0-1,0 0,0 1,0-1,0 1,0-1,0 0,0 1,0-1,0 0,0 1,0-1,0 0,0 0,0 0,0 1,0-1,0 0,0 0,0 0,0 0,0 0,0 0,0 0,0 0,0 0,1 0,-1 0,0 0,1 0,-1-1,1 1,-1 0,0-1,1 1,-1-1,1 1,-1 0,1-1,-1 1,0 0,0 0,0 0,0 0,1-1,-1 1,0 0,0 0,0 0,0 0,0 0,0 0,0-1,1 1,-1 0,1-1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856 490,'2'0,"-4"0,2 0,0-1,0 1,0 0,0 0,0 0,0 0,1 0,-1 0,0-1,0 1,0 0,0 0,0 0,0 0,0 0,0 0,0 0,0 0,0 0,0 0,0 0,0 0,0 0,0 0,0 0,0 0,-1 1,0 0,1 0,-1 0,1 0,-1 0,0 0,1 0,-2 1,2-1,-1 0,0 0,0 0,1 0,-1 0,1 0,-1 0,0 0,1 0,-1-1,1 1,-1 0,1 0,-1 0,1 0,-1-1,1 2,-1-2,1 1,-1 1,0-2,1 1,0-1,-1 1,1 0,0-1,0 0,0 0,0 0,0 1,0-1,-1 0,1 0,0 0,0 0,0 0,0 0,0 0,0 0,0 0,0 0,0 0,0-1,0-1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836 508,'2'0,"-4"0,2 0,0 0,0 0,0 0,0 0,0 0,0-1,0 1,0 0,0 0,0 0,0 0,0 0,0 0,0 1,0-1,-1 0,1 0,0 1,-1-1,1 0,0 1,0-1,-1 1,1 0,0-1,0 1,-1 0,1 0,0 0,-1 0,1 0,0-1,0 1,0-1,0 1,0-1,0 0,0 1,0-1,0 0,0 0,0 1,0-1,0 0,0 1,0-1,1 0,-1 0,0 0,0 0,0 0,1 0,-1 0,0 0,1 0,-1 0,0 0,1 0,0 0,0 0,-1-1,1 1,-1 0,1 0,-1-1,1 1,-1 0,1 0,-1-1,0 1,1 0,-1 0,0-1,0 1,1 0,-1 0,0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929 661,'2'0,"-4"0,2 0,0 0,0 0,0 0,0 0,0-1,0 1,0 0,0 0,0 0,0 0,0 0,0 0,0 0,0 0,0 0,0 0,0 0,0 1,1 0,-1 0,0-1,0 1,0 0,0 0,0 0,0 0,1 1,-1-1,0 0,0 0,0 0,0 0,1 1,-1-2,0 1,0 0,0 0,0-1,0 1,1 1,-1-2,0 1,0-1,0 1,0 0,1-1,-1 1,0-1,0 0,0 1,0-1,0 1,0-1,1 0,-1 0,0 1,0-1,0 0,0 0,0 0,0 0,0 1,0-1,0 0,0 0,0 0,0 0,0 0,0 0,0 0,0-1,0 1,1 0,-1-1,0 1,1-1,-1 0,0 0,0 1,1-1,-1 0,0 1,0-1,0 1,0 0,0-1,0 1,1 0,-1-1,0 1,0 0,0-1,0 1,0 0,0 0,0-1,0 1,0 0,0 0,0 0,0 0,0 0,0-1,0 1,0 0,0 0,0 0,0 0,0 0,0 0,0 1,0-1,0 1,-1-1,1 1,0-1,0 1,0-1,0 1,0 0,0-1,-1 1,1-1,0 0,0 1,0-1,0 0,0 1,0-1,0 0,0 0,0 0,0 1,0-1,0 0,0 0,0 0,0 0,-1 0,1 0,0 0,-1 0,1-1,0 1,-1 0,1 0,0-1,-1 1,1 0,-1-1,1 1,0 0,-1-1,1 1,0 0,0 0,-1 0,1-1,0 1,0 0,0 0,0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924 728,'2'0,"-4"0,2 0,0 0,0 0,0 0,0 0,0 0,0 0,0 0,0 0,0 0,0 0,0 0,0 0,0 0,0 0,0 0,0 0,0 0,0 0,0 0,0 0,0 0,0 0,0 0,0 0,0 0,0 0,0 0,0 0,0 0,0 0,0 0,0 0,0 0,0 0,0 0,0 0,0 0,0 0,0 1,0-1,0 0,0 0,0 1,0-1,0 0,0 0,1 1,-1-1,0 0,0 0,0 0,0 1,0-1,1 0,-1 0,0 0,0 0,0 1,0-1,0 0,1 0,-1 0,0 0,0 0,1 0,-1 1,0-1,1 0,-1 0,0 0,0 0,1 0,0 0,-1 0,1 0,-1 0,1 0,-1 0,1-1,0 1,-1 0,1 0,0 0,-1 0,1-1,-1 1,2 0,-2 0,1 0,0 0,0-1,0 1,0 0,1 0,-2 0,1 0,0 0,0 0,0-1,0 1,-1 0,1 0,0 0,-1 0,1 0,0 0,-1 0,1 0,1 0,-2 1,1-1,-1 0,1 0,-1 0,1 0,-1 1,1-1,0 1,0-1,-1 0,1 1,-1-1,1 0,-1 1,0-1,1 0,-1 1,1-1,-1 1,1-1,-1 0,0 1,1-1,-1 0,0 1,0-1,1 0,-1 0,0 0,0 0,0 0,1 1,-1-1,0 0,1 0,-1 0,1-1,-1 1,1 0,-1 0,1-1,0 1,-1 0,1-1,0 1,0-1,0 1,0-1,0 1,0-1,1 1,0-1,-2 1,1 0,0-1,0 1,0 0,0 0,0 0,0 0,0 0,0 0,2 0,-2 0,0 0,0 0,-1 0,1 0,0 0,0 1,-1-1,1 0,0 0,0 0,-1 0,1 1,0-1,0 0,0 0,-1 0,1 1,0-1,0 0,0 0,0 1,0-1,-1 0,2 0,-1 1,0-1,-1 0,1 0,0 0,1 0,-1 0,0 0,0 0,0 0,-1 0,1 0,0 0,-1 0,1 0,-1 0,1 0,0 0,-1-1,0 1,1 0,0 0,-1 0,1 0,0 0,-1 0,0 0,1 0,-1-1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962 745,'2'0,"-4"0,2 0,0 0,0 0,0 0,0 0,0 0,0 0,0 0,0 0,0 0,0 0,0 0,0-1,0 1,0 0,1 0,-1 0,0 0,0 0,1 0,-1 0,0 0,0-1,1 1,-1 0,0 0,1-1,-1 1,0 0,0-1,0 1,0 0,1-1,-1 1,0-1,0 1,0 0,0 0,-1-1,1 1,0 0,0 0,0-1,0 1,-1 0,1 0,0-1,-1 1,1 0,0 0,0 0,0 0,0 0,0 0,-1 0,1 0,-1 1,1-1,0 0,0 0,-1 1,1-1,-1 1,1-1,-1 2,0-1,1 0,-1 1,1-1,0 0,-1 0,1 0,0-1,0 1,0 0,-1 0,1 0,0-1,0 1,0-1,0 1,-1-1,1 1,0 0,0-1,0 0,0 1,-1-1,1 0,0 1,0-1,0 1,0-1,0 0,0 1,0-1,-1 0,1 0,0 0,0 1,0-1,0 0,0 0,0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440 557,'2'0,"-4"0,1-1,1 1,0 0,-1 0,1 0,0 0,0-1,-1 1,1 0,0 0,0-1,0 1,-1 0,1 0,0-1,0 1,0 0,0-1,0 1,0 0,0-1,1 1,-1 0,0-1,0 1,0 0,1 0,-1 0,0 0,1-1,-1 1,0 0,0 0,1 1,-1-1,0 0,1 0,-1 1,1 0,-1-1,1 1,-1 0,0 0,0 0,0 0,0 0,0 0,0 0,0 0,0 0,0 0,-1 0,1 0,0-1,0 1,0 0,-1-1,1 0,0 1,0-1,0 0,0 0,0 1,-1-1,1 0,0 0,0 0,0 0,0 0,0 0,0 0,0 0,0 0,0 0,0 0,0-1,0 1,1-1,-1 1,1-2,0 1,0-2,0 3,-1-1,1 0,-1 1,1-1,-1 1,0-1,1 1,-1-1,0 1,0 0,1-1,-1 1,0 0,0 0,0 0,0 0,0 0,0-1,0 1,0 0,0 0,0 0,0 1,0-1,0 0,-1 1,1 0,-1 0,1 0,0 0,-1 0,1 0,0 0,0 0,0-1,0 1,0 0,0 0,0-1,0 1,0 0,0-1,0 1,1 0,-1-1,0 1,0-1,1 1,-1-1,1 0,-1 1,1-1,-1 0,2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965 756,'2'0,"-4"0,2 0,0 0,-1 0,1-1,-2 1,2 0,-1 0,0 0,0 0,0 0,1 0,-1-1,1 1,-1 0,1 0,-1 0,1 0,0 0,-1 0,1 0,0 0,0 0,-1 0,1 0,0 0,-1 0,1 0,0 0,0 0,0 0,0 0,0 0,-1-1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980 746,'2'0,"-4"0,2 0,0 0,0 0,0 0,0 0,0 0,0 0,0 0,-1 1,1-1,-1 1,1 0,0-1,-1 1,1 0,-1 0,1-1,0 1,0 0,0-1,0 1,0-1,0 1,0-1,-1 0,1 1,1-1,-1 0,0 1,0-1,0 0,0 0,0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984 751,'2'0,"-4"0,2 0,0-1,0 1,0 0,0 0,0 0,0-1,0 1,0 0,0 0,0 0,0 0,0 0,0-1,0 1,0 0,0 0,0 0,0 0,0 0,0-1,0 1,1 0,-1 0,0 0,0 0,0 0,0 0,1 0,-1 0,0 0,0 1,1-1,-1 0,0 0,0 0,0 1,1-1,-1 0,0 1,0-1,0 1,0-1,0 1,0-1,0 1,0-1,0 1,0-1,0 0,0 1,0-1,0 0,0 0,0 1,0-1,0 0,0 0,0 0,0 0,0 0,0 0,0 0,0 0,0 0,0 0,0 0,0 0,0 0,0 0,0 0,0 0,0-1,0 1,1-1,-1 1,0-1,1 1,-1-1,0 1,1-1,-1 1,1-1,-1 1,0-1,1 1,-1-1,0 1,0 0,0 0,1 0,-1-1,0 1,0 0,0 0,0 0,0 0,0 0,0 0,0 0,0 0,0 0,0 0,0 0,0 0,0 1,0-1,0 1,0-1,-1 1,1 0,0 0,0-1,0 1,0-1,0 1,0-1,0 0,0 1,0-1,0 0,0 0,0 1,0-1,0 0,0 1,0-1,0 0,0 0,0 0,0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1002 754,'2'0,"-4"0,2 0,0 0,0 0,0 0,0 1,0-1,0 1,0-1,0 0,0 1,0 0,-1 0,1-1,-1 1,1-1,0 0,0 1,-1-1,1 0,0 0,-1 1,1-1,0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1013 745,'2'0,"-4"0,2 0,0 0,0 0,0 0,0 0,0 0,0 0,0 0,0 0,0 1,0-1,1 0,-1 1,0-1,0 0,0 0,0 1,0-1,0 0,0 1,1-1,-1 0,0 1,0-1,0 0,0 0,0 1,0-1,0 0,1 0,-1 0,0 0,1 0,-1 0,1-1,-1 1,0 0,0-1,1 1,-1-1,0 1,1 0,-1 0,0-1,0 1,0 0,0 0,0-1,0 1,0 0,0 0,0 0,1 0,-1 0,0 0,0 0,0 0,0 0,0 0,0 0,0 1,0 0,0-1,0 1,0 0,0 0,0 0,0 0,0 0,0 1,0-1,0 0,-1 0,1 0,0-1,0 1,-1 0,1 0,0-1,-1 1,1 0,-1 0,1-1,-1 1,1-1,-1 0,1 0,0 0,0 0,0 0,-1 0,1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1030 739,'2'0,"-4"0,2 0,0 0,0 0,0-1,0 1,0 0,0 0,0 0,0 0,0 0,1 1,-1-1,0 0,0 1,0-1,0 1,1 0,-1 0,1 1,-1 0,0-1,0 0,0 0,0 0,0 0,0-1,0 1,0 0,0 0,-1-1,1 1,0-1,0 1,-1 0,1-1,-1 1,1-1,0 1,-1-1,1 0,-1 1,1-1,0 0,0 0,-1 0,1 0,0 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121 301,'0'-1,"0"1,0 0,0 0,0 0,0 0,0 0,0 0,0-1,0 1,0 0,0 0,0 0,0 0,0 0,0 0,0 0,0 0,0 0,0 0,0-1,0 1,0 0,0 0,0 0,0 0,0 0,0 0,0 0,0 0,0 0,0 0,1 0,-1 1,0-1,0 1,0 0,0 0,0 0,0 1,0-1,0 0,0 1,0-1,0 1,0-1,-1 0,1 0,0 0,0-1,0 1,0-1,0 1,0 0,0-1,0 1,0-1,0 0,0 0,0 0,0 1,0-1,0 0,0 0,0 0,0 0,0 0,0 0,0 0,0 0,0 0,0-1,0 0,0 0,0 0,1 0,-1 0,1 0,-1 0,1-1,0 1,-1-1,1 1,0 1,0-2,0 1,-1 1,1-1,0 0,-1 1,1 0,-1-1,0 1,1 0,-1 0,1 0,-1 0,0 0,1 0,-1 0,0 0,1 0,-1 0,1 1,-1-1,2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143 291,'2'0,"-4"0,2 0,0 0,0 0,0 0,0 0,0 0,0 0,0 0,0 0,0 0,0 0,0 0,0 0,-1 0,0 0,0-1,-1 1,1 0,0 0,-1 0,1 0,0 0,-1-1,1 1,0 0,0 0,0 0,0 0,0 0,0-1,0 1,1 0,-1 0,0 0,1 0,0 0,-1 0,1 0,0 0,0 0,-1-1,1 1,0 0,0 0,0 0,0 0,0 0,-1 0,1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140 284,'2'0,"-4"0,3 0,-1 1,0-1,1 0,-1 0,1 1,-1-1,1 1,0-1,-1 0,1 1,-1-1,1 0,-1 1,0-1,1 0,-1 0,0 1,0-1,0 0,0 0,-1 1,1-1,-2 1,2-1,-1 0,0 1,1-1,-1 0,0 1,1-1,0 0,0 0,-1 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155 303,'2'0,"-4"0,2 0,0 0,0 0,0 0,0 0,0 1,-1 0,0 0,-1 1,2-1,-1 2,0-2,0 0,1 0,0 0,-1 0,1 0,0 0,-1 0,1 0,0 0,0-1,1 1,-1-1,0 1,1 0,0-1,0 1,1-1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458 570,'2'0,"-4"0,2 0,0 0,0 0,0 0,0 0,0 0,0 0,0 0,0 1,-1-1,1 1,0 0,0-1,0 1,0 0,0 0,-1 1,1-1,1 1,-1-2,0 1,0 0,0-1,1 2,-1-2,1 1,-1-1,0 0,0 1,2-1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158 312,'2'0,"-4"0,2 0,0 0,0 0,0-1,0 1,0 0,0 0,0-1,0 1,1 0,-1 0,0-1,0 1,0 0,1 0,-1 0,0 0,0 0,0 0,1 0,-1 0,0 0,1 0,-1 0,0 1,1-1,-1 1,0-1,0 1,0-1,0 1,0 0,0-1,0 1,0 0,0 0,0 0,-1-1,1 1,0 0,-1 0,1-1,0 0,0 1,0-1,0 0,0 0,0 1,0-1,-1 0,1 0,0 0,0 0,0 0,0 0,0 0,0 0,0 0,0 0,0 0,1-1,-1 1,0-1,0 0,1 1,-1-1,0 1,1-1,-1 0,1 1,-1-1,0 1,1-1,-1 0,0 1,1-1,-1 1,0 0,0-1,1 1,-1 0,0 0,0-1,0 1,0 0,0 0,0 0,0 0,0 0,0 0,0 0,0 0,0 1,0 0,0-1,0 1,0-1,-1 2,1-2,0 1,0-1,0 1,0 0,0-1,0 1,0-1,0 0,0 1,0-1,0 0,0 1,0-1,0 0,0 0,0 1,1-1,-1 0,0 0,0 0,0 0,0 1,1-1,-1 0,0 0,0 0,1 0,-1 0,0 0,0 1,0-1,0 0,0 0,1 0,-1 0,0 0,0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164 307,'2'0,"-4"0,2 0,0 0,0-1,0 1,0 0,0 0,0 0,0 0,0-1,0 1,0 0,0 0,1-1,-1 1,0 0,0-1,0 1,0 0,0 0,0-1,0 1,0 0,0 0,0 0,0 0,0 0,0 0,0-1,0 1,0 0,0 0,0 0,0 0,0 0,0 0,0 0,0 1,0-1,1 1,-1-1,0 1,-1 0,1 0,0 0,0 0,0 0,0-1,0 1,0-1,0 1,0-1,0 0,0 1,0-1,0 0,0 0,0 0,0 0,0 1,0-1,0 0,0 0,0 0,0 0,0 0,0-1,0 0,0 0,0 0,0-1,0 1,0 0,0 0,0 1,0-1,1 0,-1 1,0-1,0 0,0 1,0-1,0 0,0 1,0-1,0 1,0-1,0 1,0 0,0-1,0 1,0 0,0 0,0 0,0 0,0 0,0 0,0 0,0 0,0 0,0 0,0 0,0 0,0 0,0 0,0 0,0 1,0 0,0 0,0-1,0 2,0 0,0-1,-1 0,1 0,0 0,0 0,0 0,0 0,-1 1,1-1,0 0,0 0,-1 2,1-3,0 1,0 0,0 0,0 0,0-1,-1 1,1 0,0 0,0-1,0 2,0-2,0 1,0-1,0 1,0-1,0 1,0 0,0-1,0 1,0-1,0 0,0 0,0 1,0-1,0 0,0 0,0 0,0 0,0 0,0 1,0-1,1 0,-1 0,1 0,-1 0,0 0,0 0,1-1,-1 1,1-1,0 0,-1 1,0-3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166 313,'2'0,"-4"0,2-1,1 1,-1 0,0 0,0 0,1 0,-1 0,0 0,0 0,1 0,-1 0,0 0,0 0,0 0,0 0,1 0,-1 0,0 0,0-1,0 1,0 0,0 0,0 0,0 0,0 0,0 0,0 0,0 0,0 0,0 0,0 0,0 0,-1 0,0 0,0 0,0 0,0 0,0 0,0 0,1 0,-1 0,1 0,-1 0,1 0,0 0,-1 0,1 0,0 0,0 0,-1 0,1 0,0 0,0 0,0 0,0 0,0 0,0 0,-1 0,1 0,0 0,0 0,0 0,0 0,0 0,0 0,0 0,0 0,0 0,0 0,0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182 302,'2'0,"-4"0,2 0,0 0,0 0,0 0,0 0,0 0,0 0,0 0,0 0,0 0,0 0,0 1,1-1,-1 1,0 0,1 0,-1 0,0 1,1 0,-1-1,0 1,0-1,0 0,1 1,-1-1,-1 0,1 1,0 0,0-1,-1 0,1 0,0 0,-1 0,0 0,1-1,-1 1,1-1,-1 1,1-1,0 0,0 0,-1 0,1 0,0 0,0 0,0 0,0 0,0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205 324,'2'0,"-4"0,2 0,0 0,0 0,0 0,0 0,0 0,0 0,0 0,0 0,0 0,1 0,-1 0,0 0,1 0,-1 0,0 0,1 0,-1 0,1 0,-1 0,1 0,-1 0,1 0,-1 0,0 0,0 0,1 0,-1 0,0 0,0 0,1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201 318,'2'0,"-5"0,3 0,0 0,0 0,0 0,1 0,-1 0,1 0,0 0,0 0,0 0,1 0,-1 0,0 0,-1 0,1 0,0 0,0 0,-1 0,1 0,-1 0,0 0,1 0,-1 0,1 0,-1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268 306,'2'0,"-4"0,3 0,-1-1,0 1,0 0,0 0,1-1,-1 1,0 0,0-1,0 1,0 0,0 0,0-1,0 1,-1 0,1-1,-1 1,1 0,-1-1,0 1,0 0,-1 0,1 0,0 1,-1-1,1 0,0 1,-1 0,1-1,-1 1,1 0,0 0,0 0,0 0,0 1,0-1,0 1,0 0,1-1,-1 0,1 1,0-1,0 0,0-1,0 1,0-1,0 1,0-1,1 0,-1 0,1 0,-1 1,1-1,0 0,0 0,1-1,-1 1,0 0,1-1,-1 1,1 0,-1-1,1 1,-1 0,0-1,1 1,-1 0,0 0,0-1,0 1,0 0,0 0,0 0,-1 0,1 0,0 1,0-1,-1 1,1-1,-1 0,1 1,-1 0,0-1,0 1,0 0,0-1,-1 1,1 0,0-1,-1 1,1-1,-1 1,1-1,-1 0,1 1,-1-1,0 0,1 0,0 0,-1 0,1 0,-1-1,1 1,0 0,-1-1,1 1,0 0,0-1,0 0,0 1,0-1,1 0,-1 0,1 0,0 0,1 0,-1 0,2-2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290 310,'2'0,"-4"0,2 0,0 0,0 0,0 0,0 0,0 0,0 0,0 0,0 0,0 0,-1 0,1 0,-1 1,0-1,1 0,-1 1,1-1,0 0,-1 1,1-1,0 1,0-1,0 1,0-1,0 1,1-1,-1 1,0-1,1 1,-1 0,0-1,1 1,-1 0,0 0,1-1,-1 1,0-1,0 1,0 0,0 0,-1 0,1-1,0 1,-1-1,1 1,-2-1,1 1,0-1,0 1,0-1,1 0,-1 0,1 0,-1 0,1 0,0 0,-1 0,1 0,0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310 309,'2'0,"-4"0,2 0,0-1,0 1,0 0,0 0,0-1,1 1,-1-1,0 1,0 0,1-1,-1 1,0 0,0-1,0 1,0 0,0-1,1 1,-1 0,0 0,0 0,0 0,0 0,0 0,0 0,0 0,0 0,0 0,0 0,0 0,0 1,0 0,0 1,-1 0,1-1,0 0,-1 1,1 0,0-1,-1 0,1 1,0-1,0 0,0 0,0 0,0-1,0 1,0 0,0-1,0 1,0 0,0-1,1 1,-1-1,0 0,0 1,1-1,-1 0,0 0,1 1,-1-1,1 0,0 0,-1 0,1 0,-1 0,1 0,1-1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318 314,'2'0,"-4"0,2-1,0 1,0 0,0 0,0 0,0 0,0 0,0 0,0 0,0 0,0 0,0 0,0 0,0 0,0 0,0 0,0 0,0 0,0 0,0 0,0 0,0 0,0 0,-1 0,-1 0,1 0,0 0,0-1,-1 1,0 0,1 0,0 0,0 0,1 0,-1 0,1 0,-1 0,1 0,0 0,-1 0,1 0,0 0,0 0,0 0,-1 0,1 0,0 0,0 0,0 0,0 0,0 0,0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459 562,'2'0,"-4"0,2 0,0 0,0 0,0 0,0 0,0 0,0 0,0 0,0 0,0 0,0 0,0 0,0 0,0 0,0 0,0 0,0 0,0 0,0 0,0 0,0 0,0 0,0 0,0 0,0 0,0 0,0 0,0 0,0 0,0 0,0 0,0 0,0 0,0 0,0 0,0 0,0 0,0 0,0 0,0 0,0 0,0 0,0 0,0 0,0 0,0 0,0 0,0 0,0 0,0 0,0 0,0 0,0 0,0-1,0 1,0 0,0 0,0 0,0 0,0 0,1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346 313,'2'0,"-4"-1,2 1,0 0,0 0,0 0,0 0,0 0,0 0,0 0,0 0,0 0,0 0,0 0,0 0,0 0,0 0,0 1,0 0,-1 0,1-1,-1 2,1-1,0 0,-1 0,1 0,0 0,0 0,0 0,-1 0,1-1,0 1,1-1,-1 1,0-1,0 1,0-1,0 0,1 0,-1 0,2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348 305,'2'0,"-4"0,2 0,0 0,0 0,0 0,0 0,0 0,0 0,0 0,0 0,0 0,1 0,-1 0,0 0,0 0,0 0,0-1,0 1,0 0,0 0,0 0,0 0,0 0,0 0,0 0,0 0,0 0,0 0,0 0,0 0,0 0,0 0,0 0,0 0,0 0,0 1,1-1,-1 0,0 0,0 0,0 0,0 0,0 0,0 0,0 0,0 0,0 0,0 0,0 0,0 0,0 0,0 0,0 0,0 0,0 0,0 0,0 0,0 0,0 0,0 0,0 0,0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360 292,'2'0,"-4"0,2 0,0 0,0 0,0 0,0 0,0 0,0 0,0 1,0-1,1 0,-1 1,0-1,0 1,0-1,1 1,-1-1,0 1,0-1,0 1,0-1,0 0,0 0,0 0,0 1,0-1,0 0,1 0,-1 0,0 0,0 0,0 0,0 0,0 0,-1 0,1-1,0 1,0-1,0 1,0 0,0-1,0 1,0 0,-1-1,1 1,0 0,0-1,-1 1,1 0,0 0,0 0,0 0,-1 0,1 0,0 0,-1 0,0 1,1-1,-1 0,0 0,1 1,-2 0,2-1,-1 0,1 1,-1-1,1 0,0 0,0 0,-1 1,1-1,0 0,0 0,0 0,0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370 326,'2'0,"-4"0,2 0,0 0,0 0,0 0,0 0,0 0,0 0,0 0,0 0,0 0,0 0,0 0,0 0,0 0,0 0,1 0,0 0,0-1,2 1,-2 0,2 0,-2 0,0 0,2 0,-2 0,0 0,0-1,0 1,-1 0,1 0,-1 0,1 0,-1 0,0 0,1 0,-1 0,0 0,0 0,1 0,-1 0,0 0,0 0,0 0,0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387 316,'2'0,"-4"0,2 0,0 0,0 0,0 0,0 0,0 0,0 0,0 1,-1 0,1 0,0 0,0 0,0 0,-1 0,1 0,0 0,0 0,0 0,-1 0,1 0,0 0,0 0,0-1,-1 2,1-2,0 1,0-1,0 1,0-1,0 0,0 0,0 0,0 0,0 1,0-1,2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433 305,'2'0,"-4"0,2 0,0 0,0 0,-1 0,0 0,0 0,1 1,-1-1,0 0,-1 1,1-1,0 1,1-1,-1 1,0-1,1 0,-1 1,1-1,-1 1,1 0,0-1,0 1,0-1,0 1,0-1,0 1,1-1,-1 1,1-1,-1 1,1-1,0 2,-1-2,0 1,1-1,-1 1,1-1,-1 1,0 0,1-1,-1 1,0 0,0-1,-1 1,1 0,-1 0,0 0,0-1,0 1,0-1,-1 1,1-1,0 0,0 0,0 1,0-1,1 0,-1 0,0 0,0 0,1-1,-1 1,0 0,0 0,1-1,-1 1,0-1,1 1,0 0,1-2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436 324,'2'0,"-4"0,2 0,1 0,-1 0,0 0,1 0,0 0,-1 0,1 0,0 0,-1 0,1-1,0 1,0 0,-1 0,2-1,-2 1,1 0,-1 0,1-1,-1 1,1 0,-1 0,0-1,1 1,-1-1,0 1,0 0,0 0,0-1,0 1,0 0,0 0,0 0,-1-1,1 1,0 0,0 0,-1 0,1 1,-1-1,0 0,1 1,-1-1,0 1,0-1,1 1,-1 0,0-1,1 1,-1 0,1-1,0 1,0-1,0 0,0 0,-1 1,2-1,-1 0,0 0,0 1,0-1,0 0,1 0,-1 0,0 0,1 0,-1 0,1 0,-1-1,1 1,0 0,-1 0,1-1,-1 1,1 0,-1-1,1 1,-1 0,0 0,1 0,-1 0,0-1,0 1,1 0,-1 0,1 0,-1 0,0 1,0-1,1 0,-1 0,0 1,1-1,-1 1,0 0,0 0,0-1,0 1,0-1,0 1,0-1,0 1,0-1,0 0,0 0,0 0,0 0,0 1,0-1,0 0,0 0,1-1,-1 1,0 0,0-1,1 0,0 0,-1 1,1-1,-1 0,1 0,0 1,-1-1,1 1,-1 0,0-1,1 1,-1 0,1 0,-1 0,0 0,0 0,1 0,-1 0,0 0,1 0,-1 1,0-1,0 1,0-1,0 1,0 0,0-1,0 1,0-1,0 1,0 0,0-1,0 1,0-1,0 0,0 0,0 0,0 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482 305,'2'0,"-4"-1,2 1,1 0,-1-1,0 1,0 0,0 0,0 0,1 0,-1 0,0-1,0 1,0 0,0 0,0 0,0 0,0 0,0 0,0 0,0 0,0 0,0 1,0-1,1 1,-1 0,0 0,0 1,0-1,0 0,0 0,0 1,0-1,-1 1,1-1,0 0,0 1,0-1,-1 0,1 1,0-1,0 0,0 0,0 0,0 0,0-1,0 1,0 0,0-1,0 1,1-1,-1 1,0-1,0 0,1 0,-1 0,0 0,0 0,2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493 316,'2'0,"-5"0,2 0,0 0,0 0,0 0,0 0,-1 0,1 0,-1 0,1 0,-1 0,1 0,-1 0,1 0,0 0,0 0,0 0,1 0,-1 0,1 0,0 0,0-1,-1 1,1 0,0 0,0 0,0 0,0 0,0 0,2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520 324,'2'0,"-4"0,2 0,0-1,-1 1,1 0,0 0,0 0,0 0,0 0,0-1,0 1,1 0,-1-1,0 0,1 1,-1-1,1 0,-1 0,1 1,0-1,-1 0,1 1,0-1,-1 0,1 1,-1 0,0-1,0 1,1 0,-1 0,0 0,0 0,0 0,0 0,0 0,0 0,0 0,0 1,0 1,0-1,0 0,0 1,0-1,0 1,-1-1,1 1,0 0,0 0,-1 0,1 1,0-1,0 0,0 0,-1 1,1-1,0 0,0 0,0 1,0-1,0-1,0 1,-1 0,1-1,0 1,-1 0,0 0,1-1,-1 0,0 0,1-1,-1 1,0-1,0 1,0-1,0 0,0 1,0-1,0-1,-1 1,1 0,-1-1,1 0,0 0,1 1,-1-1,1 0,-1 0,1 0,0 0,1-1,-1 0,1 1,0 0,1 0,-1 0,1 0,1-1,2 0,-3 1,1 0,-1 0,0 0,0 1,0-1,-1 1,0-1,1 1,0-1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466 539,'2'0,"-4"0,2 0,0 0,0 0,0 0,0 0,0 0,0 0,0 0,0 0,1 0,-1 0,2 0,-1 0,-1 0,1-1,0 1,-1 0,1 0,-1 0,0 0,1 0,-1 0,0 0,0 0,1 0,-1 0,0 0,0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527 302,'2'0,"-4"0,2 0,0 0,-1 0,1 0,0 0,0 0,0 0,0 0,0 0,0 0,0 0,0 0,0 0,0 0,0 0,0 0,0 0,0 0,0 0,0 0,0 0,0 0,0 0,0 0,0 0,0 0,1 0,-1 0,0 0,0 0,0 0,0 0,0 0,0 0,0 0,0 0,0 0,0 0,0 0,0 0,0 0,0 0,0 0,0 0,0 0,0 0,0 0,0 0,0 0,0 0,0 0,0 0,0 0,0 0,0 0,0 0,0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534 290,'2'0,"-4"0,2 0,0-1,0 1,0 0,0 0,0 1,1-1,-1 0,0 1,0-1,1 1,-1-1,0 1,0-1,1 1,-1-1,0 1,0-1,0 0,0 1,0-1,0 0,1 0,-1 0,0 0,0 1,0-1,0 0,0 0,0 0,0 0,0 0,0 0,0 0,0-1,-1 1,1-1,0 1,-1-1,1 0,0 1,-1-1,1 1,-1-1,1 1,0 0,-1-1,1 1,0 0,0 0,-1 0,1 0,0 0,-1 0,1 0,-1 0,1 0,-1 0,0 0,0 0,1 1,0-1,-1 0,1 0,0 0,-1 0,1 1,0-1,0 0,-1 0,1 0,0 0,0 0,-1 1,1-1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1057 403,'-1'0,"1"0,0 0,0 0,0 0,0 0,0 0,0 0,0 0,0 0,0 0,0 0,0 0,0 0,0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1051 399,'2'0,"-4"0,2 0,0 0,0 0,0 0,0 0,1 0,0 0,-1 0,1 0,0 0,-1 0,0 0,1 0,0 0,-1 0,1 0,-1 1,1-1,-1 0,1 0,0 0,-1 0,1 0,-1 0,1 0,-1 0,1 0,-1 0,1 0,-1 0,1 0,0 0,0 0,0 0,-1 0,1 0,0 0,-1 0,0 0,1 0,-1 0,1 0,0 0,-1 0,1 0,-1 0,1 0,0 0,-1 0,1 0,-1 0,1 0,-1 0,1 0,-1 0,1 0,-1 0,1 0,-1 0,1 0,-1 0,1 0,-1 0,1 0,-1 0,1 0,-1 0,0 0,1 0,0 0,-1 0,1 0,-1 0,1 0,-1 0,1 0,-1 0,1 0,-1 0,1 0,-1 0,1 0,0 0,-1 0,0 0,1 0,-1 0,1 0,1 0,-2 0,1 0,-1 0,1 0,1 0,-2 0,1 0,0 0,-1 0,1 0,0 0,-1 0,0 0,1 0,-1 0,1 1,0-1,-1 0,1 0,0 0,-1 0,1 0,0 0,-1 0,1 0,-1 0,1 0,-1 0,1 0,-1 0,0 0,1 0,-1 0,1 0,-1 0,1 0,-1 0,1 0,-1 0,0 0,1 0,-1 0,1 0,-1 0,1 0,-1 0,0 0,1 0,-1 0,1 0,-1 0,2 0,-2 0,0 0,1 0,-1 0,1 0,-1 0,1 0,-1 0,0 0,1 0,-1 0,1 0,-1-1,1 1,-1 0,1 0,-1 0,1 0,-1 0,0 0,1 0,-1 0,0 0,1 0,-1 0,0 0,1 0,-1 0,0 0,1 0,-1 0,0 0,0 0,1 0,-1 0,0 0,1 0,-1 0,0 0,1 0,-1 0,0 0,1 0,-1 0,0 0,1 0,-1 0,0 0,1 0,0 0,-1 0,1 0,-1 0,0 0,1 0,-1 0,0 0,1 0,0 0,-1 0,0 0,1 0,-1 0,0 0,1 0,0 0,-1 0,1 0,-1 0,1 0,-1 0,0 0,1 0,-1 0,1 0,-1 0,0 0,1 0,-1 0,0 0,1 0,-1 0,0 0,1 0,-1 0,0 0,1 0,-1 0,1 0,-1 0,0 0,0 0,1 0,-1 0,0 0,1 0,-1 0,1 0,-1 0,0 0,1 0,-1 0,1 0,-1 0,0 0,1 0,0 0,0 0,0 0,-1 0,1 0,0 0,-1 0,1 0,0 0,-1 0,1 1,0-1,-1 0,1 0,0 0,-1 0,1 0,0 0,-1 0,1 0,0 0,0 0,-1 0,1 0,-1 1,1-1,0 0,-1 0,1 0,0 0,0 0,0 0,0 1,0-1,0 0,0 0,1 0,0 0,-1 1,0-1,-1 0,1 0,0 0,1 0,-2 0,1 0,0 0,0 0,0 0,0 0,1 1,-1-1,0 0,0 0,0 0,0 0,1 0,-1 0,0 0,0 1,0-1,0 0,1 0,-1 0,0 0,0 0,0 0,0 1,0-1,0 0,0 0,0 0,1 0,-1 0,0 0,1 1,-1-1,0 0,1 0,-1 0,0 0,0 0,2 1,-1-1,-1 0,0 0,1 0,-1 0,1 0,0 0,0 1,-1-1,1 0,0 0,0 0,-1 0,0 0,0 0,2 0,-2 0,2 0,0 0,-2 0,0 0,1 0,-1 0,0 0,0 0,1 0,-1 0,0 0,0 0,0 0,1 0,-1 0,-1 0,1 0,0 0,0 0,-1-1,1 1,1 0,-2 0,1 0,0 0,-1 0,1 0,-1 0,1 0,-1 0,1 0,-1 0,1 0,-1 0,0 0,1 0,-1 0,0 0,1 0,-1 0,1 0,0 0,-1 0,1 0,-1 0,0 0,1 0,-1 0,1 0,0 0,-1 0,1 0,-1 0,0 0,1 0,-1 0,1 0,-1 1,0-1,1 0,-1 0,0 0,0 0,1 0,-1 0,0 0,0 0,0 0,1 0,-1 0,0 0,0 0,0 0,0 0,0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1002 378,'2'0,"-4"0,2 0,0 0,0 0,0 0,0 0,0 0,0 0,0 0,0 0,0 0,0 0,0 0,0 0,0 0,0 0,0 0,0 0,0 0,0 0,0 0,0 0,0 0,0 0,0 0,0 0,0 0,0 0,0 0,0 1,0-1,0 0,0 1,0-1,0 0,1 1,-1-1,0 1,0-1,0 1,1-1,-1 1,0-1,0 0,0 1,1-1,-1 1,0-1,0 0,1 1,-1-1,0 0,1 1,-1-1,0 0,0 0,1 0,-1 0,0 1,1-1,-1 0,1-1,-1 1,0 0,1 0,-1 0,0-1,0 1,1 0,-1-1,0 1,1-1,-1 1,0-1,0 1,0 0,0-1,0 1,1 0,-1-1,0 1,0 0,0 0,0 0,0 0,0-1,0 1,0 0,0 0,0 0,0 0,0 0,0 0,0 1,0-1,0 2,0-2,0 1,0 0,0 0,0 1,0-1,0 0,0 2,0-2,-1 0,1 1,0-1,0 0,-1 1,1-1,-1 0,1 0,0 0,-1 0,0 0,1-1,-1 1,1-1,-1 0,1 1,-1-1,1 0,0 0,-1 0,1 0,-1 0,1-1,-1 1,1 0,0-1,0 1,0 0,0-1,0 1,0 0,0-1,0 1,0-1,1 1,-1-1,2 0,-2 1,1-1,0 1,0 0,-1-1,1 1,0 0,0 0,-1 0,1 0,-1 0,2-1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1024 397,'2'0,"-4"0,2 0,0 0,0 0,0 0,0 0,0 0,0 0,0-1,0 1,0 0,0 0,0 0,0 0,0 0,0 0,0 0,0 0,0 0,0 0,0 0,0 0,1 0,-1 0,0 0,1 0,-1 0,1 0,-1 0,0 0,1 0,-1 0,0 0,1 0,-1 0,1 0,-1 0,0 0,0 0,1 0,-1 0,0 0,0 0,0 0,0 0,1 0,-1 0,0 0,0 0,0 0,0 0,0 0,0 0,0 0,0 0,-1 0,0 0,1 0,-1 0,1 0,-1 0,1-1,0 1,-1 0,1 0,0 0,-1 0,1 0,0 0,-1 0,1 0,0 0,0-1,0 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1033 390,'2'0,"-4"0,2 0,0 0,0 0,0 0,0 0,0 0,0 0,0 0,0 0,0 0,0 0,0 0,0 0,-1 0,0 0,1 0,-1-1,0 1,1 0,-1 0,0 0,1 0,0 0,-1 0,1 0,0 0,-1 0,1 0,-1 0,1 0,0 0,-1 0,1 0,0 0,0 0,0 0,0 0,0 0,0 0,0 0,-1-1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1045 383,'2'0,"-4"0,2 0,0 0,0 0,0 0,0 0,0 0,0 0,0 0,0 0,0 0,0 0,0 0,0 0,0 0,0-1,0 1,0 0,0 0,0 0,0 0,0 0,0 0,0 0,0-1,0 1,1 0,-1 0,0 0,0 0,0 0,0 0,0 0,0 0,0 0,0 0,0-1,0 1,0 0,0 0,0 0,0 0,0 0,0 0,0 1,0-1,0 0,1 0,-1 1,0-1,0 2,0-2,0 1,0 0,0 0,0 0,0 0,-1 0,1-1,0 1,0 0,0-1,0 1,0 0,0-1,0 1,0 0,0-1,0 1,0-1,0 1,0-1,0 0,0 0,0 0,0 0,0 0,0 1,0-1,0 0,0 0,0 0,0 0,0 0,0 0,0 0,0 0,0 0,0 0,0 0,1 0,-1 0,0 0,0 0,0 0,0 0,0 0,0 0,1 0,-1 0,0 0,0 0,1 0,-1 0,0 0,0 0,0 0,0 0,0 0,0 0,1 0,-1 0,0 0,0 0,0 0,0 0,0 0,0 0,0 0,0 0,0 0,0 0,0 0,0 0,0 0,0 0,0 0,-1 0,1-1,-1 1,0 0,1 0,-1 0,1 0,-1 0,1 0,0 0,-1 0,1 0,-1 0,1-1,0 1,0 0,0 0,0 0,-1 0,1 0,0 0,0 0,0 0,0 0,0 0,0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139 427,'2'0,"-4"0,2 1,0-1,0 0,0 0,0 0,0 0,0 0,0 0,0 0,0 0,0 0,0 0,0 0,0 0,0 0,0 0,0 0,0 0,0 0,0 0,0 1,0-1,0 0,0 0,0 0,0 0,0 0,-1-1,1 1,0 0,0-1,0 0,0 1,0-1,0 1,0-1,0-2,0 2,0 0,0-1,0 0,0 1,0 0,0 0,0 0,0-1,0 1,0 0,0-1,0 1,0 0,0 0,1-1,-1 0,1 0,-1 1,0 0,1-1,-1 1,1-1,-1 1,1 0,0 0,-1-1,1 1,-1 0,1 0,0 0,-1 1,1-1,-1 0,1 1,-1-1,0 1,1 0,-1 0,1-1,-1 1,0 0,1 0,-1 0,1 0,0 1,-1-1,1 0,0 1,-1-1,0 0,1 1,-1-1,1 1,-1 0,0-1,0 1,0 0,1-1,-1 1,0 0,-1-1,1 1,0-1,0 1,-1 0,1-1,-1 1,0-1,1 1,-1-1,0 0,1 0,-2 1,2-1,-1 0,0 0,1 0,-1 0,1 1,-1-1,1 0,-1 0,1 0,-1 0,1 0,0 0,-1 0,1 0,0 0,0-1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170 395,'2'0,"-4"0,2 0,0 0,0 0,0-1,0 1,1 0,-1 0,0 0,0 0,0 0,0 0,0 0,0 0,0 0,0 0,0 0,0-1,0 1,0 0,0 0,0 0,0 0,0 0,0 0,0 0,0 0,0 1,0-1,0 1,-1 0,1 0,-1 1,1-1,0 0,-1 1,1-1,0 0,0 1,0-1,0 0,0 0,0 1,0-1,0 1,0-1,0 0,1 0,-1-1,0 1,0 0,0-1,1 1,-1-1,0 0,1 1,-1-1,1 1,1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475 535,'2'0,"-4"0,2 0,-1 0,1 0,0 0,-1 1,0-1,1 1,-1 0,0-1,0 1,1 0,-1 0,0-1,1 1,0-1,-1 1,1-1,0 0,-1 0,1 0,0 1,0-1,0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181 407,'2'0,"-4"0,2 0,0 0,0 0,0 0,0 0,0 0,0 0,0 0,0 0,0 0,0-1,0 1,-1 0,1 0,0 0,0 0,0 0,0-1,0 1,0 0,0 0,0 0,0-1,0 1,0 0,0-1,0 1,0 0,0-1,0 1,1 0,-1 0,0 0,0-1,0 1,1 0,-1 0,0 0,0 0,0 0,0 0,1 0,-1 0,1 1,-1-1,1 1,-1-1,0 1,0 0,1-1,-1 1,0 1,0-1,0 0,0 0,0 0,0 0,0 0,0 0,0-1,0 1,0 0,0-1,0 1,0-1,0 1,0-1,-1 0,1 0,0 1,0-1,0 0,0 0,0 0,0 0,0 0,0 0,0 0,0 0,0 0,0-1,0 0,1 0,-1 0,0 1,1-1,-1 0,0 0,1 0,-1 0,1 0,-1 0,0 0,1 0,-1 0,0 1,0-1,0 1,1-1,-1 1,0 0,0-1,0 1,0 0,0 0,0 0,0 0,0 0,0 0,0 0,0 0,0 0,0 0,-1 0,1 1,0 0,-1 0,1 0,0 0,0 0,-1 0,1 0,0 0,0 1,0-2,0 1,0 0,1-1,-1 1,0-1,1 1,-1-1,1 1,-1-1,1 0,2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202 413,'2'0,"-4"0,2 0,0-1,0 1,0 0,0 0,0 0,0 0,0 0,0 0,0 0,0 0,0 0,0 0,0 0,0 0,0 0,0 0,0 0,0 0,0 0,0 0,0 0,0 1,1-1,-1 0,0 1,0 0,0 0,0 0,0 0,-1 0,1 1,-1 0,0 0,0 0,1-1,-1 0,0 0,1 0,0-1,0 0,-1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215 405,'2'0,"-4"0,3 0,-1 0,0 0,0 0,0 0,0 0,0 0,0-1,0 1,0 0,0 0,0 0,0 0,0 0,0 0,0 0,0 0,0 1,0-1,0 1,0 0,0 0,0-1,0 1,1 0,-1-1,0 2,1-1,-1-1,0 0,0 1,0-1,0 0,1 0,-1 0,0 0,1 0,-1 0,1 0,-1-1,0 1,1 0,-1-1,0 1,1-1,-1 0,0 1,0-1,0 1,0-1,0 1,0 0,0 0,1-1,-1 1,0 0,0 0,0 0,0 0,0 0,0-1,0 1,0 0,0 0,0 0,0 1,0 0,0 1,0-1,-1 0,1 0,0 1,0-1,1 3,-1-2,0 0,0 0,1 1,-1-1,1 0,-1 0,1-1,-1 1,0 0,0-1,0 1,0-1,0 0,0 1,-1-1,1 0,0 0,-1-1,1 1,-1-1,1 0,-1 1,0-1,1 0,-1 0,1 0,-1 0,0-1,1 1,-1 0,1 0,-1-1,1 0,0 0,0 1,1-2,-1 1,2-3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235 395,'2'0,"-4"0,2 0,0 0,0 0,0 0,0 0,0 0,0 0,0 1,0 0,1 0,0 1,-1 1,1-2,0 3,-1 0,0-2,1 0,-1-1,0 1,-1-1,1 1,0 1,-1-2,1 0,-1 1,1-1,-1 0,1 0,0-1,-1 1,1-1,0 1,0-1,0 0,0 0,-1 0,1 0,0 0,0 0,0 0,0 0,2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259 424,'2'0,"-4"0,3-1,-1 1,1 0,-1 0,1 0,-1 0,1 0,0 0,0 0,-1 0,1 0,-1 0,1 0,-1 0,0 0,1-1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257 416,'2'0,"-4"0,2 0,0 0,0 0,1 0,0 0,0 0,0 0,0 0,0 0,-1 0,2 0,-1 0,-1 0,1 0,-1 0,1 0,1-1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295 397,'2'0,"-4"0,2 0,0 0,0 0,0 0,0 0,0 0,0 0,0 0,0 0,0 0,0 0,0 0,0 1,0-1,0 1,0 1,0-1,0 1,0-1,0 0,0 1,0-1,0 1,0-1,-1 3,1-3,0 1,0-1,0 0,-1 1,1-1,0 0,0 0,0 0,0 0,-1 0,1-1,0 1,0-1,0 1,0-1,0 0,0 1,0-1,0 0,0 0,0 0,0 0,0 0,0 1,0-1,0 0,0 0,0 0,0 0,0 0,2-1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310 404,'2'0,"-4"0,2 0,0 0,0 0,0 0,0 0,0 0,0 0,0 0,-1 0,1 1,-1-1,1 1,-1 0,0-1,0 1,1-1,-2 1,2-1,-1 1,1-1,-1 0,0 1,1-1,0 0,-1 0,0 1,1-1,0 0,0 0,-1 0,1 0,0 0,0 0,0 0,0 0,0 0,0 0,0 0,0 1,0-1,0 0,-1 0,1 0,0 0,0 0,0 0,0 0,0 0,0 0,0 0,0 0,0 0,0 0,0 0,0 0,0 0,0 0,0 0,0 0,0 0,0 0,0 0,0 0,0 0,0 0,0 0,0 0,0 0,0 0,0 0,0 0,0 0,0 0,0 0,0 0,0 0,0 0,0 0,0 0,0 1,1-1,0 1,-1 0,1-1,-1 1,2 1,-1-1,0 0,-1-1,1 1,0 0,-1 0,1-1,-1 1,1-1,-1 1,0-1,1 0,-1 1,0-1,0 0,1 0,-1 1,0-1,0 0,0 0,0 0,0 0,1 0,-1 0,0 0,0 0,1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340 400,'2'0,"-4"0,3-1,-1 1,0 0,0 0,0 0,0 0,0 0,0-1,0 1,0 0,0 0,0 0,0 0,0 0,0 0,0 0,0 0,0 0,0 0,0 0,0 0,0 0,0 1,-1 0,1 0,-1 0,0 1,0 1,0-1,0 0,0 0,1 0,-1 1,1-1,-1 0,1 0,0 0,-1 0,1 0,0 0,0 0,1 0,-1-1,0 1,1-1,-1 1,1-1,0 1,1 0,-1-1,1 1,-1-1,0 0,1 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356 412,'2'0,"-4"0,2 0,0 0,0 0,0 0,0 1,-1-1,1 0,0 0,0 1,0-1,-1 0,1 0,0 0,0 0,0 1,0-1,0 0,0 0,0 0,0 0,0 0,0 0,0 0,0 0,0 0,0-1,0 0,0 1,0-1,0 1,0 0,0-1,0 1,1-1,-1 1,0 0,0 0,0 0,0-1,0 1,0 0,0 0,0 0,0 0,0 0,0 0,0 0,0 0,0 0,0 0,1 1,-1-1,0 1,0 0,0 0,0 0,1 0,-1 1,0-1,0 0,0 1,0-1,-1 0,1 1,0-1,0 0,0 0,0 0,0 0,0 0,0-1,0 1,0-1,0 0,0 1,0-1,0 0,0 0,0 1,0-1,0 0,0 0,0 0,0 0,0 1,0-1,0 0,0 0,0 0,0 0,0 0,0 0,0 0,2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464 532,'2'0,"-4"0,2 0,0 0,0 0,0 0,0 0,0 0,0 0,1 0,-1 0,0 0,1 1,-1-1,0 1,1 0,-1 0,1-1,-1 1,1-1,-1 1,0 0,1 0,0 0,-1 0,0-1,1 1,-1-1,0 1,0-1,1 0,-1 2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362 433,'2'0,"-4"0,2 0,0 0,0 0,0 0,0 0,-1 0,1 0,0 0,0 0,0 0,0 0,0 0,0 0,0 0,0 0,0 0,-1 0,1 0,-1 0,0 0,0 0,1 0,-1 0,0 0,-1 1,1-1,0 0,1 0,-1 0,0 0,1 0,-1 0,1 0,0 0,-1 0,1 0,0 0,0 0,-1 0,1 0,0 0,0 0,0 0,0 0,0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377 425,'2'0,"-4"0,2 0,0 0,0 0,0 0,0 0,0 0,0 0,0 0,0 0,0 0,0 0,1 0,-1 0,1 0,-1 0,1 0,-1 0,1 0,0 0,-1 0,1 0,-1 0,1 0,0 0,-1 0,0 0,1 0,-1 0,0 0,1 0,-1 0,0 0,1 0,-1-1,0 1,1 0,0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402 408,'2'0,"-4"0,2 0,0 0,0 0,0 0,0 0,0 0,0 0,0 0,0 0,0 0,0 0,0 0,0 0,0 0,0 0,0 0,0 0,0 1,1-1,-1 1,0 0,0-1,0 1,1 0,-1-1,0 1,1 0,-1 0,0-1,0 1,1-1,-1 1,0-1,0 0,0 1,1-1,-1 0,0 0,0 0,0 0,0 0,1 0,-1 0,0-1,1 1,-1 0,0-1,1 1,-1-1,0 0,1 1,-1-1,0 1,0-1,1 1,-1-1,0 1,0-1,0 1,0 0,1 0,-1-1,0 1,0 0,0 0,0 0,0 0,0 0,0-1,0 1,0 0,0 1,0-1,0 1,0-1,0 1,0 0,0 0,0 0,0 0,0 1,0-1,0 0,0 1,0 1,0-1,-1 0,1 0,0-1,0 1,0 0,0 0,0 0,-1 0,1-1,0 1,0-1,0 1,0-1,0 0,0 0,-1 0,1 0,0 0,0-1,-1 1,1 0,-1 0,1-1,0 1,-1-1,0 0,1 1,-1-1,0 0,0 0,0 0,1-1,-1 1,0 0,1-1,-1 1,0-1,1 0,0 0,0 1,-1-1,2 0,-1 1,0-1,1 0,-1 0,1 0,0 0,2-1,-1 2,-1-1,1 0,-1 1,1-1,1 0,-1 1,-1-1,1 1,-1 0,0 0,1-1,-1 1,0 0,0 0,-1 0,2 0,-2-1,2 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440 398,'2'0,"-4"0,2 0,0 0,0 0,0 0,0 0,0 0,0 0,0 0,0-1,0 1,0 0,0 0,0 0,0 0,0 0,0 0,0 0,0 0,0 0,0 1,1-1,-1 1,1 0,0 0,0 0,-1 1,1-1,0 1,-1 0,1 0,0 0,0 0,-1 1,1-1,-1 0,0 1,0-1,0 0,0 1,0-1,-1-1,1 1,-1 0,0-1,0 1,0 0,1-1,-1 0,-1 1,1-1,0-1,1 1,-1 0,0-1,1 1,-1-1,1 0,0 0,0 0,0 0,0 0,0 0,0 0,0 0,0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551 403,'2'0,"-4"0,2 0,0-1,0 1,0 0,0 0,0 0,0 0,0 0,0 0,0 0,0 1,0-1,0 1,0 0,0 0,1 0,-1 0,0 1,0-1,0 1,0 0,0-1,0 1,0 0,0-1,0 1,0-1,0 0,-1 1,1-1,0 0,0 0,0 1,0-2,0 1,0-1,0 0,0 1,0-1,0 0,0 0,0 0,0 0,0 0,0 0,0 0,1 0,-1 0,2-2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570 407,'2'0,"-4"0,2 0,0 0,0 0,0 0,0 1,0 0,-1-1,1 1,-1 0,0 0,0 0,0 0,1 0,-1-1,0 1,0 0,0-1,0 1,1-1,-1 0,0 1,1-1,0 0,-1 0,1 0,0 0,0 1,-1-1,1 0,0 0,0 0,0 0,0 0,0 0,0 0,-1 0,1 0,0 0,0 0,0 0,0 0,1 0,-1 1,0-1,1 1,0-1,-1 1,1 0,1 0,-1 0,0 0,1 0,-1 0,-1 0,1-1,-1 1,1-1,-1 0,1 1,-1-1,0 0,1 1,-1-1,0 0,0 0,1 0,-1 0,0 0,0 0,0 0,1 0,-1 0,2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586 428,'2'0,"-4"0,2 0,0 0,0 0,0 0,0 0,0 0,0 0,0 0,0 0,0 0,0 0,0 0,1 0,-1 0,0 0,0 0,1 0,-1 0,0 0,1 0,0 0,-1 0,1 0,0 0,-1 0,1 0,0 0,-1-1,1 1,0 0,-1 0,0 0,1 0,-1 0,0 0,0 0,1 0,-1 0,0 0,0 0,0 0,0 0,0 0,0-1,0 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581 421,'2'0,"-4"0,2 0,0 0,0 0,0 0,0 0,0 0,2 0,-1 0,1 0,0 0,-1 0,1-1,-1 1,0 0,0 0,0 0,-1 0,1 0,-1 0,1 0,-1 0,0 0,1 0,-1 0,1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637 399,'2'0,"-4"0,2 0,0 0,0 0,0-1,0 1,0 0,0 0,0 0,0 0,0 0,0 0,0 1,0-1,0 1,1 0,-1 0,0 0,0 0,0 1,0-1,0 0,0 0,0 0,0 0,0 1,0-1,0 0,0 0,0 0,-1 0,1 0,0 0,0 0,0-1,0 1,0 0,0 0,0-1,-1 1,1-1,0 1,0-1,0 1,0-1,0 0,0 0,0 1,0-1,0 0,0 0,0 0,0 0,0 1,0-1,0 0,0 0,0 0,0 0,0 0,0 0,0 1,0-1,0 0,0 0,0 0,0 0,0 0,0 0,0 0,-1 0,1-1,0 1,0 0,-1-1,1 0,-1 0,0 0,1 0,0 1,-1-1,1 1,0-1,0 1,-1 0,1-1,0 1,0 0,0 0,0 0,0-1,0 1,-1 0,1 0,0 0,0-1,0 1,0 0,0 0,0 0,0 0,0 0,0 0,0 0,0 0,0 0,0 0,0-1,0 1,0 0,0 0,0 0,0 0,0 0,0 0,0 0,0 0,0 0,0 0,0 0,0 0,0 0,0 0,0 0,-1 0,1 0,0 0,0 0,0-1,0 1,0 0,0 0,0 0,0 0,0 0,0 0,0-1,0 1,0 0,0 0,0 0,0 0,0-1,0 1,0 0,0 0,0 0,0-1,0 1,0 0,0 0,0 0,0 0,0 0,0-1,-1 1,1 0,0 0,0 0,0-1,0 1,0 0,0 0,0-1,0 1,-1 0,1 0,0 0,0-1,0 1,0 0,0-1,0 1,0 0,0 0,-1-1,1 1,0 0,0 0,0-1,0 1,0 0,0 0,0 0,0-1,0 1,-1 0,1 0,0-1,0 1,0 0,0 0,0 0,0-1,0 1,0 0,0 0,0 0,0 0,0 0,0 0,0 0,0 0,0 0,0 0,0 0,0 0,0 0,0-1,0 1,0 0,-1 0,1 0,0 0,0 0,0 0,0 0,0 0,0 0,0 0,0 0,0 0,0 0,0 0,0 0,0 0,0 0,0 0,0 0,0 0,0 0,0 0,0 0,0 0,-1 1,1-1,0 0,0 1,0-1,-1 1,1-1,0 1,0 0,0-1,0 1,-1 0,1 0,0-1,0 1,0 0,0 0,0 1,0-1,0 0,0-1,0 1,0 0,0 0,0 0,0 0,0 0,0 0,0-1,0 1,0 0,0-1,0 1,0-1,0 1,0-1,0 1,0-1,0 0,0 0,0 1,0-1,0 0,0 0,0 1,0-1,0 0,0 0,0 0,0 1,0-1,0 0,0 0,0 0,0 0,0 0,0 0,0 0,0 0,0 0,0 0,0 1,0-1,0 0,0 0,0 0,0 0,0 0,0 0,0 0,0-1,1 1,-1-1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622 406,'2'0,"-4"0,2 0,0 0,0 0,0 0,0-1,0 1,0 0,0 0,0 0,0 0,0 0,0 0,0 0,0 0,0 0,0 0,0-1,0 1,0 0,0 0,0 0,0 0,0 0,0 0,0 0,0 0,0 0,0 0,0 0,0 0,0 0,0 0,0 0,-1-1,1 1,0 0,0 0,0 0,0 0,0 0,0 0,0 0,0 0,0 0,0 0,0 0,0 0,0 0,0 0,0 0,0 0,0 0,0 0,0 0,0 0,0 0,0 0,0 0,0 0,0 0,0 0,0 0,0 0,0 0,0-1,0 1,-1 0,1 0,0 0,0 0,0 0,0 0,0 0,0 0,0 0,0 0,0 0,0 0,0 0,0 0,0 0,0 0,0 0,0 0,0 0,0 0,-1 0,1 0,0 0,0 0,0 0,0 0,0 0,0 0,0 0,0 0,0 0,0 0,0 0,0 0,0 0,0 0,0 0,0 0,0 0,0 0,0 0,0 0,0 0,0 0,0 0,0 0,0 0,0 0,0 0,0 0,0 0,0 0,0 0,0 0,0 0,0 0,0 0,0 0,0 0,0 0,0 0,0 0,0 0,0 0,0 1,0-1,0 0,0 0,0 0,0 1,0-1,0 0,0 1,0-1,0 1,0-1,0 1,0 0,0-1,0 1,0 0,0 0,0 0,0 0,0 0,0-1,0 1,0 0,0 0,0 0,0 0,0-1,0 1,0 0,0-1,0 1,0 0,0-1,-1 1,1-1,0 0,0 1,0-1,0 0,0 1,0-1,0 0,0 1,0-1,0 1,0-1,0 0,0 0,0 1,0-1,0 0,0 0,0 1,0-1,0 0,0 0,0 0,0 0,0 1,0-1,0 0,0 0,0 0,0 0,0 0,0 0,0 1,0-1,0 0,0 0,0 0,0 0,-1 0,1 0,0 0,0 0,0 1,0-1,0 0,0 0,0 0,0 0,0 0,0 0,0 0,0 0,0 0,0 0,0 0,0 0,0 1,0-1,0 0,0 0,0 0,0 0,0 0,0 0,0 0,0 0,0 0,0 0,1 0,-1 0,0 0,0 0,0 0,0 0,0 0,0 0,0 0,1 0,-1 0,0 1,0-1,0 0,0 0,0 0,1 0,-1 0,0 0,0 0,0 0,0 0,0 0,0 0,1 0,-1 0,0 0,0 0,0 0,0 0,0 0,0 0,0 0,0 0,1 0,-1 0,0 0,0 0,0 0,0 0,0 0,0 0,0 0,0 0,0 0,0 0,0 0,0 0,-1 0,0 0,0 0,1 0,-1 0,1 0,0 0,-1 0,1-1,0 1,-1 0,1 0,0 0,-1 0,1 0,0 0,0 0,0 0,0 0,0 0,-1 0,1 0,0 0,0 0,0 0,0 0,0 0,0 0,0 0,0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480 570,'2'0,"-4"0,2 0,0 0,0 0,0 0,0 0,0 1,0-1,0 0,-1 1,1-1,0 1,0-1,-1 1,1-1,-1 1,1 0,-1-1,0 1,1-1,0 1,-1-1,1 0,0 0,0 0,0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617 404,'2'0,"-4"0,2 0,0 0,0 0,0 0,0 0,0-1,0 1,0 0,0 0,0 0,0 0,0 0,0 0,0 0,0 0,0 0,0 0,0 0,0 0,0 0,0 0,-1 0,1 1,0-1,0 0,0 0,0 0,0 0,0 0,0 0,0 0,-1 0,1 0,0 0,0 0,0 0,0 0,0 0,0 0,0 0,0 0,0 0,0 0,0 0,0 0,0 0,0 0,0 0,0 0,0 0,0 0,0 0,0 0,0 0,0 0,0 0,0 0,0 0,0 0,-1 0,1 0,0 0,0 0,0 0,0 0,0 0,0 0,0 0,0 0,0 0,0 0,0 0,0 0,0 0,0 0,0 0,0 0,0 0,0 0,0 0,0 0,0 0,0 0,0 0,0 0,0 0,0 0,0 0,0 0,0 0,0 0,0 0,0 0,0 0,0 0,0 0,0 0,0 0,0 1,-1-1,1 0,0 1,0-1,0 1,0-1,0 1,0-1,0 1,0 0,0 0,0 0,0 0,0 0,0 0,0-1,0 1,0 0,0 0,0 0,0 0,0 0,0 0,0 0,0-1,0 1,0 0,0-1,0 1,0 0,0-1,0 1,0-1,0 1,0-1,0 1,0-1,0 0,0 0,0 1,0-1,0 0,0 0,0 1,0-1,0 0,0 0,0 1,0-1,0 0,0 0,0 0,0 0,0 0,0 1,0-1,0 0,0 0,0 0,0 0,0 0,0 0,0 1,0-1,0 0,-1 0,1 0,0 0,0 0,0 0,0 0,0 0,0 0,0 0,0 0,0 0,0 0,0 0,0 0,0 0,0 0,0 0,0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80 464,'2'0,"-4"0,2 0,0 0,0-1,0 1,0 0,0 0,0 0,0 0,0 0,0 0,0 0,0 0,0 0,0 0,0 0,0 0,0 0,0 0,0 0,0 0,0 0,0 0,1 1,-1-1,0 1,0 0,0-1,0 1,0 0,0 0,0 0,0 0,0 0,0 0,0 0,0 0,0-1,0 1,0 0,0-1,0 1,0-1,0 1,0-1,0 1,0-1,0 0,0 0,0 1,0-1,0 0,0 0,0 0,0 0,0 0,0 0,0 0,0 1,0-1,0 0,0-1,0 1,1 0,-1-1,0 0,1 1,-1-1,0 1,0-1,1 0,-1 1,1-2,-1 2,1-1,-1 0,0 1,1-1,-1 0,1 0,0 1,-1 0,0 0,0-1,0 1,0 0,1 0,-1 0,0 0,0 0,1 0,-1 1,0-1,1 0,-1 1,1 0,-1 0,0-1,0 1,0 0,1-1,-1 1,0-1,0 1,0 0,0-1,0 1,0-1,0 0,0 0,0 1,0-1,0 0,0 0,0 0,0-1,0 1,0 0,1-1,-1 0,0 0,1 1,-1-1,0 0,1 1,-1-1,1 1,-1 0,0-1,1 1,-1 0,0-1,0 1,0 0,1 0,-1 0,0 0,1 0,-1 0,0 0,1 0,-1 1,1 0,-1-1,1 1,-1-1,0 1,1 0,-1-1,0 2,1-2,-1 1,0 0,0-1,0 1,0-1,0 1,0-1,0 0,0 1,1-1,-1 0,0 0,0 1,1-1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120 482,'2'0,"-4"0,2 0,0 0,0 0,0 0,0 0,0 0,1 0,-1 0,1 0,-1 0,0 0,1 0,0 0,-1 0,1 0,-1 0,1 0,0 0,-1 0,1 0,-1 0,0 0,1 0,-1 0,0 0,1 0,-1-1,0 1,0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122 474,'2'0,"-4"0,2 0,0 0,1 0,-1 0,1 0,-1 0,1 0,0 0,-1 0,1 0,-1 0,1-1,-1 1,1 0,-1 0,1 0,-1 0,0 1,1-1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164 454,'2'0,"-4"0,2 0,0 0,0 0,0-1,0 1,1 0,-1 0,0-1,0 1,0 0,0-1,0 1,0 0,1 0,-1 0,0-1,0 1,0 0,0 0,0-1,0 1,0 0,0 0,-1 0,1 0,0 0,-1 0,1 0,-1 0,0 1,0-1,1 0,-1 1,0 0,0-1,0 1,0 0,1 1,-1-1,0 1,0 0,0-1,1 1,-1 0,1 1,-1-1,1 0,-1 1,1-1,0 0,-1 0,1 0,0 0,0 1,0-1,-1 1,1-1,0 3,0-3,0 1,0-1,-1 0,1 0,0-1,0 1,0-1,0 1,-1-1,1 0,0 0,0 1,-1-1,1-1,0 1,0 0,-1-1,1 0,-1 1,1-1,-1 0,1 0,-1 0,0 0,0 0,1 0,-1-1,1 1,-1-1,1 0,0 0,1-2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167 501,'2'0,"-4"0,2 0,0 0,0 0,0 0,0 0,0 0,0 0,0-1,0 1,0 0,0-1,0 0,0 1,0-1,0 0,0-1,1 1,-1 0,1-1,0 0,0 0,0 0,-1 1,1 0,0-1,0 1,0 0,0 0,0 0,1-1,0 1,-1 0,0 1,-1-1,1 1,0 0,0 0,0 0,-1 0,1 0,-1 1,1-1,-1 1,0-1,0 1,0 0,0 0,0 0,0 0,0-1,0 1,-1 0,1 0,-1-1,1 1,-1-1,0 1,0-1,1 1,-1-1,0 0,0 0,1 0,-1 0,0 1,0-1,0 0,1 0,-1-1,1 1,0 0,-1 0,1 0,0 0,-1 0,1 0,0 0,0 0,0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203 480,'2'0,"-4"0,2 1,-1-1,1 0,-1 1,0 0,0 0,1 0,-2 1,1-1,0 0,0 0,1 0,-1 0,1 0,-1-1,1 1,0 1,0-1,0 0,0-1,0 1,1 0,-1-1,1 1,0-1,3 1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207 492,'2'0,"-4"0,2 0,-1-1,1 1,0 0,0 0,0-1,1 1,-1 0,0 0,0-1,0 1,0 0,0 0,1 0,-1-1,0 1,0 0,1 0,-1 0,0 0,1 0,-1 0,0 0,0 0,1 0,-1 0,0 0,0 0,0 1,1-1,-1 0,0 1,0 0,0-1,0 1,-1-1,1 2,-1-2,1 1,0 0,-1 0,1-1,-1 1,1-1,0 1,0-1,0 0,0 0,0 0,0 0,0 0,0 0,0 0,0 0,0 0,0 0,1-1,-1 1,1-1,0 0,0 0,1-1,-1 1,0 0,-1 0,1 1,-1-1,1 1,-1-1,0 1,1 0,-1-1,0 1,0 0,0 0,0 0,0 0,0 0,1 0,-1 0,0 0,0 0,0 0,0 0,-1 0,1 0,0 0,-1 1,1-1,0 1,0 0,-1-1,1 1,0 0,0-1,-1 1,1 0,0-1,0 1,0 0,1-1,-1 1,0-1,0 1,1-1,-1 1,1-1,-1 0,1 1,-1-1,1 0,0 0,0 0,-1 0,1 0,2-1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238 492,'2'0,"-4"0,2 0,0 0,0-1,0 1,0 0,0 0,0 0,0 0,0 0,0 0,0 0,0 0,0 0,0 0,0 1,0-1,0 1,0-1,0 1,0-1,0 1,0 0,0-1,-1 1,1-1,0 1,-1-1,1 1,-1-1,1 1,-1-1,1 1,-1-1,1 0,0 1,-1-1,1 0,0 0,0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256 481,'2'0,"-4"0,2 0,0 0,0 0,0 0,0 0,0 0,0 0,0 0,0 0,0 1,-1 0,2-1,-1 1,0-1,0 1,0 0,0-1,0 1,0-1,1 1,-1-1,0 1,0-1,0 1,1-1,-1 0,0 0,1 0,-1 0,0 0,1 0,-1 0,1 0,-1 0,1-1,0 1,-1-1,1 0,-1 1,0-1,1 1,-1-1,0 1,1-1,-1 1,0-1,0 1,0 0,0 0,0 0,1-1,-1 1,0 0,0 0,0 0,0 0,0 1,-1-1,1 1,0-1,0 1,0 1,-1-1,1 3,0-2,-1 0,1 1,0-1,0 1,-1 0,1-1,0 1,-1 0,1-1,-1 0,1 0,0-1,-1 0,0 1,0-1,0 0,1 0,-1-1,1 0,-1 0,0 1,0-1,0 0,1-1,-1 1,1 0,0 0,-1-1,1 1,0-1,0 0,2-3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493 556,'2'0,"-4"0,2 0,0 0,0 0,0 0,0 0,0 0,0 0,0 0,0 0,0 0,0 0,0 1,0 0,0-1,1 1,-1-1,0 1,0 0,0-1,1 1,-1-1,0 1,1-1,-1 0,0 0,1 1,-1-1,0 0,1 0,-1 0,0 0,1 0,-1 0,1-1,-1 1,1-1,0 1,-1-1,0 1,1-1,-1 1,1-1,-1 1,0-1,0 1,0 0,0-1,0 1,0 0,0 0,0 0,0 0,0 0,0 0,0 0,0 0,0 1,0-1,0 1,0 0,0 0,0 1,0 1,0-2,0 3,0-2,0 0,0 1,0-1,0 0,0 1,-1-2,1 1,0 0,-1 0,1 0,0-2,-1 2,1-2,-1 1,0 0,1-1,-1 0,1 1,-1-1,1 0,-1 0,1 0,-1 0,1-1,0 1,-1-1,0 1,1-2,0 2,0-1,0 0,0 0,1 0,-1 0,1 0,0-1,-1 1,1 0,0 1,0-1,3-2,-3 2,1 0,0-1,-1 2,2-2,0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281 476,'2'0,"-4"0,3 2,0-1,-1 0,1 2,-1-2,0 1,1 0,-1 0,0 0,0 0,0 0,-1 0,1 0,-1 0,1 0,-1 0,1-1,-1 1,1-1,-1 0,0 0,1 0,-1 0,0 0,1 0,-1-1,1 1,-1-1,1 1,0-1,0 0,0 0,0 0,0 0,0 0,0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311 502,'2'0,"-4"0,2 0,0 0,0-1,0 1,1 0,-1 0,0 0,0 0,0 0,0 0,1 0,-1-1,0 1,0 0,0 0,1-1,-1 1,0 0,0-1,0 1,0 0,0-1,0 1,0 0,0 0,-1-1,1 1,0 0,0-1,0 1,-1 0,1 0,0 0,-1-1,1 1,-1 0,1 0,0 0,-1 0,1 0,-1 0,1 0,-1 0,0 0,1 0,0 0,-1 0,1 1,-1-1,1 0,-1 1,1-1,0 0,-1 0,1 1,0-1,-1 0,1 0,0 1,0-1,0 0,-1 1,1-1,0 0,0 1,0-1,0 0,0 0,0 1,0-1,0 1,0-1,0 0,0 0,0 1,0-1,0 0,0 0,0 1,0-1,0 0,0 0,0 0,0 0,0 0,0 1,0-1,0 0,0 0,1 0,-1 0,0 0,0 0,0 1,0-1,1 0,-1 0,0 0,0 0,1 0,-1 0,1 0,-1 0,0 0,1-1,-1 1,1 0,-1 0,1-1,-1 1,1 0,-1-1,1 1,-1-1,1 1,0-1,-1 0,1 0,0 0,-1 0,1 0,-1 1,1-1,0-1,-1 1,1 0,-1 0,1 0,-1 0,1-2,-1 2,1 0,-1 0,0 0,1-1,-1 0,0 1,1 0,-1 0,0 0,1 0,-1 1,0-1,0 1,0 0,0-1,0 1,0 0,0 0,0-1,0 1,1 0,-1 0,0 0,0 0,0 0,0 0,-1 0,1 1,0-1,0 1,-1 0,1 0,0 1,-1 0,0 0,1-1,-1 1,1-1,-1 1,0 0,0 1,1-1,-1-1,1 0,0 0,-1 2,1-2,0 0,0 0,0 0,0-1,0 1,0 0,0 0,0-1,0 1,0-1,0 0,0 1,0-1,0 0,0 0,0 0,0 1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338 486,'2'0,"-4"0,2 0,0 0,0-1,0 1,0 0,0 0,0 0,0 0,0 0,0 0,0 0,0 0,0 0,0 0,0 0,-1 0,1 0,-1 0,1 0,-2 1,1-1,1 0,-1 1,0-1,0 1,1-1,-1 0,1 1,0-1,0 0,0 1,0-1,0 1,0 0,1 0,-1 0,1 0,0-1,0 1,0 0,-1 0,1-1,-1 1,1 0,-1-1,0 1,1-1,-1 1,0-1,0 1,0-1,0 0,0 1,0-1,0 1,-1-1,1 0,-1 1,1-1,-1 0,0 0,0 1,0-1,0 0,0 0,0 0,1 0,-1 0,1 0,0 0,-1 0,1 0,0-1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348 501,'2'0,"-4"0,2 0,0 0,0 0,0 0,0 0,0 0,0 0,0 0,0 0,0 0,0 0,0 0,0 0,0 0,1 0,-1 0,1 0,-1 0,1 0,-1 0,1 0,-1-1,1 1,0 0,-1 0,1 0,-1 0,1 0,-1 0,1 0,-1 0,0 0,1 0,-1 0,0 0,1 0,-1 0,0 0,0 0,0 0,0 0,1 0,-1 0,0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348 495,'2'0,"-4"0,2 0,0 0,0 0,0-1,1 1,0 0,-1 0,1 0,0 0,0 0,-1 0,1 0,1 0,-2 0,1 0,-1 0,1 0,0 1,-1-1,0 0,2-1,-1 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403 338,'2'0,"-4"0,2 0,0 0,0 0,0 0,0 0,0 0,0 0,0 0,0 0,0 0,0 0,0 0,0 0,0 0,0 0,0 0,0 0,0-1,0 1,0 0,0 0,0 0,0 0,1 1,-1-1,0 0,1 1,-1-1,0 0,1 1,-1-1,0 0,0 1,1-1,-1 0,0 0,0 0,1 1,-1-1,0 0,0 0,1 0,-1 1,0-1,0 0,1 0,-1 0,2 0,0-1,-1 1,0-1,-1 1,1 0,0-1,-1 1,1 0,0-1,-1 1,1 0,0 0,-1-1,1 1,-1 0,1 0,-1 0,1 0,-1 0,0 0,1 0,-1 0,1 0,-1 0,0 0,1 1,-1-1,1 0,-1 0,0 0,0 1,0-1,1 0,-1 0,0 0,0 0,0 0,0 1,0-1,1 0,-1 0,0 0,0 0,0 0,0 0,1 0,-1 0,0 0,1 0,-1 0,1 0,-1-1,1 1,-1 0,1 0,-1 0,1 0,-1 0,1 0,0-1,-1 1,0 0,1 0,-1 0,0 0,1 0,-1 0,0 0,1 0,-1 0,1 0,-1 1,1-1,-1 0,0 0,1 0,-1 0,0 0,1 1,-1-1,0 0,0 0,1 0,-1 0,0 0,1 0,-1 0,1 0,-1 0,1 0,-1 0,0 0,1 0,0 0,-1 0,0 0,1-1,-1 1,1 0,-1 0,1 0,-1 0,0 1,1-1,-1 0,0 0,0 0,1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426 351,'2'0,"-4"0,2 0,1-1,-1 1,0 0,0 0,0 0,0 0,0 0,0 0,0 0,0 0,0 0,0 0,0 0,0 0,1 0,-1 1,0 0,0-1,1 1,-1 1,1-1,-1-1,0 1,0-1,0 0,1 1,-1-1,0 0,0 0,1 0,-1 0,0 0,1 0,-1 0,0 0,1 0,-1-1,1 1,-1-1,0 1,0 0,1-1,-1 1,0-1,0 1,0 0,1-1,-1 1,0 0,0 0,0-1,0 1,0 0,0 0,0 0,0 0,0 0,0 0,0 0,0 0,0 0,0 1,-1 0,1 0,0 0,0 1,0-1,-1 1,1-1,0 0,0 1,-1-1,1 0,0 1,-1-1,1 0,-1 0,1 1,-1-1,0-1,1 1,-1 0,0-1,1 1,-1-1,0 0,1 0,-2 1,2-1,-1-1,0 1,1 0,-1 0,1-1,0 1,-1-1,1 1,0-1,0 0,0 1,1-1,0-1,0 1,0 0,0 0,0 0,1 0,0 1,0-1,0 0,0 0,-1 1,1-1,-1 1,0-1,1 1,-1 0,0 0,0 0,-1 0,1 0,-1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253 339,'2'0,"-4"0,2 0,0 0,1 1,-1-1,0 0,1 0,-1 0,1 1,-1-1,1 0,0 0,-1 0,2 0,-2 0,1 0,0 0,0 0,-1 0,1 0,0-1,-1 1,1 0,0 0,0 0,-1 0,1 0,-1 0,1-1,-1 1,1 0,-1 0,1 0,0 0,-1 0,1 0,-1 1,1-1,-1 0,1 0,-1 0,1 0,-1 1,1-1,-1 0,1 0,-1 0,1 1,-1-1,1 0,-1 0,0 0,1 0,-1 1,1-1,-1 0,0 0,1 0,0 0,-1 0,1 0,0 0,-1 0,1 0,-1 0,1-1,-1 1,1 0,-1 0,1 0,0 0,-1 0,1-1,-1 1,1 0,-1 0,1 0,-1 0,0 0,1 0,-1 1,1-1,-1 0,0 0,1 0,-1 0,0 0,1 1,-1-1,0 0,1 0,-1 0,0 0,1 0,-1 0,0 0,1 0,-1 0,0 0,1 0,-1 0,1 0,-1 0,1-1,-1 1,0 0,1 0,0 0,-1-1,0 1,1 0,-1 0,1 0,-1 0,0 0,1 0,-1 0,0 0,1-1,-1 1,0 0,1 0,-1 0,0 0,1 0,-1 0,0 0,1 0,-1 0,0 0,1 0,-1 1,1-1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278 352,'2'0,"-5"-1,3 1,0 0,0 0,-1 0,1 0,0 0,0 0,0 0,0-1,1 1,-1 0,0-1,1 1,-1-1,1 1,-1 0,1 0,-1 0,1 0,0 0,-1 0,1 0,-1 0,0 0,1 0,-1 1,1 0,-1-1,0 1,0-1,0 1,0 0,0 0,0-1,0 1,-1 1,1-1,0-1,0 1,-1-1,1 1,0-1,0 0,0 1,0-1,0 0,0 0,0 0,0 0,0 0,0 0,0 0,0 0,0 0,0-1,0 1,1-1,-1 1,0-1,1 0,0 1,-1-1,1 0,-1 1,1-1,-1 0,0 1,1 0,-1-1,0 1,1 0,-1-1,0 1,0 0,0 0,0 0,0 0,0-1,0 1,0 0,0 0,0 0,0 1,0-1,0 0,0 1,-1-1,1 1,0 0,0 0,0 0,0-1,0 1,0 0,0 0,0-1,1 1,0 1,-1-2,1 1,-1-1,1 1,-1-1,0 0,0 0,1 0,-1 0,1 0,-1 0,0 0,2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564 329,'2'0,"-4"0,2 0,0 0,0 0,0 0,-1 0,1 0,0 0,0 0,0 0,1 0,-1 0,1 1,0-1,1 0,-1 0,1 0,-1 0,0 0,2 0,-1 0,-1 0,0 0,1 0,-2 0,1 0,-1 0,1 0,-1 0,1 0,-1 0,0 0,0 0,0 0,0 0,1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509 544,'2'0,"-4"0,2 0,1 0,1 0,-1 0,0 0,0 1,-1-1,1 0,-1 0,0 0,1 0,-1 0,0 0,1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566 325,'2'0,"-4"0,2 0,0-1,1 1,-1 0,1 0,0 0,1 0,0-1,1 1,-2 0,0 0,0 0,0 0,0 0,-1 0,1 0,-1 0,1 0,-1 0,0 0,1 0,-1 0,0-1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585 317,'2'0,"-4"1,3-1,-1 0,1 1,-1-1,1 1,-1-1,1 1,-1-1,1 1,0 0,-1 0,0-1,0 2,0-2,0 1,0 0,0-1,-1 1,1 0,-1 0,0-1,1 1,-1-1,0 1,1-1,-1 0,0 1,0-1,1 0,-1 0,1 0,0 1,0-1,0 0,0 0,0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609 312,'2'0,"-4"0,2 0,0 0,0 0,0 1,0-1,0 1,0 0,0 0,0 0,0 0,0 0,0 1,-1 0,1-1,0 0,0 1,0-1,-1 0,1-1,0 1,0 0,0-1,0 1,0-1,0 0,-1 0,1 1,0-1,0 0,0 0,0 0,0 0,0-1,0 1,1-1,-1 0,0-1,1 1,-1 0,0 0,1-1,0 1,0 0,0-1,-1 1,1 1,-1-1,1 1,-1-1,0 1,1-1,-1 1,1 0,-1 0,0 0,1-1,-1 1,0 0,1 0,-1 1,1-1,-1 0,1 0,0 0,-1 1,1-1,-1 0,2 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640 303,'2'0,"-4"0,2 0,0 0,0 0,0 0,0 0,0 0,0 0,-1 1,1-1,-1 1,1 0,-1-1,0 1,0 0,1 0,-1 0,0-1,-1 3,2-3,-1 0,1 0,0 0,0 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605 298,'2'0,"-4"0,2 0,-1 0,1 0,0 0,0 0,0 0,0 0,0 0,0 0,0 0,0 0,0 0,0 0,0 0,0 0,0 0,0 0,0 0,1 0,0 0,0 0,0 0,0 0,0-1,0 1,2 0,-2 0,0 0,-1 0,1 0,0 0,-1 0,1 0,-1 0,1 0,-1 0,0 0,0 0,1 0,-1 0,0 0,0 0,0 0,0 0,0 0,0 0,0 0,0 0,1 0,-1 0,0-1,0 1,0 0,0 0,0 0,0 0,0 0,-1 0,1 0,0-1,0 1,0 0,0 0,0 0,0 0,0-1,0 1,0 0,0 0,0 0,0 0,0 0,0 0,0 0,0 0,0 0,1 0,-1 0,0 0,0 1,1-1,-1 0,0 1,0-1,0 1,0-1,0 1,0-1,0 1,-1 0,1-1,-1 0,1 1,0-1,-1 1,0-1,1 0,0 0,0 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656 301,'2'0,"-4"0,2 0,0 0,0 0,0 0,0 0,0 0,0 0,0 0,0 0,0 0,0 0,0 1,0-1,0 1,-1 0,1 0,0 2,-1 1,1-2,0 0,-1 0,1 0,0 0,-1 0,1 0,-1 1,1-2,0 1,0-1,0 0,-1 1,1-1,0 0,0 1,-1-2,1 1,0 0,0-1,0 0,0 0,0 1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599 297,'2'0,"-4"0,2 0,0 0,0 0,0 0,0 0,0 0,0 0,0 0,0 0,0 0,0 0,0 0,0 0,0 0,0 0,1 1,-1-1,0 1,0 0,0 0,0 1,0-1,0 0,0 1,0 0,0 0,0 0,0 0,1 1,-1-2,-1 1,1-1,0 1,0-1,0 0,0 2,0-2,0 0,0 0,0 0,-1 0,1 0,0-1,0 1,0 0,0-1,0 1,0-1,0 0,0 0,0 0,0 0,0 1,0-1,0 0,0 0,0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667 329,'2'0,"-4"0,2 0,0 0,0 0,0 0,0 0,0 0,0 0,0 0,0 0,0 0,0 0,0 0,1 1,-1-1,1 0,0 0,-1 0,1 0,0 0,-1 0,1 0,-1 0,1 0,-1 0,1 0,-1 0,0 0,1 0,-1 0,0 0,0 0,0 0,1 0,-1 0,0 0,0 0,0 0,0 0,0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666 322,'2'0,"-4"0,2 0,0 0,0 0,1 0,0 1,0-1,-1 0,2 0,-1 0,0 0,0 0,0 0,0 0,0 0,-1 0,1 0,-1 0,0 0,0 0,1 0,-1 0,0 0,2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696 315,'2'0,"-4"0,2 0,0 0,0 0,0 0,0 0,0 0,0 0,0-1,0 1,0 0,0 0,0 0,0 0,0 0,0 0,0 0,0 0,0 0,0 0,0 0,0 0,0 0,-1 0,1 0,0 0,0 0,0 0,0 1,-1-1,1 0,0 0,0 0,0 0,0 0,0 0,0 0,0 0,-1 0,1 0,0-1,0 1,0 0,0 0,0 0,0 0,0 0,0 0,0 0,0 0,0 0,0 0,0 0,0-1,0 1,0 0,0 0,0 0,0 0,0 0,0 0,0 0,0 0,0 0,0 0,0 0,0 0,0 0,0 0,0 0,0 0,0 0,0 0,0 0,0 0,0 0,0 0,0 0,-1 0,1 0,0 0,0 1,-1-1,1 0,0 0,0 1,-1-1,1 0,0 0,0 0,0 1,-1-1,1 0,0 0,0 0,0 0,0 0,0 0,0 0,0 0,0 0,0 0,0 0,0 0,0 0,0 0,0 0,0 0,0 0,0 0,0 0,1-1,-1 1,0 0,0-1,0 1,1 0,-1 0,0-1,0 1,0 0,0 0,1-1,-1 1,0 0,0 0,0 0,0 0,0-1,0 1,0 0,0 0,1 0,-1 0,0 0,0 0,0 0,0 0,0 0,0 0,0 0,0 0,0 1,0 0,0 0,0 0,0 0,0 0,0 0,0 0,0 0,0 0,0-1,-1 1,1 0,0 0,0-1,0 1,0 0,0-1,0 1,0 0,0-1,0 1,0-1,0 0,0 1,0-1,0 0,0 0,0 1,0-1,0 0,0 0,0 0,0 0,0 0,0 0,0 1,0-1,0 0,0 0,0 0,0 0,1 0,-1 0,0 0,0 0,1 0,-1 0,0 0,1 0,-1 0,0 0,0 0,1 1,-1-1,0 0,0 0,0 0,1 0,-1 0,0 0,0 0,0 0,0 0,0 0,0 0,0 0,0 0,0 0,-1 0,0 0,0 0,1 0,-1 0,0 0,0 0,0 0,0 0,0 0,0 0,1 0,-1 0,1 0,-1 0,1 0,0 0,-1 0,1 0,0 0,0 0,0 0,0 0,0 0,0 0,-1 0,1 0,0 0,0 0,0 0,0 0,0 0,0 0,0 0,0 0,0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329 233,'2'0,"-4"0,2 0,0 0,0 0,0 0,0 0,0 0,0 0,0 0,1 0,-1 0,0 0,0-1,0 1,0 0,0 0,-1-1,1 1,0 0,0 0,0 0,0 0,0 0,-1 0,1 0,0 0,0 0,-1 0,1 0,0 0,-1 0,1 0,-1 0,1 0,0 0,0 1,-1-1,1 0,-1 0,1 1,0-1,-1 1,1-1,0 1,-1 0,1-1,0 0,0 1,0-1,-1 0,1 1,0 0,0-1,0 1,0-1,0 0,0 1,0-1,0 0,0 0,1 1,-1-1,0 0,0 0,0 0,0 0,1 1,-1-1,0 0,1 0,-1 0,0 0,1 0,-1 0,1 0,-1 0,1 0,-1-1,1 1,-1 0,1 0,0-1,-1 1,1 0,-1-1,2 0,-2 0,1 1,-1-1,1 0,-1 1,1-1,-1 0,1 0,-1-1,1 1,-1 0,1 0,-1 0,0 0,0 0,1 0,-1 0,0 0,1-1,-1 1,0 0,0 1,0-1,1 0,-1 0,0 0,0 1,0 0,0-1,0 1,0 0,0-1,1 1,-1 0,0 0,0 0,0 0,0 0,0 0,-1 0,1 2,0-1,-1 0,1 0,0 0,0 1,-1-1,1 0,0 1,-1-1,1 0,0 1,0-1,0 1,-1-1,1 0,0 0,0 1,0-1,0 1,0-2,0 1,0 0,0-1,0 0,0 1,0-1,0 0,0 0,0 1,0-1,0 0,0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519 540,'2'0,"-4"0,0 2,2-2,-1 1,1 0,-1 0,0 0,1 0,-1-1,0 1,1 0,-1 0,1-1,0 0,0 0,0 0,0 0,0 0,0-1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683 424,'2'0,"-4"0,2 0,0 0,0 0,-1 0,1 0,0 0,0 0,0 0,0 0,1 0,0 0,0 0,2 0,-1-1,-1 1,0 0,0 0,2 0,-2 0,0 0,0 0,0 0,-1 0,1 0,-1 0,0 0,1 0,-1 0,0-1,0 1,0 0,0 0,0 0,0 0,-2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682 418,'1'0,"-1"0,1 0,-1-1,1 1,0 0,0 0,0 0,1 0,-1 0,0-1,0 1,0 0,0 0,0 0,0 0,-1 0,1 0,-1 0,0 0,0 0,1 0,-1 0,0-1,0 1,0 0,0 0,0 0,0 0,0 0,0 0,0-1,0 1,0-1,0 1,0 0,0 0,0-1,0 1,0 0,0 0,-1 0,1 0,0-1,0 1,1 0,-1 0,0 0,0 0,1 0,-1 0,1 0,-1 1,1-1,0 1,0-1,1 1,-2 0,1 0,-1-1,1 1,-1-1,1 1,-1-1,0 1,0 0,0-1,0 1,0-1,0 1,-1 0,0 0,1-1,-2 1,1 0,1-1,-1 0,1 0,-1 1,1-1,0 0,0 0,-1 0,1 0,0 0,0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724 436,'2'0,"-4"0,2 0,0 0,0 0,0 0,0 0,0 0,0 0,0 0,0 0,0 0,0 0,0 0,0-1,0-1,0-1,0 1,0 0,0 0,0-1,0 1,1-1,-1 1,0-1,1 1,0-1,-1 1,1 0,0-1,0 2,0-1,-1 0,1 1,0 0,0 0,-1-1,1 1,0 0,0 1,-1-1,1 0,0 1,-1 0,1 0,0 0,-1 0,1 0,0 0,-1 0,1 1,0 0,-1-1,1 1,-1 0,1 0,-1 0,0 0,0 1,0-1,0 0,-1 0,1 0,-1 0,0 0,-1 0,1 0,0-1,0 0,0 1,1-1,-1 0,0 0,1 0,-1 0,1 0,-1 0,1 0,0 0,-1 0,1 0,0 0,0 0,0 0,0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750 406,'2'0,"-4"0,2 0,0 0,0 0,0 0,0 0,0 0,0 0,0 0,0 0,-1 0,0 2,0-1,0 0,1 0,-1 0,1 0,-1 0,1 1,-1-1,1 0,-1 0,1 1,0-1,0 0,0 1,0-2,0 1,1 0,-1-1,0 1,1-1,-1 1,0-1,2 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751 421,'2'0,"-4"0,2 0,0-1,0 1,0 0,0-1,0 1,0-1,0 1,0-1,0 0,1 1,-1 0,0-1,0 1,0 0,0-1,0 1,1 0,-1 0,0-1,1 1,-1 0,0 0,0 0,0 0,0 0,0 0,0 0,1 0,-1 0,0 0,1 0,-1 1,0-1,0 2,0-2,0 1,0 0,0 0,-1 0,1 0,0-1,0 1,0 0,-1 0,1-1,0 1,0-1,0 0,-1 1,1-1,0 0,0 0,0 0,0 0,0 0,0 0,0 0,0 0,0-1,0 1,1-1,-1 1,0-1,1 0,-1 1,0-1,1 0,-1 1,0-1,1 1,-1-1,0 1,0 0,1-1,-1 1,0 0,0 0,0 0,0-1,0 1,0 0,0 0,0 0,0 0,0 0,0 0,0 1,0-1,-1 1,1 0,0-1,0 2,0-2,-1 1,1 0,0 0,0 0,1-1,-1 1,0-1,1 1,-1 0,0-1,1 0,-1 0,0 0,1 0,1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766 424,'2'0,"-4"0,2 0,0 0,0 0,0-1,0 1,0 0,0 0,0 0,0 0,0 0,0 0,0 0,0 0,0 0,0 0,0 0,0 0,0 0,0 0,0 0,0 0,0 0,0 0,0 0,0-1,1 1,-1 0,0 0,0-1,0 1,0 0,0 0,1-1,-1 1,0-1,0 1,1-1,-1 1,0-1,0 1,0-1,0 1,0-1,1 1,-1 0,0-1,0 1,0 0,0-1,0 1,0 0,1-1,-1 1,0 0,0 0,0 0,0-1,0 1,0 0,0 0,0 0,0 0,0 0,0-1,0 1,0 0,0 0,0 0,0 0,0 0,0 0,0 1,0-1,0 1,-1 0,1-1,0 1,-1 0,1 2,-1-2,1 0,0 0,-1 1,1 0,0-1,-1 0,1-1,0 1,0 0,0-1,0 1,0 0,0 0,0-1,1 1,-1-1,0 0,0 1,0-1,0 0,1 0,-1 0,0 1,1-1,0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782 412,'2'0,"-4"0,2 0,0 0,0 0,0 0,0 0,0-1,0 1,0 0,0 0,0 0,0 0,0 0,0 0,0 0,0 1,0-1,0 1,-1-1,1 1,0 0,0 0,0 0,-1 0,1 0,0 2,0-2,0 0,0 1,0-1,0-1,0 1,0-1,0 1,0-1,0 0,0 1,0-1,0 0,0 0,0 1,0-1,1 0,-1 0,0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773 423,'2'0,"-4"0,1 0,1 0,0 0,0 0,0 0,0 0,1-1,-1 1,1 0,-1 0,2 0,-2 0,2 1,-1-1,-1 0,0 0,1 0,-1 0,1 0,1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792 410,'2'0,"-4"0,2 0,0 0,0 0,0 0,0 0,0 1,0-1,1 2,-1-1,0 0,0 0,0 0,0 0,0 0,0 1,0-1,0 0,-1 0,1 0,0 0,-1 0,0 0,1 0,-1 0,1-1,0 1,-1 0,0-1,1 0,0 1,0-1,0 0,-1 0,1 0,0 0,0 0,0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799 427,'2'0,"-4"0,2 0,0 0,0 0,0 0,0 0,0 1,0-1,0 0,0 1,0-1,0 1,0-1,0 1,-1-1,1 1,-1 0,1 0,-1 0,1-1,-1 1,1-1,-1 1,1-1,0 1,-1-1,1 0,0 1,0-1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510 543,'2'0,"-4"0,2-1,0 1,0 0,0 0,0-1,0 1,0 0,1 0,-1 0,0 0,0 1,0-1,1 0,0 1,-1-1,0 1,1-1,-1 1,0 0,1-1,-1 2,1-2,-1 1,0-1,1 1,-1-1,0 1,0-1,2 2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812 409,'2'0,"-4"0,2 0,0 0,0-1,0 1,0 0,0 0,0 0,0 0,0 0,0 0,0 0,0 1,0-1,0 1,0 0,0-1,0 1,0 0,1 2,-1-2,0-1,0 1,0 0,1 0,-1-1,0 1,0-1,1 1,-1-1,0 0,0 0,0 0,1 0,-1 0,0 0,1 0,-1 0,1-1,-1 1,0-1,1 1,-1-1,0 1,0-1,1 0,-1 1,0-1,0 0,0 1,0-1,0 1,0 0,0-1,0 1,0 0,0 0,0 0,0 0,0 0,0 0,0 0,0 0,0 0,0 0,0 1,-1 0,1 0,0 0,-1 0,1 0,-1 2,1-1,0-1,0 1,-1-1,1 1,0-1,-1 1,1-1,0 1,-1-1,1 1,-1-1,1 0,-1 0,1-1,0 1,-1-1,1 1,0-1,0 0,-1 1,1-1,0 0,0 0,-1 0,1 0,0 0,-1-1,1 1,-1 0,1-1,0 1,0-1,0 1,0-1,0 0,0 1,1-1,-1 0,2 0,-1 0,0 1,0-1,1 0,-1 1,0-1,0 1,0-1,-1 1,1 0,0 0,1-1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839 405,'2'0,"-4"0,2 0,0 0,0 0,0 0,0 0,0 0,0 0,0 0,0 0,-1 1,1-1,0 1,-1 0,1 0,-1 2,0-2,1 0,0 1,-1-1,1 0,-1 1,1-1,-1 1,1-1,0 0,-1 1,1-1,0 0,0 0,-1 0,1 0,0 0,0 0,0-1,0 1,0 0,1 0,-1 0,0-1,1 0,-1 1,1-1,-1 0,0 0,3-1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850 405,'2'0,"-4"0,2 0,0-1,0 1,0 0,0 0,0 0,0 0,0 0,0 0,0 0,0 0,0 0,0 0,0 0,0 0,0 0,0 0,0 0,0 1,0 0,0 0,-1 0,1 0,0 0,0 2,-1-2,1 1,0-1,0 2,0-2,-1 0,1 0,0 1,0-1,0 0,0 0,1 0,-1-1,0 1,0 0,0 0,0 0,0-1,0 1,1-1,-1 0,0 1,0-1,0 0,0 0,1 0,-1 0,0 0,0 1,1-1,-1 0,0 0,1-1,-1 1,1 0,0-1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855 421,'2'0,"-4"-1,2 1,0 0,0 0,0 0,0 0,0 0,0 0,0 0,0 0,0 0,0 0,0 0,-1 0,1 0,-2 0,0 0,1 0,-1 0,1 0,0 0,0 0,0 0,1 0,-2 0,2 0,0 0,-1 0,1 0,-1 0,1 0,0 0,0 0,0 0,0 0,-1 0,1 0,0 0,0 0,0 0,0 0,0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862 409,'2'0,"-4"0,2-1,0 1,0 0,0 0,1 0,-1 0,0 0,0 0,0 1,0-1,1 0,-1 1,0-1,1 1,-1 0,1 0,-1 0,1 0,-1 0,1 1,-1-1,0 0,0 1,1-1,-1 1,0-1,-1 1,1-1,0 0,-1 0,1 1,-1-1,1 0,-1 0,0 0,0 0,1 0,-1 0,0 0,-1 0,2-1,-1 1,0-1,1 0,-1 0,0 1,1-1,-3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788 421,'2'0,"-4"0,2 0,0 1,0-1,0 0,0 0,0 0,0 0,0 0,0 0,0 0,0 0,0 0,0 0,0 0,0 0,0 0,0 0,0 0,0 0,0 0,0 0,0 1,0-1,0 0,0 0,0 0,0 0,0 0,0 0,0 0,0 0,0 0,0 0,0 0,0 0,0 0,0 0,0 0,0 0,0 0,0 0,0 0,0 0,0 0,0 0,0 0,-1 0,1 0,0 0,0 0,-1 0,1 0,-1 0,1 0,-1 0,0 0,0 0,1 0,-1 0,1 0,0 0,-1 0,1 0,0 0,-1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867 390,'2'0,"-4"0,2 0,0 0,0 0,0 0,0 0,0 0,0 0,0 0,1 0,-1 1,1-1,0 1,-1 0,1 0,1 1,-1-1,0 1,0 0,1 0,-1 0,0 0,0 1,-1-1,1 0,-1 0,0 0,0 0,0 0,0 0,0 2,-1-2,0 1,0 0,1-2,-1 1,0-1,0 0,1 0,-1 1,0-1,1 0,-1-1,1 1,-1 0,1-1,0 1,0-1,-1 0,1 0,0 1,0-1,0 0,0 0,0 0,0 0,1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895 431,'2'0,"-4"0,2 0,0 0,0 0,0 0,0 0,0 0,0 0,0 0,0 0,-1 0,1 0,0 0,-1 0,1 0,0 0,-1 0,1 0,-1 0,1 0,-1 0,1 0,0 0,-1 0,1 0,-1 0,1 0,0-1,0 1,0 0,-1 0,1 0,0 0,0 0,0 0,0 0,0 0,0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893 427,'2'0,"-4"0,2 0,0 0,0 0,0 0,0 0,-1 0,1 0,-1-1,1 1,-1 0,1 0,-1 0,0 0,1-1,-1 1,1 0,-1 0,1 0,-1 0,1 0,0 0,0 0,0 0,0 0,-1 0,1 0,0 0,0 0,0 0,0 0,0 0,0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916 414,'2'0,"-4"-1,2 1,0 0,0 0,0 0,0-1,0 1,0 0,0 0,0 0,0 0,0 0,0 0,0 0,0-1,0 1,0 0,0 0,0 0,0 0,0 0,0 0,0 0,0 0,0 0,0 0,0 0,0 0,0 0,0 0,0 0,0 0,0 0,0 1,0-1,0 2,0-1,0 0,0 0,0 0,0 0,0 1,0-1,0 0,0 2,0-2,0 0,0 2,-1-2,1 0,0-1,0 1,0 0,0 0,0-1,0 0,0 1,0-1,0 0,0 1,0-1,0 0,0 0,0 0,0 0,0 0,0 0,0 0,0 0,0 0,0 0,1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518 581,'2'0,"-4"0,2 0,0 0,0 0,0 0,0 0,0 0,0 0,0 0,0 0,0 1,0-1,0 1,0-1,-1 1,1 0,0-1,0 1,0-1,0 1,0 0,0-1,0 1,0 0,0-1,0 0,0 0,0 1,0-1,0 0,1 1,-1-1,1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932 412,'2'0,"-4"0,2 0,0 0,0 0,0 0,0 0,0 0,0 0,0 0,0 0,0 0,0 0,0 0,0 0,-1 1,1-1,-1 0,1 1,-1-1,1 1,-1 0,0-1,0 1,0 0,0 0,-1-1,1 1,-1 0,1 0,1-1,-1 1,0-1,1 0,0 0,-1 1,1-1,0 0,0 0,0 0,-1 0,1 0,0 0,0 0,0 1,0-1,0 0,0 0,0 0,0 0,0 0,0 0,0 0,0 0,0 0,0 0,0 0,0 0,0 0,0 0,0 0,0 0,0 0,0 0,0 0,0 0,0 1,1-1,-1 1,1 0,0 0,0 0,0-1,-1 1,1-1,-1 1,1-1,0 1,-1-1,1 1,0-1,-1 1,1-1,-1 1,1-1,-1 0,0 0,0 0,1 1,-1-1,0 0,0 0,1 0,-1 0,0 0,0 0,0 0,0 0,0 0,0 0,0 0,1 1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949 408,'2'0,"-4"0,3 0,-1 0,0 0,0 0,0 0,0 0,0 0,0 0,-1 1,1-1,-1 1,1 0,-1 0,1 0,-1 1,0 0,0 0,0 0,0 0,0 0,0 0,1 0,-1 0,0 0,1 0,-1-1,1 1,0 0,-1 0,1-1,0 0,0 1,0-1,0 0,0 0,1 0,-1-1,0 1,0 0,0-1,1 1,-1-1,0 1,0-1,0 0,1 0,-1 0,0 1,1-1,1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954 418,'2'0,"-4"0,2-1,0 1,0 0,0 0,0 0,-1 0,1 0,0 0,0 0,0 0,0 1,0-1,0 1,0 0,0-1,0 1,0 1,0-1,0 0,0 0,0 0,-1 0,1 0,0 0,0 0,0 1,0-2,0 1,0 0,0-1,0 1,0 0,0 0,0-1,0 0,0 1,0-1,0 0,0 0,0 1,0-1,0 0,0 0,0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961 435,'2'0,"-4"0,2 0,0 0,0 0,0 0,0 0,0 0,0 0,0 0,1 0,-1 0,0 0,1 0,-1 0,0 0,1 0,0 0,-1 0,1 0,0 0,0 0,-1 0,0 0,1 0,-1 0,0 0,1 0,-1 0,0 0,0 0,0 0,1 0,-1 0,0 0,0 0,0 0,0 0,0 0,0-1,1 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986 415,'0'-1,"0"1,-1 0,1 0,-1 0,0 0,1 0,-1 1,1-1,0 0,-1 0,1 0,0 0,-1 1,1-1,0 0,0 1,0-1,0 1,0-1,0 1,1 0,-1 0,0 0,1 0,-1 0,1 0,-1 0,0 0,1-1,-1 1,0 0,1 0,-1 0,0-1,0 2,1-1,-1 0,-1 0,1-1,0 1,0 0,0-1,0 1,-1-1,1 0,0 1,-1-1,1 0,-1 1,0-1,1 0,-1 0,0 0,1 0,-1 0,1 1,-1-1,1 0,0 0,-1-1,1 1,0 0,0 0,0 0,0 0,0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993 434,'2'0,"-4"0,2 0,0 0,0 0,0 0,0 0,0 0,1 0,-1 0,0 0,0 0,0 0,0 0,0 0,1 0,-1 0,0 0,1 0,-1 0,0 0,1 0,-1 0,0-1,1 1,-1 0,1 0,-1-1,1 1,-1-1,1 0,-1 1,1-1,-1 1,0 0,0-1,1 1,-1 0,0-1,0 1,0 0,0 0,0-1,0 1,-1 0,1 0,0 0,0 0,-1 0,1 0,0 0,-1 0,1 0,0 0,-1 1,0 0,1-1,-1 1,1-1,-1 1,1 0,0 0,-1-1,1 1,0 0,0-1,-1 1,1-1,0 1,0-1,0 1,0 0,0-1,0 0,0 1,0-1,0 0,1 0,-1 0,0 1,0-1,0 0,0 0,0 0,1 0,-1 0,1-1,-1 1,1 0,-1 0,1-1,-1 1,1 0,-1 0,1-1,-1 1,1 0,-1 0,0-1,1 1,-1 0,0 0,0 0,0 0,1 0,-1 0,0 0,0 0,0 0,0 0,1 0,-1 1,0-1,0 1,0-1,0 1,0-1,0 1,0-1,0 1,0-1,0 1,0-1,0 0,0 0,0 0,0 1,0-1,0 0,0 0,0 0,0 0,0 0,0 0,0 0,0 0,1 0,-1 0,0-1,1 1,0-1,-1 0,1 1,-1-1,0 1,0 0,1 0,-1 0,0-1,0 1,0 0,1 0,-1 0,0 0,0 0,0 0,1 0,-1 1,0-1,0 1,1-1,-1 0,0 1,0-1,0 1,0-1,0 1,1-1,-1 0,0 1,0-1,0 0,0 0,0 1,0-1,0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1019 407,'2'0,"-4"0,1 0,1 0,0 0,0 0,0 0,0 0,1 0,-1 1,0-1,1 1,-1 0,1 0,0 2,0-2,-1 1,1 0,0 0,-1 0,1 0,0 0,-1 0,1 0,-1 1,1-1,-1-1,0 1,0-1,0 1,0-1,-1 1,1-1,-1 2,-1-1,1 0,1-1,-1 0,0 0,1 0,-1-1,0 1,1 0,-1-1,1 0,0 1,0-1,0 0,-1 0,1 0,0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409 478,'2'0,"-4"-1,2 1,0 0,1 0,-1-1,0 1,0 0,0 0,0 0,0 0,0 0,0-1,0 1,0 0,0 0,0 0,0 0,0 0,0 0,0 0,0 0,0 0,0 0,-1 0,1 0,-1 0,1 0,0 0,-1 0,0 0,1 0,-1 0,1 1,-1-1,1 1,-1-1,1 1,-1 0,0 0,1 0,-1 0,0 0,1 1,-1-1,1 1,-1-1,1 0,0 1,0-1,-1 1,1 1,0 4,0-5,0 0,0 0,0 1,0-1,0 0,0 0,0 1,0-1,0 1,0-1,1 0,-1 0,0 0,0 0,0 1,0 2,0-3,0 0,0 0,0-1,0 2,-1-2,1 1,0-1,-1 0,1 0,-1-1,1 1,-1 0,0-1,0 1,1-1,-1 0,0 0,0 0,0 0,0 0,0 0,0 0,0 0,1 0,-1 0,1-1,-1 1,1 0,0-2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427 496,'2'0,"-4"0,2 0,0-1,0 1,0 0,0 0,0 0,0 0,0 0,0 0,0 0,0 0,0 0,0 0,0 0,0 0,0 0,0 0,0 0,0 0,1 0,-1 0,0 0,0 0,0 0,0 0,0 0,0 0,0 0,0 0,0 0,0 0,0 0,0 0,0 0,0 0,0 0,0 0,0 0,0-1,0 1,0 0,0 0,0 0,0 0,0 0,0 0,0 0,0 0,0 0,0 0,0 0,0 0,0 0,0 0,0 0,0 0,0 0,0 0,0 0,0 0,0 0,0 0,0 0,0 0,0 0,0 0,0 0,0 0,1 0,-1 0,0 0,0 0,0 0,0 0,0 0,0 0,0 0,0 0,0 0,0 0,0 0,0 0,0 0,0 0,0 0,0 0,0 0,0 0,0 0,0 0,0 0,0 0,0 0,0 0,0 0,0 0,0 0,0 0,0-1,0 1,0 0,0 0,0 0,0 0,0 0,0 0,0 0,0 0,0 0,0 0,0 0,0 0,0 0,0 0,0 0,0 0,0 0,0 0,0 0,0 1,-1 0,1-1,0 1,0 0,-1 1,1-1,0 0,0 0,-1 2,1-2,-1 1,1-1,-1 1,1 0,-1-1,1 0,0 0,0 0,-1 0,1 0,0-1,0 1,0 0,0-1,0 1,0-1,0 0,-1 1,1-1,0 0,0 1,0-1,0 0,0 0,0 0,0 0,0 0,0 0,0 0,0 1,0-1,0 0,0 0,1-1,-1 1,0-1,1 1,-1-1,3-2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438 505,'2'0,"-4"0,3 0,-1-1,0 1,0 0,1-1,-1 1,0 0,0-1,0 1,0 0,1 0,-1 0,0 0,0 0,0 0,0 0,0 0,0 0,0 0,0 0,0 0,-1 1,0-1,0 1,1-1,-1 1,0-1,0 1,0 0,1-1,-1 1,1-1,-1 0,1 0,0 0,-1 1,1-1,0 0,0 0,0 0,-1 0,1 0,0 1,0-1,0 0,0 0,0 0,0 0,0 0,0 0,0 0,0 1,0 0,1-1,-1 1,0 0,1 0,0 0,-1 0,0-1,1 1,-1-1,1 1,-1 0,1-1,-1 1,0-1,1 1,-1-1,0 0,1 1,-1-1,0 0,0 0,0 0,0 1,1-1,-1 0,0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520 572,'2'0,"-4"0,2 0,0 0,0 0,0 0,0 0,0 0,0 0,0 0,0 0,-1 0,1 0,0 0,0 0,0 0,0 0,0 0,0 0,0 0,0 0,0 0,0 0,0 0,0 0,0 0,0 0,0-1,1 1,-1 0,0 0,0 0,0 0,0 0,0 0,0 0,0 0,0 0,0 0,0 0,0 0,0 0,0 0,0 0,0 0,0 0,0 0,0 0,0 0,0 0,0 0,0 0,0 0,0 0,0 0,0 0,0 0,0 0,0 0,0 0,0 0,0 0,0 0,0 0,0 0,1 0,-1 0,0 0,0 0,0 0,0 0,0 0,0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464 491,'2'0,"-4"0,2 0,0 0,1-1,-1 1,0 0,0 0,0 0,0 0,0 0,0 0,0 0,1 0,-1-1,0 2,-1-1,1 1,0 0,0 0,-1 0,1 0,-1 1,-1 1,2 0,-1-1,0 2,0-2,1 1,-1-1,1 0,-1 0,1 0,0 2,0-3,0 1,0-1,0 1,0-1,0 1,1-1,-1 1,1-1,-1 0,1 1,-1-1,1 0,0-1,-1 1,1 0,-1-1,1 1,-1-1,0 1,1-1,-1 0,1 0,0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481 498,'2'0,"-4"0,2 0,0 0,0 0,0 0,0 0,0 0,0 0,0 0,0 0,0 0,0 0,0 0,0 0,0 0,0 1,0 0,1 1,-1-1,0 0,0 1,0-1,0 0,0 1,0-1,0 1,0-1,0 1,0-1,0 2,-1-2,1 0,0 0,0 0,0 0,0-1,0 1,0 0,0-1,0 0,0 1,0-1,0 0,0 1,0-1,0 0,0 0,0 0,0 0,2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494 519,'2'0,"-4"0,2 0,0 0,0 0,0 0,0 0,0-1,1 1,0 0,-1 0,2 0,-1 0,0 0,0-1,0 1,0 0,-1 0,1 0,0 0,-1 0,1 0,0 0,-1 0,1 0,-1 0,0 0,0 0,0 0,0 0,1 0,-1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531 498,'0'-1,"0"1,1 0,-1 0,0 0,0 0,0 0,0 0,0 0,0 0,-1 0,1 1,-1-1,1 0,-1 1,0-1,0 1,-1 0,1-1,1 1,-1-1,1 1,-1-1,1 0,0 1,0-1,0 1,0 0,0-1,0 1,0 0,1-1,-1 1,1 0,-1-1,1 1,-1 0,1 0,0-1,-1 1,1 0,0 0,-1-1,0 1,1-1,-1 1,0-1,1 1,-1 0,0-1,-1 1,1-1,0 0,-1 1,1-1,-1 1,0-1,0 0,0 1,0-1,-1 0,1 0,0 0,0 0,0 0,0 0,0 0,1 0,0-1,0 1,0 0,0 0,0-1,0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539 516,'2'0,"-3"0,1 0,0 0,0 0,0 0,0 0,0 0,1 0,-1 0,0 0,0 0,1 1,-1-1,0 0,0 0,1 0,-1 0,0 0,1 0,-1 0,1 0,0 0,-1 0,0 0,1 0,0 0,-1 0,1 0,-1-1,1 1,-1-1,1 1,-1 0,1-1,-1 1,1-1,-1 1,0-1,0 1,0-1,1 1,-1 0,0-1,0 1,-1-1,1 1,0 0,-1 0,1 0,0 0,-1 0,1 0,0 0,-1 0,1 1,-1-1,1 1,-1 0,0-1,1 1,-1 0,1 0,-1 0,1-1,0 1,-1-1,1 1,0 0,0-1,0 1,0-1,0 1,0-1,0 0,0 1,1-1,-1 0,0 0,1 0,-1 0,1 0,-1 0,1 0,0 0,-1-1,1 1,0-1,-1 1,1-1,1 0,-1 0,-1 1,0-1,1 1,-1 0,0 0,0 0,0-1,0 1,1 0,-1 0,0 0,0 0,0 0,0 0,0 0,1 0,-1 1,0-1,0 0,0 1,0-1,1 1,-1-1,0 1,0 0,0-1,0 1,0-1,0 1,0-1,0 0,0 0,0 1,0-1,0 0,0 0,0 0,0 0,0 0,0 0,0 0,0 0,1 0,-1-1,1 1,-1-1,0 0,1 1,-1-1,1 1,0-2,-1 2,1-1,-1 1,1 0,-1-1,0 1,1 0,-1 0,0 0,1 0,-1 0,0 0,0 0,1 0,-1 0,0 0,1 1,-1-1,0 0,0 1,1 0,-1-1,0 1,0 0,0-1,0 1,0-1,0 1,0 0,0-1,0 1,0-1,0 1,0-1,0 0,0 0,0 1,0-1,0 0,0 0,0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585 501,'2'0,"-4"-1,2 1,1-1,-1 1,0 0,0-1,0 1,1 0,-1-1,0 1,0 0,0 0,0 0,0-1,0 1,0 0,0 0,0 0,0 0,0-1,0 1,0 0,0 0,0 0,0 0,0 0,0 0,0 0,0 0,0 0,0 0,1 0,-1 0,0 0,0 0,0 0,0 0,0 0,0 0,-1 0,1 0,0 1,0 0,0 0,0 0,0 0,0 1,-1-1,1 2,0-2,-1 0,1 1,0-1,0 1,0-1,-1 0,1 2,0-2,0 0,0 1,0-1,0-1,0 1,0 0,0-1,0 1,0 0,0-1,1 1,-1-1,0 1,1-1,-1 0,0 1,1-1,-1 0,0 0,1 0,-1 0,1 0,0 0,0-1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596 511,'0'-1,"-1"1,1 0,0 0,-1 0,0 0,0 0,0 0,0 0,-1 0,-1 0,2 0,-1 0,0 0,1 1,-1-1,1 0,0 0,0 0,0 0,1 0,-1 0,0 0,1 0,0 0,0 0,-1 0,1 0,0 0,0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607 491,'2'0,"-4"0,2 0,0 0,0 0,0 0,0 0,0 0,0 0,0 0,0 0,0 1,1 0,-1 0,1 0,-1 0,1 0,-1 0,1 1,-1-1,1 1,-1-1,1 1,-1 0,1 0,-1 0,0 0,0 0,0-1,-1 1,1 0,0-1,-1 1,1 0,-1 0,0-1,0 1,0 0,0-1,0 0,0 0,0 0,0 0,0 0,0 0,1-1,-1 1,0-1,1 0,0 1,-1-1,1 0,0 0,0 0,-1 0,1 0,0 1,0-1,0 0,0 0,0 0,0 0,0 0,0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642 504,'2'0,"-4"0,2 0,0 0,0 0,0 0,0 0,0 0,0 0,0 0,0 0,0 0,0 0,0 0,0 0,0 0,0 0,0 0,0 0,0 1,-1-1,1 1,-1-1,1 1,-1-1,1 0,0 1,-1-1,1 0,0 0,0 0,0 0,0 0,0 1,-1-1,1 0,0 0,0 0,0 0,0 0,0 0,0 0,0 0,0 0,0 0,0 0,0 0,0 0,1-1,-1 1,0-1,1 1,-1 0,0-1,1 1,-1-1,0 1,1 0,-1 0,0-1,0 1,1 0,-1 0,0 0,0 0,0 0,0 0,0-1,0 1,1 0,-1 0,0 0,0 0,0 0,0 0,0 0,0 1,1-1,-1 1,0-1,0 1,0 0,0 0,0 0,1 0,-1 0,0 0,0 1,0-1,0 0,0 0,0 0,-1 0,1 0,0 0,0-1,0 1,0 0,0-1,0 1,0-1,0 1,0-1,0 0,0 1,0-1,0 0,0 0,0 1,0-1,0 0,0 0,0 0,0 0,0 0,0 0,0 0,1 0,-1 0,0 0,1 0,-1 0,1 0,-1 0,1 0,-1 0,1 0,-1-1,1 1,0 0,-1 0,0 0,1 0,-1 0,1-1,0 1,-1 0,0 0,0 0,0 0,1 0,-1 0,0 0,0 0,0 0,0 0,0 0,0 0,1 0,-1 0,0-1,0 1,0 0,0 0,0 0,0 0,0 0,0 0,0 0,0 0,0 0,-1 0,1 0,-1 0,-1 0,1 0,0 0,-1 0,1 0,-1 0,1 0,0 1,0-1,-1 0,1 0,0 0,1 0,-1 0,1 0,-1 0,1 0,0 0,0 0,-1 0,1 0,0 0,0 0,0 0,0 0,0 0,0 0,0 0,0-1,-1 1,1 0,0 0,0 0,0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688 522,'2'0,"-4"0,2 0,0-1,0 1,0 0,0 0,0 0,0 0,0-1,0 1,0 0,0 0,0-1,0 1,0 0,0-1,0 1,-1 0,1-1,0 1,0 0,-1 0,1 0,-1-1,1 1,-1 0,0 0,1 0,-1 0,0 0,0 0,0 1,1-1,-1 0,0 0,0 1,1-1,-1 0,1 1,-1 0,0-1,1 1,0-1,-1 1,1-1,0 1,0-1,0 1,0-1,-1 1,1 0,0-1,0 1,0-1,0 1,0-1,0 1,0-1,0 0,0 1,0-1,1 0,-1 1,0-1,0 0,0 1,1-1,-1 0,0 0,0 0,1 0,-1 0,0 0,1 0,-1 0,0 0,1 0,-1-1,1 1,0 0,-1-1,1 1,0-1,-1 0,1 0,0 0,0 1,-1-2,1 1,0 0,0 0,-1 0,1-1,0 1,0-1,0 0,0 0,0-1,-1 1,1 0,0 1,-1-1,1 0,-1 0,1-1,-1 2,1-1,-1 0,1 0,-1 1,0 0,0 1,1-1,-1 0,0 1,0 0,0-1,0 1,0 0,0-1,0 1,0 0,0 0,0 1,0 0,0 0,0 0,0 1,0-1,0 1,-1 1,1-1,0 0,-1 1,1-1,-1 0,1 0,-1 0,1 0,0 0,-1 0,1-1,-1 1,1 0,0 0,-1-1,1 0,0 0,0 0,0-1,0 1,0 0,0-1,0 1,0-1,0 0,0 1,0-1,0 0,0 0,0 1,0-1,0 0,0 0,0 0,0 0,0 1,0-1,0 0,0 0,1 0,-1 0,1 0,-1 0,1-1,0 1,0-1,-1 1,1-1,0 0,0 0,0 0,-1 1,1-1,0 0,-1 0,1-1,0 0,-1 1,1-1,-1 0,1 1,-1 0,0 0,1 0,-1 0,0 0,1 0,-1 0,0 0,0 1,0-1,0 0,0 1,0-1,0 1,0 0,0-1,1 1,-1 0,0-1,0 1,0 0,0 0,0 0,0-1,0 1,0 0,0 0,0 0,0 0,0 0,0 0,0 0,0 1,0-1,-1 1,1 0,0 1,0-1,-1 0,1 1,-1-1,1 1,0-1,-1 1,1-1,0 1,-1-1,1 1,0-1,0 1,-1-1,1 0,0 1,0-1,0 0,0-1,1 1,-1-1,0 1,1-1,-1 1,0-1,1 1,0-1,-1 0,0 0,1 0,1-1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538 544,'2'0,"-4"0,2 0,0 0,0 0,0 0,0 0,0 0,0 0,0 0,0 0,0 0,0 0,0 0,0 0,0 0,0 0,0 0,1 0,-1 0,0 0,1 1,0-1,-1 0,1 1,-1 0,1 0,0 0,-1 0,1 0,-1 0,1 0,-1 0,1 0,-1 1,1 0,0 2,-1-2,0 0,0 0,0-1,0 1,0-1,0 0,-1 2,1-2,0 1,-1-1,1 0,-1 0,1 0,-1 0,1 0,0 0,-1-1,1 1,0-1,0 0,-1 1,1-1,0 0,0 0,0 0,0 1,0-1,0 0,-1 0,1 0,0 0,0 0,0 1,0-1,0 0,0 0,0 0,0 0,0 0,0 0,0 0,0 0,0 0,0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717 513,'2'0,"-4"0,2 0,0 0,-1 0,1 0,0 0,-1 0,-2 0,2 1,-1-1,1 0,-1 0,1 0,-1 0,1 0,-1 0,1 0,-1 0,1 0,0 0,0 0,0 0,0 0,1 0,-1 0,1 0,-1 0,1 0,0 0,0 0,0 0,0 0,-1 0,1 0,0 0,0 0,0 0,0 0,0 0,0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396 573,'-1'0,"1"0,0-1,0 1,0 0,0 0,0 0,0 0,0 0,0-1,0 1,0 0,0 0,0-1,0 1,0-1,0 1,1 0,-1-1,0 1,1 0,-1-1,1 1,-1 0,1-1,0 1,-1 0,1 0,0 0,-1-1,1 1,-1 0,1 0,-1 0,0 0,1 0,-1 1,1-1,-1 0,0 0,1 0,-1 1,0-1,1 0,-1 1,0 0,0-1,0 1,0-1,0 1,0-1,0 1,0 0,0-1,0 1,0-1,-1 1,1 0,-1-1,0 1,1-1,-1 1,1-1,-1 1,1-1,-1 0,1 0,-1 0,1 0,-1 0,0 0,1 0,0 0,-1 0,0 0,1 0,0-1,-1 1,1 0,0-1,-1 1,1-1,0 1,0-1,0 0,0 0,0 0,0 0,0 1,0-1,1 0,-1 0,1 0,0 0,-1 0,1 0,0 0,0 0,0 1,0-1,0 0,0 1,0 0,-1-1,1 1,2-1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440 466,'2'0,"-4"0,2-1,0 1,0 0,1 0,-1 0,0 0,0 0,0 0,0 0,0 0,0 0,0 0,0 1,0-1,0 0,0 1,0-1,0 1,0 0,0-1,0 2,-1-1,1 0,0-1,0 1,0 0,0-1,0 1,0-1,0 0,-1 1,1-1,0 0,0 0,0 0,0 0,0 1,0-1,0 0,0 0,0 0,1 0,-1-1,0 1,2-1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446 468,'2'0,"-4"0,2 0,1 0,-1 0,0 0,0 0,0 0,0-1,0 1,0 0,0 0,0 0,0 1,0-1,0 0,0 1,0-1,0 1,0-1,0 1,0 0,0-1,0 1,0 0,0-1,0 2,0-2,0 1,0-1,0 1,0-1,0 1,0-1,0 0,0 0,0 1,0-1,0 0,0 0,0 0,1 0,-1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436 467,'2'0,"-4"0,2 0,0 0,0 0,-1 0,1 0,0 0,0 0,0 0,0 0,0 0,0-1,0 1,0 0,0 0,0 0,0 0,0 0,1 0,-1 0,1 0,0 0,0 0,0 0,0 0,0 0,0 0,1 0,0 0,-1 0,-1 0,2 0,-2 0,1 0,-1 0,1 0,-1 0,0 0,1 0,-1 0,0 0,1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421 381,'2'0,"-4"0,2 0,0 0,0 0,0 0,0 0,0 0,0 0,0 0,0 0,0 0,0 0,0 0,0 0,0 0,0 0,0 0,0 0,0 0,0 0,0 0,1 0,-1 0,0 0,0 0,0 0,0 0,0 0,0 0,0-1,0 1,0 0,0 0,0 0,0 0,0 0,0 0,0 0,0 0,0 0,0 0,0 0,0 0,0 0,0 0,0 0,0 1,-1-1,1 0,0 0,0 1,-1-1,1 1,-1-1,1 1,-1 0,0 0,1-1,0 1,-1-1,1 1,-1 0,1 0,0-1,-1 1,1-1,0 1,0 0,-1-1,1 1,0-1,0 1,-1-1,1 1,0-1,0 0,0 1,0-1,0 0,0 0,-1 1,1-1,0 0,0 1,0-1,0 0,0 0,0 0,0 0,0 1,0-1,0 0,0 0,0 0,-1 0,1 0,0 0,0 1,0-1,0 0,0 0,0 0,0 0,0 0,0 0,0 0,0 0,0 0,0 0,0 0,0 0,0 0,0 0,0 0,0 0,0 0,0-1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407 395,'2'0,"-4"-1,2 1,0 0,0 0,0 0,0 0,0 0,0 0,0 0,0 0,0 0,0 0,0 0,0 0,0 0,0 0,0 0,0 0,0 0,0 0,0 0,0 1,0-1,0 0,0 1,0-1,0 1,0-1,0 1,0-1,0 0,0 1,0-1,0 1,1-1,-1 0,0 1,0-1,0 1,0-1,0 0,0 0,0 0,0 0,0 1,0-1,0 0,0 0,0 0,0 0,0 0,0 0,0 0,0 0,1 0,-1 0,1-1,-1 1,0 0,0 0,1 0,-1-1,0 1,1 0,-1 0,0 0,0-1,1 1,-1 0,0 0,1-1,-1 1,0 0,0 0,0 0,1 0,-1 0,0 0,0-1,0 1,0 0,0 0,0 0,0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763 528,'2'0,"-4"0,2 0,0 0,0-1,0 1,0 0,0 0,0 0,0 0,0 0,0 0,0 0,0 0,0 0,0 0,0 0,0 0,0 0,0 0,0 0,0 0,0 0,0 0,0 0,0 0,0 0,0 0,0 0,0 0,0 0,0 0,0 0,0 0,1 0,-1 0,0 0,0 0,0 0,0 0,0 0,0 0,0 0,0 0,0 0,0 0,0-1,0 1,0 0,0 0,0 0,0 0,0 0,0 0,1 0,-1 0,0 0,0 0,2 0,-2 0,0 0,0 0,1 0,-1 0,0 0,1 0,0 0,-1 0,0 0,0 0,1 0,-1 1,1-1,-1 0,0 0,0 0,1 0,-1 0,0 0,0 0,0 0,1 0,-1 0,0 0,0 0,0 0,0 0,1 0,-1 0,0 0,0 0,0 0,0-1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774 519,'2'0,"-4"0,3 0,-1 0,0 0,0 0,0 0,0 0,0 0,1 0,-1 0,0 0,0 0,0 0,0 0,0 1,0-1,0 0,0 0,0 0,0 0,1 0,-1 0,0 0,0 0,0 0,0 0,0 0,0 0,0 0,0 0,-1 0,1 0,-1 0,1 0,-1 0,0 0,1 0,-1 0,0 0,0 0,1 0,-1 0,0 0,1 0,-1 0,1 0,0 0,-1 0,1 0,0 0,-1 0,1 0,0 0,0 0,0 0,0 0,-1 0,1 0,0 0,0 0,0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774 528,'2'0,"-4"0,2 0,0 0,0 0,0 0,1 0,-1 0,0 0,0 0,0 0,0 0,0 0,0 0,0 0,0 0,0 0,0 0,0 0,0 0,0 0,0 0,0 0,0 0,0 0,0 0,0 0,0 0,0 0,-1 0,1 0,-1 0,0 0,0 0,1 0,-1 0,0 0,0 0,1 0,-1 0,0 0,0 0,1 0,-1 0,0 0,1 0,-1 0,1 0,0 0,0 0,-1 0,1 0,0 0,0 0,0 0,-1 0,1 0,0 0,0 0,0 0,0 0,0 0,0 0,0 0,0 0,0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581 551,'2'0,"-4"0,2 0,0 0,0 0,0 0,0 0,0 0,0 0,0 0,0 0,0 0,0 0,0 0,0 0,0 0,0-1,0 1,0 0,0 0,0 0,0 1,0-1,1 1,-1 0,1 0,-1 0,0 1,1-1,-1 1,1-1,-1 0,0 0,0 1,1-2,-1 1,0 0,0 0,1 0,-1 0,0-1,0 1,0-1,0 1,1 0,-1-1,0 0,0 1,0-1,0 0,0 0,0 1,0-1,0 0,0 0,0 0,0 0,0 1,0-1,0 0,0 0,-1 0,1 0,-1 1,0-1,0 0,0 0,0 0,1 0,-2 0,1 0,0 0,0 0,0 0,0 0,0 0,0 0,0-1,0 1,0 0,0 0,0 0,0 0,1 0,-1 0,1-1,0 1,-1 0,1 0,0 0,-1 0,1 0,0 0,0 0,0 0,-1 0,1 0,0 0,0 0,0 0,0 0,0-1,-1 1,1 0,0 0,0 0,0 0,0 0,0-1,0 1,0-1,0 0,0 1,0-1,1-1,0 1,0-1,0 1,0 0,0 0,-1 0,1 0,0 0,0 0,0 1,0-1,0-1,0 1,0 1,-1-1,1 1,-1-1,0 1,0 0,1-1,-1 1,0 0,0 0,0 0,0 0,0-1,0 1,0 0,0 0,0 0,0 0,0 0,1 1,-1-1,2 1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774 521,'2'0,"-4"0,2 0,0 0,0 0,0 0,0 0,0 0,1 0,-1 0,0 0,0 0,0 0,0 0,0 0,0 0,0 0,0 0,0 0,1 0,-1 0,0 0,0 0,0 0,0 0,0 0,0 0,0 0,0 0,0 0,-1 0,1 0,-1 0,0 0,0 0,0 0,-1 0,1-1,0 1,1 0,-1 0,0 0,0 0,1 0,-1 0,0 0,1 0,0 0,-1 0,1 0,0 0,0 0,-1 0,1 0,0 0,0 0,-1 0,1 0,0 0,0 0,0 0,0 0,0 0,0 0,0 0,0 0,0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772 527,'2'0,"-4"0,2 0,0 0,0 0,0 0,0 0,0 0,0 0,0 0,0 0,0 1,0-1,0 0,0 0,0 0,0 0,0 0,0 0,0 0,0 0,0 0,0 0,0 0,0 0,0 0,0 0,-1 0,1 0,-1 0,0 1,0-1,1 0,-1 0,0 0,1 0,-1 0,0 0,0 0,0 0,1 0,0 0,-1 0,1 0,0-1,0 1,-1 0,1 0,0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818 507,'2'0,"-4"0,2 0,0 0,0 0,1 0,-1 0,0-1,0 1,0 0,0 0,0 0,0 0,0 0,0 0,0 0,0 0,0 0,0 0,0 0,0 0,0 0,0 0,0 0,0 1,-1-1,1 1,-1 1,0-1,0 0,0 1,0-1,0 1,0 0,0-1,0 1,0-1,0 1,0-1,0 0,1 0,-1 0,-1 2,2-3,-1 1,1 0,-1 0,1-1,0 1,-1-1,1 1,0-1,0 0,0 0,-1 1,1-1,0 0,0 0,0 0,0 0,0 0,0 0,0 0,0 0,0 0,1 0,-1 0,3-1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816 510,'2'0,"-4"0,2 0,0 0,0 0,0 0,0 0,0-1,0 1,0 0,0 0,0 0,0 0,0-1,0 1,0 0,0 0,0 0,0 0,0 0,0 0,0-1,0 1,0 0,0 0,0 0,0 0,0 0,0 0,0 0,0 1,0-1,0 1,0 1,0-1,0 0,0 1,1-1,-1 2,1 0,-1-2,0 1,0-1,1 2,-1-2,0 0,0 0,0 0,0 0,1-1,-1 1,0 0,0-1,0 1,0-1,0 1,1-1,-1 1,0-1,0 0,0 0,0 0,0 1,0-1,0 0,0 0,0 0,0 0,0 1,0-1,1 0,-1 0,0 0,0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816 525,'2'0,"-4"0,2 0,0 0,0 0,0 0,0 0,1 0,-1 0,0 0,0 0,0 0,0 0,1 0,-1 0,0 0,0 0,0 0,0 0,0 0,0 0,0 0,0 0,0 0,1 0,-1 0,0 0,0 0,0 0,0 0,0 0,0 0,0 0,0 0,0 0,0 0,-1 0,0 0,0 0,0 0,0 0,0 0,1 0,-1 0,0 0,1 0,-1 0,1 0,-1 0,1 0,0-1,-1 1,1 0,0 0,0 0,0 0,0 0,-1 0,1 0,0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822 223,'-1'0,"0"0,-2 0,1 0,-1 0,0 0,0 0,-3 0,3 0,1 1,-2-1,1 0,1 0,1 0,0 0,0 0,0 0,0 0,1 0,-1 0,1 0,-1 0,1 0,0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81 622,'2'0,"-4"0,2 0,0 0,0 0,0 0,0 0,0 0,0 0,0 0,0 0,-1 0,1 0,0 0,0 0,0 0,0 0,-1 0,1 0,0 0,0 0,0 0,-1-1,1 1,0 0,0 0,0-1,0 1,0 0,0 0,0-1,0 1,0-1,1 1,-1 0,0-1,1 1,-1 0,0 0,1 0,-1 0,1 0,-1 0,1 0,-1 0,1 0,-1 0,0 1,1-1,-1 0,0 1,1-1,-1 1,1 0,-1-1,0 1,0 0,1-1,-1 1,0 0,0 0,0 0,0-1,0 1,-1 0,1 0,0-1,0 1,0 0,0-1,-1 1,1 0,0-1,-1 1,1-1,0 0,0 1,0-1,-1 0,1 0,0 1,0-1,0 0,0 0,0 0,0 0,0 0,-1 0,1 0,0 0,0 0,0 0,0 0,0 0,0 0,0 0,0 0,0 0,1-1,-1 1,0-1,0 0,1 1,-1-1,1 0,-1 0,1 0,-1 0,1 0,-1 0,1 0,-1 0,0 1,0-1,1 0,-1 1,0-1,0 1,0 0,0-1,0 1,0 0,0-1,0 1,1 0,-1 0,0 0,0 0,0 0,0 0,0 0,0 0,0 0,0 0,0 0,0 0,0 0,-1 1,1 0,0 1,0-2,0 1,0 0,0 0,0 0,0 1,0-1,0-1,0 1,0 0,1 0,-1-1,0 1,1 0,-1-1,0 0,1 1,-1-1,1 0,-1 0,1 1,0-1,-1 0,1 0,-1 0,1 0,0 0,-1-1,1 1,1-1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100 613,'2'0,"-4"0,3 0,-1 0,0 0,0 0,0 0,0 0,0 0,0 0,0 0,0 0,1 0,-1 0,0 0,0 0,0 0,0 0,0 0,0 0,0 0,0 0,0 0,0 0,0 0,0 0,0 0,1 0,-1 0,0 0,0 0,0 0,0 0,0 0,0 0,0 0,0 0,0 0,0 0,0 0,-1 0,0 0,-1 0,1 0,-1 0,-1 0,1 0,-1 0,1 0,0 0,0 0,1 0,-1 0,0 0,-2 0,3 0,0 0,0 0,0 0,0 0,0 0,1 0,0 0,-1-1,1 1,0 0,-1 0,1 0,0 0,0 0,0 0,0 0,0 0,-1 0,1 0,0 0,0 0,0 0,0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124 637,'2'0,"-4"0,2 0,0 0,0 0,0 0,0 0,0 0,0 0,0 0,0 0,0 0,0 0,1 0,0 0,0 0,-1 0,1 0,0 0,-1 0,1 0,0 0,0 0,-1 0,1 0,0 0,-1 0,1 0,-1 0,1 0,-1 0,1 0,-1 0,0 0,0 0,0 0,0 0,1 0,-1 0,0 0,0 0,0 0,0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125 631,'2'0,"-4"0,2 0,0 0,0 0,0 0,0 0,0 0,1 0,0 0,1 0,-1 0,0 0,0 0,0 0,0 0,0 0,0-1,0 1,-1 0,1 0,-1 0,0 0,1 0,-1 0,0 0,0 0,0 0,1 0,-1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614 559,'2'0,"-4"0,2 0,0 0,0 0,0 0,0-1,0 1,0 0,-1 0,1 0,-1 0,1 0,-1 0,0 0,1 1,-1-1,1 0,-1 0,0 0,1 1,-1-1,1 0,-1 0,1 0,0 1,0-1,0 0,0 0,0 1,0-1,0 1,1-1,-1 1,1-1,-1 1,1-1,-1 1,1 0,0-1,0 1,-1 0,1 0,0-1,0 1,-1 1,1-2,-1 1,0-1,0 0,0 1,0-1,0 0,0 1,-1 0,1-1,-1 1,0-1,0 0,0 1,0-1,0 0,0 0,0 0,0 0,0 0,1 0,-1 0,0 0,0 0,1 0,-1 0,0 0,1-1,-1 1,1 0,0 0,0 0,-1 0,1 0,0 0,0 0,0-1,0 1,-1 0,1 0,0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170 598,'2'0,"-4"-1,2 1,0 0,0 0,0 0,0 0,1 0,-1 0,0 0,0 0,0 0,0 0,0 0,0 2,1-1,-1 0,1 1,-1-1,1 2,-1 1,1-2,-1 0,0-1,0 1,0-1,0 0,0 1,0-1,0 0,0 0,0-1,0 1,0-1,1 1,-1-1,0 1,0-1,0 0,0 0,0 1,0-1,0 0,0 0,0 0,0 0,0 0,0 1,0-1,0 0,1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192 630,'2'0,"-4"0,2 0,0 0,0 0,-1 1,1-1,-1 0,0 0,-1 0,1 1,-1-1,0 0,0 0,1 1,-1-1,0 0,0 1,0-1,1 0,-1 0,1 0,-1 1,0-1,1 0,1 0,0 0,0 0,0 0,-1 0,1 0,0 0,0 0,0 0,0 0,0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163 649,'2'0,"-4"0,2 0,0 0,0 0,0 0,0 0,0 0,0 0,0 0,0 0,0 0,0 0,0 1,1-1,-1 1,0 0,0 0,0-1,1 1,-1 0,0-1,0 1,0 0,0 0,1-1,-1 1,0-1,0 0,0 1,0-1,0 0,0 0,0 1,0-1,0 0,0 0,0 0,0 0,0 0,0 0,0 0,0 0,0 0,0 0,1-1,-1 0,0 1,0-1,1 0,-1 0,1 1,0-2,-1 1,1 1,-1-1,0 1,1-1,-1 1,1-1,-1 1,1-1,-1 1,0 0,1 0,-1 0,0 0,0 0,0 0,0 0,1 0,-1 0,0 0,1 1,-1-1,0 1,0-1,1 1,-1 0,0 0,0-1,1 1,-1-1,0 0,0 1,0-1,0 0,0 1,0-1,0 0,0 0,0 0,0 0,0 0,0 0,0 0,0 0,0 0,1 0,-1-1,0 1,1-1,-1 0,0 1,1-1,-1 1,0-1,1 0,-1 1,0-1,1 1,-1 0,0 0,0 0,0-1,1 1,-1 0,0 0,0 0,1 0,-1 1,1-1,-1 0,0 1,1-1,-1 1,1 0,-1 0,1 1,-1-1,1 0,-1 0,0 0,0 0,0-1,1 0,-1 1,0-1,0 0,0 0,0 1,1-1,-1 0,2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236 582,'2'0,"-5"0,3 0,-1 0,1 0,-1 0,0 1,0-1,0 1,0-1,0 1,0 0,1-1,-1 1,1 1,-1-1,0 1,1 0,0 0,0 0,0 0,-1 1,1-1,0 3,1 1,-1-3,0-1,1 1,-1 0,0 0,1 0,-1-1,0 1,1 0,0 3,-1-4,0 1,0 0,0-1,1 0,-1 0,0-1,0 1,-1-1,1 1,0-1,0 1,0-1,-1 0,1 0,0 0,-1 0,0 1,1-1,0 0,-1-1,1 1,-1-1,1 0,-1 1,1-1,-1 0,1 0,-1 0,0 0,1 0,-1 0,1 0,-1 0,1-1,-1 1,1 0,-1-1,1 0,0-1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246 686,'2'0,"-4"0,2 0,0 0,0 0,0 0,0 0,0 0,0 0,0 0,0 0,0 0,0 0,0 0,0 0,0 0,0 0,0 0,0-1,0 1,0 0,0 0,0 0,0 0,0 0,0 0,0 0,0 0,0-1,-1 1,1 0,0 0,0 0,-1 0,1-1,0 1,-1 0,0 0,1 0,-1 0,1 0,-2 0,1 0,1 1,-1-1,1 0,-1 0,1 0,-1 0,1 1,-1-1,1 0,0 0,-1 0,1 0,0 1,-1-1,1 0,0 0,0 0,-1 1,1-1,0 1,-1-1,1 0,0 0,0 1,0-1,0 0,0 0,-1 1,1-1,0 0,0 0,0 1,0-1,0 0,0 1,0-1,0 0,0 0,0 1,0-1,0 0,0 1,0-1,0 0,1 0,-1 0,0 0,0 1,0-1,0 0,0 0,1 0,-1 0,0 1,1-1,-1 0,0 0,1 0,-1 0,0 0,1 1,-1-1,0 0,1 0,-1 0,1 0,-1 0,0 0,1 0,-1 0,0 0,0 0,1 0,-1 0,0 0,1 0,-1 0,0 0,1 0,-1 0,0-1,1 1,-1 0,0 0,0 0,1 0,-1 0,0 0,1 0,-1-1,0 1,0 0,1 0,-1 0,0 0,1 0,-1-1,0 1,1 0,-1 0,0 0,1 0,-1-1,0 1,0 0,1 0,-1 0,0 0,0 0,0 0,1 0,-1 0,0 0,0-1,0 1,0 0,0 0,1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161 532,'2'0,"-4"0,2 0,0 0,0 0,0 0,0 0,0 0,1 0,-1 0,0 0,0 0,0 0,0 0,0 0,0 0,0 0,0 0,0 0,0 0,0 0,0 0,0 0,0 0,0 0,0 0,0 0,0 0,0 0,0 0,0-1,0 1,0 0,0 0,0 0,-1 0,1 0,0-1,0 1,0 0,-1 0,1 0,0 0,-1 0,1 0,0 0,-1 0,1 0,-1 0,1 0,0 0,-1 0,1 0,-1 0,1 0,0 0,-1 0,0 0,1 0,-1 1,1-1,-1 0,1 0,0 0,-1 0,1 0,-1 1,1-1,-1 0,1 0,-1 0,1 1,-1-1,1 0,0 0,-1 1,1-1,0 0,-1 0,1 0,0 0,0 1,-1-1,1 0,0 0,0 1,0-1,-1 0,1 0,0 1,0-1,0 0,0 1,-1-1,1 0,0 0,0 0,0 1,0-1,0 0,0 0,0 1,0-1,0 0,0 0,0 0,0 0,0 0,0 1,0-1,0 0,0 0,0 0,0 0,0 0,0 0,0 0,0 0,0 0,0 1,1-1,-1 0,0 0,0 0,0 0,0 0,1 0,-1 1,0-1,0 0,0 0,0 0,1 0,-1 0,0 0,0 0,0 0,0 0,1 0,-1 0,0 0,1 1,-1-1,0 0,0 0,0 0,1 0,-1 0,1 0,-1 0,0 0,0 0,1 0,-1 0,0 0,0 0,1 0,-1 0,0 0,0 0,1 0,-1 0,1 0,-1-1,0 1,0 0,1 0,-1 0,0 0,1 0,-1 0,0 0,0 0,0 0,1 0,-1 0,0 0,0 0,0 0,1-1,-1 1,0 0,0 0,1 0,-1 0,0 0,0 0,1 0,-1 0,0 0,0 0,0 0,0 0,1 0,-1 0,0-1,0 1,0 0,0 0,0 0,0 0,0 0,0 0,0 0,0 0,0 0,1 0,-1 0,0 0,0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248 633,'2'0,"-4"0,2 0,0 0,0 0,0 0,0 0,0 0,0 0,0 0,0 0,0 0,0 0,0 0,0 0,0 0,0 0,0 0,0 0,0 0,0 0,0 0,0 0,0 0,0 0,0 0,0 0,0 0,0 0,0 0,0 0,0 0,0-1,0 1,0 0,0 0,-1 0,1 0,0 0,0 0,0 0,0 0,0 0,-1 0,1-1,0 1,0 0,0 0,0 0,0 0,0-1,0 1,0 0,1-1,-1 1,0 0,0 0,0-1,0 1,1 0,-1 0,0 0,0-1,1 1,-1 0,0 0,1 0,-1 0,1 0,-1 0,0 0,1 0,-1 0,1 0,-1 0,0 0,1 0,-1 1,0-1,1 0,-1 1,1-1,-1 1,0-1,1 1,-1-1,0 1,0 0,1-1,-1 1,0 0,0 0,0 0,0-1,0 2,0-2,0 2,0-2,-1 1,1-1,0 1,0-1,0 0,0 1,-1-1,1 0,0 1,0-1,0 0,0 0,0 0,0 0,0 1,0-1,0 0,0 0,0 0,0 0,0 0,0 0,0 0,0 0,0 0,0 0,0-1,0 1,0-1,0 1,0-1,1 1,-1-1,1 0,-1 0,0 1,1-1,-1 0,1 0,-1 1,1-1,-1 0,1 0,-1 1,0-1,1 1,-1-1,0 1,1-1,-1 1,0 0,0 0,0 0,0-1,0 1,0 0,0 0,0 0,1 0,-1-1,0 1,0 0,0 0,0 0,0 0,0 0,0 0,0 0,-1 1,1-1,0 1,0-1,0 1,0 0,-1-1,1 1,0 0,0 0,0 0,0 0,1-1,-1 1,0 0,0 0,0-1,0 1,1 0,-1-1,0 1,1 0,-1-1,1 1,-1-1,1 0,-1 1,0-1,1 0,-1 0,1 0,-1 0,2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288 656,'2'0,"-4"0,2 0,0 0,0 0,0 0,0 0,0 1,0-1,0 0,0 0,0 0,0-1,0 1,0 0,-1-1,1 0,0 0,0 0,0 0,1 0,-1-2,0 2,1-2,-1 2,0-1,2-1,-2 1,1 1,-1 0,2-1,-2 0,1 1,-1 1,1-2,0 2,-1 0,0-1,1 1,-1 0,0 0,0 0,0-1,1 1,-1 0,0 1,1-1,-1 0,1 1,-1-1,0 1,1-1,-1 1,0-1,0 1,0-1,0 1,0-1,0 1,-1-1,1 1,-1 0,1-1,-1 0,1 1,-1-1,0 0,0 1,0-1,1 0,-1 0,0 0,1 0,0 0,0 0,-1 0,1 0,0 0,0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315 635,'2'0,"-4"0,2 0,0 0,0 0,0 0,0 0,0 0,-1 0,1 0,0 1,-1-1,1 1,-1 0,0 1,1-1,-1-1,1 1,0 0,0 0,-1 0,1-1,0 1,0 0,1-1,-1 1,0-1,0 1,1-1,-1 1,1-1,-1 1,2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319 646,'2'0,"-4"0,2 0,-1-1,1 1,0 0,0-1,0 1,0 0,0 0,0-1,0 1,1 0,-1 0,0 0,0-1,0 1,0 0,1 0,-1 0,0 0,0-1,1 1,-1 0,0 0,0 0,0 0,0 0,1 1,-1-1,0 1,0-1,1 0,-1 1,0-1,0 1,-1 0,1 0,0-1,0 1,0-1,0 1,0-1,0 0,-1 1,1-1,0 0,0 0,0 0,0 0,0 0,0 0,0 0,0 0,0 0,0 0,1 0,-1-1,1 0,-1 0,1 1,-1-1,1 1,-1-1,1 0,0 0,-1 0,1 1,-1 0,0-1,0 1,0 0,0 0,0 0,0 0,0 0,0 0,0 0,0 0,0 1,0-1,0 1,-1 0,1 0,0-1,0 1,0 0,0-1,0 1,0 0,0-1,1 1,-1-1,0 1,0-1,1 0,-1 0,0 1,1-1,-1 0,0 0,2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616 583,'2'0,"-4"0,2 0,0 0,0 0,0-1,1 1,-1 0,0 0,0 0,0 0,0 0,0 0,0 0,0 0,0 0,0 0,0 0,0 0,0 0,0 0,0 0,0 0,0-1,0 1,0 0,0 0,0 0,0 0,0 0,0 0,0 0,0 1,-1-1,1 0,0 1,0-1,-1 1,1 0,0-1,0 1,-1-1,1 1,0 0,0 0,-1 0,1-1,0 1,0 0,0-1,0 1,0-1,1 0,-1 0,0 0,1 1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336 648,'2'0,"-4"0,2 0,0 0,0 0,0 0,0 0,0 0,0 0,0 0,0 0,0 0,0-1,0 1,1 0,-1 0,0 0,0 0,0 0,0 0,0 0,0 0,0 1,0-1,1 0,-1 0,0 1,1-1,-1 1,0 0,0 0,0 0,0 0,0 0,0 0,0 1,0-2,-1 1,1-1,0 0,0 1,-1-1,1 0,0 0,0 1,-1-1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357 642,'2'0,"-4"0,2 0,0 0,0-1,0 1,0 0,0 0,0 0,0 0,0 0,0 0,0 0,0 0,0 0,0 0,0 0,0 0,0 0,0 1,0-1,0 1,0 0,0-1,0 1,0-1,0 0,0 1,1-1,-1 1,1-1,-1 0,0 0,0 0,0 0,1 0,-1 0,1 0,-1 0,1-1,-1 1,1-1,-1 1,1-1,-1 1,1-1,-1 0,0 1,1-1,-1 1,0 0,0 0,0 0,0-1,0 1,0 0,0 0,0 0,0 0,0 0,0 0,0 0,0 1,0-1,1 1,-1 0,0 0,0 0,0 2,0-2,0 0,0 1,0 0,0-1,0 1,-1 0,1 0,0 0,-1-1,0 2,0 0,0-2,1 0,-1 0,0-1,1 1,-1-1,0 1,1-1,-1 0,1 0,0 0,-2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380 634,'2'0,"-3"1,1-1,1 1,-1 0,1 1,-1-1,0 2,1-2,-1 0,0 1,0-1,0 0,0 1,-1 0,0 0,1-1,0 0,-1 0,0 0,1 0,-1 0,0 1,1-2,-1 1,1-1,-1 1,1-1,0 0,0 0,-1 1,1-1,0 0,0 0,0 0,0 0,0 0,0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405 654,'2'0,"-4"0,2 0,0 0,0 0,0 0,0 0,0 0,0 0,0 0,0 0,0 0,0 0,0 0,0 0,0 0,0 0,1 0,-1 0,0 0,1-1,-1 1,0 0,0-1,0 1,1 0,-1-1,0 1,0-1,0 1,0-1,0 1,0-1,-1 1,1-1,0 1,0-1,-1 1,1 0,-1-1,1 1,0-1,0 1,-1 0,1 0,0 0,-1 0,1 0,0 0,-1 0,1 0,0 0,-1 0,1 0,-1 0,1 1,0-1,-1 0,1 1,0-1,-1 1,1-1,0 1,0 0,-1 0,1 0,0-1,0 1,0-1,0 1,0 0,0-1,0 1,0-1,0 1,1-1,-1 0,0 0,0 0,0 1,0-1,0 0,0 0,0 0,0 0,0 0,0 0,0 0,0 1,1-1,-1 0,0 0,0 0,0 0,1-1,-1 1,1 0,-1 0,1 0,-1-1,1 1,-1 0,1-1,0 0,-1 1,1-1,0 0,-1 0,1 0,0 0,0 0,-1 0,1 0,0 0,-1 0,1 0,0 0,-1-1,2 0,0-3,-1 2,-1 2,0 0,1 0,-1 0,0 0,1 0,-1 1,0-1,0 1,0 0,0 0,0-1,0 1,0 0,0 0,0 0,0 0,0 0,0 0,0 0,0 1,0 0,-1 2,1-2,0 0,-1 1,1 1,-1-1,1-1,-1 1,1 0,0-1,0 1,-1-1,1 2,-1 0,1-2,0 0,0 0,0 2,0-2,0-1,0 0,1 1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436 638,'2'0,"-4"-1,2 1,0 0,0 0,0 0,0 0,0 0,-1 0,0 1,1-1,-1 0,0 0,1 1,-1-1,0 1,1-1,0 0,-1 1,1-1,0 1,0-1,-1 1,1 0,1-1,-1 1,0 0,1 0,-1 0,0 0,1 0,-1-1,0 1,1 0,-1-1,0 1,0-1,1 1,-1 0,0 0,0-1,0 1,0-1,0 0,0 1,-1-1,1 1,-1-1,1 1,-1-1,0 0,0 1,0-1,1 0,-1 0,1 0,-1 0,1 0,0 0,0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450 654,'2'0,"-4"0,2 0,0 0,0 0,0 0,0 0,0 0,0 0,0 0,1 0,0 0,0 0,0 0,0 0,0 0,0 0,1 0,-1 0,0 0,-1 0,1 0,-1 0,1 0,-1 0,1 0,-1 0,0 0,1 0,-1 0,0 0,0 0,0 0,1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455 647,'2'0,"-3"0,1 0,1 0,0 0,-1 0,1 0,0 0,0 0,0 0,0 0,0 0,0 0,0 0,0 0,-1 0,1 0,0 0,-1 0,0 1,1-1,-1 0,2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507 618,'0'-1,"0"1,0 0,0 0,0 0,0 0,0 0,0 0,0 0,0 0,0 0,0 0,0 0,0 0,0 0,0 1,0 0,1 0,-1 0,0 0,0 0,0 1,0-1,0 1,0 0,0-1,0 0,0 0,0 1,-1-1,1 0,0 0,0 2,0-2,0 0,0-1,0 1,0 0,0-1,0 1,0 0,0-1,0 1,0-1,0 0,0 0,0 0,0 1,0-1,0 0,0 0,0 0,0 0,0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534 656,'2'0,"-4"0,2 0,0 0,0 0,0 0,0 0,-1 0,1 0,-1 0,0 0,-1 0,0 0,1 0,-1 0,0 0,-1 1,1-1,-1 0,0 0,1 0,-1 0,1 0,0 0,0 0,1 0,-1 0,1 0,0 0,-1 1,1-1,0 0,1 0,0 0,-1 0,0 0,1 0,0 0,0 0,0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501 671,'2'0,"-4"0,2 0,0 0,0 0,0 0,0 0,0 0,0 0,0 0,0 0,-1 0,1 0,0 1,-1 0,1 0,0-1,-1 1,1 0,-1 0,1 0,-1 0,1 0,-1 0,1 0,-1 0,1 0,-1 0,1 0,-1 0,1 0,0 0,-1 0,1-1,0 1,0 0,0-1,0 1,-1-1,1 0,0 1,0-1,0 0,0 1,0-1,0 0,0 0,0 0,0 0,0 0,0 0,0 0,0 0,0 0,0 0,0 0,0 0,0 0,0 0,2-1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618 571,'2'0,"-4"-1,2 1,0 0,0 0,0 0,0 0,0 0,0 0,0 0,0 0,0 0,0 0,0 0,0 0,0 0,0 0,0 0,0 0,0 0,0 0,0 0,0 0,0 1,0-1,0 0,0 0,0 0,0 0,0 0,0 0,0 0,1 0,-1 0,0 0,0 0,0 0,0 0,0 0,0 0,0 0,0 1,0-1,0 0,0 0,0 0,0 0,0 0,1 0,-1 0,0 0,0 0,0 0,0 0,0 0,0 0,0 0,0 0,0 0,0 0,0 1,0-1,0 0,1 0,-1 0,0 0,0 0,0 0,0 0,0 0,0 0,0 0,0 0,0 0,0 0,0 0,0 0,0 0,0 0,0 0,0 0,0 0,0 0,0 0,0 0,0 0,0 0,0 0,0 0,0 0,0 0,0 0,0 0,0 0,0 0,0 0,0 0,0 0,0 0,0 0,0 0,0 0,0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504 670,'2'0,"-4"0,2 0,0 0,0 0,0 0,0 0,0 0,0 0,0 0,0 0,0 0,0 0,0 1,1 0,-1-1,0 1,0 0,0-1,0 1,0 0,0 0,0 0,1 0,-1 0,0 0,1 0,-1 1,1-1,-1 0,0 0,0 0,0-1,1 1,-1 0,0-1,0 1,0-1,0 1,1-1,-1 1,0-1,0 1,0-1,0 0,0 0,1 1,-1-1,0 0,0 0,0 0,0 0,0 0,0 0,0 0,0 0,1 1,-1-1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507 684,'2'0,"-4"0,2-1,1 1,-1 0,0 0,0 0,0 0,0 0,0 0,0 0,0 0,0 0,0 0,0 0,0 0,0 0,0 0,0 0,0 0,0 0,0 0,0 0,0 0,0 0,-1 0,1 0,-1 0,0 0,0 0,1 0,-1 0,0 0,0 0,1 0,-1 0,0 0,1 0,-1 0,1 1,-1-1,1 0,0 0,-1 0,1 0,0 0,-1 0,1 0,0 0,0 0,0 0,0 0,0 0,0 0,0 0,0 0,0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584 602,'2'0,"-4"0,1 0,1 0,-1 0,0 0,0 1,0-1,0 1,0-1,0 1,0 0,0 0,0 0,1 0,-1 0,0 0,0 1,0-1,1 1,-1 0,1 0,-1 0,1 0,0 0,-1 6,1-6,0 3,0-3,0 1,0-1,0 1,0-1,0 1,0-1,0 0,0 1,0 1,-1-2,1 0,0-1,0 1,1 0,-1-1,0 1,0 0,0-1,0 1,1 0,-1-1,0 2,0-2,0 0,-1 0,1 0,0 0,-1 0,0-1,1 1,-1-1,0 1,1-1,-1 0,0 1,0-1,0 0,0 0,0 0,0 0,0 0,1-1,-1 1,1 0,-1-1,1 0,0-1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579 708,'2'0,"-4"0,2 0,0 0,0-1,0 1,0 0,0 0,0 0,0-1,1 1,-1 0,0 0,0-1,0 1,1 0,-1 0,0-1,0 1,1 0,-1 0,0 0,1 0,-1-1,1 1,-1 0,1 0,-1 0,1 0,-1 0,0 0,1 0,-1 0,0 1,0-1,1 0,-1 0,0 0,0 0,0 1,0-1,1 1,-1-1,0 0,0 1,0-1,0 0,0 1,0-1,0 1,0-1,0 0,-1 1,1-1,0 0,0 1,0-1,0 0,-1 0,1 1,0-1,0 0,0 0,-1 0,1 1,0-1,0 0,0 0,-1 0,1 0,0 0,0 0,-1 0,1 0,0 0,-1 0,1 0,0 0,-1 0,1-1,0 1,-1 0,1 0,0 0,0-1,0 1,-1-1,1 1,0 0,0-1,0 1,0 0,0-1,1 1,-1-1,0 1,0-1,1 0,-1 1,1-1,-1 1,1-1,0 1,0-1,0 0,2-1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598 591,'2'0,"-4"0,3 0,-1 0,0 0,0 0,0 0,0 0,0 0,0 0,0 0,0 0,0 0,0 0,0 0,0 1,0-1,0 1,0 0,0 0,0 0,0 0,0 1,0-1,0 0,0 0,0 1,-1-1,1 0,0 0,0 0,0 1,0-1,-1-1,1 1,0-1,0 1,0-1,0 0,0 1,0-1,0 0,0 1,0-1,0 0,0 0,0 0,0 0,1-1,1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609 595,'2'0,"-4"0,2 0,0 0,0 0,0 0,0 0,0 1,0-1,0 1,-1 0,1 0,0 0,0 0,0 1,0 0,-1-1,1 0,0 1,0-1,0 0,-1 0,1-1,0 1,0 0,0-1,0 1,0 0,0-1,0 0,0 0,0 1,0-1,0 0,0 0,0 0,0 0,0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618 597,'2'0,"-4"0,2 0,0 0,0 0,0 0,-1 0,1 0,-1 0,1 0,-1-1,0 1,0 0,0 0,-1 0,1 0,-4-1,2 1,2 0,0 0,-1 0,1 0,0 0,1 0,-1 0,0 0,1 0,0 0,-1 0,1 0,0 0,0 0,0 0,-1 0,1 0,0 0,0 0,0 0,0 0,0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594 635,'2'0,"-4"0,2 0,0 0,0 0,0 0,0 0,0 0,0 0,-1 0,1 1,-1-1,1 1,-1 0,0-1,0 2,1-1,-1 0,-1 2,1-2,0 1,0 0,1 0,-1 0,1 0,-1 0,1 0,-1 0,1 0,0-1,0 1,0-1,0 1,0-1,0 1,0-1,0 0,0 0,1 1,-1-1,0 0,0-1,0 1,1 0,-1 0,0 0,1-1,-1 1,0-1,0 0,0 1,0-1,0 0,1 0,-1 0,0 1,0-1,0 0,1 0,-1 0,2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611 655,'2'0,"-4"0,2 0,0 0,0-1,0 1,0 0,0 0,0-1,0 1,0 0,0 0,0 0,0-1,0 1,-1 0,1 0,-1 0,1 0,-1 0,0 0,1 0,-1 1,0-1,0 1,0-1,0 1,0-1,0 2,-1 0,2-1,-1 0,1 0,0 0,-1 0,1 0,0 1,0-1,0-1,0 1,1 0,-1-1,0 1,1-1,0 1,-1-1,0 0,1 0,-1 0,1 0,-1 0,1 0,1 0,-2-1,1 1,0 0,0 0,0-1,0 1,-1 0,1 0,0-1,0 1,-1 0,1 0,-1 0,1 0,-1 0,1 0,-1 0,1 0,-1 0,0 1,1-1,-1 0,0 1,0-1,0 0,0 1,0-1,0 0,-1 1,1-1,0 0,-1 1,1-1,-1 0,1 1,-1-1,1 0,0 0,-1 0,1 0,0 0,-1 0,1 0,0 0,0 0,-1-1,1 1,0 0,0 0,0 0,0-1,1 1,-1 0,0-1,1 1,-1-1,1 1,1-2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629 660,'2'0,"-4"0,2 0,0 0,0 0,-1 0,1 0,0 0,0 0,0 0,0 0,-1 0,1 0,0 0,0 0,0 1,-1-1,1 0,0 1,0-1,0 0,0 1,1-1,-1 1,0 0,0-1,0 1,0-1,0 1,1 0,-1 0,0 0,-1 0,1-1,0 1,0-1,0 1,0-1,-1 1,1 0,0-1,-1 0,1 1,-1-1,1 0,-1 1,1-1,-1 0,1 0,-1 0,1 0,0 0,-1 0,1 0,0 0,0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8:42:42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1189 332,'2'0,"-4"0,2 0,0 0,0 0,0 0,0 0,0 0,0 0,0 0,0 0,0 0,0 0,0 0,0 0,0 0,0 0,0 0,0 0,0 0,0 0,0 0,0 0,0 0,0 0,0 0,0 0,0 0,0 0,0 0,0 0,0 0,0 0,0 0,0 0,0 0,0 0,0 0,0 0,0 0,1 0,-1 0,0 0,0 0,0 0,0 0,0 0,0 0,0 0,0 0,0 0,0 0,0 0,1 1,-1-1,0 0,0 0,0 1,1-1,-1 0,0 0,0 1,0-1,1 0,-1 1,0-1,0 0,0 1,0-1,0 1,1 0,-1-1,0 1,0-1,0 1,0 0,0 0,0-1,0 1,0 0,0 0,0-1,0 1,0-1,0 1,0 0,0 0,0-1,0 1,0 0,0-1,0 0,0 1,0-1,-1 0,1 1,0-1,0 0,0 1,0-1,0 0,0 0,0 1,-1-1,1 0,0 0,0 1,-1-1,1 1,0-1,0 0,-1 1,1-1,0 0,-1 1,1-1,-1 1,1-1,-1 1,1-1,-1 0,0 1,0 0,1-1,-1 1,1-1,-1 0,1 1,-1-1,1 1,-1-1,1 0,-1 1,0-1,0 1,1-1,0 1,-1-1,1 0,0 1,-1-1,1 0,-1 0,1 1,0-1,0 0,-1 0,1 0,0 1,0-1,-1 0,1 0,0 0,0 1,0-1,-1 0,1 0,0 0,0 1,0-1,0 0,-1 0,1 1,0-1,0 0,0 0,0 0,0 1,-1-1,1 0,0 0,0 1,0-1,0 0,0 0,0 1,-1-1,1 0,0 1,0-1,0 1,0-1,0 0,0 1,0-1,0 0,-1 1,1-1,0 0,0 0,0 0,0 1,0-1,0 0,0 0,0 0,1 1,-1-1,0 0,0 0,0 0,0 1,0-1,0 0,0 0,0 1,0-1,0 0,0 0,1 0,-1 0,0 0,0 0,0 0,0 1,0-1,0 0,0 0,0 0,1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649 645,'2'0,"-4"0,2 0,0 0,0 0,0-1,0 1,0 0,0 0,1 0,-1 0,0 0,0 0,0 0,0-1,0 1,0 0,0 0,0 0,0 0,0 0,0 1,0-1,0 1,0 0,0 0,0 0,-1 1,1-1,0 0,0 1,-1-1,1 0,-1 1,1-1,0 1,-1-1,0 2,1-1,0-1,-1 1,1-1,0 0,0 0,0 0,0 0,1 0,-1 0,0-1,0 0,1 0,-1 1,0-1,0 0,1 0,-1 0,0 0,0 0,1 0,-1 0,1 0,-1 0,2-2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654 658,'-1'0,"1"0,-1 0,0 0,0 0,0 0,0 0,0 0,-1 0,1 0,0 1,0-1,0 0,0 0,0 0,1 0,-1 0,1 0,-1 0,1 0,0 0,0 0,0 0,-1 0,1 0,0 0,0 0,0 0,0 0,0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665 642,'2'0,"-4"0,2 0,0 0,0 0,0 0,1 0,-1 0,0 1,2 0,-2 0,1 0,-1 1,1-1,-1 0,0 1,1 0,-1 1,0-1,0 0,0 0,0 0,0 0,-1 0,1 0,-1 0,1-1,-1 1,0 0,0-1,0 1,0-1,0 0,-1 1,1-1,0 0,-1 0,1-1,1 0,0 1,-1-1,1 0,0 0,0 0,-1 0,1 0,0 0,0 0,0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522 621,'2'0,"-4"0,3 0,-1 0,0 0,0 0,0 0,0 0,0 0,0 0,0 0,0 0,0-1,0 1,0 0,0 0,0 0,0 0,0 0,0 0,0 0,0 0,0 0,0 0,0 0,-1 1,1-1,-1 1,0-1,1 1,-1-1,0 1,0 0,0-1,0 1,0 0,0-1,0 1,0-1,0 1,0 0,0-1,0 1,0-1,1 1,0-1,-1 0,1 0,0 0,0 1,-1-1,1 0,0 0,0 0,0 0,0 0,0 0,0 0,0 0,0 0,0 0,0 0,0 0,-1 0,1 0,0 0,0 0,0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506 633,'2'0,"-4"0,2 0,0 0,0 0,0 0,1 0,-1 0,0 0,0 0,0 0,1 0,-1 0,0 0,0 0,0 0,0 0,1 0,-1 0,0 0,0 0,0 0,0 0,1-1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512 630,'2'0,"-4"0,2 0,0 0,0 0,0 0,0 0,0 0,0-1,0 1,0 0,0 0,0 0,0 0,0 0,0 0,0 0,0 0,0 0,0 0,0 0,0 0,0 0,0 0,0 0,0 0,0 0,0 1,1-1,0 2,-1-2,0 1,1 0,0 0,-1 0,1 0,0 0,-1 0,1 0,0 0,-1 0,0 0,1-1,-1 1,1 0,-1-1,0 1,1-1,-1 1,0-1,0 0,1 0,-1 0,0 1,0-1,0 0,0 0,0 0,0 0,0 0,0 0,0 0,0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699 644,'2'0,"-4"0,2 0,1-1,-1 1,0 0,0 0,0 0,0 0,0-1,0 1,0 0,0 0,0 0,0 0,0 0,0 0,0 0,1-1,-1 1,0 0,0 0,0 0,-1 1,1-1,-2 1,2 0,-1 0,0 0,0 1,0-1,0 1,0 0,0 0,0 0,1 0,-1 0,1 0,-1-1,1 1,0 0,-1 1,1-1,0 0,0-1,1 1,-1-1,0 0,0 1,0-1,1 1,-1-1,1 0,-1 0,0 0,0-1,1 1,-1-1,0 1,1 0,-1-1,0 1,1-1,-1 0,0 0,0 1,1-1,-1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706 653,'2'0,"-4"0,2 0,0 0,0 0,0 0,0 0,0 0,0 0,0 0,0 0,0 0,0 1,0 0,0 0,0 0,0 0,0 0,0 1,0-1,0 0,0 2,0-2,-1 0,1 0,0 1,0-1,0 1,0-2,0 1,0-1,0 1,0-1,0 0,0 1,0-1,0 0,0 0,0 1,0-1,0 0,0 0,1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720 669,'2'0,"-4"0,2 0,0 0,0 0,0 0,0 0,0 0,0 0,0 0,0 0,0 0,0 0,1 0,-1 0,1 0,-1 0,1 0,0 0,-1 0,1 0,0 0,1-1,-1 1,1 0,-2 0,1 0,0 0,-1 0,1 0,-1 0,1 0,-1 0,1 0,-1 0,0 0,0 0,0 0,1-1,-1 1,1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11T19:01:35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false"/>
    </inkml:brush>
  </inkml:definitions>
  <inkml:trace contextRef="#ctx0" brushRef="#br0">759 650,'2'0,"-4"0,1 0,1 0,-1 0,1 0,-4 1,3-1,0 0,0 1,0-1,1 0,-1 1,0 0,1-1,-1 0,1 1,0-1,0 1,0-1,1 2,-1-2,1 1,-1 0,1 0,0-1,0 1,-1 0,1 0,0 0,0-1,-1 1,1 1,0-2,-1 1,1-1,-1 2,1-2,-1 1,0-1,0 0,0 1,0-1,0 1,0-1,0 0,0 1,-1-1,0 1,1-1,-1 1,0-1,0 0,0 1,0-1,0 0,0 0,0 0,1 0,-1 0,0 0,1 0,0 0,-1 0,1 0,0 0,0 0,0 0,0 0,1-1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9" Type="http://schemas.openxmlformats.org/officeDocument/2006/relationships/image" Target="../media/image51.png"/><Relationship Id="rId98" Type="http://schemas.openxmlformats.org/officeDocument/2006/relationships/customXml" Target="../ink/ink49.xml"/><Relationship Id="rId97" Type="http://schemas.openxmlformats.org/officeDocument/2006/relationships/image" Target="../media/image50.png"/><Relationship Id="rId96" Type="http://schemas.openxmlformats.org/officeDocument/2006/relationships/customXml" Target="../ink/ink48.xml"/><Relationship Id="rId95" Type="http://schemas.openxmlformats.org/officeDocument/2006/relationships/image" Target="../media/image49.png"/><Relationship Id="rId94" Type="http://schemas.openxmlformats.org/officeDocument/2006/relationships/customXml" Target="../ink/ink47.xml"/><Relationship Id="rId93" Type="http://schemas.openxmlformats.org/officeDocument/2006/relationships/image" Target="../media/image48.png"/><Relationship Id="rId92" Type="http://schemas.openxmlformats.org/officeDocument/2006/relationships/customXml" Target="../ink/ink46.xml"/><Relationship Id="rId91" Type="http://schemas.openxmlformats.org/officeDocument/2006/relationships/image" Target="../media/image47.png"/><Relationship Id="rId90" Type="http://schemas.openxmlformats.org/officeDocument/2006/relationships/customXml" Target="../ink/ink45.xml"/><Relationship Id="rId9" Type="http://schemas.openxmlformats.org/officeDocument/2006/relationships/image" Target="../media/image6.png"/><Relationship Id="rId89" Type="http://schemas.openxmlformats.org/officeDocument/2006/relationships/image" Target="../media/image46.png"/><Relationship Id="rId88" Type="http://schemas.openxmlformats.org/officeDocument/2006/relationships/customXml" Target="../ink/ink44.xml"/><Relationship Id="rId87" Type="http://schemas.openxmlformats.org/officeDocument/2006/relationships/image" Target="../media/image45.png"/><Relationship Id="rId86" Type="http://schemas.openxmlformats.org/officeDocument/2006/relationships/customXml" Target="../ink/ink43.xml"/><Relationship Id="rId85" Type="http://schemas.openxmlformats.org/officeDocument/2006/relationships/image" Target="../media/image44.png"/><Relationship Id="rId84" Type="http://schemas.openxmlformats.org/officeDocument/2006/relationships/customXml" Target="../ink/ink42.xml"/><Relationship Id="rId83" Type="http://schemas.openxmlformats.org/officeDocument/2006/relationships/image" Target="../media/image43.png"/><Relationship Id="rId82" Type="http://schemas.openxmlformats.org/officeDocument/2006/relationships/customXml" Target="../ink/ink41.xml"/><Relationship Id="rId81" Type="http://schemas.openxmlformats.org/officeDocument/2006/relationships/image" Target="../media/image42.png"/><Relationship Id="rId80" Type="http://schemas.openxmlformats.org/officeDocument/2006/relationships/customXml" Target="../ink/ink40.xml"/><Relationship Id="rId8" Type="http://schemas.openxmlformats.org/officeDocument/2006/relationships/customXml" Target="../ink/ink4.xml"/><Relationship Id="rId79" Type="http://schemas.openxmlformats.org/officeDocument/2006/relationships/image" Target="../media/image41.png"/><Relationship Id="rId78" Type="http://schemas.openxmlformats.org/officeDocument/2006/relationships/customXml" Target="../ink/ink39.xml"/><Relationship Id="rId77" Type="http://schemas.openxmlformats.org/officeDocument/2006/relationships/image" Target="../media/image40.png"/><Relationship Id="rId76" Type="http://schemas.openxmlformats.org/officeDocument/2006/relationships/customXml" Target="../ink/ink38.xml"/><Relationship Id="rId75" Type="http://schemas.openxmlformats.org/officeDocument/2006/relationships/image" Target="../media/image39.png"/><Relationship Id="rId74" Type="http://schemas.openxmlformats.org/officeDocument/2006/relationships/customXml" Target="../ink/ink37.xml"/><Relationship Id="rId73" Type="http://schemas.openxmlformats.org/officeDocument/2006/relationships/image" Target="../media/image38.png"/><Relationship Id="rId72" Type="http://schemas.openxmlformats.org/officeDocument/2006/relationships/customXml" Target="../ink/ink36.xml"/><Relationship Id="rId71" Type="http://schemas.openxmlformats.org/officeDocument/2006/relationships/image" Target="../media/image37.png"/><Relationship Id="rId70" Type="http://schemas.openxmlformats.org/officeDocument/2006/relationships/customXml" Target="../ink/ink35.xml"/><Relationship Id="rId7" Type="http://schemas.openxmlformats.org/officeDocument/2006/relationships/image" Target="../media/image5.png"/><Relationship Id="rId69" Type="http://schemas.openxmlformats.org/officeDocument/2006/relationships/image" Target="../media/image36.png"/><Relationship Id="rId68" Type="http://schemas.openxmlformats.org/officeDocument/2006/relationships/customXml" Target="../ink/ink34.xml"/><Relationship Id="rId67" Type="http://schemas.openxmlformats.org/officeDocument/2006/relationships/image" Target="../media/image35.png"/><Relationship Id="rId66" Type="http://schemas.openxmlformats.org/officeDocument/2006/relationships/customXml" Target="../ink/ink33.xml"/><Relationship Id="rId65" Type="http://schemas.openxmlformats.org/officeDocument/2006/relationships/image" Target="../media/image34.png"/><Relationship Id="rId64" Type="http://schemas.openxmlformats.org/officeDocument/2006/relationships/customXml" Target="../ink/ink32.xml"/><Relationship Id="rId63" Type="http://schemas.openxmlformats.org/officeDocument/2006/relationships/image" Target="../media/image33.png"/><Relationship Id="rId62" Type="http://schemas.openxmlformats.org/officeDocument/2006/relationships/customXml" Target="../ink/ink31.xml"/><Relationship Id="rId61" Type="http://schemas.openxmlformats.org/officeDocument/2006/relationships/image" Target="../media/image32.png"/><Relationship Id="rId60" Type="http://schemas.openxmlformats.org/officeDocument/2006/relationships/customXml" Target="../ink/ink30.xml"/><Relationship Id="rId6" Type="http://schemas.openxmlformats.org/officeDocument/2006/relationships/customXml" Target="../ink/ink3.xml"/><Relationship Id="rId59" Type="http://schemas.openxmlformats.org/officeDocument/2006/relationships/image" Target="../media/image31.png"/><Relationship Id="rId58" Type="http://schemas.openxmlformats.org/officeDocument/2006/relationships/customXml" Target="../ink/ink29.xml"/><Relationship Id="rId57" Type="http://schemas.openxmlformats.org/officeDocument/2006/relationships/image" Target="../media/image30.png"/><Relationship Id="rId56" Type="http://schemas.openxmlformats.org/officeDocument/2006/relationships/customXml" Target="../ink/ink28.xml"/><Relationship Id="rId55" Type="http://schemas.openxmlformats.org/officeDocument/2006/relationships/image" Target="../media/image29.png"/><Relationship Id="rId54" Type="http://schemas.openxmlformats.org/officeDocument/2006/relationships/customXml" Target="../ink/ink27.xml"/><Relationship Id="rId53" Type="http://schemas.openxmlformats.org/officeDocument/2006/relationships/image" Target="../media/image28.png"/><Relationship Id="rId52" Type="http://schemas.openxmlformats.org/officeDocument/2006/relationships/customXml" Target="../ink/ink26.xml"/><Relationship Id="rId51" Type="http://schemas.openxmlformats.org/officeDocument/2006/relationships/image" Target="../media/image27.png"/><Relationship Id="rId50" Type="http://schemas.openxmlformats.org/officeDocument/2006/relationships/customXml" Target="../ink/ink25.xml"/><Relationship Id="rId5" Type="http://schemas.openxmlformats.org/officeDocument/2006/relationships/image" Target="../media/image4.png"/><Relationship Id="rId49" Type="http://schemas.openxmlformats.org/officeDocument/2006/relationships/image" Target="../media/image26.png"/><Relationship Id="rId48" Type="http://schemas.openxmlformats.org/officeDocument/2006/relationships/customXml" Target="../ink/ink24.xml"/><Relationship Id="rId47" Type="http://schemas.openxmlformats.org/officeDocument/2006/relationships/image" Target="../media/image25.png"/><Relationship Id="rId46" Type="http://schemas.openxmlformats.org/officeDocument/2006/relationships/customXml" Target="../ink/ink23.xml"/><Relationship Id="rId45" Type="http://schemas.openxmlformats.org/officeDocument/2006/relationships/image" Target="../media/image24.png"/><Relationship Id="rId44" Type="http://schemas.openxmlformats.org/officeDocument/2006/relationships/customXml" Target="../ink/ink22.xml"/><Relationship Id="rId43" Type="http://schemas.openxmlformats.org/officeDocument/2006/relationships/image" Target="../media/image23.png"/><Relationship Id="rId42" Type="http://schemas.openxmlformats.org/officeDocument/2006/relationships/customXml" Target="../ink/ink21.xml"/><Relationship Id="rId41" Type="http://schemas.openxmlformats.org/officeDocument/2006/relationships/image" Target="../media/image22.png"/><Relationship Id="rId40" Type="http://schemas.openxmlformats.org/officeDocument/2006/relationships/customXml" Target="../ink/ink20.xml"/><Relationship Id="rId4" Type="http://schemas.openxmlformats.org/officeDocument/2006/relationships/customXml" Target="../ink/ink2.xml"/><Relationship Id="rId39" Type="http://schemas.openxmlformats.org/officeDocument/2006/relationships/image" Target="../media/image21.png"/><Relationship Id="rId38" Type="http://schemas.openxmlformats.org/officeDocument/2006/relationships/customXml" Target="../ink/ink19.xml"/><Relationship Id="rId37" Type="http://schemas.openxmlformats.org/officeDocument/2006/relationships/image" Target="../media/image20.png"/><Relationship Id="rId36" Type="http://schemas.openxmlformats.org/officeDocument/2006/relationships/customXml" Target="../ink/ink18.xml"/><Relationship Id="rId35" Type="http://schemas.openxmlformats.org/officeDocument/2006/relationships/image" Target="../media/image19.png"/><Relationship Id="rId34" Type="http://schemas.openxmlformats.org/officeDocument/2006/relationships/customXml" Target="../ink/ink17.xml"/><Relationship Id="rId33" Type="http://schemas.openxmlformats.org/officeDocument/2006/relationships/image" Target="../media/image18.png"/><Relationship Id="rId32" Type="http://schemas.openxmlformats.org/officeDocument/2006/relationships/customXml" Target="../ink/ink16.xml"/><Relationship Id="rId31" Type="http://schemas.openxmlformats.org/officeDocument/2006/relationships/image" Target="../media/image17.png"/><Relationship Id="rId30" Type="http://schemas.openxmlformats.org/officeDocument/2006/relationships/customXml" Target="../ink/ink15.xml"/><Relationship Id="rId3" Type="http://schemas.openxmlformats.org/officeDocument/2006/relationships/image" Target="../media/image3.png"/><Relationship Id="rId29" Type="http://schemas.openxmlformats.org/officeDocument/2006/relationships/image" Target="../media/image16.png"/><Relationship Id="rId286" Type="http://schemas.openxmlformats.org/officeDocument/2006/relationships/slideLayout" Target="../slideLayouts/slideLayout2.xml"/><Relationship Id="rId285" Type="http://schemas.openxmlformats.org/officeDocument/2006/relationships/image" Target="../media/image144.png"/><Relationship Id="rId284" Type="http://schemas.openxmlformats.org/officeDocument/2006/relationships/customXml" Target="../ink/ink142.xml"/><Relationship Id="rId283" Type="http://schemas.openxmlformats.org/officeDocument/2006/relationships/image" Target="../media/image143.png"/><Relationship Id="rId282" Type="http://schemas.openxmlformats.org/officeDocument/2006/relationships/customXml" Target="../ink/ink141.xml"/><Relationship Id="rId281" Type="http://schemas.openxmlformats.org/officeDocument/2006/relationships/image" Target="../media/image142.png"/><Relationship Id="rId280" Type="http://schemas.openxmlformats.org/officeDocument/2006/relationships/customXml" Target="../ink/ink140.xml"/><Relationship Id="rId28" Type="http://schemas.openxmlformats.org/officeDocument/2006/relationships/customXml" Target="../ink/ink14.xml"/><Relationship Id="rId279" Type="http://schemas.openxmlformats.org/officeDocument/2006/relationships/image" Target="../media/image141.png"/><Relationship Id="rId278" Type="http://schemas.openxmlformats.org/officeDocument/2006/relationships/customXml" Target="../ink/ink139.xml"/><Relationship Id="rId277" Type="http://schemas.openxmlformats.org/officeDocument/2006/relationships/image" Target="../media/image140.png"/><Relationship Id="rId276" Type="http://schemas.openxmlformats.org/officeDocument/2006/relationships/customXml" Target="../ink/ink138.xml"/><Relationship Id="rId275" Type="http://schemas.openxmlformats.org/officeDocument/2006/relationships/image" Target="../media/image139.png"/><Relationship Id="rId274" Type="http://schemas.openxmlformats.org/officeDocument/2006/relationships/customXml" Target="../ink/ink137.xml"/><Relationship Id="rId273" Type="http://schemas.openxmlformats.org/officeDocument/2006/relationships/image" Target="../media/image138.png"/><Relationship Id="rId272" Type="http://schemas.openxmlformats.org/officeDocument/2006/relationships/customXml" Target="../ink/ink136.xml"/><Relationship Id="rId271" Type="http://schemas.openxmlformats.org/officeDocument/2006/relationships/image" Target="../media/image137.png"/><Relationship Id="rId270" Type="http://schemas.openxmlformats.org/officeDocument/2006/relationships/customXml" Target="../ink/ink135.xml"/><Relationship Id="rId27" Type="http://schemas.openxmlformats.org/officeDocument/2006/relationships/image" Target="../media/image15.png"/><Relationship Id="rId269" Type="http://schemas.openxmlformats.org/officeDocument/2006/relationships/image" Target="../media/image136.png"/><Relationship Id="rId268" Type="http://schemas.openxmlformats.org/officeDocument/2006/relationships/customXml" Target="../ink/ink134.xml"/><Relationship Id="rId267" Type="http://schemas.openxmlformats.org/officeDocument/2006/relationships/image" Target="../media/image135.png"/><Relationship Id="rId266" Type="http://schemas.openxmlformats.org/officeDocument/2006/relationships/customXml" Target="../ink/ink133.xml"/><Relationship Id="rId265" Type="http://schemas.openxmlformats.org/officeDocument/2006/relationships/image" Target="../media/image134.png"/><Relationship Id="rId264" Type="http://schemas.openxmlformats.org/officeDocument/2006/relationships/customXml" Target="../ink/ink132.xml"/><Relationship Id="rId263" Type="http://schemas.openxmlformats.org/officeDocument/2006/relationships/image" Target="../media/image133.png"/><Relationship Id="rId262" Type="http://schemas.openxmlformats.org/officeDocument/2006/relationships/customXml" Target="../ink/ink131.xml"/><Relationship Id="rId261" Type="http://schemas.openxmlformats.org/officeDocument/2006/relationships/image" Target="../media/image132.png"/><Relationship Id="rId260" Type="http://schemas.openxmlformats.org/officeDocument/2006/relationships/customXml" Target="../ink/ink130.xml"/><Relationship Id="rId26" Type="http://schemas.openxmlformats.org/officeDocument/2006/relationships/customXml" Target="../ink/ink13.xml"/><Relationship Id="rId259" Type="http://schemas.openxmlformats.org/officeDocument/2006/relationships/image" Target="../media/image131.png"/><Relationship Id="rId258" Type="http://schemas.openxmlformats.org/officeDocument/2006/relationships/customXml" Target="../ink/ink129.xml"/><Relationship Id="rId257" Type="http://schemas.openxmlformats.org/officeDocument/2006/relationships/image" Target="../media/image130.png"/><Relationship Id="rId256" Type="http://schemas.openxmlformats.org/officeDocument/2006/relationships/customXml" Target="../ink/ink128.xml"/><Relationship Id="rId255" Type="http://schemas.openxmlformats.org/officeDocument/2006/relationships/image" Target="../media/image129.png"/><Relationship Id="rId254" Type="http://schemas.openxmlformats.org/officeDocument/2006/relationships/customXml" Target="../ink/ink127.xml"/><Relationship Id="rId253" Type="http://schemas.openxmlformats.org/officeDocument/2006/relationships/image" Target="../media/image128.png"/><Relationship Id="rId252" Type="http://schemas.openxmlformats.org/officeDocument/2006/relationships/customXml" Target="../ink/ink126.xml"/><Relationship Id="rId251" Type="http://schemas.openxmlformats.org/officeDocument/2006/relationships/image" Target="../media/image127.png"/><Relationship Id="rId250" Type="http://schemas.openxmlformats.org/officeDocument/2006/relationships/customXml" Target="../ink/ink125.xml"/><Relationship Id="rId25" Type="http://schemas.openxmlformats.org/officeDocument/2006/relationships/image" Target="../media/image14.png"/><Relationship Id="rId249" Type="http://schemas.openxmlformats.org/officeDocument/2006/relationships/image" Target="../media/image126.png"/><Relationship Id="rId248" Type="http://schemas.openxmlformats.org/officeDocument/2006/relationships/customXml" Target="../ink/ink124.xml"/><Relationship Id="rId247" Type="http://schemas.openxmlformats.org/officeDocument/2006/relationships/image" Target="../media/image125.png"/><Relationship Id="rId246" Type="http://schemas.openxmlformats.org/officeDocument/2006/relationships/customXml" Target="../ink/ink123.xml"/><Relationship Id="rId245" Type="http://schemas.openxmlformats.org/officeDocument/2006/relationships/image" Target="../media/image124.png"/><Relationship Id="rId244" Type="http://schemas.openxmlformats.org/officeDocument/2006/relationships/customXml" Target="../ink/ink122.xml"/><Relationship Id="rId243" Type="http://schemas.openxmlformats.org/officeDocument/2006/relationships/image" Target="../media/image123.png"/><Relationship Id="rId242" Type="http://schemas.openxmlformats.org/officeDocument/2006/relationships/customXml" Target="../ink/ink121.xml"/><Relationship Id="rId241" Type="http://schemas.openxmlformats.org/officeDocument/2006/relationships/image" Target="../media/image122.png"/><Relationship Id="rId240" Type="http://schemas.openxmlformats.org/officeDocument/2006/relationships/customXml" Target="../ink/ink120.xml"/><Relationship Id="rId24" Type="http://schemas.openxmlformats.org/officeDocument/2006/relationships/customXml" Target="../ink/ink12.xml"/><Relationship Id="rId239" Type="http://schemas.openxmlformats.org/officeDocument/2006/relationships/image" Target="../media/image121.png"/><Relationship Id="rId238" Type="http://schemas.openxmlformats.org/officeDocument/2006/relationships/customXml" Target="../ink/ink119.xml"/><Relationship Id="rId237" Type="http://schemas.openxmlformats.org/officeDocument/2006/relationships/image" Target="../media/image120.png"/><Relationship Id="rId236" Type="http://schemas.openxmlformats.org/officeDocument/2006/relationships/customXml" Target="../ink/ink118.xml"/><Relationship Id="rId235" Type="http://schemas.openxmlformats.org/officeDocument/2006/relationships/image" Target="../media/image119.png"/><Relationship Id="rId234" Type="http://schemas.openxmlformats.org/officeDocument/2006/relationships/customXml" Target="../ink/ink117.xml"/><Relationship Id="rId233" Type="http://schemas.openxmlformats.org/officeDocument/2006/relationships/image" Target="../media/image118.png"/><Relationship Id="rId232" Type="http://schemas.openxmlformats.org/officeDocument/2006/relationships/customXml" Target="../ink/ink116.xml"/><Relationship Id="rId231" Type="http://schemas.openxmlformats.org/officeDocument/2006/relationships/image" Target="../media/image117.png"/><Relationship Id="rId230" Type="http://schemas.openxmlformats.org/officeDocument/2006/relationships/customXml" Target="../ink/ink115.xml"/><Relationship Id="rId23" Type="http://schemas.openxmlformats.org/officeDocument/2006/relationships/image" Target="../media/image13.png"/><Relationship Id="rId229" Type="http://schemas.openxmlformats.org/officeDocument/2006/relationships/image" Target="../media/image116.png"/><Relationship Id="rId228" Type="http://schemas.openxmlformats.org/officeDocument/2006/relationships/customXml" Target="../ink/ink114.xml"/><Relationship Id="rId227" Type="http://schemas.openxmlformats.org/officeDocument/2006/relationships/image" Target="../media/image115.png"/><Relationship Id="rId226" Type="http://schemas.openxmlformats.org/officeDocument/2006/relationships/customXml" Target="../ink/ink113.xml"/><Relationship Id="rId225" Type="http://schemas.openxmlformats.org/officeDocument/2006/relationships/image" Target="../media/image114.png"/><Relationship Id="rId224" Type="http://schemas.openxmlformats.org/officeDocument/2006/relationships/customXml" Target="../ink/ink112.xml"/><Relationship Id="rId223" Type="http://schemas.openxmlformats.org/officeDocument/2006/relationships/image" Target="../media/image113.png"/><Relationship Id="rId222" Type="http://schemas.openxmlformats.org/officeDocument/2006/relationships/customXml" Target="../ink/ink111.xml"/><Relationship Id="rId221" Type="http://schemas.openxmlformats.org/officeDocument/2006/relationships/image" Target="../media/image112.png"/><Relationship Id="rId220" Type="http://schemas.openxmlformats.org/officeDocument/2006/relationships/customXml" Target="../ink/ink110.xml"/><Relationship Id="rId22" Type="http://schemas.openxmlformats.org/officeDocument/2006/relationships/customXml" Target="../ink/ink11.xml"/><Relationship Id="rId219" Type="http://schemas.openxmlformats.org/officeDocument/2006/relationships/image" Target="../media/image111.png"/><Relationship Id="rId218" Type="http://schemas.openxmlformats.org/officeDocument/2006/relationships/customXml" Target="../ink/ink109.xml"/><Relationship Id="rId217" Type="http://schemas.openxmlformats.org/officeDocument/2006/relationships/image" Target="../media/image110.png"/><Relationship Id="rId216" Type="http://schemas.openxmlformats.org/officeDocument/2006/relationships/customXml" Target="../ink/ink108.xml"/><Relationship Id="rId215" Type="http://schemas.openxmlformats.org/officeDocument/2006/relationships/image" Target="../media/image109.png"/><Relationship Id="rId214" Type="http://schemas.openxmlformats.org/officeDocument/2006/relationships/customXml" Target="../ink/ink107.xml"/><Relationship Id="rId213" Type="http://schemas.openxmlformats.org/officeDocument/2006/relationships/image" Target="../media/image108.png"/><Relationship Id="rId212" Type="http://schemas.openxmlformats.org/officeDocument/2006/relationships/customXml" Target="../ink/ink106.xml"/><Relationship Id="rId211" Type="http://schemas.openxmlformats.org/officeDocument/2006/relationships/image" Target="../media/image107.png"/><Relationship Id="rId210" Type="http://schemas.openxmlformats.org/officeDocument/2006/relationships/customXml" Target="../ink/ink105.xml"/><Relationship Id="rId21" Type="http://schemas.openxmlformats.org/officeDocument/2006/relationships/image" Target="../media/image12.png"/><Relationship Id="rId209" Type="http://schemas.openxmlformats.org/officeDocument/2006/relationships/image" Target="../media/image106.png"/><Relationship Id="rId208" Type="http://schemas.openxmlformats.org/officeDocument/2006/relationships/customXml" Target="../ink/ink104.xml"/><Relationship Id="rId207" Type="http://schemas.openxmlformats.org/officeDocument/2006/relationships/image" Target="../media/image105.png"/><Relationship Id="rId206" Type="http://schemas.openxmlformats.org/officeDocument/2006/relationships/customXml" Target="../ink/ink103.xml"/><Relationship Id="rId205" Type="http://schemas.openxmlformats.org/officeDocument/2006/relationships/image" Target="../media/image104.png"/><Relationship Id="rId204" Type="http://schemas.openxmlformats.org/officeDocument/2006/relationships/customXml" Target="../ink/ink102.xml"/><Relationship Id="rId203" Type="http://schemas.openxmlformats.org/officeDocument/2006/relationships/image" Target="../media/image103.png"/><Relationship Id="rId202" Type="http://schemas.openxmlformats.org/officeDocument/2006/relationships/customXml" Target="../ink/ink101.xml"/><Relationship Id="rId201" Type="http://schemas.openxmlformats.org/officeDocument/2006/relationships/image" Target="../media/image102.png"/><Relationship Id="rId200" Type="http://schemas.openxmlformats.org/officeDocument/2006/relationships/customXml" Target="../ink/ink100.xml"/><Relationship Id="rId20" Type="http://schemas.openxmlformats.org/officeDocument/2006/relationships/customXml" Target="../ink/ink10.xml"/><Relationship Id="rId2" Type="http://schemas.openxmlformats.org/officeDocument/2006/relationships/customXml" Target="../ink/ink1.xml"/><Relationship Id="rId199" Type="http://schemas.openxmlformats.org/officeDocument/2006/relationships/image" Target="../media/image101.png"/><Relationship Id="rId198" Type="http://schemas.openxmlformats.org/officeDocument/2006/relationships/customXml" Target="../ink/ink99.xml"/><Relationship Id="rId197" Type="http://schemas.openxmlformats.org/officeDocument/2006/relationships/image" Target="../media/image100.png"/><Relationship Id="rId196" Type="http://schemas.openxmlformats.org/officeDocument/2006/relationships/customXml" Target="../ink/ink98.xml"/><Relationship Id="rId195" Type="http://schemas.openxmlformats.org/officeDocument/2006/relationships/image" Target="../media/image99.png"/><Relationship Id="rId194" Type="http://schemas.openxmlformats.org/officeDocument/2006/relationships/customXml" Target="../ink/ink97.xml"/><Relationship Id="rId193" Type="http://schemas.openxmlformats.org/officeDocument/2006/relationships/image" Target="../media/image98.png"/><Relationship Id="rId192" Type="http://schemas.openxmlformats.org/officeDocument/2006/relationships/customXml" Target="../ink/ink96.xml"/><Relationship Id="rId191" Type="http://schemas.openxmlformats.org/officeDocument/2006/relationships/image" Target="../media/image97.png"/><Relationship Id="rId190" Type="http://schemas.openxmlformats.org/officeDocument/2006/relationships/customXml" Target="../ink/ink95.xml"/><Relationship Id="rId19" Type="http://schemas.openxmlformats.org/officeDocument/2006/relationships/image" Target="../media/image11.png"/><Relationship Id="rId189" Type="http://schemas.openxmlformats.org/officeDocument/2006/relationships/image" Target="../media/image96.png"/><Relationship Id="rId188" Type="http://schemas.openxmlformats.org/officeDocument/2006/relationships/customXml" Target="../ink/ink94.xml"/><Relationship Id="rId187" Type="http://schemas.openxmlformats.org/officeDocument/2006/relationships/image" Target="../media/image95.png"/><Relationship Id="rId186" Type="http://schemas.openxmlformats.org/officeDocument/2006/relationships/customXml" Target="../ink/ink93.xml"/><Relationship Id="rId185" Type="http://schemas.openxmlformats.org/officeDocument/2006/relationships/image" Target="../media/image94.png"/><Relationship Id="rId184" Type="http://schemas.openxmlformats.org/officeDocument/2006/relationships/customXml" Target="../ink/ink92.xml"/><Relationship Id="rId183" Type="http://schemas.openxmlformats.org/officeDocument/2006/relationships/image" Target="../media/image93.png"/><Relationship Id="rId182" Type="http://schemas.openxmlformats.org/officeDocument/2006/relationships/customXml" Target="../ink/ink91.xml"/><Relationship Id="rId181" Type="http://schemas.openxmlformats.org/officeDocument/2006/relationships/image" Target="../media/image92.png"/><Relationship Id="rId180" Type="http://schemas.openxmlformats.org/officeDocument/2006/relationships/customXml" Target="../ink/ink90.xml"/><Relationship Id="rId18" Type="http://schemas.openxmlformats.org/officeDocument/2006/relationships/customXml" Target="../ink/ink9.xml"/><Relationship Id="rId179" Type="http://schemas.openxmlformats.org/officeDocument/2006/relationships/image" Target="../media/image91.png"/><Relationship Id="rId178" Type="http://schemas.openxmlformats.org/officeDocument/2006/relationships/customXml" Target="../ink/ink89.xml"/><Relationship Id="rId177" Type="http://schemas.openxmlformats.org/officeDocument/2006/relationships/image" Target="../media/image90.png"/><Relationship Id="rId176" Type="http://schemas.openxmlformats.org/officeDocument/2006/relationships/customXml" Target="../ink/ink88.xml"/><Relationship Id="rId175" Type="http://schemas.openxmlformats.org/officeDocument/2006/relationships/image" Target="../media/image89.png"/><Relationship Id="rId174" Type="http://schemas.openxmlformats.org/officeDocument/2006/relationships/customXml" Target="../ink/ink87.xml"/><Relationship Id="rId173" Type="http://schemas.openxmlformats.org/officeDocument/2006/relationships/image" Target="../media/image88.png"/><Relationship Id="rId172" Type="http://schemas.openxmlformats.org/officeDocument/2006/relationships/customXml" Target="../ink/ink86.xml"/><Relationship Id="rId171" Type="http://schemas.openxmlformats.org/officeDocument/2006/relationships/image" Target="../media/image87.png"/><Relationship Id="rId170" Type="http://schemas.openxmlformats.org/officeDocument/2006/relationships/customXml" Target="../ink/ink85.xml"/><Relationship Id="rId17" Type="http://schemas.openxmlformats.org/officeDocument/2006/relationships/image" Target="../media/image10.png"/><Relationship Id="rId169" Type="http://schemas.openxmlformats.org/officeDocument/2006/relationships/image" Target="../media/image86.png"/><Relationship Id="rId168" Type="http://schemas.openxmlformats.org/officeDocument/2006/relationships/customXml" Target="../ink/ink84.xml"/><Relationship Id="rId167" Type="http://schemas.openxmlformats.org/officeDocument/2006/relationships/image" Target="../media/image85.png"/><Relationship Id="rId166" Type="http://schemas.openxmlformats.org/officeDocument/2006/relationships/customXml" Target="../ink/ink83.xml"/><Relationship Id="rId165" Type="http://schemas.openxmlformats.org/officeDocument/2006/relationships/image" Target="../media/image84.png"/><Relationship Id="rId164" Type="http://schemas.openxmlformats.org/officeDocument/2006/relationships/customXml" Target="../ink/ink82.xml"/><Relationship Id="rId163" Type="http://schemas.openxmlformats.org/officeDocument/2006/relationships/image" Target="../media/image83.png"/><Relationship Id="rId162" Type="http://schemas.openxmlformats.org/officeDocument/2006/relationships/customXml" Target="../ink/ink81.xml"/><Relationship Id="rId161" Type="http://schemas.openxmlformats.org/officeDocument/2006/relationships/image" Target="../media/image82.png"/><Relationship Id="rId160" Type="http://schemas.openxmlformats.org/officeDocument/2006/relationships/customXml" Target="../ink/ink80.xml"/><Relationship Id="rId16" Type="http://schemas.openxmlformats.org/officeDocument/2006/relationships/customXml" Target="../ink/ink8.xml"/><Relationship Id="rId159" Type="http://schemas.openxmlformats.org/officeDocument/2006/relationships/image" Target="../media/image81.png"/><Relationship Id="rId158" Type="http://schemas.openxmlformats.org/officeDocument/2006/relationships/customXml" Target="../ink/ink79.xml"/><Relationship Id="rId157" Type="http://schemas.openxmlformats.org/officeDocument/2006/relationships/image" Target="../media/image80.png"/><Relationship Id="rId156" Type="http://schemas.openxmlformats.org/officeDocument/2006/relationships/customXml" Target="../ink/ink78.xml"/><Relationship Id="rId155" Type="http://schemas.openxmlformats.org/officeDocument/2006/relationships/image" Target="../media/image79.png"/><Relationship Id="rId154" Type="http://schemas.openxmlformats.org/officeDocument/2006/relationships/customXml" Target="../ink/ink77.xml"/><Relationship Id="rId153" Type="http://schemas.openxmlformats.org/officeDocument/2006/relationships/image" Target="../media/image78.png"/><Relationship Id="rId152" Type="http://schemas.openxmlformats.org/officeDocument/2006/relationships/customXml" Target="../ink/ink76.xml"/><Relationship Id="rId151" Type="http://schemas.openxmlformats.org/officeDocument/2006/relationships/image" Target="../media/image77.png"/><Relationship Id="rId150" Type="http://schemas.openxmlformats.org/officeDocument/2006/relationships/customXml" Target="../ink/ink75.xml"/><Relationship Id="rId15" Type="http://schemas.openxmlformats.org/officeDocument/2006/relationships/image" Target="../media/image9.png"/><Relationship Id="rId149" Type="http://schemas.openxmlformats.org/officeDocument/2006/relationships/image" Target="../media/image76.png"/><Relationship Id="rId148" Type="http://schemas.openxmlformats.org/officeDocument/2006/relationships/customXml" Target="../ink/ink74.xml"/><Relationship Id="rId147" Type="http://schemas.openxmlformats.org/officeDocument/2006/relationships/image" Target="../media/image75.png"/><Relationship Id="rId146" Type="http://schemas.openxmlformats.org/officeDocument/2006/relationships/customXml" Target="../ink/ink73.xml"/><Relationship Id="rId145" Type="http://schemas.openxmlformats.org/officeDocument/2006/relationships/image" Target="../media/image74.png"/><Relationship Id="rId144" Type="http://schemas.openxmlformats.org/officeDocument/2006/relationships/customXml" Target="../ink/ink72.xml"/><Relationship Id="rId143" Type="http://schemas.openxmlformats.org/officeDocument/2006/relationships/image" Target="../media/image73.png"/><Relationship Id="rId142" Type="http://schemas.openxmlformats.org/officeDocument/2006/relationships/customXml" Target="../ink/ink71.xml"/><Relationship Id="rId141" Type="http://schemas.openxmlformats.org/officeDocument/2006/relationships/image" Target="../media/image72.png"/><Relationship Id="rId140" Type="http://schemas.openxmlformats.org/officeDocument/2006/relationships/customXml" Target="../ink/ink70.xml"/><Relationship Id="rId14" Type="http://schemas.openxmlformats.org/officeDocument/2006/relationships/customXml" Target="../ink/ink7.xml"/><Relationship Id="rId139" Type="http://schemas.openxmlformats.org/officeDocument/2006/relationships/image" Target="../media/image71.png"/><Relationship Id="rId138" Type="http://schemas.openxmlformats.org/officeDocument/2006/relationships/customXml" Target="../ink/ink69.xml"/><Relationship Id="rId137" Type="http://schemas.openxmlformats.org/officeDocument/2006/relationships/image" Target="../media/image70.png"/><Relationship Id="rId136" Type="http://schemas.openxmlformats.org/officeDocument/2006/relationships/customXml" Target="../ink/ink68.xml"/><Relationship Id="rId135" Type="http://schemas.openxmlformats.org/officeDocument/2006/relationships/image" Target="../media/image69.png"/><Relationship Id="rId134" Type="http://schemas.openxmlformats.org/officeDocument/2006/relationships/customXml" Target="../ink/ink67.xml"/><Relationship Id="rId133" Type="http://schemas.openxmlformats.org/officeDocument/2006/relationships/image" Target="../media/image68.png"/><Relationship Id="rId132" Type="http://schemas.openxmlformats.org/officeDocument/2006/relationships/customXml" Target="../ink/ink66.xml"/><Relationship Id="rId131" Type="http://schemas.openxmlformats.org/officeDocument/2006/relationships/image" Target="../media/image67.png"/><Relationship Id="rId130" Type="http://schemas.openxmlformats.org/officeDocument/2006/relationships/customXml" Target="../ink/ink65.xml"/><Relationship Id="rId13" Type="http://schemas.openxmlformats.org/officeDocument/2006/relationships/image" Target="../media/image8.png"/><Relationship Id="rId129" Type="http://schemas.openxmlformats.org/officeDocument/2006/relationships/image" Target="../media/image66.png"/><Relationship Id="rId128" Type="http://schemas.openxmlformats.org/officeDocument/2006/relationships/customXml" Target="../ink/ink64.xml"/><Relationship Id="rId127" Type="http://schemas.openxmlformats.org/officeDocument/2006/relationships/image" Target="../media/image65.png"/><Relationship Id="rId126" Type="http://schemas.openxmlformats.org/officeDocument/2006/relationships/customXml" Target="../ink/ink63.xml"/><Relationship Id="rId125" Type="http://schemas.openxmlformats.org/officeDocument/2006/relationships/image" Target="../media/image64.png"/><Relationship Id="rId124" Type="http://schemas.openxmlformats.org/officeDocument/2006/relationships/customXml" Target="../ink/ink62.xml"/><Relationship Id="rId123" Type="http://schemas.openxmlformats.org/officeDocument/2006/relationships/image" Target="../media/image63.png"/><Relationship Id="rId122" Type="http://schemas.openxmlformats.org/officeDocument/2006/relationships/customXml" Target="../ink/ink61.xml"/><Relationship Id="rId121" Type="http://schemas.openxmlformats.org/officeDocument/2006/relationships/image" Target="../media/image62.png"/><Relationship Id="rId120" Type="http://schemas.openxmlformats.org/officeDocument/2006/relationships/customXml" Target="../ink/ink60.xml"/><Relationship Id="rId12" Type="http://schemas.openxmlformats.org/officeDocument/2006/relationships/customXml" Target="../ink/ink6.xml"/><Relationship Id="rId119" Type="http://schemas.openxmlformats.org/officeDocument/2006/relationships/image" Target="../media/image61.png"/><Relationship Id="rId118" Type="http://schemas.openxmlformats.org/officeDocument/2006/relationships/customXml" Target="../ink/ink59.xml"/><Relationship Id="rId117" Type="http://schemas.openxmlformats.org/officeDocument/2006/relationships/image" Target="../media/image60.png"/><Relationship Id="rId116" Type="http://schemas.openxmlformats.org/officeDocument/2006/relationships/customXml" Target="../ink/ink58.xml"/><Relationship Id="rId115" Type="http://schemas.openxmlformats.org/officeDocument/2006/relationships/image" Target="../media/image59.png"/><Relationship Id="rId114" Type="http://schemas.openxmlformats.org/officeDocument/2006/relationships/customXml" Target="../ink/ink57.xml"/><Relationship Id="rId113" Type="http://schemas.openxmlformats.org/officeDocument/2006/relationships/image" Target="../media/image58.png"/><Relationship Id="rId112" Type="http://schemas.openxmlformats.org/officeDocument/2006/relationships/customXml" Target="../ink/ink56.xml"/><Relationship Id="rId111" Type="http://schemas.openxmlformats.org/officeDocument/2006/relationships/image" Target="../media/image57.png"/><Relationship Id="rId110" Type="http://schemas.openxmlformats.org/officeDocument/2006/relationships/customXml" Target="../ink/ink55.xml"/><Relationship Id="rId11" Type="http://schemas.openxmlformats.org/officeDocument/2006/relationships/image" Target="../media/image7.png"/><Relationship Id="rId109" Type="http://schemas.openxmlformats.org/officeDocument/2006/relationships/image" Target="../media/image56.png"/><Relationship Id="rId108" Type="http://schemas.openxmlformats.org/officeDocument/2006/relationships/customXml" Target="../ink/ink54.xml"/><Relationship Id="rId107" Type="http://schemas.openxmlformats.org/officeDocument/2006/relationships/image" Target="../media/image55.png"/><Relationship Id="rId106" Type="http://schemas.openxmlformats.org/officeDocument/2006/relationships/customXml" Target="../ink/ink53.xml"/><Relationship Id="rId105" Type="http://schemas.openxmlformats.org/officeDocument/2006/relationships/image" Target="../media/image54.png"/><Relationship Id="rId104" Type="http://schemas.openxmlformats.org/officeDocument/2006/relationships/customXml" Target="../ink/ink52.xml"/><Relationship Id="rId103" Type="http://schemas.openxmlformats.org/officeDocument/2006/relationships/image" Target="../media/image53.png"/><Relationship Id="rId102" Type="http://schemas.openxmlformats.org/officeDocument/2006/relationships/customXml" Target="../ink/ink51.xml"/><Relationship Id="rId101" Type="http://schemas.openxmlformats.org/officeDocument/2006/relationships/image" Target="../media/image52.png"/><Relationship Id="rId100" Type="http://schemas.openxmlformats.org/officeDocument/2006/relationships/customXml" Target="../ink/ink50.xml"/><Relationship Id="rId10" Type="http://schemas.openxmlformats.org/officeDocument/2006/relationships/customXml" Target="../ink/ink5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customXml" Target="../ink/ink146.xml"/><Relationship Id="rId7" Type="http://schemas.openxmlformats.org/officeDocument/2006/relationships/image" Target="../media/image148.png"/><Relationship Id="rId6" Type="http://schemas.openxmlformats.org/officeDocument/2006/relationships/customXml" Target="../ink/ink145.xml"/><Relationship Id="rId5" Type="http://schemas.openxmlformats.org/officeDocument/2006/relationships/image" Target="../media/image147.png"/><Relationship Id="rId4" Type="http://schemas.openxmlformats.org/officeDocument/2006/relationships/customXml" Target="../ink/ink144.xml"/><Relationship Id="rId3" Type="http://schemas.openxmlformats.org/officeDocument/2006/relationships/image" Target="../media/image146.png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154.png"/><Relationship Id="rId20" Type="http://schemas.openxmlformats.org/officeDocument/2006/relationships/customXml" Target="../ink/ink152.xml"/><Relationship Id="rId2" Type="http://schemas.openxmlformats.org/officeDocument/2006/relationships/customXml" Target="../ink/ink143.xml"/><Relationship Id="rId19" Type="http://schemas.openxmlformats.org/officeDocument/2006/relationships/image" Target="../media/image153.png"/><Relationship Id="rId18" Type="http://schemas.openxmlformats.org/officeDocument/2006/relationships/customXml" Target="../ink/ink151.xml"/><Relationship Id="rId17" Type="http://schemas.openxmlformats.org/officeDocument/2006/relationships/image" Target="../media/image152.png"/><Relationship Id="rId16" Type="http://schemas.openxmlformats.org/officeDocument/2006/relationships/customXml" Target="../ink/ink150.xml"/><Relationship Id="rId15" Type="http://schemas.openxmlformats.org/officeDocument/2006/relationships/image" Target="../media/image151.png"/><Relationship Id="rId14" Type="http://schemas.openxmlformats.org/officeDocument/2006/relationships/customXml" Target="../ink/ink149.xml"/><Relationship Id="rId13" Type="http://schemas.openxmlformats.org/officeDocument/2006/relationships/image" Target="../media/image150.png"/><Relationship Id="rId12" Type="http://schemas.openxmlformats.org/officeDocument/2006/relationships/customXml" Target="../ink/ink148.xml"/><Relationship Id="rId11" Type="http://schemas.openxmlformats.org/officeDocument/2006/relationships/image" Target="../media/image149.png"/><Relationship Id="rId10" Type="http://schemas.openxmlformats.org/officeDocument/2006/relationships/customXml" Target="../ink/ink147.xml"/><Relationship Id="rId1" Type="http://schemas.openxmlformats.org/officeDocument/2006/relationships/image" Target="../media/image145.png"/></Relationships>
</file>

<file path=ppt/slides/_rels/slide4.xml.rels><?xml version="1.0" encoding="UTF-8" standalone="yes"?>
<Relationships xmlns="http://schemas.openxmlformats.org/package/2006/relationships"><Relationship Id="rId99" Type="http://schemas.openxmlformats.org/officeDocument/2006/relationships/image" Target="../media/image204.png"/><Relationship Id="rId98" Type="http://schemas.openxmlformats.org/officeDocument/2006/relationships/customXml" Target="../ink/ink201.xml"/><Relationship Id="rId97" Type="http://schemas.openxmlformats.org/officeDocument/2006/relationships/image" Target="../media/image203.png"/><Relationship Id="rId96" Type="http://schemas.openxmlformats.org/officeDocument/2006/relationships/customXml" Target="../ink/ink200.xml"/><Relationship Id="rId95" Type="http://schemas.openxmlformats.org/officeDocument/2006/relationships/image" Target="../media/image202.png"/><Relationship Id="rId94" Type="http://schemas.openxmlformats.org/officeDocument/2006/relationships/customXml" Target="../ink/ink199.xml"/><Relationship Id="rId93" Type="http://schemas.openxmlformats.org/officeDocument/2006/relationships/image" Target="../media/image201.png"/><Relationship Id="rId92" Type="http://schemas.openxmlformats.org/officeDocument/2006/relationships/customXml" Target="../ink/ink198.xml"/><Relationship Id="rId91" Type="http://schemas.openxmlformats.org/officeDocument/2006/relationships/image" Target="../media/image200.png"/><Relationship Id="rId90" Type="http://schemas.openxmlformats.org/officeDocument/2006/relationships/customXml" Target="../ink/ink197.xml"/><Relationship Id="rId9" Type="http://schemas.openxmlformats.org/officeDocument/2006/relationships/image" Target="../media/image159.png"/><Relationship Id="rId89" Type="http://schemas.openxmlformats.org/officeDocument/2006/relationships/image" Target="../media/image199.png"/><Relationship Id="rId88" Type="http://schemas.openxmlformats.org/officeDocument/2006/relationships/customXml" Target="../ink/ink196.xml"/><Relationship Id="rId87" Type="http://schemas.openxmlformats.org/officeDocument/2006/relationships/image" Target="../media/image198.png"/><Relationship Id="rId86" Type="http://schemas.openxmlformats.org/officeDocument/2006/relationships/customXml" Target="../ink/ink195.xml"/><Relationship Id="rId85" Type="http://schemas.openxmlformats.org/officeDocument/2006/relationships/image" Target="../media/image197.png"/><Relationship Id="rId84" Type="http://schemas.openxmlformats.org/officeDocument/2006/relationships/customXml" Target="../ink/ink194.xml"/><Relationship Id="rId83" Type="http://schemas.openxmlformats.org/officeDocument/2006/relationships/image" Target="../media/image196.png"/><Relationship Id="rId82" Type="http://schemas.openxmlformats.org/officeDocument/2006/relationships/customXml" Target="../ink/ink193.xml"/><Relationship Id="rId81" Type="http://schemas.openxmlformats.org/officeDocument/2006/relationships/image" Target="../media/image195.png"/><Relationship Id="rId80" Type="http://schemas.openxmlformats.org/officeDocument/2006/relationships/customXml" Target="../ink/ink192.xml"/><Relationship Id="rId8" Type="http://schemas.openxmlformats.org/officeDocument/2006/relationships/customXml" Target="../ink/ink156.xml"/><Relationship Id="rId79" Type="http://schemas.openxmlformats.org/officeDocument/2006/relationships/image" Target="../media/image194.png"/><Relationship Id="rId78" Type="http://schemas.openxmlformats.org/officeDocument/2006/relationships/customXml" Target="../ink/ink191.xml"/><Relationship Id="rId77" Type="http://schemas.openxmlformats.org/officeDocument/2006/relationships/image" Target="../media/image193.png"/><Relationship Id="rId76" Type="http://schemas.openxmlformats.org/officeDocument/2006/relationships/customXml" Target="../ink/ink190.xml"/><Relationship Id="rId75" Type="http://schemas.openxmlformats.org/officeDocument/2006/relationships/image" Target="../media/image192.png"/><Relationship Id="rId74" Type="http://schemas.openxmlformats.org/officeDocument/2006/relationships/customXml" Target="../ink/ink189.xml"/><Relationship Id="rId73" Type="http://schemas.openxmlformats.org/officeDocument/2006/relationships/image" Target="../media/image191.png"/><Relationship Id="rId72" Type="http://schemas.openxmlformats.org/officeDocument/2006/relationships/customXml" Target="../ink/ink188.xml"/><Relationship Id="rId71" Type="http://schemas.openxmlformats.org/officeDocument/2006/relationships/image" Target="../media/image190.png"/><Relationship Id="rId70" Type="http://schemas.openxmlformats.org/officeDocument/2006/relationships/customXml" Target="../ink/ink187.xml"/><Relationship Id="rId7" Type="http://schemas.openxmlformats.org/officeDocument/2006/relationships/image" Target="../media/image158.png"/><Relationship Id="rId69" Type="http://schemas.openxmlformats.org/officeDocument/2006/relationships/image" Target="../media/image189.png"/><Relationship Id="rId68" Type="http://schemas.openxmlformats.org/officeDocument/2006/relationships/customXml" Target="../ink/ink186.xml"/><Relationship Id="rId67" Type="http://schemas.openxmlformats.org/officeDocument/2006/relationships/image" Target="../media/image188.png"/><Relationship Id="rId66" Type="http://schemas.openxmlformats.org/officeDocument/2006/relationships/customXml" Target="../ink/ink185.xml"/><Relationship Id="rId65" Type="http://schemas.openxmlformats.org/officeDocument/2006/relationships/image" Target="../media/image187.png"/><Relationship Id="rId64" Type="http://schemas.openxmlformats.org/officeDocument/2006/relationships/customXml" Target="../ink/ink184.xml"/><Relationship Id="rId63" Type="http://schemas.openxmlformats.org/officeDocument/2006/relationships/image" Target="../media/image186.png"/><Relationship Id="rId62" Type="http://schemas.openxmlformats.org/officeDocument/2006/relationships/customXml" Target="../ink/ink183.xml"/><Relationship Id="rId61" Type="http://schemas.openxmlformats.org/officeDocument/2006/relationships/image" Target="../media/image185.png"/><Relationship Id="rId60" Type="http://schemas.openxmlformats.org/officeDocument/2006/relationships/customXml" Target="../ink/ink182.xml"/><Relationship Id="rId6" Type="http://schemas.openxmlformats.org/officeDocument/2006/relationships/customXml" Target="../ink/ink155.xml"/><Relationship Id="rId59" Type="http://schemas.openxmlformats.org/officeDocument/2006/relationships/image" Target="../media/image184.png"/><Relationship Id="rId58" Type="http://schemas.openxmlformats.org/officeDocument/2006/relationships/customXml" Target="../ink/ink181.xml"/><Relationship Id="rId57" Type="http://schemas.openxmlformats.org/officeDocument/2006/relationships/image" Target="../media/image183.png"/><Relationship Id="rId56" Type="http://schemas.openxmlformats.org/officeDocument/2006/relationships/customXml" Target="../ink/ink180.xml"/><Relationship Id="rId55" Type="http://schemas.openxmlformats.org/officeDocument/2006/relationships/image" Target="../media/image182.png"/><Relationship Id="rId54" Type="http://schemas.openxmlformats.org/officeDocument/2006/relationships/customXml" Target="../ink/ink179.xml"/><Relationship Id="rId53" Type="http://schemas.openxmlformats.org/officeDocument/2006/relationships/image" Target="../media/image181.png"/><Relationship Id="rId52" Type="http://schemas.openxmlformats.org/officeDocument/2006/relationships/customXml" Target="../ink/ink178.xml"/><Relationship Id="rId51" Type="http://schemas.openxmlformats.org/officeDocument/2006/relationships/image" Target="../media/image180.png"/><Relationship Id="rId50" Type="http://schemas.openxmlformats.org/officeDocument/2006/relationships/customXml" Target="../ink/ink177.xml"/><Relationship Id="rId5" Type="http://schemas.openxmlformats.org/officeDocument/2006/relationships/image" Target="../media/image157.png"/><Relationship Id="rId49" Type="http://schemas.openxmlformats.org/officeDocument/2006/relationships/image" Target="../media/image179.png"/><Relationship Id="rId48" Type="http://schemas.openxmlformats.org/officeDocument/2006/relationships/customXml" Target="../ink/ink176.xml"/><Relationship Id="rId47" Type="http://schemas.openxmlformats.org/officeDocument/2006/relationships/image" Target="../media/image178.png"/><Relationship Id="rId46" Type="http://schemas.openxmlformats.org/officeDocument/2006/relationships/customXml" Target="../ink/ink175.xml"/><Relationship Id="rId45" Type="http://schemas.openxmlformats.org/officeDocument/2006/relationships/image" Target="../media/image177.png"/><Relationship Id="rId44" Type="http://schemas.openxmlformats.org/officeDocument/2006/relationships/customXml" Target="../ink/ink174.xml"/><Relationship Id="rId43" Type="http://schemas.openxmlformats.org/officeDocument/2006/relationships/image" Target="../media/image176.png"/><Relationship Id="rId42" Type="http://schemas.openxmlformats.org/officeDocument/2006/relationships/customXml" Target="../ink/ink173.xml"/><Relationship Id="rId41" Type="http://schemas.openxmlformats.org/officeDocument/2006/relationships/image" Target="../media/image175.png"/><Relationship Id="rId40" Type="http://schemas.openxmlformats.org/officeDocument/2006/relationships/customXml" Target="../ink/ink172.xml"/><Relationship Id="rId4" Type="http://schemas.openxmlformats.org/officeDocument/2006/relationships/customXml" Target="../ink/ink154.xml"/><Relationship Id="rId39" Type="http://schemas.openxmlformats.org/officeDocument/2006/relationships/image" Target="../media/image174.png"/><Relationship Id="rId38" Type="http://schemas.openxmlformats.org/officeDocument/2006/relationships/customXml" Target="../ink/ink171.xml"/><Relationship Id="rId37" Type="http://schemas.openxmlformats.org/officeDocument/2006/relationships/image" Target="../media/image173.png"/><Relationship Id="rId36" Type="http://schemas.openxmlformats.org/officeDocument/2006/relationships/customXml" Target="../ink/ink170.xml"/><Relationship Id="rId354" Type="http://schemas.openxmlformats.org/officeDocument/2006/relationships/slideLayout" Target="../slideLayouts/slideLayout2.xml"/><Relationship Id="rId353" Type="http://schemas.openxmlformats.org/officeDocument/2006/relationships/image" Target="../media/image331.png"/><Relationship Id="rId352" Type="http://schemas.openxmlformats.org/officeDocument/2006/relationships/customXml" Target="../ink/ink328.xml"/><Relationship Id="rId351" Type="http://schemas.openxmlformats.org/officeDocument/2006/relationships/image" Target="../media/image330.png"/><Relationship Id="rId350" Type="http://schemas.openxmlformats.org/officeDocument/2006/relationships/customXml" Target="../ink/ink327.xml"/><Relationship Id="rId35" Type="http://schemas.openxmlformats.org/officeDocument/2006/relationships/image" Target="../media/image172.png"/><Relationship Id="rId349" Type="http://schemas.openxmlformats.org/officeDocument/2006/relationships/image" Target="../media/image329.png"/><Relationship Id="rId348" Type="http://schemas.openxmlformats.org/officeDocument/2006/relationships/customXml" Target="../ink/ink326.xml"/><Relationship Id="rId347" Type="http://schemas.openxmlformats.org/officeDocument/2006/relationships/image" Target="../media/image328.png"/><Relationship Id="rId346" Type="http://schemas.openxmlformats.org/officeDocument/2006/relationships/customXml" Target="../ink/ink325.xml"/><Relationship Id="rId345" Type="http://schemas.openxmlformats.org/officeDocument/2006/relationships/image" Target="../media/image327.png"/><Relationship Id="rId344" Type="http://schemas.openxmlformats.org/officeDocument/2006/relationships/customXml" Target="../ink/ink324.xml"/><Relationship Id="rId343" Type="http://schemas.openxmlformats.org/officeDocument/2006/relationships/image" Target="../media/image326.png"/><Relationship Id="rId342" Type="http://schemas.openxmlformats.org/officeDocument/2006/relationships/customXml" Target="../ink/ink323.xml"/><Relationship Id="rId341" Type="http://schemas.openxmlformats.org/officeDocument/2006/relationships/image" Target="../media/image325.png"/><Relationship Id="rId340" Type="http://schemas.openxmlformats.org/officeDocument/2006/relationships/customXml" Target="../ink/ink322.xml"/><Relationship Id="rId34" Type="http://schemas.openxmlformats.org/officeDocument/2006/relationships/customXml" Target="../ink/ink169.xml"/><Relationship Id="rId339" Type="http://schemas.openxmlformats.org/officeDocument/2006/relationships/image" Target="../media/image324.png"/><Relationship Id="rId338" Type="http://schemas.openxmlformats.org/officeDocument/2006/relationships/customXml" Target="../ink/ink321.xml"/><Relationship Id="rId337" Type="http://schemas.openxmlformats.org/officeDocument/2006/relationships/image" Target="../media/image323.png"/><Relationship Id="rId336" Type="http://schemas.openxmlformats.org/officeDocument/2006/relationships/customXml" Target="../ink/ink320.xml"/><Relationship Id="rId335" Type="http://schemas.openxmlformats.org/officeDocument/2006/relationships/image" Target="../media/image322.png"/><Relationship Id="rId334" Type="http://schemas.openxmlformats.org/officeDocument/2006/relationships/customXml" Target="../ink/ink319.xml"/><Relationship Id="rId333" Type="http://schemas.openxmlformats.org/officeDocument/2006/relationships/image" Target="../media/image321.png"/><Relationship Id="rId332" Type="http://schemas.openxmlformats.org/officeDocument/2006/relationships/customXml" Target="../ink/ink318.xml"/><Relationship Id="rId331" Type="http://schemas.openxmlformats.org/officeDocument/2006/relationships/image" Target="../media/image320.png"/><Relationship Id="rId330" Type="http://schemas.openxmlformats.org/officeDocument/2006/relationships/customXml" Target="../ink/ink317.xml"/><Relationship Id="rId33" Type="http://schemas.openxmlformats.org/officeDocument/2006/relationships/image" Target="../media/image171.png"/><Relationship Id="rId329" Type="http://schemas.openxmlformats.org/officeDocument/2006/relationships/image" Target="../media/image319.png"/><Relationship Id="rId328" Type="http://schemas.openxmlformats.org/officeDocument/2006/relationships/customXml" Target="../ink/ink316.xml"/><Relationship Id="rId327" Type="http://schemas.openxmlformats.org/officeDocument/2006/relationships/image" Target="../media/image318.png"/><Relationship Id="rId326" Type="http://schemas.openxmlformats.org/officeDocument/2006/relationships/customXml" Target="../ink/ink315.xml"/><Relationship Id="rId325" Type="http://schemas.openxmlformats.org/officeDocument/2006/relationships/image" Target="../media/image317.png"/><Relationship Id="rId324" Type="http://schemas.openxmlformats.org/officeDocument/2006/relationships/customXml" Target="../ink/ink314.xml"/><Relationship Id="rId323" Type="http://schemas.openxmlformats.org/officeDocument/2006/relationships/image" Target="../media/image316.png"/><Relationship Id="rId322" Type="http://schemas.openxmlformats.org/officeDocument/2006/relationships/customXml" Target="../ink/ink313.xml"/><Relationship Id="rId321" Type="http://schemas.openxmlformats.org/officeDocument/2006/relationships/image" Target="../media/image315.png"/><Relationship Id="rId320" Type="http://schemas.openxmlformats.org/officeDocument/2006/relationships/customXml" Target="../ink/ink312.xml"/><Relationship Id="rId32" Type="http://schemas.openxmlformats.org/officeDocument/2006/relationships/customXml" Target="../ink/ink168.xml"/><Relationship Id="rId319" Type="http://schemas.openxmlformats.org/officeDocument/2006/relationships/image" Target="../media/image314.png"/><Relationship Id="rId318" Type="http://schemas.openxmlformats.org/officeDocument/2006/relationships/customXml" Target="../ink/ink311.xml"/><Relationship Id="rId317" Type="http://schemas.openxmlformats.org/officeDocument/2006/relationships/image" Target="../media/image313.png"/><Relationship Id="rId316" Type="http://schemas.openxmlformats.org/officeDocument/2006/relationships/customXml" Target="../ink/ink310.xml"/><Relationship Id="rId315" Type="http://schemas.openxmlformats.org/officeDocument/2006/relationships/image" Target="../media/image312.png"/><Relationship Id="rId314" Type="http://schemas.openxmlformats.org/officeDocument/2006/relationships/customXml" Target="../ink/ink309.xml"/><Relationship Id="rId313" Type="http://schemas.openxmlformats.org/officeDocument/2006/relationships/image" Target="../media/image311.png"/><Relationship Id="rId312" Type="http://schemas.openxmlformats.org/officeDocument/2006/relationships/customXml" Target="../ink/ink308.xml"/><Relationship Id="rId311" Type="http://schemas.openxmlformats.org/officeDocument/2006/relationships/image" Target="../media/image310.png"/><Relationship Id="rId310" Type="http://schemas.openxmlformats.org/officeDocument/2006/relationships/customXml" Target="../ink/ink307.xml"/><Relationship Id="rId31" Type="http://schemas.openxmlformats.org/officeDocument/2006/relationships/image" Target="../media/image170.png"/><Relationship Id="rId309" Type="http://schemas.openxmlformats.org/officeDocument/2006/relationships/image" Target="../media/image309.png"/><Relationship Id="rId308" Type="http://schemas.openxmlformats.org/officeDocument/2006/relationships/customXml" Target="../ink/ink306.xml"/><Relationship Id="rId307" Type="http://schemas.openxmlformats.org/officeDocument/2006/relationships/image" Target="../media/image308.png"/><Relationship Id="rId306" Type="http://schemas.openxmlformats.org/officeDocument/2006/relationships/customXml" Target="../ink/ink305.xml"/><Relationship Id="rId305" Type="http://schemas.openxmlformats.org/officeDocument/2006/relationships/image" Target="../media/image307.png"/><Relationship Id="rId304" Type="http://schemas.openxmlformats.org/officeDocument/2006/relationships/customXml" Target="../ink/ink304.xml"/><Relationship Id="rId303" Type="http://schemas.openxmlformats.org/officeDocument/2006/relationships/image" Target="../media/image306.png"/><Relationship Id="rId302" Type="http://schemas.openxmlformats.org/officeDocument/2006/relationships/customXml" Target="../ink/ink303.xml"/><Relationship Id="rId301" Type="http://schemas.openxmlformats.org/officeDocument/2006/relationships/image" Target="../media/image305.png"/><Relationship Id="rId300" Type="http://schemas.openxmlformats.org/officeDocument/2006/relationships/customXml" Target="../ink/ink302.xml"/><Relationship Id="rId30" Type="http://schemas.openxmlformats.org/officeDocument/2006/relationships/customXml" Target="../ink/ink167.xml"/><Relationship Id="rId3" Type="http://schemas.openxmlformats.org/officeDocument/2006/relationships/image" Target="../media/image156.png"/><Relationship Id="rId299" Type="http://schemas.openxmlformats.org/officeDocument/2006/relationships/image" Target="../media/image304.png"/><Relationship Id="rId298" Type="http://schemas.openxmlformats.org/officeDocument/2006/relationships/customXml" Target="../ink/ink301.xml"/><Relationship Id="rId297" Type="http://schemas.openxmlformats.org/officeDocument/2006/relationships/image" Target="../media/image303.png"/><Relationship Id="rId296" Type="http://schemas.openxmlformats.org/officeDocument/2006/relationships/customXml" Target="../ink/ink300.xml"/><Relationship Id="rId295" Type="http://schemas.openxmlformats.org/officeDocument/2006/relationships/image" Target="../media/image302.png"/><Relationship Id="rId294" Type="http://schemas.openxmlformats.org/officeDocument/2006/relationships/customXml" Target="../ink/ink299.xml"/><Relationship Id="rId293" Type="http://schemas.openxmlformats.org/officeDocument/2006/relationships/image" Target="../media/image301.png"/><Relationship Id="rId292" Type="http://schemas.openxmlformats.org/officeDocument/2006/relationships/customXml" Target="../ink/ink298.xml"/><Relationship Id="rId291" Type="http://schemas.openxmlformats.org/officeDocument/2006/relationships/image" Target="../media/image300.png"/><Relationship Id="rId290" Type="http://schemas.openxmlformats.org/officeDocument/2006/relationships/customXml" Target="../ink/ink297.xml"/><Relationship Id="rId29" Type="http://schemas.openxmlformats.org/officeDocument/2006/relationships/image" Target="../media/image169.png"/><Relationship Id="rId289" Type="http://schemas.openxmlformats.org/officeDocument/2006/relationships/image" Target="../media/image299.png"/><Relationship Id="rId288" Type="http://schemas.openxmlformats.org/officeDocument/2006/relationships/customXml" Target="../ink/ink296.xml"/><Relationship Id="rId287" Type="http://schemas.openxmlformats.org/officeDocument/2006/relationships/image" Target="../media/image298.png"/><Relationship Id="rId286" Type="http://schemas.openxmlformats.org/officeDocument/2006/relationships/customXml" Target="../ink/ink295.xml"/><Relationship Id="rId285" Type="http://schemas.openxmlformats.org/officeDocument/2006/relationships/image" Target="../media/image297.png"/><Relationship Id="rId284" Type="http://schemas.openxmlformats.org/officeDocument/2006/relationships/customXml" Target="../ink/ink294.xml"/><Relationship Id="rId283" Type="http://schemas.openxmlformats.org/officeDocument/2006/relationships/image" Target="../media/image296.png"/><Relationship Id="rId282" Type="http://schemas.openxmlformats.org/officeDocument/2006/relationships/customXml" Target="../ink/ink293.xml"/><Relationship Id="rId281" Type="http://schemas.openxmlformats.org/officeDocument/2006/relationships/image" Target="../media/image295.png"/><Relationship Id="rId280" Type="http://schemas.openxmlformats.org/officeDocument/2006/relationships/customXml" Target="../ink/ink292.xml"/><Relationship Id="rId28" Type="http://schemas.openxmlformats.org/officeDocument/2006/relationships/customXml" Target="../ink/ink166.xml"/><Relationship Id="rId279" Type="http://schemas.openxmlformats.org/officeDocument/2006/relationships/image" Target="../media/image294.png"/><Relationship Id="rId278" Type="http://schemas.openxmlformats.org/officeDocument/2006/relationships/customXml" Target="../ink/ink291.xml"/><Relationship Id="rId277" Type="http://schemas.openxmlformats.org/officeDocument/2006/relationships/image" Target="../media/image293.png"/><Relationship Id="rId276" Type="http://schemas.openxmlformats.org/officeDocument/2006/relationships/customXml" Target="../ink/ink290.xml"/><Relationship Id="rId275" Type="http://schemas.openxmlformats.org/officeDocument/2006/relationships/image" Target="../media/image292.png"/><Relationship Id="rId274" Type="http://schemas.openxmlformats.org/officeDocument/2006/relationships/customXml" Target="../ink/ink289.xml"/><Relationship Id="rId273" Type="http://schemas.openxmlformats.org/officeDocument/2006/relationships/image" Target="../media/image291.png"/><Relationship Id="rId272" Type="http://schemas.openxmlformats.org/officeDocument/2006/relationships/customXml" Target="../ink/ink288.xml"/><Relationship Id="rId271" Type="http://schemas.openxmlformats.org/officeDocument/2006/relationships/image" Target="../media/image290.png"/><Relationship Id="rId270" Type="http://schemas.openxmlformats.org/officeDocument/2006/relationships/customXml" Target="../ink/ink287.xml"/><Relationship Id="rId27" Type="http://schemas.openxmlformats.org/officeDocument/2006/relationships/image" Target="../media/image168.png"/><Relationship Id="rId269" Type="http://schemas.openxmlformats.org/officeDocument/2006/relationships/image" Target="../media/image289.png"/><Relationship Id="rId268" Type="http://schemas.openxmlformats.org/officeDocument/2006/relationships/customXml" Target="../ink/ink286.xml"/><Relationship Id="rId267" Type="http://schemas.openxmlformats.org/officeDocument/2006/relationships/image" Target="../media/image288.png"/><Relationship Id="rId266" Type="http://schemas.openxmlformats.org/officeDocument/2006/relationships/customXml" Target="../ink/ink285.xml"/><Relationship Id="rId265" Type="http://schemas.openxmlformats.org/officeDocument/2006/relationships/image" Target="../media/image287.png"/><Relationship Id="rId264" Type="http://schemas.openxmlformats.org/officeDocument/2006/relationships/customXml" Target="../ink/ink284.xml"/><Relationship Id="rId263" Type="http://schemas.openxmlformats.org/officeDocument/2006/relationships/image" Target="../media/image286.png"/><Relationship Id="rId262" Type="http://schemas.openxmlformats.org/officeDocument/2006/relationships/customXml" Target="../ink/ink283.xml"/><Relationship Id="rId261" Type="http://schemas.openxmlformats.org/officeDocument/2006/relationships/image" Target="../media/image285.png"/><Relationship Id="rId260" Type="http://schemas.openxmlformats.org/officeDocument/2006/relationships/customXml" Target="../ink/ink282.xml"/><Relationship Id="rId26" Type="http://schemas.openxmlformats.org/officeDocument/2006/relationships/customXml" Target="../ink/ink165.xml"/><Relationship Id="rId259" Type="http://schemas.openxmlformats.org/officeDocument/2006/relationships/image" Target="../media/image284.png"/><Relationship Id="rId258" Type="http://schemas.openxmlformats.org/officeDocument/2006/relationships/customXml" Target="../ink/ink281.xml"/><Relationship Id="rId257" Type="http://schemas.openxmlformats.org/officeDocument/2006/relationships/image" Target="../media/image283.png"/><Relationship Id="rId256" Type="http://schemas.openxmlformats.org/officeDocument/2006/relationships/customXml" Target="../ink/ink280.xml"/><Relationship Id="rId255" Type="http://schemas.openxmlformats.org/officeDocument/2006/relationships/image" Target="../media/image282.png"/><Relationship Id="rId254" Type="http://schemas.openxmlformats.org/officeDocument/2006/relationships/customXml" Target="../ink/ink279.xml"/><Relationship Id="rId253" Type="http://schemas.openxmlformats.org/officeDocument/2006/relationships/image" Target="../media/image281.png"/><Relationship Id="rId252" Type="http://schemas.openxmlformats.org/officeDocument/2006/relationships/customXml" Target="../ink/ink278.xml"/><Relationship Id="rId251" Type="http://schemas.openxmlformats.org/officeDocument/2006/relationships/image" Target="../media/image280.png"/><Relationship Id="rId250" Type="http://schemas.openxmlformats.org/officeDocument/2006/relationships/customXml" Target="../ink/ink277.xml"/><Relationship Id="rId25" Type="http://schemas.openxmlformats.org/officeDocument/2006/relationships/image" Target="../media/image167.png"/><Relationship Id="rId249" Type="http://schemas.openxmlformats.org/officeDocument/2006/relationships/image" Target="../media/image279.png"/><Relationship Id="rId248" Type="http://schemas.openxmlformats.org/officeDocument/2006/relationships/customXml" Target="../ink/ink276.xml"/><Relationship Id="rId247" Type="http://schemas.openxmlformats.org/officeDocument/2006/relationships/image" Target="../media/image278.png"/><Relationship Id="rId246" Type="http://schemas.openxmlformats.org/officeDocument/2006/relationships/customXml" Target="../ink/ink275.xml"/><Relationship Id="rId245" Type="http://schemas.openxmlformats.org/officeDocument/2006/relationships/image" Target="../media/image277.png"/><Relationship Id="rId244" Type="http://schemas.openxmlformats.org/officeDocument/2006/relationships/customXml" Target="../ink/ink274.xml"/><Relationship Id="rId243" Type="http://schemas.openxmlformats.org/officeDocument/2006/relationships/image" Target="../media/image276.png"/><Relationship Id="rId242" Type="http://schemas.openxmlformats.org/officeDocument/2006/relationships/customXml" Target="../ink/ink273.xml"/><Relationship Id="rId241" Type="http://schemas.openxmlformats.org/officeDocument/2006/relationships/image" Target="../media/image275.png"/><Relationship Id="rId240" Type="http://schemas.openxmlformats.org/officeDocument/2006/relationships/customXml" Target="../ink/ink272.xml"/><Relationship Id="rId24" Type="http://schemas.openxmlformats.org/officeDocument/2006/relationships/customXml" Target="../ink/ink164.xml"/><Relationship Id="rId239" Type="http://schemas.openxmlformats.org/officeDocument/2006/relationships/image" Target="../media/image274.png"/><Relationship Id="rId238" Type="http://schemas.openxmlformats.org/officeDocument/2006/relationships/customXml" Target="../ink/ink271.xml"/><Relationship Id="rId237" Type="http://schemas.openxmlformats.org/officeDocument/2006/relationships/image" Target="../media/image273.png"/><Relationship Id="rId236" Type="http://schemas.openxmlformats.org/officeDocument/2006/relationships/customXml" Target="../ink/ink270.xml"/><Relationship Id="rId235" Type="http://schemas.openxmlformats.org/officeDocument/2006/relationships/image" Target="../media/image272.png"/><Relationship Id="rId234" Type="http://schemas.openxmlformats.org/officeDocument/2006/relationships/customXml" Target="../ink/ink269.xml"/><Relationship Id="rId233" Type="http://schemas.openxmlformats.org/officeDocument/2006/relationships/image" Target="../media/image271.png"/><Relationship Id="rId232" Type="http://schemas.openxmlformats.org/officeDocument/2006/relationships/customXml" Target="../ink/ink268.xml"/><Relationship Id="rId231" Type="http://schemas.openxmlformats.org/officeDocument/2006/relationships/image" Target="../media/image270.png"/><Relationship Id="rId230" Type="http://schemas.openxmlformats.org/officeDocument/2006/relationships/customXml" Target="../ink/ink267.xml"/><Relationship Id="rId23" Type="http://schemas.openxmlformats.org/officeDocument/2006/relationships/image" Target="../media/image166.png"/><Relationship Id="rId229" Type="http://schemas.openxmlformats.org/officeDocument/2006/relationships/image" Target="../media/image269.png"/><Relationship Id="rId228" Type="http://schemas.openxmlformats.org/officeDocument/2006/relationships/customXml" Target="../ink/ink266.xml"/><Relationship Id="rId227" Type="http://schemas.openxmlformats.org/officeDocument/2006/relationships/image" Target="../media/image268.png"/><Relationship Id="rId226" Type="http://schemas.openxmlformats.org/officeDocument/2006/relationships/customXml" Target="../ink/ink265.xml"/><Relationship Id="rId225" Type="http://schemas.openxmlformats.org/officeDocument/2006/relationships/image" Target="../media/image267.png"/><Relationship Id="rId224" Type="http://schemas.openxmlformats.org/officeDocument/2006/relationships/customXml" Target="../ink/ink264.xml"/><Relationship Id="rId223" Type="http://schemas.openxmlformats.org/officeDocument/2006/relationships/image" Target="../media/image266.png"/><Relationship Id="rId222" Type="http://schemas.openxmlformats.org/officeDocument/2006/relationships/customXml" Target="../ink/ink263.xml"/><Relationship Id="rId221" Type="http://schemas.openxmlformats.org/officeDocument/2006/relationships/image" Target="../media/image265.png"/><Relationship Id="rId220" Type="http://schemas.openxmlformats.org/officeDocument/2006/relationships/customXml" Target="../ink/ink262.xml"/><Relationship Id="rId22" Type="http://schemas.openxmlformats.org/officeDocument/2006/relationships/customXml" Target="../ink/ink163.xml"/><Relationship Id="rId219" Type="http://schemas.openxmlformats.org/officeDocument/2006/relationships/image" Target="../media/image264.png"/><Relationship Id="rId218" Type="http://schemas.openxmlformats.org/officeDocument/2006/relationships/customXml" Target="../ink/ink261.xml"/><Relationship Id="rId217" Type="http://schemas.openxmlformats.org/officeDocument/2006/relationships/image" Target="../media/image263.png"/><Relationship Id="rId216" Type="http://schemas.openxmlformats.org/officeDocument/2006/relationships/customXml" Target="../ink/ink260.xml"/><Relationship Id="rId215" Type="http://schemas.openxmlformats.org/officeDocument/2006/relationships/image" Target="../media/image262.png"/><Relationship Id="rId214" Type="http://schemas.openxmlformats.org/officeDocument/2006/relationships/customXml" Target="../ink/ink259.xml"/><Relationship Id="rId213" Type="http://schemas.openxmlformats.org/officeDocument/2006/relationships/image" Target="../media/image261.png"/><Relationship Id="rId212" Type="http://schemas.openxmlformats.org/officeDocument/2006/relationships/customXml" Target="../ink/ink258.xml"/><Relationship Id="rId211" Type="http://schemas.openxmlformats.org/officeDocument/2006/relationships/image" Target="../media/image260.png"/><Relationship Id="rId210" Type="http://schemas.openxmlformats.org/officeDocument/2006/relationships/customXml" Target="../ink/ink257.xml"/><Relationship Id="rId21" Type="http://schemas.openxmlformats.org/officeDocument/2006/relationships/image" Target="../media/image165.png"/><Relationship Id="rId209" Type="http://schemas.openxmlformats.org/officeDocument/2006/relationships/image" Target="../media/image259.png"/><Relationship Id="rId208" Type="http://schemas.openxmlformats.org/officeDocument/2006/relationships/customXml" Target="../ink/ink256.xml"/><Relationship Id="rId207" Type="http://schemas.openxmlformats.org/officeDocument/2006/relationships/image" Target="../media/image258.png"/><Relationship Id="rId206" Type="http://schemas.openxmlformats.org/officeDocument/2006/relationships/customXml" Target="../ink/ink255.xml"/><Relationship Id="rId205" Type="http://schemas.openxmlformats.org/officeDocument/2006/relationships/image" Target="../media/image257.png"/><Relationship Id="rId204" Type="http://schemas.openxmlformats.org/officeDocument/2006/relationships/customXml" Target="../ink/ink254.xml"/><Relationship Id="rId203" Type="http://schemas.openxmlformats.org/officeDocument/2006/relationships/image" Target="../media/image256.png"/><Relationship Id="rId202" Type="http://schemas.openxmlformats.org/officeDocument/2006/relationships/customXml" Target="../ink/ink253.xml"/><Relationship Id="rId201" Type="http://schemas.openxmlformats.org/officeDocument/2006/relationships/image" Target="../media/image255.png"/><Relationship Id="rId200" Type="http://schemas.openxmlformats.org/officeDocument/2006/relationships/customXml" Target="../ink/ink252.xml"/><Relationship Id="rId20" Type="http://schemas.openxmlformats.org/officeDocument/2006/relationships/customXml" Target="../ink/ink162.xml"/><Relationship Id="rId2" Type="http://schemas.openxmlformats.org/officeDocument/2006/relationships/customXml" Target="../ink/ink153.xml"/><Relationship Id="rId199" Type="http://schemas.openxmlformats.org/officeDocument/2006/relationships/image" Target="../media/image254.png"/><Relationship Id="rId198" Type="http://schemas.openxmlformats.org/officeDocument/2006/relationships/customXml" Target="../ink/ink251.xml"/><Relationship Id="rId197" Type="http://schemas.openxmlformats.org/officeDocument/2006/relationships/image" Target="../media/image253.png"/><Relationship Id="rId196" Type="http://schemas.openxmlformats.org/officeDocument/2006/relationships/customXml" Target="../ink/ink250.xml"/><Relationship Id="rId195" Type="http://schemas.openxmlformats.org/officeDocument/2006/relationships/image" Target="../media/image252.png"/><Relationship Id="rId194" Type="http://schemas.openxmlformats.org/officeDocument/2006/relationships/customXml" Target="../ink/ink249.xml"/><Relationship Id="rId193" Type="http://schemas.openxmlformats.org/officeDocument/2006/relationships/image" Target="../media/image251.png"/><Relationship Id="rId192" Type="http://schemas.openxmlformats.org/officeDocument/2006/relationships/customXml" Target="../ink/ink248.xml"/><Relationship Id="rId191" Type="http://schemas.openxmlformats.org/officeDocument/2006/relationships/image" Target="../media/image250.png"/><Relationship Id="rId190" Type="http://schemas.openxmlformats.org/officeDocument/2006/relationships/customXml" Target="../ink/ink247.xml"/><Relationship Id="rId19" Type="http://schemas.openxmlformats.org/officeDocument/2006/relationships/image" Target="../media/image164.png"/><Relationship Id="rId189" Type="http://schemas.openxmlformats.org/officeDocument/2006/relationships/image" Target="../media/image249.png"/><Relationship Id="rId188" Type="http://schemas.openxmlformats.org/officeDocument/2006/relationships/customXml" Target="../ink/ink246.xml"/><Relationship Id="rId187" Type="http://schemas.openxmlformats.org/officeDocument/2006/relationships/image" Target="../media/image248.png"/><Relationship Id="rId186" Type="http://schemas.openxmlformats.org/officeDocument/2006/relationships/customXml" Target="../ink/ink245.xml"/><Relationship Id="rId185" Type="http://schemas.openxmlformats.org/officeDocument/2006/relationships/image" Target="../media/image247.png"/><Relationship Id="rId184" Type="http://schemas.openxmlformats.org/officeDocument/2006/relationships/customXml" Target="../ink/ink244.xml"/><Relationship Id="rId183" Type="http://schemas.openxmlformats.org/officeDocument/2006/relationships/image" Target="../media/image246.png"/><Relationship Id="rId182" Type="http://schemas.openxmlformats.org/officeDocument/2006/relationships/customXml" Target="../ink/ink243.xml"/><Relationship Id="rId181" Type="http://schemas.openxmlformats.org/officeDocument/2006/relationships/image" Target="../media/image245.png"/><Relationship Id="rId180" Type="http://schemas.openxmlformats.org/officeDocument/2006/relationships/customXml" Target="../ink/ink242.xml"/><Relationship Id="rId18" Type="http://schemas.openxmlformats.org/officeDocument/2006/relationships/customXml" Target="../ink/ink161.xml"/><Relationship Id="rId179" Type="http://schemas.openxmlformats.org/officeDocument/2006/relationships/image" Target="../media/image244.png"/><Relationship Id="rId178" Type="http://schemas.openxmlformats.org/officeDocument/2006/relationships/customXml" Target="../ink/ink241.xml"/><Relationship Id="rId177" Type="http://schemas.openxmlformats.org/officeDocument/2006/relationships/image" Target="../media/image243.png"/><Relationship Id="rId176" Type="http://schemas.openxmlformats.org/officeDocument/2006/relationships/customXml" Target="../ink/ink240.xml"/><Relationship Id="rId175" Type="http://schemas.openxmlformats.org/officeDocument/2006/relationships/image" Target="../media/image242.png"/><Relationship Id="rId174" Type="http://schemas.openxmlformats.org/officeDocument/2006/relationships/customXml" Target="../ink/ink239.xml"/><Relationship Id="rId173" Type="http://schemas.openxmlformats.org/officeDocument/2006/relationships/image" Target="../media/image241.png"/><Relationship Id="rId172" Type="http://schemas.openxmlformats.org/officeDocument/2006/relationships/customXml" Target="../ink/ink238.xml"/><Relationship Id="rId171" Type="http://schemas.openxmlformats.org/officeDocument/2006/relationships/image" Target="../media/image240.png"/><Relationship Id="rId170" Type="http://schemas.openxmlformats.org/officeDocument/2006/relationships/customXml" Target="../ink/ink237.xml"/><Relationship Id="rId17" Type="http://schemas.openxmlformats.org/officeDocument/2006/relationships/image" Target="../media/image163.png"/><Relationship Id="rId169" Type="http://schemas.openxmlformats.org/officeDocument/2006/relationships/image" Target="../media/image239.png"/><Relationship Id="rId168" Type="http://schemas.openxmlformats.org/officeDocument/2006/relationships/customXml" Target="../ink/ink236.xml"/><Relationship Id="rId167" Type="http://schemas.openxmlformats.org/officeDocument/2006/relationships/image" Target="../media/image238.png"/><Relationship Id="rId166" Type="http://schemas.openxmlformats.org/officeDocument/2006/relationships/customXml" Target="../ink/ink235.xml"/><Relationship Id="rId165" Type="http://schemas.openxmlformats.org/officeDocument/2006/relationships/image" Target="../media/image237.png"/><Relationship Id="rId164" Type="http://schemas.openxmlformats.org/officeDocument/2006/relationships/customXml" Target="../ink/ink234.xml"/><Relationship Id="rId163" Type="http://schemas.openxmlformats.org/officeDocument/2006/relationships/image" Target="../media/image236.png"/><Relationship Id="rId162" Type="http://schemas.openxmlformats.org/officeDocument/2006/relationships/customXml" Target="../ink/ink233.xml"/><Relationship Id="rId161" Type="http://schemas.openxmlformats.org/officeDocument/2006/relationships/image" Target="../media/image235.png"/><Relationship Id="rId160" Type="http://schemas.openxmlformats.org/officeDocument/2006/relationships/customXml" Target="../ink/ink232.xml"/><Relationship Id="rId16" Type="http://schemas.openxmlformats.org/officeDocument/2006/relationships/customXml" Target="../ink/ink160.xml"/><Relationship Id="rId159" Type="http://schemas.openxmlformats.org/officeDocument/2006/relationships/image" Target="../media/image234.png"/><Relationship Id="rId158" Type="http://schemas.openxmlformats.org/officeDocument/2006/relationships/customXml" Target="../ink/ink231.xml"/><Relationship Id="rId157" Type="http://schemas.openxmlformats.org/officeDocument/2006/relationships/image" Target="../media/image233.png"/><Relationship Id="rId156" Type="http://schemas.openxmlformats.org/officeDocument/2006/relationships/customXml" Target="../ink/ink230.xml"/><Relationship Id="rId155" Type="http://schemas.openxmlformats.org/officeDocument/2006/relationships/image" Target="../media/image232.png"/><Relationship Id="rId154" Type="http://schemas.openxmlformats.org/officeDocument/2006/relationships/customXml" Target="../ink/ink229.xml"/><Relationship Id="rId153" Type="http://schemas.openxmlformats.org/officeDocument/2006/relationships/image" Target="../media/image231.png"/><Relationship Id="rId152" Type="http://schemas.openxmlformats.org/officeDocument/2006/relationships/customXml" Target="../ink/ink228.xml"/><Relationship Id="rId151" Type="http://schemas.openxmlformats.org/officeDocument/2006/relationships/image" Target="../media/image230.png"/><Relationship Id="rId150" Type="http://schemas.openxmlformats.org/officeDocument/2006/relationships/customXml" Target="../ink/ink227.xml"/><Relationship Id="rId15" Type="http://schemas.openxmlformats.org/officeDocument/2006/relationships/image" Target="../media/image162.png"/><Relationship Id="rId149" Type="http://schemas.openxmlformats.org/officeDocument/2006/relationships/image" Target="../media/image229.png"/><Relationship Id="rId148" Type="http://schemas.openxmlformats.org/officeDocument/2006/relationships/customXml" Target="../ink/ink226.xml"/><Relationship Id="rId147" Type="http://schemas.openxmlformats.org/officeDocument/2006/relationships/image" Target="../media/image228.png"/><Relationship Id="rId146" Type="http://schemas.openxmlformats.org/officeDocument/2006/relationships/customXml" Target="../ink/ink225.xml"/><Relationship Id="rId145" Type="http://schemas.openxmlformats.org/officeDocument/2006/relationships/image" Target="../media/image227.png"/><Relationship Id="rId144" Type="http://schemas.openxmlformats.org/officeDocument/2006/relationships/customXml" Target="../ink/ink224.xml"/><Relationship Id="rId143" Type="http://schemas.openxmlformats.org/officeDocument/2006/relationships/image" Target="../media/image226.png"/><Relationship Id="rId142" Type="http://schemas.openxmlformats.org/officeDocument/2006/relationships/customXml" Target="../ink/ink223.xml"/><Relationship Id="rId141" Type="http://schemas.openxmlformats.org/officeDocument/2006/relationships/image" Target="../media/image225.png"/><Relationship Id="rId140" Type="http://schemas.openxmlformats.org/officeDocument/2006/relationships/customXml" Target="../ink/ink222.xml"/><Relationship Id="rId14" Type="http://schemas.openxmlformats.org/officeDocument/2006/relationships/customXml" Target="../ink/ink159.xml"/><Relationship Id="rId139" Type="http://schemas.openxmlformats.org/officeDocument/2006/relationships/image" Target="../media/image224.png"/><Relationship Id="rId138" Type="http://schemas.openxmlformats.org/officeDocument/2006/relationships/customXml" Target="../ink/ink221.xml"/><Relationship Id="rId137" Type="http://schemas.openxmlformats.org/officeDocument/2006/relationships/image" Target="../media/image223.png"/><Relationship Id="rId136" Type="http://schemas.openxmlformats.org/officeDocument/2006/relationships/customXml" Target="../ink/ink220.xml"/><Relationship Id="rId135" Type="http://schemas.openxmlformats.org/officeDocument/2006/relationships/image" Target="../media/image222.png"/><Relationship Id="rId134" Type="http://schemas.openxmlformats.org/officeDocument/2006/relationships/customXml" Target="../ink/ink219.xml"/><Relationship Id="rId133" Type="http://schemas.openxmlformats.org/officeDocument/2006/relationships/image" Target="../media/image221.png"/><Relationship Id="rId132" Type="http://schemas.openxmlformats.org/officeDocument/2006/relationships/customXml" Target="../ink/ink218.xml"/><Relationship Id="rId131" Type="http://schemas.openxmlformats.org/officeDocument/2006/relationships/image" Target="../media/image220.png"/><Relationship Id="rId130" Type="http://schemas.openxmlformats.org/officeDocument/2006/relationships/customXml" Target="../ink/ink217.xml"/><Relationship Id="rId13" Type="http://schemas.openxmlformats.org/officeDocument/2006/relationships/image" Target="../media/image161.png"/><Relationship Id="rId129" Type="http://schemas.openxmlformats.org/officeDocument/2006/relationships/image" Target="../media/image219.png"/><Relationship Id="rId128" Type="http://schemas.openxmlformats.org/officeDocument/2006/relationships/customXml" Target="../ink/ink216.xml"/><Relationship Id="rId127" Type="http://schemas.openxmlformats.org/officeDocument/2006/relationships/image" Target="../media/image218.png"/><Relationship Id="rId126" Type="http://schemas.openxmlformats.org/officeDocument/2006/relationships/customXml" Target="../ink/ink215.xml"/><Relationship Id="rId125" Type="http://schemas.openxmlformats.org/officeDocument/2006/relationships/image" Target="../media/image217.png"/><Relationship Id="rId124" Type="http://schemas.openxmlformats.org/officeDocument/2006/relationships/customXml" Target="../ink/ink214.xml"/><Relationship Id="rId123" Type="http://schemas.openxmlformats.org/officeDocument/2006/relationships/image" Target="../media/image216.png"/><Relationship Id="rId122" Type="http://schemas.openxmlformats.org/officeDocument/2006/relationships/customXml" Target="../ink/ink213.xml"/><Relationship Id="rId121" Type="http://schemas.openxmlformats.org/officeDocument/2006/relationships/image" Target="../media/image215.png"/><Relationship Id="rId120" Type="http://schemas.openxmlformats.org/officeDocument/2006/relationships/customXml" Target="../ink/ink212.xml"/><Relationship Id="rId12" Type="http://schemas.openxmlformats.org/officeDocument/2006/relationships/customXml" Target="../ink/ink158.xml"/><Relationship Id="rId119" Type="http://schemas.openxmlformats.org/officeDocument/2006/relationships/image" Target="../media/image214.png"/><Relationship Id="rId118" Type="http://schemas.openxmlformats.org/officeDocument/2006/relationships/customXml" Target="../ink/ink211.xml"/><Relationship Id="rId117" Type="http://schemas.openxmlformats.org/officeDocument/2006/relationships/image" Target="../media/image213.png"/><Relationship Id="rId116" Type="http://schemas.openxmlformats.org/officeDocument/2006/relationships/customXml" Target="../ink/ink210.xml"/><Relationship Id="rId115" Type="http://schemas.openxmlformats.org/officeDocument/2006/relationships/image" Target="../media/image212.png"/><Relationship Id="rId114" Type="http://schemas.openxmlformats.org/officeDocument/2006/relationships/customXml" Target="../ink/ink209.xml"/><Relationship Id="rId113" Type="http://schemas.openxmlformats.org/officeDocument/2006/relationships/image" Target="../media/image211.png"/><Relationship Id="rId112" Type="http://schemas.openxmlformats.org/officeDocument/2006/relationships/customXml" Target="../ink/ink208.xml"/><Relationship Id="rId111" Type="http://schemas.openxmlformats.org/officeDocument/2006/relationships/image" Target="../media/image210.png"/><Relationship Id="rId110" Type="http://schemas.openxmlformats.org/officeDocument/2006/relationships/customXml" Target="../ink/ink207.xml"/><Relationship Id="rId11" Type="http://schemas.openxmlformats.org/officeDocument/2006/relationships/image" Target="../media/image160.png"/><Relationship Id="rId109" Type="http://schemas.openxmlformats.org/officeDocument/2006/relationships/image" Target="../media/image209.png"/><Relationship Id="rId108" Type="http://schemas.openxmlformats.org/officeDocument/2006/relationships/customXml" Target="../ink/ink206.xml"/><Relationship Id="rId107" Type="http://schemas.openxmlformats.org/officeDocument/2006/relationships/image" Target="../media/image208.png"/><Relationship Id="rId106" Type="http://schemas.openxmlformats.org/officeDocument/2006/relationships/customXml" Target="../ink/ink205.xml"/><Relationship Id="rId105" Type="http://schemas.openxmlformats.org/officeDocument/2006/relationships/image" Target="../media/image207.png"/><Relationship Id="rId104" Type="http://schemas.openxmlformats.org/officeDocument/2006/relationships/customXml" Target="../ink/ink204.xml"/><Relationship Id="rId103" Type="http://schemas.openxmlformats.org/officeDocument/2006/relationships/image" Target="../media/image206.png"/><Relationship Id="rId102" Type="http://schemas.openxmlformats.org/officeDocument/2006/relationships/customXml" Target="../ink/ink203.xml"/><Relationship Id="rId101" Type="http://schemas.openxmlformats.org/officeDocument/2006/relationships/image" Target="../media/image205.png"/><Relationship Id="rId100" Type="http://schemas.openxmlformats.org/officeDocument/2006/relationships/customXml" Target="../ink/ink202.xml"/><Relationship Id="rId10" Type="http://schemas.openxmlformats.org/officeDocument/2006/relationships/customXml" Target="../ink/ink157.xml"/><Relationship Id="rId1" Type="http://schemas.openxmlformats.org/officeDocument/2006/relationships/image" Target="../media/image155.png"/></Relationships>
</file>

<file path=ppt/slides/_rels/slide5.xml.rels><?xml version="1.0" encoding="UTF-8" standalone="yes"?>
<Relationships xmlns="http://schemas.openxmlformats.org/package/2006/relationships"><Relationship Id="rId99" Type="http://schemas.openxmlformats.org/officeDocument/2006/relationships/customXml" Target="../ink/ink377.xml"/><Relationship Id="rId98" Type="http://schemas.openxmlformats.org/officeDocument/2006/relationships/image" Target="../media/image381.png"/><Relationship Id="rId97" Type="http://schemas.openxmlformats.org/officeDocument/2006/relationships/customXml" Target="../ink/ink376.xml"/><Relationship Id="rId96" Type="http://schemas.openxmlformats.org/officeDocument/2006/relationships/image" Target="../media/image380.png"/><Relationship Id="rId95" Type="http://schemas.openxmlformats.org/officeDocument/2006/relationships/customXml" Target="../ink/ink375.xml"/><Relationship Id="rId94" Type="http://schemas.openxmlformats.org/officeDocument/2006/relationships/image" Target="../media/image379.png"/><Relationship Id="rId93" Type="http://schemas.openxmlformats.org/officeDocument/2006/relationships/customXml" Target="../ink/ink374.xml"/><Relationship Id="rId92" Type="http://schemas.openxmlformats.org/officeDocument/2006/relationships/image" Target="../media/image378.png"/><Relationship Id="rId91" Type="http://schemas.openxmlformats.org/officeDocument/2006/relationships/customXml" Target="../ink/ink373.xml"/><Relationship Id="rId90" Type="http://schemas.openxmlformats.org/officeDocument/2006/relationships/image" Target="../media/image377.png"/><Relationship Id="rId9" Type="http://schemas.openxmlformats.org/officeDocument/2006/relationships/customXml" Target="../ink/ink332.xml"/><Relationship Id="rId89" Type="http://schemas.openxmlformats.org/officeDocument/2006/relationships/customXml" Target="../ink/ink372.xml"/><Relationship Id="rId88" Type="http://schemas.openxmlformats.org/officeDocument/2006/relationships/image" Target="../media/image376.png"/><Relationship Id="rId87" Type="http://schemas.openxmlformats.org/officeDocument/2006/relationships/customXml" Target="../ink/ink371.xml"/><Relationship Id="rId86" Type="http://schemas.openxmlformats.org/officeDocument/2006/relationships/image" Target="../media/image375.png"/><Relationship Id="rId85" Type="http://schemas.openxmlformats.org/officeDocument/2006/relationships/customXml" Target="../ink/ink370.xml"/><Relationship Id="rId84" Type="http://schemas.openxmlformats.org/officeDocument/2006/relationships/image" Target="../media/image374.png"/><Relationship Id="rId83" Type="http://schemas.openxmlformats.org/officeDocument/2006/relationships/customXml" Target="../ink/ink369.xml"/><Relationship Id="rId82" Type="http://schemas.openxmlformats.org/officeDocument/2006/relationships/image" Target="../media/image373.png"/><Relationship Id="rId81" Type="http://schemas.openxmlformats.org/officeDocument/2006/relationships/customXml" Target="../ink/ink368.xml"/><Relationship Id="rId80" Type="http://schemas.openxmlformats.org/officeDocument/2006/relationships/image" Target="../media/image372.png"/><Relationship Id="rId8" Type="http://schemas.openxmlformats.org/officeDocument/2006/relationships/image" Target="../media/image336.png"/><Relationship Id="rId79" Type="http://schemas.openxmlformats.org/officeDocument/2006/relationships/customXml" Target="../ink/ink367.xml"/><Relationship Id="rId78" Type="http://schemas.openxmlformats.org/officeDocument/2006/relationships/image" Target="../media/image371.png"/><Relationship Id="rId77" Type="http://schemas.openxmlformats.org/officeDocument/2006/relationships/customXml" Target="../ink/ink366.xml"/><Relationship Id="rId76" Type="http://schemas.openxmlformats.org/officeDocument/2006/relationships/image" Target="../media/image370.png"/><Relationship Id="rId75" Type="http://schemas.openxmlformats.org/officeDocument/2006/relationships/customXml" Target="../ink/ink365.xml"/><Relationship Id="rId74" Type="http://schemas.openxmlformats.org/officeDocument/2006/relationships/image" Target="../media/image369.png"/><Relationship Id="rId73" Type="http://schemas.openxmlformats.org/officeDocument/2006/relationships/customXml" Target="../ink/ink364.xml"/><Relationship Id="rId72" Type="http://schemas.openxmlformats.org/officeDocument/2006/relationships/image" Target="../media/image368.png"/><Relationship Id="rId71" Type="http://schemas.openxmlformats.org/officeDocument/2006/relationships/customXml" Target="../ink/ink363.xml"/><Relationship Id="rId70" Type="http://schemas.openxmlformats.org/officeDocument/2006/relationships/image" Target="../media/image367.png"/><Relationship Id="rId7" Type="http://schemas.openxmlformats.org/officeDocument/2006/relationships/customXml" Target="../ink/ink331.xml"/><Relationship Id="rId69" Type="http://schemas.openxmlformats.org/officeDocument/2006/relationships/customXml" Target="../ink/ink362.xml"/><Relationship Id="rId68" Type="http://schemas.openxmlformats.org/officeDocument/2006/relationships/image" Target="../media/image366.png"/><Relationship Id="rId67" Type="http://schemas.openxmlformats.org/officeDocument/2006/relationships/customXml" Target="../ink/ink361.xml"/><Relationship Id="rId66" Type="http://schemas.openxmlformats.org/officeDocument/2006/relationships/image" Target="../media/image365.png"/><Relationship Id="rId65" Type="http://schemas.openxmlformats.org/officeDocument/2006/relationships/customXml" Target="../ink/ink360.xml"/><Relationship Id="rId64" Type="http://schemas.openxmlformats.org/officeDocument/2006/relationships/image" Target="../media/image364.png"/><Relationship Id="rId63" Type="http://schemas.openxmlformats.org/officeDocument/2006/relationships/customXml" Target="../ink/ink359.xml"/><Relationship Id="rId62" Type="http://schemas.openxmlformats.org/officeDocument/2006/relationships/image" Target="../media/image363.png"/><Relationship Id="rId61" Type="http://schemas.openxmlformats.org/officeDocument/2006/relationships/customXml" Target="../ink/ink358.xml"/><Relationship Id="rId60" Type="http://schemas.openxmlformats.org/officeDocument/2006/relationships/image" Target="../media/image362.png"/><Relationship Id="rId6" Type="http://schemas.openxmlformats.org/officeDocument/2006/relationships/image" Target="../media/image335.png"/><Relationship Id="rId59" Type="http://schemas.openxmlformats.org/officeDocument/2006/relationships/customXml" Target="../ink/ink357.xml"/><Relationship Id="rId58" Type="http://schemas.openxmlformats.org/officeDocument/2006/relationships/image" Target="../media/image361.png"/><Relationship Id="rId57" Type="http://schemas.openxmlformats.org/officeDocument/2006/relationships/customXml" Target="../ink/ink356.xml"/><Relationship Id="rId56" Type="http://schemas.openxmlformats.org/officeDocument/2006/relationships/image" Target="../media/image360.png"/><Relationship Id="rId55" Type="http://schemas.openxmlformats.org/officeDocument/2006/relationships/customXml" Target="../ink/ink355.xml"/><Relationship Id="rId54" Type="http://schemas.openxmlformats.org/officeDocument/2006/relationships/image" Target="../media/image359.png"/><Relationship Id="rId53" Type="http://schemas.openxmlformats.org/officeDocument/2006/relationships/customXml" Target="../ink/ink354.xml"/><Relationship Id="rId52" Type="http://schemas.openxmlformats.org/officeDocument/2006/relationships/image" Target="../media/image358.png"/><Relationship Id="rId51" Type="http://schemas.openxmlformats.org/officeDocument/2006/relationships/customXml" Target="../ink/ink353.xml"/><Relationship Id="rId50" Type="http://schemas.openxmlformats.org/officeDocument/2006/relationships/image" Target="../media/image357.png"/><Relationship Id="rId5" Type="http://schemas.openxmlformats.org/officeDocument/2006/relationships/customXml" Target="../ink/ink330.xml"/><Relationship Id="rId49" Type="http://schemas.openxmlformats.org/officeDocument/2006/relationships/customXml" Target="../ink/ink352.xml"/><Relationship Id="rId48" Type="http://schemas.openxmlformats.org/officeDocument/2006/relationships/image" Target="../media/image356.png"/><Relationship Id="rId47" Type="http://schemas.openxmlformats.org/officeDocument/2006/relationships/customXml" Target="../ink/ink351.xml"/><Relationship Id="rId46" Type="http://schemas.openxmlformats.org/officeDocument/2006/relationships/image" Target="../media/image355.png"/><Relationship Id="rId45" Type="http://schemas.openxmlformats.org/officeDocument/2006/relationships/customXml" Target="../ink/ink350.xml"/><Relationship Id="rId44" Type="http://schemas.openxmlformats.org/officeDocument/2006/relationships/image" Target="../media/image354.png"/><Relationship Id="rId43" Type="http://schemas.openxmlformats.org/officeDocument/2006/relationships/customXml" Target="../ink/ink349.xml"/><Relationship Id="rId42" Type="http://schemas.openxmlformats.org/officeDocument/2006/relationships/image" Target="../media/image353.png"/><Relationship Id="rId41" Type="http://schemas.openxmlformats.org/officeDocument/2006/relationships/customXml" Target="../ink/ink348.xml"/><Relationship Id="rId40" Type="http://schemas.openxmlformats.org/officeDocument/2006/relationships/image" Target="../media/image352.png"/><Relationship Id="rId4" Type="http://schemas.openxmlformats.org/officeDocument/2006/relationships/image" Target="../media/image334.png"/><Relationship Id="rId39" Type="http://schemas.openxmlformats.org/officeDocument/2006/relationships/customXml" Target="../ink/ink347.xml"/><Relationship Id="rId38" Type="http://schemas.openxmlformats.org/officeDocument/2006/relationships/image" Target="../media/image351.png"/><Relationship Id="rId37" Type="http://schemas.openxmlformats.org/officeDocument/2006/relationships/customXml" Target="../ink/ink346.xml"/><Relationship Id="rId36" Type="http://schemas.openxmlformats.org/officeDocument/2006/relationships/image" Target="../media/image350.png"/><Relationship Id="rId35" Type="http://schemas.openxmlformats.org/officeDocument/2006/relationships/customXml" Target="../ink/ink345.xml"/><Relationship Id="rId34" Type="http://schemas.openxmlformats.org/officeDocument/2006/relationships/image" Target="../media/image349.png"/><Relationship Id="rId33" Type="http://schemas.openxmlformats.org/officeDocument/2006/relationships/customXml" Target="../ink/ink344.xml"/><Relationship Id="rId32" Type="http://schemas.openxmlformats.org/officeDocument/2006/relationships/image" Target="../media/image348.png"/><Relationship Id="rId315" Type="http://schemas.openxmlformats.org/officeDocument/2006/relationships/slideLayout" Target="../slideLayouts/slideLayout2.xml"/><Relationship Id="rId314" Type="http://schemas.openxmlformats.org/officeDocument/2006/relationships/image" Target="../media/image489.png"/><Relationship Id="rId313" Type="http://schemas.openxmlformats.org/officeDocument/2006/relationships/customXml" Target="../ink/ink484.xml"/><Relationship Id="rId312" Type="http://schemas.openxmlformats.org/officeDocument/2006/relationships/image" Target="../media/image488.png"/><Relationship Id="rId311" Type="http://schemas.openxmlformats.org/officeDocument/2006/relationships/customXml" Target="../ink/ink483.xml"/><Relationship Id="rId310" Type="http://schemas.openxmlformats.org/officeDocument/2006/relationships/image" Target="../media/image487.png"/><Relationship Id="rId31" Type="http://schemas.openxmlformats.org/officeDocument/2006/relationships/customXml" Target="../ink/ink343.xml"/><Relationship Id="rId309" Type="http://schemas.openxmlformats.org/officeDocument/2006/relationships/customXml" Target="../ink/ink482.xml"/><Relationship Id="rId308" Type="http://schemas.openxmlformats.org/officeDocument/2006/relationships/image" Target="../media/image486.png"/><Relationship Id="rId307" Type="http://schemas.openxmlformats.org/officeDocument/2006/relationships/customXml" Target="../ink/ink481.xml"/><Relationship Id="rId306" Type="http://schemas.openxmlformats.org/officeDocument/2006/relationships/image" Target="../media/image485.png"/><Relationship Id="rId305" Type="http://schemas.openxmlformats.org/officeDocument/2006/relationships/customXml" Target="../ink/ink480.xml"/><Relationship Id="rId304" Type="http://schemas.openxmlformats.org/officeDocument/2006/relationships/image" Target="../media/image484.png"/><Relationship Id="rId303" Type="http://schemas.openxmlformats.org/officeDocument/2006/relationships/customXml" Target="../ink/ink479.xml"/><Relationship Id="rId302" Type="http://schemas.openxmlformats.org/officeDocument/2006/relationships/image" Target="../media/image483.png"/><Relationship Id="rId301" Type="http://schemas.openxmlformats.org/officeDocument/2006/relationships/customXml" Target="../ink/ink478.xml"/><Relationship Id="rId300" Type="http://schemas.openxmlformats.org/officeDocument/2006/relationships/image" Target="../media/image482.png"/><Relationship Id="rId30" Type="http://schemas.openxmlformats.org/officeDocument/2006/relationships/image" Target="../media/image347.png"/><Relationship Id="rId3" Type="http://schemas.openxmlformats.org/officeDocument/2006/relationships/customXml" Target="../ink/ink329.xml"/><Relationship Id="rId299" Type="http://schemas.openxmlformats.org/officeDocument/2006/relationships/customXml" Target="../ink/ink477.xml"/><Relationship Id="rId298" Type="http://schemas.openxmlformats.org/officeDocument/2006/relationships/image" Target="../media/image481.png"/><Relationship Id="rId297" Type="http://schemas.openxmlformats.org/officeDocument/2006/relationships/customXml" Target="../ink/ink476.xml"/><Relationship Id="rId296" Type="http://schemas.openxmlformats.org/officeDocument/2006/relationships/image" Target="../media/image480.png"/><Relationship Id="rId295" Type="http://schemas.openxmlformats.org/officeDocument/2006/relationships/customXml" Target="../ink/ink475.xml"/><Relationship Id="rId294" Type="http://schemas.openxmlformats.org/officeDocument/2006/relationships/image" Target="../media/image479.png"/><Relationship Id="rId293" Type="http://schemas.openxmlformats.org/officeDocument/2006/relationships/customXml" Target="../ink/ink474.xml"/><Relationship Id="rId292" Type="http://schemas.openxmlformats.org/officeDocument/2006/relationships/image" Target="../media/image478.png"/><Relationship Id="rId291" Type="http://schemas.openxmlformats.org/officeDocument/2006/relationships/customXml" Target="../ink/ink473.xml"/><Relationship Id="rId290" Type="http://schemas.openxmlformats.org/officeDocument/2006/relationships/image" Target="../media/image477.png"/><Relationship Id="rId29" Type="http://schemas.openxmlformats.org/officeDocument/2006/relationships/customXml" Target="../ink/ink342.xml"/><Relationship Id="rId289" Type="http://schemas.openxmlformats.org/officeDocument/2006/relationships/customXml" Target="../ink/ink472.xml"/><Relationship Id="rId288" Type="http://schemas.openxmlformats.org/officeDocument/2006/relationships/image" Target="../media/image476.png"/><Relationship Id="rId287" Type="http://schemas.openxmlformats.org/officeDocument/2006/relationships/customXml" Target="../ink/ink471.xml"/><Relationship Id="rId286" Type="http://schemas.openxmlformats.org/officeDocument/2006/relationships/image" Target="../media/image475.png"/><Relationship Id="rId285" Type="http://schemas.openxmlformats.org/officeDocument/2006/relationships/customXml" Target="../ink/ink470.xml"/><Relationship Id="rId284" Type="http://schemas.openxmlformats.org/officeDocument/2006/relationships/image" Target="../media/image474.png"/><Relationship Id="rId283" Type="http://schemas.openxmlformats.org/officeDocument/2006/relationships/customXml" Target="../ink/ink469.xml"/><Relationship Id="rId282" Type="http://schemas.openxmlformats.org/officeDocument/2006/relationships/image" Target="../media/image473.png"/><Relationship Id="rId281" Type="http://schemas.openxmlformats.org/officeDocument/2006/relationships/customXml" Target="../ink/ink468.xml"/><Relationship Id="rId280" Type="http://schemas.openxmlformats.org/officeDocument/2006/relationships/image" Target="../media/image472.png"/><Relationship Id="rId28" Type="http://schemas.openxmlformats.org/officeDocument/2006/relationships/image" Target="../media/image346.png"/><Relationship Id="rId279" Type="http://schemas.openxmlformats.org/officeDocument/2006/relationships/customXml" Target="../ink/ink467.xml"/><Relationship Id="rId278" Type="http://schemas.openxmlformats.org/officeDocument/2006/relationships/image" Target="../media/image471.png"/><Relationship Id="rId277" Type="http://schemas.openxmlformats.org/officeDocument/2006/relationships/customXml" Target="../ink/ink466.xml"/><Relationship Id="rId276" Type="http://schemas.openxmlformats.org/officeDocument/2006/relationships/image" Target="../media/image470.png"/><Relationship Id="rId275" Type="http://schemas.openxmlformats.org/officeDocument/2006/relationships/customXml" Target="../ink/ink465.xml"/><Relationship Id="rId274" Type="http://schemas.openxmlformats.org/officeDocument/2006/relationships/image" Target="../media/image469.png"/><Relationship Id="rId273" Type="http://schemas.openxmlformats.org/officeDocument/2006/relationships/customXml" Target="../ink/ink464.xml"/><Relationship Id="rId272" Type="http://schemas.openxmlformats.org/officeDocument/2006/relationships/image" Target="../media/image468.png"/><Relationship Id="rId271" Type="http://schemas.openxmlformats.org/officeDocument/2006/relationships/customXml" Target="../ink/ink463.xml"/><Relationship Id="rId270" Type="http://schemas.openxmlformats.org/officeDocument/2006/relationships/image" Target="../media/image467.png"/><Relationship Id="rId27" Type="http://schemas.openxmlformats.org/officeDocument/2006/relationships/customXml" Target="../ink/ink341.xml"/><Relationship Id="rId269" Type="http://schemas.openxmlformats.org/officeDocument/2006/relationships/customXml" Target="../ink/ink462.xml"/><Relationship Id="rId268" Type="http://schemas.openxmlformats.org/officeDocument/2006/relationships/image" Target="../media/image466.png"/><Relationship Id="rId267" Type="http://schemas.openxmlformats.org/officeDocument/2006/relationships/customXml" Target="../ink/ink461.xml"/><Relationship Id="rId266" Type="http://schemas.openxmlformats.org/officeDocument/2006/relationships/image" Target="../media/image465.png"/><Relationship Id="rId265" Type="http://schemas.openxmlformats.org/officeDocument/2006/relationships/customXml" Target="../ink/ink460.xml"/><Relationship Id="rId264" Type="http://schemas.openxmlformats.org/officeDocument/2006/relationships/image" Target="../media/image464.png"/><Relationship Id="rId263" Type="http://schemas.openxmlformats.org/officeDocument/2006/relationships/customXml" Target="../ink/ink459.xml"/><Relationship Id="rId262" Type="http://schemas.openxmlformats.org/officeDocument/2006/relationships/image" Target="../media/image463.png"/><Relationship Id="rId261" Type="http://schemas.openxmlformats.org/officeDocument/2006/relationships/customXml" Target="../ink/ink458.xml"/><Relationship Id="rId260" Type="http://schemas.openxmlformats.org/officeDocument/2006/relationships/image" Target="../media/image462.png"/><Relationship Id="rId26" Type="http://schemas.openxmlformats.org/officeDocument/2006/relationships/image" Target="../media/image345.png"/><Relationship Id="rId259" Type="http://schemas.openxmlformats.org/officeDocument/2006/relationships/customXml" Target="../ink/ink457.xml"/><Relationship Id="rId258" Type="http://schemas.openxmlformats.org/officeDocument/2006/relationships/image" Target="../media/image461.png"/><Relationship Id="rId257" Type="http://schemas.openxmlformats.org/officeDocument/2006/relationships/customXml" Target="../ink/ink456.xml"/><Relationship Id="rId256" Type="http://schemas.openxmlformats.org/officeDocument/2006/relationships/image" Target="../media/image460.png"/><Relationship Id="rId255" Type="http://schemas.openxmlformats.org/officeDocument/2006/relationships/customXml" Target="../ink/ink455.xml"/><Relationship Id="rId254" Type="http://schemas.openxmlformats.org/officeDocument/2006/relationships/image" Target="../media/image459.png"/><Relationship Id="rId253" Type="http://schemas.openxmlformats.org/officeDocument/2006/relationships/customXml" Target="../ink/ink454.xml"/><Relationship Id="rId252" Type="http://schemas.openxmlformats.org/officeDocument/2006/relationships/image" Target="../media/image458.png"/><Relationship Id="rId251" Type="http://schemas.openxmlformats.org/officeDocument/2006/relationships/customXml" Target="../ink/ink453.xml"/><Relationship Id="rId250" Type="http://schemas.openxmlformats.org/officeDocument/2006/relationships/image" Target="../media/image457.png"/><Relationship Id="rId25" Type="http://schemas.openxmlformats.org/officeDocument/2006/relationships/customXml" Target="../ink/ink340.xml"/><Relationship Id="rId249" Type="http://schemas.openxmlformats.org/officeDocument/2006/relationships/customXml" Target="../ink/ink452.xml"/><Relationship Id="rId248" Type="http://schemas.openxmlformats.org/officeDocument/2006/relationships/image" Target="../media/image456.png"/><Relationship Id="rId247" Type="http://schemas.openxmlformats.org/officeDocument/2006/relationships/customXml" Target="../ink/ink451.xml"/><Relationship Id="rId246" Type="http://schemas.openxmlformats.org/officeDocument/2006/relationships/image" Target="../media/image455.png"/><Relationship Id="rId245" Type="http://schemas.openxmlformats.org/officeDocument/2006/relationships/customXml" Target="../ink/ink450.xml"/><Relationship Id="rId244" Type="http://schemas.openxmlformats.org/officeDocument/2006/relationships/image" Target="../media/image454.png"/><Relationship Id="rId243" Type="http://schemas.openxmlformats.org/officeDocument/2006/relationships/customXml" Target="../ink/ink449.xml"/><Relationship Id="rId242" Type="http://schemas.openxmlformats.org/officeDocument/2006/relationships/image" Target="../media/image453.png"/><Relationship Id="rId241" Type="http://schemas.openxmlformats.org/officeDocument/2006/relationships/customXml" Target="../ink/ink448.xml"/><Relationship Id="rId240" Type="http://schemas.openxmlformats.org/officeDocument/2006/relationships/image" Target="../media/image452.png"/><Relationship Id="rId24" Type="http://schemas.openxmlformats.org/officeDocument/2006/relationships/image" Target="../media/image344.png"/><Relationship Id="rId239" Type="http://schemas.openxmlformats.org/officeDocument/2006/relationships/customXml" Target="../ink/ink447.xml"/><Relationship Id="rId238" Type="http://schemas.openxmlformats.org/officeDocument/2006/relationships/image" Target="../media/image451.png"/><Relationship Id="rId237" Type="http://schemas.openxmlformats.org/officeDocument/2006/relationships/customXml" Target="../ink/ink446.xml"/><Relationship Id="rId236" Type="http://schemas.openxmlformats.org/officeDocument/2006/relationships/image" Target="../media/image450.png"/><Relationship Id="rId235" Type="http://schemas.openxmlformats.org/officeDocument/2006/relationships/customXml" Target="../ink/ink445.xml"/><Relationship Id="rId234" Type="http://schemas.openxmlformats.org/officeDocument/2006/relationships/image" Target="../media/image449.png"/><Relationship Id="rId233" Type="http://schemas.openxmlformats.org/officeDocument/2006/relationships/customXml" Target="../ink/ink444.xml"/><Relationship Id="rId232" Type="http://schemas.openxmlformats.org/officeDocument/2006/relationships/image" Target="../media/image448.png"/><Relationship Id="rId231" Type="http://schemas.openxmlformats.org/officeDocument/2006/relationships/customXml" Target="../ink/ink443.xml"/><Relationship Id="rId230" Type="http://schemas.openxmlformats.org/officeDocument/2006/relationships/image" Target="../media/image447.png"/><Relationship Id="rId23" Type="http://schemas.openxmlformats.org/officeDocument/2006/relationships/customXml" Target="../ink/ink339.xml"/><Relationship Id="rId229" Type="http://schemas.openxmlformats.org/officeDocument/2006/relationships/customXml" Target="../ink/ink442.xml"/><Relationship Id="rId228" Type="http://schemas.openxmlformats.org/officeDocument/2006/relationships/image" Target="../media/image446.png"/><Relationship Id="rId227" Type="http://schemas.openxmlformats.org/officeDocument/2006/relationships/customXml" Target="../ink/ink441.xml"/><Relationship Id="rId226" Type="http://schemas.openxmlformats.org/officeDocument/2006/relationships/image" Target="../media/image445.png"/><Relationship Id="rId225" Type="http://schemas.openxmlformats.org/officeDocument/2006/relationships/customXml" Target="../ink/ink440.xml"/><Relationship Id="rId224" Type="http://schemas.openxmlformats.org/officeDocument/2006/relationships/image" Target="../media/image444.png"/><Relationship Id="rId223" Type="http://schemas.openxmlformats.org/officeDocument/2006/relationships/customXml" Target="../ink/ink439.xml"/><Relationship Id="rId222" Type="http://schemas.openxmlformats.org/officeDocument/2006/relationships/image" Target="../media/image443.png"/><Relationship Id="rId221" Type="http://schemas.openxmlformats.org/officeDocument/2006/relationships/customXml" Target="../ink/ink438.xml"/><Relationship Id="rId220" Type="http://schemas.openxmlformats.org/officeDocument/2006/relationships/image" Target="../media/image442.png"/><Relationship Id="rId22" Type="http://schemas.openxmlformats.org/officeDocument/2006/relationships/image" Target="../media/image343.png"/><Relationship Id="rId219" Type="http://schemas.openxmlformats.org/officeDocument/2006/relationships/customXml" Target="../ink/ink437.xml"/><Relationship Id="rId218" Type="http://schemas.openxmlformats.org/officeDocument/2006/relationships/image" Target="../media/image441.png"/><Relationship Id="rId217" Type="http://schemas.openxmlformats.org/officeDocument/2006/relationships/customXml" Target="../ink/ink436.xml"/><Relationship Id="rId216" Type="http://schemas.openxmlformats.org/officeDocument/2006/relationships/image" Target="../media/image440.png"/><Relationship Id="rId215" Type="http://schemas.openxmlformats.org/officeDocument/2006/relationships/customXml" Target="../ink/ink435.xml"/><Relationship Id="rId214" Type="http://schemas.openxmlformats.org/officeDocument/2006/relationships/image" Target="../media/image439.png"/><Relationship Id="rId213" Type="http://schemas.openxmlformats.org/officeDocument/2006/relationships/customXml" Target="../ink/ink434.xml"/><Relationship Id="rId212" Type="http://schemas.openxmlformats.org/officeDocument/2006/relationships/image" Target="../media/image438.png"/><Relationship Id="rId211" Type="http://schemas.openxmlformats.org/officeDocument/2006/relationships/customXml" Target="../ink/ink433.xml"/><Relationship Id="rId210" Type="http://schemas.openxmlformats.org/officeDocument/2006/relationships/image" Target="../media/image437.png"/><Relationship Id="rId21" Type="http://schemas.openxmlformats.org/officeDocument/2006/relationships/customXml" Target="../ink/ink338.xml"/><Relationship Id="rId209" Type="http://schemas.openxmlformats.org/officeDocument/2006/relationships/customXml" Target="../ink/ink432.xml"/><Relationship Id="rId208" Type="http://schemas.openxmlformats.org/officeDocument/2006/relationships/image" Target="../media/image436.png"/><Relationship Id="rId207" Type="http://schemas.openxmlformats.org/officeDocument/2006/relationships/customXml" Target="../ink/ink431.xml"/><Relationship Id="rId206" Type="http://schemas.openxmlformats.org/officeDocument/2006/relationships/image" Target="../media/image435.png"/><Relationship Id="rId205" Type="http://schemas.openxmlformats.org/officeDocument/2006/relationships/customXml" Target="../ink/ink430.xml"/><Relationship Id="rId204" Type="http://schemas.openxmlformats.org/officeDocument/2006/relationships/image" Target="../media/image434.png"/><Relationship Id="rId203" Type="http://schemas.openxmlformats.org/officeDocument/2006/relationships/customXml" Target="../ink/ink429.xml"/><Relationship Id="rId202" Type="http://schemas.openxmlformats.org/officeDocument/2006/relationships/image" Target="../media/image433.png"/><Relationship Id="rId201" Type="http://schemas.openxmlformats.org/officeDocument/2006/relationships/customXml" Target="../ink/ink428.xml"/><Relationship Id="rId200" Type="http://schemas.openxmlformats.org/officeDocument/2006/relationships/image" Target="../media/image432.png"/><Relationship Id="rId20" Type="http://schemas.openxmlformats.org/officeDocument/2006/relationships/image" Target="../media/image342.png"/><Relationship Id="rId2" Type="http://schemas.openxmlformats.org/officeDocument/2006/relationships/image" Target="../media/image333.png"/><Relationship Id="rId199" Type="http://schemas.openxmlformats.org/officeDocument/2006/relationships/customXml" Target="../ink/ink427.xml"/><Relationship Id="rId198" Type="http://schemas.openxmlformats.org/officeDocument/2006/relationships/image" Target="../media/image431.png"/><Relationship Id="rId197" Type="http://schemas.openxmlformats.org/officeDocument/2006/relationships/customXml" Target="../ink/ink426.xml"/><Relationship Id="rId196" Type="http://schemas.openxmlformats.org/officeDocument/2006/relationships/image" Target="../media/image430.png"/><Relationship Id="rId195" Type="http://schemas.openxmlformats.org/officeDocument/2006/relationships/customXml" Target="../ink/ink425.xml"/><Relationship Id="rId194" Type="http://schemas.openxmlformats.org/officeDocument/2006/relationships/image" Target="../media/image429.png"/><Relationship Id="rId193" Type="http://schemas.openxmlformats.org/officeDocument/2006/relationships/customXml" Target="../ink/ink424.xml"/><Relationship Id="rId192" Type="http://schemas.openxmlformats.org/officeDocument/2006/relationships/image" Target="../media/image428.png"/><Relationship Id="rId191" Type="http://schemas.openxmlformats.org/officeDocument/2006/relationships/customXml" Target="../ink/ink423.xml"/><Relationship Id="rId190" Type="http://schemas.openxmlformats.org/officeDocument/2006/relationships/image" Target="../media/image427.png"/><Relationship Id="rId19" Type="http://schemas.openxmlformats.org/officeDocument/2006/relationships/customXml" Target="../ink/ink337.xml"/><Relationship Id="rId189" Type="http://schemas.openxmlformats.org/officeDocument/2006/relationships/customXml" Target="../ink/ink422.xml"/><Relationship Id="rId188" Type="http://schemas.openxmlformats.org/officeDocument/2006/relationships/image" Target="../media/image426.png"/><Relationship Id="rId187" Type="http://schemas.openxmlformats.org/officeDocument/2006/relationships/customXml" Target="../ink/ink421.xml"/><Relationship Id="rId186" Type="http://schemas.openxmlformats.org/officeDocument/2006/relationships/image" Target="../media/image425.png"/><Relationship Id="rId185" Type="http://schemas.openxmlformats.org/officeDocument/2006/relationships/customXml" Target="../ink/ink420.xml"/><Relationship Id="rId184" Type="http://schemas.openxmlformats.org/officeDocument/2006/relationships/image" Target="../media/image424.png"/><Relationship Id="rId183" Type="http://schemas.openxmlformats.org/officeDocument/2006/relationships/customXml" Target="../ink/ink419.xml"/><Relationship Id="rId182" Type="http://schemas.openxmlformats.org/officeDocument/2006/relationships/image" Target="../media/image423.png"/><Relationship Id="rId181" Type="http://schemas.openxmlformats.org/officeDocument/2006/relationships/customXml" Target="../ink/ink418.xml"/><Relationship Id="rId180" Type="http://schemas.openxmlformats.org/officeDocument/2006/relationships/image" Target="../media/image422.png"/><Relationship Id="rId18" Type="http://schemas.openxmlformats.org/officeDocument/2006/relationships/image" Target="../media/image341.png"/><Relationship Id="rId179" Type="http://schemas.openxmlformats.org/officeDocument/2006/relationships/customXml" Target="../ink/ink417.xml"/><Relationship Id="rId178" Type="http://schemas.openxmlformats.org/officeDocument/2006/relationships/image" Target="../media/image421.png"/><Relationship Id="rId177" Type="http://schemas.openxmlformats.org/officeDocument/2006/relationships/customXml" Target="../ink/ink416.xml"/><Relationship Id="rId176" Type="http://schemas.openxmlformats.org/officeDocument/2006/relationships/image" Target="../media/image420.png"/><Relationship Id="rId175" Type="http://schemas.openxmlformats.org/officeDocument/2006/relationships/customXml" Target="../ink/ink415.xml"/><Relationship Id="rId174" Type="http://schemas.openxmlformats.org/officeDocument/2006/relationships/image" Target="../media/image419.png"/><Relationship Id="rId173" Type="http://schemas.openxmlformats.org/officeDocument/2006/relationships/customXml" Target="../ink/ink414.xml"/><Relationship Id="rId172" Type="http://schemas.openxmlformats.org/officeDocument/2006/relationships/image" Target="../media/image418.png"/><Relationship Id="rId171" Type="http://schemas.openxmlformats.org/officeDocument/2006/relationships/customXml" Target="../ink/ink413.xml"/><Relationship Id="rId170" Type="http://schemas.openxmlformats.org/officeDocument/2006/relationships/image" Target="../media/image417.png"/><Relationship Id="rId17" Type="http://schemas.openxmlformats.org/officeDocument/2006/relationships/customXml" Target="../ink/ink336.xml"/><Relationship Id="rId169" Type="http://schemas.openxmlformats.org/officeDocument/2006/relationships/customXml" Target="../ink/ink412.xml"/><Relationship Id="rId168" Type="http://schemas.openxmlformats.org/officeDocument/2006/relationships/image" Target="../media/image416.png"/><Relationship Id="rId167" Type="http://schemas.openxmlformats.org/officeDocument/2006/relationships/customXml" Target="../ink/ink411.xml"/><Relationship Id="rId166" Type="http://schemas.openxmlformats.org/officeDocument/2006/relationships/image" Target="../media/image415.png"/><Relationship Id="rId165" Type="http://schemas.openxmlformats.org/officeDocument/2006/relationships/customXml" Target="../ink/ink410.xml"/><Relationship Id="rId164" Type="http://schemas.openxmlformats.org/officeDocument/2006/relationships/image" Target="../media/image414.png"/><Relationship Id="rId163" Type="http://schemas.openxmlformats.org/officeDocument/2006/relationships/customXml" Target="../ink/ink409.xml"/><Relationship Id="rId162" Type="http://schemas.openxmlformats.org/officeDocument/2006/relationships/image" Target="../media/image413.png"/><Relationship Id="rId161" Type="http://schemas.openxmlformats.org/officeDocument/2006/relationships/customXml" Target="../ink/ink408.xml"/><Relationship Id="rId160" Type="http://schemas.openxmlformats.org/officeDocument/2006/relationships/image" Target="../media/image412.png"/><Relationship Id="rId16" Type="http://schemas.openxmlformats.org/officeDocument/2006/relationships/image" Target="../media/image340.png"/><Relationship Id="rId159" Type="http://schemas.openxmlformats.org/officeDocument/2006/relationships/customXml" Target="../ink/ink407.xml"/><Relationship Id="rId158" Type="http://schemas.openxmlformats.org/officeDocument/2006/relationships/image" Target="../media/image411.png"/><Relationship Id="rId157" Type="http://schemas.openxmlformats.org/officeDocument/2006/relationships/customXml" Target="../ink/ink406.xml"/><Relationship Id="rId156" Type="http://schemas.openxmlformats.org/officeDocument/2006/relationships/image" Target="../media/image410.png"/><Relationship Id="rId155" Type="http://schemas.openxmlformats.org/officeDocument/2006/relationships/customXml" Target="../ink/ink405.xml"/><Relationship Id="rId154" Type="http://schemas.openxmlformats.org/officeDocument/2006/relationships/image" Target="../media/image409.png"/><Relationship Id="rId153" Type="http://schemas.openxmlformats.org/officeDocument/2006/relationships/customXml" Target="../ink/ink404.xml"/><Relationship Id="rId152" Type="http://schemas.openxmlformats.org/officeDocument/2006/relationships/image" Target="../media/image408.png"/><Relationship Id="rId151" Type="http://schemas.openxmlformats.org/officeDocument/2006/relationships/customXml" Target="../ink/ink403.xml"/><Relationship Id="rId150" Type="http://schemas.openxmlformats.org/officeDocument/2006/relationships/image" Target="../media/image407.png"/><Relationship Id="rId15" Type="http://schemas.openxmlformats.org/officeDocument/2006/relationships/customXml" Target="../ink/ink335.xml"/><Relationship Id="rId149" Type="http://schemas.openxmlformats.org/officeDocument/2006/relationships/customXml" Target="../ink/ink402.xml"/><Relationship Id="rId148" Type="http://schemas.openxmlformats.org/officeDocument/2006/relationships/image" Target="../media/image406.png"/><Relationship Id="rId147" Type="http://schemas.openxmlformats.org/officeDocument/2006/relationships/customXml" Target="../ink/ink401.xml"/><Relationship Id="rId146" Type="http://schemas.openxmlformats.org/officeDocument/2006/relationships/image" Target="../media/image405.png"/><Relationship Id="rId145" Type="http://schemas.openxmlformats.org/officeDocument/2006/relationships/customXml" Target="../ink/ink400.xml"/><Relationship Id="rId144" Type="http://schemas.openxmlformats.org/officeDocument/2006/relationships/image" Target="../media/image404.png"/><Relationship Id="rId143" Type="http://schemas.openxmlformats.org/officeDocument/2006/relationships/customXml" Target="../ink/ink399.xml"/><Relationship Id="rId142" Type="http://schemas.openxmlformats.org/officeDocument/2006/relationships/image" Target="../media/image403.png"/><Relationship Id="rId141" Type="http://schemas.openxmlformats.org/officeDocument/2006/relationships/customXml" Target="../ink/ink398.xml"/><Relationship Id="rId140" Type="http://schemas.openxmlformats.org/officeDocument/2006/relationships/image" Target="../media/image402.png"/><Relationship Id="rId14" Type="http://schemas.openxmlformats.org/officeDocument/2006/relationships/image" Target="../media/image339.png"/><Relationship Id="rId139" Type="http://schemas.openxmlformats.org/officeDocument/2006/relationships/customXml" Target="../ink/ink397.xml"/><Relationship Id="rId138" Type="http://schemas.openxmlformats.org/officeDocument/2006/relationships/image" Target="../media/image401.png"/><Relationship Id="rId137" Type="http://schemas.openxmlformats.org/officeDocument/2006/relationships/customXml" Target="../ink/ink396.xml"/><Relationship Id="rId136" Type="http://schemas.openxmlformats.org/officeDocument/2006/relationships/image" Target="../media/image400.png"/><Relationship Id="rId135" Type="http://schemas.openxmlformats.org/officeDocument/2006/relationships/customXml" Target="../ink/ink395.xml"/><Relationship Id="rId134" Type="http://schemas.openxmlformats.org/officeDocument/2006/relationships/image" Target="../media/image399.png"/><Relationship Id="rId133" Type="http://schemas.openxmlformats.org/officeDocument/2006/relationships/customXml" Target="../ink/ink394.xml"/><Relationship Id="rId132" Type="http://schemas.openxmlformats.org/officeDocument/2006/relationships/image" Target="../media/image398.png"/><Relationship Id="rId131" Type="http://schemas.openxmlformats.org/officeDocument/2006/relationships/customXml" Target="../ink/ink393.xml"/><Relationship Id="rId130" Type="http://schemas.openxmlformats.org/officeDocument/2006/relationships/image" Target="../media/image397.png"/><Relationship Id="rId13" Type="http://schemas.openxmlformats.org/officeDocument/2006/relationships/customXml" Target="../ink/ink334.xml"/><Relationship Id="rId129" Type="http://schemas.openxmlformats.org/officeDocument/2006/relationships/customXml" Target="../ink/ink392.xml"/><Relationship Id="rId128" Type="http://schemas.openxmlformats.org/officeDocument/2006/relationships/image" Target="../media/image396.png"/><Relationship Id="rId127" Type="http://schemas.openxmlformats.org/officeDocument/2006/relationships/customXml" Target="../ink/ink391.xml"/><Relationship Id="rId126" Type="http://schemas.openxmlformats.org/officeDocument/2006/relationships/image" Target="../media/image395.png"/><Relationship Id="rId125" Type="http://schemas.openxmlformats.org/officeDocument/2006/relationships/customXml" Target="../ink/ink390.xml"/><Relationship Id="rId124" Type="http://schemas.openxmlformats.org/officeDocument/2006/relationships/image" Target="../media/image394.png"/><Relationship Id="rId123" Type="http://schemas.openxmlformats.org/officeDocument/2006/relationships/customXml" Target="../ink/ink389.xml"/><Relationship Id="rId122" Type="http://schemas.openxmlformats.org/officeDocument/2006/relationships/image" Target="../media/image393.png"/><Relationship Id="rId121" Type="http://schemas.openxmlformats.org/officeDocument/2006/relationships/customXml" Target="../ink/ink388.xml"/><Relationship Id="rId120" Type="http://schemas.openxmlformats.org/officeDocument/2006/relationships/image" Target="../media/image392.png"/><Relationship Id="rId12" Type="http://schemas.openxmlformats.org/officeDocument/2006/relationships/image" Target="../media/image338.png"/><Relationship Id="rId119" Type="http://schemas.openxmlformats.org/officeDocument/2006/relationships/customXml" Target="../ink/ink387.xml"/><Relationship Id="rId118" Type="http://schemas.openxmlformats.org/officeDocument/2006/relationships/image" Target="../media/image391.png"/><Relationship Id="rId117" Type="http://schemas.openxmlformats.org/officeDocument/2006/relationships/customXml" Target="../ink/ink386.xml"/><Relationship Id="rId116" Type="http://schemas.openxmlformats.org/officeDocument/2006/relationships/image" Target="../media/image390.png"/><Relationship Id="rId115" Type="http://schemas.openxmlformats.org/officeDocument/2006/relationships/customXml" Target="../ink/ink385.xml"/><Relationship Id="rId114" Type="http://schemas.openxmlformats.org/officeDocument/2006/relationships/image" Target="../media/image389.png"/><Relationship Id="rId113" Type="http://schemas.openxmlformats.org/officeDocument/2006/relationships/customXml" Target="../ink/ink384.xml"/><Relationship Id="rId112" Type="http://schemas.openxmlformats.org/officeDocument/2006/relationships/image" Target="../media/image388.png"/><Relationship Id="rId111" Type="http://schemas.openxmlformats.org/officeDocument/2006/relationships/customXml" Target="../ink/ink383.xml"/><Relationship Id="rId110" Type="http://schemas.openxmlformats.org/officeDocument/2006/relationships/image" Target="../media/image387.png"/><Relationship Id="rId11" Type="http://schemas.openxmlformats.org/officeDocument/2006/relationships/customXml" Target="../ink/ink333.xml"/><Relationship Id="rId109" Type="http://schemas.openxmlformats.org/officeDocument/2006/relationships/customXml" Target="../ink/ink382.xml"/><Relationship Id="rId108" Type="http://schemas.openxmlformats.org/officeDocument/2006/relationships/image" Target="../media/image386.png"/><Relationship Id="rId107" Type="http://schemas.openxmlformats.org/officeDocument/2006/relationships/customXml" Target="../ink/ink381.xml"/><Relationship Id="rId106" Type="http://schemas.openxmlformats.org/officeDocument/2006/relationships/image" Target="../media/image385.png"/><Relationship Id="rId105" Type="http://schemas.openxmlformats.org/officeDocument/2006/relationships/customXml" Target="../ink/ink380.xml"/><Relationship Id="rId104" Type="http://schemas.openxmlformats.org/officeDocument/2006/relationships/image" Target="../media/image384.png"/><Relationship Id="rId103" Type="http://schemas.openxmlformats.org/officeDocument/2006/relationships/customXml" Target="../ink/ink379.xml"/><Relationship Id="rId102" Type="http://schemas.openxmlformats.org/officeDocument/2006/relationships/image" Target="../media/image383.png"/><Relationship Id="rId101" Type="http://schemas.openxmlformats.org/officeDocument/2006/relationships/customXml" Target="../ink/ink378.xml"/><Relationship Id="rId100" Type="http://schemas.openxmlformats.org/officeDocument/2006/relationships/image" Target="../media/image382.png"/><Relationship Id="rId10" Type="http://schemas.openxmlformats.org/officeDocument/2006/relationships/image" Target="../media/image337.png"/><Relationship Id="rId1" Type="http://schemas.openxmlformats.org/officeDocument/2006/relationships/image" Target="../media/image332.png"/></Relationships>
</file>

<file path=ppt/slides/_rels/slide6.xml.rels><?xml version="1.0" encoding="UTF-8" standalone="yes"?>
<Relationships xmlns="http://schemas.openxmlformats.org/package/2006/relationships"><Relationship Id="rId99" Type="http://schemas.openxmlformats.org/officeDocument/2006/relationships/customXml" Target="../ink/ink533.xml"/><Relationship Id="rId98" Type="http://schemas.openxmlformats.org/officeDocument/2006/relationships/image" Target="../media/image539.png"/><Relationship Id="rId97" Type="http://schemas.openxmlformats.org/officeDocument/2006/relationships/customXml" Target="../ink/ink532.xml"/><Relationship Id="rId96" Type="http://schemas.openxmlformats.org/officeDocument/2006/relationships/image" Target="../media/image538.png"/><Relationship Id="rId95" Type="http://schemas.openxmlformats.org/officeDocument/2006/relationships/customXml" Target="../ink/ink531.xml"/><Relationship Id="rId94" Type="http://schemas.openxmlformats.org/officeDocument/2006/relationships/image" Target="../media/image537.png"/><Relationship Id="rId93" Type="http://schemas.openxmlformats.org/officeDocument/2006/relationships/customXml" Target="../ink/ink530.xml"/><Relationship Id="rId92" Type="http://schemas.openxmlformats.org/officeDocument/2006/relationships/image" Target="../media/image536.png"/><Relationship Id="rId91" Type="http://schemas.openxmlformats.org/officeDocument/2006/relationships/customXml" Target="../ink/ink529.xml"/><Relationship Id="rId90" Type="http://schemas.openxmlformats.org/officeDocument/2006/relationships/image" Target="../media/image535.png"/><Relationship Id="rId9" Type="http://schemas.openxmlformats.org/officeDocument/2006/relationships/customXml" Target="../ink/ink488.xml"/><Relationship Id="rId89" Type="http://schemas.openxmlformats.org/officeDocument/2006/relationships/customXml" Target="../ink/ink528.xml"/><Relationship Id="rId88" Type="http://schemas.openxmlformats.org/officeDocument/2006/relationships/image" Target="../media/image534.png"/><Relationship Id="rId87" Type="http://schemas.openxmlformats.org/officeDocument/2006/relationships/customXml" Target="../ink/ink527.xml"/><Relationship Id="rId86" Type="http://schemas.openxmlformats.org/officeDocument/2006/relationships/image" Target="../media/image533.png"/><Relationship Id="rId85" Type="http://schemas.openxmlformats.org/officeDocument/2006/relationships/customXml" Target="../ink/ink526.xml"/><Relationship Id="rId84" Type="http://schemas.openxmlformats.org/officeDocument/2006/relationships/image" Target="../media/image532.png"/><Relationship Id="rId83" Type="http://schemas.openxmlformats.org/officeDocument/2006/relationships/customXml" Target="../ink/ink525.xml"/><Relationship Id="rId82" Type="http://schemas.openxmlformats.org/officeDocument/2006/relationships/image" Target="../media/image531.png"/><Relationship Id="rId81" Type="http://schemas.openxmlformats.org/officeDocument/2006/relationships/customXml" Target="../ink/ink524.xml"/><Relationship Id="rId80" Type="http://schemas.openxmlformats.org/officeDocument/2006/relationships/image" Target="../media/image530.png"/><Relationship Id="rId8" Type="http://schemas.openxmlformats.org/officeDocument/2006/relationships/image" Target="../media/image494.png"/><Relationship Id="rId79" Type="http://schemas.openxmlformats.org/officeDocument/2006/relationships/customXml" Target="../ink/ink523.xml"/><Relationship Id="rId78" Type="http://schemas.openxmlformats.org/officeDocument/2006/relationships/image" Target="../media/image529.png"/><Relationship Id="rId77" Type="http://schemas.openxmlformats.org/officeDocument/2006/relationships/customXml" Target="../ink/ink522.xml"/><Relationship Id="rId76" Type="http://schemas.openxmlformats.org/officeDocument/2006/relationships/image" Target="../media/image528.png"/><Relationship Id="rId75" Type="http://schemas.openxmlformats.org/officeDocument/2006/relationships/customXml" Target="../ink/ink521.xml"/><Relationship Id="rId74" Type="http://schemas.openxmlformats.org/officeDocument/2006/relationships/image" Target="../media/image527.png"/><Relationship Id="rId73" Type="http://schemas.openxmlformats.org/officeDocument/2006/relationships/customXml" Target="../ink/ink520.xml"/><Relationship Id="rId72" Type="http://schemas.openxmlformats.org/officeDocument/2006/relationships/image" Target="../media/image526.png"/><Relationship Id="rId71" Type="http://schemas.openxmlformats.org/officeDocument/2006/relationships/customXml" Target="../ink/ink519.xml"/><Relationship Id="rId70" Type="http://schemas.openxmlformats.org/officeDocument/2006/relationships/image" Target="../media/image525.png"/><Relationship Id="rId7" Type="http://schemas.openxmlformats.org/officeDocument/2006/relationships/customXml" Target="../ink/ink487.xml"/><Relationship Id="rId69" Type="http://schemas.openxmlformats.org/officeDocument/2006/relationships/customXml" Target="../ink/ink518.xml"/><Relationship Id="rId68" Type="http://schemas.openxmlformats.org/officeDocument/2006/relationships/image" Target="../media/image524.png"/><Relationship Id="rId67" Type="http://schemas.openxmlformats.org/officeDocument/2006/relationships/customXml" Target="../ink/ink517.xml"/><Relationship Id="rId66" Type="http://schemas.openxmlformats.org/officeDocument/2006/relationships/image" Target="../media/image523.png"/><Relationship Id="rId65" Type="http://schemas.openxmlformats.org/officeDocument/2006/relationships/customXml" Target="../ink/ink516.xml"/><Relationship Id="rId64" Type="http://schemas.openxmlformats.org/officeDocument/2006/relationships/image" Target="../media/image522.png"/><Relationship Id="rId63" Type="http://schemas.openxmlformats.org/officeDocument/2006/relationships/customXml" Target="../ink/ink515.xml"/><Relationship Id="rId62" Type="http://schemas.openxmlformats.org/officeDocument/2006/relationships/image" Target="../media/image521.png"/><Relationship Id="rId61" Type="http://schemas.openxmlformats.org/officeDocument/2006/relationships/customXml" Target="../ink/ink514.xml"/><Relationship Id="rId60" Type="http://schemas.openxmlformats.org/officeDocument/2006/relationships/image" Target="../media/image520.png"/><Relationship Id="rId6" Type="http://schemas.openxmlformats.org/officeDocument/2006/relationships/image" Target="../media/image493.png"/><Relationship Id="rId59" Type="http://schemas.openxmlformats.org/officeDocument/2006/relationships/customXml" Target="../ink/ink513.xml"/><Relationship Id="rId58" Type="http://schemas.openxmlformats.org/officeDocument/2006/relationships/image" Target="../media/image519.png"/><Relationship Id="rId57" Type="http://schemas.openxmlformats.org/officeDocument/2006/relationships/customXml" Target="../ink/ink512.xml"/><Relationship Id="rId56" Type="http://schemas.openxmlformats.org/officeDocument/2006/relationships/image" Target="../media/image518.png"/><Relationship Id="rId55" Type="http://schemas.openxmlformats.org/officeDocument/2006/relationships/customXml" Target="../ink/ink511.xml"/><Relationship Id="rId54" Type="http://schemas.openxmlformats.org/officeDocument/2006/relationships/image" Target="../media/image517.png"/><Relationship Id="rId53" Type="http://schemas.openxmlformats.org/officeDocument/2006/relationships/customXml" Target="../ink/ink510.xml"/><Relationship Id="rId52" Type="http://schemas.openxmlformats.org/officeDocument/2006/relationships/image" Target="../media/image516.png"/><Relationship Id="rId51" Type="http://schemas.openxmlformats.org/officeDocument/2006/relationships/customXml" Target="../ink/ink509.xml"/><Relationship Id="rId50" Type="http://schemas.openxmlformats.org/officeDocument/2006/relationships/image" Target="../media/image515.png"/><Relationship Id="rId5" Type="http://schemas.openxmlformats.org/officeDocument/2006/relationships/customXml" Target="../ink/ink486.xml"/><Relationship Id="rId49" Type="http://schemas.openxmlformats.org/officeDocument/2006/relationships/customXml" Target="../ink/ink508.xml"/><Relationship Id="rId48" Type="http://schemas.openxmlformats.org/officeDocument/2006/relationships/image" Target="../media/image514.png"/><Relationship Id="rId47" Type="http://schemas.openxmlformats.org/officeDocument/2006/relationships/customXml" Target="../ink/ink507.xml"/><Relationship Id="rId46" Type="http://schemas.openxmlformats.org/officeDocument/2006/relationships/image" Target="../media/image513.png"/><Relationship Id="rId45" Type="http://schemas.openxmlformats.org/officeDocument/2006/relationships/customXml" Target="../ink/ink506.xml"/><Relationship Id="rId447" Type="http://schemas.openxmlformats.org/officeDocument/2006/relationships/slideLayout" Target="../slideLayouts/slideLayout2.xml"/><Relationship Id="rId446" Type="http://schemas.openxmlformats.org/officeDocument/2006/relationships/image" Target="../media/image712.png"/><Relationship Id="rId445" Type="http://schemas.openxmlformats.org/officeDocument/2006/relationships/customXml" Target="../ink/ink707.xml"/><Relationship Id="rId444" Type="http://schemas.openxmlformats.org/officeDocument/2006/relationships/image" Target="../media/image711.png"/><Relationship Id="rId443" Type="http://schemas.openxmlformats.org/officeDocument/2006/relationships/customXml" Target="../ink/ink706.xml"/><Relationship Id="rId442" Type="http://schemas.openxmlformats.org/officeDocument/2006/relationships/image" Target="../media/image710.png"/><Relationship Id="rId441" Type="http://schemas.openxmlformats.org/officeDocument/2006/relationships/customXml" Target="../ink/ink705.xml"/><Relationship Id="rId440" Type="http://schemas.openxmlformats.org/officeDocument/2006/relationships/image" Target="../media/image709.png"/><Relationship Id="rId44" Type="http://schemas.openxmlformats.org/officeDocument/2006/relationships/image" Target="../media/image512.png"/><Relationship Id="rId439" Type="http://schemas.openxmlformats.org/officeDocument/2006/relationships/customXml" Target="../ink/ink704.xml"/><Relationship Id="rId438" Type="http://schemas.openxmlformats.org/officeDocument/2006/relationships/image" Target="../media/image708.png"/><Relationship Id="rId437" Type="http://schemas.openxmlformats.org/officeDocument/2006/relationships/customXml" Target="../ink/ink703.xml"/><Relationship Id="rId436" Type="http://schemas.openxmlformats.org/officeDocument/2006/relationships/image" Target="../media/image707.png"/><Relationship Id="rId435" Type="http://schemas.openxmlformats.org/officeDocument/2006/relationships/customXml" Target="../ink/ink702.xml"/><Relationship Id="rId434" Type="http://schemas.openxmlformats.org/officeDocument/2006/relationships/image" Target="../media/image706.png"/><Relationship Id="rId433" Type="http://schemas.openxmlformats.org/officeDocument/2006/relationships/customXml" Target="../ink/ink701.xml"/><Relationship Id="rId432" Type="http://schemas.openxmlformats.org/officeDocument/2006/relationships/image" Target="../media/image705.png"/><Relationship Id="rId431" Type="http://schemas.openxmlformats.org/officeDocument/2006/relationships/customXml" Target="../ink/ink700.xml"/><Relationship Id="rId430" Type="http://schemas.openxmlformats.org/officeDocument/2006/relationships/image" Target="../media/image704.png"/><Relationship Id="rId43" Type="http://schemas.openxmlformats.org/officeDocument/2006/relationships/customXml" Target="../ink/ink505.xml"/><Relationship Id="rId429" Type="http://schemas.openxmlformats.org/officeDocument/2006/relationships/customXml" Target="../ink/ink699.xml"/><Relationship Id="rId428" Type="http://schemas.openxmlformats.org/officeDocument/2006/relationships/image" Target="../media/image703.png"/><Relationship Id="rId427" Type="http://schemas.openxmlformats.org/officeDocument/2006/relationships/customXml" Target="../ink/ink698.xml"/><Relationship Id="rId426" Type="http://schemas.openxmlformats.org/officeDocument/2006/relationships/image" Target="../media/image702.png"/><Relationship Id="rId425" Type="http://schemas.openxmlformats.org/officeDocument/2006/relationships/customXml" Target="../ink/ink697.xml"/><Relationship Id="rId424" Type="http://schemas.openxmlformats.org/officeDocument/2006/relationships/image" Target="../media/image701.png"/><Relationship Id="rId423" Type="http://schemas.openxmlformats.org/officeDocument/2006/relationships/customXml" Target="../ink/ink696.xml"/><Relationship Id="rId422" Type="http://schemas.openxmlformats.org/officeDocument/2006/relationships/image" Target="../media/image700.png"/><Relationship Id="rId421" Type="http://schemas.openxmlformats.org/officeDocument/2006/relationships/customXml" Target="../ink/ink695.xml"/><Relationship Id="rId420" Type="http://schemas.openxmlformats.org/officeDocument/2006/relationships/image" Target="../media/image699.png"/><Relationship Id="rId42" Type="http://schemas.openxmlformats.org/officeDocument/2006/relationships/image" Target="../media/image511.png"/><Relationship Id="rId419" Type="http://schemas.openxmlformats.org/officeDocument/2006/relationships/customXml" Target="../ink/ink694.xml"/><Relationship Id="rId418" Type="http://schemas.openxmlformats.org/officeDocument/2006/relationships/image" Target="../media/image698.png"/><Relationship Id="rId417" Type="http://schemas.openxmlformats.org/officeDocument/2006/relationships/customXml" Target="../ink/ink693.xml"/><Relationship Id="rId416" Type="http://schemas.openxmlformats.org/officeDocument/2006/relationships/image" Target="../media/image697.png"/><Relationship Id="rId415" Type="http://schemas.openxmlformats.org/officeDocument/2006/relationships/customXml" Target="../ink/ink692.xml"/><Relationship Id="rId414" Type="http://schemas.openxmlformats.org/officeDocument/2006/relationships/image" Target="../media/image696.png"/><Relationship Id="rId413" Type="http://schemas.openxmlformats.org/officeDocument/2006/relationships/customXml" Target="../ink/ink691.xml"/><Relationship Id="rId412" Type="http://schemas.openxmlformats.org/officeDocument/2006/relationships/image" Target="../media/image695.png"/><Relationship Id="rId411" Type="http://schemas.openxmlformats.org/officeDocument/2006/relationships/customXml" Target="../ink/ink690.xml"/><Relationship Id="rId410" Type="http://schemas.openxmlformats.org/officeDocument/2006/relationships/image" Target="../media/image694.png"/><Relationship Id="rId41" Type="http://schemas.openxmlformats.org/officeDocument/2006/relationships/customXml" Target="../ink/ink504.xml"/><Relationship Id="rId409" Type="http://schemas.openxmlformats.org/officeDocument/2006/relationships/customXml" Target="../ink/ink689.xml"/><Relationship Id="rId408" Type="http://schemas.openxmlformats.org/officeDocument/2006/relationships/image" Target="../media/image693.png"/><Relationship Id="rId407" Type="http://schemas.openxmlformats.org/officeDocument/2006/relationships/customXml" Target="../ink/ink688.xml"/><Relationship Id="rId406" Type="http://schemas.openxmlformats.org/officeDocument/2006/relationships/image" Target="../media/image692.png"/><Relationship Id="rId405" Type="http://schemas.openxmlformats.org/officeDocument/2006/relationships/customXml" Target="../ink/ink687.xml"/><Relationship Id="rId404" Type="http://schemas.openxmlformats.org/officeDocument/2006/relationships/image" Target="../media/image691.png"/><Relationship Id="rId403" Type="http://schemas.openxmlformats.org/officeDocument/2006/relationships/customXml" Target="../ink/ink686.xml"/><Relationship Id="rId402" Type="http://schemas.openxmlformats.org/officeDocument/2006/relationships/image" Target="../media/image690.png"/><Relationship Id="rId401" Type="http://schemas.openxmlformats.org/officeDocument/2006/relationships/customXml" Target="../ink/ink685.xml"/><Relationship Id="rId400" Type="http://schemas.openxmlformats.org/officeDocument/2006/relationships/image" Target="../media/image689.png"/><Relationship Id="rId40" Type="http://schemas.openxmlformats.org/officeDocument/2006/relationships/image" Target="../media/image510.png"/><Relationship Id="rId4" Type="http://schemas.openxmlformats.org/officeDocument/2006/relationships/image" Target="../media/image492.png"/><Relationship Id="rId399" Type="http://schemas.openxmlformats.org/officeDocument/2006/relationships/customXml" Target="../ink/ink684.xml"/><Relationship Id="rId398" Type="http://schemas.openxmlformats.org/officeDocument/2006/relationships/image" Target="../media/image688.png"/><Relationship Id="rId397" Type="http://schemas.openxmlformats.org/officeDocument/2006/relationships/customXml" Target="../ink/ink683.xml"/><Relationship Id="rId396" Type="http://schemas.openxmlformats.org/officeDocument/2006/relationships/image" Target="../media/image687.png"/><Relationship Id="rId395" Type="http://schemas.openxmlformats.org/officeDocument/2006/relationships/customXml" Target="../ink/ink682.xml"/><Relationship Id="rId394" Type="http://schemas.openxmlformats.org/officeDocument/2006/relationships/image" Target="../media/image686.png"/><Relationship Id="rId393" Type="http://schemas.openxmlformats.org/officeDocument/2006/relationships/customXml" Target="../ink/ink681.xml"/><Relationship Id="rId392" Type="http://schemas.openxmlformats.org/officeDocument/2006/relationships/image" Target="../media/image685.png"/><Relationship Id="rId391" Type="http://schemas.openxmlformats.org/officeDocument/2006/relationships/customXml" Target="../ink/ink680.xml"/><Relationship Id="rId390" Type="http://schemas.openxmlformats.org/officeDocument/2006/relationships/image" Target="../media/image684.png"/><Relationship Id="rId39" Type="http://schemas.openxmlformats.org/officeDocument/2006/relationships/customXml" Target="../ink/ink503.xml"/><Relationship Id="rId389" Type="http://schemas.openxmlformats.org/officeDocument/2006/relationships/customXml" Target="../ink/ink679.xml"/><Relationship Id="rId388" Type="http://schemas.openxmlformats.org/officeDocument/2006/relationships/image" Target="../media/image683.png"/><Relationship Id="rId387" Type="http://schemas.openxmlformats.org/officeDocument/2006/relationships/customXml" Target="../ink/ink678.xml"/><Relationship Id="rId386" Type="http://schemas.openxmlformats.org/officeDocument/2006/relationships/image" Target="../media/image682.png"/><Relationship Id="rId385" Type="http://schemas.openxmlformats.org/officeDocument/2006/relationships/customXml" Target="../ink/ink677.xml"/><Relationship Id="rId384" Type="http://schemas.openxmlformats.org/officeDocument/2006/relationships/image" Target="../media/image681.png"/><Relationship Id="rId383" Type="http://schemas.openxmlformats.org/officeDocument/2006/relationships/customXml" Target="../ink/ink676.xml"/><Relationship Id="rId382" Type="http://schemas.openxmlformats.org/officeDocument/2006/relationships/image" Target="../media/image680.png"/><Relationship Id="rId381" Type="http://schemas.openxmlformats.org/officeDocument/2006/relationships/customXml" Target="../ink/ink675.xml"/><Relationship Id="rId380" Type="http://schemas.openxmlformats.org/officeDocument/2006/relationships/image" Target="../media/image679.png"/><Relationship Id="rId38" Type="http://schemas.openxmlformats.org/officeDocument/2006/relationships/image" Target="../media/image509.png"/><Relationship Id="rId379" Type="http://schemas.openxmlformats.org/officeDocument/2006/relationships/customXml" Target="../ink/ink674.xml"/><Relationship Id="rId378" Type="http://schemas.openxmlformats.org/officeDocument/2006/relationships/image" Target="../media/image678.png"/><Relationship Id="rId377" Type="http://schemas.openxmlformats.org/officeDocument/2006/relationships/customXml" Target="../ink/ink673.xml"/><Relationship Id="rId376" Type="http://schemas.openxmlformats.org/officeDocument/2006/relationships/image" Target="../media/image677.png"/><Relationship Id="rId375" Type="http://schemas.openxmlformats.org/officeDocument/2006/relationships/customXml" Target="../ink/ink672.xml"/><Relationship Id="rId374" Type="http://schemas.openxmlformats.org/officeDocument/2006/relationships/image" Target="../media/image676.png"/><Relationship Id="rId373" Type="http://schemas.openxmlformats.org/officeDocument/2006/relationships/customXml" Target="../ink/ink671.xml"/><Relationship Id="rId372" Type="http://schemas.openxmlformats.org/officeDocument/2006/relationships/image" Target="../media/image675.png"/><Relationship Id="rId371" Type="http://schemas.openxmlformats.org/officeDocument/2006/relationships/customXml" Target="../ink/ink670.xml"/><Relationship Id="rId370" Type="http://schemas.openxmlformats.org/officeDocument/2006/relationships/image" Target="../media/image674.png"/><Relationship Id="rId37" Type="http://schemas.openxmlformats.org/officeDocument/2006/relationships/customXml" Target="../ink/ink502.xml"/><Relationship Id="rId369" Type="http://schemas.openxmlformats.org/officeDocument/2006/relationships/customXml" Target="../ink/ink669.xml"/><Relationship Id="rId368" Type="http://schemas.openxmlformats.org/officeDocument/2006/relationships/image" Target="../media/image673.png"/><Relationship Id="rId367" Type="http://schemas.openxmlformats.org/officeDocument/2006/relationships/customXml" Target="../ink/ink668.xml"/><Relationship Id="rId366" Type="http://schemas.openxmlformats.org/officeDocument/2006/relationships/image" Target="../media/image672.png"/><Relationship Id="rId365" Type="http://schemas.openxmlformats.org/officeDocument/2006/relationships/customXml" Target="../ink/ink667.xml"/><Relationship Id="rId364" Type="http://schemas.openxmlformats.org/officeDocument/2006/relationships/image" Target="../media/image671.png"/><Relationship Id="rId363" Type="http://schemas.openxmlformats.org/officeDocument/2006/relationships/customXml" Target="../ink/ink666.xml"/><Relationship Id="rId362" Type="http://schemas.openxmlformats.org/officeDocument/2006/relationships/image" Target="../media/image670.png"/><Relationship Id="rId361" Type="http://schemas.openxmlformats.org/officeDocument/2006/relationships/customXml" Target="../ink/ink665.xml"/><Relationship Id="rId360" Type="http://schemas.openxmlformats.org/officeDocument/2006/relationships/customXml" Target="../ink/ink664.xml"/><Relationship Id="rId36" Type="http://schemas.openxmlformats.org/officeDocument/2006/relationships/image" Target="../media/image508.png"/><Relationship Id="rId359" Type="http://schemas.openxmlformats.org/officeDocument/2006/relationships/image" Target="../media/image669.png"/><Relationship Id="rId358" Type="http://schemas.openxmlformats.org/officeDocument/2006/relationships/customXml" Target="../ink/ink663.xml"/><Relationship Id="rId357" Type="http://schemas.openxmlformats.org/officeDocument/2006/relationships/image" Target="../media/image668.png"/><Relationship Id="rId356" Type="http://schemas.openxmlformats.org/officeDocument/2006/relationships/customXml" Target="../ink/ink662.xml"/><Relationship Id="rId355" Type="http://schemas.openxmlformats.org/officeDocument/2006/relationships/image" Target="../media/image667.png"/><Relationship Id="rId354" Type="http://schemas.openxmlformats.org/officeDocument/2006/relationships/customXml" Target="../ink/ink661.xml"/><Relationship Id="rId353" Type="http://schemas.openxmlformats.org/officeDocument/2006/relationships/image" Target="../media/image666.png"/><Relationship Id="rId352" Type="http://schemas.openxmlformats.org/officeDocument/2006/relationships/customXml" Target="../ink/ink660.xml"/><Relationship Id="rId351" Type="http://schemas.openxmlformats.org/officeDocument/2006/relationships/image" Target="../media/image665.png"/><Relationship Id="rId350" Type="http://schemas.openxmlformats.org/officeDocument/2006/relationships/customXml" Target="../ink/ink659.xml"/><Relationship Id="rId35" Type="http://schemas.openxmlformats.org/officeDocument/2006/relationships/customXml" Target="../ink/ink501.xml"/><Relationship Id="rId349" Type="http://schemas.openxmlformats.org/officeDocument/2006/relationships/image" Target="../media/image664.png"/><Relationship Id="rId348" Type="http://schemas.openxmlformats.org/officeDocument/2006/relationships/customXml" Target="../ink/ink658.xml"/><Relationship Id="rId347" Type="http://schemas.openxmlformats.org/officeDocument/2006/relationships/image" Target="../media/image663.png"/><Relationship Id="rId346" Type="http://schemas.openxmlformats.org/officeDocument/2006/relationships/customXml" Target="../ink/ink657.xml"/><Relationship Id="rId345" Type="http://schemas.openxmlformats.org/officeDocument/2006/relationships/image" Target="../media/image662.png"/><Relationship Id="rId344" Type="http://schemas.openxmlformats.org/officeDocument/2006/relationships/customXml" Target="../ink/ink656.xml"/><Relationship Id="rId343" Type="http://schemas.openxmlformats.org/officeDocument/2006/relationships/image" Target="../media/image661.png"/><Relationship Id="rId342" Type="http://schemas.openxmlformats.org/officeDocument/2006/relationships/customXml" Target="../ink/ink655.xml"/><Relationship Id="rId341" Type="http://schemas.openxmlformats.org/officeDocument/2006/relationships/image" Target="../media/image660.png"/><Relationship Id="rId340" Type="http://schemas.openxmlformats.org/officeDocument/2006/relationships/customXml" Target="../ink/ink654.xml"/><Relationship Id="rId34" Type="http://schemas.openxmlformats.org/officeDocument/2006/relationships/image" Target="../media/image507.png"/><Relationship Id="rId339" Type="http://schemas.openxmlformats.org/officeDocument/2006/relationships/image" Target="../media/image659.png"/><Relationship Id="rId338" Type="http://schemas.openxmlformats.org/officeDocument/2006/relationships/customXml" Target="../ink/ink653.xml"/><Relationship Id="rId337" Type="http://schemas.openxmlformats.org/officeDocument/2006/relationships/image" Target="../media/image658.png"/><Relationship Id="rId336" Type="http://schemas.openxmlformats.org/officeDocument/2006/relationships/customXml" Target="../ink/ink652.xml"/><Relationship Id="rId335" Type="http://schemas.openxmlformats.org/officeDocument/2006/relationships/image" Target="../media/image657.png"/><Relationship Id="rId334" Type="http://schemas.openxmlformats.org/officeDocument/2006/relationships/customXml" Target="../ink/ink651.xml"/><Relationship Id="rId333" Type="http://schemas.openxmlformats.org/officeDocument/2006/relationships/image" Target="../media/image656.png"/><Relationship Id="rId332" Type="http://schemas.openxmlformats.org/officeDocument/2006/relationships/customXml" Target="../ink/ink650.xml"/><Relationship Id="rId331" Type="http://schemas.openxmlformats.org/officeDocument/2006/relationships/image" Target="../media/image655.png"/><Relationship Id="rId330" Type="http://schemas.openxmlformats.org/officeDocument/2006/relationships/customXml" Target="../ink/ink649.xml"/><Relationship Id="rId33" Type="http://schemas.openxmlformats.org/officeDocument/2006/relationships/customXml" Target="../ink/ink500.xml"/><Relationship Id="rId329" Type="http://schemas.openxmlformats.org/officeDocument/2006/relationships/image" Target="../media/image654.png"/><Relationship Id="rId328" Type="http://schemas.openxmlformats.org/officeDocument/2006/relationships/customXml" Target="../ink/ink648.xml"/><Relationship Id="rId327" Type="http://schemas.openxmlformats.org/officeDocument/2006/relationships/image" Target="../media/image653.png"/><Relationship Id="rId326" Type="http://schemas.openxmlformats.org/officeDocument/2006/relationships/customXml" Target="../ink/ink647.xml"/><Relationship Id="rId325" Type="http://schemas.openxmlformats.org/officeDocument/2006/relationships/image" Target="../media/image652.png"/><Relationship Id="rId324" Type="http://schemas.openxmlformats.org/officeDocument/2006/relationships/customXml" Target="../ink/ink646.xml"/><Relationship Id="rId323" Type="http://schemas.openxmlformats.org/officeDocument/2006/relationships/image" Target="../media/image651.png"/><Relationship Id="rId322" Type="http://schemas.openxmlformats.org/officeDocument/2006/relationships/customXml" Target="../ink/ink645.xml"/><Relationship Id="rId321" Type="http://schemas.openxmlformats.org/officeDocument/2006/relationships/image" Target="../media/image650.png"/><Relationship Id="rId320" Type="http://schemas.openxmlformats.org/officeDocument/2006/relationships/customXml" Target="../ink/ink644.xml"/><Relationship Id="rId32" Type="http://schemas.openxmlformats.org/officeDocument/2006/relationships/image" Target="../media/image506.png"/><Relationship Id="rId319" Type="http://schemas.openxmlformats.org/officeDocument/2006/relationships/image" Target="../media/image649.png"/><Relationship Id="rId318" Type="http://schemas.openxmlformats.org/officeDocument/2006/relationships/customXml" Target="../ink/ink643.xml"/><Relationship Id="rId317" Type="http://schemas.openxmlformats.org/officeDocument/2006/relationships/image" Target="../media/image648.png"/><Relationship Id="rId316" Type="http://schemas.openxmlformats.org/officeDocument/2006/relationships/customXml" Target="../ink/ink642.xml"/><Relationship Id="rId315" Type="http://schemas.openxmlformats.org/officeDocument/2006/relationships/image" Target="../media/image647.png"/><Relationship Id="rId314" Type="http://schemas.openxmlformats.org/officeDocument/2006/relationships/customXml" Target="../ink/ink641.xml"/><Relationship Id="rId313" Type="http://schemas.openxmlformats.org/officeDocument/2006/relationships/image" Target="../media/image646.png"/><Relationship Id="rId312" Type="http://schemas.openxmlformats.org/officeDocument/2006/relationships/customXml" Target="../ink/ink640.xml"/><Relationship Id="rId311" Type="http://schemas.openxmlformats.org/officeDocument/2006/relationships/image" Target="../media/image645.png"/><Relationship Id="rId310" Type="http://schemas.openxmlformats.org/officeDocument/2006/relationships/customXml" Target="../ink/ink639.xml"/><Relationship Id="rId31" Type="http://schemas.openxmlformats.org/officeDocument/2006/relationships/customXml" Target="../ink/ink499.xml"/><Relationship Id="rId309" Type="http://schemas.openxmlformats.org/officeDocument/2006/relationships/image" Target="../media/image644.png"/><Relationship Id="rId308" Type="http://schemas.openxmlformats.org/officeDocument/2006/relationships/customXml" Target="../ink/ink638.xml"/><Relationship Id="rId307" Type="http://schemas.openxmlformats.org/officeDocument/2006/relationships/image" Target="../media/image643.png"/><Relationship Id="rId306" Type="http://schemas.openxmlformats.org/officeDocument/2006/relationships/customXml" Target="../ink/ink637.xml"/><Relationship Id="rId305" Type="http://schemas.openxmlformats.org/officeDocument/2006/relationships/image" Target="../media/image642.png"/><Relationship Id="rId304" Type="http://schemas.openxmlformats.org/officeDocument/2006/relationships/customXml" Target="../ink/ink636.xml"/><Relationship Id="rId303" Type="http://schemas.openxmlformats.org/officeDocument/2006/relationships/image" Target="../media/image641.png"/><Relationship Id="rId302" Type="http://schemas.openxmlformats.org/officeDocument/2006/relationships/customXml" Target="../ink/ink635.xml"/><Relationship Id="rId301" Type="http://schemas.openxmlformats.org/officeDocument/2006/relationships/image" Target="../media/image640.png"/><Relationship Id="rId300" Type="http://schemas.openxmlformats.org/officeDocument/2006/relationships/customXml" Target="../ink/ink634.xml"/><Relationship Id="rId30" Type="http://schemas.openxmlformats.org/officeDocument/2006/relationships/image" Target="../media/image505.png"/><Relationship Id="rId3" Type="http://schemas.openxmlformats.org/officeDocument/2006/relationships/customXml" Target="../ink/ink485.xml"/><Relationship Id="rId299" Type="http://schemas.openxmlformats.org/officeDocument/2006/relationships/image" Target="../media/image639.png"/><Relationship Id="rId298" Type="http://schemas.openxmlformats.org/officeDocument/2006/relationships/customXml" Target="../ink/ink633.xml"/><Relationship Id="rId297" Type="http://schemas.openxmlformats.org/officeDocument/2006/relationships/image" Target="../media/image638.png"/><Relationship Id="rId296" Type="http://schemas.openxmlformats.org/officeDocument/2006/relationships/customXml" Target="../ink/ink632.xml"/><Relationship Id="rId295" Type="http://schemas.openxmlformats.org/officeDocument/2006/relationships/image" Target="../media/image637.png"/><Relationship Id="rId294" Type="http://schemas.openxmlformats.org/officeDocument/2006/relationships/customXml" Target="../ink/ink631.xml"/><Relationship Id="rId293" Type="http://schemas.openxmlformats.org/officeDocument/2006/relationships/image" Target="../media/image636.png"/><Relationship Id="rId292" Type="http://schemas.openxmlformats.org/officeDocument/2006/relationships/customXml" Target="../ink/ink630.xml"/><Relationship Id="rId291" Type="http://schemas.openxmlformats.org/officeDocument/2006/relationships/image" Target="../media/image635.png"/><Relationship Id="rId290" Type="http://schemas.openxmlformats.org/officeDocument/2006/relationships/customXml" Target="../ink/ink629.xml"/><Relationship Id="rId29" Type="http://schemas.openxmlformats.org/officeDocument/2006/relationships/customXml" Target="../ink/ink498.xml"/><Relationship Id="rId289" Type="http://schemas.openxmlformats.org/officeDocument/2006/relationships/image" Target="../media/image634.png"/><Relationship Id="rId288" Type="http://schemas.openxmlformats.org/officeDocument/2006/relationships/customXml" Target="../ink/ink628.xml"/><Relationship Id="rId287" Type="http://schemas.openxmlformats.org/officeDocument/2006/relationships/image" Target="../media/image633.png"/><Relationship Id="rId286" Type="http://schemas.openxmlformats.org/officeDocument/2006/relationships/customXml" Target="../ink/ink627.xml"/><Relationship Id="rId285" Type="http://schemas.openxmlformats.org/officeDocument/2006/relationships/image" Target="../media/image632.png"/><Relationship Id="rId284" Type="http://schemas.openxmlformats.org/officeDocument/2006/relationships/customXml" Target="../ink/ink626.xml"/><Relationship Id="rId283" Type="http://schemas.openxmlformats.org/officeDocument/2006/relationships/image" Target="../media/image631.png"/><Relationship Id="rId282" Type="http://schemas.openxmlformats.org/officeDocument/2006/relationships/customXml" Target="../ink/ink625.xml"/><Relationship Id="rId281" Type="http://schemas.openxmlformats.org/officeDocument/2006/relationships/image" Target="../media/image630.png"/><Relationship Id="rId280" Type="http://schemas.openxmlformats.org/officeDocument/2006/relationships/customXml" Target="../ink/ink624.xml"/><Relationship Id="rId28" Type="http://schemas.openxmlformats.org/officeDocument/2006/relationships/image" Target="../media/image504.png"/><Relationship Id="rId279" Type="http://schemas.openxmlformats.org/officeDocument/2006/relationships/image" Target="../media/image629.png"/><Relationship Id="rId278" Type="http://schemas.openxmlformats.org/officeDocument/2006/relationships/customXml" Target="../ink/ink623.xml"/><Relationship Id="rId277" Type="http://schemas.openxmlformats.org/officeDocument/2006/relationships/image" Target="../media/image628.png"/><Relationship Id="rId276" Type="http://schemas.openxmlformats.org/officeDocument/2006/relationships/customXml" Target="../ink/ink622.xml"/><Relationship Id="rId275" Type="http://schemas.openxmlformats.org/officeDocument/2006/relationships/image" Target="../media/image627.png"/><Relationship Id="rId274" Type="http://schemas.openxmlformats.org/officeDocument/2006/relationships/customXml" Target="../ink/ink621.xml"/><Relationship Id="rId273" Type="http://schemas.openxmlformats.org/officeDocument/2006/relationships/image" Target="../media/image626.png"/><Relationship Id="rId272" Type="http://schemas.openxmlformats.org/officeDocument/2006/relationships/customXml" Target="../ink/ink620.xml"/><Relationship Id="rId271" Type="http://schemas.openxmlformats.org/officeDocument/2006/relationships/image" Target="../media/image625.png"/><Relationship Id="rId270" Type="http://schemas.openxmlformats.org/officeDocument/2006/relationships/customXml" Target="../ink/ink619.xml"/><Relationship Id="rId27" Type="http://schemas.openxmlformats.org/officeDocument/2006/relationships/customXml" Target="../ink/ink497.xml"/><Relationship Id="rId269" Type="http://schemas.openxmlformats.org/officeDocument/2006/relationships/image" Target="../media/image624.png"/><Relationship Id="rId268" Type="http://schemas.openxmlformats.org/officeDocument/2006/relationships/customXml" Target="../ink/ink618.xml"/><Relationship Id="rId267" Type="http://schemas.openxmlformats.org/officeDocument/2006/relationships/image" Target="../media/image623.png"/><Relationship Id="rId266" Type="http://schemas.openxmlformats.org/officeDocument/2006/relationships/customXml" Target="../ink/ink617.xml"/><Relationship Id="rId265" Type="http://schemas.openxmlformats.org/officeDocument/2006/relationships/image" Target="../media/image622.png"/><Relationship Id="rId264" Type="http://schemas.openxmlformats.org/officeDocument/2006/relationships/customXml" Target="../ink/ink616.xml"/><Relationship Id="rId263" Type="http://schemas.openxmlformats.org/officeDocument/2006/relationships/image" Target="../media/image621.png"/><Relationship Id="rId262" Type="http://schemas.openxmlformats.org/officeDocument/2006/relationships/customXml" Target="../ink/ink615.xml"/><Relationship Id="rId261" Type="http://schemas.openxmlformats.org/officeDocument/2006/relationships/image" Target="../media/image620.png"/><Relationship Id="rId260" Type="http://schemas.openxmlformats.org/officeDocument/2006/relationships/customXml" Target="../ink/ink614.xml"/><Relationship Id="rId26" Type="http://schemas.openxmlformats.org/officeDocument/2006/relationships/image" Target="../media/image503.png"/><Relationship Id="rId259" Type="http://schemas.openxmlformats.org/officeDocument/2006/relationships/image" Target="../media/image619.png"/><Relationship Id="rId258" Type="http://schemas.openxmlformats.org/officeDocument/2006/relationships/customXml" Target="../ink/ink613.xml"/><Relationship Id="rId257" Type="http://schemas.openxmlformats.org/officeDocument/2006/relationships/image" Target="../media/image618.png"/><Relationship Id="rId256" Type="http://schemas.openxmlformats.org/officeDocument/2006/relationships/customXml" Target="../ink/ink612.xml"/><Relationship Id="rId255" Type="http://schemas.openxmlformats.org/officeDocument/2006/relationships/image" Target="../media/image617.png"/><Relationship Id="rId254" Type="http://schemas.openxmlformats.org/officeDocument/2006/relationships/customXml" Target="../ink/ink611.xml"/><Relationship Id="rId253" Type="http://schemas.openxmlformats.org/officeDocument/2006/relationships/image" Target="../media/image616.png"/><Relationship Id="rId252" Type="http://schemas.openxmlformats.org/officeDocument/2006/relationships/customXml" Target="../ink/ink610.xml"/><Relationship Id="rId251" Type="http://schemas.openxmlformats.org/officeDocument/2006/relationships/image" Target="../media/image615.png"/><Relationship Id="rId250" Type="http://schemas.openxmlformats.org/officeDocument/2006/relationships/customXml" Target="../ink/ink609.xml"/><Relationship Id="rId25" Type="http://schemas.openxmlformats.org/officeDocument/2006/relationships/customXml" Target="../ink/ink496.xml"/><Relationship Id="rId249" Type="http://schemas.openxmlformats.org/officeDocument/2006/relationships/image" Target="../media/image614.png"/><Relationship Id="rId248" Type="http://schemas.openxmlformats.org/officeDocument/2006/relationships/customXml" Target="../ink/ink608.xml"/><Relationship Id="rId247" Type="http://schemas.openxmlformats.org/officeDocument/2006/relationships/image" Target="../media/image613.png"/><Relationship Id="rId246" Type="http://schemas.openxmlformats.org/officeDocument/2006/relationships/customXml" Target="../ink/ink607.xml"/><Relationship Id="rId245" Type="http://schemas.openxmlformats.org/officeDocument/2006/relationships/image" Target="../media/image612.png"/><Relationship Id="rId244" Type="http://schemas.openxmlformats.org/officeDocument/2006/relationships/customXml" Target="../ink/ink606.xml"/><Relationship Id="rId243" Type="http://schemas.openxmlformats.org/officeDocument/2006/relationships/image" Target="../media/image611.png"/><Relationship Id="rId242" Type="http://schemas.openxmlformats.org/officeDocument/2006/relationships/customXml" Target="../ink/ink605.xml"/><Relationship Id="rId241" Type="http://schemas.openxmlformats.org/officeDocument/2006/relationships/image" Target="../media/image610.png"/><Relationship Id="rId240" Type="http://schemas.openxmlformats.org/officeDocument/2006/relationships/customXml" Target="../ink/ink604.xml"/><Relationship Id="rId24" Type="http://schemas.openxmlformats.org/officeDocument/2006/relationships/image" Target="../media/image502.png"/><Relationship Id="rId239" Type="http://schemas.openxmlformats.org/officeDocument/2006/relationships/image" Target="../media/image609.png"/><Relationship Id="rId238" Type="http://schemas.openxmlformats.org/officeDocument/2006/relationships/customXml" Target="../ink/ink603.xml"/><Relationship Id="rId237" Type="http://schemas.openxmlformats.org/officeDocument/2006/relationships/image" Target="../media/image608.png"/><Relationship Id="rId236" Type="http://schemas.openxmlformats.org/officeDocument/2006/relationships/customXml" Target="../ink/ink602.xml"/><Relationship Id="rId235" Type="http://schemas.openxmlformats.org/officeDocument/2006/relationships/image" Target="../media/image607.png"/><Relationship Id="rId234" Type="http://schemas.openxmlformats.org/officeDocument/2006/relationships/customXml" Target="../ink/ink601.xml"/><Relationship Id="rId233" Type="http://schemas.openxmlformats.org/officeDocument/2006/relationships/image" Target="../media/image606.png"/><Relationship Id="rId232" Type="http://schemas.openxmlformats.org/officeDocument/2006/relationships/customXml" Target="../ink/ink600.xml"/><Relationship Id="rId231" Type="http://schemas.openxmlformats.org/officeDocument/2006/relationships/image" Target="../media/image605.png"/><Relationship Id="rId230" Type="http://schemas.openxmlformats.org/officeDocument/2006/relationships/customXml" Target="../ink/ink599.xml"/><Relationship Id="rId23" Type="http://schemas.openxmlformats.org/officeDocument/2006/relationships/customXml" Target="../ink/ink495.xml"/><Relationship Id="rId229" Type="http://schemas.openxmlformats.org/officeDocument/2006/relationships/image" Target="../media/image604.png"/><Relationship Id="rId228" Type="http://schemas.openxmlformats.org/officeDocument/2006/relationships/customXml" Target="../ink/ink598.xml"/><Relationship Id="rId227" Type="http://schemas.openxmlformats.org/officeDocument/2006/relationships/image" Target="../media/image603.png"/><Relationship Id="rId226" Type="http://schemas.openxmlformats.org/officeDocument/2006/relationships/customXml" Target="../ink/ink597.xml"/><Relationship Id="rId225" Type="http://schemas.openxmlformats.org/officeDocument/2006/relationships/image" Target="../media/image602.png"/><Relationship Id="rId224" Type="http://schemas.openxmlformats.org/officeDocument/2006/relationships/customXml" Target="../ink/ink596.xml"/><Relationship Id="rId223" Type="http://schemas.openxmlformats.org/officeDocument/2006/relationships/image" Target="../media/image601.png"/><Relationship Id="rId222" Type="http://schemas.openxmlformats.org/officeDocument/2006/relationships/customXml" Target="../ink/ink595.xml"/><Relationship Id="rId221" Type="http://schemas.openxmlformats.org/officeDocument/2006/relationships/image" Target="../media/image600.png"/><Relationship Id="rId220" Type="http://schemas.openxmlformats.org/officeDocument/2006/relationships/customXml" Target="../ink/ink594.xml"/><Relationship Id="rId22" Type="http://schemas.openxmlformats.org/officeDocument/2006/relationships/image" Target="../media/image501.png"/><Relationship Id="rId219" Type="http://schemas.openxmlformats.org/officeDocument/2006/relationships/image" Target="../media/image599.png"/><Relationship Id="rId218" Type="http://schemas.openxmlformats.org/officeDocument/2006/relationships/customXml" Target="../ink/ink593.xml"/><Relationship Id="rId217" Type="http://schemas.openxmlformats.org/officeDocument/2006/relationships/image" Target="../media/image598.png"/><Relationship Id="rId216" Type="http://schemas.openxmlformats.org/officeDocument/2006/relationships/customXml" Target="../ink/ink592.xml"/><Relationship Id="rId215" Type="http://schemas.openxmlformats.org/officeDocument/2006/relationships/image" Target="../media/image597.png"/><Relationship Id="rId214" Type="http://schemas.openxmlformats.org/officeDocument/2006/relationships/customXml" Target="../ink/ink591.xml"/><Relationship Id="rId213" Type="http://schemas.openxmlformats.org/officeDocument/2006/relationships/image" Target="../media/image596.png"/><Relationship Id="rId212" Type="http://schemas.openxmlformats.org/officeDocument/2006/relationships/customXml" Target="../ink/ink590.xml"/><Relationship Id="rId211" Type="http://schemas.openxmlformats.org/officeDocument/2006/relationships/image" Target="../media/image595.png"/><Relationship Id="rId210" Type="http://schemas.openxmlformats.org/officeDocument/2006/relationships/customXml" Target="../ink/ink589.xml"/><Relationship Id="rId21" Type="http://schemas.openxmlformats.org/officeDocument/2006/relationships/customXml" Target="../ink/ink494.xml"/><Relationship Id="rId209" Type="http://schemas.openxmlformats.org/officeDocument/2006/relationships/image" Target="../media/image594.png"/><Relationship Id="rId208" Type="http://schemas.openxmlformats.org/officeDocument/2006/relationships/customXml" Target="../ink/ink588.xml"/><Relationship Id="rId207" Type="http://schemas.openxmlformats.org/officeDocument/2006/relationships/image" Target="../media/image593.png"/><Relationship Id="rId206" Type="http://schemas.openxmlformats.org/officeDocument/2006/relationships/customXml" Target="../ink/ink587.xml"/><Relationship Id="rId205" Type="http://schemas.openxmlformats.org/officeDocument/2006/relationships/image" Target="../media/image592.png"/><Relationship Id="rId204" Type="http://schemas.openxmlformats.org/officeDocument/2006/relationships/customXml" Target="../ink/ink586.xml"/><Relationship Id="rId203" Type="http://schemas.openxmlformats.org/officeDocument/2006/relationships/image" Target="../media/image591.png"/><Relationship Id="rId202" Type="http://schemas.openxmlformats.org/officeDocument/2006/relationships/customXml" Target="../ink/ink585.xml"/><Relationship Id="rId201" Type="http://schemas.openxmlformats.org/officeDocument/2006/relationships/image" Target="../media/image590.png"/><Relationship Id="rId200" Type="http://schemas.openxmlformats.org/officeDocument/2006/relationships/customXml" Target="../ink/ink584.xml"/><Relationship Id="rId20" Type="http://schemas.openxmlformats.org/officeDocument/2006/relationships/image" Target="../media/image500.png"/><Relationship Id="rId2" Type="http://schemas.openxmlformats.org/officeDocument/2006/relationships/image" Target="../media/image491.png"/><Relationship Id="rId199" Type="http://schemas.openxmlformats.org/officeDocument/2006/relationships/image" Target="../media/image589.png"/><Relationship Id="rId198" Type="http://schemas.openxmlformats.org/officeDocument/2006/relationships/customXml" Target="../ink/ink583.xml"/><Relationship Id="rId197" Type="http://schemas.openxmlformats.org/officeDocument/2006/relationships/image" Target="../media/image588.png"/><Relationship Id="rId196" Type="http://schemas.openxmlformats.org/officeDocument/2006/relationships/customXml" Target="../ink/ink582.xml"/><Relationship Id="rId195" Type="http://schemas.openxmlformats.org/officeDocument/2006/relationships/image" Target="../media/image587.png"/><Relationship Id="rId194" Type="http://schemas.openxmlformats.org/officeDocument/2006/relationships/customXml" Target="../ink/ink581.xml"/><Relationship Id="rId193" Type="http://schemas.openxmlformats.org/officeDocument/2006/relationships/image" Target="../media/image586.png"/><Relationship Id="rId192" Type="http://schemas.openxmlformats.org/officeDocument/2006/relationships/customXml" Target="../ink/ink580.xml"/><Relationship Id="rId191" Type="http://schemas.openxmlformats.org/officeDocument/2006/relationships/image" Target="../media/image585.png"/><Relationship Id="rId190" Type="http://schemas.openxmlformats.org/officeDocument/2006/relationships/customXml" Target="../ink/ink579.xml"/><Relationship Id="rId19" Type="http://schemas.openxmlformats.org/officeDocument/2006/relationships/customXml" Target="../ink/ink493.xml"/><Relationship Id="rId189" Type="http://schemas.openxmlformats.org/officeDocument/2006/relationships/image" Target="../media/image584.png"/><Relationship Id="rId188" Type="http://schemas.openxmlformats.org/officeDocument/2006/relationships/customXml" Target="../ink/ink578.xml"/><Relationship Id="rId187" Type="http://schemas.openxmlformats.org/officeDocument/2006/relationships/image" Target="../media/image583.png"/><Relationship Id="rId186" Type="http://schemas.openxmlformats.org/officeDocument/2006/relationships/customXml" Target="../ink/ink577.xml"/><Relationship Id="rId185" Type="http://schemas.openxmlformats.org/officeDocument/2006/relationships/customXml" Target="../ink/ink576.xml"/><Relationship Id="rId184" Type="http://schemas.openxmlformats.org/officeDocument/2006/relationships/image" Target="../media/image582.png"/><Relationship Id="rId183" Type="http://schemas.openxmlformats.org/officeDocument/2006/relationships/customXml" Target="../ink/ink575.xml"/><Relationship Id="rId182" Type="http://schemas.openxmlformats.org/officeDocument/2006/relationships/image" Target="../media/image581.png"/><Relationship Id="rId181" Type="http://schemas.openxmlformats.org/officeDocument/2006/relationships/customXml" Target="../ink/ink574.xml"/><Relationship Id="rId180" Type="http://schemas.openxmlformats.org/officeDocument/2006/relationships/image" Target="../media/image580.png"/><Relationship Id="rId18" Type="http://schemas.openxmlformats.org/officeDocument/2006/relationships/image" Target="../media/image499.png"/><Relationship Id="rId179" Type="http://schemas.openxmlformats.org/officeDocument/2006/relationships/customXml" Target="../ink/ink573.xml"/><Relationship Id="rId178" Type="http://schemas.openxmlformats.org/officeDocument/2006/relationships/image" Target="../media/image579.png"/><Relationship Id="rId177" Type="http://schemas.openxmlformats.org/officeDocument/2006/relationships/customXml" Target="../ink/ink572.xml"/><Relationship Id="rId176" Type="http://schemas.openxmlformats.org/officeDocument/2006/relationships/image" Target="../media/image578.png"/><Relationship Id="rId175" Type="http://schemas.openxmlformats.org/officeDocument/2006/relationships/customXml" Target="../ink/ink571.xml"/><Relationship Id="rId174" Type="http://schemas.openxmlformats.org/officeDocument/2006/relationships/image" Target="../media/image577.png"/><Relationship Id="rId173" Type="http://schemas.openxmlformats.org/officeDocument/2006/relationships/customXml" Target="../ink/ink570.xml"/><Relationship Id="rId172" Type="http://schemas.openxmlformats.org/officeDocument/2006/relationships/image" Target="../media/image576.png"/><Relationship Id="rId171" Type="http://schemas.openxmlformats.org/officeDocument/2006/relationships/customXml" Target="../ink/ink569.xml"/><Relationship Id="rId170" Type="http://schemas.openxmlformats.org/officeDocument/2006/relationships/image" Target="../media/image575.png"/><Relationship Id="rId17" Type="http://schemas.openxmlformats.org/officeDocument/2006/relationships/customXml" Target="../ink/ink492.xml"/><Relationship Id="rId169" Type="http://schemas.openxmlformats.org/officeDocument/2006/relationships/customXml" Target="../ink/ink568.xml"/><Relationship Id="rId168" Type="http://schemas.openxmlformats.org/officeDocument/2006/relationships/image" Target="../media/image574.png"/><Relationship Id="rId167" Type="http://schemas.openxmlformats.org/officeDocument/2006/relationships/customXml" Target="../ink/ink567.xml"/><Relationship Id="rId166" Type="http://schemas.openxmlformats.org/officeDocument/2006/relationships/image" Target="../media/image573.png"/><Relationship Id="rId165" Type="http://schemas.openxmlformats.org/officeDocument/2006/relationships/customXml" Target="../ink/ink566.xml"/><Relationship Id="rId164" Type="http://schemas.openxmlformats.org/officeDocument/2006/relationships/image" Target="../media/image572.png"/><Relationship Id="rId163" Type="http://schemas.openxmlformats.org/officeDocument/2006/relationships/customXml" Target="../ink/ink565.xml"/><Relationship Id="rId162" Type="http://schemas.openxmlformats.org/officeDocument/2006/relationships/image" Target="../media/image571.png"/><Relationship Id="rId161" Type="http://schemas.openxmlformats.org/officeDocument/2006/relationships/customXml" Target="../ink/ink564.xml"/><Relationship Id="rId160" Type="http://schemas.openxmlformats.org/officeDocument/2006/relationships/image" Target="../media/image570.png"/><Relationship Id="rId16" Type="http://schemas.openxmlformats.org/officeDocument/2006/relationships/image" Target="../media/image498.png"/><Relationship Id="rId159" Type="http://schemas.openxmlformats.org/officeDocument/2006/relationships/customXml" Target="../ink/ink563.xml"/><Relationship Id="rId158" Type="http://schemas.openxmlformats.org/officeDocument/2006/relationships/image" Target="../media/image569.png"/><Relationship Id="rId157" Type="http://schemas.openxmlformats.org/officeDocument/2006/relationships/customXml" Target="../ink/ink562.xml"/><Relationship Id="rId156" Type="http://schemas.openxmlformats.org/officeDocument/2006/relationships/image" Target="../media/image568.png"/><Relationship Id="rId155" Type="http://schemas.openxmlformats.org/officeDocument/2006/relationships/customXml" Target="../ink/ink561.xml"/><Relationship Id="rId154" Type="http://schemas.openxmlformats.org/officeDocument/2006/relationships/image" Target="../media/image567.png"/><Relationship Id="rId153" Type="http://schemas.openxmlformats.org/officeDocument/2006/relationships/customXml" Target="../ink/ink560.xml"/><Relationship Id="rId152" Type="http://schemas.openxmlformats.org/officeDocument/2006/relationships/image" Target="../media/image566.png"/><Relationship Id="rId151" Type="http://schemas.openxmlformats.org/officeDocument/2006/relationships/customXml" Target="../ink/ink559.xml"/><Relationship Id="rId150" Type="http://schemas.openxmlformats.org/officeDocument/2006/relationships/image" Target="../media/image565.png"/><Relationship Id="rId15" Type="http://schemas.openxmlformats.org/officeDocument/2006/relationships/customXml" Target="../ink/ink491.xml"/><Relationship Id="rId149" Type="http://schemas.openxmlformats.org/officeDocument/2006/relationships/customXml" Target="../ink/ink558.xml"/><Relationship Id="rId148" Type="http://schemas.openxmlformats.org/officeDocument/2006/relationships/image" Target="../media/image564.png"/><Relationship Id="rId147" Type="http://schemas.openxmlformats.org/officeDocument/2006/relationships/customXml" Target="../ink/ink557.xml"/><Relationship Id="rId146" Type="http://schemas.openxmlformats.org/officeDocument/2006/relationships/image" Target="../media/image563.png"/><Relationship Id="rId145" Type="http://schemas.openxmlformats.org/officeDocument/2006/relationships/customXml" Target="../ink/ink556.xml"/><Relationship Id="rId144" Type="http://schemas.openxmlformats.org/officeDocument/2006/relationships/image" Target="../media/image562.png"/><Relationship Id="rId143" Type="http://schemas.openxmlformats.org/officeDocument/2006/relationships/customXml" Target="../ink/ink555.xml"/><Relationship Id="rId142" Type="http://schemas.openxmlformats.org/officeDocument/2006/relationships/image" Target="../media/image561.png"/><Relationship Id="rId141" Type="http://schemas.openxmlformats.org/officeDocument/2006/relationships/customXml" Target="../ink/ink554.xml"/><Relationship Id="rId140" Type="http://schemas.openxmlformats.org/officeDocument/2006/relationships/image" Target="../media/image560.png"/><Relationship Id="rId14" Type="http://schemas.openxmlformats.org/officeDocument/2006/relationships/image" Target="../media/image497.png"/><Relationship Id="rId139" Type="http://schemas.openxmlformats.org/officeDocument/2006/relationships/customXml" Target="../ink/ink553.xml"/><Relationship Id="rId138" Type="http://schemas.openxmlformats.org/officeDocument/2006/relationships/image" Target="../media/image559.png"/><Relationship Id="rId137" Type="http://schemas.openxmlformats.org/officeDocument/2006/relationships/customXml" Target="../ink/ink552.xml"/><Relationship Id="rId136" Type="http://schemas.openxmlformats.org/officeDocument/2006/relationships/image" Target="../media/image558.png"/><Relationship Id="rId135" Type="http://schemas.openxmlformats.org/officeDocument/2006/relationships/customXml" Target="../ink/ink551.xml"/><Relationship Id="rId134" Type="http://schemas.openxmlformats.org/officeDocument/2006/relationships/image" Target="../media/image557.png"/><Relationship Id="rId133" Type="http://schemas.openxmlformats.org/officeDocument/2006/relationships/customXml" Target="../ink/ink550.xml"/><Relationship Id="rId132" Type="http://schemas.openxmlformats.org/officeDocument/2006/relationships/image" Target="../media/image556.png"/><Relationship Id="rId131" Type="http://schemas.openxmlformats.org/officeDocument/2006/relationships/customXml" Target="../ink/ink549.xml"/><Relationship Id="rId130" Type="http://schemas.openxmlformats.org/officeDocument/2006/relationships/image" Target="../media/image555.png"/><Relationship Id="rId13" Type="http://schemas.openxmlformats.org/officeDocument/2006/relationships/customXml" Target="../ink/ink490.xml"/><Relationship Id="rId129" Type="http://schemas.openxmlformats.org/officeDocument/2006/relationships/customXml" Target="../ink/ink548.xml"/><Relationship Id="rId128" Type="http://schemas.openxmlformats.org/officeDocument/2006/relationships/image" Target="../media/image554.png"/><Relationship Id="rId127" Type="http://schemas.openxmlformats.org/officeDocument/2006/relationships/customXml" Target="../ink/ink547.xml"/><Relationship Id="rId126" Type="http://schemas.openxmlformats.org/officeDocument/2006/relationships/image" Target="../media/image553.png"/><Relationship Id="rId125" Type="http://schemas.openxmlformats.org/officeDocument/2006/relationships/customXml" Target="../ink/ink546.xml"/><Relationship Id="rId124" Type="http://schemas.openxmlformats.org/officeDocument/2006/relationships/image" Target="../media/image552.png"/><Relationship Id="rId123" Type="http://schemas.openxmlformats.org/officeDocument/2006/relationships/customXml" Target="../ink/ink545.xml"/><Relationship Id="rId122" Type="http://schemas.openxmlformats.org/officeDocument/2006/relationships/image" Target="../media/image551.png"/><Relationship Id="rId121" Type="http://schemas.openxmlformats.org/officeDocument/2006/relationships/customXml" Target="../ink/ink544.xml"/><Relationship Id="rId120" Type="http://schemas.openxmlformats.org/officeDocument/2006/relationships/image" Target="../media/image550.png"/><Relationship Id="rId12" Type="http://schemas.openxmlformats.org/officeDocument/2006/relationships/image" Target="../media/image496.png"/><Relationship Id="rId119" Type="http://schemas.openxmlformats.org/officeDocument/2006/relationships/customXml" Target="../ink/ink543.xml"/><Relationship Id="rId118" Type="http://schemas.openxmlformats.org/officeDocument/2006/relationships/image" Target="../media/image549.png"/><Relationship Id="rId117" Type="http://schemas.openxmlformats.org/officeDocument/2006/relationships/customXml" Target="../ink/ink542.xml"/><Relationship Id="rId116" Type="http://schemas.openxmlformats.org/officeDocument/2006/relationships/image" Target="../media/image548.png"/><Relationship Id="rId115" Type="http://schemas.openxmlformats.org/officeDocument/2006/relationships/customXml" Target="../ink/ink541.xml"/><Relationship Id="rId114" Type="http://schemas.openxmlformats.org/officeDocument/2006/relationships/image" Target="../media/image547.png"/><Relationship Id="rId113" Type="http://schemas.openxmlformats.org/officeDocument/2006/relationships/customXml" Target="../ink/ink540.xml"/><Relationship Id="rId112" Type="http://schemas.openxmlformats.org/officeDocument/2006/relationships/image" Target="../media/image546.png"/><Relationship Id="rId111" Type="http://schemas.openxmlformats.org/officeDocument/2006/relationships/customXml" Target="../ink/ink539.xml"/><Relationship Id="rId110" Type="http://schemas.openxmlformats.org/officeDocument/2006/relationships/image" Target="../media/image545.png"/><Relationship Id="rId11" Type="http://schemas.openxmlformats.org/officeDocument/2006/relationships/customXml" Target="../ink/ink489.xml"/><Relationship Id="rId109" Type="http://schemas.openxmlformats.org/officeDocument/2006/relationships/customXml" Target="../ink/ink538.xml"/><Relationship Id="rId108" Type="http://schemas.openxmlformats.org/officeDocument/2006/relationships/image" Target="../media/image544.png"/><Relationship Id="rId107" Type="http://schemas.openxmlformats.org/officeDocument/2006/relationships/customXml" Target="../ink/ink537.xml"/><Relationship Id="rId106" Type="http://schemas.openxmlformats.org/officeDocument/2006/relationships/image" Target="../media/image543.png"/><Relationship Id="rId105" Type="http://schemas.openxmlformats.org/officeDocument/2006/relationships/customXml" Target="../ink/ink536.xml"/><Relationship Id="rId104" Type="http://schemas.openxmlformats.org/officeDocument/2006/relationships/image" Target="../media/image542.png"/><Relationship Id="rId103" Type="http://schemas.openxmlformats.org/officeDocument/2006/relationships/customXml" Target="../ink/ink535.xml"/><Relationship Id="rId102" Type="http://schemas.openxmlformats.org/officeDocument/2006/relationships/image" Target="../media/image541.png"/><Relationship Id="rId101" Type="http://schemas.openxmlformats.org/officeDocument/2006/relationships/customXml" Target="../ink/ink534.xml"/><Relationship Id="rId100" Type="http://schemas.openxmlformats.org/officeDocument/2006/relationships/image" Target="../media/image540.png"/><Relationship Id="rId10" Type="http://schemas.openxmlformats.org/officeDocument/2006/relationships/image" Target="../media/image495.png"/><Relationship Id="rId1" Type="http://schemas.openxmlformats.org/officeDocument/2006/relationships/image" Target="../media/image490.png"/></Relationships>
</file>

<file path=ppt/slides/_rels/slide7.xml.rels><?xml version="1.0" encoding="UTF-8" standalone="yes"?>
<Relationships xmlns="http://schemas.openxmlformats.org/package/2006/relationships"><Relationship Id="rId99" Type="http://schemas.openxmlformats.org/officeDocument/2006/relationships/customXml" Target="../ink/ink756.xml"/><Relationship Id="rId98" Type="http://schemas.openxmlformats.org/officeDocument/2006/relationships/image" Target="../media/image762.png"/><Relationship Id="rId97" Type="http://schemas.openxmlformats.org/officeDocument/2006/relationships/customXml" Target="../ink/ink755.xml"/><Relationship Id="rId96" Type="http://schemas.openxmlformats.org/officeDocument/2006/relationships/image" Target="../media/image761.png"/><Relationship Id="rId95" Type="http://schemas.openxmlformats.org/officeDocument/2006/relationships/customXml" Target="../ink/ink754.xml"/><Relationship Id="rId94" Type="http://schemas.openxmlformats.org/officeDocument/2006/relationships/image" Target="../media/image760.png"/><Relationship Id="rId93" Type="http://schemas.openxmlformats.org/officeDocument/2006/relationships/customXml" Target="../ink/ink753.xml"/><Relationship Id="rId92" Type="http://schemas.openxmlformats.org/officeDocument/2006/relationships/image" Target="../media/image759.png"/><Relationship Id="rId91" Type="http://schemas.openxmlformats.org/officeDocument/2006/relationships/customXml" Target="../ink/ink752.xml"/><Relationship Id="rId90" Type="http://schemas.openxmlformats.org/officeDocument/2006/relationships/image" Target="../media/image758.png"/><Relationship Id="rId9" Type="http://schemas.openxmlformats.org/officeDocument/2006/relationships/customXml" Target="../ink/ink711.xml"/><Relationship Id="rId89" Type="http://schemas.openxmlformats.org/officeDocument/2006/relationships/customXml" Target="../ink/ink751.xml"/><Relationship Id="rId88" Type="http://schemas.openxmlformats.org/officeDocument/2006/relationships/image" Target="../media/image757.png"/><Relationship Id="rId87" Type="http://schemas.openxmlformats.org/officeDocument/2006/relationships/customXml" Target="../ink/ink750.xml"/><Relationship Id="rId86" Type="http://schemas.openxmlformats.org/officeDocument/2006/relationships/image" Target="../media/image756.png"/><Relationship Id="rId85" Type="http://schemas.openxmlformats.org/officeDocument/2006/relationships/customXml" Target="../ink/ink749.xml"/><Relationship Id="rId84" Type="http://schemas.openxmlformats.org/officeDocument/2006/relationships/image" Target="../media/image755.png"/><Relationship Id="rId83" Type="http://schemas.openxmlformats.org/officeDocument/2006/relationships/customXml" Target="../ink/ink748.xml"/><Relationship Id="rId82" Type="http://schemas.openxmlformats.org/officeDocument/2006/relationships/image" Target="../media/image754.png"/><Relationship Id="rId81" Type="http://schemas.openxmlformats.org/officeDocument/2006/relationships/customXml" Target="../ink/ink747.xml"/><Relationship Id="rId80" Type="http://schemas.openxmlformats.org/officeDocument/2006/relationships/image" Target="../media/image753.png"/><Relationship Id="rId8" Type="http://schemas.openxmlformats.org/officeDocument/2006/relationships/image" Target="../media/image717.png"/><Relationship Id="rId79" Type="http://schemas.openxmlformats.org/officeDocument/2006/relationships/customXml" Target="../ink/ink746.xml"/><Relationship Id="rId78" Type="http://schemas.openxmlformats.org/officeDocument/2006/relationships/image" Target="../media/image752.png"/><Relationship Id="rId77" Type="http://schemas.openxmlformats.org/officeDocument/2006/relationships/customXml" Target="../ink/ink745.xml"/><Relationship Id="rId76" Type="http://schemas.openxmlformats.org/officeDocument/2006/relationships/image" Target="../media/image751.png"/><Relationship Id="rId75" Type="http://schemas.openxmlformats.org/officeDocument/2006/relationships/customXml" Target="../ink/ink744.xml"/><Relationship Id="rId74" Type="http://schemas.openxmlformats.org/officeDocument/2006/relationships/image" Target="../media/image750.png"/><Relationship Id="rId73" Type="http://schemas.openxmlformats.org/officeDocument/2006/relationships/customXml" Target="../ink/ink743.xml"/><Relationship Id="rId72" Type="http://schemas.openxmlformats.org/officeDocument/2006/relationships/image" Target="../media/image749.png"/><Relationship Id="rId71" Type="http://schemas.openxmlformats.org/officeDocument/2006/relationships/customXml" Target="../ink/ink742.xml"/><Relationship Id="rId70" Type="http://schemas.openxmlformats.org/officeDocument/2006/relationships/image" Target="../media/image748.png"/><Relationship Id="rId7" Type="http://schemas.openxmlformats.org/officeDocument/2006/relationships/customXml" Target="../ink/ink710.xml"/><Relationship Id="rId69" Type="http://schemas.openxmlformats.org/officeDocument/2006/relationships/customXml" Target="../ink/ink741.xml"/><Relationship Id="rId68" Type="http://schemas.openxmlformats.org/officeDocument/2006/relationships/image" Target="../media/image747.png"/><Relationship Id="rId67" Type="http://schemas.openxmlformats.org/officeDocument/2006/relationships/customXml" Target="../ink/ink740.xml"/><Relationship Id="rId66" Type="http://schemas.openxmlformats.org/officeDocument/2006/relationships/image" Target="../media/image746.png"/><Relationship Id="rId65" Type="http://schemas.openxmlformats.org/officeDocument/2006/relationships/customXml" Target="../ink/ink739.xml"/><Relationship Id="rId64" Type="http://schemas.openxmlformats.org/officeDocument/2006/relationships/image" Target="../media/image745.png"/><Relationship Id="rId63" Type="http://schemas.openxmlformats.org/officeDocument/2006/relationships/customXml" Target="../ink/ink738.xml"/><Relationship Id="rId62" Type="http://schemas.openxmlformats.org/officeDocument/2006/relationships/image" Target="../media/image744.png"/><Relationship Id="rId61" Type="http://schemas.openxmlformats.org/officeDocument/2006/relationships/customXml" Target="../ink/ink737.xml"/><Relationship Id="rId60" Type="http://schemas.openxmlformats.org/officeDocument/2006/relationships/image" Target="../media/image743.png"/><Relationship Id="rId6" Type="http://schemas.openxmlformats.org/officeDocument/2006/relationships/image" Target="../media/image716.png"/><Relationship Id="rId59" Type="http://schemas.openxmlformats.org/officeDocument/2006/relationships/customXml" Target="../ink/ink736.xml"/><Relationship Id="rId58" Type="http://schemas.openxmlformats.org/officeDocument/2006/relationships/image" Target="../media/image742.png"/><Relationship Id="rId57" Type="http://schemas.openxmlformats.org/officeDocument/2006/relationships/customXml" Target="../ink/ink735.xml"/><Relationship Id="rId56" Type="http://schemas.openxmlformats.org/officeDocument/2006/relationships/image" Target="../media/image741.png"/><Relationship Id="rId55" Type="http://schemas.openxmlformats.org/officeDocument/2006/relationships/customXml" Target="../ink/ink734.xml"/><Relationship Id="rId54" Type="http://schemas.openxmlformats.org/officeDocument/2006/relationships/image" Target="../media/image740.png"/><Relationship Id="rId53" Type="http://schemas.openxmlformats.org/officeDocument/2006/relationships/customXml" Target="../ink/ink733.xml"/><Relationship Id="rId52" Type="http://schemas.openxmlformats.org/officeDocument/2006/relationships/image" Target="../media/image739.png"/><Relationship Id="rId51" Type="http://schemas.openxmlformats.org/officeDocument/2006/relationships/customXml" Target="../ink/ink732.xml"/><Relationship Id="rId50" Type="http://schemas.openxmlformats.org/officeDocument/2006/relationships/image" Target="../media/image738.png"/><Relationship Id="rId5" Type="http://schemas.openxmlformats.org/officeDocument/2006/relationships/customXml" Target="../ink/ink709.xml"/><Relationship Id="rId49" Type="http://schemas.openxmlformats.org/officeDocument/2006/relationships/customXml" Target="../ink/ink731.xml"/><Relationship Id="rId48" Type="http://schemas.openxmlformats.org/officeDocument/2006/relationships/image" Target="../media/image737.png"/><Relationship Id="rId47" Type="http://schemas.openxmlformats.org/officeDocument/2006/relationships/customXml" Target="../ink/ink730.xml"/><Relationship Id="rId46" Type="http://schemas.openxmlformats.org/officeDocument/2006/relationships/image" Target="../media/image736.png"/><Relationship Id="rId45" Type="http://schemas.openxmlformats.org/officeDocument/2006/relationships/customXml" Target="../ink/ink729.xml"/><Relationship Id="rId44" Type="http://schemas.openxmlformats.org/officeDocument/2006/relationships/image" Target="../media/image735.png"/><Relationship Id="rId43" Type="http://schemas.openxmlformats.org/officeDocument/2006/relationships/customXml" Target="../ink/ink728.xml"/><Relationship Id="rId42" Type="http://schemas.openxmlformats.org/officeDocument/2006/relationships/image" Target="../media/image734.png"/><Relationship Id="rId41" Type="http://schemas.openxmlformats.org/officeDocument/2006/relationships/customXml" Target="../ink/ink727.xml"/><Relationship Id="rId40" Type="http://schemas.openxmlformats.org/officeDocument/2006/relationships/image" Target="../media/image733.png"/><Relationship Id="rId4" Type="http://schemas.openxmlformats.org/officeDocument/2006/relationships/image" Target="../media/image715.png"/><Relationship Id="rId39" Type="http://schemas.openxmlformats.org/officeDocument/2006/relationships/customXml" Target="../ink/ink726.xml"/><Relationship Id="rId38" Type="http://schemas.openxmlformats.org/officeDocument/2006/relationships/image" Target="../media/image732.png"/><Relationship Id="rId37" Type="http://schemas.openxmlformats.org/officeDocument/2006/relationships/customXml" Target="../ink/ink725.xml"/><Relationship Id="rId36" Type="http://schemas.openxmlformats.org/officeDocument/2006/relationships/image" Target="../media/image731.png"/><Relationship Id="rId35" Type="http://schemas.openxmlformats.org/officeDocument/2006/relationships/customXml" Target="../ink/ink724.xml"/><Relationship Id="rId34" Type="http://schemas.openxmlformats.org/officeDocument/2006/relationships/image" Target="../media/image730.png"/><Relationship Id="rId33" Type="http://schemas.openxmlformats.org/officeDocument/2006/relationships/customXml" Target="../ink/ink723.xml"/><Relationship Id="rId32" Type="http://schemas.openxmlformats.org/officeDocument/2006/relationships/image" Target="../media/image729.png"/><Relationship Id="rId31" Type="http://schemas.openxmlformats.org/officeDocument/2006/relationships/customXml" Target="../ink/ink722.xml"/><Relationship Id="rId30" Type="http://schemas.openxmlformats.org/officeDocument/2006/relationships/image" Target="../media/image728.png"/><Relationship Id="rId3" Type="http://schemas.openxmlformats.org/officeDocument/2006/relationships/customXml" Target="../ink/ink708.xml"/><Relationship Id="rId29" Type="http://schemas.openxmlformats.org/officeDocument/2006/relationships/customXml" Target="../ink/ink721.xml"/><Relationship Id="rId28" Type="http://schemas.openxmlformats.org/officeDocument/2006/relationships/image" Target="../media/image727.png"/><Relationship Id="rId27" Type="http://schemas.openxmlformats.org/officeDocument/2006/relationships/customXml" Target="../ink/ink720.xml"/><Relationship Id="rId26" Type="http://schemas.openxmlformats.org/officeDocument/2006/relationships/image" Target="../media/image726.png"/><Relationship Id="rId25" Type="http://schemas.openxmlformats.org/officeDocument/2006/relationships/customXml" Target="../ink/ink719.xml"/><Relationship Id="rId24" Type="http://schemas.openxmlformats.org/officeDocument/2006/relationships/image" Target="../media/image725.png"/><Relationship Id="rId23" Type="http://schemas.openxmlformats.org/officeDocument/2006/relationships/customXml" Target="../ink/ink718.xml"/><Relationship Id="rId22" Type="http://schemas.openxmlformats.org/officeDocument/2006/relationships/image" Target="../media/image724.png"/><Relationship Id="rId219" Type="http://schemas.openxmlformats.org/officeDocument/2006/relationships/slideLayout" Target="../slideLayouts/slideLayout2.xml"/><Relationship Id="rId218" Type="http://schemas.openxmlformats.org/officeDocument/2006/relationships/image" Target="../media/image822.png"/><Relationship Id="rId217" Type="http://schemas.openxmlformats.org/officeDocument/2006/relationships/customXml" Target="../ink/ink815.xml"/><Relationship Id="rId216" Type="http://schemas.openxmlformats.org/officeDocument/2006/relationships/image" Target="../media/image821.png"/><Relationship Id="rId215" Type="http://schemas.openxmlformats.org/officeDocument/2006/relationships/customXml" Target="../ink/ink814.xml"/><Relationship Id="rId214" Type="http://schemas.openxmlformats.org/officeDocument/2006/relationships/image" Target="../media/image820.png"/><Relationship Id="rId213" Type="http://schemas.openxmlformats.org/officeDocument/2006/relationships/customXml" Target="../ink/ink813.xml"/><Relationship Id="rId212" Type="http://schemas.openxmlformats.org/officeDocument/2006/relationships/image" Target="../media/image819.png"/><Relationship Id="rId211" Type="http://schemas.openxmlformats.org/officeDocument/2006/relationships/customXml" Target="../ink/ink812.xml"/><Relationship Id="rId210" Type="http://schemas.openxmlformats.org/officeDocument/2006/relationships/image" Target="../media/image818.png"/><Relationship Id="rId21" Type="http://schemas.openxmlformats.org/officeDocument/2006/relationships/customXml" Target="../ink/ink717.xml"/><Relationship Id="rId209" Type="http://schemas.openxmlformats.org/officeDocument/2006/relationships/customXml" Target="../ink/ink811.xml"/><Relationship Id="rId208" Type="http://schemas.openxmlformats.org/officeDocument/2006/relationships/image" Target="../media/image817.png"/><Relationship Id="rId207" Type="http://schemas.openxmlformats.org/officeDocument/2006/relationships/customXml" Target="../ink/ink810.xml"/><Relationship Id="rId206" Type="http://schemas.openxmlformats.org/officeDocument/2006/relationships/image" Target="../media/image816.png"/><Relationship Id="rId205" Type="http://schemas.openxmlformats.org/officeDocument/2006/relationships/customXml" Target="../ink/ink809.xml"/><Relationship Id="rId204" Type="http://schemas.openxmlformats.org/officeDocument/2006/relationships/image" Target="../media/image815.png"/><Relationship Id="rId203" Type="http://schemas.openxmlformats.org/officeDocument/2006/relationships/customXml" Target="../ink/ink808.xml"/><Relationship Id="rId202" Type="http://schemas.openxmlformats.org/officeDocument/2006/relationships/image" Target="../media/image814.png"/><Relationship Id="rId201" Type="http://schemas.openxmlformats.org/officeDocument/2006/relationships/customXml" Target="../ink/ink807.xml"/><Relationship Id="rId200" Type="http://schemas.openxmlformats.org/officeDocument/2006/relationships/image" Target="../media/image813.png"/><Relationship Id="rId20" Type="http://schemas.openxmlformats.org/officeDocument/2006/relationships/image" Target="../media/image723.png"/><Relationship Id="rId2" Type="http://schemas.openxmlformats.org/officeDocument/2006/relationships/image" Target="../media/image714.png"/><Relationship Id="rId199" Type="http://schemas.openxmlformats.org/officeDocument/2006/relationships/customXml" Target="../ink/ink806.xml"/><Relationship Id="rId198" Type="http://schemas.openxmlformats.org/officeDocument/2006/relationships/image" Target="../media/image812.png"/><Relationship Id="rId197" Type="http://schemas.openxmlformats.org/officeDocument/2006/relationships/customXml" Target="../ink/ink805.xml"/><Relationship Id="rId196" Type="http://schemas.openxmlformats.org/officeDocument/2006/relationships/image" Target="../media/image811.png"/><Relationship Id="rId195" Type="http://schemas.openxmlformats.org/officeDocument/2006/relationships/customXml" Target="../ink/ink804.xml"/><Relationship Id="rId194" Type="http://schemas.openxmlformats.org/officeDocument/2006/relationships/image" Target="../media/image810.png"/><Relationship Id="rId193" Type="http://schemas.openxmlformats.org/officeDocument/2006/relationships/customXml" Target="../ink/ink803.xml"/><Relationship Id="rId192" Type="http://schemas.openxmlformats.org/officeDocument/2006/relationships/image" Target="../media/image809.png"/><Relationship Id="rId191" Type="http://schemas.openxmlformats.org/officeDocument/2006/relationships/customXml" Target="../ink/ink802.xml"/><Relationship Id="rId190" Type="http://schemas.openxmlformats.org/officeDocument/2006/relationships/image" Target="../media/image808.png"/><Relationship Id="rId19" Type="http://schemas.openxmlformats.org/officeDocument/2006/relationships/customXml" Target="../ink/ink716.xml"/><Relationship Id="rId189" Type="http://schemas.openxmlformats.org/officeDocument/2006/relationships/customXml" Target="../ink/ink801.xml"/><Relationship Id="rId188" Type="http://schemas.openxmlformats.org/officeDocument/2006/relationships/image" Target="../media/image807.png"/><Relationship Id="rId187" Type="http://schemas.openxmlformats.org/officeDocument/2006/relationships/customXml" Target="../ink/ink800.xml"/><Relationship Id="rId186" Type="http://schemas.openxmlformats.org/officeDocument/2006/relationships/image" Target="../media/image806.png"/><Relationship Id="rId185" Type="http://schemas.openxmlformats.org/officeDocument/2006/relationships/customXml" Target="../ink/ink799.xml"/><Relationship Id="rId184" Type="http://schemas.openxmlformats.org/officeDocument/2006/relationships/image" Target="../media/image805.png"/><Relationship Id="rId183" Type="http://schemas.openxmlformats.org/officeDocument/2006/relationships/customXml" Target="../ink/ink798.xml"/><Relationship Id="rId182" Type="http://schemas.openxmlformats.org/officeDocument/2006/relationships/image" Target="../media/image804.png"/><Relationship Id="rId181" Type="http://schemas.openxmlformats.org/officeDocument/2006/relationships/customXml" Target="../ink/ink797.xml"/><Relationship Id="rId180" Type="http://schemas.openxmlformats.org/officeDocument/2006/relationships/image" Target="../media/image803.png"/><Relationship Id="rId18" Type="http://schemas.openxmlformats.org/officeDocument/2006/relationships/image" Target="../media/image722.png"/><Relationship Id="rId179" Type="http://schemas.openxmlformats.org/officeDocument/2006/relationships/customXml" Target="../ink/ink796.xml"/><Relationship Id="rId178" Type="http://schemas.openxmlformats.org/officeDocument/2006/relationships/image" Target="../media/image802.png"/><Relationship Id="rId177" Type="http://schemas.openxmlformats.org/officeDocument/2006/relationships/customXml" Target="../ink/ink795.xml"/><Relationship Id="rId176" Type="http://schemas.openxmlformats.org/officeDocument/2006/relationships/image" Target="../media/image801.png"/><Relationship Id="rId175" Type="http://schemas.openxmlformats.org/officeDocument/2006/relationships/customXml" Target="../ink/ink794.xml"/><Relationship Id="rId174" Type="http://schemas.openxmlformats.org/officeDocument/2006/relationships/image" Target="../media/image800.png"/><Relationship Id="rId173" Type="http://schemas.openxmlformats.org/officeDocument/2006/relationships/customXml" Target="../ink/ink793.xml"/><Relationship Id="rId172" Type="http://schemas.openxmlformats.org/officeDocument/2006/relationships/image" Target="../media/image799.png"/><Relationship Id="rId171" Type="http://schemas.openxmlformats.org/officeDocument/2006/relationships/customXml" Target="../ink/ink792.xml"/><Relationship Id="rId170" Type="http://schemas.openxmlformats.org/officeDocument/2006/relationships/image" Target="../media/image798.png"/><Relationship Id="rId17" Type="http://schemas.openxmlformats.org/officeDocument/2006/relationships/customXml" Target="../ink/ink715.xml"/><Relationship Id="rId169" Type="http://schemas.openxmlformats.org/officeDocument/2006/relationships/customXml" Target="../ink/ink791.xml"/><Relationship Id="rId168" Type="http://schemas.openxmlformats.org/officeDocument/2006/relationships/image" Target="../media/image797.png"/><Relationship Id="rId167" Type="http://schemas.openxmlformats.org/officeDocument/2006/relationships/customXml" Target="../ink/ink790.xml"/><Relationship Id="rId166" Type="http://schemas.openxmlformats.org/officeDocument/2006/relationships/image" Target="../media/image796.png"/><Relationship Id="rId165" Type="http://schemas.openxmlformats.org/officeDocument/2006/relationships/customXml" Target="../ink/ink789.xml"/><Relationship Id="rId164" Type="http://schemas.openxmlformats.org/officeDocument/2006/relationships/image" Target="../media/image795.png"/><Relationship Id="rId163" Type="http://schemas.openxmlformats.org/officeDocument/2006/relationships/customXml" Target="../ink/ink788.xml"/><Relationship Id="rId162" Type="http://schemas.openxmlformats.org/officeDocument/2006/relationships/image" Target="../media/image794.png"/><Relationship Id="rId161" Type="http://schemas.openxmlformats.org/officeDocument/2006/relationships/customXml" Target="../ink/ink787.xml"/><Relationship Id="rId160" Type="http://schemas.openxmlformats.org/officeDocument/2006/relationships/image" Target="../media/image793.png"/><Relationship Id="rId16" Type="http://schemas.openxmlformats.org/officeDocument/2006/relationships/image" Target="../media/image721.png"/><Relationship Id="rId159" Type="http://schemas.openxmlformats.org/officeDocument/2006/relationships/customXml" Target="../ink/ink786.xml"/><Relationship Id="rId158" Type="http://schemas.openxmlformats.org/officeDocument/2006/relationships/image" Target="../media/image792.png"/><Relationship Id="rId157" Type="http://schemas.openxmlformats.org/officeDocument/2006/relationships/customXml" Target="../ink/ink785.xml"/><Relationship Id="rId156" Type="http://schemas.openxmlformats.org/officeDocument/2006/relationships/image" Target="../media/image791.png"/><Relationship Id="rId155" Type="http://schemas.openxmlformats.org/officeDocument/2006/relationships/customXml" Target="../ink/ink784.xml"/><Relationship Id="rId154" Type="http://schemas.openxmlformats.org/officeDocument/2006/relationships/image" Target="../media/image790.png"/><Relationship Id="rId153" Type="http://schemas.openxmlformats.org/officeDocument/2006/relationships/customXml" Target="../ink/ink783.xml"/><Relationship Id="rId152" Type="http://schemas.openxmlformats.org/officeDocument/2006/relationships/image" Target="../media/image789.png"/><Relationship Id="rId151" Type="http://schemas.openxmlformats.org/officeDocument/2006/relationships/customXml" Target="../ink/ink782.xml"/><Relationship Id="rId150" Type="http://schemas.openxmlformats.org/officeDocument/2006/relationships/image" Target="../media/image788.png"/><Relationship Id="rId15" Type="http://schemas.openxmlformats.org/officeDocument/2006/relationships/customXml" Target="../ink/ink714.xml"/><Relationship Id="rId149" Type="http://schemas.openxmlformats.org/officeDocument/2006/relationships/customXml" Target="../ink/ink781.xml"/><Relationship Id="rId148" Type="http://schemas.openxmlformats.org/officeDocument/2006/relationships/image" Target="../media/image787.png"/><Relationship Id="rId147" Type="http://schemas.openxmlformats.org/officeDocument/2006/relationships/customXml" Target="../ink/ink780.xml"/><Relationship Id="rId146" Type="http://schemas.openxmlformats.org/officeDocument/2006/relationships/image" Target="../media/image786.png"/><Relationship Id="rId145" Type="http://schemas.openxmlformats.org/officeDocument/2006/relationships/customXml" Target="../ink/ink779.xml"/><Relationship Id="rId144" Type="http://schemas.openxmlformats.org/officeDocument/2006/relationships/image" Target="../media/image785.png"/><Relationship Id="rId143" Type="http://schemas.openxmlformats.org/officeDocument/2006/relationships/customXml" Target="../ink/ink778.xml"/><Relationship Id="rId142" Type="http://schemas.openxmlformats.org/officeDocument/2006/relationships/image" Target="../media/image784.png"/><Relationship Id="rId141" Type="http://schemas.openxmlformats.org/officeDocument/2006/relationships/customXml" Target="../ink/ink777.xml"/><Relationship Id="rId140" Type="http://schemas.openxmlformats.org/officeDocument/2006/relationships/image" Target="../media/image783.png"/><Relationship Id="rId14" Type="http://schemas.openxmlformats.org/officeDocument/2006/relationships/image" Target="../media/image720.png"/><Relationship Id="rId139" Type="http://schemas.openxmlformats.org/officeDocument/2006/relationships/customXml" Target="../ink/ink776.xml"/><Relationship Id="rId138" Type="http://schemas.openxmlformats.org/officeDocument/2006/relationships/image" Target="../media/image782.png"/><Relationship Id="rId137" Type="http://schemas.openxmlformats.org/officeDocument/2006/relationships/customXml" Target="../ink/ink775.xml"/><Relationship Id="rId136" Type="http://schemas.openxmlformats.org/officeDocument/2006/relationships/image" Target="../media/image781.png"/><Relationship Id="rId135" Type="http://schemas.openxmlformats.org/officeDocument/2006/relationships/customXml" Target="../ink/ink774.xml"/><Relationship Id="rId134" Type="http://schemas.openxmlformats.org/officeDocument/2006/relationships/image" Target="../media/image780.png"/><Relationship Id="rId133" Type="http://schemas.openxmlformats.org/officeDocument/2006/relationships/customXml" Target="../ink/ink773.xml"/><Relationship Id="rId132" Type="http://schemas.openxmlformats.org/officeDocument/2006/relationships/image" Target="../media/image779.png"/><Relationship Id="rId131" Type="http://schemas.openxmlformats.org/officeDocument/2006/relationships/customXml" Target="../ink/ink772.xml"/><Relationship Id="rId130" Type="http://schemas.openxmlformats.org/officeDocument/2006/relationships/image" Target="../media/image778.png"/><Relationship Id="rId13" Type="http://schemas.openxmlformats.org/officeDocument/2006/relationships/customXml" Target="../ink/ink713.xml"/><Relationship Id="rId129" Type="http://schemas.openxmlformats.org/officeDocument/2006/relationships/customXml" Target="../ink/ink771.xml"/><Relationship Id="rId128" Type="http://schemas.openxmlformats.org/officeDocument/2006/relationships/image" Target="../media/image777.png"/><Relationship Id="rId127" Type="http://schemas.openxmlformats.org/officeDocument/2006/relationships/customXml" Target="../ink/ink770.xml"/><Relationship Id="rId126" Type="http://schemas.openxmlformats.org/officeDocument/2006/relationships/image" Target="../media/image776.png"/><Relationship Id="rId125" Type="http://schemas.openxmlformats.org/officeDocument/2006/relationships/customXml" Target="../ink/ink769.xml"/><Relationship Id="rId124" Type="http://schemas.openxmlformats.org/officeDocument/2006/relationships/image" Target="../media/image775.png"/><Relationship Id="rId123" Type="http://schemas.openxmlformats.org/officeDocument/2006/relationships/customXml" Target="../ink/ink768.xml"/><Relationship Id="rId122" Type="http://schemas.openxmlformats.org/officeDocument/2006/relationships/image" Target="../media/image774.png"/><Relationship Id="rId121" Type="http://schemas.openxmlformats.org/officeDocument/2006/relationships/customXml" Target="../ink/ink767.xml"/><Relationship Id="rId120" Type="http://schemas.openxmlformats.org/officeDocument/2006/relationships/image" Target="../media/image773.png"/><Relationship Id="rId12" Type="http://schemas.openxmlformats.org/officeDocument/2006/relationships/image" Target="../media/image719.png"/><Relationship Id="rId119" Type="http://schemas.openxmlformats.org/officeDocument/2006/relationships/customXml" Target="../ink/ink766.xml"/><Relationship Id="rId118" Type="http://schemas.openxmlformats.org/officeDocument/2006/relationships/image" Target="../media/image772.png"/><Relationship Id="rId117" Type="http://schemas.openxmlformats.org/officeDocument/2006/relationships/customXml" Target="../ink/ink765.xml"/><Relationship Id="rId116" Type="http://schemas.openxmlformats.org/officeDocument/2006/relationships/image" Target="../media/image771.png"/><Relationship Id="rId115" Type="http://schemas.openxmlformats.org/officeDocument/2006/relationships/customXml" Target="../ink/ink764.xml"/><Relationship Id="rId114" Type="http://schemas.openxmlformats.org/officeDocument/2006/relationships/image" Target="../media/image770.png"/><Relationship Id="rId113" Type="http://schemas.openxmlformats.org/officeDocument/2006/relationships/customXml" Target="../ink/ink763.xml"/><Relationship Id="rId112" Type="http://schemas.openxmlformats.org/officeDocument/2006/relationships/image" Target="../media/image769.png"/><Relationship Id="rId111" Type="http://schemas.openxmlformats.org/officeDocument/2006/relationships/customXml" Target="../ink/ink762.xml"/><Relationship Id="rId110" Type="http://schemas.openxmlformats.org/officeDocument/2006/relationships/image" Target="../media/image768.png"/><Relationship Id="rId11" Type="http://schemas.openxmlformats.org/officeDocument/2006/relationships/customXml" Target="../ink/ink712.xml"/><Relationship Id="rId109" Type="http://schemas.openxmlformats.org/officeDocument/2006/relationships/customXml" Target="../ink/ink761.xml"/><Relationship Id="rId108" Type="http://schemas.openxmlformats.org/officeDocument/2006/relationships/image" Target="../media/image767.png"/><Relationship Id="rId107" Type="http://schemas.openxmlformats.org/officeDocument/2006/relationships/customXml" Target="../ink/ink760.xml"/><Relationship Id="rId106" Type="http://schemas.openxmlformats.org/officeDocument/2006/relationships/image" Target="../media/image766.png"/><Relationship Id="rId105" Type="http://schemas.openxmlformats.org/officeDocument/2006/relationships/customXml" Target="../ink/ink759.xml"/><Relationship Id="rId104" Type="http://schemas.openxmlformats.org/officeDocument/2006/relationships/image" Target="../media/image765.png"/><Relationship Id="rId103" Type="http://schemas.openxmlformats.org/officeDocument/2006/relationships/customXml" Target="../ink/ink758.xml"/><Relationship Id="rId102" Type="http://schemas.openxmlformats.org/officeDocument/2006/relationships/image" Target="../media/image764.png"/><Relationship Id="rId101" Type="http://schemas.openxmlformats.org/officeDocument/2006/relationships/customXml" Target="../ink/ink757.xml"/><Relationship Id="rId100" Type="http://schemas.openxmlformats.org/officeDocument/2006/relationships/image" Target="../media/image763.png"/><Relationship Id="rId10" Type="http://schemas.openxmlformats.org/officeDocument/2006/relationships/image" Target="../media/image718.png"/><Relationship Id="rId1" Type="http://schemas.openxmlformats.org/officeDocument/2006/relationships/image" Target="../media/image713.png"/></Relationships>
</file>

<file path=ppt/slides/_rels/slide8.xml.rels><?xml version="1.0" encoding="UTF-8" standalone="yes"?>
<Relationships xmlns="http://schemas.openxmlformats.org/package/2006/relationships"><Relationship Id="rId99" Type="http://schemas.openxmlformats.org/officeDocument/2006/relationships/customXml" Target="../ink/ink864.xml"/><Relationship Id="rId98" Type="http://schemas.openxmlformats.org/officeDocument/2006/relationships/image" Target="../media/image872.png"/><Relationship Id="rId97" Type="http://schemas.openxmlformats.org/officeDocument/2006/relationships/customXml" Target="../ink/ink863.xml"/><Relationship Id="rId96" Type="http://schemas.openxmlformats.org/officeDocument/2006/relationships/image" Target="../media/image871.png"/><Relationship Id="rId95" Type="http://schemas.openxmlformats.org/officeDocument/2006/relationships/customXml" Target="../ink/ink862.xml"/><Relationship Id="rId94" Type="http://schemas.openxmlformats.org/officeDocument/2006/relationships/image" Target="../media/image870.png"/><Relationship Id="rId93" Type="http://schemas.openxmlformats.org/officeDocument/2006/relationships/customXml" Target="../ink/ink861.xml"/><Relationship Id="rId92" Type="http://schemas.openxmlformats.org/officeDocument/2006/relationships/image" Target="../media/image869.png"/><Relationship Id="rId91" Type="http://schemas.openxmlformats.org/officeDocument/2006/relationships/customXml" Target="../ink/ink860.xml"/><Relationship Id="rId90" Type="http://schemas.openxmlformats.org/officeDocument/2006/relationships/image" Target="../media/image868.png"/><Relationship Id="rId9" Type="http://schemas.openxmlformats.org/officeDocument/2006/relationships/customXml" Target="../ink/ink819.xml"/><Relationship Id="rId89" Type="http://schemas.openxmlformats.org/officeDocument/2006/relationships/customXml" Target="../ink/ink859.xml"/><Relationship Id="rId88" Type="http://schemas.openxmlformats.org/officeDocument/2006/relationships/image" Target="../media/image867.png"/><Relationship Id="rId87" Type="http://schemas.openxmlformats.org/officeDocument/2006/relationships/customXml" Target="../ink/ink858.xml"/><Relationship Id="rId86" Type="http://schemas.openxmlformats.org/officeDocument/2006/relationships/image" Target="../media/image866.png"/><Relationship Id="rId85" Type="http://schemas.openxmlformats.org/officeDocument/2006/relationships/customXml" Target="../ink/ink857.xml"/><Relationship Id="rId84" Type="http://schemas.openxmlformats.org/officeDocument/2006/relationships/image" Target="../media/image865.png"/><Relationship Id="rId83" Type="http://schemas.openxmlformats.org/officeDocument/2006/relationships/customXml" Target="../ink/ink856.xml"/><Relationship Id="rId82" Type="http://schemas.openxmlformats.org/officeDocument/2006/relationships/image" Target="../media/image864.png"/><Relationship Id="rId81" Type="http://schemas.openxmlformats.org/officeDocument/2006/relationships/customXml" Target="../ink/ink855.xml"/><Relationship Id="rId80" Type="http://schemas.openxmlformats.org/officeDocument/2006/relationships/image" Target="../media/image863.png"/><Relationship Id="rId8" Type="http://schemas.openxmlformats.org/officeDocument/2006/relationships/image" Target="../media/image827.png"/><Relationship Id="rId79" Type="http://schemas.openxmlformats.org/officeDocument/2006/relationships/customXml" Target="../ink/ink854.xml"/><Relationship Id="rId78" Type="http://schemas.openxmlformats.org/officeDocument/2006/relationships/image" Target="../media/image862.png"/><Relationship Id="rId77" Type="http://schemas.openxmlformats.org/officeDocument/2006/relationships/customXml" Target="../ink/ink853.xml"/><Relationship Id="rId76" Type="http://schemas.openxmlformats.org/officeDocument/2006/relationships/image" Target="../media/image861.png"/><Relationship Id="rId75" Type="http://schemas.openxmlformats.org/officeDocument/2006/relationships/customXml" Target="../ink/ink852.xml"/><Relationship Id="rId74" Type="http://schemas.openxmlformats.org/officeDocument/2006/relationships/image" Target="../media/image860.png"/><Relationship Id="rId73" Type="http://schemas.openxmlformats.org/officeDocument/2006/relationships/customXml" Target="../ink/ink851.xml"/><Relationship Id="rId72" Type="http://schemas.openxmlformats.org/officeDocument/2006/relationships/image" Target="../media/image859.png"/><Relationship Id="rId71" Type="http://schemas.openxmlformats.org/officeDocument/2006/relationships/customXml" Target="../ink/ink850.xml"/><Relationship Id="rId70" Type="http://schemas.openxmlformats.org/officeDocument/2006/relationships/image" Target="../media/image858.png"/><Relationship Id="rId7" Type="http://schemas.openxmlformats.org/officeDocument/2006/relationships/customXml" Target="../ink/ink818.xml"/><Relationship Id="rId69" Type="http://schemas.openxmlformats.org/officeDocument/2006/relationships/customXml" Target="../ink/ink849.xml"/><Relationship Id="rId68" Type="http://schemas.openxmlformats.org/officeDocument/2006/relationships/image" Target="../media/image857.png"/><Relationship Id="rId67" Type="http://schemas.openxmlformats.org/officeDocument/2006/relationships/customXml" Target="../ink/ink848.xml"/><Relationship Id="rId66" Type="http://schemas.openxmlformats.org/officeDocument/2006/relationships/image" Target="../media/image856.png"/><Relationship Id="rId65" Type="http://schemas.openxmlformats.org/officeDocument/2006/relationships/customXml" Target="../ink/ink847.xml"/><Relationship Id="rId64" Type="http://schemas.openxmlformats.org/officeDocument/2006/relationships/image" Target="../media/image855.png"/><Relationship Id="rId63" Type="http://schemas.openxmlformats.org/officeDocument/2006/relationships/customXml" Target="../ink/ink846.xml"/><Relationship Id="rId62" Type="http://schemas.openxmlformats.org/officeDocument/2006/relationships/image" Target="../media/image854.png"/><Relationship Id="rId61" Type="http://schemas.openxmlformats.org/officeDocument/2006/relationships/customXml" Target="../ink/ink845.xml"/><Relationship Id="rId60" Type="http://schemas.openxmlformats.org/officeDocument/2006/relationships/image" Target="../media/image853.png"/><Relationship Id="rId6" Type="http://schemas.openxmlformats.org/officeDocument/2006/relationships/image" Target="../media/image826.png"/><Relationship Id="rId59" Type="http://schemas.openxmlformats.org/officeDocument/2006/relationships/customXml" Target="../ink/ink844.xml"/><Relationship Id="rId58" Type="http://schemas.openxmlformats.org/officeDocument/2006/relationships/image" Target="../media/image852.png"/><Relationship Id="rId57" Type="http://schemas.openxmlformats.org/officeDocument/2006/relationships/customXml" Target="../ink/ink843.xml"/><Relationship Id="rId56" Type="http://schemas.openxmlformats.org/officeDocument/2006/relationships/image" Target="../media/image851.png"/><Relationship Id="rId55" Type="http://schemas.openxmlformats.org/officeDocument/2006/relationships/customXml" Target="../ink/ink842.xml"/><Relationship Id="rId54" Type="http://schemas.openxmlformats.org/officeDocument/2006/relationships/image" Target="../media/image850.png"/><Relationship Id="rId53" Type="http://schemas.openxmlformats.org/officeDocument/2006/relationships/customXml" Target="../ink/ink841.xml"/><Relationship Id="rId52" Type="http://schemas.openxmlformats.org/officeDocument/2006/relationships/image" Target="../media/image849.png"/><Relationship Id="rId51" Type="http://schemas.openxmlformats.org/officeDocument/2006/relationships/customXml" Target="../ink/ink840.xml"/><Relationship Id="rId50" Type="http://schemas.openxmlformats.org/officeDocument/2006/relationships/image" Target="../media/image848.png"/><Relationship Id="rId5" Type="http://schemas.openxmlformats.org/officeDocument/2006/relationships/customXml" Target="../ink/ink817.xml"/><Relationship Id="rId49" Type="http://schemas.openxmlformats.org/officeDocument/2006/relationships/customXml" Target="../ink/ink839.xml"/><Relationship Id="rId48" Type="http://schemas.openxmlformats.org/officeDocument/2006/relationships/image" Target="../media/image847.png"/><Relationship Id="rId47" Type="http://schemas.openxmlformats.org/officeDocument/2006/relationships/customXml" Target="../ink/ink838.xml"/><Relationship Id="rId46" Type="http://schemas.openxmlformats.org/officeDocument/2006/relationships/image" Target="../media/image846.png"/><Relationship Id="rId45" Type="http://schemas.openxmlformats.org/officeDocument/2006/relationships/customXml" Target="../ink/ink837.xml"/><Relationship Id="rId44" Type="http://schemas.openxmlformats.org/officeDocument/2006/relationships/image" Target="../media/image845.png"/><Relationship Id="rId43" Type="http://schemas.openxmlformats.org/officeDocument/2006/relationships/customXml" Target="../ink/ink836.xml"/><Relationship Id="rId42" Type="http://schemas.openxmlformats.org/officeDocument/2006/relationships/image" Target="../media/image844.png"/><Relationship Id="rId41" Type="http://schemas.openxmlformats.org/officeDocument/2006/relationships/customXml" Target="../ink/ink835.xml"/><Relationship Id="rId401" Type="http://schemas.openxmlformats.org/officeDocument/2006/relationships/slideLayout" Target="../slideLayouts/slideLayout2.xml"/><Relationship Id="rId400" Type="http://schemas.openxmlformats.org/officeDocument/2006/relationships/image" Target="../media/image1021.png"/><Relationship Id="rId40" Type="http://schemas.openxmlformats.org/officeDocument/2006/relationships/image" Target="../media/image843.png"/><Relationship Id="rId4" Type="http://schemas.openxmlformats.org/officeDocument/2006/relationships/image" Target="../media/image825.png"/><Relationship Id="rId399" Type="http://schemas.openxmlformats.org/officeDocument/2006/relationships/customXml" Target="../ink/ink1014.xml"/><Relationship Id="rId398" Type="http://schemas.openxmlformats.org/officeDocument/2006/relationships/image" Target="../media/image1020.png"/><Relationship Id="rId397" Type="http://schemas.openxmlformats.org/officeDocument/2006/relationships/customXml" Target="../ink/ink1013.xml"/><Relationship Id="rId396" Type="http://schemas.openxmlformats.org/officeDocument/2006/relationships/image" Target="../media/image1019.png"/><Relationship Id="rId395" Type="http://schemas.openxmlformats.org/officeDocument/2006/relationships/customXml" Target="../ink/ink1012.xml"/><Relationship Id="rId394" Type="http://schemas.openxmlformats.org/officeDocument/2006/relationships/image" Target="../media/image1018.png"/><Relationship Id="rId393" Type="http://schemas.openxmlformats.org/officeDocument/2006/relationships/customXml" Target="../ink/ink1011.xml"/><Relationship Id="rId392" Type="http://schemas.openxmlformats.org/officeDocument/2006/relationships/image" Target="../media/image1017.png"/><Relationship Id="rId391" Type="http://schemas.openxmlformats.org/officeDocument/2006/relationships/customXml" Target="../ink/ink1010.xml"/><Relationship Id="rId390" Type="http://schemas.openxmlformats.org/officeDocument/2006/relationships/image" Target="../media/image1016.png"/><Relationship Id="rId39" Type="http://schemas.openxmlformats.org/officeDocument/2006/relationships/customXml" Target="../ink/ink834.xml"/><Relationship Id="rId389" Type="http://schemas.openxmlformats.org/officeDocument/2006/relationships/customXml" Target="../ink/ink1009.xml"/><Relationship Id="rId388" Type="http://schemas.openxmlformats.org/officeDocument/2006/relationships/image" Target="../media/image1015.png"/><Relationship Id="rId387" Type="http://schemas.openxmlformats.org/officeDocument/2006/relationships/customXml" Target="../ink/ink1008.xml"/><Relationship Id="rId386" Type="http://schemas.openxmlformats.org/officeDocument/2006/relationships/image" Target="../media/image1014.png"/><Relationship Id="rId385" Type="http://schemas.openxmlformats.org/officeDocument/2006/relationships/customXml" Target="../ink/ink1007.xml"/><Relationship Id="rId384" Type="http://schemas.openxmlformats.org/officeDocument/2006/relationships/image" Target="../media/image1013.png"/><Relationship Id="rId383" Type="http://schemas.openxmlformats.org/officeDocument/2006/relationships/customXml" Target="../ink/ink1006.xml"/><Relationship Id="rId382" Type="http://schemas.openxmlformats.org/officeDocument/2006/relationships/image" Target="../media/image1012.png"/><Relationship Id="rId381" Type="http://schemas.openxmlformats.org/officeDocument/2006/relationships/customXml" Target="../ink/ink1005.xml"/><Relationship Id="rId380" Type="http://schemas.openxmlformats.org/officeDocument/2006/relationships/image" Target="../media/image1011.png"/><Relationship Id="rId38" Type="http://schemas.openxmlformats.org/officeDocument/2006/relationships/image" Target="../media/image842.png"/><Relationship Id="rId379" Type="http://schemas.openxmlformats.org/officeDocument/2006/relationships/customXml" Target="../ink/ink1004.xml"/><Relationship Id="rId378" Type="http://schemas.openxmlformats.org/officeDocument/2006/relationships/image" Target="../media/image1010.png"/><Relationship Id="rId377" Type="http://schemas.openxmlformats.org/officeDocument/2006/relationships/customXml" Target="../ink/ink1003.xml"/><Relationship Id="rId376" Type="http://schemas.openxmlformats.org/officeDocument/2006/relationships/image" Target="../media/image1009.png"/><Relationship Id="rId375" Type="http://schemas.openxmlformats.org/officeDocument/2006/relationships/customXml" Target="../ink/ink1002.xml"/><Relationship Id="rId374" Type="http://schemas.openxmlformats.org/officeDocument/2006/relationships/image" Target="../media/image1008.png"/><Relationship Id="rId373" Type="http://schemas.openxmlformats.org/officeDocument/2006/relationships/customXml" Target="../ink/ink1001.xml"/><Relationship Id="rId372" Type="http://schemas.openxmlformats.org/officeDocument/2006/relationships/image" Target="../media/image1007.png"/><Relationship Id="rId371" Type="http://schemas.openxmlformats.org/officeDocument/2006/relationships/customXml" Target="../ink/ink1000.xml"/><Relationship Id="rId370" Type="http://schemas.openxmlformats.org/officeDocument/2006/relationships/image" Target="../media/image1006.png"/><Relationship Id="rId37" Type="http://schemas.openxmlformats.org/officeDocument/2006/relationships/customXml" Target="../ink/ink833.xml"/><Relationship Id="rId369" Type="http://schemas.openxmlformats.org/officeDocument/2006/relationships/customXml" Target="../ink/ink999.xml"/><Relationship Id="rId368" Type="http://schemas.openxmlformats.org/officeDocument/2006/relationships/image" Target="../media/image1005.png"/><Relationship Id="rId367" Type="http://schemas.openxmlformats.org/officeDocument/2006/relationships/customXml" Target="../ink/ink998.xml"/><Relationship Id="rId366" Type="http://schemas.openxmlformats.org/officeDocument/2006/relationships/image" Target="../media/image1004.png"/><Relationship Id="rId365" Type="http://schemas.openxmlformats.org/officeDocument/2006/relationships/customXml" Target="../ink/ink997.xml"/><Relationship Id="rId364" Type="http://schemas.openxmlformats.org/officeDocument/2006/relationships/image" Target="../media/image1003.png"/><Relationship Id="rId363" Type="http://schemas.openxmlformats.org/officeDocument/2006/relationships/customXml" Target="../ink/ink996.xml"/><Relationship Id="rId362" Type="http://schemas.openxmlformats.org/officeDocument/2006/relationships/image" Target="../media/image1002.png"/><Relationship Id="rId361" Type="http://schemas.openxmlformats.org/officeDocument/2006/relationships/customXml" Target="../ink/ink995.xml"/><Relationship Id="rId360" Type="http://schemas.openxmlformats.org/officeDocument/2006/relationships/image" Target="../media/image1001.png"/><Relationship Id="rId36" Type="http://schemas.openxmlformats.org/officeDocument/2006/relationships/image" Target="../media/image841.png"/><Relationship Id="rId359" Type="http://schemas.openxmlformats.org/officeDocument/2006/relationships/customXml" Target="../ink/ink994.xml"/><Relationship Id="rId358" Type="http://schemas.openxmlformats.org/officeDocument/2006/relationships/image" Target="../media/image1000.png"/><Relationship Id="rId357" Type="http://schemas.openxmlformats.org/officeDocument/2006/relationships/customXml" Target="../ink/ink993.xml"/><Relationship Id="rId356" Type="http://schemas.openxmlformats.org/officeDocument/2006/relationships/image" Target="../media/image999.png"/><Relationship Id="rId355" Type="http://schemas.openxmlformats.org/officeDocument/2006/relationships/customXml" Target="../ink/ink992.xml"/><Relationship Id="rId354" Type="http://schemas.openxmlformats.org/officeDocument/2006/relationships/image" Target="../media/image998.png"/><Relationship Id="rId353" Type="http://schemas.openxmlformats.org/officeDocument/2006/relationships/customXml" Target="../ink/ink991.xml"/><Relationship Id="rId352" Type="http://schemas.openxmlformats.org/officeDocument/2006/relationships/image" Target="../media/image997.png"/><Relationship Id="rId351" Type="http://schemas.openxmlformats.org/officeDocument/2006/relationships/customXml" Target="../ink/ink990.xml"/><Relationship Id="rId350" Type="http://schemas.openxmlformats.org/officeDocument/2006/relationships/image" Target="../media/image996.png"/><Relationship Id="rId35" Type="http://schemas.openxmlformats.org/officeDocument/2006/relationships/customXml" Target="../ink/ink832.xml"/><Relationship Id="rId349" Type="http://schemas.openxmlformats.org/officeDocument/2006/relationships/customXml" Target="../ink/ink989.xml"/><Relationship Id="rId348" Type="http://schemas.openxmlformats.org/officeDocument/2006/relationships/image" Target="../media/image995.png"/><Relationship Id="rId347" Type="http://schemas.openxmlformats.org/officeDocument/2006/relationships/customXml" Target="../ink/ink988.xml"/><Relationship Id="rId346" Type="http://schemas.openxmlformats.org/officeDocument/2006/relationships/image" Target="../media/image994.png"/><Relationship Id="rId345" Type="http://schemas.openxmlformats.org/officeDocument/2006/relationships/customXml" Target="../ink/ink987.xml"/><Relationship Id="rId344" Type="http://schemas.openxmlformats.org/officeDocument/2006/relationships/image" Target="../media/image993.png"/><Relationship Id="rId343" Type="http://schemas.openxmlformats.org/officeDocument/2006/relationships/customXml" Target="../ink/ink986.xml"/><Relationship Id="rId342" Type="http://schemas.openxmlformats.org/officeDocument/2006/relationships/image" Target="../media/image992.png"/><Relationship Id="rId341" Type="http://schemas.openxmlformats.org/officeDocument/2006/relationships/customXml" Target="../ink/ink985.xml"/><Relationship Id="rId340" Type="http://schemas.openxmlformats.org/officeDocument/2006/relationships/image" Target="../media/image991.png"/><Relationship Id="rId34" Type="http://schemas.openxmlformats.org/officeDocument/2006/relationships/image" Target="../media/image840.png"/><Relationship Id="rId339" Type="http://schemas.openxmlformats.org/officeDocument/2006/relationships/customXml" Target="../ink/ink984.xml"/><Relationship Id="rId338" Type="http://schemas.openxmlformats.org/officeDocument/2006/relationships/image" Target="../media/image990.png"/><Relationship Id="rId337" Type="http://schemas.openxmlformats.org/officeDocument/2006/relationships/customXml" Target="../ink/ink983.xml"/><Relationship Id="rId336" Type="http://schemas.openxmlformats.org/officeDocument/2006/relationships/image" Target="../media/image989.png"/><Relationship Id="rId335" Type="http://schemas.openxmlformats.org/officeDocument/2006/relationships/customXml" Target="../ink/ink982.xml"/><Relationship Id="rId334" Type="http://schemas.openxmlformats.org/officeDocument/2006/relationships/image" Target="../media/image988.png"/><Relationship Id="rId333" Type="http://schemas.openxmlformats.org/officeDocument/2006/relationships/customXml" Target="../ink/ink981.xml"/><Relationship Id="rId332" Type="http://schemas.openxmlformats.org/officeDocument/2006/relationships/image" Target="../media/image987.png"/><Relationship Id="rId331" Type="http://schemas.openxmlformats.org/officeDocument/2006/relationships/customXml" Target="../ink/ink980.xml"/><Relationship Id="rId330" Type="http://schemas.openxmlformats.org/officeDocument/2006/relationships/image" Target="../media/image986.png"/><Relationship Id="rId33" Type="http://schemas.openxmlformats.org/officeDocument/2006/relationships/customXml" Target="../ink/ink831.xml"/><Relationship Id="rId329" Type="http://schemas.openxmlformats.org/officeDocument/2006/relationships/customXml" Target="../ink/ink979.xml"/><Relationship Id="rId328" Type="http://schemas.openxmlformats.org/officeDocument/2006/relationships/image" Target="../media/image985.png"/><Relationship Id="rId327" Type="http://schemas.openxmlformats.org/officeDocument/2006/relationships/customXml" Target="../ink/ink978.xml"/><Relationship Id="rId326" Type="http://schemas.openxmlformats.org/officeDocument/2006/relationships/image" Target="../media/image984.png"/><Relationship Id="rId325" Type="http://schemas.openxmlformats.org/officeDocument/2006/relationships/customXml" Target="../ink/ink977.xml"/><Relationship Id="rId324" Type="http://schemas.openxmlformats.org/officeDocument/2006/relationships/image" Target="../media/image983.png"/><Relationship Id="rId323" Type="http://schemas.openxmlformats.org/officeDocument/2006/relationships/customXml" Target="../ink/ink976.xml"/><Relationship Id="rId322" Type="http://schemas.openxmlformats.org/officeDocument/2006/relationships/image" Target="../media/image982.png"/><Relationship Id="rId321" Type="http://schemas.openxmlformats.org/officeDocument/2006/relationships/customXml" Target="../ink/ink975.xml"/><Relationship Id="rId320" Type="http://schemas.openxmlformats.org/officeDocument/2006/relationships/image" Target="../media/image981.png"/><Relationship Id="rId32" Type="http://schemas.openxmlformats.org/officeDocument/2006/relationships/image" Target="../media/image839.png"/><Relationship Id="rId319" Type="http://schemas.openxmlformats.org/officeDocument/2006/relationships/customXml" Target="../ink/ink974.xml"/><Relationship Id="rId318" Type="http://schemas.openxmlformats.org/officeDocument/2006/relationships/image" Target="../media/image980.png"/><Relationship Id="rId317" Type="http://schemas.openxmlformats.org/officeDocument/2006/relationships/customXml" Target="../ink/ink973.xml"/><Relationship Id="rId316" Type="http://schemas.openxmlformats.org/officeDocument/2006/relationships/image" Target="../media/image979.png"/><Relationship Id="rId315" Type="http://schemas.openxmlformats.org/officeDocument/2006/relationships/customXml" Target="../ink/ink972.xml"/><Relationship Id="rId314" Type="http://schemas.openxmlformats.org/officeDocument/2006/relationships/image" Target="../media/image978.png"/><Relationship Id="rId313" Type="http://schemas.openxmlformats.org/officeDocument/2006/relationships/customXml" Target="../ink/ink971.xml"/><Relationship Id="rId312" Type="http://schemas.openxmlformats.org/officeDocument/2006/relationships/image" Target="../media/image977.png"/><Relationship Id="rId311" Type="http://schemas.openxmlformats.org/officeDocument/2006/relationships/customXml" Target="../ink/ink970.xml"/><Relationship Id="rId310" Type="http://schemas.openxmlformats.org/officeDocument/2006/relationships/image" Target="../media/image976.png"/><Relationship Id="rId31" Type="http://schemas.openxmlformats.org/officeDocument/2006/relationships/customXml" Target="../ink/ink830.xml"/><Relationship Id="rId309" Type="http://schemas.openxmlformats.org/officeDocument/2006/relationships/customXml" Target="../ink/ink969.xml"/><Relationship Id="rId308" Type="http://schemas.openxmlformats.org/officeDocument/2006/relationships/image" Target="../media/image975.png"/><Relationship Id="rId307" Type="http://schemas.openxmlformats.org/officeDocument/2006/relationships/customXml" Target="../ink/ink968.xml"/><Relationship Id="rId306" Type="http://schemas.openxmlformats.org/officeDocument/2006/relationships/image" Target="../media/image974.png"/><Relationship Id="rId305" Type="http://schemas.openxmlformats.org/officeDocument/2006/relationships/customXml" Target="../ink/ink967.xml"/><Relationship Id="rId304" Type="http://schemas.openxmlformats.org/officeDocument/2006/relationships/image" Target="../media/image973.png"/><Relationship Id="rId303" Type="http://schemas.openxmlformats.org/officeDocument/2006/relationships/customXml" Target="../ink/ink966.xml"/><Relationship Id="rId302" Type="http://schemas.openxmlformats.org/officeDocument/2006/relationships/image" Target="../media/image972.png"/><Relationship Id="rId301" Type="http://schemas.openxmlformats.org/officeDocument/2006/relationships/customXml" Target="../ink/ink965.xml"/><Relationship Id="rId300" Type="http://schemas.openxmlformats.org/officeDocument/2006/relationships/image" Target="../media/image971.png"/><Relationship Id="rId30" Type="http://schemas.openxmlformats.org/officeDocument/2006/relationships/image" Target="../media/image838.png"/><Relationship Id="rId3" Type="http://schemas.openxmlformats.org/officeDocument/2006/relationships/customXml" Target="../ink/ink816.xml"/><Relationship Id="rId299" Type="http://schemas.openxmlformats.org/officeDocument/2006/relationships/customXml" Target="../ink/ink964.xml"/><Relationship Id="rId298" Type="http://schemas.openxmlformats.org/officeDocument/2006/relationships/image" Target="../media/image970.png"/><Relationship Id="rId297" Type="http://schemas.openxmlformats.org/officeDocument/2006/relationships/customXml" Target="../ink/ink963.xml"/><Relationship Id="rId296" Type="http://schemas.openxmlformats.org/officeDocument/2006/relationships/image" Target="../media/image969.png"/><Relationship Id="rId295" Type="http://schemas.openxmlformats.org/officeDocument/2006/relationships/customXml" Target="../ink/ink962.xml"/><Relationship Id="rId294" Type="http://schemas.openxmlformats.org/officeDocument/2006/relationships/image" Target="../media/image968.png"/><Relationship Id="rId293" Type="http://schemas.openxmlformats.org/officeDocument/2006/relationships/customXml" Target="../ink/ink961.xml"/><Relationship Id="rId292" Type="http://schemas.openxmlformats.org/officeDocument/2006/relationships/image" Target="../media/image967.png"/><Relationship Id="rId291" Type="http://schemas.openxmlformats.org/officeDocument/2006/relationships/customXml" Target="../ink/ink960.xml"/><Relationship Id="rId290" Type="http://schemas.openxmlformats.org/officeDocument/2006/relationships/image" Target="../media/image966.png"/><Relationship Id="rId29" Type="http://schemas.openxmlformats.org/officeDocument/2006/relationships/customXml" Target="../ink/ink829.xml"/><Relationship Id="rId289" Type="http://schemas.openxmlformats.org/officeDocument/2006/relationships/customXml" Target="../ink/ink959.xml"/><Relationship Id="rId288" Type="http://schemas.openxmlformats.org/officeDocument/2006/relationships/image" Target="../media/image735.png"/><Relationship Id="rId287" Type="http://schemas.openxmlformats.org/officeDocument/2006/relationships/customXml" Target="../ink/ink958.xml"/><Relationship Id="rId286" Type="http://schemas.openxmlformats.org/officeDocument/2006/relationships/image" Target="../media/image965.png"/><Relationship Id="rId285" Type="http://schemas.openxmlformats.org/officeDocument/2006/relationships/customXml" Target="../ink/ink957.xml"/><Relationship Id="rId284" Type="http://schemas.openxmlformats.org/officeDocument/2006/relationships/image" Target="../media/image964.png"/><Relationship Id="rId283" Type="http://schemas.openxmlformats.org/officeDocument/2006/relationships/customXml" Target="../ink/ink956.xml"/><Relationship Id="rId282" Type="http://schemas.openxmlformats.org/officeDocument/2006/relationships/image" Target="../media/image963.png"/><Relationship Id="rId281" Type="http://schemas.openxmlformats.org/officeDocument/2006/relationships/customXml" Target="../ink/ink955.xml"/><Relationship Id="rId280" Type="http://schemas.openxmlformats.org/officeDocument/2006/relationships/image" Target="../media/image962.png"/><Relationship Id="rId28" Type="http://schemas.openxmlformats.org/officeDocument/2006/relationships/image" Target="../media/image837.png"/><Relationship Id="rId279" Type="http://schemas.openxmlformats.org/officeDocument/2006/relationships/customXml" Target="../ink/ink954.xml"/><Relationship Id="rId278" Type="http://schemas.openxmlformats.org/officeDocument/2006/relationships/image" Target="../media/image961.png"/><Relationship Id="rId277" Type="http://schemas.openxmlformats.org/officeDocument/2006/relationships/customXml" Target="../ink/ink953.xml"/><Relationship Id="rId276" Type="http://schemas.openxmlformats.org/officeDocument/2006/relationships/image" Target="../media/image960.png"/><Relationship Id="rId275" Type="http://schemas.openxmlformats.org/officeDocument/2006/relationships/customXml" Target="../ink/ink952.xml"/><Relationship Id="rId274" Type="http://schemas.openxmlformats.org/officeDocument/2006/relationships/image" Target="../media/image959.png"/><Relationship Id="rId273" Type="http://schemas.openxmlformats.org/officeDocument/2006/relationships/customXml" Target="../ink/ink951.xml"/><Relationship Id="rId272" Type="http://schemas.openxmlformats.org/officeDocument/2006/relationships/image" Target="../media/image958.png"/><Relationship Id="rId271" Type="http://schemas.openxmlformats.org/officeDocument/2006/relationships/customXml" Target="../ink/ink950.xml"/><Relationship Id="rId270" Type="http://schemas.openxmlformats.org/officeDocument/2006/relationships/image" Target="../media/image493.png"/><Relationship Id="rId27" Type="http://schemas.openxmlformats.org/officeDocument/2006/relationships/customXml" Target="../ink/ink828.xml"/><Relationship Id="rId269" Type="http://schemas.openxmlformats.org/officeDocument/2006/relationships/customXml" Target="../ink/ink949.xml"/><Relationship Id="rId268" Type="http://schemas.openxmlformats.org/officeDocument/2006/relationships/image" Target="../media/image957.png"/><Relationship Id="rId267" Type="http://schemas.openxmlformats.org/officeDocument/2006/relationships/customXml" Target="../ink/ink948.xml"/><Relationship Id="rId266" Type="http://schemas.openxmlformats.org/officeDocument/2006/relationships/image" Target="../media/image956.png"/><Relationship Id="rId265" Type="http://schemas.openxmlformats.org/officeDocument/2006/relationships/customXml" Target="../ink/ink947.xml"/><Relationship Id="rId264" Type="http://schemas.openxmlformats.org/officeDocument/2006/relationships/image" Target="../media/image955.png"/><Relationship Id="rId263" Type="http://schemas.openxmlformats.org/officeDocument/2006/relationships/customXml" Target="../ink/ink946.xml"/><Relationship Id="rId262" Type="http://schemas.openxmlformats.org/officeDocument/2006/relationships/image" Target="../media/image954.png"/><Relationship Id="rId261" Type="http://schemas.openxmlformats.org/officeDocument/2006/relationships/customXml" Target="../ink/ink945.xml"/><Relationship Id="rId260" Type="http://schemas.openxmlformats.org/officeDocument/2006/relationships/image" Target="../media/image953.png"/><Relationship Id="rId26" Type="http://schemas.openxmlformats.org/officeDocument/2006/relationships/image" Target="../media/image836.png"/><Relationship Id="rId259" Type="http://schemas.openxmlformats.org/officeDocument/2006/relationships/customXml" Target="../ink/ink944.xml"/><Relationship Id="rId258" Type="http://schemas.openxmlformats.org/officeDocument/2006/relationships/image" Target="../media/image952.png"/><Relationship Id="rId257" Type="http://schemas.openxmlformats.org/officeDocument/2006/relationships/customXml" Target="../ink/ink943.xml"/><Relationship Id="rId256" Type="http://schemas.openxmlformats.org/officeDocument/2006/relationships/image" Target="../media/image951.png"/><Relationship Id="rId255" Type="http://schemas.openxmlformats.org/officeDocument/2006/relationships/customXml" Target="../ink/ink942.xml"/><Relationship Id="rId254" Type="http://schemas.openxmlformats.org/officeDocument/2006/relationships/image" Target="../media/image950.png"/><Relationship Id="rId253" Type="http://schemas.openxmlformats.org/officeDocument/2006/relationships/customXml" Target="../ink/ink941.xml"/><Relationship Id="rId252" Type="http://schemas.openxmlformats.org/officeDocument/2006/relationships/image" Target="../media/image949.png"/><Relationship Id="rId251" Type="http://schemas.openxmlformats.org/officeDocument/2006/relationships/customXml" Target="../ink/ink940.xml"/><Relationship Id="rId250" Type="http://schemas.openxmlformats.org/officeDocument/2006/relationships/image" Target="../media/image948.png"/><Relationship Id="rId25" Type="http://schemas.openxmlformats.org/officeDocument/2006/relationships/customXml" Target="../ink/ink827.xml"/><Relationship Id="rId249" Type="http://schemas.openxmlformats.org/officeDocument/2006/relationships/customXml" Target="../ink/ink939.xml"/><Relationship Id="rId248" Type="http://schemas.openxmlformats.org/officeDocument/2006/relationships/image" Target="../media/image947.png"/><Relationship Id="rId247" Type="http://schemas.openxmlformats.org/officeDocument/2006/relationships/customXml" Target="../ink/ink938.xml"/><Relationship Id="rId246" Type="http://schemas.openxmlformats.org/officeDocument/2006/relationships/image" Target="../media/image946.png"/><Relationship Id="rId245" Type="http://schemas.openxmlformats.org/officeDocument/2006/relationships/customXml" Target="../ink/ink937.xml"/><Relationship Id="rId244" Type="http://schemas.openxmlformats.org/officeDocument/2006/relationships/image" Target="../media/image945.png"/><Relationship Id="rId243" Type="http://schemas.openxmlformats.org/officeDocument/2006/relationships/customXml" Target="../ink/ink936.xml"/><Relationship Id="rId242" Type="http://schemas.openxmlformats.org/officeDocument/2006/relationships/image" Target="../media/image944.png"/><Relationship Id="rId241" Type="http://schemas.openxmlformats.org/officeDocument/2006/relationships/customXml" Target="../ink/ink935.xml"/><Relationship Id="rId240" Type="http://schemas.openxmlformats.org/officeDocument/2006/relationships/image" Target="../media/image943.png"/><Relationship Id="rId24" Type="http://schemas.openxmlformats.org/officeDocument/2006/relationships/image" Target="../media/image835.png"/><Relationship Id="rId239" Type="http://schemas.openxmlformats.org/officeDocument/2006/relationships/customXml" Target="../ink/ink934.xml"/><Relationship Id="rId238" Type="http://schemas.openxmlformats.org/officeDocument/2006/relationships/image" Target="../media/image942.png"/><Relationship Id="rId237" Type="http://schemas.openxmlformats.org/officeDocument/2006/relationships/customXml" Target="../ink/ink933.xml"/><Relationship Id="rId236" Type="http://schemas.openxmlformats.org/officeDocument/2006/relationships/image" Target="../media/image941.png"/><Relationship Id="rId235" Type="http://schemas.openxmlformats.org/officeDocument/2006/relationships/customXml" Target="../ink/ink932.xml"/><Relationship Id="rId234" Type="http://schemas.openxmlformats.org/officeDocument/2006/relationships/image" Target="../media/image940.png"/><Relationship Id="rId233" Type="http://schemas.openxmlformats.org/officeDocument/2006/relationships/customXml" Target="../ink/ink931.xml"/><Relationship Id="rId232" Type="http://schemas.openxmlformats.org/officeDocument/2006/relationships/image" Target="../media/image939.png"/><Relationship Id="rId231" Type="http://schemas.openxmlformats.org/officeDocument/2006/relationships/customXml" Target="../ink/ink930.xml"/><Relationship Id="rId230" Type="http://schemas.openxmlformats.org/officeDocument/2006/relationships/image" Target="../media/image938.png"/><Relationship Id="rId23" Type="http://schemas.openxmlformats.org/officeDocument/2006/relationships/customXml" Target="../ink/ink826.xml"/><Relationship Id="rId229" Type="http://schemas.openxmlformats.org/officeDocument/2006/relationships/customXml" Target="../ink/ink929.xml"/><Relationship Id="rId228" Type="http://schemas.openxmlformats.org/officeDocument/2006/relationships/image" Target="../media/image937.png"/><Relationship Id="rId227" Type="http://schemas.openxmlformats.org/officeDocument/2006/relationships/customXml" Target="../ink/ink928.xml"/><Relationship Id="rId226" Type="http://schemas.openxmlformats.org/officeDocument/2006/relationships/image" Target="../media/image936.png"/><Relationship Id="rId225" Type="http://schemas.openxmlformats.org/officeDocument/2006/relationships/customXml" Target="../ink/ink927.xml"/><Relationship Id="rId224" Type="http://schemas.openxmlformats.org/officeDocument/2006/relationships/image" Target="../media/image935.png"/><Relationship Id="rId223" Type="http://schemas.openxmlformats.org/officeDocument/2006/relationships/customXml" Target="../ink/ink926.xml"/><Relationship Id="rId222" Type="http://schemas.openxmlformats.org/officeDocument/2006/relationships/image" Target="../media/image934.png"/><Relationship Id="rId221" Type="http://schemas.openxmlformats.org/officeDocument/2006/relationships/customXml" Target="../ink/ink925.xml"/><Relationship Id="rId220" Type="http://schemas.openxmlformats.org/officeDocument/2006/relationships/image" Target="../media/image933.png"/><Relationship Id="rId22" Type="http://schemas.openxmlformats.org/officeDocument/2006/relationships/image" Target="../media/image834.png"/><Relationship Id="rId219" Type="http://schemas.openxmlformats.org/officeDocument/2006/relationships/customXml" Target="../ink/ink924.xml"/><Relationship Id="rId218" Type="http://schemas.openxmlformats.org/officeDocument/2006/relationships/image" Target="../media/image932.png"/><Relationship Id="rId217" Type="http://schemas.openxmlformats.org/officeDocument/2006/relationships/customXml" Target="../ink/ink923.xml"/><Relationship Id="rId216" Type="http://schemas.openxmlformats.org/officeDocument/2006/relationships/image" Target="../media/image931.png"/><Relationship Id="rId215" Type="http://schemas.openxmlformats.org/officeDocument/2006/relationships/customXml" Target="../ink/ink922.xml"/><Relationship Id="rId214" Type="http://schemas.openxmlformats.org/officeDocument/2006/relationships/image" Target="../media/image930.png"/><Relationship Id="rId213" Type="http://schemas.openxmlformats.org/officeDocument/2006/relationships/customXml" Target="../ink/ink921.xml"/><Relationship Id="rId212" Type="http://schemas.openxmlformats.org/officeDocument/2006/relationships/image" Target="../media/image929.png"/><Relationship Id="rId211" Type="http://schemas.openxmlformats.org/officeDocument/2006/relationships/customXml" Target="../ink/ink920.xml"/><Relationship Id="rId210" Type="http://schemas.openxmlformats.org/officeDocument/2006/relationships/image" Target="../media/image928.png"/><Relationship Id="rId21" Type="http://schemas.openxmlformats.org/officeDocument/2006/relationships/customXml" Target="../ink/ink825.xml"/><Relationship Id="rId209" Type="http://schemas.openxmlformats.org/officeDocument/2006/relationships/customXml" Target="../ink/ink919.xml"/><Relationship Id="rId208" Type="http://schemas.openxmlformats.org/officeDocument/2006/relationships/image" Target="../media/image927.png"/><Relationship Id="rId207" Type="http://schemas.openxmlformats.org/officeDocument/2006/relationships/customXml" Target="../ink/ink918.xml"/><Relationship Id="rId206" Type="http://schemas.openxmlformats.org/officeDocument/2006/relationships/image" Target="../media/image926.png"/><Relationship Id="rId205" Type="http://schemas.openxmlformats.org/officeDocument/2006/relationships/customXml" Target="../ink/ink917.xml"/><Relationship Id="rId204" Type="http://schemas.openxmlformats.org/officeDocument/2006/relationships/image" Target="../media/image925.png"/><Relationship Id="rId203" Type="http://schemas.openxmlformats.org/officeDocument/2006/relationships/customXml" Target="../ink/ink916.xml"/><Relationship Id="rId202" Type="http://schemas.openxmlformats.org/officeDocument/2006/relationships/image" Target="../media/image924.png"/><Relationship Id="rId201" Type="http://schemas.openxmlformats.org/officeDocument/2006/relationships/customXml" Target="../ink/ink915.xml"/><Relationship Id="rId200" Type="http://schemas.openxmlformats.org/officeDocument/2006/relationships/image" Target="../media/image923.png"/><Relationship Id="rId20" Type="http://schemas.openxmlformats.org/officeDocument/2006/relationships/image" Target="../media/image833.png"/><Relationship Id="rId2" Type="http://schemas.openxmlformats.org/officeDocument/2006/relationships/image" Target="../media/image824.png"/><Relationship Id="rId199" Type="http://schemas.openxmlformats.org/officeDocument/2006/relationships/customXml" Target="../ink/ink914.xml"/><Relationship Id="rId198" Type="http://schemas.openxmlformats.org/officeDocument/2006/relationships/image" Target="../media/image922.png"/><Relationship Id="rId197" Type="http://schemas.openxmlformats.org/officeDocument/2006/relationships/customXml" Target="../ink/ink913.xml"/><Relationship Id="rId196" Type="http://schemas.openxmlformats.org/officeDocument/2006/relationships/image" Target="../media/image921.png"/><Relationship Id="rId195" Type="http://schemas.openxmlformats.org/officeDocument/2006/relationships/customXml" Target="../ink/ink912.xml"/><Relationship Id="rId194" Type="http://schemas.openxmlformats.org/officeDocument/2006/relationships/image" Target="../media/image920.png"/><Relationship Id="rId193" Type="http://schemas.openxmlformats.org/officeDocument/2006/relationships/customXml" Target="../ink/ink911.xml"/><Relationship Id="rId192" Type="http://schemas.openxmlformats.org/officeDocument/2006/relationships/image" Target="../media/image919.png"/><Relationship Id="rId191" Type="http://schemas.openxmlformats.org/officeDocument/2006/relationships/customXml" Target="../ink/ink910.xml"/><Relationship Id="rId190" Type="http://schemas.openxmlformats.org/officeDocument/2006/relationships/image" Target="../media/image918.png"/><Relationship Id="rId19" Type="http://schemas.openxmlformats.org/officeDocument/2006/relationships/customXml" Target="../ink/ink824.xml"/><Relationship Id="rId189" Type="http://schemas.openxmlformats.org/officeDocument/2006/relationships/customXml" Target="../ink/ink909.xml"/><Relationship Id="rId188" Type="http://schemas.openxmlformats.org/officeDocument/2006/relationships/image" Target="../media/image917.png"/><Relationship Id="rId187" Type="http://schemas.openxmlformats.org/officeDocument/2006/relationships/customXml" Target="../ink/ink908.xml"/><Relationship Id="rId186" Type="http://schemas.openxmlformats.org/officeDocument/2006/relationships/image" Target="../media/image916.png"/><Relationship Id="rId185" Type="http://schemas.openxmlformats.org/officeDocument/2006/relationships/customXml" Target="../ink/ink907.xml"/><Relationship Id="rId184" Type="http://schemas.openxmlformats.org/officeDocument/2006/relationships/image" Target="../media/image915.png"/><Relationship Id="rId183" Type="http://schemas.openxmlformats.org/officeDocument/2006/relationships/customXml" Target="../ink/ink906.xml"/><Relationship Id="rId182" Type="http://schemas.openxmlformats.org/officeDocument/2006/relationships/image" Target="../media/image914.png"/><Relationship Id="rId181" Type="http://schemas.openxmlformats.org/officeDocument/2006/relationships/customXml" Target="../ink/ink905.xml"/><Relationship Id="rId180" Type="http://schemas.openxmlformats.org/officeDocument/2006/relationships/image" Target="../media/image913.png"/><Relationship Id="rId18" Type="http://schemas.openxmlformats.org/officeDocument/2006/relationships/image" Target="../media/image832.png"/><Relationship Id="rId179" Type="http://schemas.openxmlformats.org/officeDocument/2006/relationships/customXml" Target="../ink/ink904.xml"/><Relationship Id="rId178" Type="http://schemas.openxmlformats.org/officeDocument/2006/relationships/image" Target="../media/image912.png"/><Relationship Id="rId177" Type="http://schemas.openxmlformats.org/officeDocument/2006/relationships/customXml" Target="../ink/ink903.xml"/><Relationship Id="rId176" Type="http://schemas.openxmlformats.org/officeDocument/2006/relationships/image" Target="../media/image911.png"/><Relationship Id="rId175" Type="http://schemas.openxmlformats.org/officeDocument/2006/relationships/customXml" Target="../ink/ink902.xml"/><Relationship Id="rId174" Type="http://schemas.openxmlformats.org/officeDocument/2006/relationships/image" Target="../media/image910.png"/><Relationship Id="rId173" Type="http://schemas.openxmlformats.org/officeDocument/2006/relationships/customXml" Target="../ink/ink901.xml"/><Relationship Id="rId172" Type="http://schemas.openxmlformats.org/officeDocument/2006/relationships/image" Target="../media/image909.png"/><Relationship Id="rId171" Type="http://schemas.openxmlformats.org/officeDocument/2006/relationships/customXml" Target="../ink/ink900.xml"/><Relationship Id="rId170" Type="http://schemas.openxmlformats.org/officeDocument/2006/relationships/image" Target="../media/image908.png"/><Relationship Id="rId17" Type="http://schemas.openxmlformats.org/officeDocument/2006/relationships/customXml" Target="../ink/ink823.xml"/><Relationship Id="rId169" Type="http://schemas.openxmlformats.org/officeDocument/2006/relationships/customXml" Target="../ink/ink899.xml"/><Relationship Id="rId168" Type="http://schemas.openxmlformats.org/officeDocument/2006/relationships/image" Target="../media/image907.png"/><Relationship Id="rId167" Type="http://schemas.openxmlformats.org/officeDocument/2006/relationships/customXml" Target="../ink/ink898.xml"/><Relationship Id="rId166" Type="http://schemas.openxmlformats.org/officeDocument/2006/relationships/image" Target="../media/image906.png"/><Relationship Id="rId165" Type="http://schemas.openxmlformats.org/officeDocument/2006/relationships/customXml" Target="../ink/ink897.xml"/><Relationship Id="rId164" Type="http://schemas.openxmlformats.org/officeDocument/2006/relationships/image" Target="../media/image905.png"/><Relationship Id="rId163" Type="http://schemas.openxmlformats.org/officeDocument/2006/relationships/customXml" Target="../ink/ink896.xml"/><Relationship Id="rId162" Type="http://schemas.openxmlformats.org/officeDocument/2006/relationships/image" Target="../media/image904.png"/><Relationship Id="rId161" Type="http://schemas.openxmlformats.org/officeDocument/2006/relationships/customXml" Target="../ink/ink895.xml"/><Relationship Id="rId160" Type="http://schemas.openxmlformats.org/officeDocument/2006/relationships/image" Target="../media/image903.png"/><Relationship Id="rId16" Type="http://schemas.openxmlformats.org/officeDocument/2006/relationships/image" Target="../media/image831.png"/><Relationship Id="rId159" Type="http://schemas.openxmlformats.org/officeDocument/2006/relationships/customXml" Target="../ink/ink894.xml"/><Relationship Id="rId158" Type="http://schemas.openxmlformats.org/officeDocument/2006/relationships/image" Target="../media/image902.png"/><Relationship Id="rId157" Type="http://schemas.openxmlformats.org/officeDocument/2006/relationships/customXml" Target="../ink/ink893.xml"/><Relationship Id="rId156" Type="http://schemas.openxmlformats.org/officeDocument/2006/relationships/image" Target="../media/image901.png"/><Relationship Id="rId155" Type="http://schemas.openxmlformats.org/officeDocument/2006/relationships/customXml" Target="../ink/ink892.xml"/><Relationship Id="rId154" Type="http://schemas.openxmlformats.org/officeDocument/2006/relationships/image" Target="../media/image900.png"/><Relationship Id="rId153" Type="http://schemas.openxmlformats.org/officeDocument/2006/relationships/customXml" Target="../ink/ink891.xml"/><Relationship Id="rId152" Type="http://schemas.openxmlformats.org/officeDocument/2006/relationships/image" Target="../media/image899.png"/><Relationship Id="rId151" Type="http://schemas.openxmlformats.org/officeDocument/2006/relationships/customXml" Target="../ink/ink890.xml"/><Relationship Id="rId150" Type="http://schemas.openxmlformats.org/officeDocument/2006/relationships/image" Target="../media/image898.png"/><Relationship Id="rId15" Type="http://schemas.openxmlformats.org/officeDocument/2006/relationships/customXml" Target="../ink/ink822.xml"/><Relationship Id="rId149" Type="http://schemas.openxmlformats.org/officeDocument/2006/relationships/customXml" Target="../ink/ink889.xml"/><Relationship Id="rId148" Type="http://schemas.openxmlformats.org/officeDocument/2006/relationships/image" Target="../media/image897.png"/><Relationship Id="rId147" Type="http://schemas.openxmlformats.org/officeDocument/2006/relationships/customXml" Target="../ink/ink888.xml"/><Relationship Id="rId146" Type="http://schemas.openxmlformats.org/officeDocument/2006/relationships/image" Target="../media/image896.png"/><Relationship Id="rId145" Type="http://schemas.openxmlformats.org/officeDocument/2006/relationships/customXml" Target="../ink/ink887.xml"/><Relationship Id="rId144" Type="http://schemas.openxmlformats.org/officeDocument/2006/relationships/image" Target="../media/image895.png"/><Relationship Id="rId143" Type="http://schemas.openxmlformats.org/officeDocument/2006/relationships/customXml" Target="../ink/ink886.xml"/><Relationship Id="rId142" Type="http://schemas.openxmlformats.org/officeDocument/2006/relationships/image" Target="../media/image894.png"/><Relationship Id="rId141" Type="http://schemas.openxmlformats.org/officeDocument/2006/relationships/customXml" Target="../ink/ink885.xml"/><Relationship Id="rId140" Type="http://schemas.openxmlformats.org/officeDocument/2006/relationships/image" Target="../media/image893.png"/><Relationship Id="rId14" Type="http://schemas.openxmlformats.org/officeDocument/2006/relationships/image" Target="../media/image830.png"/><Relationship Id="rId139" Type="http://schemas.openxmlformats.org/officeDocument/2006/relationships/customXml" Target="../ink/ink884.xml"/><Relationship Id="rId138" Type="http://schemas.openxmlformats.org/officeDocument/2006/relationships/image" Target="../media/image892.png"/><Relationship Id="rId137" Type="http://schemas.openxmlformats.org/officeDocument/2006/relationships/customXml" Target="../ink/ink883.xml"/><Relationship Id="rId136" Type="http://schemas.openxmlformats.org/officeDocument/2006/relationships/image" Target="../media/image891.png"/><Relationship Id="rId135" Type="http://schemas.openxmlformats.org/officeDocument/2006/relationships/customXml" Target="../ink/ink882.xml"/><Relationship Id="rId134" Type="http://schemas.openxmlformats.org/officeDocument/2006/relationships/image" Target="../media/image890.png"/><Relationship Id="rId133" Type="http://schemas.openxmlformats.org/officeDocument/2006/relationships/customXml" Target="../ink/ink881.xml"/><Relationship Id="rId132" Type="http://schemas.openxmlformats.org/officeDocument/2006/relationships/image" Target="../media/image889.png"/><Relationship Id="rId131" Type="http://schemas.openxmlformats.org/officeDocument/2006/relationships/customXml" Target="../ink/ink880.xml"/><Relationship Id="rId130" Type="http://schemas.openxmlformats.org/officeDocument/2006/relationships/image" Target="../media/image888.png"/><Relationship Id="rId13" Type="http://schemas.openxmlformats.org/officeDocument/2006/relationships/customXml" Target="../ink/ink821.xml"/><Relationship Id="rId129" Type="http://schemas.openxmlformats.org/officeDocument/2006/relationships/customXml" Target="../ink/ink879.xml"/><Relationship Id="rId128" Type="http://schemas.openxmlformats.org/officeDocument/2006/relationships/image" Target="../media/image887.png"/><Relationship Id="rId127" Type="http://schemas.openxmlformats.org/officeDocument/2006/relationships/customXml" Target="../ink/ink878.xml"/><Relationship Id="rId126" Type="http://schemas.openxmlformats.org/officeDocument/2006/relationships/image" Target="../media/image886.png"/><Relationship Id="rId125" Type="http://schemas.openxmlformats.org/officeDocument/2006/relationships/customXml" Target="../ink/ink877.xml"/><Relationship Id="rId124" Type="http://schemas.openxmlformats.org/officeDocument/2006/relationships/image" Target="../media/image885.png"/><Relationship Id="rId123" Type="http://schemas.openxmlformats.org/officeDocument/2006/relationships/customXml" Target="../ink/ink876.xml"/><Relationship Id="rId122" Type="http://schemas.openxmlformats.org/officeDocument/2006/relationships/image" Target="../media/image884.png"/><Relationship Id="rId121" Type="http://schemas.openxmlformats.org/officeDocument/2006/relationships/customXml" Target="../ink/ink875.xml"/><Relationship Id="rId120" Type="http://schemas.openxmlformats.org/officeDocument/2006/relationships/image" Target="../media/image883.png"/><Relationship Id="rId12" Type="http://schemas.openxmlformats.org/officeDocument/2006/relationships/image" Target="../media/image829.png"/><Relationship Id="rId119" Type="http://schemas.openxmlformats.org/officeDocument/2006/relationships/customXml" Target="../ink/ink874.xml"/><Relationship Id="rId118" Type="http://schemas.openxmlformats.org/officeDocument/2006/relationships/image" Target="../media/image882.png"/><Relationship Id="rId117" Type="http://schemas.openxmlformats.org/officeDocument/2006/relationships/customXml" Target="../ink/ink873.xml"/><Relationship Id="rId116" Type="http://schemas.openxmlformats.org/officeDocument/2006/relationships/image" Target="../media/image881.png"/><Relationship Id="rId115" Type="http://schemas.openxmlformats.org/officeDocument/2006/relationships/customXml" Target="../ink/ink872.xml"/><Relationship Id="rId114" Type="http://schemas.openxmlformats.org/officeDocument/2006/relationships/image" Target="../media/image880.png"/><Relationship Id="rId113" Type="http://schemas.openxmlformats.org/officeDocument/2006/relationships/customXml" Target="../ink/ink871.xml"/><Relationship Id="rId112" Type="http://schemas.openxmlformats.org/officeDocument/2006/relationships/image" Target="../media/image879.png"/><Relationship Id="rId111" Type="http://schemas.openxmlformats.org/officeDocument/2006/relationships/customXml" Target="../ink/ink870.xml"/><Relationship Id="rId110" Type="http://schemas.openxmlformats.org/officeDocument/2006/relationships/image" Target="../media/image878.png"/><Relationship Id="rId11" Type="http://schemas.openxmlformats.org/officeDocument/2006/relationships/customXml" Target="../ink/ink820.xml"/><Relationship Id="rId109" Type="http://schemas.openxmlformats.org/officeDocument/2006/relationships/customXml" Target="../ink/ink869.xml"/><Relationship Id="rId108" Type="http://schemas.openxmlformats.org/officeDocument/2006/relationships/image" Target="../media/image877.png"/><Relationship Id="rId107" Type="http://schemas.openxmlformats.org/officeDocument/2006/relationships/customXml" Target="../ink/ink868.xml"/><Relationship Id="rId106" Type="http://schemas.openxmlformats.org/officeDocument/2006/relationships/image" Target="../media/image876.png"/><Relationship Id="rId105" Type="http://schemas.openxmlformats.org/officeDocument/2006/relationships/customXml" Target="../ink/ink867.xml"/><Relationship Id="rId104" Type="http://schemas.openxmlformats.org/officeDocument/2006/relationships/image" Target="../media/image875.png"/><Relationship Id="rId103" Type="http://schemas.openxmlformats.org/officeDocument/2006/relationships/customXml" Target="../ink/ink866.xml"/><Relationship Id="rId102" Type="http://schemas.openxmlformats.org/officeDocument/2006/relationships/image" Target="../media/image874.png"/><Relationship Id="rId101" Type="http://schemas.openxmlformats.org/officeDocument/2006/relationships/customXml" Target="../ink/ink865.xml"/><Relationship Id="rId100" Type="http://schemas.openxmlformats.org/officeDocument/2006/relationships/image" Target="../media/image873.png"/><Relationship Id="rId10" Type="http://schemas.openxmlformats.org/officeDocument/2006/relationships/image" Target="../media/image828.png"/><Relationship Id="rId1" Type="http://schemas.openxmlformats.org/officeDocument/2006/relationships/image" Target="../media/image8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-100965" y="57785"/>
            <a:ext cx="4322445" cy="3178175"/>
          </a:xfrm>
        </p:spPr>
        <p:txBody>
          <a:bodyPr>
            <a:normAutofit/>
          </a:bodyPr>
          <a:p>
            <a:r>
              <a:rPr lang="pt-PT" altLang="en-US"/>
              <a:t>Integrais de Linha</a:t>
            </a:r>
            <a:endParaRPr lang="pt-PT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Integral de linha de um campo escalar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il_fig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72375" y="1584325"/>
            <a:ext cx="4569460" cy="46513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Ink 2"/>
              <p14:cNvContentPartPr/>
              <p14:nvPr/>
            </p14:nvContentPartPr>
            <p14:xfrm>
              <a:off x="1375410" y="1714500"/>
              <a:ext cx="312420" cy="642620"/>
            </p14:xfrm>
          </p:contentPart>
        </mc:Choice>
        <mc:Fallback xmlns="">
          <p:pic>
            <p:nvPicPr>
              <p:cNvPr id="3" name="Ink 2"/>
            </p:nvPicPr>
            <p:blipFill>
              <a:blip r:embed="rId3"/>
            </p:blipFill>
            <p:spPr>
              <a:xfrm>
                <a:off x="1375410" y="1714500"/>
                <a:ext cx="312420" cy="6426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Ink 4"/>
              <p14:cNvContentPartPr/>
              <p14:nvPr/>
            </p14:nvContentPartPr>
            <p14:xfrm>
              <a:off x="1821815" y="1821180"/>
              <a:ext cx="187325" cy="428625"/>
            </p14:xfrm>
          </p:contentPart>
        </mc:Choice>
        <mc:Fallback xmlns="">
          <p:pic>
            <p:nvPicPr>
              <p:cNvPr id="5" name="Ink 4"/>
            </p:nvPicPr>
            <p:blipFill>
              <a:blip r:embed="rId5"/>
            </p:blipFill>
            <p:spPr>
              <a:xfrm>
                <a:off x="1821815" y="1821180"/>
                <a:ext cx="18732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Ink 5"/>
              <p14:cNvContentPartPr/>
              <p14:nvPr/>
            </p14:nvContentPartPr>
            <p14:xfrm>
              <a:off x="1821815" y="2009140"/>
              <a:ext cx="142875" cy="8890"/>
            </p14:xfrm>
          </p:contentPart>
        </mc:Choice>
        <mc:Fallback xmlns="">
          <p:pic>
            <p:nvPicPr>
              <p:cNvPr id="6" name="Ink 5"/>
            </p:nvPicPr>
            <p:blipFill>
              <a:blip r:embed="rId7"/>
            </p:blipFill>
            <p:spPr>
              <a:xfrm>
                <a:off x="1821815" y="2009140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Ink 6"/>
              <p14:cNvContentPartPr/>
              <p14:nvPr/>
            </p14:nvContentPartPr>
            <p14:xfrm>
              <a:off x="2089785" y="1955165"/>
              <a:ext cx="44450" cy="223520"/>
            </p14:xfrm>
          </p:contentPart>
        </mc:Choice>
        <mc:Fallback xmlns="">
          <p:pic>
            <p:nvPicPr>
              <p:cNvPr id="7" name="Ink 6"/>
            </p:nvPicPr>
            <p:blipFill>
              <a:blip r:embed="rId9"/>
            </p:blipFill>
            <p:spPr>
              <a:xfrm>
                <a:off x="2089785" y="1955165"/>
                <a:ext cx="4445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Ink 7"/>
              <p14:cNvContentPartPr/>
              <p14:nvPr/>
            </p14:nvContentPartPr>
            <p14:xfrm>
              <a:off x="2188210" y="2009140"/>
              <a:ext cx="133985" cy="12446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1"/>
            </p:blipFill>
            <p:spPr>
              <a:xfrm>
                <a:off x="2188210" y="2009140"/>
                <a:ext cx="133985" cy="12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Ink 8"/>
              <p14:cNvContentPartPr/>
              <p14:nvPr/>
            </p14:nvContentPartPr>
            <p14:xfrm>
              <a:off x="2348865" y="2080260"/>
              <a:ext cx="53340" cy="12509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3"/>
            </p:blipFill>
            <p:spPr>
              <a:xfrm>
                <a:off x="2348865" y="2080260"/>
                <a:ext cx="5334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Ink 9"/>
              <p14:cNvContentPartPr/>
              <p14:nvPr/>
            </p14:nvContentPartPr>
            <p14:xfrm>
              <a:off x="2411095" y="2018030"/>
              <a:ext cx="232410" cy="32131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5"/>
            </p:blipFill>
            <p:spPr>
              <a:xfrm>
                <a:off x="2411095" y="2018030"/>
                <a:ext cx="23241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Ink 10"/>
              <p14:cNvContentPartPr/>
              <p14:nvPr/>
            </p14:nvContentPartPr>
            <p14:xfrm>
              <a:off x="2643505" y="1928495"/>
              <a:ext cx="44450" cy="31242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7"/>
            </p:blipFill>
            <p:spPr>
              <a:xfrm>
                <a:off x="2643505" y="1928495"/>
                <a:ext cx="4445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Ink 11"/>
              <p14:cNvContentPartPr/>
              <p14:nvPr/>
            </p14:nvContentPartPr>
            <p14:xfrm>
              <a:off x="2858135" y="1892935"/>
              <a:ext cx="196215" cy="27686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9"/>
            </p:blipFill>
            <p:spPr>
              <a:xfrm>
                <a:off x="2858135" y="1892935"/>
                <a:ext cx="19621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Ink 12"/>
              <p14:cNvContentPartPr/>
              <p14:nvPr/>
            </p14:nvContentPartPr>
            <p14:xfrm>
              <a:off x="3098800" y="2053590"/>
              <a:ext cx="187960" cy="15176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1"/>
            </p:blipFill>
            <p:spPr>
              <a:xfrm>
                <a:off x="3098800" y="2053590"/>
                <a:ext cx="18796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Ink 13"/>
              <p14:cNvContentPartPr/>
              <p14:nvPr/>
            </p14:nvContentPartPr>
            <p14:xfrm>
              <a:off x="3706495" y="2133600"/>
              <a:ext cx="509270" cy="7175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3"/>
            </p:blipFill>
            <p:spPr>
              <a:xfrm>
                <a:off x="3706495" y="2133600"/>
                <a:ext cx="50927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Ink 14"/>
              <p14:cNvContentPartPr/>
              <p14:nvPr/>
            </p14:nvContentPartPr>
            <p14:xfrm>
              <a:off x="4939030" y="1776730"/>
              <a:ext cx="160655" cy="87503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5"/>
            </p:blipFill>
            <p:spPr>
              <a:xfrm>
                <a:off x="4939030" y="1776730"/>
                <a:ext cx="160655" cy="8750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6" name="Ink 15"/>
              <p14:cNvContentPartPr/>
              <p14:nvPr/>
            </p14:nvContentPartPr>
            <p14:xfrm>
              <a:off x="5215890" y="1928495"/>
              <a:ext cx="142875" cy="50038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7"/>
            </p:blipFill>
            <p:spPr>
              <a:xfrm>
                <a:off x="5215890" y="1928495"/>
                <a:ext cx="142875" cy="500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7" name="Ink 16"/>
              <p14:cNvContentPartPr/>
              <p14:nvPr/>
            </p14:nvContentPartPr>
            <p14:xfrm>
              <a:off x="5180330" y="2160905"/>
              <a:ext cx="213995" cy="2667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9"/>
            </p:blipFill>
            <p:spPr>
              <a:xfrm>
                <a:off x="5180330" y="2160905"/>
                <a:ext cx="21399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Ink 17"/>
              <p14:cNvContentPartPr/>
              <p14:nvPr/>
            </p14:nvContentPartPr>
            <p14:xfrm>
              <a:off x="5457190" y="2124710"/>
              <a:ext cx="71120" cy="20574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1"/>
            </p:blipFill>
            <p:spPr>
              <a:xfrm>
                <a:off x="5457190" y="2124710"/>
                <a:ext cx="7112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9" name="Ink 18"/>
              <p14:cNvContentPartPr/>
              <p14:nvPr/>
            </p14:nvContentPartPr>
            <p14:xfrm>
              <a:off x="5555615" y="2160905"/>
              <a:ext cx="169545" cy="12509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3"/>
            </p:blipFill>
            <p:spPr>
              <a:xfrm>
                <a:off x="5555615" y="2160905"/>
                <a:ext cx="16954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0" name="Ink 19"/>
              <p14:cNvContentPartPr/>
              <p14:nvPr/>
            </p14:nvContentPartPr>
            <p14:xfrm>
              <a:off x="5751830" y="2214245"/>
              <a:ext cx="53340" cy="11620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5"/>
            </p:blipFill>
            <p:spPr>
              <a:xfrm>
                <a:off x="5751830" y="2214245"/>
                <a:ext cx="5334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1" name="Ink 20"/>
              <p14:cNvContentPartPr/>
              <p14:nvPr/>
            </p14:nvContentPartPr>
            <p14:xfrm>
              <a:off x="5805170" y="2143125"/>
              <a:ext cx="125095" cy="32131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7"/>
            </p:blipFill>
            <p:spPr>
              <a:xfrm>
                <a:off x="5805170" y="2143125"/>
                <a:ext cx="12509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2" name="Ink 21"/>
              <p14:cNvContentPartPr/>
              <p14:nvPr/>
            </p14:nvContentPartPr>
            <p14:xfrm>
              <a:off x="6010910" y="2062480"/>
              <a:ext cx="80010" cy="33020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9"/>
            </p:blipFill>
            <p:spPr>
              <a:xfrm>
                <a:off x="6010910" y="2062480"/>
                <a:ext cx="8001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3" name="Ink 22"/>
              <p14:cNvContentPartPr/>
              <p14:nvPr/>
            </p14:nvContentPartPr>
            <p14:xfrm>
              <a:off x="6216015" y="2000250"/>
              <a:ext cx="205740" cy="35687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1"/>
            </p:blipFill>
            <p:spPr>
              <a:xfrm>
                <a:off x="6216015" y="2000250"/>
                <a:ext cx="205740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4" name="Ink 23"/>
              <p14:cNvContentPartPr/>
              <p14:nvPr/>
            </p14:nvContentPartPr>
            <p14:xfrm>
              <a:off x="6511290" y="2098040"/>
              <a:ext cx="124460" cy="24130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3"/>
            </p:blipFill>
            <p:spPr>
              <a:xfrm>
                <a:off x="6511290" y="2098040"/>
                <a:ext cx="12446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5" name="Ink 24"/>
              <p14:cNvContentPartPr/>
              <p14:nvPr/>
            </p14:nvContentPartPr>
            <p14:xfrm>
              <a:off x="5010150" y="2687320"/>
              <a:ext cx="205740" cy="19685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5"/>
            </p:blipFill>
            <p:spPr>
              <a:xfrm>
                <a:off x="5010150" y="2687320"/>
                <a:ext cx="20574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6" name="Ink 25"/>
              <p14:cNvContentPartPr/>
              <p14:nvPr/>
            </p14:nvContentPartPr>
            <p14:xfrm>
              <a:off x="4117340" y="2089150"/>
              <a:ext cx="125095" cy="16954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7"/>
            </p:blipFill>
            <p:spPr>
              <a:xfrm>
                <a:off x="4117340" y="2089150"/>
                <a:ext cx="12509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7" name="Ink 26"/>
              <p14:cNvContentPartPr/>
              <p14:nvPr/>
            </p14:nvContentPartPr>
            <p14:xfrm>
              <a:off x="4126230" y="2089150"/>
              <a:ext cx="89535" cy="15176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9"/>
            </p:blipFill>
            <p:spPr>
              <a:xfrm>
                <a:off x="4126230" y="2089150"/>
                <a:ext cx="8953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8" name="Ink 27"/>
              <p14:cNvContentPartPr/>
              <p14:nvPr/>
            </p14:nvContentPartPr>
            <p14:xfrm>
              <a:off x="8002905" y="5598795"/>
              <a:ext cx="17780" cy="36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1"/>
            </p:blipFill>
            <p:spPr>
              <a:xfrm>
                <a:off x="8002905" y="559879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9" name="Ink 28"/>
              <p14:cNvContentPartPr/>
              <p14:nvPr/>
            </p14:nvContentPartPr>
            <p14:xfrm>
              <a:off x="7975600" y="5259070"/>
              <a:ext cx="161290" cy="25908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3"/>
            </p:blipFill>
            <p:spPr>
              <a:xfrm>
                <a:off x="7975600" y="5259070"/>
                <a:ext cx="16129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0" name="Ink 29"/>
              <p14:cNvContentPartPr/>
              <p14:nvPr/>
            </p14:nvContentPartPr>
            <p14:xfrm>
              <a:off x="11512550" y="5267960"/>
              <a:ext cx="98425" cy="19685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5"/>
            </p:blipFill>
            <p:spPr>
              <a:xfrm>
                <a:off x="11512550" y="5267960"/>
                <a:ext cx="9842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1" name="Ink 30"/>
              <p14:cNvContentPartPr/>
              <p14:nvPr/>
            </p14:nvContentPartPr>
            <p14:xfrm>
              <a:off x="8359775" y="5535930"/>
              <a:ext cx="80645" cy="5397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7"/>
            </p:blipFill>
            <p:spPr>
              <a:xfrm>
                <a:off x="8359775" y="5535930"/>
                <a:ext cx="8064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2" name="Ink 31"/>
              <p14:cNvContentPartPr/>
              <p14:nvPr/>
            </p14:nvContentPartPr>
            <p14:xfrm>
              <a:off x="8413750" y="5535930"/>
              <a:ext cx="17780" cy="36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9"/>
            </p:blipFill>
            <p:spPr>
              <a:xfrm>
                <a:off x="8413750" y="553593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3" name="Ink 32"/>
              <p14:cNvContentPartPr/>
              <p14:nvPr/>
            </p14:nvContentPartPr>
            <p14:xfrm>
              <a:off x="8216900" y="4053840"/>
              <a:ext cx="178435" cy="149098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1"/>
            </p:blipFill>
            <p:spPr>
              <a:xfrm>
                <a:off x="8216900" y="4053840"/>
                <a:ext cx="178435" cy="1490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4" name="Ink 33"/>
              <p14:cNvContentPartPr/>
              <p14:nvPr/>
            </p14:nvContentPartPr>
            <p14:xfrm>
              <a:off x="8082915" y="3455670"/>
              <a:ext cx="580390" cy="206248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3"/>
            </p:blipFill>
            <p:spPr>
              <a:xfrm>
                <a:off x="8082915" y="3455670"/>
                <a:ext cx="580390" cy="2062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5" name="Ink 34"/>
              <p14:cNvContentPartPr/>
              <p14:nvPr/>
            </p14:nvContentPartPr>
            <p14:xfrm>
              <a:off x="1375410" y="3143250"/>
              <a:ext cx="35560" cy="43751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5"/>
            </p:blipFill>
            <p:spPr>
              <a:xfrm>
                <a:off x="1375410" y="3143250"/>
                <a:ext cx="3556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6" name="Ink 35"/>
              <p14:cNvContentPartPr/>
              <p14:nvPr/>
            </p14:nvContentPartPr>
            <p14:xfrm>
              <a:off x="1339215" y="3152140"/>
              <a:ext cx="214630" cy="11557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7"/>
            </p:blipFill>
            <p:spPr>
              <a:xfrm>
                <a:off x="1339215" y="3152140"/>
                <a:ext cx="214630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7" name="Ink 36"/>
              <p14:cNvContentPartPr/>
              <p14:nvPr/>
            </p14:nvContentPartPr>
            <p14:xfrm>
              <a:off x="1625600" y="3196590"/>
              <a:ext cx="106680" cy="37528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9"/>
            </p:blipFill>
            <p:spPr>
              <a:xfrm>
                <a:off x="1625600" y="3196590"/>
                <a:ext cx="106680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8" name="Ink 37"/>
              <p14:cNvContentPartPr/>
              <p14:nvPr/>
            </p14:nvContentPartPr>
            <p14:xfrm>
              <a:off x="1795145" y="3339465"/>
              <a:ext cx="133985" cy="13398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1"/>
            </p:blipFill>
            <p:spPr>
              <a:xfrm>
                <a:off x="1795145" y="3339465"/>
                <a:ext cx="13398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9" name="Ink 38"/>
              <p14:cNvContentPartPr/>
              <p14:nvPr/>
            </p14:nvContentPartPr>
            <p14:xfrm>
              <a:off x="1938020" y="3419475"/>
              <a:ext cx="71120" cy="16129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3"/>
            </p:blipFill>
            <p:spPr>
              <a:xfrm>
                <a:off x="1938020" y="3419475"/>
                <a:ext cx="71120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0" name="Ink 39"/>
              <p14:cNvContentPartPr/>
              <p14:nvPr/>
            </p14:nvContentPartPr>
            <p14:xfrm>
              <a:off x="2089785" y="3330575"/>
              <a:ext cx="241300" cy="40195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5"/>
            </p:blipFill>
            <p:spPr>
              <a:xfrm>
                <a:off x="2089785" y="3330575"/>
                <a:ext cx="241300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1" name="Ink 40"/>
              <p14:cNvContentPartPr/>
              <p14:nvPr/>
            </p14:nvContentPartPr>
            <p14:xfrm>
              <a:off x="2286000" y="3161030"/>
              <a:ext cx="125095" cy="46418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7"/>
            </p:blipFill>
            <p:spPr>
              <a:xfrm>
                <a:off x="2286000" y="3161030"/>
                <a:ext cx="125095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2" name="Ink 41"/>
              <p14:cNvContentPartPr/>
              <p14:nvPr/>
            </p14:nvContentPartPr>
            <p14:xfrm>
              <a:off x="8333105" y="1642745"/>
              <a:ext cx="35560" cy="3556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9"/>
            </p:blipFill>
            <p:spPr>
              <a:xfrm>
                <a:off x="8333105" y="1642745"/>
                <a:ext cx="3556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3" name="Ink 42"/>
              <p14:cNvContentPartPr/>
              <p14:nvPr/>
            </p14:nvContentPartPr>
            <p14:xfrm>
              <a:off x="9199245" y="1428750"/>
              <a:ext cx="45085" cy="3556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1"/>
            </p:blipFill>
            <p:spPr>
              <a:xfrm>
                <a:off x="9199245" y="1428750"/>
                <a:ext cx="4508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4" name="Ink 43"/>
              <p14:cNvContentPartPr/>
              <p14:nvPr/>
            </p14:nvContentPartPr>
            <p14:xfrm>
              <a:off x="10405110" y="1267460"/>
              <a:ext cx="62865" cy="889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3"/>
            </p:blipFill>
            <p:spPr>
              <a:xfrm>
                <a:off x="10405110" y="1267460"/>
                <a:ext cx="628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5" name="Ink 44"/>
              <p14:cNvContentPartPr/>
              <p14:nvPr/>
            </p14:nvContentPartPr>
            <p14:xfrm>
              <a:off x="11896725" y="2303780"/>
              <a:ext cx="17780" cy="1778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5"/>
            </p:blipFill>
            <p:spPr>
              <a:xfrm>
                <a:off x="11896725" y="2303780"/>
                <a:ext cx="177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6" name="Ink 45"/>
              <p14:cNvContentPartPr/>
              <p14:nvPr/>
            </p14:nvContentPartPr>
            <p14:xfrm>
              <a:off x="11762740" y="3902075"/>
              <a:ext cx="36195" cy="3556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7"/>
            </p:blipFill>
            <p:spPr>
              <a:xfrm>
                <a:off x="11762740" y="3902075"/>
                <a:ext cx="3619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7" name="Ink 46"/>
              <p14:cNvContentPartPr/>
              <p14:nvPr/>
            </p14:nvContentPartPr>
            <p14:xfrm>
              <a:off x="8395335" y="3964305"/>
              <a:ext cx="45085" cy="2667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9"/>
            </p:blipFill>
            <p:spPr>
              <a:xfrm>
                <a:off x="8395335" y="3964305"/>
                <a:ext cx="4508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8" name="Ink 47"/>
              <p14:cNvContentPartPr/>
              <p14:nvPr/>
            </p14:nvContentPartPr>
            <p14:xfrm>
              <a:off x="8359775" y="3375025"/>
              <a:ext cx="35560" cy="2667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1"/>
            </p:blipFill>
            <p:spPr>
              <a:xfrm>
                <a:off x="8359775" y="3375025"/>
                <a:ext cx="3556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9" name="Ink 48"/>
              <p14:cNvContentPartPr/>
              <p14:nvPr/>
            </p14:nvContentPartPr>
            <p14:xfrm>
              <a:off x="8520430" y="3000375"/>
              <a:ext cx="53975" cy="2667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3"/>
            </p:blipFill>
            <p:spPr>
              <a:xfrm>
                <a:off x="8520430" y="3000375"/>
                <a:ext cx="5397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0" name="Ink 49"/>
              <p14:cNvContentPartPr/>
              <p14:nvPr/>
            </p14:nvContentPartPr>
            <p14:xfrm>
              <a:off x="9020810" y="2598420"/>
              <a:ext cx="107315" cy="9779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5"/>
            </p:blipFill>
            <p:spPr>
              <a:xfrm>
                <a:off x="9020810" y="2598420"/>
                <a:ext cx="10731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1" name="Ink 50"/>
              <p14:cNvContentPartPr/>
              <p14:nvPr/>
            </p14:nvContentPartPr>
            <p14:xfrm>
              <a:off x="9065260" y="2607310"/>
              <a:ext cx="71755" cy="6223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7"/>
            </p:blipFill>
            <p:spPr>
              <a:xfrm>
                <a:off x="9065260" y="2607310"/>
                <a:ext cx="7175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2" name="Ink 51"/>
              <p14:cNvContentPartPr/>
              <p14:nvPr/>
            </p14:nvContentPartPr>
            <p14:xfrm>
              <a:off x="9422765" y="2491105"/>
              <a:ext cx="35560" cy="4445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9"/>
            </p:blipFill>
            <p:spPr>
              <a:xfrm>
                <a:off x="9422765" y="2491105"/>
                <a:ext cx="3556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3" name="Ink 52"/>
              <p14:cNvContentPartPr/>
              <p14:nvPr/>
            </p14:nvContentPartPr>
            <p14:xfrm>
              <a:off x="9422765" y="2473325"/>
              <a:ext cx="98425" cy="5334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1"/>
            </p:blipFill>
            <p:spPr>
              <a:xfrm>
                <a:off x="9422765" y="2473325"/>
                <a:ext cx="9842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4" name="Ink 53"/>
              <p14:cNvContentPartPr/>
              <p14:nvPr/>
            </p14:nvContentPartPr>
            <p14:xfrm>
              <a:off x="10057130" y="2410460"/>
              <a:ext cx="160655" cy="8064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3"/>
            </p:blipFill>
            <p:spPr>
              <a:xfrm>
                <a:off x="10057130" y="2410460"/>
                <a:ext cx="16065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5" name="Ink 54"/>
              <p14:cNvContentPartPr/>
              <p14:nvPr/>
            </p14:nvContentPartPr>
            <p14:xfrm>
              <a:off x="10066020" y="2383790"/>
              <a:ext cx="88900" cy="133985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5"/>
            </p:blipFill>
            <p:spPr>
              <a:xfrm>
                <a:off x="10066020" y="2383790"/>
                <a:ext cx="8890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6" name="Ink 55"/>
              <p14:cNvContentPartPr/>
              <p14:nvPr/>
            </p14:nvContentPartPr>
            <p14:xfrm>
              <a:off x="10530205" y="2714625"/>
              <a:ext cx="98425" cy="6223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7"/>
            </p:blipFill>
            <p:spPr>
              <a:xfrm>
                <a:off x="10530205" y="2714625"/>
                <a:ext cx="9842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7" name="Ink 56"/>
              <p14:cNvContentPartPr/>
              <p14:nvPr/>
            </p14:nvContentPartPr>
            <p14:xfrm>
              <a:off x="10566400" y="2696210"/>
              <a:ext cx="26670" cy="8953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9"/>
            </p:blipFill>
            <p:spPr>
              <a:xfrm>
                <a:off x="10566400" y="2696210"/>
                <a:ext cx="2667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8" name="Ink 57"/>
              <p14:cNvContentPartPr/>
              <p14:nvPr/>
            </p14:nvContentPartPr>
            <p14:xfrm>
              <a:off x="10360660" y="2223135"/>
              <a:ext cx="393065" cy="41973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1"/>
            </p:blipFill>
            <p:spPr>
              <a:xfrm>
                <a:off x="10360660" y="2223135"/>
                <a:ext cx="393065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59" name="Ink 58"/>
              <p14:cNvContentPartPr/>
              <p14:nvPr/>
            </p14:nvContentPartPr>
            <p14:xfrm>
              <a:off x="9288780" y="1937385"/>
              <a:ext cx="678815" cy="455295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3"/>
            </p:blipFill>
            <p:spPr>
              <a:xfrm>
                <a:off x="9288780" y="1937385"/>
                <a:ext cx="678815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0" name="Ink 59"/>
              <p14:cNvContentPartPr/>
              <p14:nvPr/>
            </p14:nvContentPartPr>
            <p14:xfrm>
              <a:off x="8886825" y="2321560"/>
              <a:ext cx="44450" cy="13398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5"/>
            </p:blipFill>
            <p:spPr>
              <a:xfrm>
                <a:off x="8886825" y="2321560"/>
                <a:ext cx="4445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1" name="Ink 60"/>
              <p14:cNvContentPartPr/>
              <p14:nvPr/>
            </p14:nvContentPartPr>
            <p14:xfrm>
              <a:off x="8886825" y="2267585"/>
              <a:ext cx="125095" cy="80645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7"/>
            </p:blipFill>
            <p:spPr>
              <a:xfrm>
                <a:off x="8886825" y="2267585"/>
                <a:ext cx="12509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2" name="Ink 61"/>
              <p14:cNvContentPartPr/>
              <p14:nvPr/>
            </p14:nvContentPartPr>
            <p14:xfrm>
              <a:off x="8886825" y="2286000"/>
              <a:ext cx="44450" cy="142875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9"/>
            </p:blipFill>
            <p:spPr>
              <a:xfrm>
                <a:off x="8886825" y="2286000"/>
                <a:ext cx="4445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3" name="Ink 62"/>
              <p14:cNvContentPartPr/>
              <p14:nvPr/>
            </p14:nvContentPartPr>
            <p14:xfrm>
              <a:off x="9119235" y="2178685"/>
              <a:ext cx="71120" cy="889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1"/>
            </p:blipFill>
            <p:spPr>
              <a:xfrm>
                <a:off x="9119235" y="2178685"/>
                <a:ext cx="7112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4" name="Ink 63"/>
              <p14:cNvContentPartPr/>
              <p14:nvPr/>
            </p14:nvContentPartPr>
            <p14:xfrm>
              <a:off x="9110345" y="2178685"/>
              <a:ext cx="97790" cy="6223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3"/>
            </p:blipFill>
            <p:spPr>
              <a:xfrm>
                <a:off x="9110345" y="2178685"/>
                <a:ext cx="9779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5" name="Ink 64"/>
              <p14:cNvContentPartPr/>
              <p14:nvPr/>
            </p14:nvContentPartPr>
            <p14:xfrm>
              <a:off x="9128125" y="2152015"/>
              <a:ext cx="44450" cy="8001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5"/>
            </p:blipFill>
            <p:spPr>
              <a:xfrm>
                <a:off x="9128125" y="2152015"/>
                <a:ext cx="4445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6" name="Ink 65"/>
              <p14:cNvContentPartPr/>
              <p14:nvPr/>
            </p14:nvContentPartPr>
            <p14:xfrm>
              <a:off x="8592185" y="2812415"/>
              <a:ext cx="339090" cy="29464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7"/>
            </p:blipFill>
            <p:spPr>
              <a:xfrm>
                <a:off x="8592185" y="2812415"/>
                <a:ext cx="33909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7" name="Ink 66"/>
              <p14:cNvContentPartPr/>
              <p14:nvPr/>
            </p14:nvContentPartPr>
            <p14:xfrm>
              <a:off x="8886825" y="3000375"/>
              <a:ext cx="142875" cy="13335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9"/>
            </p:blipFill>
            <p:spPr>
              <a:xfrm>
                <a:off x="8886825" y="3000375"/>
                <a:ext cx="142875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8" name="Ink 67"/>
              <p14:cNvContentPartPr/>
              <p14:nvPr/>
            </p14:nvContentPartPr>
            <p14:xfrm>
              <a:off x="9074150" y="3009265"/>
              <a:ext cx="89535" cy="10668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1"/>
            </p:blipFill>
            <p:spPr>
              <a:xfrm>
                <a:off x="9074150" y="3009265"/>
                <a:ext cx="8953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69" name="Ink 68"/>
              <p14:cNvContentPartPr/>
              <p14:nvPr/>
            </p14:nvContentPartPr>
            <p14:xfrm>
              <a:off x="2536190" y="4580890"/>
              <a:ext cx="482600" cy="580390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3"/>
            </p:blipFill>
            <p:spPr>
              <a:xfrm>
                <a:off x="2536190" y="4580890"/>
                <a:ext cx="482600" cy="5803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0" name="Ink 69"/>
              <p14:cNvContentPartPr/>
              <p14:nvPr/>
            </p14:nvContentPartPr>
            <p14:xfrm>
              <a:off x="2679065" y="5313045"/>
              <a:ext cx="89535" cy="178435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5"/>
            </p:blipFill>
            <p:spPr>
              <a:xfrm>
                <a:off x="2679065" y="5313045"/>
                <a:ext cx="8953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1" name="Ink 70"/>
              <p14:cNvContentPartPr/>
              <p14:nvPr/>
            </p14:nvContentPartPr>
            <p14:xfrm>
              <a:off x="2679065" y="5232400"/>
              <a:ext cx="26670" cy="889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7"/>
            </p:blipFill>
            <p:spPr>
              <a:xfrm>
                <a:off x="2679065" y="5232400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2" name="Ink 71"/>
              <p14:cNvContentPartPr/>
              <p14:nvPr/>
            </p14:nvContentPartPr>
            <p14:xfrm>
              <a:off x="2795270" y="5473700"/>
              <a:ext cx="116205" cy="1778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9"/>
            </p:blipFill>
            <p:spPr>
              <a:xfrm>
                <a:off x="2795270" y="5473700"/>
                <a:ext cx="1162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3" name="Ink 72"/>
              <p14:cNvContentPartPr/>
              <p14:nvPr/>
            </p14:nvContentPartPr>
            <p14:xfrm>
              <a:off x="2830830" y="5401945"/>
              <a:ext cx="125095" cy="360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1"/>
            </p:blipFill>
            <p:spPr>
              <a:xfrm>
                <a:off x="2830830" y="5401945"/>
                <a:ext cx="12509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4" name="Ink 73"/>
              <p14:cNvContentPartPr/>
              <p14:nvPr/>
            </p14:nvContentPartPr>
            <p14:xfrm>
              <a:off x="3027680" y="5357495"/>
              <a:ext cx="169545" cy="133985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3"/>
            </p:blipFill>
            <p:spPr>
              <a:xfrm>
                <a:off x="3027680" y="5357495"/>
                <a:ext cx="16954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5" name="Ink 74"/>
              <p14:cNvContentPartPr/>
              <p14:nvPr/>
            </p14:nvContentPartPr>
            <p14:xfrm>
              <a:off x="2696845" y="4223385"/>
              <a:ext cx="133985" cy="241300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5"/>
            </p:blipFill>
            <p:spPr>
              <a:xfrm>
                <a:off x="2696845" y="4223385"/>
                <a:ext cx="13398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6" name="Ink 75"/>
              <p14:cNvContentPartPr/>
              <p14:nvPr/>
            </p14:nvContentPartPr>
            <p14:xfrm>
              <a:off x="3322320" y="4759325"/>
              <a:ext cx="17780" cy="29464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7"/>
            </p:blipFill>
            <p:spPr>
              <a:xfrm>
                <a:off x="3322320" y="4759325"/>
                <a:ext cx="1778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7" name="Ink 76"/>
              <p14:cNvContentPartPr/>
              <p14:nvPr/>
            </p14:nvContentPartPr>
            <p14:xfrm>
              <a:off x="3260090" y="4741545"/>
              <a:ext cx="231775" cy="106680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9"/>
            </p:blipFill>
            <p:spPr>
              <a:xfrm>
                <a:off x="3260090" y="4741545"/>
                <a:ext cx="23177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78" name="Ink 77"/>
              <p14:cNvContentPartPr/>
              <p14:nvPr/>
            </p14:nvContentPartPr>
            <p14:xfrm>
              <a:off x="3545840" y="4634230"/>
              <a:ext cx="116205" cy="889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1"/>
            </p:blipFill>
            <p:spPr>
              <a:xfrm>
                <a:off x="3545840" y="4634230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79" name="Ink 78"/>
              <p14:cNvContentPartPr/>
              <p14:nvPr/>
            </p14:nvContentPartPr>
            <p14:xfrm>
              <a:off x="3581400" y="4616450"/>
              <a:ext cx="80645" cy="107315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3"/>
            </p:blipFill>
            <p:spPr>
              <a:xfrm>
                <a:off x="3581400" y="4616450"/>
                <a:ext cx="8064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0" name="Ink 79"/>
              <p14:cNvContentPartPr/>
              <p14:nvPr/>
            </p14:nvContentPartPr>
            <p14:xfrm>
              <a:off x="3545840" y="4580890"/>
              <a:ext cx="97790" cy="151765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5"/>
            </p:blipFill>
            <p:spPr>
              <a:xfrm>
                <a:off x="3545840" y="4580890"/>
                <a:ext cx="9779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1" name="Ink 80"/>
              <p14:cNvContentPartPr/>
              <p14:nvPr/>
            </p14:nvContentPartPr>
            <p14:xfrm>
              <a:off x="3545840" y="5080635"/>
              <a:ext cx="35560" cy="98425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7"/>
            </p:blipFill>
            <p:spPr>
              <a:xfrm>
                <a:off x="3545840" y="5080635"/>
                <a:ext cx="3556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2" name="Ink 81"/>
              <p14:cNvContentPartPr/>
              <p14:nvPr/>
            </p14:nvContentPartPr>
            <p14:xfrm>
              <a:off x="3563620" y="4991100"/>
              <a:ext cx="17780" cy="9525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9"/>
            </p:blipFill>
            <p:spPr>
              <a:xfrm>
                <a:off x="3563620" y="4991100"/>
                <a:ext cx="1778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3" name="Ink 82"/>
              <p14:cNvContentPartPr/>
              <p14:nvPr/>
            </p14:nvContentPartPr>
            <p14:xfrm>
              <a:off x="3733165" y="4777105"/>
              <a:ext cx="71755" cy="473075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61"/>
            </p:blipFill>
            <p:spPr>
              <a:xfrm>
                <a:off x="3733165" y="4777105"/>
                <a:ext cx="71755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4" name="Ink 83"/>
              <p14:cNvContentPartPr/>
              <p14:nvPr/>
            </p14:nvContentPartPr>
            <p14:xfrm>
              <a:off x="3893820" y="4902200"/>
              <a:ext cx="142875" cy="222885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3"/>
            </p:blipFill>
            <p:spPr>
              <a:xfrm>
                <a:off x="3893820" y="4902200"/>
                <a:ext cx="14287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5" name="Ink 84"/>
              <p14:cNvContentPartPr/>
              <p14:nvPr/>
            </p14:nvContentPartPr>
            <p14:xfrm>
              <a:off x="4072890" y="5089525"/>
              <a:ext cx="44450" cy="151765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5"/>
            </p:blipFill>
            <p:spPr>
              <a:xfrm>
                <a:off x="4072890" y="5089525"/>
                <a:ext cx="4445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6" name="Ink 85"/>
              <p14:cNvContentPartPr/>
              <p14:nvPr/>
            </p14:nvContentPartPr>
            <p14:xfrm>
              <a:off x="4099560" y="5009515"/>
              <a:ext cx="17780" cy="8890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7"/>
            </p:blipFill>
            <p:spPr>
              <a:xfrm>
                <a:off x="4099560" y="500951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87" name="Ink 86"/>
              <p14:cNvContentPartPr/>
              <p14:nvPr/>
            </p14:nvContentPartPr>
            <p14:xfrm>
              <a:off x="4161790" y="4803775"/>
              <a:ext cx="80645" cy="889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9"/>
            </p:blipFill>
            <p:spPr>
              <a:xfrm>
                <a:off x="4161790" y="4803775"/>
                <a:ext cx="806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88" name="Ink 87"/>
              <p14:cNvContentPartPr/>
              <p14:nvPr/>
            </p14:nvContentPartPr>
            <p14:xfrm>
              <a:off x="4152900" y="4777105"/>
              <a:ext cx="107315" cy="80645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71"/>
            </p:blipFill>
            <p:spPr>
              <a:xfrm>
                <a:off x="4152900" y="4777105"/>
                <a:ext cx="10731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89" name="Ink 88"/>
              <p14:cNvContentPartPr/>
              <p14:nvPr/>
            </p14:nvContentPartPr>
            <p14:xfrm>
              <a:off x="4144010" y="4750435"/>
              <a:ext cx="80645" cy="125095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3"/>
            </p:blipFill>
            <p:spPr>
              <a:xfrm>
                <a:off x="4144010" y="4750435"/>
                <a:ext cx="8064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90" name="Ink 89"/>
              <p14:cNvContentPartPr/>
              <p14:nvPr/>
            </p14:nvContentPartPr>
            <p14:xfrm>
              <a:off x="4233545" y="5089525"/>
              <a:ext cx="71120" cy="71755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5"/>
            </p:blipFill>
            <p:spPr>
              <a:xfrm>
                <a:off x="4233545" y="5089525"/>
                <a:ext cx="7112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1" name="Ink 90"/>
              <p14:cNvContentPartPr/>
              <p14:nvPr/>
            </p14:nvContentPartPr>
            <p14:xfrm>
              <a:off x="4403090" y="4964430"/>
              <a:ext cx="196215" cy="384175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7"/>
            </p:blipFill>
            <p:spPr>
              <a:xfrm>
                <a:off x="4403090" y="4964430"/>
                <a:ext cx="19621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2" name="Ink 91"/>
              <p14:cNvContentPartPr/>
              <p14:nvPr/>
            </p14:nvContentPartPr>
            <p14:xfrm>
              <a:off x="4545965" y="4857750"/>
              <a:ext cx="80645" cy="8890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9"/>
            </p:blipFill>
            <p:spPr>
              <a:xfrm>
                <a:off x="4545965" y="4857750"/>
                <a:ext cx="806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3" name="Ink 92"/>
              <p14:cNvContentPartPr/>
              <p14:nvPr/>
            </p14:nvContentPartPr>
            <p14:xfrm>
              <a:off x="4563745" y="4821555"/>
              <a:ext cx="89535" cy="89535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81"/>
            </p:blipFill>
            <p:spPr>
              <a:xfrm>
                <a:off x="4563745" y="4821555"/>
                <a:ext cx="8953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4" name="Ink 93"/>
              <p14:cNvContentPartPr/>
              <p14:nvPr/>
            </p14:nvContentPartPr>
            <p14:xfrm>
              <a:off x="4554855" y="4830445"/>
              <a:ext cx="80645" cy="107315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3"/>
            </p:blipFill>
            <p:spPr>
              <a:xfrm>
                <a:off x="4554855" y="4830445"/>
                <a:ext cx="8064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5" name="Ink 94"/>
              <p14:cNvContentPartPr/>
              <p14:nvPr/>
            </p14:nvContentPartPr>
            <p14:xfrm>
              <a:off x="4617720" y="5187950"/>
              <a:ext cx="26670" cy="98425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5"/>
            </p:blipFill>
            <p:spPr>
              <a:xfrm>
                <a:off x="4617720" y="5187950"/>
                <a:ext cx="2667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6" name="Ink 95"/>
              <p14:cNvContentPartPr/>
              <p14:nvPr/>
            </p14:nvContentPartPr>
            <p14:xfrm>
              <a:off x="4635500" y="5098415"/>
              <a:ext cx="26670" cy="8890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7"/>
            </p:blipFill>
            <p:spPr>
              <a:xfrm>
                <a:off x="4635500" y="509841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97" name="Ink 96"/>
              <p14:cNvContentPartPr/>
              <p14:nvPr/>
            </p14:nvContentPartPr>
            <p14:xfrm>
              <a:off x="4805045" y="4857750"/>
              <a:ext cx="98425" cy="419100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9"/>
            </p:blipFill>
            <p:spPr>
              <a:xfrm>
                <a:off x="4805045" y="4857750"/>
                <a:ext cx="98425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98" name="Ink 97"/>
              <p14:cNvContentPartPr/>
              <p14:nvPr/>
            </p14:nvContentPartPr>
            <p14:xfrm>
              <a:off x="5019675" y="4911090"/>
              <a:ext cx="231775" cy="241300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91"/>
            </p:blipFill>
            <p:spPr>
              <a:xfrm>
                <a:off x="5019675" y="4911090"/>
                <a:ext cx="23177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99" name="Ink 98"/>
              <p14:cNvContentPartPr/>
              <p14:nvPr/>
            </p14:nvContentPartPr>
            <p14:xfrm>
              <a:off x="5323205" y="4982210"/>
              <a:ext cx="178435" cy="187960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3"/>
            </p:blipFill>
            <p:spPr>
              <a:xfrm>
                <a:off x="5323205" y="4982210"/>
                <a:ext cx="17843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0" name="Ink 99"/>
              <p14:cNvContentPartPr/>
              <p14:nvPr/>
            </p14:nvContentPartPr>
            <p14:xfrm>
              <a:off x="5474970" y="5187950"/>
              <a:ext cx="44450" cy="116205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5"/>
            </p:blipFill>
            <p:spPr>
              <a:xfrm>
                <a:off x="5474970" y="5187950"/>
                <a:ext cx="4445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1" name="Ink 100"/>
              <p14:cNvContentPartPr/>
              <p14:nvPr/>
            </p14:nvContentPartPr>
            <p14:xfrm>
              <a:off x="5519420" y="5089525"/>
              <a:ext cx="26670" cy="26670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7"/>
            </p:blipFill>
            <p:spPr>
              <a:xfrm>
                <a:off x="5519420" y="5089525"/>
                <a:ext cx="266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2" name="Ink 101"/>
              <p14:cNvContentPartPr/>
              <p14:nvPr/>
            </p14:nvContentPartPr>
            <p14:xfrm>
              <a:off x="10422890" y="2964180"/>
              <a:ext cx="241300" cy="500380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9"/>
            </p:blipFill>
            <p:spPr>
              <a:xfrm>
                <a:off x="10422890" y="2964180"/>
                <a:ext cx="241300" cy="500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3" name="Ink 102"/>
              <p14:cNvContentPartPr/>
              <p14:nvPr/>
            </p14:nvContentPartPr>
            <p14:xfrm>
              <a:off x="8386445" y="5678805"/>
              <a:ext cx="304165" cy="45085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201"/>
            </p:blipFill>
            <p:spPr>
              <a:xfrm>
                <a:off x="8386445" y="5678805"/>
                <a:ext cx="30416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4" name="Ink 103"/>
              <p14:cNvContentPartPr/>
              <p14:nvPr/>
            </p14:nvContentPartPr>
            <p14:xfrm>
              <a:off x="8726170" y="5661025"/>
              <a:ext cx="178435" cy="35560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3"/>
            </p:blipFill>
            <p:spPr>
              <a:xfrm>
                <a:off x="8726170" y="5661025"/>
                <a:ext cx="17843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5" name="Ink 104"/>
              <p14:cNvContentPartPr/>
              <p14:nvPr/>
            </p14:nvContentPartPr>
            <p14:xfrm>
              <a:off x="8994140" y="5634355"/>
              <a:ext cx="232410" cy="6223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5"/>
            </p:blipFill>
            <p:spPr>
              <a:xfrm>
                <a:off x="8994140" y="5634355"/>
                <a:ext cx="23241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06" name="Ink 105"/>
              <p14:cNvContentPartPr/>
              <p14:nvPr/>
            </p14:nvContentPartPr>
            <p14:xfrm>
              <a:off x="9279890" y="5634355"/>
              <a:ext cx="232410" cy="53340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7"/>
            </p:blipFill>
            <p:spPr>
              <a:xfrm>
                <a:off x="9279890" y="5634355"/>
                <a:ext cx="23241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07" name="Ink 106"/>
              <p14:cNvContentPartPr/>
              <p14:nvPr/>
            </p14:nvContentPartPr>
            <p14:xfrm>
              <a:off x="5760720" y="6036310"/>
              <a:ext cx="17780" cy="8890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9"/>
            </p:blipFill>
            <p:spPr>
              <a:xfrm>
                <a:off x="5760720" y="603631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08" name="Ink 107"/>
              <p14:cNvContentPartPr/>
              <p14:nvPr/>
            </p14:nvContentPartPr>
            <p14:xfrm>
              <a:off x="5626735" y="6036310"/>
              <a:ext cx="241300" cy="160655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11"/>
            </p:blipFill>
            <p:spPr>
              <a:xfrm>
                <a:off x="5626735" y="6036310"/>
                <a:ext cx="24130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09" name="Ink 108"/>
              <p14:cNvContentPartPr/>
              <p14:nvPr/>
            </p14:nvContentPartPr>
            <p14:xfrm>
              <a:off x="5975350" y="6089650"/>
              <a:ext cx="88900" cy="125095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3"/>
            </p:blipFill>
            <p:spPr>
              <a:xfrm>
                <a:off x="5975350" y="6089650"/>
                <a:ext cx="8890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10" name="Ink 109"/>
              <p14:cNvContentPartPr/>
              <p14:nvPr/>
            </p14:nvContentPartPr>
            <p14:xfrm>
              <a:off x="5707380" y="6286500"/>
              <a:ext cx="437515" cy="26670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5"/>
            </p:blipFill>
            <p:spPr>
              <a:xfrm>
                <a:off x="5707380" y="6286500"/>
                <a:ext cx="43751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11" name="Ink 110"/>
              <p14:cNvContentPartPr/>
              <p14:nvPr/>
            </p14:nvContentPartPr>
            <p14:xfrm>
              <a:off x="5742940" y="6438265"/>
              <a:ext cx="142875" cy="142875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7"/>
            </p:blipFill>
            <p:spPr>
              <a:xfrm>
                <a:off x="5742940" y="6438265"/>
                <a:ext cx="14287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2" name="Ink 111"/>
              <p14:cNvContentPartPr/>
              <p14:nvPr/>
            </p14:nvContentPartPr>
            <p14:xfrm>
              <a:off x="5975350" y="6410960"/>
              <a:ext cx="62230" cy="151765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9"/>
            </p:blipFill>
            <p:spPr>
              <a:xfrm>
                <a:off x="5975350" y="6410960"/>
                <a:ext cx="6223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13" name="Ink 112"/>
              <p14:cNvContentPartPr/>
              <p14:nvPr/>
            </p14:nvContentPartPr>
            <p14:xfrm>
              <a:off x="5912485" y="6456045"/>
              <a:ext cx="142875" cy="8890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21"/>
            </p:blipFill>
            <p:spPr>
              <a:xfrm>
                <a:off x="5912485" y="645604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14" name="Ink 113"/>
              <p14:cNvContentPartPr/>
              <p14:nvPr/>
            </p14:nvContentPartPr>
            <p14:xfrm>
              <a:off x="6261100" y="6286500"/>
              <a:ext cx="53340" cy="360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3"/>
            </p:blipFill>
            <p:spPr>
              <a:xfrm>
                <a:off x="6261100" y="6286500"/>
                <a:ext cx="5334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15" name="Ink 114"/>
              <p14:cNvContentPartPr/>
              <p14:nvPr/>
            </p14:nvContentPartPr>
            <p14:xfrm>
              <a:off x="6252210" y="6250305"/>
              <a:ext cx="88900" cy="8890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5"/>
            </p:blipFill>
            <p:spPr>
              <a:xfrm>
                <a:off x="6252210" y="6250305"/>
                <a:ext cx="889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16" name="Ink 115"/>
              <p14:cNvContentPartPr/>
              <p14:nvPr/>
            </p14:nvContentPartPr>
            <p14:xfrm>
              <a:off x="6457315" y="6080760"/>
              <a:ext cx="35560" cy="312420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7"/>
            </p:blipFill>
            <p:spPr>
              <a:xfrm>
                <a:off x="6457315" y="6080760"/>
                <a:ext cx="3556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17" name="Ink 116"/>
              <p14:cNvContentPartPr/>
              <p14:nvPr/>
            </p14:nvContentPartPr>
            <p14:xfrm>
              <a:off x="6573520" y="6170295"/>
              <a:ext cx="116205" cy="106680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9"/>
            </p:blipFill>
            <p:spPr>
              <a:xfrm>
                <a:off x="6573520" y="6170295"/>
                <a:ext cx="11620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118" name="Ink 117"/>
              <p14:cNvContentPartPr/>
              <p14:nvPr/>
            </p14:nvContentPartPr>
            <p14:xfrm>
              <a:off x="6751955" y="6027420"/>
              <a:ext cx="80645" cy="62230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31"/>
            </p:blipFill>
            <p:spPr>
              <a:xfrm>
                <a:off x="6751955" y="6027420"/>
                <a:ext cx="8064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119" name="Ink 118"/>
              <p14:cNvContentPartPr/>
              <p14:nvPr/>
            </p14:nvContentPartPr>
            <p14:xfrm>
              <a:off x="6797040" y="6125210"/>
              <a:ext cx="17780" cy="294640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3"/>
            </p:blipFill>
            <p:spPr>
              <a:xfrm>
                <a:off x="6797040" y="6125210"/>
                <a:ext cx="1778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120" name="Ink 119"/>
              <p14:cNvContentPartPr/>
              <p14:nvPr/>
            </p14:nvContentPartPr>
            <p14:xfrm>
              <a:off x="6984365" y="6330950"/>
              <a:ext cx="151765" cy="360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5"/>
            </p:blipFill>
            <p:spPr>
              <a:xfrm>
                <a:off x="6984365" y="6330950"/>
                <a:ext cx="15176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6" p14:bwMode="auto">
            <p14:nvContentPartPr>
              <p14:cNvPr id="121" name="Ink 120"/>
              <p14:cNvContentPartPr/>
              <p14:nvPr/>
            </p14:nvContentPartPr>
            <p14:xfrm>
              <a:off x="7019925" y="6214745"/>
              <a:ext cx="89535" cy="62230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7"/>
            </p:blipFill>
            <p:spPr>
              <a:xfrm>
                <a:off x="7019925" y="6214745"/>
                <a:ext cx="8953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8" p14:bwMode="auto">
            <p14:nvContentPartPr>
              <p14:cNvPr id="122" name="Ink 121"/>
              <p14:cNvContentPartPr/>
              <p14:nvPr/>
            </p14:nvContentPartPr>
            <p14:xfrm>
              <a:off x="7127240" y="6179185"/>
              <a:ext cx="107315" cy="213995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9"/>
            </p:blipFill>
            <p:spPr>
              <a:xfrm>
                <a:off x="7127240" y="6179185"/>
                <a:ext cx="10731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0" p14:bwMode="auto">
            <p14:nvContentPartPr>
              <p14:cNvPr id="123" name="Ink 122"/>
              <p14:cNvContentPartPr/>
              <p14:nvPr/>
            </p14:nvContentPartPr>
            <p14:xfrm>
              <a:off x="7359650" y="6196965"/>
              <a:ext cx="160655" cy="169545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41"/>
            </p:blipFill>
            <p:spPr>
              <a:xfrm>
                <a:off x="7359650" y="6196965"/>
                <a:ext cx="16065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2" p14:bwMode="auto">
            <p14:nvContentPartPr>
              <p14:cNvPr id="124" name="Ink 123"/>
              <p14:cNvContentPartPr/>
              <p14:nvPr/>
            </p14:nvContentPartPr>
            <p14:xfrm>
              <a:off x="7636510" y="6214745"/>
              <a:ext cx="107315" cy="151765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3"/>
            </p:blipFill>
            <p:spPr>
              <a:xfrm>
                <a:off x="7636510" y="6214745"/>
                <a:ext cx="10731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4" p14:bwMode="auto">
            <p14:nvContentPartPr>
              <p14:cNvPr id="125" name="Ink 124"/>
              <p14:cNvContentPartPr/>
              <p14:nvPr/>
            </p14:nvContentPartPr>
            <p14:xfrm>
              <a:off x="7832725" y="6357620"/>
              <a:ext cx="45085" cy="8890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5"/>
            </p:blipFill>
            <p:spPr>
              <a:xfrm>
                <a:off x="7832725" y="6357620"/>
                <a:ext cx="450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6" p14:bwMode="auto">
            <p14:nvContentPartPr>
              <p14:cNvPr id="126" name="Ink 125"/>
              <p14:cNvContentPartPr/>
              <p14:nvPr/>
            </p14:nvContentPartPr>
            <p14:xfrm>
              <a:off x="7806055" y="6304280"/>
              <a:ext cx="116205" cy="26670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7"/>
            </p:blipFill>
            <p:spPr>
              <a:xfrm>
                <a:off x="7806055" y="6304280"/>
                <a:ext cx="11620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8" p14:bwMode="auto">
            <p14:nvContentPartPr>
              <p14:cNvPr id="127" name="Ink 126"/>
              <p14:cNvContentPartPr/>
              <p14:nvPr/>
            </p14:nvContentPartPr>
            <p14:xfrm>
              <a:off x="7994015" y="6125210"/>
              <a:ext cx="35560" cy="339725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9"/>
            </p:blipFill>
            <p:spPr>
              <a:xfrm>
                <a:off x="7994015" y="6125210"/>
                <a:ext cx="3556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0" p14:bwMode="auto">
            <p14:nvContentPartPr>
              <p14:cNvPr id="128" name="Ink 127"/>
              <p14:cNvContentPartPr/>
              <p14:nvPr/>
            </p14:nvContentPartPr>
            <p14:xfrm>
              <a:off x="8118475" y="6268085"/>
              <a:ext cx="89535" cy="98425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51"/>
            </p:blipFill>
            <p:spPr>
              <a:xfrm>
                <a:off x="8118475" y="6268085"/>
                <a:ext cx="8953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2" p14:bwMode="auto">
            <p14:nvContentPartPr>
              <p14:cNvPr id="129" name="Ink 128"/>
              <p14:cNvContentPartPr/>
              <p14:nvPr/>
            </p14:nvContentPartPr>
            <p14:xfrm>
              <a:off x="8261350" y="6152515"/>
              <a:ext cx="71755" cy="53340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3"/>
            </p:blipFill>
            <p:spPr>
              <a:xfrm>
                <a:off x="8261350" y="6152515"/>
                <a:ext cx="7175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4" p14:bwMode="auto">
            <p14:nvContentPartPr>
              <p14:cNvPr id="130" name="Ink 129"/>
              <p14:cNvContentPartPr/>
              <p14:nvPr/>
            </p14:nvContentPartPr>
            <p14:xfrm>
              <a:off x="8350885" y="6062980"/>
              <a:ext cx="98425" cy="393065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5"/>
            </p:blipFill>
            <p:spPr>
              <a:xfrm>
                <a:off x="8350885" y="6062980"/>
                <a:ext cx="98425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6" p14:bwMode="auto">
            <p14:nvContentPartPr>
              <p14:cNvPr id="131" name="Ink 130"/>
              <p14:cNvContentPartPr/>
              <p14:nvPr/>
            </p14:nvContentPartPr>
            <p14:xfrm>
              <a:off x="8529320" y="6223635"/>
              <a:ext cx="170180" cy="187325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7"/>
            </p:blipFill>
            <p:spPr>
              <a:xfrm>
                <a:off x="8529320" y="6223635"/>
                <a:ext cx="17018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8" p14:bwMode="auto">
            <p14:nvContentPartPr>
              <p14:cNvPr id="132" name="Ink 131"/>
              <p14:cNvContentPartPr/>
              <p14:nvPr/>
            </p14:nvContentPartPr>
            <p14:xfrm>
              <a:off x="8851265" y="6205855"/>
              <a:ext cx="53340" cy="223520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9"/>
            </p:blipFill>
            <p:spPr>
              <a:xfrm>
                <a:off x="8851265" y="6205855"/>
                <a:ext cx="5334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0" p14:bwMode="auto">
            <p14:nvContentPartPr>
              <p14:cNvPr id="133" name="Ink 132"/>
              <p14:cNvContentPartPr/>
              <p14:nvPr/>
            </p14:nvContentPartPr>
            <p14:xfrm>
              <a:off x="8788400" y="6286500"/>
              <a:ext cx="152400" cy="8890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61"/>
            </p:blipFill>
            <p:spPr>
              <a:xfrm>
                <a:off x="8788400" y="6286500"/>
                <a:ext cx="1524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2" p14:bwMode="auto">
            <p14:nvContentPartPr>
              <p14:cNvPr id="134" name="Ink 133"/>
              <p14:cNvContentPartPr/>
              <p14:nvPr/>
            </p14:nvContentPartPr>
            <p14:xfrm>
              <a:off x="8100695" y="6241415"/>
              <a:ext cx="133985" cy="133985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63"/>
            </p:blipFill>
            <p:spPr>
              <a:xfrm>
                <a:off x="8100695" y="6241415"/>
                <a:ext cx="13398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4" p14:bwMode="auto">
            <p14:nvContentPartPr>
              <p14:cNvPr id="135" name="Ink 134"/>
              <p14:cNvContentPartPr/>
              <p14:nvPr/>
            </p14:nvContentPartPr>
            <p14:xfrm>
              <a:off x="8475980" y="6456045"/>
              <a:ext cx="473710" cy="80010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5"/>
            </p:blipFill>
            <p:spPr>
              <a:xfrm>
                <a:off x="8475980" y="6456045"/>
                <a:ext cx="47371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6" p14:bwMode="auto">
            <p14:nvContentPartPr>
              <p14:cNvPr id="136" name="Ink 135"/>
              <p14:cNvContentPartPr/>
              <p14:nvPr/>
            </p14:nvContentPartPr>
            <p14:xfrm>
              <a:off x="7341870" y="6447155"/>
              <a:ext cx="356870" cy="88900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7"/>
            </p:blipFill>
            <p:spPr>
              <a:xfrm>
                <a:off x="7341870" y="6447155"/>
                <a:ext cx="35687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8" p14:bwMode="auto">
            <p14:nvContentPartPr>
              <p14:cNvPr id="137" name="Ink 136"/>
              <p14:cNvContentPartPr/>
              <p14:nvPr/>
            </p14:nvContentPartPr>
            <p14:xfrm>
              <a:off x="7994015" y="6447155"/>
              <a:ext cx="321310" cy="44450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9"/>
            </p:blipFill>
            <p:spPr>
              <a:xfrm>
                <a:off x="7994015" y="6447155"/>
                <a:ext cx="32131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0" p14:bwMode="auto">
            <p14:nvContentPartPr>
              <p14:cNvPr id="138" name="Ink 137"/>
              <p14:cNvContentPartPr/>
              <p14:nvPr/>
            </p14:nvContentPartPr>
            <p14:xfrm>
              <a:off x="1723390" y="4286250"/>
              <a:ext cx="509270" cy="598170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71"/>
            </p:blipFill>
            <p:spPr>
              <a:xfrm>
                <a:off x="1723390" y="4286250"/>
                <a:ext cx="509270" cy="5981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2" p14:bwMode="auto">
            <p14:nvContentPartPr>
              <p14:cNvPr id="139" name="Ink 138"/>
              <p14:cNvContentPartPr/>
              <p14:nvPr/>
            </p14:nvContentPartPr>
            <p14:xfrm>
              <a:off x="2080895" y="4616450"/>
              <a:ext cx="26670" cy="35560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73"/>
            </p:blipFill>
            <p:spPr>
              <a:xfrm>
                <a:off x="2080895" y="4616450"/>
                <a:ext cx="2667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4" p14:bwMode="auto">
            <p14:nvContentPartPr>
              <p14:cNvPr id="140" name="Ink 139"/>
              <p14:cNvContentPartPr/>
              <p14:nvPr/>
            </p14:nvContentPartPr>
            <p14:xfrm>
              <a:off x="2054225" y="5812790"/>
              <a:ext cx="222885" cy="214630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5"/>
            </p:blipFill>
            <p:spPr>
              <a:xfrm>
                <a:off x="2054225" y="5812790"/>
                <a:ext cx="22288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6" p14:bwMode="auto">
            <p14:nvContentPartPr>
              <p14:cNvPr id="141" name="Ink 140"/>
              <p14:cNvContentPartPr/>
              <p14:nvPr/>
            </p14:nvContentPartPr>
            <p14:xfrm>
              <a:off x="2366645" y="5803900"/>
              <a:ext cx="26670" cy="223520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7"/>
            </p:blipFill>
            <p:spPr>
              <a:xfrm>
                <a:off x="2366645" y="5803900"/>
                <a:ext cx="2667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8" p14:bwMode="auto">
            <p14:nvContentPartPr>
              <p14:cNvPr id="142" name="Ink 141"/>
              <p14:cNvContentPartPr/>
              <p14:nvPr/>
            </p14:nvContentPartPr>
            <p14:xfrm>
              <a:off x="2277110" y="5884545"/>
              <a:ext cx="142875" cy="8890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9"/>
            </p:blipFill>
            <p:spPr>
              <a:xfrm>
                <a:off x="2277110" y="588454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0" p14:bwMode="auto">
            <p14:nvContentPartPr>
              <p14:cNvPr id="143" name="Ink 142"/>
              <p14:cNvContentPartPr/>
              <p14:nvPr/>
            </p14:nvContentPartPr>
            <p14:xfrm>
              <a:off x="2491740" y="5928995"/>
              <a:ext cx="312420" cy="26670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81"/>
            </p:blipFill>
            <p:spPr>
              <a:xfrm>
                <a:off x="2491740" y="5928995"/>
                <a:ext cx="31242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2" p14:bwMode="auto">
            <p14:nvContentPartPr>
              <p14:cNvPr id="144" name="Ink 143"/>
              <p14:cNvContentPartPr/>
              <p14:nvPr/>
            </p14:nvContentPartPr>
            <p14:xfrm>
              <a:off x="2741930" y="5866765"/>
              <a:ext cx="97790" cy="133985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83"/>
            </p:blipFill>
            <p:spPr>
              <a:xfrm>
                <a:off x="2741930" y="5866765"/>
                <a:ext cx="9779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4" p14:bwMode="auto">
            <p14:nvContentPartPr>
              <p14:cNvPr id="145" name="Ink 144"/>
              <p14:cNvContentPartPr/>
              <p14:nvPr/>
            </p14:nvContentPartPr>
            <p14:xfrm>
              <a:off x="2947035" y="5920105"/>
              <a:ext cx="116205" cy="125095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85"/>
            </p:blipFill>
            <p:spPr>
              <a:xfrm>
                <a:off x="2947035" y="5920105"/>
                <a:ext cx="116205" cy="12509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Definição formal</a:t>
            </a:r>
            <a:endParaRPr lang="pt-PT" altLang="en-US" sz="3200" u="sng">
              <a:effectLst/>
            </a:endParaRPr>
          </a:p>
        </p:txBody>
      </p:sp>
      <p:pic>
        <p:nvPicPr>
          <p:cNvPr id="6" name="Content Placeholder 5" descr="il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2096135"/>
            <a:ext cx="10441940" cy="21056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Ink 2"/>
              <p14:cNvContentPartPr/>
              <p14:nvPr/>
            </p14:nvContentPartPr>
            <p14:xfrm>
              <a:off x="5591175" y="3910965"/>
              <a:ext cx="803910" cy="80010"/>
            </p14:xfrm>
          </p:contentPart>
        </mc:Choice>
        <mc:Fallback xmlns="">
          <p:pic>
            <p:nvPicPr>
              <p:cNvPr id="3" name="Ink 2"/>
            </p:nvPicPr>
            <p:blipFill>
              <a:blip r:embed="rId3"/>
            </p:blipFill>
            <p:spPr>
              <a:xfrm>
                <a:off x="5591175" y="3910965"/>
                <a:ext cx="80391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Ink 3"/>
              <p14:cNvContentPartPr/>
              <p14:nvPr/>
            </p14:nvContentPartPr>
            <p14:xfrm>
              <a:off x="4304665" y="3830320"/>
              <a:ext cx="179070" cy="625475"/>
            </p14:xfrm>
          </p:contentPart>
        </mc:Choice>
        <mc:Fallback xmlns="">
          <p:pic>
            <p:nvPicPr>
              <p:cNvPr id="4" name="Ink 3"/>
            </p:nvPicPr>
            <p:blipFill>
              <a:blip r:embed="rId5"/>
            </p:blipFill>
            <p:spPr>
              <a:xfrm>
                <a:off x="4304665" y="3830320"/>
                <a:ext cx="179070" cy="625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Ink 4"/>
              <p14:cNvContentPartPr/>
              <p14:nvPr/>
            </p14:nvContentPartPr>
            <p14:xfrm>
              <a:off x="4403090" y="3839210"/>
              <a:ext cx="107315" cy="125095"/>
            </p14:xfrm>
          </p:contentPart>
        </mc:Choice>
        <mc:Fallback xmlns="">
          <p:pic>
            <p:nvPicPr>
              <p:cNvPr id="5" name="Ink 4"/>
            </p:nvPicPr>
            <p:blipFill>
              <a:blip r:embed="rId7"/>
            </p:blipFill>
            <p:spPr>
              <a:xfrm>
                <a:off x="4403090" y="3839210"/>
                <a:ext cx="10731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Ink 6"/>
              <p14:cNvContentPartPr/>
              <p14:nvPr/>
            </p14:nvContentPartPr>
            <p14:xfrm>
              <a:off x="4358640" y="3607435"/>
              <a:ext cx="17780" cy="360"/>
            </p14:xfrm>
          </p:contentPart>
        </mc:Choice>
        <mc:Fallback xmlns="">
          <p:pic>
            <p:nvPicPr>
              <p:cNvPr id="7" name="Ink 6"/>
            </p:nvPicPr>
            <p:blipFill>
              <a:blip r:embed="rId9"/>
            </p:blipFill>
            <p:spPr>
              <a:xfrm>
                <a:off x="4358640" y="360743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Ink 7"/>
              <p14:cNvContentPartPr/>
              <p14:nvPr/>
            </p14:nvContentPartPr>
            <p14:xfrm>
              <a:off x="4304665" y="3642995"/>
              <a:ext cx="125095" cy="1778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1"/>
            </p:blipFill>
            <p:spPr>
              <a:xfrm>
                <a:off x="4304665" y="3642995"/>
                <a:ext cx="1250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Ink 8"/>
              <p14:cNvContentPartPr/>
              <p14:nvPr/>
            </p14:nvContentPartPr>
            <p14:xfrm>
              <a:off x="4313555" y="3687445"/>
              <a:ext cx="71755" cy="2730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3"/>
            </p:blipFill>
            <p:spPr>
              <a:xfrm>
                <a:off x="4313555" y="3687445"/>
                <a:ext cx="7175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Ink 9"/>
              <p14:cNvContentPartPr/>
              <p14:nvPr/>
            </p14:nvContentPartPr>
            <p14:xfrm>
              <a:off x="4581525" y="3625215"/>
              <a:ext cx="98425" cy="1778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5"/>
            </p:blipFill>
            <p:spPr>
              <a:xfrm>
                <a:off x="4581525" y="3625215"/>
                <a:ext cx="984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Ink 10"/>
              <p14:cNvContentPartPr/>
              <p14:nvPr/>
            </p14:nvContentPartPr>
            <p14:xfrm>
              <a:off x="4617720" y="3660775"/>
              <a:ext cx="35560" cy="889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7"/>
            </p:blipFill>
            <p:spPr>
              <a:xfrm>
                <a:off x="4617720" y="3660775"/>
                <a:ext cx="355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Ink 11"/>
              <p14:cNvContentPartPr/>
              <p14:nvPr/>
            </p14:nvContentPartPr>
            <p14:xfrm>
              <a:off x="5010150" y="3589655"/>
              <a:ext cx="143510" cy="1778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9"/>
            </p:blipFill>
            <p:spPr>
              <a:xfrm>
                <a:off x="5010150" y="3589655"/>
                <a:ext cx="14351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Ink 12"/>
              <p14:cNvContentPartPr/>
              <p14:nvPr/>
            </p14:nvContentPartPr>
            <p14:xfrm>
              <a:off x="5037455" y="3625215"/>
              <a:ext cx="26670" cy="36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1"/>
            </p:blipFill>
            <p:spPr>
              <a:xfrm>
                <a:off x="5037455" y="3625215"/>
                <a:ext cx="2667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A formula pratica</a:t>
            </a:r>
            <a:endParaRPr lang="pt-PT" altLang="en-US" sz="3200" u="sng">
              <a:effectLst/>
            </a:endParaRPr>
          </a:p>
        </p:txBody>
      </p:sp>
      <p:pic>
        <p:nvPicPr>
          <p:cNvPr id="6" name="Content Placeholder 5" descr="il_eq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48485" y="4882515"/>
            <a:ext cx="8495030" cy="11791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Ink 2"/>
              <p14:cNvContentPartPr/>
              <p14:nvPr/>
            </p14:nvContentPartPr>
            <p14:xfrm>
              <a:off x="2438400" y="1544320"/>
              <a:ext cx="178435" cy="384175"/>
            </p14:xfrm>
          </p:contentPart>
        </mc:Choice>
        <mc:Fallback xmlns="">
          <p:pic>
            <p:nvPicPr>
              <p:cNvPr id="3" name="Ink 2"/>
            </p:nvPicPr>
            <p:blipFill>
              <a:blip r:embed="rId3"/>
            </p:blipFill>
            <p:spPr>
              <a:xfrm>
                <a:off x="2438400" y="1544320"/>
                <a:ext cx="17843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Ink 3"/>
              <p14:cNvContentPartPr/>
              <p14:nvPr/>
            </p14:nvContentPartPr>
            <p14:xfrm>
              <a:off x="2679065" y="1660525"/>
              <a:ext cx="170180" cy="223520"/>
            </p14:xfrm>
          </p:contentPart>
        </mc:Choice>
        <mc:Fallback xmlns="">
          <p:pic>
            <p:nvPicPr>
              <p:cNvPr id="4" name="Ink 3"/>
            </p:nvPicPr>
            <p:blipFill>
              <a:blip r:embed="rId5"/>
            </p:blipFill>
            <p:spPr>
              <a:xfrm>
                <a:off x="2679065" y="1660525"/>
                <a:ext cx="17018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Ink 4"/>
              <p14:cNvContentPartPr/>
              <p14:nvPr/>
            </p14:nvContentPartPr>
            <p14:xfrm>
              <a:off x="2277110" y="2062480"/>
              <a:ext cx="661035" cy="17780"/>
            </p14:xfrm>
          </p:contentPart>
        </mc:Choice>
        <mc:Fallback xmlns="">
          <p:pic>
            <p:nvPicPr>
              <p:cNvPr id="5" name="Ink 4"/>
            </p:nvPicPr>
            <p:blipFill>
              <a:blip r:embed="rId7"/>
            </p:blipFill>
            <p:spPr>
              <a:xfrm>
                <a:off x="2277110" y="2062480"/>
                <a:ext cx="6610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Ink 6"/>
              <p14:cNvContentPartPr/>
              <p14:nvPr/>
            </p14:nvContentPartPr>
            <p14:xfrm>
              <a:off x="2393315" y="2080260"/>
              <a:ext cx="232410" cy="375285"/>
            </p14:xfrm>
          </p:contentPart>
        </mc:Choice>
        <mc:Fallback xmlns="">
          <p:pic>
            <p:nvPicPr>
              <p:cNvPr id="7" name="Ink 6"/>
            </p:nvPicPr>
            <p:blipFill>
              <a:blip r:embed="rId9"/>
            </p:blipFill>
            <p:spPr>
              <a:xfrm>
                <a:off x="2393315" y="2080260"/>
                <a:ext cx="232410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Ink 7"/>
              <p14:cNvContentPartPr/>
              <p14:nvPr/>
            </p14:nvContentPartPr>
            <p14:xfrm>
              <a:off x="2679065" y="2160905"/>
              <a:ext cx="62865" cy="21399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1"/>
            </p:blipFill>
            <p:spPr>
              <a:xfrm>
                <a:off x="2679065" y="2160905"/>
                <a:ext cx="6286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Ink 8"/>
              <p14:cNvContentPartPr/>
              <p14:nvPr/>
            </p14:nvContentPartPr>
            <p14:xfrm>
              <a:off x="2634615" y="2232025"/>
              <a:ext cx="151765" cy="1778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3"/>
            </p:blipFill>
            <p:spPr>
              <a:xfrm>
                <a:off x="2634615" y="2232025"/>
                <a:ext cx="1517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Ink 9"/>
              <p14:cNvContentPartPr/>
              <p14:nvPr/>
            </p14:nvContentPartPr>
            <p14:xfrm>
              <a:off x="3036570" y="2071370"/>
              <a:ext cx="160655" cy="889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5"/>
            </p:blipFill>
            <p:spPr>
              <a:xfrm>
                <a:off x="3036570" y="2071370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Ink 10"/>
              <p14:cNvContentPartPr/>
              <p14:nvPr/>
            </p14:nvContentPartPr>
            <p14:xfrm>
              <a:off x="2992120" y="2000250"/>
              <a:ext cx="169545" cy="1778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7"/>
            </p:blipFill>
            <p:spPr>
              <a:xfrm>
                <a:off x="2992120" y="2000250"/>
                <a:ext cx="1695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Ink 11"/>
              <p14:cNvContentPartPr/>
              <p14:nvPr/>
            </p14:nvContentPartPr>
            <p14:xfrm>
              <a:off x="3447415" y="1758950"/>
              <a:ext cx="26670" cy="60706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9"/>
            </p:blipFill>
            <p:spPr>
              <a:xfrm>
                <a:off x="3447415" y="1758950"/>
                <a:ext cx="26670" cy="6070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Ink 12"/>
              <p14:cNvContentPartPr/>
              <p14:nvPr/>
            </p14:nvContentPartPr>
            <p14:xfrm>
              <a:off x="3662045" y="1910715"/>
              <a:ext cx="187325" cy="20510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1"/>
            </p:blipFill>
            <p:spPr>
              <a:xfrm>
                <a:off x="3662045" y="1910715"/>
                <a:ext cx="18732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Ink 13"/>
              <p14:cNvContentPartPr/>
              <p14:nvPr/>
            </p14:nvContentPartPr>
            <p14:xfrm>
              <a:off x="3902710" y="1767840"/>
              <a:ext cx="89535" cy="10731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3"/>
            </p:blipFill>
            <p:spPr>
              <a:xfrm>
                <a:off x="3902710" y="1767840"/>
                <a:ext cx="8953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Ink 14"/>
              <p14:cNvContentPartPr/>
              <p14:nvPr/>
            </p14:nvContentPartPr>
            <p14:xfrm>
              <a:off x="3599180" y="1785620"/>
              <a:ext cx="259080" cy="2667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5"/>
            </p:blipFill>
            <p:spPr>
              <a:xfrm>
                <a:off x="3599180" y="1785620"/>
                <a:ext cx="25908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6" name="Ink 15"/>
              <p14:cNvContentPartPr/>
              <p14:nvPr/>
            </p14:nvContentPartPr>
            <p14:xfrm>
              <a:off x="3750945" y="1723390"/>
              <a:ext cx="62865" cy="9779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7"/>
            </p:blipFill>
            <p:spPr>
              <a:xfrm>
                <a:off x="3750945" y="1723390"/>
                <a:ext cx="6286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7" name="Ink 16"/>
              <p14:cNvContentPartPr/>
              <p14:nvPr/>
            </p14:nvContentPartPr>
            <p14:xfrm>
              <a:off x="3930015" y="1910715"/>
              <a:ext cx="88900" cy="32131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9"/>
            </p:blipFill>
            <p:spPr>
              <a:xfrm>
                <a:off x="3930015" y="1910715"/>
                <a:ext cx="8890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Ink 17"/>
              <p14:cNvContentPartPr/>
              <p14:nvPr/>
            </p14:nvContentPartPr>
            <p14:xfrm>
              <a:off x="4108450" y="1928495"/>
              <a:ext cx="80010" cy="22352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1"/>
            </p:blipFill>
            <p:spPr>
              <a:xfrm>
                <a:off x="4108450" y="1928495"/>
                <a:ext cx="8001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9" name="Ink 18"/>
              <p14:cNvContentPartPr/>
              <p14:nvPr/>
            </p14:nvContentPartPr>
            <p14:xfrm>
              <a:off x="4054475" y="1990725"/>
              <a:ext cx="142875" cy="1841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3"/>
            </p:blipFill>
            <p:spPr>
              <a:xfrm>
                <a:off x="4054475" y="1990725"/>
                <a:ext cx="14287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0" name="Ink 19"/>
              <p14:cNvContentPartPr/>
              <p14:nvPr/>
            </p14:nvContentPartPr>
            <p14:xfrm>
              <a:off x="4251325" y="1928495"/>
              <a:ext cx="80010" cy="29464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5"/>
            </p:blipFill>
            <p:spPr>
              <a:xfrm>
                <a:off x="4251325" y="1928495"/>
                <a:ext cx="8001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1" name="Ink 20"/>
              <p14:cNvContentPartPr/>
              <p14:nvPr/>
            </p14:nvContentPartPr>
            <p14:xfrm>
              <a:off x="4465320" y="1704975"/>
              <a:ext cx="36195" cy="65214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7"/>
            </p:blipFill>
            <p:spPr>
              <a:xfrm>
                <a:off x="4465320" y="1704975"/>
                <a:ext cx="36195" cy="652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2" name="Ink 21"/>
              <p14:cNvContentPartPr/>
              <p14:nvPr/>
            </p14:nvContentPartPr>
            <p14:xfrm>
              <a:off x="5358765" y="624840"/>
              <a:ext cx="187325" cy="21399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9"/>
            </p:blipFill>
            <p:spPr>
              <a:xfrm>
                <a:off x="5358765" y="624840"/>
                <a:ext cx="18732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3" name="Ink 22"/>
              <p14:cNvContentPartPr/>
              <p14:nvPr/>
            </p14:nvContentPartPr>
            <p14:xfrm>
              <a:off x="5287645" y="490855"/>
              <a:ext cx="347980" cy="1778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1"/>
            </p:blipFill>
            <p:spPr>
              <a:xfrm>
                <a:off x="5287645" y="490855"/>
                <a:ext cx="3479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4" name="Ink 23"/>
              <p14:cNvContentPartPr/>
              <p14:nvPr/>
            </p14:nvContentPartPr>
            <p14:xfrm>
              <a:off x="5537200" y="401320"/>
              <a:ext cx="98425" cy="13398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3"/>
            </p:blipFill>
            <p:spPr>
              <a:xfrm>
                <a:off x="5537200" y="401320"/>
                <a:ext cx="9842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5" name="Ink 24"/>
              <p14:cNvContentPartPr/>
              <p14:nvPr/>
            </p14:nvContentPartPr>
            <p14:xfrm>
              <a:off x="5707380" y="785495"/>
              <a:ext cx="97790" cy="889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5"/>
            </p:blipFill>
            <p:spPr>
              <a:xfrm>
                <a:off x="5707380" y="785495"/>
                <a:ext cx="9779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6" name="Ink 25"/>
              <p14:cNvContentPartPr/>
              <p14:nvPr/>
            </p14:nvContentPartPr>
            <p14:xfrm>
              <a:off x="5698490" y="714375"/>
              <a:ext cx="115570" cy="1778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7"/>
            </p:blipFill>
            <p:spPr>
              <a:xfrm>
                <a:off x="5698490" y="714375"/>
                <a:ext cx="1155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7" name="Ink 26"/>
              <p14:cNvContentPartPr/>
              <p14:nvPr/>
            </p14:nvContentPartPr>
            <p14:xfrm>
              <a:off x="5885815" y="642620"/>
              <a:ext cx="151765" cy="19621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9"/>
            </p:blipFill>
            <p:spPr>
              <a:xfrm>
                <a:off x="5885815" y="642620"/>
                <a:ext cx="15176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8" name="Ink 27"/>
              <p14:cNvContentPartPr/>
              <p14:nvPr/>
            </p14:nvContentPartPr>
            <p14:xfrm>
              <a:off x="6100445" y="660400"/>
              <a:ext cx="97790" cy="25908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1"/>
            </p:blipFill>
            <p:spPr>
              <a:xfrm>
                <a:off x="6100445" y="660400"/>
                <a:ext cx="9779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9" name="Ink 28"/>
              <p14:cNvContentPartPr/>
              <p14:nvPr/>
            </p14:nvContentPartPr>
            <p14:xfrm>
              <a:off x="6278880" y="651510"/>
              <a:ext cx="71120" cy="22352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3"/>
            </p:blipFill>
            <p:spPr>
              <a:xfrm>
                <a:off x="6278880" y="651510"/>
                <a:ext cx="7112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0" name="Ink 29"/>
              <p14:cNvContentPartPr/>
              <p14:nvPr/>
            </p14:nvContentPartPr>
            <p14:xfrm>
              <a:off x="6207125" y="732155"/>
              <a:ext cx="142875" cy="889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5"/>
            </p:blipFill>
            <p:spPr>
              <a:xfrm>
                <a:off x="6207125" y="73215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1" name="Ink 30"/>
              <p14:cNvContentPartPr/>
              <p14:nvPr/>
            </p14:nvContentPartPr>
            <p14:xfrm>
              <a:off x="6421755" y="651510"/>
              <a:ext cx="62230" cy="27686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7"/>
            </p:blipFill>
            <p:spPr>
              <a:xfrm>
                <a:off x="6421755" y="651510"/>
                <a:ext cx="6223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2" name="Ink 31"/>
              <p14:cNvContentPartPr/>
              <p14:nvPr/>
            </p14:nvContentPartPr>
            <p14:xfrm>
              <a:off x="6645275" y="660400"/>
              <a:ext cx="35560" cy="17843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9"/>
            </p:blipFill>
            <p:spPr>
              <a:xfrm>
                <a:off x="6645275" y="660400"/>
                <a:ext cx="3556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3" name="Ink 32"/>
              <p14:cNvContentPartPr/>
              <p14:nvPr/>
            </p14:nvContentPartPr>
            <p14:xfrm>
              <a:off x="6680835" y="526415"/>
              <a:ext cx="26670" cy="889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1"/>
            </p:blipFill>
            <p:spPr>
              <a:xfrm>
                <a:off x="6680835" y="52641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4" name="Ink 33"/>
              <p14:cNvContentPartPr/>
              <p14:nvPr/>
            </p14:nvContentPartPr>
            <p14:xfrm>
              <a:off x="6663055" y="419100"/>
              <a:ext cx="125095" cy="8064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3"/>
            </p:blipFill>
            <p:spPr>
              <a:xfrm>
                <a:off x="6663055" y="419100"/>
                <a:ext cx="12509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5" name="Ink 34"/>
              <p14:cNvContentPartPr/>
              <p14:nvPr/>
            </p14:nvContentPartPr>
            <p14:xfrm>
              <a:off x="6868160" y="785495"/>
              <a:ext cx="232410" cy="889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5"/>
            </p:blipFill>
            <p:spPr>
              <a:xfrm>
                <a:off x="6868160" y="785495"/>
                <a:ext cx="23241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6" name="Ink 35"/>
              <p14:cNvContentPartPr/>
              <p14:nvPr/>
            </p14:nvContentPartPr>
            <p14:xfrm>
              <a:off x="7011035" y="714375"/>
              <a:ext cx="45085" cy="16954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7"/>
            </p:blipFill>
            <p:spPr>
              <a:xfrm>
                <a:off x="7011035" y="714375"/>
                <a:ext cx="4508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7" name="Ink 36"/>
              <p14:cNvContentPartPr/>
              <p14:nvPr/>
            </p14:nvContentPartPr>
            <p14:xfrm>
              <a:off x="7181215" y="660400"/>
              <a:ext cx="294640" cy="43751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9"/>
            </p:blipFill>
            <p:spPr>
              <a:xfrm>
                <a:off x="7181215" y="660400"/>
                <a:ext cx="29464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8" name="Ink 37"/>
              <p14:cNvContentPartPr/>
              <p14:nvPr/>
            </p14:nvContentPartPr>
            <p14:xfrm>
              <a:off x="7466965" y="615950"/>
              <a:ext cx="125095" cy="34798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1"/>
            </p:blipFill>
            <p:spPr>
              <a:xfrm>
                <a:off x="7466965" y="615950"/>
                <a:ext cx="12509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9" name="Ink 38"/>
              <p14:cNvContentPartPr/>
              <p14:nvPr/>
            </p14:nvContentPartPr>
            <p14:xfrm>
              <a:off x="7654290" y="633730"/>
              <a:ext cx="62230" cy="25908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3"/>
            </p:blipFill>
            <p:spPr>
              <a:xfrm>
                <a:off x="7654290" y="633730"/>
                <a:ext cx="6223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0" name="Ink 39"/>
              <p14:cNvContentPartPr/>
              <p14:nvPr/>
            </p14:nvContentPartPr>
            <p14:xfrm>
              <a:off x="7600950" y="741045"/>
              <a:ext cx="151765" cy="1778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5"/>
            </p:blipFill>
            <p:spPr>
              <a:xfrm>
                <a:off x="7600950" y="741045"/>
                <a:ext cx="1517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1" name="Ink 40"/>
              <p14:cNvContentPartPr/>
              <p14:nvPr/>
            </p14:nvContentPartPr>
            <p14:xfrm>
              <a:off x="7779385" y="624840"/>
              <a:ext cx="89535" cy="32131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7"/>
            </p:blipFill>
            <p:spPr>
              <a:xfrm>
                <a:off x="7779385" y="624840"/>
                <a:ext cx="8953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2" name="Ink 41"/>
              <p14:cNvContentPartPr/>
              <p14:nvPr/>
            </p14:nvContentPartPr>
            <p14:xfrm>
              <a:off x="7877810" y="615950"/>
              <a:ext cx="285750" cy="53594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9"/>
            </p:blipFill>
            <p:spPr>
              <a:xfrm>
                <a:off x="7877810" y="615950"/>
                <a:ext cx="285750" cy="535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3" name="Ink 42"/>
              <p14:cNvContentPartPr/>
              <p14:nvPr/>
            </p14:nvContentPartPr>
            <p14:xfrm>
              <a:off x="8091805" y="481965"/>
              <a:ext cx="45085" cy="889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1"/>
            </p:blipFill>
            <p:spPr>
              <a:xfrm>
                <a:off x="8091805" y="481965"/>
                <a:ext cx="450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4" name="Ink 43"/>
              <p14:cNvContentPartPr/>
              <p14:nvPr/>
            </p14:nvContentPartPr>
            <p14:xfrm>
              <a:off x="8020685" y="365760"/>
              <a:ext cx="142875" cy="6286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3"/>
            </p:blipFill>
            <p:spPr>
              <a:xfrm>
                <a:off x="8020685" y="365760"/>
                <a:ext cx="14287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5" name="Ink 44"/>
              <p14:cNvContentPartPr/>
              <p14:nvPr/>
            </p14:nvContentPartPr>
            <p14:xfrm>
              <a:off x="8190230" y="937260"/>
              <a:ext cx="223520" cy="889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5"/>
            </p:blipFill>
            <p:spPr>
              <a:xfrm>
                <a:off x="8190230" y="937260"/>
                <a:ext cx="22352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6" name="Ink 45"/>
              <p14:cNvContentPartPr/>
              <p14:nvPr/>
            </p14:nvContentPartPr>
            <p14:xfrm>
              <a:off x="8324215" y="875030"/>
              <a:ext cx="151765" cy="889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7"/>
            </p:blipFill>
            <p:spPr>
              <a:xfrm>
                <a:off x="8324215" y="875030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7" name="Ink 46"/>
              <p14:cNvContentPartPr/>
              <p14:nvPr/>
            </p14:nvContentPartPr>
            <p14:xfrm>
              <a:off x="8475980" y="803275"/>
              <a:ext cx="98425" cy="20574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9"/>
            </p:blipFill>
            <p:spPr>
              <a:xfrm>
                <a:off x="8475980" y="803275"/>
                <a:ext cx="9842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8" name="Ink 47"/>
              <p14:cNvContentPartPr/>
              <p14:nvPr/>
            </p14:nvContentPartPr>
            <p14:xfrm>
              <a:off x="8806815" y="695960"/>
              <a:ext cx="196215" cy="22352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1"/>
            </p:blipFill>
            <p:spPr>
              <a:xfrm>
                <a:off x="8806815" y="695960"/>
                <a:ext cx="19621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9" name="Ink 48"/>
              <p14:cNvContentPartPr/>
              <p14:nvPr/>
            </p14:nvContentPartPr>
            <p14:xfrm>
              <a:off x="9074150" y="526415"/>
              <a:ext cx="116205" cy="14287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3"/>
            </p:blipFill>
            <p:spPr>
              <a:xfrm>
                <a:off x="9074150" y="526415"/>
                <a:ext cx="11620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0" name="Ink 49"/>
              <p14:cNvContentPartPr/>
              <p14:nvPr/>
            </p14:nvContentPartPr>
            <p14:xfrm>
              <a:off x="8797290" y="508635"/>
              <a:ext cx="250190" cy="2667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5"/>
            </p:blipFill>
            <p:spPr>
              <a:xfrm>
                <a:off x="8797290" y="508635"/>
                <a:ext cx="25019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1" name="Ink 50"/>
              <p14:cNvContentPartPr/>
              <p14:nvPr/>
            </p14:nvContentPartPr>
            <p14:xfrm>
              <a:off x="8976360" y="464185"/>
              <a:ext cx="88900" cy="13398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7"/>
            </p:blipFill>
            <p:spPr>
              <a:xfrm>
                <a:off x="8976360" y="464185"/>
                <a:ext cx="8890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2" name="Ink 51"/>
              <p14:cNvContentPartPr/>
              <p14:nvPr/>
            </p14:nvContentPartPr>
            <p14:xfrm>
              <a:off x="9199245" y="875030"/>
              <a:ext cx="116205" cy="889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9"/>
            </p:blipFill>
            <p:spPr>
              <a:xfrm>
                <a:off x="9199245" y="875030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3" name="Ink 52"/>
              <p14:cNvContentPartPr/>
              <p14:nvPr/>
            </p14:nvContentPartPr>
            <p14:xfrm>
              <a:off x="9208135" y="812165"/>
              <a:ext cx="116205" cy="36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1"/>
            </p:blipFill>
            <p:spPr>
              <a:xfrm>
                <a:off x="9208135" y="812165"/>
                <a:ext cx="11620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4" name="Ink 53"/>
              <p14:cNvContentPartPr/>
              <p14:nvPr/>
            </p14:nvContentPartPr>
            <p14:xfrm>
              <a:off x="9485630" y="741045"/>
              <a:ext cx="169545" cy="17843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3"/>
            </p:blipFill>
            <p:spPr>
              <a:xfrm>
                <a:off x="9485630" y="741045"/>
                <a:ext cx="16954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5" name="Ink 54"/>
              <p14:cNvContentPartPr/>
              <p14:nvPr/>
            </p14:nvContentPartPr>
            <p14:xfrm>
              <a:off x="9699625" y="598170"/>
              <a:ext cx="116205" cy="8890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5"/>
            </p:blipFill>
            <p:spPr>
              <a:xfrm>
                <a:off x="9699625" y="598170"/>
                <a:ext cx="11620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6" name="Ink 55"/>
              <p14:cNvContentPartPr/>
              <p14:nvPr/>
            </p14:nvContentPartPr>
            <p14:xfrm>
              <a:off x="9914255" y="785495"/>
              <a:ext cx="53340" cy="169545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7"/>
            </p:blipFill>
            <p:spPr>
              <a:xfrm>
                <a:off x="9914255" y="785495"/>
                <a:ext cx="5334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7" name="Ink 56"/>
              <p14:cNvContentPartPr/>
              <p14:nvPr/>
            </p14:nvContentPartPr>
            <p14:xfrm>
              <a:off x="9976485" y="723265"/>
              <a:ext cx="35560" cy="889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9"/>
            </p:blipFill>
            <p:spPr>
              <a:xfrm>
                <a:off x="9976485" y="723265"/>
                <a:ext cx="355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8" name="Ink 57"/>
              <p14:cNvContentPartPr/>
              <p14:nvPr/>
            </p14:nvContentPartPr>
            <p14:xfrm>
              <a:off x="9967595" y="598170"/>
              <a:ext cx="89535" cy="7112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1"/>
            </p:blipFill>
            <p:spPr>
              <a:xfrm>
                <a:off x="9967595" y="598170"/>
                <a:ext cx="8953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59" name="Ink 58"/>
              <p14:cNvContentPartPr/>
              <p14:nvPr/>
            </p14:nvContentPartPr>
            <p14:xfrm>
              <a:off x="10173335" y="892810"/>
              <a:ext cx="240665" cy="889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3"/>
            </p:blipFill>
            <p:spPr>
              <a:xfrm>
                <a:off x="10173335" y="892810"/>
                <a:ext cx="2406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0" name="Ink 59"/>
              <p14:cNvContentPartPr/>
              <p14:nvPr/>
            </p14:nvContentPartPr>
            <p14:xfrm>
              <a:off x="10307320" y="812165"/>
              <a:ext cx="62230" cy="16954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5"/>
            </p:blipFill>
            <p:spPr>
              <a:xfrm>
                <a:off x="10307320" y="812165"/>
                <a:ext cx="6223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1" name="Ink 60"/>
              <p14:cNvContentPartPr/>
              <p14:nvPr/>
            </p14:nvContentPartPr>
            <p14:xfrm>
              <a:off x="10414000" y="794385"/>
              <a:ext cx="250190" cy="437515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7"/>
            </p:blipFill>
            <p:spPr>
              <a:xfrm>
                <a:off x="10414000" y="794385"/>
                <a:ext cx="25019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2" name="Ink 61"/>
              <p14:cNvContentPartPr/>
              <p14:nvPr/>
            </p14:nvContentPartPr>
            <p14:xfrm>
              <a:off x="10744835" y="624840"/>
              <a:ext cx="98425" cy="125095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9"/>
            </p:blipFill>
            <p:spPr>
              <a:xfrm>
                <a:off x="10744835" y="624840"/>
                <a:ext cx="9842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3" name="Ink 62"/>
              <p14:cNvContentPartPr/>
              <p14:nvPr/>
            </p14:nvContentPartPr>
            <p14:xfrm>
              <a:off x="10815955" y="821055"/>
              <a:ext cx="285750" cy="47371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1"/>
            </p:blipFill>
            <p:spPr>
              <a:xfrm>
                <a:off x="10815955" y="821055"/>
                <a:ext cx="285750" cy="4737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4" name="Ink 63"/>
              <p14:cNvContentPartPr/>
              <p14:nvPr/>
            </p14:nvContentPartPr>
            <p14:xfrm>
              <a:off x="11066145" y="723265"/>
              <a:ext cx="26670" cy="889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3"/>
            </p:blipFill>
            <p:spPr>
              <a:xfrm>
                <a:off x="11066145" y="72326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5" name="Ink 64"/>
              <p14:cNvContentPartPr/>
              <p14:nvPr/>
            </p14:nvContentPartPr>
            <p14:xfrm>
              <a:off x="11003915" y="589280"/>
              <a:ext cx="125095" cy="8001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5"/>
            </p:blipFill>
            <p:spPr>
              <a:xfrm>
                <a:off x="11003915" y="589280"/>
                <a:ext cx="12509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6" name="Ink 65"/>
              <p14:cNvContentPartPr/>
              <p14:nvPr/>
            </p14:nvContentPartPr>
            <p14:xfrm>
              <a:off x="8726170" y="1553210"/>
              <a:ext cx="232410" cy="19685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7"/>
            </p:blipFill>
            <p:spPr>
              <a:xfrm>
                <a:off x="8726170" y="1553210"/>
                <a:ext cx="23241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7" name="Ink 66"/>
              <p14:cNvContentPartPr/>
              <p14:nvPr/>
            </p14:nvContentPartPr>
            <p14:xfrm>
              <a:off x="8681720" y="1419225"/>
              <a:ext cx="294640" cy="27305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9"/>
            </p:blipFill>
            <p:spPr>
              <a:xfrm>
                <a:off x="8681720" y="1419225"/>
                <a:ext cx="29464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8" name="Ink 67"/>
              <p14:cNvContentPartPr/>
              <p14:nvPr/>
            </p14:nvContentPartPr>
            <p14:xfrm>
              <a:off x="8877935" y="1374775"/>
              <a:ext cx="116205" cy="98425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1"/>
            </p:blipFill>
            <p:spPr>
              <a:xfrm>
                <a:off x="8877935" y="1374775"/>
                <a:ext cx="11620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69" name="Ink 68"/>
              <p14:cNvContentPartPr/>
              <p14:nvPr/>
            </p14:nvContentPartPr>
            <p14:xfrm>
              <a:off x="9047480" y="1473200"/>
              <a:ext cx="62865" cy="44450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3"/>
            </p:blipFill>
            <p:spPr>
              <a:xfrm>
                <a:off x="9047480" y="1473200"/>
                <a:ext cx="6286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0" name="Ink 69"/>
              <p14:cNvContentPartPr/>
              <p14:nvPr/>
            </p14:nvContentPartPr>
            <p14:xfrm>
              <a:off x="9101455" y="1383665"/>
              <a:ext cx="80010" cy="50927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5"/>
            </p:blipFill>
            <p:spPr>
              <a:xfrm>
                <a:off x="9101455" y="1383665"/>
                <a:ext cx="80010" cy="509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1" name="Ink 70"/>
              <p14:cNvContentPartPr/>
              <p14:nvPr/>
            </p14:nvContentPartPr>
            <p14:xfrm>
              <a:off x="8565515" y="1365885"/>
              <a:ext cx="71120" cy="49149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7"/>
            </p:blipFill>
            <p:spPr>
              <a:xfrm>
                <a:off x="8565515" y="1365885"/>
                <a:ext cx="71120" cy="491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2" name="Ink 71"/>
              <p14:cNvContentPartPr/>
              <p14:nvPr/>
            </p14:nvContentPartPr>
            <p14:xfrm>
              <a:off x="9288780" y="1767840"/>
              <a:ext cx="125095" cy="1778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9"/>
            </p:blipFill>
            <p:spPr>
              <a:xfrm>
                <a:off x="9288780" y="1767840"/>
                <a:ext cx="1250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3" name="Ink 72"/>
              <p14:cNvContentPartPr/>
              <p14:nvPr/>
            </p14:nvContentPartPr>
            <p14:xfrm>
              <a:off x="9351645" y="1704975"/>
              <a:ext cx="142875" cy="360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1"/>
            </p:blipFill>
            <p:spPr>
              <a:xfrm>
                <a:off x="9351645" y="1704975"/>
                <a:ext cx="14287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4" name="Ink 73"/>
              <p14:cNvContentPartPr/>
              <p14:nvPr/>
            </p14:nvContentPartPr>
            <p14:xfrm>
              <a:off x="9512300" y="1446530"/>
              <a:ext cx="1464945" cy="562610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3"/>
            </p:blipFill>
            <p:spPr>
              <a:xfrm>
                <a:off x="9512300" y="1446530"/>
                <a:ext cx="1464945" cy="5626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5" name="Ink 74"/>
              <p14:cNvContentPartPr/>
              <p14:nvPr/>
            </p14:nvContentPartPr>
            <p14:xfrm>
              <a:off x="9771380" y="1678305"/>
              <a:ext cx="222885" cy="187960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5"/>
            </p:blipFill>
            <p:spPr>
              <a:xfrm>
                <a:off x="9771380" y="1678305"/>
                <a:ext cx="22288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6" name="Ink 75"/>
              <p14:cNvContentPartPr/>
              <p14:nvPr/>
            </p14:nvContentPartPr>
            <p14:xfrm>
              <a:off x="9976485" y="1598295"/>
              <a:ext cx="98425" cy="10668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7"/>
            </p:blipFill>
            <p:spPr>
              <a:xfrm>
                <a:off x="9976485" y="1598295"/>
                <a:ext cx="9842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7" name="Ink 76"/>
              <p14:cNvContentPartPr/>
              <p14:nvPr/>
            </p14:nvContentPartPr>
            <p14:xfrm>
              <a:off x="10173335" y="1517650"/>
              <a:ext cx="88900" cy="142875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9"/>
            </p:blipFill>
            <p:spPr>
              <a:xfrm>
                <a:off x="10173335" y="1517650"/>
                <a:ext cx="8890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78" name="Ink 77"/>
              <p14:cNvContentPartPr/>
              <p14:nvPr/>
            </p14:nvContentPartPr>
            <p14:xfrm>
              <a:off x="10298430" y="1785620"/>
              <a:ext cx="187325" cy="889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1"/>
            </p:blipFill>
            <p:spPr>
              <a:xfrm>
                <a:off x="10298430" y="1785620"/>
                <a:ext cx="1873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79" name="Ink 78"/>
              <p14:cNvContentPartPr/>
              <p14:nvPr/>
            </p14:nvContentPartPr>
            <p14:xfrm>
              <a:off x="10405110" y="1714500"/>
              <a:ext cx="27305" cy="142875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3"/>
            </p:blipFill>
            <p:spPr>
              <a:xfrm>
                <a:off x="10405110" y="1714500"/>
                <a:ext cx="2730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0" name="Ink 79"/>
              <p14:cNvContentPartPr/>
              <p14:nvPr/>
            </p14:nvContentPartPr>
            <p14:xfrm>
              <a:off x="10503535" y="1687195"/>
              <a:ext cx="250190" cy="401955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5"/>
            </p:blipFill>
            <p:spPr>
              <a:xfrm>
                <a:off x="10503535" y="1687195"/>
                <a:ext cx="250190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1" name="Ink 80"/>
              <p14:cNvContentPartPr/>
              <p14:nvPr/>
            </p14:nvContentPartPr>
            <p14:xfrm>
              <a:off x="10744835" y="1553210"/>
              <a:ext cx="125095" cy="133985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7"/>
            </p:blipFill>
            <p:spPr>
              <a:xfrm>
                <a:off x="10744835" y="1553210"/>
                <a:ext cx="12509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2" name="Ink 81"/>
              <p14:cNvContentPartPr/>
              <p14:nvPr/>
            </p14:nvContentPartPr>
            <p14:xfrm>
              <a:off x="10905490" y="1553210"/>
              <a:ext cx="98425" cy="17018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9"/>
            </p:blipFill>
            <p:spPr>
              <a:xfrm>
                <a:off x="10905490" y="1553210"/>
                <a:ext cx="98425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3" name="Ink 82"/>
              <p14:cNvContentPartPr/>
              <p14:nvPr/>
            </p14:nvContentPartPr>
            <p14:xfrm>
              <a:off x="4822825" y="2098040"/>
              <a:ext cx="169545" cy="17780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61"/>
            </p:blipFill>
            <p:spPr>
              <a:xfrm>
                <a:off x="4822825" y="2098040"/>
                <a:ext cx="1695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4" name="Ink 83"/>
              <p14:cNvContentPartPr/>
              <p14:nvPr/>
            </p14:nvContentPartPr>
            <p14:xfrm>
              <a:off x="4885690" y="2044700"/>
              <a:ext cx="213995" cy="8890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3"/>
            </p:blipFill>
            <p:spPr>
              <a:xfrm>
                <a:off x="4885690" y="2044700"/>
                <a:ext cx="2139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5" name="Ink 84"/>
              <p14:cNvContentPartPr/>
              <p14:nvPr/>
            </p14:nvContentPartPr>
            <p14:xfrm>
              <a:off x="4983480" y="1946275"/>
              <a:ext cx="170180" cy="223520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5"/>
            </p:blipFill>
            <p:spPr>
              <a:xfrm>
                <a:off x="4983480" y="1946275"/>
                <a:ext cx="17018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6" name="Ink 85"/>
              <p14:cNvContentPartPr/>
              <p14:nvPr/>
            </p14:nvContentPartPr>
            <p14:xfrm>
              <a:off x="5439410" y="1642745"/>
              <a:ext cx="231775" cy="473075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7"/>
            </p:blipFill>
            <p:spPr>
              <a:xfrm>
                <a:off x="5439410" y="1642745"/>
                <a:ext cx="231775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87" name="Ink 86"/>
              <p14:cNvContentPartPr/>
              <p14:nvPr/>
            </p14:nvContentPartPr>
            <p14:xfrm>
              <a:off x="5725160" y="1847850"/>
              <a:ext cx="142875" cy="27686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9"/>
            </p:blipFill>
            <p:spPr>
              <a:xfrm>
                <a:off x="5725160" y="1847850"/>
                <a:ext cx="14287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88" name="Ink 87"/>
              <p14:cNvContentPartPr/>
              <p14:nvPr/>
            </p14:nvContentPartPr>
            <p14:xfrm>
              <a:off x="5948045" y="2089150"/>
              <a:ext cx="142875" cy="17780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71"/>
            </p:blipFill>
            <p:spPr>
              <a:xfrm>
                <a:off x="5948045" y="2089150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89" name="Ink 88"/>
              <p14:cNvContentPartPr/>
              <p14:nvPr/>
            </p14:nvContentPartPr>
            <p14:xfrm>
              <a:off x="5993130" y="2009140"/>
              <a:ext cx="116205" cy="17780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3"/>
            </p:blipFill>
            <p:spPr>
              <a:xfrm>
                <a:off x="5993130" y="2009140"/>
                <a:ext cx="1162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90" name="Ink 89"/>
              <p14:cNvContentPartPr/>
              <p14:nvPr/>
            </p14:nvContentPartPr>
            <p14:xfrm>
              <a:off x="6207125" y="1732280"/>
              <a:ext cx="53975" cy="589280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5"/>
            </p:blipFill>
            <p:spPr>
              <a:xfrm>
                <a:off x="6207125" y="1732280"/>
                <a:ext cx="53975" cy="589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1" name="Ink 90"/>
              <p14:cNvContentPartPr/>
              <p14:nvPr/>
            </p14:nvContentPartPr>
            <p14:xfrm>
              <a:off x="6403975" y="1955165"/>
              <a:ext cx="17780" cy="26670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7"/>
            </p:blipFill>
            <p:spPr>
              <a:xfrm>
                <a:off x="6403975" y="1955165"/>
                <a:ext cx="1778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2" name="Ink 91"/>
              <p14:cNvContentPartPr/>
              <p14:nvPr/>
            </p14:nvContentPartPr>
            <p14:xfrm>
              <a:off x="6136005" y="2169795"/>
              <a:ext cx="88900" cy="142875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9"/>
            </p:blipFill>
            <p:spPr>
              <a:xfrm>
                <a:off x="6136005" y="2169795"/>
                <a:ext cx="8890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3" name="Ink 92"/>
              <p14:cNvContentPartPr/>
              <p14:nvPr/>
            </p14:nvContentPartPr>
            <p14:xfrm>
              <a:off x="6269990" y="1696085"/>
              <a:ext cx="982345" cy="53975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81"/>
            </p:blipFill>
            <p:spPr>
              <a:xfrm>
                <a:off x="6269990" y="1696085"/>
                <a:ext cx="98234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4" name="Ink 93"/>
              <p14:cNvContentPartPr/>
              <p14:nvPr/>
            </p14:nvContentPartPr>
            <p14:xfrm>
              <a:off x="6368415" y="1892935"/>
              <a:ext cx="240665" cy="205105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3"/>
            </p:blipFill>
            <p:spPr>
              <a:xfrm>
                <a:off x="6368415" y="1892935"/>
                <a:ext cx="24066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5" name="Ink 94"/>
              <p14:cNvContentPartPr/>
              <p14:nvPr/>
            </p14:nvContentPartPr>
            <p14:xfrm>
              <a:off x="6635750" y="1803400"/>
              <a:ext cx="80645" cy="98425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5"/>
            </p:blipFill>
            <p:spPr>
              <a:xfrm>
                <a:off x="6635750" y="1803400"/>
                <a:ext cx="8064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6" name="Ink 95"/>
              <p14:cNvContentPartPr/>
              <p14:nvPr/>
            </p14:nvContentPartPr>
            <p14:xfrm>
              <a:off x="6823710" y="1812290"/>
              <a:ext cx="62230" cy="125095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7"/>
            </p:blipFill>
            <p:spPr>
              <a:xfrm>
                <a:off x="6823710" y="1812290"/>
                <a:ext cx="6223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97" name="Ink 96"/>
              <p14:cNvContentPartPr/>
              <p14:nvPr/>
            </p14:nvContentPartPr>
            <p14:xfrm>
              <a:off x="6788150" y="2098040"/>
              <a:ext cx="151765" cy="17780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9"/>
            </p:blipFill>
            <p:spPr>
              <a:xfrm>
                <a:off x="6788150" y="2098040"/>
                <a:ext cx="1517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98" name="Ink 97"/>
              <p14:cNvContentPartPr/>
              <p14:nvPr/>
            </p14:nvContentPartPr>
            <p14:xfrm>
              <a:off x="6885940" y="2035810"/>
              <a:ext cx="27305" cy="125095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91"/>
            </p:blipFill>
            <p:spPr>
              <a:xfrm>
                <a:off x="6885940" y="2035810"/>
                <a:ext cx="2730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99" name="Ink 98"/>
              <p14:cNvContentPartPr/>
              <p14:nvPr/>
            </p14:nvContentPartPr>
            <p14:xfrm>
              <a:off x="6957695" y="1981835"/>
              <a:ext cx="178435" cy="393065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3"/>
            </p:blipFill>
            <p:spPr>
              <a:xfrm>
                <a:off x="6957695" y="1981835"/>
                <a:ext cx="178435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0" name="Ink 99"/>
              <p14:cNvContentPartPr/>
              <p14:nvPr/>
            </p14:nvContentPartPr>
            <p14:xfrm>
              <a:off x="7190105" y="1803400"/>
              <a:ext cx="71120" cy="89535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5"/>
            </p:blipFill>
            <p:spPr>
              <a:xfrm>
                <a:off x="7190105" y="1803400"/>
                <a:ext cx="7112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1" name="Ink 100"/>
              <p14:cNvContentPartPr/>
              <p14:nvPr/>
            </p14:nvContentPartPr>
            <p14:xfrm>
              <a:off x="7270115" y="1838960"/>
              <a:ext cx="71755" cy="142875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7"/>
            </p:blipFill>
            <p:spPr>
              <a:xfrm>
                <a:off x="7270115" y="1838960"/>
                <a:ext cx="7175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2" name="Ink 101"/>
              <p14:cNvContentPartPr/>
              <p14:nvPr/>
            </p14:nvContentPartPr>
            <p14:xfrm>
              <a:off x="7618730" y="1866265"/>
              <a:ext cx="250190" cy="401320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9"/>
            </p:blipFill>
            <p:spPr>
              <a:xfrm>
                <a:off x="7618730" y="1866265"/>
                <a:ext cx="250190" cy="401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3" name="Ink 102"/>
              <p14:cNvContentPartPr/>
              <p14:nvPr/>
            </p14:nvContentPartPr>
            <p14:xfrm>
              <a:off x="7940040" y="1981835"/>
              <a:ext cx="116205" cy="267970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201"/>
            </p:blipFill>
            <p:spPr>
              <a:xfrm>
                <a:off x="7940040" y="1981835"/>
                <a:ext cx="11620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4" name="Ink 103"/>
              <p14:cNvContentPartPr/>
              <p14:nvPr/>
            </p14:nvContentPartPr>
            <p14:xfrm>
              <a:off x="7860030" y="2089150"/>
              <a:ext cx="178435" cy="8890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3"/>
            </p:blipFill>
            <p:spPr>
              <a:xfrm>
                <a:off x="7860030" y="2089150"/>
                <a:ext cx="1784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5" name="Ink 104"/>
              <p14:cNvContentPartPr/>
              <p14:nvPr/>
            </p14:nvContentPartPr>
            <p14:xfrm>
              <a:off x="5349875" y="5018405"/>
              <a:ext cx="44450" cy="30353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5"/>
            </p:blipFill>
            <p:spPr>
              <a:xfrm>
                <a:off x="5349875" y="5018405"/>
                <a:ext cx="4445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06" name="Ink 105"/>
              <p14:cNvContentPartPr/>
              <p14:nvPr/>
            </p14:nvContentPartPr>
            <p14:xfrm>
              <a:off x="5314315" y="5223510"/>
              <a:ext cx="187325" cy="116205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7"/>
            </p:blipFill>
            <p:spPr>
              <a:xfrm>
                <a:off x="5314315" y="5223510"/>
                <a:ext cx="18732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07" name="Ink 106"/>
              <p14:cNvContentPartPr/>
              <p14:nvPr/>
            </p14:nvContentPartPr>
            <p14:xfrm>
              <a:off x="6037580" y="4991100"/>
              <a:ext cx="17780" cy="304165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9"/>
            </p:blipFill>
            <p:spPr>
              <a:xfrm>
                <a:off x="6037580" y="4991100"/>
                <a:ext cx="17780" cy="304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08" name="Ink 107"/>
              <p14:cNvContentPartPr/>
              <p14:nvPr/>
            </p14:nvContentPartPr>
            <p14:xfrm>
              <a:off x="6002020" y="5241290"/>
              <a:ext cx="133985" cy="89535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11"/>
            </p:blipFill>
            <p:spPr>
              <a:xfrm>
                <a:off x="6002020" y="5241290"/>
                <a:ext cx="13398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09" name="Ink 108"/>
              <p14:cNvContentPartPr/>
              <p14:nvPr/>
            </p14:nvContentPartPr>
            <p14:xfrm>
              <a:off x="1652270" y="3098165"/>
              <a:ext cx="285750" cy="464185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3"/>
            </p:blipFill>
            <p:spPr>
              <a:xfrm>
                <a:off x="1652270" y="3098165"/>
                <a:ext cx="285750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10" name="Ink 109"/>
              <p14:cNvContentPartPr/>
              <p14:nvPr/>
            </p14:nvContentPartPr>
            <p14:xfrm>
              <a:off x="1696720" y="3357245"/>
              <a:ext cx="205740" cy="8890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5"/>
            </p:blipFill>
            <p:spPr>
              <a:xfrm>
                <a:off x="1696720" y="3357245"/>
                <a:ext cx="20574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11" name="Ink 110"/>
              <p14:cNvContentPartPr/>
              <p14:nvPr/>
            </p14:nvContentPartPr>
            <p14:xfrm>
              <a:off x="1964690" y="3303905"/>
              <a:ext cx="98425" cy="205105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7"/>
            </p:blipFill>
            <p:spPr>
              <a:xfrm>
                <a:off x="1964690" y="3303905"/>
                <a:ext cx="9842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2" name="Ink 111"/>
              <p14:cNvContentPartPr/>
              <p14:nvPr/>
            </p14:nvContentPartPr>
            <p14:xfrm>
              <a:off x="2072005" y="3348355"/>
              <a:ext cx="169545" cy="151765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9"/>
            </p:blipFill>
            <p:spPr>
              <a:xfrm>
                <a:off x="2072005" y="3348355"/>
                <a:ext cx="16954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13" name="Ink 112"/>
              <p14:cNvContentPartPr/>
              <p14:nvPr/>
            </p14:nvContentPartPr>
            <p14:xfrm>
              <a:off x="2223770" y="3446780"/>
              <a:ext cx="89535" cy="125095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21"/>
            </p:blipFill>
            <p:spPr>
              <a:xfrm>
                <a:off x="2223770" y="3446780"/>
                <a:ext cx="8953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14" name="Ink 113"/>
              <p14:cNvContentPartPr/>
              <p14:nvPr/>
            </p14:nvContentPartPr>
            <p14:xfrm>
              <a:off x="2393315" y="3366135"/>
              <a:ext cx="196850" cy="303530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3"/>
            </p:blipFill>
            <p:spPr>
              <a:xfrm>
                <a:off x="2393315" y="3366135"/>
                <a:ext cx="19685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15" name="Ink 114"/>
              <p14:cNvContentPartPr/>
              <p14:nvPr/>
            </p14:nvContentPartPr>
            <p14:xfrm>
              <a:off x="2536190" y="3295015"/>
              <a:ext cx="142875" cy="330200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5"/>
            </p:blipFill>
            <p:spPr>
              <a:xfrm>
                <a:off x="2536190" y="3295015"/>
                <a:ext cx="14287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16" name="Ink 115"/>
              <p14:cNvContentPartPr/>
              <p14:nvPr/>
            </p14:nvContentPartPr>
            <p14:xfrm>
              <a:off x="1955800" y="3295015"/>
              <a:ext cx="107315" cy="365760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7"/>
            </p:blipFill>
            <p:spPr>
              <a:xfrm>
                <a:off x="1955800" y="3295015"/>
                <a:ext cx="107315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17" name="Ink 116"/>
              <p14:cNvContentPartPr/>
              <p14:nvPr/>
            </p14:nvContentPartPr>
            <p14:xfrm>
              <a:off x="2955925" y="3392805"/>
              <a:ext cx="581025" cy="125095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9"/>
            </p:blipFill>
            <p:spPr>
              <a:xfrm>
                <a:off x="2955925" y="3392805"/>
                <a:ext cx="58102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118" name="Ink 117"/>
              <p14:cNvContentPartPr/>
              <p14:nvPr/>
            </p14:nvContentPartPr>
            <p14:xfrm>
              <a:off x="3813810" y="3089275"/>
              <a:ext cx="178435" cy="535940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31"/>
            </p:blipFill>
            <p:spPr>
              <a:xfrm>
                <a:off x="3813810" y="3089275"/>
                <a:ext cx="178435" cy="535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119" name="Ink 118"/>
              <p14:cNvContentPartPr/>
              <p14:nvPr/>
            </p14:nvContentPartPr>
            <p14:xfrm>
              <a:off x="3822700" y="3383915"/>
              <a:ext cx="205105" cy="17780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3"/>
            </p:blipFill>
            <p:spPr>
              <a:xfrm>
                <a:off x="3822700" y="3383915"/>
                <a:ext cx="2051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120" name="Ink 119"/>
              <p14:cNvContentPartPr/>
              <p14:nvPr/>
            </p14:nvContentPartPr>
            <p14:xfrm>
              <a:off x="4161790" y="3321685"/>
              <a:ext cx="80645" cy="276860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5"/>
            </p:blipFill>
            <p:spPr>
              <a:xfrm>
                <a:off x="4161790" y="3321685"/>
                <a:ext cx="8064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6" p14:bwMode="auto">
            <p14:nvContentPartPr>
              <p14:cNvPr id="121" name="Ink 120"/>
              <p14:cNvContentPartPr/>
              <p14:nvPr/>
            </p14:nvContentPartPr>
            <p14:xfrm>
              <a:off x="4340860" y="3383915"/>
              <a:ext cx="124460" cy="160655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7"/>
            </p:blipFill>
            <p:spPr>
              <a:xfrm>
                <a:off x="4340860" y="3383915"/>
                <a:ext cx="12446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8" p14:bwMode="auto">
            <p14:nvContentPartPr>
              <p14:cNvPr id="122" name="Ink 121"/>
              <p14:cNvContentPartPr/>
              <p14:nvPr/>
            </p14:nvContentPartPr>
            <p14:xfrm>
              <a:off x="4545965" y="3357245"/>
              <a:ext cx="62865" cy="223520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9"/>
            </p:blipFill>
            <p:spPr>
              <a:xfrm>
                <a:off x="4545965" y="3357245"/>
                <a:ext cx="6286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0" p14:bwMode="auto">
            <p14:nvContentPartPr>
              <p14:cNvPr id="123" name="Ink 122"/>
              <p14:cNvContentPartPr/>
              <p14:nvPr/>
            </p14:nvContentPartPr>
            <p14:xfrm>
              <a:off x="4679950" y="3366135"/>
              <a:ext cx="35560" cy="169545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41"/>
            </p:blipFill>
            <p:spPr>
              <a:xfrm>
                <a:off x="4679950" y="3366135"/>
                <a:ext cx="3556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2" p14:bwMode="auto">
            <p14:nvContentPartPr>
              <p14:cNvPr id="124" name="Ink 123"/>
              <p14:cNvContentPartPr/>
              <p14:nvPr/>
            </p14:nvContentPartPr>
            <p14:xfrm>
              <a:off x="4626610" y="3446780"/>
              <a:ext cx="133985" cy="8890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3"/>
            </p:blipFill>
            <p:spPr>
              <a:xfrm>
                <a:off x="4626610" y="3446780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4" p14:bwMode="auto">
            <p14:nvContentPartPr>
              <p14:cNvPr id="125" name="Ink 124"/>
              <p14:cNvContentPartPr/>
              <p14:nvPr/>
            </p14:nvContentPartPr>
            <p14:xfrm>
              <a:off x="4805045" y="3357245"/>
              <a:ext cx="44450" cy="223520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5"/>
            </p:blipFill>
            <p:spPr>
              <a:xfrm>
                <a:off x="4805045" y="3357245"/>
                <a:ext cx="4445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6" p14:bwMode="auto">
            <p14:nvContentPartPr>
              <p14:cNvPr id="126" name="Ink 125"/>
              <p14:cNvContentPartPr/>
              <p14:nvPr/>
            </p14:nvContentPartPr>
            <p14:xfrm>
              <a:off x="5001260" y="3500120"/>
              <a:ext cx="27305" cy="98425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7"/>
            </p:blipFill>
            <p:spPr>
              <a:xfrm>
                <a:off x="5001260" y="3500120"/>
                <a:ext cx="2730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8" p14:bwMode="auto">
            <p14:nvContentPartPr>
              <p14:cNvPr id="127" name="Ink 126"/>
              <p14:cNvContentPartPr/>
              <p14:nvPr/>
            </p14:nvContentPartPr>
            <p14:xfrm>
              <a:off x="5189220" y="3375025"/>
              <a:ext cx="232410" cy="428625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9"/>
            </p:blipFill>
            <p:spPr>
              <a:xfrm>
                <a:off x="5189220" y="3375025"/>
                <a:ext cx="232410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0" p14:bwMode="auto">
            <p14:nvContentPartPr>
              <p14:cNvPr id="128" name="Ink 127"/>
              <p14:cNvContentPartPr/>
              <p14:nvPr/>
            </p14:nvContentPartPr>
            <p14:xfrm>
              <a:off x="5466080" y="3330575"/>
              <a:ext cx="80010" cy="285750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51"/>
            </p:blipFill>
            <p:spPr>
              <a:xfrm>
                <a:off x="5466080" y="3330575"/>
                <a:ext cx="8001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2" p14:bwMode="auto">
            <p14:nvContentPartPr>
              <p14:cNvPr id="129" name="Ink 128"/>
              <p14:cNvContentPartPr/>
              <p14:nvPr/>
            </p14:nvContentPartPr>
            <p14:xfrm>
              <a:off x="5617845" y="3357245"/>
              <a:ext cx="71755" cy="250190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3"/>
            </p:blipFill>
            <p:spPr>
              <a:xfrm>
                <a:off x="5617845" y="3357245"/>
                <a:ext cx="7175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4" p14:bwMode="auto">
            <p14:nvContentPartPr>
              <p14:cNvPr id="130" name="Ink 129"/>
              <p14:cNvContentPartPr/>
              <p14:nvPr/>
            </p14:nvContentPartPr>
            <p14:xfrm>
              <a:off x="5573395" y="3464560"/>
              <a:ext cx="160655" cy="8890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5"/>
            </p:blipFill>
            <p:spPr>
              <a:xfrm>
                <a:off x="5573395" y="3464560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6" p14:bwMode="auto">
            <p14:nvContentPartPr>
              <p14:cNvPr id="131" name="Ink 130"/>
              <p14:cNvContentPartPr/>
              <p14:nvPr/>
            </p14:nvContentPartPr>
            <p14:xfrm>
              <a:off x="5796280" y="3375025"/>
              <a:ext cx="53975" cy="232410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7"/>
            </p:blipFill>
            <p:spPr>
              <a:xfrm>
                <a:off x="5796280" y="3375025"/>
                <a:ext cx="5397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8" p14:bwMode="auto">
            <p14:nvContentPartPr>
              <p14:cNvPr id="132" name="Ink 131"/>
              <p14:cNvContentPartPr/>
              <p14:nvPr/>
            </p14:nvContentPartPr>
            <p14:xfrm>
              <a:off x="5868035" y="3258820"/>
              <a:ext cx="178435" cy="482600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9"/>
            </p:blipFill>
            <p:spPr>
              <a:xfrm>
                <a:off x="5868035" y="3258820"/>
                <a:ext cx="178435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0" p14:bwMode="auto">
            <p14:nvContentPartPr>
              <p14:cNvPr id="133" name="Ink 132"/>
              <p14:cNvContentPartPr/>
              <p14:nvPr/>
            </p14:nvContentPartPr>
            <p14:xfrm>
              <a:off x="4161790" y="3473450"/>
              <a:ext cx="71755" cy="259080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61"/>
            </p:blipFill>
            <p:spPr>
              <a:xfrm>
                <a:off x="4161790" y="3473450"/>
                <a:ext cx="7175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2" p14:bwMode="auto">
            <p14:nvContentPartPr>
              <p14:cNvPr id="134" name="Ink 133"/>
              <p14:cNvContentPartPr/>
              <p14:nvPr/>
            </p14:nvContentPartPr>
            <p14:xfrm>
              <a:off x="4635500" y="981710"/>
              <a:ext cx="1589405" cy="2304415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63"/>
            </p:blipFill>
            <p:spPr>
              <a:xfrm>
                <a:off x="4635500" y="981710"/>
                <a:ext cx="1589405" cy="2304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4" p14:bwMode="auto">
            <p14:nvContentPartPr>
              <p14:cNvPr id="135" name="Ink 134"/>
              <p14:cNvContentPartPr/>
              <p14:nvPr/>
            </p14:nvContentPartPr>
            <p14:xfrm>
              <a:off x="5760720" y="1169670"/>
              <a:ext cx="1581150" cy="2053590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5"/>
            </p:blipFill>
            <p:spPr>
              <a:xfrm>
                <a:off x="5760720" y="1169670"/>
                <a:ext cx="1581150" cy="20535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6" p14:bwMode="auto">
            <p14:nvContentPartPr>
              <p14:cNvPr id="136" name="Ink 135"/>
              <p14:cNvContentPartPr/>
              <p14:nvPr/>
            </p14:nvContentPartPr>
            <p14:xfrm>
              <a:off x="4545965" y="3196590"/>
              <a:ext cx="250190" cy="169545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7"/>
            </p:blipFill>
            <p:spPr>
              <a:xfrm>
                <a:off x="4545965" y="3196590"/>
                <a:ext cx="25019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8" p14:bwMode="auto">
            <p14:nvContentPartPr>
              <p14:cNvPr id="137" name="Ink 136"/>
              <p14:cNvContentPartPr/>
              <p14:nvPr/>
            </p14:nvContentPartPr>
            <p14:xfrm>
              <a:off x="2072005" y="4116070"/>
              <a:ext cx="330200" cy="491490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9"/>
            </p:blipFill>
            <p:spPr>
              <a:xfrm>
                <a:off x="2072005" y="4116070"/>
                <a:ext cx="330200" cy="491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0" p14:bwMode="auto">
            <p14:nvContentPartPr>
              <p14:cNvPr id="138" name="Ink 137"/>
              <p14:cNvContentPartPr/>
              <p14:nvPr/>
            </p14:nvContentPartPr>
            <p14:xfrm>
              <a:off x="2465070" y="4455795"/>
              <a:ext cx="106680" cy="17780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71"/>
            </p:blipFill>
            <p:spPr>
              <a:xfrm>
                <a:off x="2465070" y="4455795"/>
                <a:ext cx="1066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2" p14:bwMode="auto">
            <p14:nvContentPartPr>
              <p14:cNvPr id="139" name="Ink 138"/>
              <p14:cNvContentPartPr/>
              <p14:nvPr/>
            </p14:nvContentPartPr>
            <p14:xfrm>
              <a:off x="2438400" y="4366260"/>
              <a:ext cx="124460" cy="17780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73"/>
            </p:blipFill>
            <p:spPr>
              <a:xfrm>
                <a:off x="2438400" y="4366260"/>
                <a:ext cx="1244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4" p14:bwMode="auto">
            <p14:nvContentPartPr>
              <p14:cNvPr id="140" name="Ink 139"/>
              <p14:cNvContentPartPr/>
              <p14:nvPr/>
            </p14:nvContentPartPr>
            <p14:xfrm>
              <a:off x="2634615" y="3875405"/>
              <a:ext cx="348615" cy="937260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5"/>
            </p:blipFill>
            <p:spPr>
              <a:xfrm>
                <a:off x="2634615" y="3875405"/>
                <a:ext cx="348615" cy="937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6" p14:bwMode="auto">
            <p14:nvContentPartPr>
              <p14:cNvPr id="141" name="Ink 140"/>
              <p14:cNvContentPartPr/>
              <p14:nvPr/>
            </p14:nvContentPartPr>
            <p14:xfrm>
              <a:off x="3036570" y="4161155"/>
              <a:ext cx="53340" cy="401320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7"/>
            </p:blipFill>
            <p:spPr>
              <a:xfrm>
                <a:off x="3036570" y="4161155"/>
                <a:ext cx="53340" cy="401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8" p14:bwMode="auto">
            <p14:nvContentPartPr>
              <p14:cNvPr id="142" name="Ink 141"/>
              <p14:cNvContentPartPr/>
              <p14:nvPr/>
            </p14:nvContentPartPr>
            <p14:xfrm>
              <a:off x="3161665" y="4250055"/>
              <a:ext cx="196215" cy="187960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9"/>
            </p:blipFill>
            <p:spPr>
              <a:xfrm>
                <a:off x="3161665" y="4250055"/>
                <a:ext cx="19621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0" p14:bwMode="auto">
            <p14:nvContentPartPr>
              <p14:cNvPr id="143" name="Ink 142"/>
              <p14:cNvContentPartPr/>
              <p14:nvPr/>
            </p14:nvContentPartPr>
            <p14:xfrm>
              <a:off x="3366770" y="4133850"/>
              <a:ext cx="142875" cy="116205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81"/>
            </p:blipFill>
            <p:spPr>
              <a:xfrm>
                <a:off x="3366770" y="4133850"/>
                <a:ext cx="14287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2" p14:bwMode="auto">
            <p14:nvContentPartPr>
              <p14:cNvPr id="144" name="Ink 143"/>
              <p14:cNvContentPartPr/>
              <p14:nvPr/>
            </p14:nvContentPartPr>
            <p14:xfrm>
              <a:off x="3143885" y="4080510"/>
              <a:ext cx="187325" cy="89535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83"/>
            </p:blipFill>
            <p:spPr>
              <a:xfrm>
                <a:off x="3143885" y="4080510"/>
                <a:ext cx="18732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4" p14:bwMode="auto">
            <p14:nvContentPartPr>
              <p14:cNvPr id="145" name="Ink 144"/>
              <p14:cNvContentPartPr/>
              <p14:nvPr/>
            </p14:nvContentPartPr>
            <p14:xfrm>
              <a:off x="3545840" y="4187825"/>
              <a:ext cx="35560" cy="393065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85"/>
            </p:blipFill>
            <p:spPr>
              <a:xfrm>
                <a:off x="3545840" y="4187825"/>
                <a:ext cx="35560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6" p14:bwMode="auto">
            <p14:nvContentPartPr>
              <p14:cNvPr id="146" name="Ink 145"/>
              <p14:cNvContentPartPr/>
              <p14:nvPr/>
            </p14:nvContentPartPr>
            <p14:xfrm>
              <a:off x="3670935" y="4143375"/>
              <a:ext cx="303530" cy="365760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87"/>
            </p:blipFill>
            <p:spPr>
              <a:xfrm>
                <a:off x="3670935" y="4143375"/>
                <a:ext cx="303530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8" p14:bwMode="auto">
            <p14:nvContentPartPr>
              <p14:cNvPr id="147" name="Ink 146"/>
              <p14:cNvContentPartPr/>
              <p14:nvPr/>
            </p14:nvContentPartPr>
            <p14:xfrm>
              <a:off x="3876040" y="4366260"/>
              <a:ext cx="98425" cy="360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89"/>
            </p:blipFill>
            <p:spPr>
              <a:xfrm>
                <a:off x="3876040" y="4366260"/>
                <a:ext cx="984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0" p14:bwMode="auto">
            <p14:nvContentPartPr>
              <p14:cNvPr id="148" name="Ink 147"/>
              <p14:cNvContentPartPr/>
              <p14:nvPr/>
            </p14:nvContentPartPr>
            <p14:xfrm>
              <a:off x="3822700" y="6062980"/>
              <a:ext cx="205105" cy="661035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91"/>
            </p:blipFill>
            <p:spPr>
              <a:xfrm>
                <a:off x="3822700" y="6062980"/>
                <a:ext cx="205105" cy="661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2" p14:bwMode="auto">
            <p14:nvContentPartPr>
              <p14:cNvPr id="149" name="Ink 148"/>
              <p14:cNvContentPartPr/>
              <p14:nvPr/>
            </p14:nvContentPartPr>
            <p14:xfrm>
              <a:off x="4108450" y="6205855"/>
              <a:ext cx="133985" cy="321310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93"/>
            </p:blipFill>
            <p:spPr>
              <a:xfrm>
                <a:off x="4108450" y="6205855"/>
                <a:ext cx="13398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4" p14:bwMode="auto">
            <p14:nvContentPartPr>
              <p14:cNvPr id="150" name="Ink 149"/>
              <p14:cNvContentPartPr/>
              <p14:nvPr/>
            </p14:nvContentPartPr>
            <p14:xfrm>
              <a:off x="4090670" y="6393180"/>
              <a:ext cx="169545" cy="8890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95"/>
            </p:blipFill>
            <p:spPr>
              <a:xfrm>
                <a:off x="4090670" y="6393180"/>
                <a:ext cx="1695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6" p14:bwMode="auto">
            <p14:nvContentPartPr>
              <p14:cNvPr id="151" name="Ink 150"/>
              <p14:cNvContentPartPr/>
              <p14:nvPr/>
            </p14:nvContentPartPr>
            <p14:xfrm>
              <a:off x="4313555" y="6286500"/>
              <a:ext cx="62865" cy="267335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97"/>
            </p:blipFill>
            <p:spPr>
              <a:xfrm>
                <a:off x="4313555" y="6286500"/>
                <a:ext cx="62865" cy="26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8" p14:bwMode="auto">
            <p14:nvContentPartPr>
              <p14:cNvPr id="152" name="Ink 151"/>
              <p14:cNvContentPartPr/>
              <p14:nvPr/>
            </p14:nvContentPartPr>
            <p14:xfrm>
              <a:off x="4438650" y="6357620"/>
              <a:ext cx="98425" cy="133985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299"/>
            </p:blipFill>
            <p:spPr>
              <a:xfrm>
                <a:off x="4438650" y="6357620"/>
                <a:ext cx="9842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0" p14:bwMode="auto">
            <p14:nvContentPartPr>
              <p14:cNvPr id="153" name="Ink 152"/>
              <p14:cNvContentPartPr/>
              <p14:nvPr/>
            </p14:nvContentPartPr>
            <p14:xfrm>
              <a:off x="4599305" y="6322060"/>
              <a:ext cx="53975" cy="196215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301"/>
            </p:blipFill>
            <p:spPr>
              <a:xfrm>
                <a:off x="4599305" y="6322060"/>
                <a:ext cx="5397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2" p14:bwMode="auto">
            <p14:nvContentPartPr>
              <p14:cNvPr id="154" name="Ink 153"/>
              <p14:cNvContentPartPr/>
              <p14:nvPr/>
            </p14:nvContentPartPr>
            <p14:xfrm>
              <a:off x="4724400" y="6304280"/>
              <a:ext cx="45085" cy="205105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303"/>
            </p:blipFill>
            <p:spPr>
              <a:xfrm>
                <a:off x="4724400" y="6304280"/>
                <a:ext cx="4508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4" p14:bwMode="auto">
            <p14:nvContentPartPr>
              <p14:cNvPr id="155" name="Ink 154"/>
              <p14:cNvContentPartPr/>
              <p14:nvPr/>
            </p14:nvContentPartPr>
            <p14:xfrm>
              <a:off x="4635500" y="6410960"/>
              <a:ext cx="133985" cy="8890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305"/>
            </p:blipFill>
            <p:spPr>
              <a:xfrm>
                <a:off x="4635500" y="6410960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6" p14:bwMode="auto">
            <p14:nvContentPartPr>
              <p14:cNvPr id="156" name="Ink 155"/>
              <p14:cNvContentPartPr/>
              <p14:nvPr/>
            </p14:nvContentPartPr>
            <p14:xfrm>
              <a:off x="4831715" y="6322060"/>
              <a:ext cx="35560" cy="196215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307"/>
            </p:blipFill>
            <p:spPr>
              <a:xfrm>
                <a:off x="4831715" y="6322060"/>
                <a:ext cx="3556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8" p14:bwMode="auto">
            <p14:nvContentPartPr>
              <p14:cNvPr id="157" name="Ink 156"/>
              <p14:cNvContentPartPr/>
              <p14:nvPr/>
            </p14:nvContentPartPr>
            <p14:xfrm>
              <a:off x="4876800" y="6482715"/>
              <a:ext cx="71120" cy="89535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309"/>
            </p:blipFill>
            <p:spPr>
              <a:xfrm>
                <a:off x="4876800" y="6482715"/>
                <a:ext cx="7112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0" p14:bwMode="auto">
            <p14:nvContentPartPr>
              <p14:cNvPr id="158" name="Ink 157"/>
              <p14:cNvContentPartPr/>
              <p14:nvPr/>
            </p14:nvContentPartPr>
            <p14:xfrm>
              <a:off x="4983480" y="6322060"/>
              <a:ext cx="170180" cy="347980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311"/>
            </p:blipFill>
            <p:spPr>
              <a:xfrm>
                <a:off x="4983480" y="6322060"/>
                <a:ext cx="170180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2" p14:bwMode="auto">
            <p14:nvContentPartPr>
              <p14:cNvPr id="159" name="Ink 158"/>
              <p14:cNvContentPartPr/>
              <p14:nvPr/>
            </p14:nvContentPartPr>
            <p14:xfrm>
              <a:off x="5189220" y="6330950"/>
              <a:ext cx="98425" cy="276860"/>
            </p14:xfrm>
          </p:contentPart>
        </mc:Choice>
        <mc:Fallback xmlns="">
          <p:pic>
            <p:nvPicPr>
              <p:cNvPr id="159" name="Ink 158"/>
            </p:nvPicPr>
            <p:blipFill>
              <a:blip r:embed="rId313"/>
            </p:blipFill>
            <p:spPr>
              <a:xfrm>
                <a:off x="5189220" y="6330950"/>
                <a:ext cx="9842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4" p14:bwMode="auto">
            <p14:nvContentPartPr>
              <p14:cNvPr id="160" name="Ink 159"/>
              <p14:cNvContentPartPr/>
              <p14:nvPr/>
            </p14:nvContentPartPr>
            <p14:xfrm>
              <a:off x="5340985" y="6304280"/>
              <a:ext cx="53340" cy="213995"/>
            </p14:xfrm>
          </p:contentPart>
        </mc:Choice>
        <mc:Fallback xmlns="">
          <p:pic>
            <p:nvPicPr>
              <p:cNvPr id="160" name="Ink 159"/>
            </p:nvPicPr>
            <p:blipFill>
              <a:blip r:embed="rId315"/>
            </p:blipFill>
            <p:spPr>
              <a:xfrm>
                <a:off x="5340985" y="6304280"/>
                <a:ext cx="5334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6" p14:bwMode="auto">
            <p14:nvContentPartPr>
              <p14:cNvPr id="161" name="Ink 160"/>
              <p14:cNvContentPartPr/>
              <p14:nvPr/>
            </p14:nvContentPartPr>
            <p14:xfrm>
              <a:off x="5314315" y="6419850"/>
              <a:ext cx="97790" cy="9525"/>
            </p14:xfrm>
          </p:contentPart>
        </mc:Choice>
        <mc:Fallback xmlns="">
          <p:pic>
            <p:nvPicPr>
              <p:cNvPr id="161" name="Ink 160"/>
            </p:nvPicPr>
            <p:blipFill>
              <a:blip r:embed="rId317"/>
            </p:blipFill>
            <p:spPr>
              <a:xfrm>
                <a:off x="5314315" y="6419850"/>
                <a:ext cx="9779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8" p14:bwMode="auto">
            <p14:nvContentPartPr>
              <p14:cNvPr id="162" name="Ink 161"/>
              <p14:cNvContentPartPr/>
              <p14:nvPr/>
            </p14:nvContentPartPr>
            <p14:xfrm>
              <a:off x="5474970" y="6366510"/>
              <a:ext cx="35560" cy="205740"/>
            </p14:xfrm>
          </p:contentPart>
        </mc:Choice>
        <mc:Fallback xmlns="">
          <p:pic>
            <p:nvPicPr>
              <p:cNvPr id="162" name="Ink 161"/>
            </p:nvPicPr>
            <p:blipFill>
              <a:blip r:embed="rId319"/>
            </p:blipFill>
            <p:spPr>
              <a:xfrm>
                <a:off x="5474970" y="6366510"/>
                <a:ext cx="3556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0" p14:bwMode="auto">
            <p14:nvContentPartPr>
              <p14:cNvPr id="163" name="Ink 162"/>
              <p14:cNvContentPartPr/>
              <p14:nvPr/>
            </p14:nvContentPartPr>
            <p14:xfrm>
              <a:off x="5492750" y="6250305"/>
              <a:ext cx="98425" cy="419735"/>
            </p14:xfrm>
          </p:contentPart>
        </mc:Choice>
        <mc:Fallback xmlns="">
          <p:pic>
            <p:nvPicPr>
              <p:cNvPr id="163" name="Ink 162"/>
            </p:nvPicPr>
            <p:blipFill>
              <a:blip r:embed="rId321"/>
            </p:blipFill>
            <p:spPr>
              <a:xfrm>
                <a:off x="5492750" y="6250305"/>
                <a:ext cx="98425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2" p14:bwMode="auto">
            <p14:nvContentPartPr>
              <p14:cNvPr id="164" name="Ink 163"/>
              <p14:cNvContentPartPr/>
              <p14:nvPr/>
            </p14:nvContentPartPr>
            <p14:xfrm>
              <a:off x="5769610" y="6259195"/>
              <a:ext cx="26670" cy="339725"/>
            </p14:xfrm>
          </p:contentPart>
        </mc:Choice>
        <mc:Fallback xmlns="">
          <p:pic>
            <p:nvPicPr>
              <p:cNvPr id="164" name="Ink 163"/>
            </p:nvPicPr>
            <p:blipFill>
              <a:blip r:embed="rId323"/>
            </p:blipFill>
            <p:spPr>
              <a:xfrm>
                <a:off x="5769610" y="6259195"/>
                <a:ext cx="2667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4" p14:bwMode="auto">
            <p14:nvContentPartPr>
              <p14:cNvPr id="165" name="Ink 164"/>
              <p14:cNvContentPartPr/>
              <p14:nvPr/>
            </p14:nvContentPartPr>
            <p14:xfrm>
              <a:off x="5903595" y="6393180"/>
              <a:ext cx="178435" cy="142875"/>
            </p14:xfrm>
          </p:contentPart>
        </mc:Choice>
        <mc:Fallback xmlns="">
          <p:pic>
            <p:nvPicPr>
              <p:cNvPr id="165" name="Ink 164"/>
            </p:nvPicPr>
            <p:blipFill>
              <a:blip r:embed="rId325"/>
            </p:blipFill>
            <p:spPr>
              <a:xfrm>
                <a:off x="5903595" y="6393180"/>
                <a:ext cx="17843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6" p14:bwMode="auto">
            <p14:nvContentPartPr>
              <p14:cNvPr id="166" name="Ink 165"/>
              <p14:cNvContentPartPr/>
              <p14:nvPr/>
            </p14:nvContentPartPr>
            <p14:xfrm>
              <a:off x="6127115" y="6259195"/>
              <a:ext cx="107315" cy="125095"/>
            </p14:xfrm>
          </p:contentPart>
        </mc:Choice>
        <mc:Fallback xmlns="">
          <p:pic>
            <p:nvPicPr>
              <p:cNvPr id="166" name="Ink 165"/>
            </p:nvPicPr>
            <p:blipFill>
              <a:blip r:embed="rId327"/>
            </p:blipFill>
            <p:spPr>
              <a:xfrm>
                <a:off x="6127115" y="6259195"/>
                <a:ext cx="10731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8" p14:bwMode="auto">
            <p14:nvContentPartPr>
              <p14:cNvPr id="167" name="Ink 166"/>
              <p14:cNvContentPartPr/>
              <p14:nvPr/>
            </p14:nvContentPartPr>
            <p14:xfrm>
              <a:off x="5885815" y="6259195"/>
              <a:ext cx="160655" cy="17780"/>
            </p14:xfrm>
          </p:contentPart>
        </mc:Choice>
        <mc:Fallback xmlns="">
          <p:pic>
            <p:nvPicPr>
              <p:cNvPr id="167" name="Ink 166"/>
            </p:nvPicPr>
            <p:blipFill>
              <a:blip r:embed="rId329"/>
            </p:blipFill>
            <p:spPr>
              <a:xfrm>
                <a:off x="5885815" y="6259195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0" p14:bwMode="auto">
            <p14:nvContentPartPr>
              <p14:cNvPr id="168" name="Ink 167"/>
              <p14:cNvContentPartPr/>
              <p14:nvPr/>
            </p14:nvContentPartPr>
            <p14:xfrm>
              <a:off x="6010910" y="6214745"/>
              <a:ext cx="89535" cy="98425"/>
            </p14:xfrm>
          </p:contentPart>
        </mc:Choice>
        <mc:Fallback xmlns="">
          <p:pic>
            <p:nvPicPr>
              <p:cNvPr id="168" name="Ink 167"/>
            </p:nvPicPr>
            <p:blipFill>
              <a:blip r:embed="rId331"/>
            </p:blipFill>
            <p:spPr>
              <a:xfrm>
                <a:off x="6010910" y="6214745"/>
                <a:ext cx="8953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2" p14:bwMode="auto">
            <p14:nvContentPartPr>
              <p14:cNvPr id="169" name="Ink 168"/>
              <p14:cNvContentPartPr/>
              <p14:nvPr/>
            </p14:nvContentPartPr>
            <p14:xfrm>
              <a:off x="6216015" y="6295390"/>
              <a:ext cx="89535" cy="347980"/>
            </p14:xfrm>
          </p:contentPart>
        </mc:Choice>
        <mc:Fallback xmlns="">
          <p:pic>
            <p:nvPicPr>
              <p:cNvPr id="169" name="Ink 168"/>
            </p:nvPicPr>
            <p:blipFill>
              <a:blip r:embed="rId333"/>
            </p:blipFill>
            <p:spPr>
              <a:xfrm>
                <a:off x="6216015" y="6295390"/>
                <a:ext cx="8953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4" p14:bwMode="auto">
            <p14:nvContentPartPr>
              <p14:cNvPr id="170" name="Ink 169"/>
              <p14:cNvContentPartPr/>
              <p14:nvPr/>
            </p14:nvContentPartPr>
            <p14:xfrm>
              <a:off x="6332220" y="6241415"/>
              <a:ext cx="205740" cy="312420"/>
            </p14:xfrm>
          </p:contentPart>
        </mc:Choice>
        <mc:Fallback xmlns="">
          <p:pic>
            <p:nvPicPr>
              <p:cNvPr id="170" name="Ink 169"/>
            </p:nvPicPr>
            <p:blipFill>
              <a:blip r:embed="rId335"/>
            </p:blipFill>
            <p:spPr>
              <a:xfrm>
                <a:off x="6332220" y="6241415"/>
                <a:ext cx="20574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6" p14:bwMode="auto">
            <p14:nvContentPartPr>
              <p14:cNvPr id="171" name="Ink 170"/>
              <p14:cNvContentPartPr/>
              <p14:nvPr/>
            </p14:nvContentPartPr>
            <p14:xfrm>
              <a:off x="6591300" y="6295390"/>
              <a:ext cx="53975" cy="240665"/>
            </p14:xfrm>
          </p:contentPart>
        </mc:Choice>
        <mc:Fallback xmlns="">
          <p:pic>
            <p:nvPicPr>
              <p:cNvPr id="171" name="Ink 170"/>
            </p:nvPicPr>
            <p:blipFill>
              <a:blip r:embed="rId337"/>
            </p:blipFill>
            <p:spPr>
              <a:xfrm>
                <a:off x="6591300" y="6295390"/>
                <a:ext cx="5397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8" p14:bwMode="auto">
            <p14:nvContentPartPr>
              <p14:cNvPr id="172" name="Ink 171"/>
              <p14:cNvContentPartPr/>
              <p14:nvPr/>
            </p14:nvContentPartPr>
            <p14:xfrm>
              <a:off x="6529070" y="6393180"/>
              <a:ext cx="125095" cy="17780"/>
            </p14:xfrm>
          </p:contentPart>
        </mc:Choice>
        <mc:Fallback xmlns="">
          <p:pic>
            <p:nvPicPr>
              <p:cNvPr id="172" name="Ink 171"/>
            </p:nvPicPr>
            <p:blipFill>
              <a:blip r:embed="rId339"/>
            </p:blipFill>
            <p:spPr>
              <a:xfrm>
                <a:off x="6529070" y="6393180"/>
                <a:ext cx="1250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0" p14:bwMode="auto">
            <p14:nvContentPartPr>
              <p14:cNvPr id="173" name="Ink 172"/>
              <p14:cNvContentPartPr/>
              <p14:nvPr/>
            </p14:nvContentPartPr>
            <p14:xfrm>
              <a:off x="3947795" y="4330700"/>
              <a:ext cx="80010" cy="17780"/>
            </p14:xfrm>
          </p:contentPart>
        </mc:Choice>
        <mc:Fallback xmlns="">
          <p:pic>
            <p:nvPicPr>
              <p:cNvPr id="173" name="Ink 172"/>
            </p:nvPicPr>
            <p:blipFill>
              <a:blip r:embed="rId341"/>
            </p:blipFill>
            <p:spPr>
              <a:xfrm>
                <a:off x="3947795" y="4330700"/>
                <a:ext cx="8001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2" p14:bwMode="auto">
            <p14:nvContentPartPr>
              <p14:cNvPr id="174" name="Ink 173"/>
              <p14:cNvContentPartPr/>
              <p14:nvPr/>
            </p14:nvContentPartPr>
            <p14:xfrm>
              <a:off x="2867025" y="4205605"/>
              <a:ext cx="97790" cy="232410"/>
            </p14:xfrm>
          </p:contentPart>
        </mc:Choice>
        <mc:Fallback xmlns="">
          <p:pic>
            <p:nvPicPr>
              <p:cNvPr id="174" name="Ink 173"/>
            </p:nvPicPr>
            <p:blipFill>
              <a:blip r:embed="rId343"/>
            </p:blipFill>
            <p:spPr>
              <a:xfrm>
                <a:off x="2867025" y="4205605"/>
                <a:ext cx="9779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4" p14:bwMode="auto">
            <p14:nvContentPartPr>
              <p14:cNvPr id="175" name="Ink 174"/>
              <p14:cNvContentPartPr/>
              <p14:nvPr/>
            </p14:nvContentPartPr>
            <p14:xfrm>
              <a:off x="4608830" y="4982210"/>
              <a:ext cx="1946910" cy="955675"/>
            </p14:xfrm>
          </p:contentPart>
        </mc:Choice>
        <mc:Fallback xmlns="">
          <p:pic>
            <p:nvPicPr>
              <p:cNvPr id="175" name="Ink 174"/>
            </p:nvPicPr>
            <p:blipFill>
              <a:blip r:embed="rId345"/>
            </p:blipFill>
            <p:spPr>
              <a:xfrm>
                <a:off x="4608830" y="4982210"/>
                <a:ext cx="1946910" cy="955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6" p14:bwMode="auto">
            <p14:nvContentPartPr>
              <p14:cNvPr id="176" name="Ink 175"/>
              <p14:cNvContentPartPr/>
              <p14:nvPr/>
            </p14:nvContentPartPr>
            <p14:xfrm>
              <a:off x="5751830" y="6616700"/>
              <a:ext cx="500380" cy="35560"/>
            </p14:xfrm>
          </p:contentPart>
        </mc:Choice>
        <mc:Fallback xmlns="">
          <p:pic>
            <p:nvPicPr>
              <p:cNvPr id="176" name="Ink 175"/>
            </p:nvPicPr>
            <p:blipFill>
              <a:blip r:embed="rId347"/>
            </p:blipFill>
            <p:spPr>
              <a:xfrm>
                <a:off x="5751830" y="6616700"/>
                <a:ext cx="50038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8" p14:bwMode="auto">
            <p14:nvContentPartPr>
              <p14:cNvPr id="177" name="Ink 176"/>
              <p14:cNvContentPartPr/>
              <p14:nvPr/>
            </p14:nvContentPartPr>
            <p14:xfrm>
              <a:off x="5868035" y="6661150"/>
              <a:ext cx="312420" cy="8890"/>
            </p14:xfrm>
          </p:contentPart>
        </mc:Choice>
        <mc:Fallback xmlns="">
          <p:pic>
            <p:nvPicPr>
              <p:cNvPr id="177" name="Ink 176"/>
            </p:nvPicPr>
            <p:blipFill>
              <a:blip r:embed="rId349"/>
            </p:blipFill>
            <p:spPr>
              <a:xfrm>
                <a:off x="5868035" y="6661150"/>
                <a:ext cx="31242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0" p14:bwMode="auto">
            <p14:nvContentPartPr>
              <p14:cNvPr id="178" name="Ink 177"/>
              <p14:cNvContentPartPr/>
              <p14:nvPr/>
            </p14:nvContentPartPr>
            <p14:xfrm>
              <a:off x="4671060" y="6670040"/>
              <a:ext cx="419735" cy="8890"/>
            </p14:xfrm>
          </p:contentPart>
        </mc:Choice>
        <mc:Fallback xmlns="">
          <p:pic>
            <p:nvPicPr>
              <p:cNvPr id="178" name="Ink 177"/>
            </p:nvPicPr>
            <p:blipFill>
              <a:blip r:embed="rId351"/>
            </p:blipFill>
            <p:spPr>
              <a:xfrm>
                <a:off x="4671060" y="6670040"/>
                <a:ext cx="4197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2" p14:bwMode="auto">
            <p14:nvContentPartPr>
              <p14:cNvPr id="179" name="Ink 178"/>
              <p14:cNvContentPartPr/>
              <p14:nvPr/>
            </p14:nvContentPartPr>
            <p14:xfrm>
              <a:off x="4760595" y="6705600"/>
              <a:ext cx="276860" cy="9525"/>
            </p14:xfrm>
          </p:contentPart>
        </mc:Choice>
        <mc:Fallback xmlns="">
          <p:pic>
            <p:nvPicPr>
              <p:cNvPr id="179" name="Ink 178"/>
            </p:nvPicPr>
            <p:blipFill>
              <a:blip r:embed="rId353"/>
            </p:blipFill>
            <p:spPr>
              <a:xfrm>
                <a:off x="4760595" y="6705600"/>
                <a:ext cx="276860" cy="952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Exemplo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il_ex1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697990"/>
            <a:ext cx="11165840" cy="828675"/>
          </a:xfrm>
          <a:prstGeom prst="rect">
            <a:avLst/>
          </a:prstGeom>
        </p:spPr>
      </p:pic>
      <p:pic>
        <p:nvPicPr>
          <p:cNvPr id="5" name="Picture 4" descr="il_ex1_fig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105" y="2526665"/>
            <a:ext cx="3362325" cy="23336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Ink 2"/>
              <p14:cNvContentPartPr/>
              <p14:nvPr/>
            </p14:nvContentPartPr>
            <p14:xfrm>
              <a:off x="6207125" y="2098040"/>
              <a:ext cx="133985" cy="26670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6207125" y="2098040"/>
                <a:ext cx="13398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Ink 5"/>
              <p14:cNvContentPartPr/>
              <p14:nvPr/>
            </p14:nvContentPartPr>
            <p14:xfrm>
              <a:off x="6198235" y="2160905"/>
              <a:ext cx="160655" cy="8890"/>
            </p14:xfrm>
          </p:contentPart>
        </mc:Choice>
        <mc:Fallback xmlns="">
          <p:pic>
            <p:nvPicPr>
              <p:cNvPr id="6" name="Ink 5"/>
            </p:nvPicPr>
            <p:blipFill>
              <a:blip r:embed="rId6"/>
            </p:blipFill>
            <p:spPr>
              <a:xfrm>
                <a:off x="6198235" y="2160905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Ink 6"/>
              <p14:cNvContentPartPr/>
              <p14:nvPr/>
            </p14:nvContentPartPr>
            <p14:xfrm>
              <a:off x="10271125" y="2115820"/>
              <a:ext cx="17780" cy="360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10271125" y="211582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Ink 7"/>
              <p14:cNvContentPartPr/>
              <p14:nvPr/>
            </p14:nvContentPartPr>
            <p14:xfrm>
              <a:off x="1312545" y="2776855"/>
              <a:ext cx="196850" cy="20510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0"/>
            </p:blipFill>
            <p:spPr>
              <a:xfrm>
                <a:off x="1312545" y="2776855"/>
                <a:ext cx="19685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Ink 8"/>
              <p14:cNvContentPartPr/>
              <p14:nvPr/>
            </p14:nvContentPartPr>
            <p14:xfrm>
              <a:off x="1330325" y="2678430"/>
              <a:ext cx="214630" cy="1778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2"/>
            </p:blipFill>
            <p:spPr>
              <a:xfrm>
                <a:off x="1330325" y="2678430"/>
                <a:ext cx="21463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Ink 9"/>
              <p14:cNvContentPartPr/>
              <p14:nvPr/>
            </p14:nvContentPartPr>
            <p14:xfrm>
              <a:off x="1473200" y="2625090"/>
              <a:ext cx="80645" cy="11620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4"/>
            </p:blipFill>
            <p:spPr>
              <a:xfrm>
                <a:off x="1473200" y="2625090"/>
                <a:ext cx="8064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Ink 10"/>
              <p14:cNvContentPartPr/>
              <p14:nvPr/>
            </p14:nvContentPartPr>
            <p14:xfrm>
              <a:off x="1518285" y="2776855"/>
              <a:ext cx="80010" cy="31242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6"/>
            </p:blipFill>
            <p:spPr>
              <a:xfrm>
                <a:off x="1518285" y="2776855"/>
                <a:ext cx="8001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Ink 11"/>
              <p14:cNvContentPartPr/>
              <p14:nvPr/>
            </p14:nvContentPartPr>
            <p14:xfrm>
              <a:off x="1696720" y="2759075"/>
              <a:ext cx="62230" cy="24130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8"/>
            </p:blipFill>
            <p:spPr>
              <a:xfrm>
                <a:off x="1696720" y="2759075"/>
                <a:ext cx="6223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Ink 12"/>
              <p14:cNvContentPartPr/>
              <p14:nvPr/>
            </p14:nvContentPartPr>
            <p14:xfrm>
              <a:off x="1643380" y="2866390"/>
              <a:ext cx="160655" cy="889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0"/>
            </p:blipFill>
            <p:spPr>
              <a:xfrm>
                <a:off x="1643380" y="2866390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Ink 13"/>
              <p14:cNvContentPartPr/>
              <p14:nvPr/>
            </p14:nvContentPartPr>
            <p14:xfrm>
              <a:off x="1892935" y="2732405"/>
              <a:ext cx="45085" cy="29464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2"/>
            </p:blipFill>
            <p:spPr>
              <a:xfrm>
                <a:off x="1892935" y="2732405"/>
                <a:ext cx="4508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Ink 14"/>
              <p14:cNvContentPartPr/>
              <p14:nvPr/>
            </p14:nvContentPartPr>
            <p14:xfrm>
              <a:off x="2054225" y="2981960"/>
              <a:ext cx="106680" cy="889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4"/>
            </p:blipFill>
            <p:spPr>
              <a:xfrm>
                <a:off x="2054225" y="2981960"/>
                <a:ext cx="1066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Ink 15"/>
              <p14:cNvContentPartPr/>
              <p14:nvPr/>
            </p14:nvContentPartPr>
            <p14:xfrm>
              <a:off x="2018030" y="2884170"/>
              <a:ext cx="152400" cy="889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6"/>
            </p:blipFill>
            <p:spPr>
              <a:xfrm>
                <a:off x="2018030" y="2884170"/>
                <a:ext cx="1524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Ink 16"/>
              <p14:cNvContentPartPr/>
              <p14:nvPr/>
            </p14:nvContentPartPr>
            <p14:xfrm>
              <a:off x="2375535" y="2803525"/>
              <a:ext cx="232410" cy="23241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8"/>
            </p:blipFill>
            <p:spPr>
              <a:xfrm>
                <a:off x="2375535" y="2803525"/>
                <a:ext cx="23241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Ink 17"/>
              <p14:cNvContentPartPr/>
              <p14:nvPr/>
            </p14:nvContentPartPr>
            <p14:xfrm>
              <a:off x="2616835" y="2866390"/>
              <a:ext cx="125095" cy="20510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0"/>
            </p:blipFill>
            <p:spPr>
              <a:xfrm>
                <a:off x="2616835" y="2866390"/>
                <a:ext cx="12509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Ink 18"/>
              <p14:cNvContentPartPr/>
              <p14:nvPr/>
            </p14:nvContentPartPr>
            <p14:xfrm>
              <a:off x="2867025" y="2794635"/>
              <a:ext cx="116205" cy="26797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2"/>
            </p:blipFill>
            <p:spPr>
              <a:xfrm>
                <a:off x="2867025" y="2794635"/>
                <a:ext cx="11620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Ink 19"/>
              <p14:cNvContentPartPr/>
              <p14:nvPr/>
            </p14:nvContentPartPr>
            <p14:xfrm>
              <a:off x="2804160" y="2910840"/>
              <a:ext cx="151765" cy="36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4"/>
            </p:blipFill>
            <p:spPr>
              <a:xfrm>
                <a:off x="2804160" y="2910840"/>
                <a:ext cx="15176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Ink 20"/>
              <p14:cNvContentPartPr/>
              <p14:nvPr/>
            </p14:nvContentPartPr>
            <p14:xfrm>
              <a:off x="3161665" y="2919730"/>
              <a:ext cx="53340" cy="16065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6"/>
            </p:blipFill>
            <p:spPr>
              <a:xfrm>
                <a:off x="3161665" y="2919730"/>
                <a:ext cx="5334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Ink 21"/>
              <p14:cNvContentPartPr/>
              <p14:nvPr/>
            </p14:nvContentPartPr>
            <p14:xfrm>
              <a:off x="3206115" y="2785745"/>
              <a:ext cx="26670" cy="2667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8"/>
            </p:blipFill>
            <p:spPr>
              <a:xfrm>
                <a:off x="3206115" y="2785745"/>
                <a:ext cx="266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Ink 22"/>
              <p14:cNvContentPartPr/>
              <p14:nvPr/>
            </p14:nvContentPartPr>
            <p14:xfrm>
              <a:off x="3126105" y="2678430"/>
              <a:ext cx="169545" cy="8953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0"/>
            </p:blipFill>
            <p:spPr>
              <a:xfrm>
                <a:off x="3126105" y="2678430"/>
                <a:ext cx="16954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Ink 23"/>
              <p14:cNvContentPartPr/>
              <p14:nvPr/>
            </p14:nvContentPartPr>
            <p14:xfrm>
              <a:off x="3429635" y="3027045"/>
              <a:ext cx="196215" cy="1778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2"/>
            </p:blipFill>
            <p:spPr>
              <a:xfrm>
                <a:off x="3429635" y="3027045"/>
                <a:ext cx="1962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Ink 24"/>
              <p14:cNvContentPartPr/>
              <p14:nvPr/>
            </p14:nvContentPartPr>
            <p14:xfrm>
              <a:off x="3554730" y="2955290"/>
              <a:ext cx="26670" cy="18796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4"/>
            </p:blipFill>
            <p:spPr>
              <a:xfrm>
                <a:off x="3554730" y="2955290"/>
                <a:ext cx="2667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Ink 25"/>
              <p14:cNvContentPartPr/>
              <p14:nvPr/>
            </p14:nvContentPartPr>
            <p14:xfrm>
              <a:off x="3796030" y="2847975"/>
              <a:ext cx="187325" cy="23241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6"/>
            </p:blipFill>
            <p:spPr>
              <a:xfrm>
                <a:off x="3796030" y="2847975"/>
                <a:ext cx="18732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Ink 26"/>
              <p14:cNvContentPartPr/>
              <p14:nvPr/>
            </p14:nvContentPartPr>
            <p14:xfrm>
              <a:off x="3983355" y="2955290"/>
              <a:ext cx="267970" cy="12509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8"/>
            </p:blipFill>
            <p:spPr>
              <a:xfrm>
                <a:off x="3983355" y="2955290"/>
                <a:ext cx="26797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Ink 27"/>
              <p14:cNvContentPartPr/>
              <p14:nvPr/>
            </p14:nvContentPartPr>
            <p14:xfrm>
              <a:off x="4394200" y="2812415"/>
              <a:ext cx="62230" cy="27686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0"/>
            </p:blipFill>
            <p:spPr>
              <a:xfrm>
                <a:off x="4394200" y="2812415"/>
                <a:ext cx="6223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Ink 28"/>
              <p14:cNvContentPartPr/>
              <p14:nvPr/>
            </p14:nvContentPartPr>
            <p14:xfrm>
              <a:off x="4313555" y="2928620"/>
              <a:ext cx="196850" cy="36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2"/>
            </p:blipFill>
            <p:spPr>
              <a:xfrm>
                <a:off x="4313555" y="2928620"/>
                <a:ext cx="1968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Ink 29"/>
              <p14:cNvContentPartPr/>
              <p14:nvPr/>
            </p14:nvContentPartPr>
            <p14:xfrm>
              <a:off x="4581525" y="2901950"/>
              <a:ext cx="321945" cy="54483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4"/>
            </p:blipFill>
            <p:spPr>
              <a:xfrm>
                <a:off x="4581525" y="2901950"/>
                <a:ext cx="321945" cy="544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Ink 30"/>
              <p14:cNvContentPartPr/>
              <p14:nvPr/>
            </p14:nvContentPartPr>
            <p14:xfrm>
              <a:off x="4769485" y="2803525"/>
              <a:ext cx="26670" cy="889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6"/>
            </p:blipFill>
            <p:spPr>
              <a:xfrm>
                <a:off x="4769485" y="280352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Ink 31"/>
              <p14:cNvContentPartPr/>
              <p14:nvPr/>
            </p14:nvContentPartPr>
            <p14:xfrm>
              <a:off x="4733290" y="2616200"/>
              <a:ext cx="170180" cy="10731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8"/>
            </p:blipFill>
            <p:spPr>
              <a:xfrm>
                <a:off x="4733290" y="2616200"/>
                <a:ext cx="17018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Ink 32"/>
              <p14:cNvContentPartPr/>
              <p14:nvPr/>
            </p14:nvContentPartPr>
            <p14:xfrm>
              <a:off x="6100445" y="2893060"/>
              <a:ext cx="88900" cy="27686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0"/>
            </p:blipFill>
            <p:spPr>
              <a:xfrm>
                <a:off x="6100445" y="2893060"/>
                <a:ext cx="8890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Ink 33"/>
              <p14:cNvContentPartPr/>
              <p14:nvPr/>
            </p14:nvContentPartPr>
            <p14:xfrm>
              <a:off x="6037580" y="3018155"/>
              <a:ext cx="214630" cy="889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2"/>
            </p:blipFill>
            <p:spPr>
              <a:xfrm>
                <a:off x="6037580" y="3018155"/>
                <a:ext cx="21463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Ink 34"/>
              <p14:cNvContentPartPr/>
              <p14:nvPr/>
            </p14:nvContentPartPr>
            <p14:xfrm>
              <a:off x="5841365" y="3000375"/>
              <a:ext cx="169545" cy="25844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4"/>
            </p:blipFill>
            <p:spPr>
              <a:xfrm>
                <a:off x="5841365" y="3000375"/>
                <a:ext cx="169545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Ink 35"/>
              <p14:cNvContentPartPr/>
              <p14:nvPr/>
            </p14:nvContentPartPr>
            <p14:xfrm>
              <a:off x="5787390" y="3152140"/>
              <a:ext cx="169545" cy="13398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6"/>
            </p:blipFill>
            <p:spPr>
              <a:xfrm>
                <a:off x="5787390" y="3152140"/>
                <a:ext cx="16954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Ink 36"/>
              <p14:cNvContentPartPr/>
              <p14:nvPr/>
            </p14:nvContentPartPr>
            <p14:xfrm>
              <a:off x="6350000" y="2973070"/>
              <a:ext cx="161290" cy="25019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8"/>
            </p:blipFill>
            <p:spPr>
              <a:xfrm>
                <a:off x="6350000" y="2973070"/>
                <a:ext cx="16129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Ink 37"/>
              <p14:cNvContentPartPr/>
              <p14:nvPr/>
            </p14:nvContentPartPr>
            <p14:xfrm>
              <a:off x="6305550" y="3169920"/>
              <a:ext cx="116205" cy="8890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0"/>
            </p:blipFill>
            <p:spPr>
              <a:xfrm>
                <a:off x="6305550" y="3169920"/>
                <a:ext cx="11620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Ink 38"/>
              <p14:cNvContentPartPr/>
              <p14:nvPr/>
            </p14:nvContentPartPr>
            <p14:xfrm>
              <a:off x="7743825" y="2133600"/>
              <a:ext cx="901700" cy="3619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2"/>
            </p:blipFill>
            <p:spPr>
              <a:xfrm>
                <a:off x="7743825" y="2133600"/>
                <a:ext cx="90170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Ink 39"/>
              <p14:cNvContentPartPr/>
              <p14:nvPr/>
            </p14:nvContentPartPr>
            <p14:xfrm>
              <a:off x="5510530" y="3044825"/>
              <a:ext cx="196850" cy="16065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4"/>
            </p:blipFill>
            <p:spPr>
              <a:xfrm>
                <a:off x="5510530" y="3044825"/>
                <a:ext cx="19685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Ink 40"/>
              <p14:cNvContentPartPr/>
              <p14:nvPr/>
            </p14:nvContentPartPr>
            <p14:xfrm>
              <a:off x="6635750" y="3018155"/>
              <a:ext cx="36195" cy="20510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6"/>
            </p:blipFill>
            <p:spPr>
              <a:xfrm>
                <a:off x="6635750" y="3018155"/>
                <a:ext cx="3619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Ink 41"/>
              <p14:cNvContentPartPr/>
              <p14:nvPr/>
            </p14:nvContentPartPr>
            <p14:xfrm>
              <a:off x="6760845" y="3027045"/>
              <a:ext cx="18415" cy="20510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8"/>
            </p:blipFill>
            <p:spPr>
              <a:xfrm>
                <a:off x="6760845" y="3027045"/>
                <a:ext cx="1841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Ink 42"/>
              <p14:cNvContentPartPr/>
              <p14:nvPr/>
            </p14:nvContentPartPr>
            <p14:xfrm>
              <a:off x="6537960" y="3044825"/>
              <a:ext cx="330200" cy="889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0"/>
            </p:blipFill>
            <p:spPr>
              <a:xfrm>
                <a:off x="6537960" y="3044825"/>
                <a:ext cx="3302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4" name="Ink 43"/>
              <p14:cNvContentPartPr/>
              <p14:nvPr/>
            </p14:nvContentPartPr>
            <p14:xfrm>
              <a:off x="10288905" y="2803525"/>
              <a:ext cx="1313180" cy="50038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2"/>
            </p:blipFill>
            <p:spPr>
              <a:xfrm>
                <a:off x="10288905" y="2803525"/>
                <a:ext cx="1313180" cy="500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5" name="Ink 44"/>
              <p14:cNvContentPartPr/>
              <p14:nvPr/>
            </p14:nvContentPartPr>
            <p14:xfrm>
              <a:off x="2205990" y="3330575"/>
              <a:ext cx="2786380" cy="20510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4"/>
            </p:blipFill>
            <p:spPr>
              <a:xfrm>
                <a:off x="2205990" y="3330575"/>
                <a:ext cx="278638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6" name="Ink 45"/>
              <p14:cNvContentPartPr/>
              <p14:nvPr/>
            </p14:nvContentPartPr>
            <p14:xfrm>
              <a:off x="11066145" y="2455545"/>
              <a:ext cx="53975" cy="37465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6"/>
            </p:blipFill>
            <p:spPr>
              <a:xfrm>
                <a:off x="11066145" y="2455545"/>
                <a:ext cx="53975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7" name="Ink 46"/>
              <p14:cNvContentPartPr/>
              <p14:nvPr/>
            </p14:nvContentPartPr>
            <p14:xfrm>
              <a:off x="11021695" y="2696210"/>
              <a:ext cx="178435" cy="10731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8"/>
            </p:blipFill>
            <p:spPr>
              <a:xfrm>
                <a:off x="11021695" y="2696210"/>
                <a:ext cx="17843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8" name="Ink 47"/>
              <p14:cNvContentPartPr/>
              <p14:nvPr/>
            </p14:nvContentPartPr>
            <p14:xfrm>
              <a:off x="10556875" y="2625090"/>
              <a:ext cx="107315" cy="12509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0"/>
            </p:blipFill>
            <p:spPr>
              <a:xfrm>
                <a:off x="10556875" y="2625090"/>
                <a:ext cx="10731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9" name="Ink 48"/>
              <p14:cNvContentPartPr/>
              <p14:nvPr/>
            </p14:nvContentPartPr>
            <p14:xfrm>
              <a:off x="2304415" y="3161030"/>
              <a:ext cx="758825" cy="9779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2"/>
            </p:blipFill>
            <p:spPr>
              <a:xfrm>
                <a:off x="2304415" y="3161030"/>
                <a:ext cx="75882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0" name="Ink 49"/>
              <p14:cNvContentPartPr/>
              <p14:nvPr/>
            </p14:nvContentPartPr>
            <p14:xfrm>
              <a:off x="2599055" y="3410585"/>
              <a:ext cx="196215" cy="17907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4"/>
            </p:blipFill>
            <p:spPr>
              <a:xfrm>
                <a:off x="2599055" y="3410585"/>
                <a:ext cx="19621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1" name="Ink 50"/>
              <p14:cNvContentPartPr/>
              <p14:nvPr/>
            </p14:nvContentPartPr>
            <p14:xfrm>
              <a:off x="3724275" y="3196590"/>
              <a:ext cx="759460" cy="5334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6"/>
            </p:blipFill>
            <p:spPr>
              <a:xfrm>
                <a:off x="3724275" y="3196590"/>
                <a:ext cx="75946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2" name="Ink 51"/>
              <p14:cNvContentPartPr/>
              <p14:nvPr/>
            </p14:nvContentPartPr>
            <p14:xfrm>
              <a:off x="4010025" y="3375025"/>
              <a:ext cx="276860" cy="35750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8"/>
            </p:blipFill>
            <p:spPr>
              <a:xfrm>
                <a:off x="4010025" y="3375025"/>
                <a:ext cx="276860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3" name="Ink 52"/>
              <p14:cNvContentPartPr/>
              <p14:nvPr/>
            </p14:nvContentPartPr>
            <p14:xfrm>
              <a:off x="1303655" y="3848100"/>
              <a:ext cx="151765" cy="19685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0"/>
            </p:blipFill>
            <p:spPr>
              <a:xfrm>
                <a:off x="1303655" y="3848100"/>
                <a:ext cx="15176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4" name="Ink 53"/>
              <p14:cNvContentPartPr/>
              <p14:nvPr/>
            </p14:nvContentPartPr>
            <p14:xfrm>
              <a:off x="1500505" y="3705225"/>
              <a:ext cx="80010" cy="11620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2"/>
            </p:blipFill>
            <p:spPr>
              <a:xfrm>
                <a:off x="1500505" y="3705225"/>
                <a:ext cx="8001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5" name="Ink 54"/>
              <p14:cNvContentPartPr/>
              <p14:nvPr/>
            </p14:nvContentPartPr>
            <p14:xfrm>
              <a:off x="1178560" y="3705225"/>
              <a:ext cx="285750" cy="18415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4"/>
            </p:blipFill>
            <p:spPr>
              <a:xfrm>
                <a:off x="1178560" y="3705225"/>
                <a:ext cx="285750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6" name="Ink 55"/>
              <p14:cNvContentPartPr/>
              <p14:nvPr/>
            </p14:nvContentPartPr>
            <p14:xfrm>
              <a:off x="1357630" y="3642995"/>
              <a:ext cx="88900" cy="116205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6"/>
            </p:blipFill>
            <p:spPr>
              <a:xfrm>
                <a:off x="1357630" y="3642995"/>
                <a:ext cx="8890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7" name="Ink 56"/>
              <p14:cNvContentPartPr/>
              <p14:nvPr/>
            </p14:nvContentPartPr>
            <p14:xfrm>
              <a:off x="1634490" y="3990975"/>
              <a:ext cx="160655" cy="952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8"/>
            </p:blipFill>
            <p:spPr>
              <a:xfrm>
                <a:off x="1634490" y="3990975"/>
                <a:ext cx="16065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8" name="Ink 57"/>
              <p14:cNvContentPartPr/>
              <p14:nvPr/>
            </p14:nvContentPartPr>
            <p14:xfrm>
              <a:off x="1678940" y="3937635"/>
              <a:ext cx="151765" cy="889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0"/>
            </p:blipFill>
            <p:spPr>
              <a:xfrm>
                <a:off x="1678940" y="3937635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59" name="Ink 58"/>
              <p14:cNvContentPartPr/>
              <p14:nvPr/>
            </p14:nvContentPartPr>
            <p14:xfrm>
              <a:off x="1991360" y="3964305"/>
              <a:ext cx="125095" cy="889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2"/>
            </p:blipFill>
            <p:spPr>
              <a:xfrm>
                <a:off x="1991360" y="3964305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0" name="Ink 59"/>
              <p14:cNvContentPartPr/>
              <p14:nvPr/>
            </p14:nvContentPartPr>
            <p14:xfrm>
              <a:off x="2259330" y="3875405"/>
              <a:ext cx="169545" cy="16954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4"/>
            </p:blipFill>
            <p:spPr>
              <a:xfrm>
                <a:off x="2259330" y="3875405"/>
                <a:ext cx="16954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1" name="Ink 60"/>
              <p14:cNvContentPartPr/>
              <p14:nvPr/>
            </p14:nvContentPartPr>
            <p14:xfrm>
              <a:off x="2465070" y="3946525"/>
              <a:ext cx="321310" cy="107315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6"/>
            </p:blipFill>
            <p:spPr>
              <a:xfrm>
                <a:off x="2465070" y="3946525"/>
                <a:ext cx="32131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2" name="Ink 61"/>
              <p14:cNvContentPartPr/>
              <p14:nvPr/>
            </p14:nvContentPartPr>
            <p14:xfrm>
              <a:off x="2902585" y="3803650"/>
              <a:ext cx="89535" cy="28575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8"/>
            </p:blipFill>
            <p:spPr>
              <a:xfrm>
                <a:off x="2902585" y="3803650"/>
                <a:ext cx="8953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3" name="Ink 62"/>
              <p14:cNvContentPartPr/>
              <p14:nvPr/>
            </p14:nvContentPartPr>
            <p14:xfrm>
              <a:off x="2804160" y="3910965"/>
              <a:ext cx="214630" cy="36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0"/>
            </p:blipFill>
            <p:spPr>
              <a:xfrm>
                <a:off x="2804160" y="3910965"/>
                <a:ext cx="21463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4" name="Ink 63"/>
              <p14:cNvContentPartPr/>
              <p14:nvPr/>
            </p14:nvContentPartPr>
            <p14:xfrm>
              <a:off x="3304540" y="3955415"/>
              <a:ext cx="44450" cy="142875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2"/>
            </p:blipFill>
            <p:spPr>
              <a:xfrm>
                <a:off x="3304540" y="3955415"/>
                <a:ext cx="4445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5" name="Ink 64"/>
              <p14:cNvContentPartPr/>
              <p14:nvPr/>
            </p14:nvContentPartPr>
            <p14:xfrm>
              <a:off x="3384550" y="3866515"/>
              <a:ext cx="27305" cy="889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4"/>
            </p:blipFill>
            <p:spPr>
              <a:xfrm>
                <a:off x="3384550" y="3866515"/>
                <a:ext cx="273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6" name="Ink 65"/>
              <p14:cNvContentPartPr/>
              <p14:nvPr/>
            </p14:nvContentPartPr>
            <p14:xfrm>
              <a:off x="3331210" y="3750310"/>
              <a:ext cx="116205" cy="8001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6"/>
            </p:blipFill>
            <p:spPr>
              <a:xfrm>
                <a:off x="3331210" y="3750310"/>
                <a:ext cx="11620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7" name="Ink 66"/>
              <p14:cNvContentPartPr/>
              <p14:nvPr/>
            </p14:nvContentPartPr>
            <p14:xfrm>
              <a:off x="3616960" y="4044950"/>
              <a:ext cx="187960" cy="889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8"/>
            </p:blipFill>
            <p:spPr>
              <a:xfrm>
                <a:off x="3616960" y="4044950"/>
                <a:ext cx="1879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68" name="Ink 67"/>
              <p14:cNvContentPartPr/>
              <p14:nvPr/>
            </p14:nvContentPartPr>
            <p14:xfrm>
              <a:off x="3733165" y="3955415"/>
              <a:ext cx="35560" cy="169545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0"/>
            </p:blipFill>
            <p:spPr>
              <a:xfrm>
                <a:off x="3733165" y="3955415"/>
                <a:ext cx="3556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69" name="Ink 68"/>
              <p14:cNvContentPartPr/>
              <p14:nvPr/>
            </p14:nvContentPartPr>
            <p14:xfrm>
              <a:off x="3965575" y="3937635"/>
              <a:ext cx="259080" cy="223520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2"/>
            </p:blipFill>
            <p:spPr>
              <a:xfrm>
                <a:off x="3965575" y="3937635"/>
                <a:ext cx="25908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0" name="Ink 69"/>
              <p14:cNvContentPartPr/>
              <p14:nvPr/>
            </p14:nvContentPartPr>
            <p14:xfrm>
              <a:off x="4242435" y="3990975"/>
              <a:ext cx="88900" cy="17018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4"/>
            </p:blipFill>
            <p:spPr>
              <a:xfrm>
                <a:off x="4242435" y="3990975"/>
                <a:ext cx="88900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1" name="Ink 70"/>
              <p14:cNvContentPartPr/>
              <p14:nvPr/>
            </p14:nvContentPartPr>
            <p14:xfrm>
              <a:off x="4447540" y="3946525"/>
              <a:ext cx="71755" cy="25019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6"/>
            </p:blipFill>
            <p:spPr>
              <a:xfrm>
                <a:off x="4447540" y="3946525"/>
                <a:ext cx="7175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2" name="Ink 71"/>
              <p14:cNvContentPartPr/>
              <p14:nvPr/>
            </p14:nvContentPartPr>
            <p14:xfrm>
              <a:off x="4394200" y="4044950"/>
              <a:ext cx="142875" cy="889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8"/>
            </p:blipFill>
            <p:spPr>
              <a:xfrm>
                <a:off x="4394200" y="4044950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3" name="Ink 72"/>
              <p14:cNvContentPartPr/>
              <p14:nvPr/>
            </p14:nvContentPartPr>
            <p14:xfrm>
              <a:off x="4715510" y="4036060"/>
              <a:ext cx="179070" cy="374650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0"/>
            </p:blipFill>
            <p:spPr>
              <a:xfrm>
                <a:off x="4715510" y="4036060"/>
                <a:ext cx="17907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4" name="Ink 73"/>
              <p14:cNvContentPartPr/>
              <p14:nvPr/>
            </p14:nvContentPartPr>
            <p14:xfrm>
              <a:off x="4867275" y="3910965"/>
              <a:ext cx="27305" cy="8890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2"/>
            </p:blipFill>
            <p:spPr>
              <a:xfrm>
                <a:off x="4867275" y="3910965"/>
                <a:ext cx="273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5" name="Ink 74"/>
              <p14:cNvContentPartPr/>
              <p14:nvPr/>
            </p14:nvContentPartPr>
            <p14:xfrm>
              <a:off x="4822825" y="3768090"/>
              <a:ext cx="89535" cy="62230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4"/>
            </p:blipFill>
            <p:spPr>
              <a:xfrm>
                <a:off x="4822825" y="3768090"/>
                <a:ext cx="8953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6" name="Ink 75"/>
              <p14:cNvContentPartPr/>
              <p14:nvPr/>
            </p14:nvContentPartPr>
            <p14:xfrm>
              <a:off x="5144135" y="4143375"/>
              <a:ext cx="250190" cy="1778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6"/>
            </p:blipFill>
            <p:spPr>
              <a:xfrm>
                <a:off x="5144135" y="4143375"/>
                <a:ext cx="25019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77" name="Ink 76"/>
              <p14:cNvContentPartPr/>
              <p14:nvPr/>
            </p14:nvContentPartPr>
            <p14:xfrm>
              <a:off x="5153660" y="4062730"/>
              <a:ext cx="258445" cy="116205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8"/>
            </p:blipFill>
            <p:spPr>
              <a:xfrm>
                <a:off x="5153660" y="4062730"/>
                <a:ext cx="25844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78" name="Ink 77"/>
              <p14:cNvContentPartPr/>
              <p14:nvPr/>
            </p14:nvContentPartPr>
            <p14:xfrm>
              <a:off x="5662295" y="3893185"/>
              <a:ext cx="27305" cy="33909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0"/>
            </p:blipFill>
            <p:spPr>
              <a:xfrm>
                <a:off x="5662295" y="3893185"/>
                <a:ext cx="2730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79" name="Ink 78"/>
              <p14:cNvContentPartPr/>
              <p14:nvPr/>
            </p14:nvContentPartPr>
            <p14:xfrm>
              <a:off x="5778500" y="3973195"/>
              <a:ext cx="178435" cy="142875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2"/>
            </p:blipFill>
            <p:spPr>
              <a:xfrm>
                <a:off x="5778500" y="3973195"/>
                <a:ext cx="17843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80" name="Ink 79"/>
              <p14:cNvContentPartPr/>
              <p14:nvPr/>
            </p14:nvContentPartPr>
            <p14:xfrm>
              <a:off x="5975350" y="3857625"/>
              <a:ext cx="80010" cy="80010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4"/>
            </p:blipFill>
            <p:spPr>
              <a:xfrm>
                <a:off x="5975350" y="3857625"/>
                <a:ext cx="8001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81" name="Ink 80"/>
              <p14:cNvContentPartPr/>
              <p14:nvPr/>
            </p14:nvContentPartPr>
            <p14:xfrm>
              <a:off x="6073140" y="3821430"/>
              <a:ext cx="53975" cy="437515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6"/>
            </p:blipFill>
            <p:spPr>
              <a:xfrm>
                <a:off x="6073140" y="3821430"/>
                <a:ext cx="53975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2" name="Ink 81"/>
              <p14:cNvContentPartPr/>
              <p14:nvPr/>
            </p14:nvContentPartPr>
            <p14:xfrm>
              <a:off x="5742940" y="3857625"/>
              <a:ext cx="142875" cy="2667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8"/>
            </p:blipFill>
            <p:spPr>
              <a:xfrm>
                <a:off x="5742940" y="3857625"/>
                <a:ext cx="14287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3" name="Ink 82"/>
              <p14:cNvContentPartPr/>
              <p14:nvPr/>
            </p14:nvContentPartPr>
            <p14:xfrm>
              <a:off x="5832475" y="3821430"/>
              <a:ext cx="62230" cy="151765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60"/>
            </p:blipFill>
            <p:spPr>
              <a:xfrm>
                <a:off x="5832475" y="3821430"/>
                <a:ext cx="6223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4" name="Ink 83"/>
              <p14:cNvContentPartPr/>
              <p14:nvPr/>
            </p14:nvContentPartPr>
            <p14:xfrm>
              <a:off x="6234430" y="4107180"/>
              <a:ext cx="88900" cy="26670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2"/>
            </p:blipFill>
            <p:spPr>
              <a:xfrm>
                <a:off x="6234430" y="4107180"/>
                <a:ext cx="8890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5" name="Ink 84"/>
              <p14:cNvContentPartPr/>
              <p14:nvPr/>
            </p14:nvContentPartPr>
            <p14:xfrm>
              <a:off x="6224905" y="4062730"/>
              <a:ext cx="116205" cy="8890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4"/>
            </p:blipFill>
            <p:spPr>
              <a:xfrm>
                <a:off x="6224905" y="4062730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86" name="Ink 85"/>
              <p14:cNvContentPartPr/>
              <p14:nvPr/>
            </p14:nvContentPartPr>
            <p14:xfrm>
              <a:off x="6502400" y="3928745"/>
              <a:ext cx="133350" cy="214630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6"/>
            </p:blipFill>
            <p:spPr>
              <a:xfrm>
                <a:off x="6502400" y="3928745"/>
                <a:ext cx="13335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87" name="Ink 86"/>
              <p14:cNvContentPartPr/>
              <p14:nvPr/>
            </p14:nvContentPartPr>
            <p14:xfrm>
              <a:off x="669290" y="4330700"/>
              <a:ext cx="286385" cy="464185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8"/>
            </p:blipFill>
            <p:spPr>
              <a:xfrm>
                <a:off x="669290" y="4330700"/>
                <a:ext cx="286385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88" name="Ink 87"/>
              <p14:cNvContentPartPr/>
              <p14:nvPr/>
            </p14:nvContentPartPr>
            <p14:xfrm>
              <a:off x="1009015" y="4553585"/>
              <a:ext cx="71120" cy="196850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70"/>
            </p:blipFill>
            <p:spPr>
              <a:xfrm>
                <a:off x="1009015" y="4553585"/>
                <a:ext cx="7112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89" name="Ink 88"/>
              <p14:cNvContentPartPr/>
              <p14:nvPr/>
            </p14:nvContentPartPr>
            <p14:xfrm>
              <a:off x="1107440" y="4607560"/>
              <a:ext cx="142875" cy="125095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2"/>
            </p:blipFill>
            <p:spPr>
              <a:xfrm>
                <a:off x="1107440" y="4607560"/>
                <a:ext cx="14287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90" name="Ink 89"/>
              <p14:cNvContentPartPr/>
              <p14:nvPr/>
            </p14:nvContentPartPr>
            <p14:xfrm>
              <a:off x="1268095" y="4669790"/>
              <a:ext cx="71120" cy="125095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4"/>
            </p:blipFill>
            <p:spPr>
              <a:xfrm>
                <a:off x="1268095" y="4669790"/>
                <a:ext cx="7112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91" name="Ink 90"/>
              <p14:cNvContentPartPr/>
              <p14:nvPr/>
            </p14:nvContentPartPr>
            <p14:xfrm>
              <a:off x="1321435" y="4580890"/>
              <a:ext cx="170180" cy="339090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6"/>
            </p:blipFill>
            <p:spPr>
              <a:xfrm>
                <a:off x="1321435" y="4580890"/>
                <a:ext cx="17018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92" name="Ink 91"/>
              <p14:cNvContentPartPr/>
              <p14:nvPr/>
            </p14:nvContentPartPr>
            <p14:xfrm>
              <a:off x="1518285" y="4509135"/>
              <a:ext cx="62230" cy="312420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8"/>
            </p:blipFill>
            <p:spPr>
              <a:xfrm>
                <a:off x="1518285" y="4509135"/>
                <a:ext cx="6223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93" name="Ink 92"/>
              <p14:cNvContentPartPr/>
              <p14:nvPr/>
            </p14:nvContentPartPr>
            <p14:xfrm>
              <a:off x="732155" y="4572000"/>
              <a:ext cx="133985" cy="8890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80"/>
            </p:blipFill>
            <p:spPr>
              <a:xfrm>
                <a:off x="732155" y="4572000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94" name="Ink 93"/>
              <p14:cNvContentPartPr/>
              <p14:nvPr/>
            </p14:nvContentPartPr>
            <p14:xfrm>
              <a:off x="1786255" y="4732655"/>
              <a:ext cx="97790" cy="8890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2"/>
            </p:blipFill>
            <p:spPr>
              <a:xfrm>
                <a:off x="1786255" y="4732655"/>
                <a:ext cx="9779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95" name="Ink 94"/>
              <p14:cNvContentPartPr/>
              <p14:nvPr/>
            </p14:nvContentPartPr>
            <p14:xfrm>
              <a:off x="1795145" y="4660900"/>
              <a:ext cx="133985" cy="17780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4"/>
            </p:blipFill>
            <p:spPr>
              <a:xfrm>
                <a:off x="1795145" y="4660900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96" name="Ink 95"/>
              <p14:cNvContentPartPr/>
              <p14:nvPr/>
            </p14:nvContentPartPr>
            <p14:xfrm>
              <a:off x="2170430" y="4553585"/>
              <a:ext cx="205105" cy="196850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6"/>
            </p:blipFill>
            <p:spPr>
              <a:xfrm>
                <a:off x="2170430" y="4553585"/>
                <a:ext cx="20510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97" name="Ink 96"/>
              <p14:cNvContentPartPr/>
              <p14:nvPr/>
            </p14:nvContentPartPr>
            <p14:xfrm>
              <a:off x="2491740" y="4660900"/>
              <a:ext cx="142875" cy="26670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8"/>
            </p:blipFill>
            <p:spPr>
              <a:xfrm>
                <a:off x="2491740" y="4660900"/>
                <a:ext cx="14287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98" name="Ink 97"/>
              <p14:cNvContentPartPr/>
              <p14:nvPr/>
            </p14:nvContentPartPr>
            <p14:xfrm>
              <a:off x="2553970" y="4580890"/>
              <a:ext cx="36195" cy="187325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90"/>
            </p:blipFill>
            <p:spPr>
              <a:xfrm>
                <a:off x="2553970" y="4580890"/>
                <a:ext cx="3619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99" name="Ink 98"/>
              <p14:cNvContentPartPr/>
              <p14:nvPr/>
            </p14:nvContentPartPr>
            <p14:xfrm>
              <a:off x="2786380" y="4625340"/>
              <a:ext cx="223520" cy="160655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2"/>
            </p:blipFill>
            <p:spPr>
              <a:xfrm>
                <a:off x="2786380" y="4625340"/>
                <a:ext cx="22352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00" name="Ink 99"/>
              <p14:cNvContentPartPr/>
              <p14:nvPr/>
            </p14:nvContentPartPr>
            <p14:xfrm>
              <a:off x="2964815" y="4438015"/>
              <a:ext cx="80645" cy="151765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4"/>
            </p:blipFill>
            <p:spPr>
              <a:xfrm>
                <a:off x="2964815" y="4438015"/>
                <a:ext cx="8064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01" name="Ink 100"/>
              <p14:cNvContentPartPr/>
              <p14:nvPr/>
            </p14:nvContentPartPr>
            <p14:xfrm>
              <a:off x="3072130" y="4607560"/>
              <a:ext cx="312420" cy="437515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6"/>
            </p:blipFill>
            <p:spPr>
              <a:xfrm>
                <a:off x="3072130" y="4607560"/>
                <a:ext cx="31242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02" name="Ink 101"/>
              <p14:cNvContentPartPr/>
              <p14:nvPr/>
            </p14:nvContentPartPr>
            <p14:xfrm>
              <a:off x="2929255" y="4438015"/>
              <a:ext cx="116205" cy="187325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8"/>
            </p:blipFill>
            <p:spPr>
              <a:xfrm>
                <a:off x="2929255" y="4438015"/>
                <a:ext cx="11620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03" name="Ink 102"/>
              <p14:cNvContentPartPr/>
              <p14:nvPr/>
            </p14:nvContentPartPr>
            <p14:xfrm>
              <a:off x="3581400" y="4812665"/>
              <a:ext cx="151765" cy="8890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200"/>
            </p:blipFill>
            <p:spPr>
              <a:xfrm>
                <a:off x="3581400" y="4812665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04" name="Ink 103"/>
              <p14:cNvContentPartPr/>
              <p14:nvPr/>
            </p14:nvContentPartPr>
            <p14:xfrm>
              <a:off x="3625850" y="4750435"/>
              <a:ext cx="133985" cy="26670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2"/>
            </p:blipFill>
            <p:spPr>
              <a:xfrm>
                <a:off x="3625850" y="4750435"/>
                <a:ext cx="13398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05" name="Ink 104"/>
              <p14:cNvContentPartPr/>
              <p14:nvPr/>
            </p14:nvContentPartPr>
            <p14:xfrm>
              <a:off x="3911600" y="4660900"/>
              <a:ext cx="152400" cy="21463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4"/>
            </p:blipFill>
            <p:spPr>
              <a:xfrm>
                <a:off x="3911600" y="4660900"/>
                <a:ext cx="15240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106" name="Ink 105"/>
              <p14:cNvContentPartPr/>
              <p14:nvPr/>
            </p14:nvContentPartPr>
            <p14:xfrm>
              <a:off x="4179570" y="4821555"/>
              <a:ext cx="179070" cy="17780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6"/>
            </p:blipFill>
            <p:spPr>
              <a:xfrm>
                <a:off x="4179570" y="4821555"/>
                <a:ext cx="1790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107" name="Ink 106"/>
              <p14:cNvContentPartPr/>
              <p14:nvPr/>
            </p14:nvContentPartPr>
            <p14:xfrm>
              <a:off x="4295775" y="4741545"/>
              <a:ext cx="8890" cy="160655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8"/>
            </p:blipFill>
            <p:spPr>
              <a:xfrm>
                <a:off x="4295775" y="4741545"/>
                <a:ext cx="889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108" name="Ink 107"/>
              <p14:cNvContentPartPr/>
              <p14:nvPr/>
            </p14:nvContentPartPr>
            <p14:xfrm>
              <a:off x="4662170" y="4616450"/>
              <a:ext cx="116205" cy="535940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10"/>
            </p:blipFill>
            <p:spPr>
              <a:xfrm>
                <a:off x="4662170" y="4616450"/>
                <a:ext cx="116205" cy="535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1" p14:bwMode="auto">
            <p14:nvContentPartPr>
              <p14:cNvPr id="109" name="Ink 108"/>
              <p14:cNvContentPartPr/>
              <p14:nvPr/>
            </p14:nvContentPartPr>
            <p14:xfrm>
              <a:off x="4858385" y="4777105"/>
              <a:ext cx="142875" cy="187325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2"/>
            </p:blipFill>
            <p:spPr>
              <a:xfrm>
                <a:off x="4858385" y="4777105"/>
                <a:ext cx="14287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3" p14:bwMode="auto">
            <p14:nvContentPartPr>
              <p14:cNvPr id="110" name="Ink 109"/>
              <p14:cNvContentPartPr/>
              <p14:nvPr/>
            </p14:nvContentPartPr>
            <p14:xfrm>
              <a:off x="5046345" y="4839335"/>
              <a:ext cx="97790" cy="142875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4"/>
            </p:blipFill>
            <p:spPr>
              <a:xfrm>
                <a:off x="5046345" y="4839335"/>
                <a:ext cx="9779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5" p14:bwMode="auto">
            <p14:nvContentPartPr>
              <p14:cNvPr id="111" name="Ink 110"/>
              <p14:cNvContentPartPr/>
              <p14:nvPr/>
            </p14:nvContentPartPr>
            <p14:xfrm>
              <a:off x="5251450" y="4723765"/>
              <a:ext cx="53975" cy="222885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6"/>
            </p:blipFill>
            <p:spPr>
              <a:xfrm>
                <a:off x="5251450" y="4723765"/>
                <a:ext cx="5397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7" p14:bwMode="auto">
            <p14:nvContentPartPr>
              <p14:cNvPr id="112" name="Ink 111"/>
              <p14:cNvContentPartPr/>
              <p14:nvPr/>
            </p14:nvContentPartPr>
            <p14:xfrm>
              <a:off x="5162550" y="4812665"/>
              <a:ext cx="160655" cy="8890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8"/>
            </p:blipFill>
            <p:spPr>
              <a:xfrm>
                <a:off x="5162550" y="4812665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9" p14:bwMode="auto">
            <p14:nvContentPartPr>
              <p14:cNvPr id="113" name="Ink 112"/>
              <p14:cNvContentPartPr/>
              <p14:nvPr/>
            </p14:nvContentPartPr>
            <p14:xfrm>
              <a:off x="5439410" y="4625340"/>
              <a:ext cx="80010" cy="464185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20"/>
            </p:blipFill>
            <p:spPr>
              <a:xfrm>
                <a:off x="5439410" y="4625340"/>
                <a:ext cx="80010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1" p14:bwMode="auto">
            <p14:nvContentPartPr>
              <p14:cNvPr id="114" name="Ink 113"/>
              <p14:cNvContentPartPr/>
              <p14:nvPr/>
            </p14:nvContentPartPr>
            <p14:xfrm>
              <a:off x="5591175" y="4562475"/>
              <a:ext cx="125095" cy="142875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2"/>
            </p:blipFill>
            <p:spPr>
              <a:xfrm>
                <a:off x="5591175" y="4562475"/>
                <a:ext cx="12509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3" p14:bwMode="auto">
            <p14:nvContentPartPr>
              <p14:cNvPr id="115" name="Ink 114"/>
              <p14:cNvContentPartPr/>
              <p14:nvPr/>
            </p14:nvContentPartPr>
            <p14:xfrm>
              <a:off x="5778500" y="4616450"/>
              <a:ext cx="116205" cy="553720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4"/>
            </p:blipFill>
            <p:spPr>
              <a:xfrm>
                <a:off x="5778500" y="4616450"/>
                <a:ext cx="116205" cy="553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5" p14:bwMode="auto">
            <p14:nvContentPartPr>
              <p14:cNvPr id="116" name="Ink 115"/>
              <p14:cNvContentPartPr/>
              <p14:nvPr/>
            </p14:nvContentPartPr>
            <p14:xfrm>
              <a:off x="5930265" y="4768215"/>
              <a:ext cx="151765" cy="205105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6"/>
            </p:blipFill>
            <p:spPr>
              <a:xfrm>
                <a:off x="5930265" y="4768215"/>
                <a:ext cx="15176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7" p14:bwMode="auto">
            <p14:nvContentPartPr>
              <p14:cNvPr id="117" name="Ink 116"/>
              <p14:cNvContentPartPr/>
              <p14:nvPr/>
            </p14:nvContentPartPr>
            <p14:xfrm>
              <a:off x="6118225" y="4830445"/>
              <a:ext cx="303530" cy="116205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8"/>
            </p:blipFill>
            <p:spPr>
              <a:xfrm>
                <a:off x="6118225" y="4830445"/>
                <a:ext cx="30353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9" p14:bwMode="auto">
            <p14:nvContentPartPr>
              <p14:cNvPr id="118" name="Ink 117"/>
              <p14:cNvContentPartPr/>
              <p14:nvPr/>
            </p14:nvContentPartPr>
            <p14:xfrm>
              <a:off x="6546850" y="4705350"/>
              <a:ext cx="53340" cy="250190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30"/>
            </p:blipFill>
            <p:spPr>
              <a:xfrm>
                <a:off x="6546850" y="4705350"/>
                <a:ext cx="5334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1" p14:bwMode="auto">
            <p14:nvContentPartPr>
              <p14:cNvPr id="119" name="Ink 118"/>
              <p14:cNvContentPartPr/>
              <p14:nvPr/>
            </p14:nvContentPartPr>
            <p14:xfrm>
              <a:off x="6492875" y="4821555"/>
              <a:ext cx="152400" cy="8890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2"/>
            </p:blipFill>
            <p:spPr>
              <a:xfrm>
                <a:off x="6492875" y="4821555"/>
                <a:ext cx="1524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3" p14:bwMode="auto">
            <p14:nvContentPartPr>
              <p14:cNvPr id="120" name="Ink 119"/>
              <p14:cNvContentPartPr/>
              <p14:nvPr/>
            </p14:nvContentPartPr>
            <p14:xfrm>
              <a:off x="6716395" y="4616450"/>
              <a:ext cx="107315" cy="527050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4"/>
            </p:blipFill>
            <p:spPr>
              <a:xfrm>
                <a:off x="6716395" y="4616450"/>
                <a:ext cx="107315" cy="527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5" p14:bwMode="auto">
            <p14:nvContentPartPr>
              <p14:cNvPr id="121" name="Ink 120"/>
              <p14:cNvContentPartPr/>
              <p14:nvPr/>
            </p14:nvContentPartPr>
            <p14:xfrm>
              <a:off x="7002145" y="4848225"/>
              <a:ext cx="116205" cy="9525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6"/>
            </p:blipFill>
            <p:spPr>
              <a:xfrm>
                <a:off x="7002145" y="4848225"/>
                <a:ext cx="11620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7" p14:bwMode="auto">
            <p14:nvContentPartPr>
              <p14:cNvPr id="122" name="Ink 121"/>
              <p14:cNvContentPartPr/>
              <p14:nvPr/>
            </p14:nvContentPartPr>
            <p14:xfrm>
              <a:off x="7011035" y="4777105"/>
              <a:ext cx="160655" cy="17780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8"/>
            </p:blipFill>
            <p:spPr>
              <a:xfrm>
                <a:off x="7011035" y="4777105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9" p14:bwMode="auto">
            <p14:nvContentPartPr>
              <p14:cNvPr id="123" name="Ink 122"/>
              <p14:cNvContentPartPr/>
              <p14:nvPr/>
            </p14:nvContentPartPr>
            <p14:xfrm>
              <a:off x="7359650" y="4652010"/>
              <a:ext cx="116205" cy="169545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40"/>
            </p:blipFill>
            <p:spPr>
              <a:xfrm>
                <a:off x="7359650" y="4652010"/>
                <a:ext cx="11620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1" p14:bwMode="auto">
            <p14:nvContentPartPr>
              <p14:cNvPr id="124" name="Ink 123"/>
              <p14:cNvContentPartPr/>
              <p14:nvPr/>
            </p14:nvContentPartPr>
            <p14:xfrm>
              <a:off x="7573645" y="4777105"/>
              <a:ext cx="142875" cy="17780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2"/>
            </p:blipFill>
            <p:spPr>
              <a:xfrm>
                <a:off x="7573645" y="4777105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3" p14:bwMode="auto">
            <p14:nvContentPartPr>
              <p14:cNvPr id="125" name="Ink 124"/>
              <p14:cNvContentPartPr/>
              <p14:nvPr/>
            </p14:nvContentPartPr>
            <p14:xfrm>
              <a:off x="7618730" y="4714875"/>
              <a:ext cx="53340" cy="151765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4"/>
            </p:blipFill>
            <p:spPr>
              <a:xfrm>
                <a:off x="7618730" y="4714875"/>
                <a:ext cx="5334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5" p14:bwMode="auto">
            <p14:nvContentPartPr>
              <p14:cNvPr id="126" name="Ink 125"/>
              <p14:cNvContentPartPr/>
              <p14:nvPr/>
            </p14:nvContentPartPr>
            <p14:xfrm>
              <a:off x="7823835" y="4652010"/>
              <a:ext cx="170180" cy="214630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6"/>
            </p:blipFill>
            <p:spPr>
              <a:xfrm>
                <a:off x="7823835" y="4652010"/>
                <a:ext cx="17018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7" p14:bwMode="auto">
            <p14:nvContentPartPr>
              <p14:cNvPr id="127" name="Ink 126"/>
              <p14:cNvContentPartPr/>
              <p14:nvPr/>
            </p14:nvContentPartPr>
            <p14:xfrm>
              <a:off x="8002905" y="4777105"/>
              <a:ext cx="258445" cy="116205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8"/>
            </p:blipFill>
            <p:spPr>
              <a:xfrm>
                <a:off x="8002905" y="4777105"/>
                <a:ext cx="25844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9" p14:bwMode="auto">
            <p14:nvContentPartPr>
              <p14:cNvPr id="128" name="Ink 127"/>
              <p14:cNvContentPartPr/>
              <p14:nvPr/>
            </p14:nvContentPartPr>
            <p14:xfrm>
              <a:off x="8333105" y="4643120"/>
              <a:ext cx="53340" cy="259080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50"/>
            </p:blipFill>
            <p:spPr>
              <a:xfrm>
                <a:off x="8333105" y="4643120"/>
                <a:ext cx="5334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1" p14:bwMode="auto">
            <p14:nvContentPartPr>
              <p14:cNvPr id="129" name="Ink 128"/>
              <p14:cNvContentPartPr/>
              <p14:nvPr/>
            </p14:nvContentPartPr>
            <p14:xfrm>
              <a:off x="8199120" y="4759325"/>
              <a:ext cx="250190" cy="360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2"/>
            </p:blipFill>
            <p:spPr>
              <a:xfrm>
                <a:off x="8199120" y="4759325"/>
                <a:ext cx="25019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3" p14:bwMode="auto">
            <p14:nvContentPartPr>
              <p14:cNvPr id="130" name="Ink 129"/>
              <p14:cNvContentPartPr/>
              <p14:nvPr/>
            </p14:nvContentPartPr>
            <p14:xfrm>
              <a:off x="8574405" y="4714875"/>
              <a:ext cx="222885" cy="240665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4"/>
            </p:blipFill>
            <p:spPr>
              <a:xfrm>
                <a:off x="8574405" y="4714875"/>
                <a:ext cx="22288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5" p14:bwMode="auto">
            <p14:nvContentPartPr>
              <p14:cNvPr id="131" name="Ink 130"/>
              <p14:cNvContentPartPr/>
              <p14:nvPr/>
            </p14:nvContentPartPr>
            <p14:xfrm>
              <a:off x="8833485" y="4821555"/>
              <a:ext cx="97790" cy="160655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6"/>
            </p:blipFill>
            <p:spPr>
              <a:xfrm>
                <a:off x="8833485" y="4821555"/>
                <a:ext cx="9779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7" p14:bwMode="auto">
            <p14:nvContentPartPr>
              <p14:cNvPr id="132" name="Ink 131"/>
              <p14:cNvContentPartPr/>
              <p14:nvPr/>
            </p14:nvContentPartPr>
            <p14:xfrm>
              <a:off x="8949690" y="4652010"/>
              <a:ext cx="106680" cy="133985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8"/>
            </p:blipFill>
            <p:spPr>
              <a:xfrm>
                <a:off x="8949690" y="4652010"/>
                <a:ext cx="10668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9" p14:bwMode="auto">
            <p14:nvContentPartPr>
              <p14:cNvPr id="133" name="Ink 132"/>
              <p14:cNvContentPartPr/>
              <p14:nvPr/>
            </p14:nvContentPartPr>
            <p14:xfrm>
              <a:off x="9145905" y="4741545"/>
              <a:ext cx="107315" cy="294640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60"/>
            </p:blipFill>
            <p:spPr>
              <a:xfrm>
                <a:off x="9145905" y="4741545"/>
                <a:ext cx="10731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1" p14:bwMode="auto">
            <p14:nvContentPartPr>
              <p14:cNvPr id="134" name="Ink 133"/>
              <p14:cNvContentPartPr/>
              <p14:nvPr/>
            </p14:nvContentPartPr>
            <p14:xfrm>
              <a:off x="9047480" y="4848225"/>
              <a:ext cx="223520" cy="18415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62"/>
            </p:blipFill>
            <p:spPr>
              <a:xfrm>
                <a:off x="9047480" y="4848225"/>
                <a:ext cx="223520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3" p14:bwMode="auto">
            <p14:nvContentPartPr>
              <p14:cNvPr id="135" name="Ink 134"/>
              <p14:cNvContentPartPr/>
              <p14:nvPr/>
            </p14:nvContentPartPr>
            <p14:xfrm>
              <a:off x="1455420" y="5250180"/>
              <a:ext cx="303530" cy="830580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4"/>
            </p:blipFill>
            <p:spPr>
              <a:xfrm>
                <a:off x="1455420" y="5250180"/>
                <a:ext cx="303530" cy="8305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5" p14:bwMode="auto">
            <p14:nvContentPartPr>
              <p14:cNvPr id="136" name="Ink 135"/>
              <p14:cNvContentPartPr/>
              <p14:nvPr/>
            </p14:nvContentPartPr>
            <p14:xfrm>
              <a:off x="1812925" y="5544820"/>
              <a:ext cx="116205" cy="339725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6"/>
            </p:blipFill>
            <p:spPr>
              <a:xfrm>
                <a:off x="1812925" y="5544820"/>
                <a:ext cx="116205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7" p14:bwMode="auto">
            <p14:nvContentPartPr>
              <p14:cNvPr id="137" name="Ink 136"/>
              <p14:cNvContentPartPr/>
              <p14:nvPr/>
            </p14:nvContentPartPr>
            <p14:xfrm>
              <a:off x="1991360" y="5643245"/>
              <a:ext cx="151765" cy="151765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8"/>
            </p:blipFill>
            <p:spPr>
              <a:xfrm>
                <a:off x="1991360" y="5643245"/>
                <a:ext cx="15176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9" p14:bwMode="auto">
            <p14:nvContentPartPr>
              <p14:cNvPr id="138" name="Ink 137"/>
              <p14:cNvContentPartPr/>
              <p14:nvPr/>
            </p14:nvContentPartPr>
            <p14:xfrm>
              <a:off x="2366645" y="5678805"/>
              <a:ext cx="17780" cy="360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70"/>
            </p:blipFill>
            <p:spPr>
              <a:xfrm>
                <a:off x="2366645" y="567880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1" p14:bwMode="auto">
            <p14:nvContentPartPr>
              <p14:cNvPr id="139" name="Ink 138"/>
              <p14:cNvContentPartPr/>
              <p14:nvPr/>
            </p14:nvContentPartPr>
            <p14:xfrm>
              <a:off x="2170430" y="5732780"/>
              <a:ext cx="142875" cy="8890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72"/>
            </p:blipFill>
            <p:spPr>
              <a:xfrm>
                <a:off x="2170430" y="5732780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3" p14:bwMode="auto">
            <p14:nvContentPartPr>
              <p14:cNvPr id="140" name="Ink 139"/>
              <p14:cNvContentPartPr/>
              <p14:nvPr/>
            </p14:nvContentPartPr>
            <p14:xfrm>
              <a:off x="2250440" y="5669915"/>
              <a:ext cx="35560" cy="133985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4"/>
            </p:blipFill>
            <p:spPr>
              <a:xfrm>
                <a:off x="2250440" y="5669915"/>
                <a:ext cx="3556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5" p14:bwMode="auto">
            <p14:nvContentPartPr>
              <p14:cNvPr id="141" name="Ink 140"/>
              <p14:cNvContentPartPr/>
              <p14:nvPr/>
            </p14:nvContentPartPr>
            <p14:xfrm>
              <a:off x="2428875" y="5643245"/>
              <a:ext cx="89535" cy="178435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6"/>
            </p:blipFill>
            <p:spPr>
              <a:xfrm>
                <a:off x="2428875" y="5643245"/>
                <a:ext cx="8953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7" p14:bwMode="auto">
            <p14:nvContentPartPr>
              <p14:cNvPr id="142" name="Ink 141"/>
              <p14:cNvContentPartPr/>
              <p14:nvPr/>
            </p14:nvContentPartPr>
            <p14:xfrm>
              <a:off x="2599055" y="5687695"/>
              <a:ext cx="294640" cy="98425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8"/>
            </p:blipFill>
            <p:spPr>
              <a:xfrm>
                <a:off x="2599055" y="5687695"/>
                <a:ext cx="29464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9" p14:bwMode="auto">
            <p14:nvContentPartPr>
              <p14:cNvPr id="143" name="Ink 142"/>
              <p14:cNvContentPartPr/>
              <p14:nvPr/>
            </p14:nvContentPartPr>
            <p14:xfrm>
              <a:off x="3018790" y="5581015"/>
              <a:ext cx="44450" cy="213995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80"/>
            </p:blipFill>
            <p:spPr>
              <a:xfrm>
                <a:off x="3018790" y="5581015"/>
                <a:ext cx="4445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1" p14:bwMode="auto">
            <p14:nvContentPartPr>
              <p14:cNvPr id="144" name="Ink 143"/>
              <p14:cNvContentPartPr/>
              <p14:nvPr/>
            </p14:nvContentPartPr>
            <p14:xfrm>
              <a:off x="2893695" y="5661025"/>
              <a:ext cx="223520" cy="8890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82"/>
            </p:blipFill>
            <p:spPr>
              <a:xfrm>
                <a:off x="2893695" y="5661025"/>
                <a:ext cx="22352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3" p14:bwMode="auto">
            <p14:nvContentPartPr>
              <p14:cNvPr id="145" name="Ink 144"/>
              <p14:cNvContentPartPr/>
              <p14:nvPr/>
            </p14:nvContentPartPr>
            <p14:xfrm>
              <a:off x="3331210" y="5625465"/>
              <a:ext cx="232410" cy="205105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84"/>
            </p:blipFill>
            <p:spPr>
              <a:xfrm>
                <a:off x="3331210" y="5625465"/>
                <a:ext cx="23241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5" p14:bwMode="auto">
            <p14:nvContentPartPr>
              <p14:cNvPr id="146" name="Ink 145"/>
              <p14:cNvContentPartPr/>
              <p14:nvPr/>
            </p14:nvContentPartPr>
            <p14:xfrm>
              <a:off x="3634740" y="5696585"/>
              <a:ext cx="116205" cy="170180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86"/>
            </p:blipFill>
            <p:spPr>
              <a:xfrm>
                <a:off x="3634740" y="5696585"/>
                <a:ext cx="116205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7" p14:bwMode="auto">
            <p14:nvContentPartPr>
              <p14:cNvPr id="147" name="Ink 146"/>
              <p14:cNvContentPartPr/>
              <p14:nvPr/>
            </p14:nvContentPartPr>
            <p14:xfrm>
              <a:off x="3867150" y="5535930"/>
              <a:ext cx="80645" cy="142875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88"/>
            </p:blipFill>
            <p:spPr>
              <a:xfrm>
                <a:off x="3867150" y="5535930"/>
                <a:ext cx="8064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9" p14:bwMode="auto">
            <p14:nvContentPartPr>
              <p14:cNvPr id="148" name="Ink 147"/>
              <p14:cNvContentPartPr/>
              <p14:nvPr/>
            </p14:nvContentPartPr>
            <p14:xfrm>
              <a:off x="4018915" y="5661025"/>
              <a:ext cx="45085" cy="214630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90"/>
            </p:blipFill>
            <p:spPr>
              <a:xfrm>
                <a:off x="4018915" y="5661025"/>
                <a:ext cx="4508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1" p14:bwMode="auto">
            <p14:nvContentPartPr>
              <p14:cNvPr id="149" name="Ink 148"/>
              <p14:cNvContentPartPr/>
              <p14:nvPr/>
            </p14:nvContentPartPr>
            <p14:xfrm>
              <a:off x="3947795" y="5741670"/>
              <a:ext cx="169545" cy="360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92"/>
            </p:blipFill>
            <p:spPr>
              <a:xfrm>
                <a:off x="3947795" y="5741670"/>
                <a:ext cx="16954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3" p14:bwMode="auto">
            <p14:nvContentPartPr>
              <p14:cNvPr id="150" name="Ink 149"/>
              <p14:cNvContentPartPr/>
              <p14:nvPr/>
            </p14:nvContentPartPr>
            <p14:xfrm>
              <a:off x="4108450" y="5562600"/>
              <a:ext cx="178435" cy="438150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94"/>
            </p:blipFill>
            <p:spPr>
              <a:xfrm>
                <a:off x="4108450" y="5562600"/>
                <a:ext cx="178435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5" p14:bwMode="auto">
            <p14:nvContentPartPr>
              <p14:cNvPr id="151" name="Ink 150"/>
              <p14:cNvContentPartPr/>
              <p14:nvPr/>
            </p14:nvContentPartPr>
            <p14:xfrm>
              <a:off x="4465320" y="5678805"/>
              <a:ext cx="98425" cy="160655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96"/>
            </p:blipFill>
            <p:spPr>
              <a:xfrm>
                <a:off x="4465320" y="5678805"/>
                <a:ext cx="9842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7" p14:bwMode="auto">
            <p14:nvContentPartPr>
              <p14:cNvPr id="152" name="Ink 151"/>
              <p14:cNvContentPartPr/>
              <p14:nvPr/>
            </p14:nvContentPartPr>
            <p14:xfrm>
              <a:off x="4385310" y="5678805"/>
              <a:ext cx="151765" cy="179070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298"/>
            </p:blipFill>
            <p:spPr>
              <a:xfrm>
                <a:off x="4385310" y="5678805"/>
                <a:ext cx="15176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9" p14:bwMode="auto">
            <p14:nvContentPartPr>
              <p14:cNvPr id="153" name="Ink 152"/>
              <p14:cNvContentPartPr/>
              <p14:nvPr/>
            </p14:nvContentPartPr>
            <p14:xfrm>
              <a:off x="4840605" y="5527040"/>
              <a:ext cx="223520" cy="375285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300"/>
            </p:blipFill>
            <p:spPr>
              <a:xfrm>
                <a:off x="4840605" y="5527040"/>
                <a:ext cx="223520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1" p14:bwMode="auto">
            <p14:nvContentPartPr>
              <p14:cNvPr id="154" name="Ink 153"/>
              <p14:cNvContentPartPr/>
              <p14:nvPr/>
            </p14:nvContentPartPr>
            <p14:xfrm>
              <a:off x="5117465" y="5652135"/>
              <a:ext cx="80645" cy="223520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302"/>
            </p:blipFill>
            <p:spPr>
              <a:xfrm>
                <a:off x="5117465" y="5652135"/>
                <a:ext cx="8064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3" p14:bwMode="auto">
            <p14:nvContentPartPr>
              <p14:cNvPr id="155" name="Ink 154"/>
              <p14:cNvContentPartPr/>
              <p14:nvPr/>
            </p14:nvContentPartPr>
            <p14:xfrm>
              <a:off x="4992370" y="5759450"/>
              <a:ext cx="241300" cy="8890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304"/>
            </p:blipFill>
            <p:spPr>
              <a:xfrm>
                <a:off x="4992370" y="5759450"/>
                <a:ext cx="2413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5" p14:bwMode="auto">
            <p14:nvContentPartPr>
              <p14:cNvPr id="156" name="Ink 155"/>
              <p14:cNvContentPartPr/>
              <p14:nvPr/>
            </p14:nvContentPartPr>
            <p14:xfrm>
              <a:off x="1580515" y="6116320"/>
              <a:ext cx="125095" cy="133985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306"/>
            </p:blipFill>
            <p:spPr>
              <a:xfrm>
                <a:off x="1580515" y="6116320"/>
                <a:ext cx="12509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7" p14:bwMode="auto">
            <p14:nvContentPartPr>
              <p14:cNvPr id="157" name="Ink 156"/>
              <p14:cNvContentPartPr/>
              <p14:nvPr/>
            </p14:nvContentPartPr>
            <p14:xfrm>
              <a:off x="1848485" y="5045075"/>
              <a:ext cx="125095" cy="160655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308"/>
            </p:blipFill>
            <p:spPr>
              <a:xfrm>
                <a:off x="1848485" y="5045075"/>
                <a:ext cx="12509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9" p14:bwMode="auto">
            <p14:nvContentPartPr>
              <p14:cNvPr id="158" name="Ink 157"/>
              <p14:cNvContentPartPr/>
              <p14:nvPr/>
            </p14:nvContentPartPr>
            <p14:xfrm>
              <a:off x="2054225" y="5045075"/>
              <a:ext cx="44450" cy="187325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310"/>
            </p:blipFill>
            <p:spPr>
              <a:xfrm>
                <a:off x="2054225" y="5045075"/>
                <a:ext cx="4445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1" p14:bwMode="auto">
            <p14:nvContentPartPr>
              <p14:cNvPr id="159" name="Ink 158"/>
              <p14:cNvContentPartPr/>
              <p14:nvPr/>
            </p14:nvContentPartPr>
            <p14:xfrm>
              <a:off x="2098675" y="5045075"/>
              <a:ext cx="17780" cy="142875"/>
            </p14:xfrm>
          </p:contentPart>
        </mc:Choice>
        <mc:Fallback xmlns="">
          <p:pic>
            <p:nvPicPr>
              <p:cNvPr id="159" name="Ink 158"/>
            </p:nvPicPr>
            <p:blipFill>
              <a:blip r:embed="rId312"/>
            </p:blipFill>
            <p:spPr>
              <a:xfrm>
                <a:off x="2098675" y="5045075"/>
                <a:ext cx="1778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3" p14:bwMode="auto">
            <p14:nvContentPartPr>
              <p14:cNvPr id="160" name="Ink 159"/>
              <p14:cNvContentPartPr/>
              <p14:nvPr/>
            </p14:nvContentPartPr>
            <p14:xfrm>
              <a:off x="2018030" y="5027295"/>
              <a:ext cx="142875" cy="26670"/>
            </p14:xfrm>
          </p:contentPart>
        </mc:Choice>
        <mc:Fallback xmlns="">
          <p:pic>
            <p:nvPicPr>
              <p:cNvPr id="160" name="Ink 159"/>
            </p:nvPicPr>
            <p:blipFill>
              <a:blip r:embed="rId314"/>
            </p:blipFill>
            <p:spPr>
              <a:xfrm>
                <a:off x="2018030" y="5027295"/>
                <a:ext cx="142875" cy="2667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il_ex2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584325"/>
            <a:ext cx="11139170" cy="812800"/>
          </a:xfrm>
          <a:prstGeom prst="rect">
            <a:avLst/>
          </a:prstGeom>
        </p:spPr>
      </p:pic>
      <p:pic>
        <p:nvPicPr>
          <p:cNvPr id="5" name="Picture 4" descr="il_ex2_fig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215" y="2331085"/>
            <a:ext cx="2524125" cy="26098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Ink 2"/>
              <p14:cNvContentPartPr/>
              <p14:nvPr/>
            </p14:nvContentPartPr>
            <p14:xfrm>
              <a:off x="3402965" y="1919605"/>
              <a:ext cx="455295" cy="71120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3402965" y="1919605"/>
                <a:ext cx="45529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Ink 5"/>
              <p14:cNvContentPartPr/>
              <p14:nvPr/>
            </p14:nvContentPartPr>
            <p14:xfrm>
              <a:off x="3643630" y="2026920"/>
              <a:ext cx="142875" cy="360"/>
            </p14:xfrm>
          </p:contentPart>
        </mc:Choice>
        <mc:Fallback xmlns="">
          <p:pic>
            <p:nvPicPr>
              <p:cNvPr id="6" name="Ink 5"/>
            </p:nvPicPr>
            <p:blipFill>
              <a:blip r:embed="rId6"/>
            </p:blipFill>
            <p:spPr>
              <a:xfrm>
                <a:off x="3643630" y="2026920"/>
                <a:ext cx="14287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Ink 6"/>
              <p14:cNvContentPartPr/>
              <p14:nvPr/>
            </p14:nvContentPartPr>
            <p14:xfrm>
              <a:off x="5073015" y="1937385"/>
              <a:ext cx="142875" cy="8890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5073015" y="193738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Ink 7"/>
              <p14:cNvContentPartPr/>
              <p14:nvPr/>
            </p14:nvContentPartPr>
            <p14:xfrm>
              <a:off x="5099685" y="1964055"/>
              <a:ext cx="116205" cy="1778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0"/>
            </p:blipFill>
            <p:spPr>
              <a:xfrm>
                <a:off x="5099685" y="1964055"/>
                <a:ext cx="1162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Ink 8"/>
              <p14:cNvContentPartPr/>
              <p14:nvPr/>
            </p14:nvContentPartPr>
            <p14:xfrm>
              <a:off x="1285875" y="2580640"/>
              <a:ext cx="196215" cy="59817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2"/>
            </p:blipFill>
            <p:spPr>
              <a:xfrm>
                <a:off x="1285875" y="2580640"/>
                <a:ext cx="196215" cy="5981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Ink 9"/>
              <p14:cNvContentPartPr/>
              <p14:nvPr/>
            </p14:nvContentPartPr>
            <p14:xfrm>
              <a:off x="1527175" y="3080385"/>
              <a:ext cx="133985" cy="13398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4"/>
            </p:blipFill>
            <p:spPr>
              <a:xfrm>
                <a:off x="1527175" y="3080385"/>
                <a:ext cx="13398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Ink 10"/>
              <p14:cNvContentPartPr/>
              <p14:nvPr/>
            </p14:nvContentPartPr>
            <p14:xfrm>
              <a:off x="1955800" y="2928620"/>
              <a:ext cx="133985" cy="889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6"/>
            </p:blipFill>
            <p:spPr>
              <a:xfrm>
                <a:off x="1955800" y="2928620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Ink 11"/>
              <p14:cNvContentPartPr/>
              <p14:nvPr/>
            </p14:nvContentPartPr>
            <p14:xfrm>
              <a:off x="1982470" y="2875280"/>
              <a:ext cx="107315" cy="36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8"/>
            </p:blipFill>
            <p:spPr>
              <a:xfrm>
                <a:off x="1982470" y="2875280"/>
                <a:ext cx="1073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Ink 12"/>
              <p14:cNvContentPartPr/>
              <p14:nvPr/>
            </p14:nvContentPartPr>
            <p14:xfrm>
              <a:off x="2241550" y="2607310"/>
              <a:ext cx="232410" cy="64262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0"/>
            </p:blipFill>
            <p:spPr>
              <a:xfrm>
                <a:off x="2241550" y="2607310"/>
                <a:ext cx="232410" cy="6426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Ink 13"/>
              <p14:cNvContentPartPr/>
              <p14:nvPr/>
            </p14:nvContentPartPr>
            <p14:xfrm>
              <a:off x="2428875" y="3161030"/>
              <a:ext cx="161290" cy="15176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2"/>
            </p:blipFill>
            <p:spPr>
              <a:xfrm>
                <a:off x="2428875" y="3161030"/>
                <a:ext cx="16129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Ink 14"/>
              <p14:cNvContentPartPr/>
              <p14:nvPr/>
            </p14:nvContentPartPr>
            <p14:xfrm>
              <a:off x="2625725" y="3267710"/>
              <a:ext cx="35560" cy="16129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4"/>
            </p:blipFill>
            <p:spPr>
              <a:xfrm>
                <a:off x="2625725" y="3267710"/>
                <a:ext cx="35560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Ink 15"/>
              <p14:cNvContentPartPr/>
              <p14:nvPr/>
            </p14:nvContentPartPr>
            <p14:xfrm>
              <a:off x="2839720" y="2973070"/>
              <a:ext cx="187960" cy="1778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6"/>
            </p:blipFill>
            <p:spPr>
              <a:xfrm>
                <a:off x="2839720" y="2973070"/>
                <a:ext cx="1879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Ink 16"/>
              <p14:cNvContentPartPr/>
              <p14:nvPr/>
            </p14:nvContentPartPr>
            <p14:xfrm>
              <a:off x="2929255" y="2919730"/>
              <a:ext cx="44450" cy="12509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8"/>
            </p:blipFill>
            <p:spPr>
              <a:xfrm>
                <a:off x="2929255" y="2919730"/>
                <a:ext cx="4445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Ink 17"/>
              <p14:cNvContentPartPr/>
              <p14:nvPr/>
            </p14:nvContentPartPr>
            <p14:xfrm>
              <a:off x="3107690" y="2642870"/>
              <a:ext cx="241300" cy="67881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0"/>
            </p:blipFill>
            <p:spPr>
              <a:xfrm>
                <a:off x="3107690" y="2642870"/>
                <a:ext cx="241300" cy="6788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Ink 18"/>
              <p14:cNvContentPartPr/>
              <p14:nvPr/>
            </p14:nvContentPartPr>
            <p14:xfrm>
              <a:off x="3411855" y="3187700"/>
              <a:ext cx="160655" cy="16065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2"/>
            </p:blipFill>
            <p:spPr>
              <a:xfrm>
                <a:off x="3411855" y="3187700"/>
                <a:ext cx="16065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Ink 19"/>
              <p14:cNvContentPartPr/>
              <p14:nvPr/>
            </p14:nvContentPartPr>
            <p14:xfrm>
              <a:off x="3625850" y="3357245"/>
              <a:ext cx="89535" cy="12509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4"/>
            </p:blipFill>
            <p:spPr>
              <a:xfrm>
                <a:off x="3625850" y="3357245"/>
                <a:ext cx="8953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Ink 20"/>
              <p14:cNvContentPartPr/>
              <p14:nvPr/>
            </p14:nvContentPartPr>
            <p14:xfrm>
              <a:off x="9601200" y="1937385"/>
              <a:ext cx="741680" cy="3556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6"/>
            </p:blipFill>
            <p:spPr>
              <a:xfrm>
                <a:off x="9601200" y="1937385"/>
                <a:ext cx="74168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Ink 21"/>
              <p14:cNvContentPartPr/>
              <p14:nvPr/>
            </p14:nvContentPartPr>
            <p14:xfrm>
              <a:off x="10905490" y="1892935"/>
              <a:ext cx="419735" cy="1778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8"/>
            </p:blipFill>
            <p:spPr>
              <a:xfrm>
                <a:off x="10905490" y="1892935"/>
                <a:ext cx="4197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Ink 22"/>
              <p14:cNvContentPartPr/>
              <p14:nvPr/>
            </p14:nvContentPartPr>
            <p14:xfrm>
              <a:off x="821690" y="2294890"/>
              <a:ext cx="455295" cy="2667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0"/>
            </p:blipFill>
            <p:spPr>
              <a:xfrm>
                <a:off x="821690" y="2294890"/>
                <a:ext cx="45529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Ink 23"/>
              <p14:cNvContentPartPr/>
              <p14:nvPr/>
            </p14:nvContentPartPr>
            <p14:xfrm>
              <a:off x="857250" y="642620"/>
              <a:ext cx="294640" cy="889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2"/>
            </p:blipFill>
            <p:spPr>
              <a:xfrm>
                <a:off x="857250" y="642620"/>
                <a:ext cx="29464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Ink 24"/>
              <p14:cNvContentPartPr/>
              <p14:nvPr/>
            </p14:nvContentPartPr>
            <p14:xfrm>
              <a:off x="982345" y="580390"/>
              <a:ext cx="160655" cy="21399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4"/>
            </p:blipFill>
            <p:spPr>
              <a:xfrm>
                <a:off x="982345" y="580390"/>
                <a:ext cx="16065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Ink 25"/>
              <p14:cNvContentPartPr/>
              <p14:nvPr/>
            </p14:nvContentPartPr>
            <p14:xfrm>
              <a:off x="973455" y="526415"/>
              <a:ext cx="151765" cy="25908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6"/>
            </p:blipFill>
            <p:spPr>
              <a:xfrm>
                <a:off x="973455" y="526415"/>
                <a:ext cx="15176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Ink 26"/>
              <p14:cNvContentPartPr/>
              <p14:nvPr/>
            </p14:nvContentPartPr>
            <p14:xfrm>
              <a:off x="892810" y="633730"/>
              <a:ext cx="259080" cy="8064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8"/>
            </p:blipFill>
            <p:spPr>
              <a:xfrm>
                <a:off x="892810" y="633730"/>
                <a:ext cx="25908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Ink 27"/>
              <p14:cNvContentPartPr/>
              <p14:nvPr/>
            </p14:nvContentPartPr>
            <p14:xfrm>
              <a:off x="1402080" y="222885"/>
              <a:ext cx="160655" cy="17843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0"/>
            </p:blipFill>
            <p:spPr>
              <a:xfrm>
                <a:off x="1402080" y="222885"/>
                <a:ext cx="16065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Ink 28"/>
              <p14:cNvContentPartPr/>
              <p14:nvPr/>
            </p14:nvContentPartPr>
            <p14:xfrm>
              <a:off x="1634490" y="213995"/>
              <a:ext cx="17780" cy="23241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2"/>
            </p:blipFill>
            <p:spPr>
              <a:xfrm>
                <a:off x="1634490" y="213995"/>
                <a:ext cx="1778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Ink 29"/>
              <p14:cNvContentPartPr/>
              <p14:nvPr/>
            </p14:nvContentPartPr>
            <p14:xfrm>
              <a:off x="1580515" y="213995"/>
              <a:ext cx="196850" cy="19621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4"/>
            </p:blipFill>
            <p:spPr>
              <a:xfrm>
                <a:off x="1580515" y="213995"/>
                <a:ext cx="19685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Ink 30"/>
              <p14:cNvContentPartPr/>
              <p14:nvPr/>
            </p14:nvContentPartPr>
            <p14:xfrm>
              <a:off x="2160905" y="526415"/>
              <a:ext cx="304165" cy="43751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6"/>
            </p:blipFill>
            <p:spPr>
              <a:xfrm>
                <a:off x="2160905" y="526415"/>
                <a:ext cx="304165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Ink 31"/>
              <p14:cNvContentPartPr/>
              <p14:nvPr/>
            </p14:nvContentPartPr>
            <p14:xfrm>
              <a:off x="2482850" y="741045"/>
              <a:ext cx="98425" cy="1778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8"/>
            </p:blipFill>
            <p:spPr>
              <a:xfrm>
                <a:off x="2482850" y="741045"/>
                <a:ext cx="984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Ink 32"/>
              <p14:cNvContentPartPr/>
              <p14:nvPr/>
            </p14:nvContentPartPr>
            <p14:xfrm>
              <a:off x="2482850" y="651510"/>
              <a:ext cx="107315" cy="2667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0"/>
            </p:blipFill>
            <p:spPr>
              <a:xfrm>
                <a:off x="2482850" y="651510"/>
                <a:ext cx="10731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Ink 33"/>
              <p14:cNvContentPartPr/>
              <p14:nvPr/>
            </p14:nvContentPartPr>
            <p14:xfrm>
              <a:off x="2705735" y="392430"/>
              <a:ext cx="187960" cy="48260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2"/>
            </p:blipFill>
            <p:spPr>
              <a:xfrm>
                <a:off x="2705735" y="392430"/>
                <a:ext cx="187960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Ink 34"/>
              <p14:cNvContentPartPr/>
              <p14:nvPr/>
            </p14:nvContentPartPr>
            <p14:xfrm>
              <a:off x="2724150" y="669290"/>
              <a:ext cx="205105" cy="889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4"/>
            </p:blipFill>
            <p:spPr>
              <a:xfrm>
                <a:off x="2724150" y="669290"/>
                <a:ext cx="2051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Ink 35"/>
              <p14:cNvContentPartPr/>
              <p14:nvPr/>
            </p14:nvContentPartPr>
            <p14:xfrm>
              <a:off x="2955925" y="624840"/>
              <a:ext cx="116205" cy="20510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6"/>
            </p:blipFill>
            <p:spPr>
              <a:xfrm>
                <a:off x="2955925" y="624840"/>
                <a:ext cx="11620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Ink 36"/>
              <p14:cNvContentPartPr/>
              <p14:nvPr/>
            </p14:nvContentPartPr>
            <p14:xfrm>
              <a:off x="3098800" y="704850"/>
              <a:ext cx="187960" cy="12509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8"/>
            </p:blipFill>
            <p:spPr>
              <a:xfrm>
                <a:off x="3098800" y="704850"/>
                <a:ext cx="18796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Ink 37"/>
              <p14:cNvContentPartPr/>
              <p14:nvPr/>
            </p14:nvContentPartPr>
            <p14:xfrm>
              <a:off x="3295650" y="598170"/>
              <a:ext cx="71120" cy="26797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0"/>
            </p:blipFill>
            <p:spPr>
              <a:xfrm>
                <a:off x="3295650" y="598170"/>
                <a:ext cx="7112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Ink 38"/>
              <p14:cNvContentPartPr/>
              <p14:nvPr/>
            </p14:nvContentPartPr>
            <p14:xfrm>
              <a:off x="2160905" y="1178560"/>
              <a:ext cx="259080" cy="31242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2"/>
            </p:blipFill>
            <p:spPr>
              <a:xfrm>
                <a:off x="2160905" y="1178560"/>
                <a:ext cx="25908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Ink 39"/>
              <p14:cNvContentPartPr/>
              <p14:nvPr/>
            </p14:nvContentPartPr>
            <p14:xfrm>
              <a:off x="2500630" y="1303655"/>
              <a:ext cx="89535" cy="889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4"/>
            </p:blipFill>
            <p:spPr>
              <a:xfrm>
                <a:off x="2500630" y="1303655"/>
                <a:ext cx="895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Ink 40"/>
              <p14:cNvContentPartPr/>
              <p14:nvPr/>
            </p14:nvContentPartPr>
            <p14:xfrm>
              <a:off x="2536190" y="1249680"/>
              <a:ext cx="71755" cy="36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6"/>
            </p:blipFill>
            <p:spPr>
              <a:xfrm>
                <a:off x="2536190" y="1249680"/>
                <a:ext cx="7175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Ink 41"/>
              <p14:cNvContentPartPr/>
              <p14:nvPr/>
            </p14:nvContentPartPr>
            <p14:xfrm>
              <a:off x="2715260" y="1258570"/>
              <a:ext cx="249555" cy="12509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8"/>
            </p:blipFill>
            <p:spPr>
              <a:xfrm>
                <a:off x="2715260" y="1258570"/>
                <a:ext cx="24955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Ink 42"/>
              <p14:cNvContentPartPr/>
              <p14:nvPr/>
            </p14:nvContentPartPr>
            <p14:xfrm>
              <a:off x="2955925" y="1089025"/>
              <a:ext cx="125095" cy="11620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0"/>
            </p:blipFill>
            <p:spPr>
              <a:xfrm>
                <a:off x="2955925" y="1089025"/>
                <a:ext cx="12509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4" name="Ink 43"/>
              <p14:cNvContentPartPr/>
              <p14:nvPr/>
            </p14:nvContentPartPr>
            <p14:xfrm>
              <a:off x="3554730" y="749935"/>
              <a:ext cx="312420" cy="1778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2"/>
            </p:blipFill>
            <p:spPr>
              <a:xfrm>
                <a:off x="3554730" y="749935"/>
                <a:ext cx="31242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5" name="Ink 44"/>
              <p14:cNvContentPartPr/>
              <p14:nvPr/>
            </p14:nvContentPartPr>
            <p14:xfrm>
              <a:off x="3572510" y="660400"/>
              <a:ext cx="339090" cy="3556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4"/>
            </p:blipFill>
            <p:spPr>
              <a:xfrm>
                <a:off x="3572510" y="660400"/>
                <a:ext cx="33909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6" name="Ink 45"/>
              <p14:cNvContentPartPr/>
              <p14:nvPr/>
            </p14:nvContentPartPr>
            <p14:xfrm>
              <a:off x="3822700" y="607060"/>
              <a:ext cx="151765" cy="26797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6"/>
            </p:blipFill>
            <p:spPr>
              <a:xfrm>
                <a:off x="3822700" y="607060"/>
                <a:ext cx="15176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7" name="Ink 46"/>
              <p14:cNvContentPartPr/>
              <p14:nvPr/>
            </p14:nvContentPartPr>
            <p14:xfrm>
              <a:off x="4179570" y="580390"/>
              <a:ext cx="187960" cy="23177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8"/>
            </p:blipFill>
            <p:spPr>
              <a:xfrm>
                <a:off x="4179570" y="580390"/>
                <a:ext cx="18796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8" name="Ink 47"/>
              <p14:cNvContentPartPr/>
              <p14:nvPr/>
            </p14:nvContentPartPr>
            <p14:xfrm>
              <a:off x="4420870" y="615950"/>
              <a:ext cx="107315" cy="33020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0"/>
            </p:blipFill>
            <p:spPr>
              <a:xfrm>
                <a:off x="4420870" y="615950"/>
                <a:ext cx="10731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9" name="Ink 48"/>
              <p14:cNvContentPartPr/>
              <p14:nvPr/>
            </p14:nvContentPartPr>
            <p14:xfrm>
              <a:off x="4554855" y="695960"/>
              <a:ext cx="160655" cy="16129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2"/>
            </p:blipFill>
            <p:spPr>
              <a:xfrm>
                <a:off x="4554855" y="695960"/>
                <a:ext cx="160655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0" name="Ink 49"/>
              <p14:cNvContentPartPr/>
              <p14:nvPr/>
            </p14:nvContentPartPr>
            <p14:xfrm>
              <a:off x="4822825" y="553085"/>
              <a:ext cx="62865" cy="35750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4"/>
            </p:blipFill>
            <p:spPr>
              <a:xfrm>
                <a:off x="4822825" y="553085"/>
                <a:ext cx="62865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1" name="Ink 50"/>
              <p14:cNvContentPartPr/>
              <p14:nvPr/>
            </p14:nvContentPartPr>
            <p14:xfrm>
              <a:off x="5046345" y="732155"/>
              <a:ext cx="196215" cy="1778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6"/>
            </p:blipFill>
            <p:spPr>
              <a:xfrm>
                <a:off x="5046345" y="732155"/>
                <a:ext cx="1962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2" name="Ink 51"/>
              <p14:cNvContentPartPr/>
              <p14:nvPr/>
            </p14:nvContentPartPr>
            <p14:xfrm>
              <a:off x="5073015" y="687070"/>
              <a:ext cx="214630" cy="889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8"/>
            </p:blipFill>
            <p:spPr>
              <a:xfrm>
                <a:off x="5073015" y="687070"/>
                <a:ext cx="21463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3" name="Ink 52"/>
              <p14:cNvContentPartPr/>
              <p14:nvPr/>
            </p14:nvContentPartPr>
            <p14:xfrm>
              <a:off x="5439410" y="624840"/>
              <a:ext cx="213995" cy="20510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0"/>
            </p:blipFill>
            <p:spPr>
              <a:xfrm>
                <a:off x="5439410" y="624840"/>
                <a:ext cx="21399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4" name="Ink 53"/>
              <p14:cNvContentPartPr/>
              <p14:nvPr/>
            </p14:nvContentPartPr>
            <p14:xfrm>
              <a:off x="5822950" y="660400"/>
              <a:ext cx="62865" cy="18732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2"/>
            </p:blipFill>
            <p:spPr>
              <a:xfrm>
                <a:off x="5822950" y="660400"/>
                <a:ext cx="6286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5" name="Ink 54"/>
              <p14:cNvContentPartPr/>
              <p14:nvPr/>
            </p14:nvContentPartPr>
            <p14:xfrm>
              <a:off x="5903595" y="561975"/>
              <a:ext cx="17780" cy="9525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4"/>
            </p:blipFill>
            <p:spPr>
              <a:xfrm>
                <a:off x="5903595" y="561975"/>
                <a:ext cx="1778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6" name="Ink 55"/>
              <p14:cNvContentPartPr/>
              <p14:nvPr/>
            </p14:nvContentPartPr>
            <p14:xfrm>
              <a:off x="5876925" y="383540"/>
              <a:ext cx="116205" cy="89535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6"/>
            </p:blipFill>
            <p:spPr>
              <a:xfrm>
                <a:off x="5876925" y="383540"/>
                <a:ext cx="11620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7" name="Ink 56"/>
              <p14:cNvContentPartPr/>
              <p14:nvPr/>
            </p14:nvContentPartPr>
            <p14:xfrm>
              <a:off x="6127115" y="741045"/>
              <a:ext cx="205105" cy="889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8"/>
            </p:blipFill>
            <p:spPr>
              <a:xfrm>
                <a:off x="6127115" y="741045"/>
                <a:ext cx="2051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8" name="Ink 57"/>
              <p14:cNvContentPartPr/>
              <p14:nvPr/>
            </p14:nvContentPartPr>
            <p14:xfrm>
              <a:off x="6261100" y="669290"/>
              <a:ext cx="53340" cy="17843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0"/>
            </p:blipFill>
            <p:spPr>
              <a:xfrm>
                <a:off x="6261100" y="669290"/>
                <a:ext cx="5334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59" name="Ink 58"/>
              <p14:cNvContentPartPr/>
              <p14:nvPr/>
            </p14:nvContentPartPr>
            <p14:xfrm>
              <a:off x="6502400" y="437515"/>
              <a:ext cx="222885" cy="508635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2"/>
            </p:blipFill>
            <p:spPr>
              <a:xfrm>
                <a:off x="6502400" y="437515"/>
                <a:ext cx="222885" cy="508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0" name="Ink 59"/>
              <p14:cNvContentPartPr/>
              <p14:nvPr/>
            </p14:nvContentPartPr>
            <p14:xfrm>
              <a:off x="6529070" y="741045"/>
              <a:ext cx="187325" cy="889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4"/>
            </p:blipFill>
            <p:spPr>
              <a:xfrm>
                <a:off x="6529070" y="741045"/>
                <a:ext cx="1873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1" name="Ink 60"/>
              <p14:cNvContentPartPr/>
              <p14:nvPr/>
            </p14:nvContentPartPr>
            <p14:xfrm>
              <a:off x="6725285" y="704850"/>
              <a:ext cx="125095" cy="20574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6"/>
            </p:blipFill>
            <p:spPr>
              <a:xfrm>
                <a:off x="6725285" y="704850"/>
                <a:ext cx="12509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2" name="Ink 61"/>
              <p14:cNvContentPartPr/>
              <p14:nvPr/>
            </p14:nvContentPartPr>
            <p14:xfrm>
              <a:off x="6868160" y="741045"/>
              <a:ext cx="116205" cy="151765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8"/>
            </p:blipFill>
            <p:spPr>
              <a:xfrm>
                <a:off x="6868160" y="741045"/>
                <a:ext cx="11620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3" name="Ink 62"/>
              <p14:cNvContentPartPr/>
              <p14:nvPr/>
            </p14:nvContentPartPr>
            <p14:xfrm>
              <a:off x="6966585" y="687070"/>
              <a:ext cx="116205" cy="25019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0"/>
            </p:blipFill>
            <p:spPr>
              <a:xfrm>
                <a:off x="6966585" y="687070"/>
                <a:ext cx="11620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4" name="Ink 63"/>
              <p14:cNvContentPartPr/>
              <p14:nvPr/>
            </p14:nvContentPartPr>
            <p14:xfrm>
              <a:off x="6734175" y="749935"/>
              <a:ext cx="116205" cy="222885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2"/>
            </p:blipFill>
            <p:spPr>
              <a:xfrm>
                <a:off x="6734175" y="749935"/>
                <a:ext cx="11620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5" name="Ink 64"/>
              <p14:cNvContentPartPr/>
              <p14:nvPr/>
            </p14:nvContentPartPr>
            <p14:xfrm>
              <a:off x="7065010" y="741045"/>
              <a:ext cx="187325" cy="419735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4"/>
            </p:blipFill>
            <p:spPr>
              <a:xfrm>
                <a:off x="7065010" y="741045"/>
                <a:ext cx="187325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6" name="Ink 65"/>
              <p14:cNvContentPartPr/>
              <p14:nvPr/>
            </p14:nvContentPartPr>
            <p14:xfrm>
              <a:off x="7279005" y="589280"/>
              <a:ext cx="36195" cy="2667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6"/>
            </p:blipFill>
            <p:spPr>
              <a:xfrm>
                <a:off x="7279005" y="589280"/>
                <a:ext cx="3619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7" name="Ink 66"/>
              <p14:cNvContentPartPr/>
              <p14:nvPr/>
            </p14:nvContentPartPr>
            <p14:xfrm>
              <a:off x="7225665" y="455295"/>
              <a:ext cx="125095" cy="8001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8"/>
            </p:blipFill>
            <p:spPr>
              <a:xfrm>
                <a:off x="7225665" y="455295"/>
                <a:ext cx="12509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68" name="Ink 67"/>
              <p14:cNvContentPartPr/>
              <p14:nvPr/>
            </p14:nvContentPartPr>
            <p14:xfrm>
              <a:off x="3500755" y="1330325"/>
              <a:ext cx="267970" cy="889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0"/>
            </p:blipFill>
            <p:spPr>
              <a:xfrm>
                <a:off x="3500755" y="1330325"/>
                <a:ext cx="2679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69" name="Ink 68"/>
              <p14:cNvContentPartPr/>
              <p14:nvPr/>
            </p14:nvContentPartPr>
            <p14:xfrm>
              <a:off x="3608070" y="1267460"/>
              <a:ext cx="187960" cy="18415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2"/>
            </p:blipFill>
            <p:spPr>
              <a:xfrm>
                <a:off x="3608070" y="1267460"/>
                <a:ext cx="187960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0" name="Ink 69"/>
              <p14:cNvContentPartPr/>
              <p14:nvPr/>
            </p14:nvContentPartPr>
            <p14:xfrm>
              <a:off x="3750945" y="1205230"/>
              <a:ext cx="116205" cy="178435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4"/>
            </p:blipFill>
            <p:spPr>
              <a:xfrm>
                <a:off x="3750945" y="1205230"/>
                <a:ext cx="11620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1" name="Ink 70"/>
              <p14:cNvContentPartPr/>
              <p14:nvPr/>
            </p14:nvContentPartPr>
            <p14:xfrm>
              <a:off x="4144010" y="1196340"/>
              <a:ext cx="178435" cy="178435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6"/>
            </p:blipFill>
            <p:spPr>
              <a:xfrm>
                <a:off x="4144010" y="1196340"/>
                <a:ext cx="17843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2" name="Ink 71"/>
              <p14:cNvContentPartPr/>
              <p14:nvPr/>
            </p14:nvContentPartPr>
            <p14:xfrm>
              <a:off x="4126230" y="1062355"/>
              <a:ext cx="250190" cy="3556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8"/>
            </p:blipFill>
            <p:spPr>
              <a:xfrm>
                <a:off x="4126230" y="1062355"/>
                <a:ext cx="25019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3" name="Ink 72"/>
              <p14:cNvContentPartPr/>
              <p14:nvPr/>
            </p14:nvContentPartPr>
            <p14:xfrm>
              <a:off x="4304665" y="990600"/>
              <a:ext cx="98425" cy="98425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0"/>
            </p:blipFill>
            <p:spPr>
              <a:xfrm>
                <a:off x="4304665" y="990600"/>
                <a:ext cx="9842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4" name="Ink 73"/>
              <p14:cNvContentPartPr/>
              <p14:nvPr/>
            </p14:nvContentPartPr>
            <p14:xfrm>
              <a:off x="4170680" y="365760"/>
              <a:ext cx="232410" cy="98425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2"/>
            </p:blipFill>
            <p:spPr>
              <a:xfrm>
                <a:off x="4170680" y="365760"/>
                <a:ext cx="23241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5" name="Ink 74"/>
              <p14:cNvContentPartPr/>
              <p14:nvPr/>
            </p14:nvContentPartPr>
            <p14:xfrm>
              <a:off x="4474845" y="1160780"/>
              <a:ext cx="97790" cy="339090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4"/>
            </p:blipFill>
            <p:spPr>
              <a:xfrm>
                <a:off x="4474845" y="1160780"/>
                <a:ext cx="9779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6" name="Ink 75"/>
              <p14:cNvContentPartPr/>
              <p14:nvPr/>
            </p14:nvContentPartPr>
            <p14:xfrm>
              <a:off x="4608830" y="1294765"/>
              <a:ext cx="160655" cy="178435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6"/>
            </p:blipFill>
            <p:spPr>
              <a:xfrm>
                <a:off x="4608830" y="1294765"/>
                <a:ext cx="16065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77" name="Ink 76"/>
              <p14:cNvContentPartPr/>
              <p14:nvPr/>
            </p14:nvContentPartPr>
            <p14:xfrm>
              <a:off x="4796155" y="1187450"/>
              <a:ext cx="80645" cy="339090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8"/>
            </p:blipFill>
            <p:spPr>
              <a:xfrm>
                <a:off x="4796155" y="1187450"/>
                <a:ext cx="8064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78" name="Ink 77"/>
              <p14:cNvContentPartPr/>
              <p14:nvPr/>
            </p14:nvContentPartPr>
            <p14:xfrm>
              <a:off x="5037455" y="1374775"/>
              <a:ext cx="88900" cy="889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0"/>
            </p:blipFill>
            <p:spPr>
              <a:xfrm>
                <a:off x="5037455" y="1374775"/>
                <a:ext cx="889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79" name="Ink 78"/>
              <p14:cNvContentPartPr/>
              <p14:nvPr/>
            </p14:nvContentPartPr>
            <p14:xfrm>
              <a:off x="5046345" y="1303655"/>
              <a:ext cx="125095" cy="8890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2"/>
            </p:blipFill>
            <p:spPr>
              <a:xfrm>
                <a:off x="5046345" y="1303655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80" name="Ink 79"/>
              <p14:cNvContentPartPr/>
              <p14:nvPr/>
            </p14:nvContentPartPr>
            <p14:xfrm>
              <a:off x="5349875" y="1205230"/>
              <a:ext cx="142875" cy="205105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4"/>
            </p:blipFill>
            <p:spPr>
              <a:xfrm>
                <a:off x="5349875" y="1205230"/>
                <a:ext cx="14287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81" name="Ink 80"/>
              <p14:cNvContentPartPr/>
              <p14:nvPr/>
            </p14:nvContentPartPr>
            <p14:xfrm>
              <a:off x="5698490" y="1294765"/>
              <a:ext cx="35560" cy="169545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6"/>
            </p:blipFill>
            <p:spPr>
              <a:xfrm>
                <a:off x="5698490" y="1294765"/>
                <a:ext cx="3556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2" name="Ink 81"/>
              <p14:cNvContentPartPr/>
              <p14:nvPr/>
            </p14:nvContentPartPr>
            <p14:xfrm>
              <a:off x="5725160" y="1205230"/>
              <a:ext cx="35560" cy="889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8"/>
            </p:blipFill>
            <p:spPr>
              <a:xfrm>
                <a:off x="5725160" y="1205230"/>
                <a:ext cx="355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3" name="Ink 82"/>
              <p14:cNvContentPartPr/>
              <p14:nvPr/>
            </p14:nvContentPartPr>
            <p14:xfrm>
              <a:off x="5751830" y="1071245"/>
              <a:ext cx="71120" cy="71755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60"/>
            </p:blipFill>
            <p:spPr>
              <a:xfrm>
                <a:off x="5751830" y="1071245"/>
                <a:ext cx="7112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4" name="Ink 83"/>
              <p14:cNvContentPartPr/>
              <p14:nvPr/>
            </p14:nvContentPartPr>
            <p14:xfrm>
              <a:off x="5993130" y="1383665"/>
              <a:ext cx="169545" cy="8890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2"/>
            </p:blipFill>
            <p:spPr>
              <a:xfrm>
                <a:off x="5993130" y="1383665"/>
                <a:ext cx="1695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5" name="Ink 84"/>
              <p14:cNvContentPartPr/>
              <p14:nvPr/>
            </p14:nvContentPartPr>
            <p14:xfrm>
              <a:off x="6082030" y="1321435"/>
              <a:ext cx="53975" cy="169545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4"/>
            </p:blipFill>
            <p:spPr>
              <a:xfrm>
                <a:off x="6082030" y="1321435"/>
                <a:ext cx="5397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86" name="Ink 85"/>
              <p14:cNvContentPartPr/>
              <p14:nvPr/>
            </p14:nvContentPartPr>
            <p14:xfrm>
              <a:off x="6403975" y="1214120"/>
              <a:ext cx="205105" cy="205105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6"/>
            </p:blipFill>
            <p:spPr>
              <a:xfrm>
                <a:off x="6403975" y="1214120"/>
                <a:ext cx="20510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87" name="Ink 86"/>
              <p14:cNvContentPartPr/>
              <p14:nvPr/>
            </p14:nvContentPartPr>
            <p14:xfrm>
              <a:off x="6645275" y="1124585"/>
              <a:ext cx="97790" cy="133985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8"/>
            </p:blipFill>
            <p:spPr>
              <a:xfrm>
                <a:off x="6645275" y="1124585"/>
                <a:ext cx="9779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88" name="Ink 87"/>
              <p14:cNvContentPartPr/>
              <p14:nvPr/>
            </p14:nvContentPartPr>
            <p14:xfrm>
              <a:off x="6769735" y="1276350"/>
              <a:ext cx="179070" cy="384175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70"/>
            </p:blipFill>
            <p:spPr>
              <a:xfrm>
                <a:off x="6769735" y="1276350"/>
                <a:ext cx="179070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89" name="Ink 88"/>
              <p14:cNvContentPartPr/>
              <p14:nvPr/>
            </p14:nvContentPartPr>
            <p14:xfrm>
              <a:off x="6894830" y="1205230"/>
              <a:ext cx="18415" cy="360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2"/>
            </p:blipFill>
            <p:spPr>
              <a:xfrm>
                <a:off x="6894830" y="1205230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90" name="Ink 89"/>
              <p14:cNvContentPartPr/>
              <p14:nvPr/>
            </p14:nvContentPartPr>
            <p14:xfrm>
              <a:off x="6868160" y="1106805"/>
              <a:ext cx="71755" cy="45085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4"/>
            </p:blipFill>
            <p:spPr>
              <a:xfrm>
                <a:off x="6868160" y="1106805"/>
                <a:ext cx="7175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91" name="Ink 90"/>
              <p14:cNvContentPartPr/>
              <p14:nvPr/>
            </p14:nvContentPartPr>
            <p14:xfrm>
              <a:off x="749935" y="3571875"/>
              <a:ext cx="160655" cy="213995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6"/>
            </p:blipFill>
            <p:spPr>
              <a:xfrm>
                <a:off x="749935" y="3571875"/>
                <a:ext cx="16065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92" name="Ink 91"/>
              <p14:cNvContentPartPr/>
              <p14:nvPr/>
            </p14:nvContentPartPr>
            <p14:xfrm>
              <a:off x="973455" y="3455670"/>
              <a:ext cx="71120" cy="71120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8"/>
            </p:blipFill>
            <p:spPr>
              <a:xfrm>
                <a:off x="973455" y="3455670"/>
                <a:ext cx="7112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93" name="Ink 92"/>
              <p14:cNvContentPartPr/>
              <p14:nvPr/>
            </p14:nvContentPartPr>
            <p14:xfrm>
              <a:off x="723265" y="3446780"/>
              <a:ext cx="213995" cy="17780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80"/>
            </p:blipFill>
            <p:spPr>
              <a:xfrm>
                <a:off x="723265" y="3446780"/>
                <a:ext cx="2139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94" name="Ink 93"/>
              <p14:cNvContentPartPr/>
              <p14:nvPr/>
            </p14:nvContentPartPr>
            <p14:xfrm>
              <a:off x="839470" y="3401695"/>
              <a:ext cx="97790" cy="116205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2"/>
            </p:blipFill>
            <p:spPr>
              <a:xfrm>
                <a:off x="839470" y="3401695"/>
                <a:ext cx="9779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95" name="Ink 94"/>
              <p14:cNvContentPartPr/>
              <p14:nvPr/>
            </p14:nvContentPartPr>
            <p14:xfrm>
              <a:off x="1044575" y="3723640"/>
              <a:ext cx="80645" cy="17780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4"/>
            </p:blipFill>
            <p:spPr>
              <a:xfrm>
                <a:off x="1044575" y="3723640"/>
                <a:ext cx="806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96" name="Ink 95"/>
              <p14:cNvContentPartPr/>
              <p14:nvPr/>
            </p14:nvContentPartPr>
            <p14:xfrm>
              <a:off x="1044575" y="3678555"/>
              <a:ext cx="107315" cy="360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"/>
            </p:blipFill>
            <p:spPr>
              <a:xfrm>
                <a:off x="1044575" y="3678555"/>
                <a:ext cx="1073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7" name="Ink 96"/>
              <p14:cNvContentPartPr/>
              <p14:nvPr/>
            </p14:nvContentPartPr>
            <p14:xfrm>
              <a:off x="1384300" y="3589655"/>
              <a:ext cx="53340" cy="240665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7"/>
            </p:blipFill>
            <p:spPr>
              <a:xfrm>
                <a:off x="1384300" y="3589655"/>
                <a:ext cx="53340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98" name="Ink 97"/>
              <p14:cNvContentPartPr/>
              <p14:nvPr/>
            </p14:nvContentPartPr>
            <p14:xfrm>
              <a:off x="1384300" y="3517900"/>
              <a:ext cx="44450" cy="35560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89"/>
            </p:blipFill>
            <p:spPr>
              <a:xfrm>
                <a:off x="1384300" y="3517900"/>
                <a:ext cx="4445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99" name="Ink 98"/>
              <p14:cNvContentPartPr/>
              <p14:nvPr/>
            </p14:nvContentPartPr>
            <p14:xfrm>
              <a:off x="1348105" y="3401695"/>
              <a:ext cx="98425" cy="53975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1"/>
            </p:blipFill>
            <p:spPr>
              <a:xfrm>
                <a:off x="1348105" y="3401695"/>
                <a:ext cx="9842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100" name="Ink 99"/>
              <p14:cNvContentPartPr/>
              <p14:nvPr/>
            </p14:nvContentPartPr>
            <p14:xfrm>
              <a:off x="1625600" y="3687445"/>
              <a:ext cx="115570" cy="27305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3"/>
            </p:blipFill>
            <p:spPr>
              <a:xfrm>
                <a:off x="1625600" y="3687445"/>
                <a:ext cx="11557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1" name="Ink 100"/>
              <p14:cNvContentPartPr/>
              <p14:nvPr/>
            </p14:nvContentPartPr>
            <p14:xfrm>
              <a:off x="1687830" y="3616325"/>
              <a:ext cx="26670" cy="151765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5"/>
            </p:blipFill>
            <p:spPr>
              <a:xfrm>
                <a:off x="1687830" y="3616325"/>
                <a:ext cx="2667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2" name="Ink 101"/>
              <p14:cNvContentPartPr/>
              <p14:nvPr/>
            </p14:nvContentPartPr>
            <p14:xfrm>
              <a:off x="1902460" y="3616325"/>
              <a:ext cx="196215" cy="196215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7"/>
            </p:blipFill>
            <p:spPr>
              <a:xfrm>
                <a:off x="1902460" y="3616325"/>
                <a:ext cx="19621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3" name="Ink 102"/>
              <p14:cNvContentPartPr/>
              <p14:nvPr/>
            </p14:nvContentPartPr>
            <p14:xfrm>
              <a:off x="2143125" y="3678555"/>
              <a:ext cx="125095" cy="179070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199"/>
            </p:blipFill>
            <p:spPr>
              <a:xfrm>
                <a:off x="2143125" y="3678555"/>
                <a:ext cx="12509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4" name="Ink 103"/>
              <p14:cNvContentPartPr/>
              <p14:nvPr/>
            </p14:nvContentPartPr>
            <p14:xfrm>
              <a:off x="2402205" y="3705225"/>
              <a:ext cx="179070" cy="518160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1"/>
            </p:blipFill>
            <p:spPr>
              <a:xfrm>
                <a:off x="2402205" y="3705225"/>
                <a:ext cx="179070" cy="518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5" name="Ink 104"/>
              <p14:cNvContentPartPr/>
              <p14:nvPr/>
            </p14:nvContentPartPr>
            <p14:xfrm>
              <a:off x="2482850" y="3651885"/>
              <a:ext cx="17780" cy="1778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3"/>
            </p:blipFill>
            <p:spPr>
              <a:xfrm>
                <a:off x="2482850" y="3651885"/>
                <a:ext cx="177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6" name="Ink 105"/>
              <p14:cNvContentPartPr/>
              <p14:nvPr/>
            </p14:nvContentPartPr>
            <p14:xfrm>
              <a:off x="2438400" y="3544570"/>
              <a:ext cx="97790" cy="62865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5"/>
            </p:blipFill>
            <p:spPr>
              <a:xfrm>
                <a:off x="2438400" y="3544570"/>
                <a:ext cx="97790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07" name="Ink 106"/>
              <p14:cNvContentPartPr/>
              <p14:nvPr/>
            </p14:nvContentPartPr>
            <p14:xfrm>
              <a:off x="2733040" y="3812540"/>
              <a:ext cx="259080" cy="26670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7"/>
            </p:blipFill>
            <p:spPr>
              <a:xfrm>
                <a:off x="2733040" y="3812540"/>
                <a:ext cx="25908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08" name="Ink 107"/>
              <p14:cNvContentPartPr/>
              <p14:nvPr/>
            </p14:nvContentPartPr>
            <p14:xfrm>
              <a:off x="2786380" y="3714750"/>
              <a:ext cx="285750" cy="178435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09"/>
            </p:blipFill>
            <p:spPr>
              <a:xfrm>
                <a:off x="2786380" y="3714750"/>
                <a:ext cx="28575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09" name="Ink 108"/>
              <p14:cNvContentPartPr/>
              <p14:nvPr/>
            </p14:nvContentPartPr>
            <p14:xfrm>
              <a:off x="3429635" y="3714750"/>
              <a:ext cx="17780" cy="312420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1"/>
            </p:blipFill>
            <p:spPr>
              <a:xfrm>
                <a:off x="3429635" y="3714750"/>
                <a:ext cx="1778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10" name="Ink 109"/>
              <p14:cNvContentPartPr/>
              <p14:nvPr/>
            </p14:nvContentPartPr>
            <p14:xfrm>
              <a:off x="3563620" y="3821430"/>
              <a:ext cx="125095" cy="133985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3"/>
            </p:blipFill>
            <p:spPr>
              <a:xfrm>
                <a:off x="3563620" y="3821430"/>
                <a:ext cx="12509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11" name="Ink 110"/>
              <p14:cNvContentPartPr/>
              <p14:nvPr/>
            </p14:nvContentPartPr>
            <p14:xfrm>
              <a:off x="3474085" y="3696335"/>
              <a:ext cx="187960" cy="80645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5"/>
            </p:blipFill>
            <p:spPr>
              <a:xfrm>
                <a:off x="3474085" y="3696335"/>
                <a:ext cx="18796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12" name="Ink 111"/>
              <p14:cNvContentPartPr/>
              <p14:nvPr/>
            </p14:nvContentPartPr>
            <p14:xfrm>
              <a:off x="3724275" y="3759200"/>
              <a:ext cx="71755" cy="44450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7"/>
            </p:blipFill>
            <p:spPr>
              <a:xfrm>
                <a:off x="3724275" y="3759200"/>
                <a:ext cx="7175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3" name="Ink 112"/>
              <p14:cNvContentPartPr/>
              <p14:nvPr/>
            </p14:nvContentPartPr>
            <p14:xfrm>
              <a:off x="3831590" y="3642995"/>
              <a:ext cx="17780" cy="384175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19"/>
            </p:blipFill>
            <p:spPr>
              <a:xfrm>
                <a:off x="3831590" y="3642995"/>
                <a:ext cx="17780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14" name="Ink 113"/>
              <p14:cNvContentPartPr/>
              <p14:nvPr/>
            </p14:nvContentPartPr>
            <p14:xfrm>
              <a:off x="3902710" y="3866515"/>
              <a:ext cx="133985" cy="8890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1"/>
            </p:blipFill>
            <p:spPr>
              <a:xfrm>
                <a:off x="3902710" y="386651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15" name="Ink 114"/>
              <p14:cNvContentPartPr/>
              <p14:nvPr/>
            </p14:nvContentPartPr>
            <p14:xfrm>
              <a:off x="3902710" y="3812540"/>
              <a:ext cx="125095" cy="8890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3"/>
            </p:blipFill>
            <p:spPr>
              <a:xfrm>
                <a:off x="3902710" y="3812540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16" name="Ink 115"/>
              <p14:cNvContentPartPr/>
              <p14:nvPr/>
            </p14:nvContentPartPr>
            <p14:xfrm>
              <a:off x="4152900" y="3500120"/>
              <a:ext cx="973455" cy="527050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5"/>
            </p:blipFill>
            <p:spPr>
              <a:xfrm>
                <a:off x="4152900" y="3500120"/>
                <a:ext cx="973455" cy="527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17" name="Ink 116"/>
              <p14:cNvContentPartPr/>
              <p14:nvPr/>
            </p14:nvContentPartPr>
            <p14:xfrm>
              <a:off x="4349750" y="3714750"/>
              <a:ext cx="151765" cy="178435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7"/>
            </p:blipFill>
            <p:spPr>
              <a:xfrm>
                <a:off x="4349750" y="3714750"/>
                <a:ext cx="15176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18" name="Ink 117"/>
              <p14:cNvContentPartPr/>
              <p14:nvPr/>
            </p14:nvContentPartPr>
            <p14:xfrm>
              <a:off x="4563745" y="3839210"/>
              <a:ext cx="125095" cy="18415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29"/>
            </p:blipFill>
            <p:spPr>
              <a:xfrm>
                <a:off x="4563745" y="3839210"/>
                <a:ext cx="12509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119" name="Ink 118"/>
              <p14:cNvContentPartPr/>
              <p14:nvPr/>
            </p14:nvContentPartPr>
            <p14:xfrm>
              <a:off x="4626610" y="3785870"/>
              <a:ext cx="17780" cy="116205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1"/>
            </p:blipFill>
            <p:spPr>
              <a:xfrm>
                <a:off x="4626610" y="3785870"/>
                <a:ext cx="1778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120" name="Ink 119"/>
              <p14:cNvContentPartPr/>
              <p14:nvPr/>
            </p14:nvContentPartPr>
            <p14:xfrm>
              <a:off x="4760595" y="3669665"/>
              <a:ext cx="133985" cy="151765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3"/>
            </p:blipFill>
            <p:spPr>
              <a:xfrm>
                <a:off x="4760595" y="3669665"/>
                <a:ext cx="13398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121" name="Ink 120"/>
              <p14:cNvContentPartPr/>
              <p14:nvPr/>
            </p14:nvContentPartPr>
            <p14:xfrm>
              <a:off x="4822825" y="3723640"/>
              <a:ext cx="35560" cy="187325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5"/>
            </p:blipFill>
            <p:spPr>
              <a:xfrm>
                <a:off x="4822825" y="3723640"/>
                <a:ext cx="3556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6" p14:bwMode="auto">
            <p14:nvContentPartPr>
              <p14:cNvPr id="122" name="Ink 121"/>
              <p14:cNvContentPartPr/>
              <p14:nvPr/>
            </p14:nvContentPartPr>
            <p14:xfrm>
              <a:off x="4947920" y="3785870"/>
              <a:ext cx="116205" cy="142875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7"/>
            </p:blipFill>
            <p:spPr>
              <a:xfrm>
                <a:off x="4947920" y="3785870"/>
                <a:ext cx="11620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8" p14:bwMode="auto">
            <p14:nvContentPartPr>
              <p14:cNvPr id="123" name="Ink 122"/>
              <p14:cNvContentPartPr/>
              <p14:nvPr/>
            </p14:nvContentPartPr>
            <p14:xfrm>
              <a:off x="5099685" y="3634105"/>
              <a:ext cx="107315" cy="133985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39"/>
            </p:blipFill>
            <p:spPr>
              <a:xfrm>
                <a:off x="5099685" y="3634105"/>
                <a:ext cx="10731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0" p14:bwMode="auto">
            <p14:nvContentPartPr>
              <p14:cNvPr id="124" name="Ink 123"/>
              <p14:cNvContentPartPr/>
              <p14:nvPr/>
            </p14:nvContentPartPr>
            <p14:xfrm>
              <a:off x="5483860" y="3884295"/>
              <a:ext cx="133985" cy="17780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1"/>
            </p:blipFill>
            <p:spPr>
              <a:xfrm>
                <a:off x="5483860" y="3884295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2" p14:bwMode="auto">
            <p14:nvContentPartPr>
              <p14:cNvPr id="125" name="Ink 124"/>
              <p14:cNvContentPartPr/>
              <p14:nvPr/>
            </p14:nvContentPartPr>
            <p14:xfrm>
              <a:off x="5528310" y="3812540"/>
              <a:ext cx="151765" cy="8890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3"/>
            </p:blipFill>
            <p:spPr>
              <a:xfrm>
                <a:off x="5528310" y="3812540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4" p14:bwMode="auto">
            <p14:nvContentPartPr>
              <p14:cNvPr id="126" name="Ink 125"/>
              <p14:cNvContentPartPr/>
              <p14:nvPr/>
            </p14:nvContentPartPr>
            <p14:xfrm>
              <a:off x="5617845" y="3750310"/>
              <a:ext cx="133985" cy="196215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5"/>
            </p:blipFill>
            <p:spPr>
              <a:xfrm>
                <a:off x="5617845" y="3750310"/>
                <a:ext cx="13398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6" p14:bwMode="auto">
            <p14:nvContentPartPr>
              <p14:cNvPr id="127" name="Ink 126"/>
              <p14:cNvContentPartPr/>
              <p14:nvPr/>
            </p14:nvContentPartPr>
            <p14:xfrm>
              <a:off x="5822950" y="3366135"/>
              <a:ext cx="295275" cy="875030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7"/>
            </p:blipFill>
            <p:spPr>
              <a:xfrm>
                <a:off x="5822950" y="3366135"/>
                <a:ext cx="295275" cy="8750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8" p14:bwMode="auto">
            <p14:nvContentPartPr>
              <p14:cNvPr id="128" name="Ink 127"/>
              <p14:cNvContentPartPr/>
              <p14:nvPr/>
            </p14:nvContentPartPr>
            <p14:xfrm>
              <a:off x="6189345" y="3759200"/>
              <a:ext cx="160655" cy="169545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49"/>
            </p:blipFill>
            <p:spPr>
              <a:xfrm>
                <a:off x="6189345" y="3759200"/>
                <a:ext cx="16065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0" p14:bwMode="auto">
            <p14:nvContentPartPr>
              <p14:cNvPr id="129" name="Ink 128"/>
              <p14:cNvContentPartPr/>
              <p14:nvPr/>
            </p14:nvContentPartPr>
            <p14:xfrm>
              <a:off x="6386195" y="3812540"/>
              <a:ext cx="178435" cy="151765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1"/>
            </p:blipFill>
            <p:spPr>
              <a:xfrm>
                <a:off x="6386195" y="3812540"/>
                <a:ext cx="17843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2" p14:bwMode="auto">
            <p14:nvContentPartPr>
              <p14:cNvPr id="130" name="Ink 129"/>
              <p14:cNvContentPartPr/>
              <p14:nvPr/>
            </p14:nvContentPartPr>
            <p14:xfrm>
              <a:off x="6617970" y="3553460"/>
              <a:ext cx="857885" cy="535940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3"/>
            </p:blipFill>
            <p:spPr>
              <a:xfrm>
                <a:off x="6617970" y="3553460"/>
                <a:ext cx="857885" cy="535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4" p14:bwMode="auto">
            <p14:nvContentPartPr>
              <p14:cNvPr id="131" name="Ink 130"/>
              <p14:cNvContentPartPr/>
              <p14:nvPr/>
            </p14:nvContentPartPr>
            <p14:xfrm>
              <a:off x="6850380" y="3723640"/>
              <a:ext cx="125095" cy="196215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5"/>
            </p:blipFill>
            <p:spPr>
              <a:xfrm>
                <a:off x="6850380" y="3723640"/>
                <a:ext cx="12509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6" p14:bwMode="auto">
            <p14:nvContentPartPr>
              <p14:cNvPr id="132" name="Ink 131"/>
              <p14:cNvContentPartPr/>
              <p14:nvPr/>
            </p14:nvContentPartPr>
            <p14:xfrm>
              <a:off x="7082790" y="3848100"/>
              <a:ext cx="125095" cy="9525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7"/>
            </p:blipFill>
            <p:spPr>
              <a:xfrm>
                <a:off x="7082790" y="3848100"/>
                <a:ext cx="12509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8" p14:bwMode="auto">
            <p14:nvContentPartPr>
              <p14:cNvPr id="133" name="Ink 132"/>
              <p14:cNvContentPartPr/>
              <p14:nvPr/>
            </p14:nvContentPartPr>
            <p14:xfrm>
              <a:off x="7136130" y="3768090"/>
              <a:ext cx="17780" cy="160655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59"/>
            </p:blipFill>
            <p:spPr>
              <a:xfrm>
                <a:off x="7136130" y="3768090"/>
                <a:ext cx="1778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0" p14:bwMode="auto">
            <p14:nvContentPartPr>
              <p14:cNvPr id="134" name="Ink 133"/>
              <p14:cNvContentPartPr/>
              <p14:nvPr/>
            </p14:nvContentPartPr>
            <p14:xfrm>
              <a:off x="7252335" y="3696335"/>
              <a:ext cx="133985" cy="170180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61"/>
            </p:blipFill>
            <p:spPr>
              <a:xfrm>
                <a:off x="7252335" y="3696335"/>
                <a:ext cx="133985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2" p14:bwMode="auto">
            <p14:nvContentPartPr>
              <p14:cNvPr id="135" name="Ink 134"/>
              <p14:cNvContentPartPr/>
              <p14:nvPr/>
            </p14:nvContentPartPr>
            <p14:xfrm>
              <a:off x="7324090" y="3768090"/>
              <a:ext cx="26670" cy="187325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3"/>
            </p:blipFill>
            <p:spPr>
              <a:xfrm>
                <a:off x="7324090" y="3768090"/>
                <a:ext cx="2667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4" p14:bwMode="auto">
            <p14:nvContentPartPr>
              <p14:cNvPr id="136" name="Ink 135"/>
              <p14:cNvContentPartPr/>
              <p14:nvPr/>
            </p14:nvContentPartPr>
            <p14:xfrm>
              <a:off x="7430770" y="3821430"/>
              <a:ext cx="125095" cy="133985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5"/>
            </p:blipFill>
            <p:spPr>
              <a:xfrm>
                <a:off x="7430770" y="3821430"/>
                <a:ext cx="12509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6" p14:bwMode="auto">
            <p14:nvContentPartPr>
              <p14:cNvPr id="137" name="Ink 136"/>
              <p14:cNvContentPartPr/>
              <p14:nvPr/>
            </p14:nvContentPartPr>
            <p14:xfrm>
              <a:off x="7538085" y="3732530"/>
              <a:ext cx="98425" cy="106680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7"/>
            </p:blipFill>
            <p:spPr>
              <a:xfrm>
                <a:off x="7538085" y="3732530"/>
                <a:ext cx="9842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8" p14:bwMode="auto">
            <p14:nvContentPartPr>
              <p14:cNvPr id="138" name="Ink 137"/>
              <p14:cNvContentPartPr/>
              <p14:nvPr/>
            </p14:nvContentPartPr>
            <p14:xfrm>
              <a:off x="7734935" y="3580765"/>
              <a:ext cx="222885" cy="347980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69"/>
            </p:blipFill>
            <p:spPr>
              <a:xfrm>
                <a:off x="7734935" y="3580765"/>
                <a:ext cx="22288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0" p14:bwMode="auto">
            <p14:nvContentPartPr>
              <p14:cNvPr id="139" name="Ink 138"/>
              <p14:cNvContentPartPr/>
              <p14:nvPr/>
            </p14:nvContentPartPr>
            <p14:xfrm>
              <a:off x="7994015" y="3803650"/>
              <a:ext cx="151765" cy="187325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71"/>
            </p:blipFill>
            <p:spPr>
              <a:xfrm>
                <a:off x="7994015" y="3803650"/>
                <a:ext cx="15176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2" p14:bwMode="auto">
            <p14:nvContentPartPr>
              <p14:cNvPr id="140" name="Ink 139"/>
              <p14:cNvContentPartPr/>
              <p14:nvPr/>
            </p14:nvContentPartPr>
            <p14:xfrm>
              <a:off x="10977245" y="1866265"/>
              <a:ext cx="71120" cy="258445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3"/>
            </p:blipFill>
            <p:spPr>
              <a:xfrm>
                <a:off x="10977245" y="1866265"/>
                <a:ext cx="71120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4" p14:bwMode="auto">
            <p14:nvContentPartPr>
              <p14:cNvPr id="141" name="Ink 140"/>
              <p14:cNvContentPartPr/>
              <p14:nvPr/>
            </p14:nvContentPartPr>
            <p14:xfrm>
              <a:off x="10958830" y="1866265"/>
              <a:ext cx="80645" cy="88900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5"/>
            </p:blipFill>
            <p:spPr>
              <a:xfrm>
                <a:off x="10958830" y="1866265"/>
                <a:ext cx="8064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6" p14:bwMode="auto">
            <p14:nvContentPartPr>
              <p14:cNvPr id="142" name="Ink 141"/>
              <p14:cNvContentPartPr/>
              <p14:nvPr/>
            </p14:nvContentPartPr>
            <p14:xfrm>
              <a:off x="821690" y="2249805"/>
              <a:ext cx="35560" cy="250190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7"/>
            </p:blipFill>
            <p:spPr>
              <a:xfrm>
                <a:off x="821690" y="2249805"/>
                <a:ext cx="3556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8" p14:bwMode="auto">
            <p14:nvContentPartPr>
              <p14:cNvPr id="143" name="Ink 142"/>
              <p14:cNvContentPartPr/>
              <p14:nvPr/>
            </p14:nvContentPartPr>
            <p14:xfrm>
              <a:off x="785495" y="2276475"/>
              <a:ext cx="80645" cy="62865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79"/>
            </p:blipFill>
            <p:spPr>
              <a:xfrm>
                <a:off x="785495" y="2276475"/>
                <a:ext cx="8064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0" p14:bwMode="auto">
            <p14:nvContentPartPr>
              <p14:cNvPr id="144" name="Ink 143"/>
              <p14:cNvContentPartPr/>
              <p14:nvPr/>
            </p14:nvContentPartPr>
            <p14:xfrm>
              <a:off x="5885815" y="4196715"/>
              <a:ext cx="116205" cy="142875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81"/>
            </p:blipFill>
            <p:spPr>
              <a:xfrm>
                <a:off x="5885815" y="4196715"/>
                <a:ext cx="11620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2" p14:bwMode="auto">
            <p14:nvContentPartPr>
              <p14:cNvPr id="145" name="Ink 144"/>
              <p14:cNvContentPartPr/>
              <p14:nvPr/>
            </p14:nvContentPartPr>
            <p14:xfrm>
              <a:off x="6064250" y="3276600"/>
              <a:ext cx="179070" cy="205740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83"/>
            </p:blipFill>
            <p:spPr>
              <a:xfrm>
                <a:off x="6064250" y="3276600"/>
                <a:ext cx="17907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4" p14:bwMode="auto">
            <p14:nvContentPartPr>
              <p14:cNvPr id="146" name="Ink 145"/>
              <p14:cNvContentPartPr/>
              <p14:nvPr/>
            </p14:nvContentPartPr>
            <p14:xfrm>
              <a:off x="80010" y="3464560"/>
              <a:ext cx="214630" cy="231775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85"/>
            </p:blipFill>
            <p:spPr>
              <a:xfrm>
                <a:off x="80010" y="3464560"/>
                <a:ext cx="21463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6" p14:bwMode="auto">
            <p14:nvContentPartPr>
              <p14:cNvPr id="147" name="Ink 146"/>
              <p14:cNvContentPartPr/>
              <p14:nvPr/>
            </p14:nvContentPartPr>
            <p14:xfrm>
              <a:off x="303530" y="3607435"/>
              <a:ext cx="116205" cy="169545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87"/>
            </p:blipFill>
            <p:spPr>
              <a:xfrm>
                <a:off x="303530" y="3607435"/>
                <a:ext cx="11620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8" p14:bwMode="auto">
            <p14:nvContentPartPr>
              <p14:cNvPr id="148" name="Ink 147"/>
              <p14:cNvContentPartPr/>
              <p14:nvPr/>
            </p14:nvContentPartPr>
            <p14:xfrm>
              <a:off x="526415" y="3598545"/>
              <a:ext cx="27305" cy="35560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89"/>
            </p:blipFill>
            <p:spPr>
              <a:xfrm>
                <a:off x="526415" y="3598545"/>
                <a:ext cx="2730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0" p14:bwMode="auto">
            <p14:nvContentPartPr>
              <p14:cNvPr id="149" name="Ink 148"/>
              <p14:cNvContentPartPr/>
              <p14:nvPr/>
            </p14:nvContentPartPr>
            <p14:xfrm>
              <a:off x="517525" y="3696335"/>
              <a:ext cx="17780" cy="27305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91"/>
            </p:blipFill>
            <p:spPr>
              <a:xfrm>
                <a:off x="517525" y="3696335"/>
                <a:ext cx="1778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2" p14:bwMode="auto">
            <p14:nvContentPartPr>
              <p14:cNvPr id="150" name="Ink 149"/>
              <p14:cNvContentPartPr/>
              <p14:nvPr/>
            </p14:nvContentPartPr>
            <p14:xfrm>
              <a:off x="196215" y="4607560"/>
              <a:ext cx="223520" cy="250190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93"/>
            </p:blipFill>
            <p:spPr>
              <a:xfrm>
                <a:off x="196215" y="4607560"/>
                <a:ext cx="22352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4" p14:bwMode="auto">
            <p14:nvContentPartPr>
              <p14:cNvPr id="151" name="Ink 150"/>
              <p14:cNvContentPartPr/>
              <p14:nvPr/>
            </p14:nvContentPartPr>
            <p14:xfrm>
              <a:off x="401320" y="4857750"/>
              <a:ext cx="71755" cy="88900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95"/>
            </p:blipFill>
            <p:spPr>
              <a:xfrm>
                <a:off x="401320" y="4857750"/>
                <a:ext cx="7175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6" p14:bwMode="auto">
            <p14:nvContentPartPr>
              <p14:cNvPr id="152" name="Ink 151"/>
              <p14:cNvContentPartPr/>
              <p14:nvPr/>
            </p14:nvContentPartPr>
            <p14:xfrm>
              <a:off x="580390" y="4759325"/>
              <a:ext cx="26670" cy="35560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297"/>
            </p:blipFill>
            <p:spPr>
              <a:xfrm>
                <a:off x="580390" y="4759325"/>
                <a:ext cx="2667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8" p14:bwMode="auto">
            <p14:nvContentPartPr>
              <p14:cNvPr id="153" name="Ink 152"/>
              <p14:cNvContentPartPr/>
              <p14:nvPr/>
            </p14:nvContentPartPr>
            <p14:xfrm>
              <a:off x="580390" y="4839335"/>
              <a:ext cx="17780" cy="8890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299"/>
            </p:blipFill>
            <p:spPr>
              <a:xfrm>
                <a:off x="580390" y="483933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0" p14:bwMode="auto">
            <p14:nvContentPartPr>
              <p14:cNvPr id="154" name="Ink 153"/>
              <p14:cNvContentPartPr/>
              <p14:nvPr/>
            </p14:nvContentPartPr>
            <p14:xfrm>
              <a:off x="2348865" y="4777105"/>
              <a:ext cx="187325" cy="223520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301"/>
            </p:blipFill>
            <p:spPr>
              <a:xfrm>
                <a:off x="2348865" y="4777105"/>
                <a:ext cx="18732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2" p14:bwMode="auto">
            <p14:nvContentPartPr>
              <p14:cNvPr id="155" name="Ink 154"/>
              <p14:cNvContentPartPr/>
              <p14:nvPr/>
            </p14:nvContentPartPr>
            <p14:xfrm>
              <a:off x="2634615" y="4911090"/>
              <a:ext cx="125095" cy="17780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303"/>
            </p:blipFill>
            <p:spPr>
              <a:xfrm>
                <a:off x="2634615" y="4911090"/>
                <a:ext cx="1250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4" p14:bwMode="auto">
            <p14:nvContentPartPr>
              <p14:cNvPr id="156" name="Ink 155"/>
              <p14:cNvContentPartPr/>
              <p14:nvPr/>
            </p14:nvContentPartPr>
            <p14:xfrm>
              <a:off x="2643505" y="4866640"/>
              <a:ext cx="125095" cy="17780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305"/>
            </p:blipFill>
            <p:spPr>
              <a:xfrm>
                <a:off x="2643505" y="4866640"/>
                <a:ext cx="1250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6" p14:bwMode="auto">
            <p14:nvContentPartPr>
              <p14:cNvPr id="157" name="Ink 156"/>
              <p14:cNvContentPartPr/>
              <p14:nvPr/>
            </p14:nvContentPartPr>
            <p14:xfrm>
              <a:off x="2849245" y="4705350"/>
              <a:ext cx="133985" cy="232410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307"/>
            </p:blipFill>
            <p:spPr>
              <a:xfrm>
                <a:off x="2849245" y="4705350"/>
                <a:ext cx="13398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8" p14:bwMode="auto">
            <p14:nvContentPartPr>
              <p14:cNvPr id="158" name="Ink 157"/>
              <p14:cNvContentPartPr/>
              <p14:nvPr/>
            </p14:nvContentPartPr>
            <p14:xfrm>
              <a:off x="2080895" y="4687570"/>
              <a:ext cx="187325" cy="902335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309"/>
            </p:blipFill>
            <p:spPr>
              <a:xfrm>
                <a:off x="2080895" y="4687570"/>
                <a:ext cx="187325" cy="902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0" p14:bwMode="auto">
            <p14:nvContentPartPr>
              <p14:cNvPr id="159" name="Ink 158"/>
              <p14:cNvContentPartPr/>
              <p14:nvPr/>
            </p14:nvContentPartPr>
            <p14:xfrm>
              <a:off x="2357755" y="5259070"/>
              <a:ext cx="285750" cy="384175"/>
            </p14:xfrm>
          </p:contentPart>
        </mc:Choice>
        <mc:Fallback xmlns="">
          <p:pic>
            <p:nvPicPr>
              <p:cNvPr id="159" name="Ink 158"/>
            </p:nvPicPr>
            <p:blipFill>
              <a:blip r:embed="rId311"/>
            </p:blipFill>
            <p:spPr>
              <a:xfrm>
                <a:off x="2357755" y="5259070"/>
                <a:ext cx="285750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2" p14:bwMode="auto">
            <p14:nvContentPartPr>
              <p14:cNvPr id="160" name="Ink 159"/>
              <p14:cNvContentPartPr/>
              <p14:nvPr/>
            </p14:nvContentPartPr>
            <p14:xfrm>
              <a:off x="2687955" y="5384165"/>
              <a:ext cx="71755" cy="17780"/>
            </p14:xfrm>
          </p:contentPart>
        </mc:Choice>
        <mc:Fallback xmlns="">
          <p:pic>
            <p:nvPicPr>
              <p:cNvPr id="160" name="Ink 159"/>
            </p:nvPicPr>
            <p:blipFill>
              <a:blip r:embed="rId313"/>
            </p:blipFill>
            <p:spPr>
              <a:xfrm>
                <a:off x="2687955" y="5384165"/>
                <a:ext cx="717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4" p14:bwMode="auto">
            <p14:nvContentPartPr>
              <p14:cNvPr id="161" name="Ink 160"/>
              <p14:cNvContentPartPr/>
              <p14:nvPr/>
            </p14:nvContentPartPr>
            <p14:xfrm>
              <a:off x="2696845" y="5304155"/>
              <a:ext cx="80645" cy="17780"/>
            </p14:xfrm>
          </p:contentPart>
        </mc:Choice>
        <mc:Fallback xmlns="">
          <p:pic>
            <p:nvPicPr>
              <p:cNvPr id="161" name="Ink 160"/>
            </p:nvPicPr>
            <p:blipFill>
              <a:blip r:embed="rId315"/>
            </p:blipFill>
            <p:spPr>
              <a:xfrm>
                <a:off x="2696845" y="5304155"/>
                <a:ext cx="806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6" p14:bwMode="auto">
            <p14:nvContentPartPr>
              <p14:cNvPr id="162" name="Ink 161"/>
              <p14:cNvContentPartPr/>
              <p14:nvPr/>
            </p14:nvContentPartPr>
            <p14:xfrm>
              <a:off x="2893695" y="5187950"/>
              <a:ext cx="187325" cy="419735"/>
            </p14:xfrm>
          </p:contentPart>
        </mc:Choice>
        <mc:Fallback xmlns="">
          <p:pic>
            <p:nvPicPr>
              <p:cNvPr id="162" name="Ink 161"/>
            </p:nvPicPr>
            <p:blipFill>
              <a:blip r:embed="rId317"/>
            </p:blipFill>
            <p:spPr>
              <a:xfrm>
                <a:off x="2893695" y="5187950"/>
                <a:ext cx="187325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8" p14:bwMode="auto">
            <p14:nvContentPartPr>
              <p14:cNvPr id="163" name="Ink 162"/>
              <p14:cNvContentPartPr/>
              <p14:nvPr/>
            </p14:nvContentPartPr>
            <p14:xfrm>
              <a:off x="2670175" y="5357495"/>
              <a:ext cx="133985" cy="17780"/>
            </p14:xfrm>
          </p:contentPart>
        </mc:Choice>
        <mc:Fallback xmlns="">
          <p:pic>
            <p:nvPicPr>
              <p:cNvPr id="163" name="Ink 162"/>
            </p:nvPicPr>
            <p:blipFill>
              <a:blip r:embed="rId319"/>
            </p:blipFill>
            <p:spPr>
              <a:xfrm>
                <a:off x="2670175" y="5357495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0" p14:bwMode="auto">
            <p14:nvContentPartPr>
              <p14:cNvPr id="164" name="Ink 163"/>
              <p14:cNvContentPartPr/>
              <p14:nvPr/>
            </p14:nvContentPartPr>
            <p14:xfrm>
              <a:off x="2670175" y="5295265"/>
              <a:ext cx="133985" cy="8890"/>
            </p14:xfrm>
          </p:contentPart>
        </mc:Choice>
        <mc:Fallback xmlns="">
          <p:pic>
            <p:nvPicPr>
              <p:cNvPr id="164" name="Ink 163"/>
            </p:nvPicPr>
            <p:blipFill>
              <a:blip r:embed="rId321"/>
            </p:blipFill>
            <p:spPr>
              <a:xfrm>
                <a:off x="2670175" y="529526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2" p14:bwMode="auto">
            <p14:nvContentPartPr>
              <p14:cNvPr id="165" name="Ink 164"/>
              <p14:cNvContentPartPr/>
              <p14:nvPr/>
            </p14:nvContentPartPr>
            <p14:xfrm>
              <a:off x="3608070" y="5107305"/>
              <a:ext cx="71755" cy="62865"/>
            </p14:xfrm>
          </p:contentPart>
        </mc:Choice>
        <mc:Fallback xmlns="">
          <p:pic>
            <p:nvPicPr>
              <p:cNvPr id="165" name="Ink 164"/>
            </p:nvPicPr>
            <p:blipFill>
              <a:blip r:embed="rId323"/>
            </p:blipFill>
            <p:spPr>
              <a:xfrm>
                <a:off x="3608070" y="5107305"/>
                <a:ext cx="7175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4" p14:bwMode="auto">
            <p14:nvContentPartPr>
              <p14:cNvPr id="166" name="Ink 165"/>
              <p14:cNvContentPartPr/>
              <p14:nvPr/>
            </p14:nvContentPartPr>
            <p14:xfrm>
              <a:off x="3706495" y="4955540"/>
              <a:ext cx="17780" cy="17780"/>
            </p14:xfrm>
          </p:contentPart>
        </mc:Choice>
        <mc:Fallback xmlns="">
          <p:pic>
            <p:nvPicPr>
              <p:cNvPr id="166" name="Ink 165"/>
            </p:nvPicPr>
            <p:blipFill>
              <a:blip r:embed="rId325"/>
            </p:blipFill>
            <p:spPr>
              <a:xfrm>
                <a:off x="3706495" y="4955540"/>
                <a:ext cx="177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6" p14:bwMode="auto">
            <p14:nvContentPartPr>
              <p14:cNvPr id="167" name="Ink 166"/>
              <p14:cNvContentPartPr/>
              <p14:nvPr/>
            </p14:nvContentPartPr>
            <p14:xfrm>
              <a:off x="4295775" y="4964430"/>
              <a:ext cx="179070" cy="366395"/>
            </p14:xfrm>
          </p:contentPart>
        </mc:Choice>
        <mc:Fallback xmlns="">
          <p:pic>
            <p:nvPicPr>
              <p:cNvPr id="167" name="Ink 166"/>
            </p:nvPicPr>
            <p:blipFill>
              <a:blip r:embed="rId327"/>
            </p:blipFill>
            <p:spPr>
              <a:xfrm>
                <a:off x="4295775" y="4964430"/>
                <a:ext cx="179070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8" p14:bwMode="auto">
            <p14:nvContentPartPr>
              <p14:cNvPr id="168" name="Ink 167"/>
              <p14:cNvContentPartPr/>
              <p14:nvPr/>
            </p14:nvContentPartPr>
            <p14:xfrm>
              <a:off x="4018915" y="4982210"/>
              <a:ext cx="205740" cy="285750"/>
            </p14:xfrm>
          </p:contentPart>
        </mc:Choice>
        <mc:Fallback xmlns="">
          <p:pic>
            <p:nvPicPr>
              <p:cNvPr id="168" name="Ink 167"/>
            </p:nvPicPr>
            <p:blipFill>
              <a:blip r:embed="rId329"/>
            </p:blipFill>
            <p:spPr>
              <a:xfrm>
                <a:off x="4018915" y="4982210"/>
                <a:ext cx="20574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0" p14:bwMode="auto">
            <p14:nvContentPartPr>
              <p14:cNvPr id="169" name="Ink 168"/>
              <p14:cNvContentPartPr/>
              <p14:nvPr/>
            </p14:nvContentPartPr>
            <p14:xfrm>
              <a:off x="3992245" y="5214620"/>
              <a:ext cx="80645" cy="142875"/>
            </p14:xfrm>
          </p:contentPart>
        </mc:Choice>
        <mc:Fallback xmlns="">
          <p:pic>
            <p:nvPicPr>
              <p:cNvPr id="169" name="Ink 168"/>
            </p:nvPicPr>
            <p:blipFill>
              <a:blip r:embed="rId331"/>
            </p:blipFill>
            <p:spPr>
              <a:xfrm>
                <a:off x="3992245" y="5214620"/>
                <a:ext cx="8064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2" p14:bwMode="auto">
            <p14:nvContentPartPr>
              <p14:cNvPr id="170" name="Ink 169"/>
              <p14:cNvContentPartPr/>
              <p14:nvPr/>
            </p14:nvContentPartPr>
            <p14:xfrm>
              <a:off x="3840480" y="5000625"/>
              <a:ext cx="116205" cy="160655"/>
            </p14:xfrm>
          </p:contentPart>
        </mc:Choice>
        <mc:Fallback xmlns="">
          <p:pic>
            <p:nvPicPr>
              <p:cNvPr id="170" name="Ink 169"/>
            </p:nvPicPr>
            <p:blipFill>
              <a:blip r:embed="rId333"/>
            </p:blipFill>
            <p:spPr>
              <a:xfrm>
                <a:off x="3840480" y="5000625"/>
                <a:ext cx="11620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4" p14:bwMode="auto">
            <p14:nvContentPartPr>
              <p14:cNvPr id="171" name="Ink 170"/>
              <p14:cNvContentPartPr/>
              <p14:nvPr/>
            </p14:nvContentPartPr>
            <p14:xfrm>
              <a:off x="4644390" y="4955540"/>
              <a:ext cx="241300" cy="303530"/>
            </p14:xfrm>
          </p:contentPart>
        </mc:Choice>
        <mc:Fallback xmlns="">
          <p:pic>
            <p:nvPicPr>
              <p:cNvPr id="171" name="Ink 170"/>
            </p:nvPicPr>
            <p:blipFill>
              <a:blip r:embed="rId335"/>
            </p:blipFill>
            <p:spPr>
              <a:xfrm>
                <a:off x="4644390" y="4955540"/>
                <a:ext cx="24130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6" p14:bwMode="auto">
            <p14:nvContentPartPr>
              <p14:cNvPr id="172" name="Ink 171"/>
              <p14:cNvContentPartPr/>
              <p14:nvPr/>
            </p14:nvContentPartPr>
            <p14:xfrm>
              <a:off x="4644390" y="5232400"/>
              <a:ext cx="169545" cy="89535"/>
            </p14:xfrm>
          </p:contentPart>
        </mc:Choice>
        <mc:Fallback xmlns="">
          <p:pic>
            <p:nvPicPr>
              <p:cNvPr id="172" name="Ink 171"/>
            </p:nvPicPr>
            <p:blipFill>
              <a:blip r:embed="rId337"/>
            </p:blipFill>
            <p:spPr>
              <a:xfrm>
                <a:off x="4644390" y="5232400"/>
                <a:ext cx="16954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8" p14:bwMode="auto">
            <p14:nvContentPartPr>
              <p14:cNvPr id="173" name="Ink 172"/>
              <p14:cNvContentPartPr/>
              <p14:nvPr/>
            </p14:nvContentPartPr>
            <p14:xfrm>
              <a:off x="4903470" y="5009515"/>
              <a:ext cx="125095" cy="178435"/>
            </p14:xfrm>
          </p:contentPart>
        </mc:Choice>
        <mc:Fallback xmlns="">
          <p:pic>
            <p:nvPicPr>
              <p:cNvPr id="173" name="Ink 172"/>
            </p:nvPicPr>
            <p:blipFill>
              <a:blip r:embed="rId339"/>
            </p:blipFill>
            <p:spPr>
              <a:xfrm>
                <a:off x="4903470" y="5009515"/>
                <a:ext cx="12509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0" p14:bwMode="auto">
            <p14:nvContentPartPr>
              <p14:cNvPr id="174" name="Ink 173"/>
              <p14:cNvContentPartPr/>
              <p14:nvPr/>
            </p14:nvContentPartPr>
            <p14:xfrm>
              <a:off x="5528310" y="5152390"/>
              <a:ext cx="241300" cy="8890"/>
            </p14:xfrm>
          </p:contentPart>
        </mc:Choice>
        <mc:Fallback xmlns="">
          <p:pic>
            <p:nvPicPr>
              <p:cNvPr id="174" name="Ink 173"/>
            </p:nvPicPr>
            <p:blipFill>
              <a:blip r:embed="rId341"/>
            </p:blipFill>
            <p:spPr>
              <a:xfrm>
                <a:off x="5528310" y="5152390"/>
                <a:ext cx="2413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2" p14:bwMode="auto">
            <p14:nvContentPartPr>
              <p14:cNvPr id="175" name="Ink 174"/>
              <p14:cNvContentPartPr/>
              <p14:nvPr/>
            </p14:nvContentPartPr>
            <p14:xfrm>
              <a:off x="5573395" y="5053965"/>
              <a:ext cx="222885" cy="35560"/>
            </p14:xfrm>
          </p:contentPart>
        </mc:Choice>
        <mc:Fallback xmlns="">
          <p:pic>
            <p:nvPicPr>
              <p:cNvPr id="175" name="Ink 174"/>
            </p:nvPicPr>
            <p:blipFill>
              <a:blip r:embed="rId343"/>
            </p:blipFill>
            <p:spPr>
              <a:xfrm>
                <a:off x="5573395" y="5053965"/>
                <a:ext cx="22288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4" p14:bwMode="auto">
            <p14:nvContentPartPr>
              <p14:cNvPr id="176" name="Ink 175"/>
              <p14:cNvContentPartPr/>
              <p14:nvPr/>
            </p14:nvContentPartPr>
            <p14:xfrm>
              <a:off x="5751830" y="5009515"/>
              <a:ext cx="107315" cy="213995"/>
            </p14:xfrm>
          </p:contentPart>
        </mc:Choice>
        <mc:Fallback xmlns="">
          <p:pic>
            <p:nvPicPr>
              <p:cNvPr id="176" name="Ink 175"/>
            </p:nvPicPr>
            <p:blipFill>
              <a:blip r:embed="rId345"/>
            </p:blipFill>
            <p:spPr>
              <a:xfrm>
                <a:off x="5751830" y="5009515"/>
                <a:ext cx="10731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6" p14:bwMode="auto">
            <p14:nvContentPartPr>
              <p14:cNvPr id="177" name="Ink 176"/>
              <p14:cNvContentPartPr/>
              <p14:nvPr/>
            </p14:nvContentPartPr>
            <p14:xfrm>
              <a:off x="6136005" y="4902200"/>
              <a:ext cx="187325" cy="250190"/>
            </p14:xfrm>
          </p:contentPart>
        </mc:Choice>
        <mc:Fallback xmlns="">
          <p:pic>
            <p:nvPicPr>
              <p:cNvPr id="177" name="Ink 176"/>
            </p:nvPicPr>
            <p:blipFill>
              <a:blip r:embed="rId347"/>
            </p:blipFill>
            <p:spPr>
              <a:xfrm>
                <a:off x="6136005" y="4902200"/>
                <a:ext cx="18732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8" p14:bwMode="auto">
            <p14:nvContentPartPr>
              <p14:cNvPr id="178" name="Ink 177"/>
              <p14:cNvContentPartPr/>
              <p14:nvPr/>
            </p14:nvContentPartPr>
            <p14:xfrm>
              <a:off x="6064250" y="4777105"/>
              <a:ext cx="330835" cy="44450"/>
            </p14:xfrm>
          </p:contentPart>
        </mc:Choice>
        <mc:Fallback xmlns="">
          <p:pic>
            <p:nvPicPr>
              <p:cNvPr id="178" name="Ink 177"/>
            </p:nvPicPr>
            <p:blipFill>
              <a:blip r:embed="rId349"/>
            </p:blipFill>
            <p:spPr>
              <a:xfrm>
                <a:off x="6064250" y="4777105"/>
                <a:ext cx="33083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0" p14:bwMode="auto">
            <p14:nvContentPartPr>
              <p14:cNvPr id="179" name="Ink 178"/>
              <p14:cNvContentPartPr/>
              <p14:nvPr/>
            </p14:nvContentPartPr>
            <p14:xfrm>
              <a:off x="6358890" y="4714875"/>
              <a:ext cx="89535" cy="124460"/>
            </p14:xfrm>
          </p:contentPart>
        </mc:Choice>
        <mc:Fallback xmlns="">
          <p:pic>
            <p:nvPicPr>
              <p:cNvPr id="179" name="Ink 178"/>
            </p:nvPicPr>
            <p:blipFill>
              <a:blip r:embed="rId351"/>
            </p:blipFill>
            <p:spPr>
              <a:xfrm>
                <a:off x="6358890" y="4714875"/>
                <a:ext cx="89535" cy="12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2" p14:bwMode="auto">
            <p14:nvContentPartPr>
              <p14:cNvPr id="180" name="Ink 179"/>
              <p14:cNvContentPartPr/>
              <p14:nvPr/>
            </p14:nvContentPartPr>
            <p14:xfrm>
              <a:off x="6358890" y="4937760"/>
              <a:ext cx="71755" cy="339090"/>
            </p14:xfrm>
          </p:contentPart>
        </mc:Choice>
        <mc:Fallback xmlns="">
          <p:pic>
            <p:nvPicPr>
              <p:cNvPr id="180" name="Ink 179"/>
            </p:nvPicPr>
            <p:blipFill>
              <a:blip r:embed="rId353"/>
            </p:blipFill>
            <p:spPr>
              <a:xfrm>
                <a:off x="6358890" y="4937760"/>
                <a:ext cx="7175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4" p14:bwMode="auto">
            <p14:nvContentPartPr>
              <p14:cNvPr id="181" name="Ink 180"/>
              <p14:cNvContentPartPr/>
              <p14:nvPr/>
            </p14:nvContentPartPr>
            <p14:xfrm>
              <a:off x="6483985" y="4973320"/>
              <a:ext cx="196850" cy="393065"/>
            </p14:xfrm>
          </p:contentPart>
        </mc:Choice>
        <mc:Fallback xmlns="">
          <p:pic>
            <p:nvPicPr>
              <p:cNvPr id="181" name="Ink 180"/>
            </p:nvPicPr>
            <p:blipFill>
              <a:blip r:embed="rId355"/>
            </p:blipFill>
            <p:spPr>
              <a:xfrm>
                <a:off x="6483985" y="4973320"/>
                <a:ext cx="196850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6" p14:bwMode="auto">
            <p14:nvContentPartPr>
              <p14:cNvPr id="182" name="Ink 181"/>
              <p14:cNvContentPartPr/>
              <p14:nvPr/>
            </p14:nvContentPartPr>
            <p14:xfrm>
              <a:off x="6689725" y="4866640"/>
              <a:ext cx="71120" cy="383540"/>
            </p14:xfrm>
          </p:contentPart>
        </mc:Choice>
        <mc:Fallback xmlns="">
          <p:pic>
            <p:nvPicPr>
              <p:cNvPr id="182" name="Ink 181"/>
            </p:nvPicPr>
            <p:blipFill>
              <a:blip r:embed="rId357"/>
            </p:blipFill>
            <p:spPr>
              <a:xfrm>
                <a:off x="6689725" y="4866640"/>
                <a:ext cx="71120" cy="383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8" p14:bwMode="auto">
            <p14:nvContentPartPr>
              <p14:cNvPr id="183" name="Ink 182"/>
              <p14:cNvContentPartPr/>
              <p14:nvPr/>
            </p14:nvContentPartPr>
            <p14:xfrm>
              <a:off x="6931025" y="5133975"/>
              <a:ext cx="142875" cy="9525"/>
            </p14:xfrm>
          </p:contentPart>
        </mc:Choice>
        <mc:Fallback xmlns="">
          <p:pic>
            <p:nvPicPr>
              <p:cNvPr id="183" name="Ink 182"/>
            </p:nvPicPr>
            <p:blipFill>
              <a:blip r:embed="rId359"/>
            </p:blipFill>
            <p:spPr>
              <a:xfrm>
                <a:off x="6931025" y="5133975"/>
                <a:ext cx="14287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0" p14:bwMode="auto">
            <p14:nvContentPartPr>
              <p14:cNvPr id="184" name="Ink 183"/>
              <p14:cNvContentPartPr/>
              <p14:nvPr/>
            </p14:nvContentPartPr>
            <p14:xfrm>
              <a:off x="6939915" y="5071745"/>
              <a:ext cx="142875" cy="360"/>
            </p14:xfrm>
          </p:contentPart>
        </mc:Choice>
        <mc:Fallback xmlns="">
          <p:pic>
            <p:nvPicPr>
              <p:cNvPr id="184" name="Ink 183"/>
            </p:nvPicPr>
            <p:blipFill>
              <a:blip r:embed="rId6"/>
            </p:blipFill>
            <p:spPr>
              <a:xfrm>
                <a:off x="6939915" y="5071745"/>
                <a:ext cx="14287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1" p14:bwMode="auto">
            <p14:nvContentPartPr>
              <p14:cNvPr id="185" name="Ink 184"/>
              <p14:cNvContentPartPr/>
              <p14:nvPr/>
            </p14:nvContentPartPr>
            <p14:xfrm>
              <a:off x="7279005" y="4964430"/>
              <a:ext cx="71755" cy="223520"/>
            </p14:xfrm>
          </p:contentPart>
        </mc:Choice>
        <mc:Fallback xmlns="">
          <p:pic>
            <p:nvPicPr>
              <p:cNvPr id="185" name="Ink 184"/>
            </p:nvPicPr>
            <p:blipFill>
              <a:blip r:embed="rId362"/>
            </p:blipFill>
            <p:spPr>
              <a:xfrm>
                <a:off x="7279005" y="4964430"/>
                <a:ext cx="7175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3" p14:bwMode="auto">
            <p14:nvContentPartPr>
              <p14:cNvPr id="186" name="Ink 185"/>
              <p14:cNvContentPartPr/>
              <p14:nvPr/>
            </p14:nvContentPartPr>
            <p14:xfrm>
              <a:off x="7315200" y="4893310"/>
              <a:ext cx="26670" cy="8890"/>
            </p14:xfrm>
          </p:contentPart>
        </mc:Choice>
        <mc:Fallback xmlns="">
          <p:pic>
            <p:nvPicPr>
              <p:cNvPr id="186" name="Ink 185"/>
            </p:nvPicPr>
            <p:blipFill>
              <a:blip r:embed="rId364"/>
            </p:blipFill>
            <p:spPr>
              <a:xfrm>
                <a:off x="7315200" y="4893310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5" p14:bwMode="auto">
            <p14:nvContentPartPr>
              <p14:cNvPr id="187" name="Ink 186"/>
              <p14:cNvContentPartPr/>
              <p14:nvPr/>
            </p14:nvContentPartPr>
            <p14:xfrm>
              <a:off x="7296785" y="4732655"/>
              <a:ext cx="125095" cy="88900"/>
            </p14:xfrm>
          </p:contentPart>
        </mc:Choice>
        <mc:Fallback xmlns="">
          <p:pic>
            <p:nvPicPr>
              <p:cNvPr id="187" name="Ink 186"/>
            </p:nvPicPr>
            <p:blipFill>
              <a:blip r:embed="rId366"/>
            </p:blipFill>
            <p:spPr>
              <a:xfrm>
                <a:off x="7296785" y="4732655"/>
                <a:ext cx="12509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7" p14:bwMode="auto">
            <p14:nvContentPartPr>
              <p14:cNvPr id="188" name="Ink 187"/>
              <p14:cNvContentPartPr/>
              <p14:nvPr/>
            </p14:nvContentPartPr>
            <p14:xfrm>
              <a:off x="7475855" y="5045075"/>
              <a:ext cx="169545" cy="26670"/>
            </p14:xfrm>
          </p:contentPart>
        </mc:Choice>
        <mc:Fallback xmlns="">
          <p:pic>
            <p:nvPicPr>
              <p:cNvPr id="188" name="Ink 187"/>
            </p:nvPicPr>
            <p:blipFill>
              <a:blip r:embed="rId368"/>
            </p:blipFill>
            <p:spPr>
              <a:xfrm>
                <a:off x="7475855" y="5045075"/>
                <a:ext cx="16954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9" p14:bwMode="auto">
            <p14:nvContentPartPr>
              <p14:cNvPr id="189" name="Ink 188"/>
              <p14:cNvContentPartPr/>
              <p14:nvPr/>
            </p14:nvContentPartPr>
            <p14:xfrm>
              <a:off x="7555865" y="4982210"/>
              <a:ext cx="36195" cy="151765"/>
            </p14:xfrm>
          </p:contentPart>
        </mc:Choice>
        <mc:Fallback xmlns="">
          <p:pic>
            <p:nvPicPr>
              <p:cNvPr id="189" name="Ink 188"/>
            </p:nvPicPr>
            <p:blipFill>
              <a:blip r:embed="rId370"/>
            </p:blipFill>
            <p:spPr>
              <a:xfrm>
                <a:off x="7555865" y="4982210"/>
                <a:ext cx="3619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1" p14:bwMode="auto">
            <p14:nvContentPartPr>
              <p14:cNvPr id="190" name="Ink 189"/>
              <p14:cNvContentPartPr/>
              <p14:nvPr/>
            </p14:nvContentPartPr>
            <p14:xfrm>
              <a:off x="7797165" y="4964430"/>
              <a:ext cx="232410" cy="393065"/>
            </p14:xfrm>
          </p:contentPart>
        </mc:Choice>
        <mc:Fallback xmlns="">
          <p:pic>
            <p:nvPicPr>
              <p:cNvPr id="190" name="Ink 189"/>
            </p:nvPicPr>
            <p:blipFill>
              <a:blip r:embed="rId372"/>
            </p:blipFill>
            <p:spPr>
              <a:xfrm>
                <a:off x="7797165" y="4964430"/>
                <a:ext cx="232410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3" p14:bwMode="auto">
            <p14:nvContentPartPr>
              <p14:cNvPr id="191" name="Ink 190"/>
              <p14:cNvContentPartPr/>
              <p14:nvPr/>
            </p14:nvContentPartPr>
            <p14:xfrm>
              <a:off x="8029575" y="4973320"/>
              <a:ext cx="187325" cy="455930"/>
            </p14:xfrm>
          </p:contentPart>
        </mc:Choice>
        <mc:Fallback xmlns="">
          <p:pic>
            <p:nvPicPr>
              <p:cNvPr id="191" name="Ink 190"/>
            </p:nvPicPr>
            <p:blipFill>
              <a:blip r:embed="rId374"/>
            </p:blipFill>
            <p:spPr>
              <a:xfrm>
                <a:off x="8029575" y="4973320"/>
                <a:ext cx="187325" cy="455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5" p14:bwMode="auto">
            <p14:nvContentPartPr>
              <p14:cNvPr id="192" name="Ink 191"/>
              <p14:cNvContentPartPr/>
              <p14:nvPr/>
            </p14:nvContentPartPr>
            <p14:xfrm>
              <a:off x="8208010" y="4875530"/>
              <a:ext cx="26670" cy="8890"/>
            </p14:xfrm>
          </p:contentPart>
        </mc:Choice>
        <mc:Fallback xmlns="">
          <p:pic>
            <p:nvPicPr>
              <p:cNvPr id="192" name="Ink 191"/>
            </p:nvPicPr>
            <p:blipFill>
              <a:blip r:embed="rId376"/>
            </p:blipFill>
            <p:spPr>
              <a:xfrm>
                <a:off x="8208010" y="4875530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7" p14:bwMode="auto">
            <p14:nvContentPartPr>
              <p14:cNvPr id="193" name="Ink 192"/>
              <p14:cNvContentPartPr/>
              <p14:nvPr/>
            </p14:nvContentPartPr>
            <p14:xfrm>
              <a:off x="8208010" y="4669790"/>
              <a:ext cx="98425" cy="62865"/>
            </p14:xfrm>
          </p:contentPart>
        </mc:Choice>
        <mc:Fallback xmlns="">
          <p:pic>
            <p:nvPicPr>
              <p:cNvPr id="193" name="Ink 192"/>
            </p:nvPicPr>
            <p:blipFill>
              <a:blip r:embed="rId378"/>
            </p:blipFill>
            <p:spPr>
              <a:xfrm>
                <a:off x="8208010" y="4669790"/>
                <a:ext cx="9842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9" p14:bwMode="auto">
            <p14:nvContentPartPr>
              <p14:cNvPr id="194" name="Ink 193"/>
              <p14:cNvContentPartPr/>
              <p14:nvPr/>
            </p14:nvContentPartPr>
            <p14:xfrm>
              <a:off x="937260" y="5973445"/>
              <a:ext cx="152400" cy="142875"/>
            </p14:xfrm>
          </p:contentPart>
        </mc:Choice>
        <mc:Fallback xmlns="">
          <p:pic>
            <p:nvPicPr>
              <p:cNvPr id="194" name="Ink 193"/>
            </p:nvPicPr>
            <p:blipFill>
              <a:blip r:embed="rId380"/>
            </p:blipFill>
            <p:spPr>
              <a:xfrm>
                <a:off x="937260" y="5973445"/>
                <a:ext cx="15240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1" p14:bwMode="auto">
            <p14:nvContentPartPr>
              <p14:cNvPr id="195" name="Ink 194"/>
              <p14:cNvContentPartPr/>
              <p14:nvPr/>
            </p14:nvContentPartPr>
            <p14:xfrm>
              <a:off x="1178560" y="5830570"/>
              <a:ext cx="62865" cy="98425"/>
            </p14:xfrm>
          </p:contentPart>
        </mc:Choice>
        <mc:Fallback xmlns="">
          <p:pic>
            <p:nvPicPr>
              <p:cNvPr id="195" name="Ink 194"/>
            </p:nvPicPr>
            <p:blipFill>
              <a:blip r:embed="rId382"/>
            </p:blipFill>
            <p:spPr>
              <a:xfrm>
                <a:off x="1178560" y="5830570"/>
                <a:ext cx="6286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3" p14:bwMode="auto">
            <p14:nvContentPartPr>
              <p14:cNvPr id="196" name="Ink 195"/>
              <p14:cNvContentPartPr/>
              <p14:nvPr/>
            </p14:nvContentPartPr>
            <p14:xfrm>
              <a:off x="866140" y="5848350"/>
              <a:ext cx="250190" cy="27305"/>
            </p14:xfrm>
          </p:contentPart>
        </mc:Choice>
        <mc:Fallback xmlns="">
          <p:pic>
            <p:nvPicPr>
              <p:cNvPr id="196" name="Ink 195"/>
            </p:nvPicPr>
            <p:blipFill>
              <a:blip r:embed="rId384"/>
            </p:blipFill>
            <p:spPr>
              <a:xfrm>
                <a:off x="866140" y="5848350"/>
                <a:ext cx="25019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5" p14:bwMode="auto">
            <p14:nvContentPartPr>
              <p14:cNvPr id="197" name="Ink 196"/>
              <p14:cNvContentPartPr/>
              <p14:nvPr/>
            </p14:nvContentPartPr>
            <p14:xfrm>
              <a:off x="1035685" y="5795010"/>
              <a:ext cx="80645" cy="116205"/>
            </p14:xfrm>
          </p:contentPart>
        </mc:Choice>
        <mc:Fallback xmlns="">
          <p:pic>
            <p:nvPicPr>
              <p:cNvPr id="197" name="Ink 196"/>
            </p:nvPicPr>
            <p:blipFill>
              <a:blip r:embed="rId386"/>
            </p:blipFill>
            <p:spPr>
              <a:xfrm>
                <a:off x="1035685" y="5795010"/>
                <a:ext cx="8064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7" p14:bwMode="auto">
            <p14:nvContentPartPr>
              <p14:cNvPr id="198" name="Ink 197"/>
              <p14:cNvContentPartPr/>
              <p14:nvPr/>
            </p14:nvContentPartPr>
            <p14:xfrm>
              <a:off x="1187450" y="6125210"/>
              <a:ext cx="151765" cy="8890"/>
            </p14:xfrm>
          </p:contentPart>
        </mc:Choice>
        <mc:Fallback xmlns="">
          <p:pic>
            <p:nvPicPr>
              <p:cNvPr id="198" name="Ink 197"/>
            </p:nvPicPr>
            <p:blipFill>
              <a:blip r:embed="rId388"/>
            </p:blipFill>
            <p:spPr>
              <a:xfrm>
                <a:off x="1187450" y="6125210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9" p14:bwMode="auto">
            <p14:nvContentPartPr>
              <p14:cNvPr id="199" name="Ink 198"/>
              <p14:cNvContentPartPr/>
              <p14:nvPr/>
            </p14:nvContentPartPr>
            <p14:xfrm>
              <a:off x="1241425" y="6071870"/>
              <a:ext cx="133985" cy="360"/>
            </p14:xfrm>
          </p:contentPart>
        </mc:Choice>
        <mc:Fallback xmlns="">
          <p:pic>
            <p:nvPicPr>
              <p:cNvPr id="199" name="Ink 198"/>
            </p:nvPicPr>
            <p:blipFill>
              <a:blip r:embed="rId390"/>
            </p:blipFill>
            <p:spPr>
              <a:xfrm>
                <a:off x="1241425" y="6071870"/>
                <a:ext cx="13398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1" p14:bwMode="auto">
            <p14:nvContentPartPr>
              <p14:cNvPr id="200" name="Ink 199"/>
              <p14:cNvContentPartPr/>
              <p14:nvPr/>
            </p14:nvContentPartPr>
            <p14:xfrm>
              <a:off x="1598295" y="6036310"/>
              <a:ext cx="160655" cy="339090"/>
            </p14:xfrm>
          </p:contentPart>
        </mc:Choice>
        <mc:Fallback xmlns="">
          <p:pic>
            <p:nvPicPr>
              <p:cNvPr id="200" name="Ink 199"/>
            </p:nvPicPr>
            <p:blipFill>
              <a:blip r:embed="rId392"/>
            </p:blipFill>
            <p:spPr>
              <a:xfrm>
                <a:off x="1598295" y="6036310"/>
                <a:ext cx="16065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3" p14:bwMode="auto">
            <p14:nvContentPartPr>
              <p14:cNvPr id="201" name="Ink 200"/>
              <p14:cNvContentPartPr/>
              <p14:nvPr/>
            </p14:nvContentPartPr>
            <p14:xfrm>
              <a:off x="1616075" y="5973445"/>
              <a:ext cx="27305" cy="27305"/>
            </p14:xfrm>
          </p:contentPart>
        </mc:Choice>
        <mc:Fallback xmlns="">
          <p:pic>
            <p:nvPicPr>
              <p:cNvPr id="201" name="Ink 200"/>
            </p:nvPicPr>
            <p:blipFill>
              <a:blip r:embed="rId394"/>
            </p:blipFill>
            <p:spPr>
              <a:xfrm>
                <a:off x="1616075" y="5973445"/>
                <a:ext cx="2730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5" p14:bwMode="auto">
            <p14:nvContentPartPr>
              <p14:cNvPr id="202" name="Ink 201"/>
              <p14:cNvContentPartPr/>
              <p14:nvPr/>
            </p14:nvContentPartPr>
            <p14:xfrm>
              <a:off x="1607185" y="5768340"/>
              <a:ext cx="125095" cy="53340"/>
            </p14:xfrm>
          </p:contentPart>
        </mc:Choice>
        <mc:Fallback xmlns="">
          <p:pic>
            <p:nvPicPr>
              <p:cNvPr id="202" name="Ink 201"/>
            </p:nvPicPr>
            <p:blipFill>
              <a:blip r:embed="rId396"/>
            </p:blipFill>
            <p:spPr>
              <a:xfrm>
                <a:off x="1607185" y="5768340"/>
                <a:ext cx="12509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7" p14:bwMode="auto">
            <p14:nvContentPartPr>
              <p14:cNvPr id="203" name="Ink 202"/>
              <p14:cNvContentPartPr/>
              <p14:nvPr/>
            </p14:nvContentPartPr>
            <p14:xfrm>
              <a:off x="1929130" y="6143625"/>
              <a:ext cx="267970" cy="26670"/>
            </p14:xfrm>
          </p:contentPart>
        </mc:Choice>
        <mc:Fallback xmlns="">
          <p:pic>
            <p:nvPicPr>
              <p:cNvPr id="203" name="Ink 202"/>
            </p:nvPicPr>
            <p:blipFill>
              <a:blip r:embed="rId398"/>
            </p:blipFill>
            <p:spPr>
              <a:xfrm>
                <a:off x="1929130" y="6143625"/>
                <a:ext cx="2679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9" p14:bwMode="auto">
            <p14:nvContentPartPr>
              <p14:cNvPr id="204" name="Ink 203"/>
              <p14:cNvContentPartPr/>
              <p14:nvPr/>
            </p14:nvContentPartPr>
            <p14:xfrm>
              <a:off x="2045335" y="6062980"/>
              <a:ext cx="231775" cy="125095"/>
            </p14:xfrm>
          </p:contentPart>
        </mc:Choice>
        <mc:Fallback xmlns="">
          <p:pic>
            <p:nvPicPr>
              <p:cNvPr id="204" name="Ink 203"/>
            </p:nvPicPr>
            <p:blipFill>
              <a:blip r:embed="rId400"/>
            </p:blipFill>
            <p:spPr>
              <a:xfrm>
                <a:off x="2045335" y="6062980"/>
                <a:ext cx="23177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1" p14:bwMode="auto">
            <p14:nvContentPartPr>
              <p14:cNvPr id="205" name="Ink 204"/>
              <p14:cNvContentPartPr/>
              <p14:nvPr/>
            </p14:nvContentPartPr>
            <p14:xfrm>
              <a:off x="2482850" y="5893435"/>
              <a:ext cx="98425" cy="294640"/>
            </p14:xfrm>
          </p:contentPart>
        </mc:Choice>
        <mc:Fallback xmlns="">
          <p:pic>
            <p:nvPicPr>
              <p:cNvPr id="205" name="Ink 204"/>
            </p:nvPicPr>
            <p:blipFill>
              <a:blip r:embed="rId402"/>
            </p:blipFill>
            <p:spPr>
              <a:xfrm>
                <a:off x="2482850" y="5893435"/>
                <a:ext cx="9842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3" p14:bwMode="auto">
            <p14:nvContentPartPr>
              <p14:cNvPr id="206" name="Ink 205"/>
              <p14:cNvContentPartPr/>
              <p14:nvPr/>
            </p14:nvContentPartPr>
            <p14:xfrm>
              <a:off x="2652395" y="5973445"/>
              <a:ext cx="125095" cy="142875"/>
            </p14:xfrm>
          </p:contentPart>
        </mc:Choice>
        <mc:Fallback xmlns="">
          <p:pic>
            <p:nvPicPr>
              <p:cNvPr id="206" name="Ink 205"/>
            </p:nvPicPr>
            <p:blipFill>
              <a:blip r:embed="rId404"/>
            </p:blipFill>
            <p:spPr>
              <a:xfrm>
                <a:off x="2652395" y="5973445"/>
                <a:ext cx="12509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5" p14:bwMode="auto">
            <p14:nvContentPartPr>
              <p14:cNvPr id="207" name="Ink 206"/>
              <p14:cNvContentPartPr/>
              <p14:nvPr/>
            </p14:nvContentPartPr>
            <p14:xfrm>
              <a:off x="2562860" y="5857875"/>
              <a:ext cx="241300" cy="8890"/>
            </p14:xfrm>
          </p:contentPart>
        </mc:Choice>
        <mc:Fallback xmlns="">
          <p:pic>
            <p:nvPicPr>
              <p:cNvPr id="207" name="Ink 206"/>
            </p:nvPicPr>
            <p:blipFill>
              <a:blip r:embed="rId406"/>
            </p:blipFill>
            <p:spPr>
              <a:xfrm>
                <a:off x="2562860" y="5857875"/>
                <a:ext cx="2413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7" p14:bwMode="auto">
            <p14:nvContentPartPr>
              <p14:cNvPr id="208" name="Ink 207"/>
              <p14:cNvContentPartPr/>
              <p14:nvPr/>
            </p14:nvContentPartPr>
            <p14:xfrm>
              <a:off x="2705735" y="5821680"/>
              <a:ext cx="107315" cy="98425"/>
            </p14:xfrm>
          </p:contentPart>
        </mc:Choice>
        <mc:Fallback xmlns="">
          <p:pic>
            <p:nvPicPr>
              <p:cNvPr id="208" name="Ink 207"/>
            </p:nvPicPr>
            <p:blipFill>
              <a:blip r:embed="rId408"/>
            </p:blipFill>
            <p:spPr>
              <a:xfrm>
                <a:off x="2705735" y="5821680"/>
                <a:ext cx="10731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9" p14:bwMode="auto">
            <p14:nvContentPartPr>
              <p14:cNvPr id="209" name="Ink 208"/>
              <p14:cNvContentPartPr/>
              <p14:nvPr/>
            </p14:nvContentPartPr>
            <p14:xfrm>
              <a:off x="2821940" y="5928995"/>
              <a:ext cx="80645" cy="44450"/>
            </p14:xfrm>
          </p:contentPart>
        </mc:Choice>
        <mc:Fallback xmlns="">
          <p:pic>
            <p:nvPicPr>
              <p:cNvPr id="209" name="Ink 208"/>
            </p:nvPicPr>
            <p:blipFill>
              <a:blip r:embed="rId410"/>
            </p:blipFill>
            <p:spPr>
              <a:xfrm>
                <a:off x="2821940" y="5928995"/>
                <a:ext cx="8064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1" p14:bwMode="auto">
            <p14:nvContentPartPr>
              <p14:cNvPr id="210" name="Ink 209"/>
              <p14:cNvContentPartPr/>
              <p14:nvPr/>
            </p14:nvContentPartPr>
            <p14:xfrm>
              <a:off x="2938145" y="5821680"/>
              <a:ext cx="71755" cy="384175"/>
            </p14:xfrm>
          </p:contentPart>
        </mc:Choice>
        <mc:Fallback xmlns="">
          <p:pic>
            <p:nvPicPr>
              <p:cNvPr id="210" name="Ink 209"/>
            </p:nvPicPr>
            <p:blipFill>
              <a:blip r:embed="rId412"/>
            </p:blipFill>
            <p:spPr>
              <a:xfrm>
                <a:off x="2938145" y="5821680"/>
                <a:ext cx="7175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3" p14:bwMode="auto">
            <p14:nvContentPartPr>
              <p14:cNvPr id="211" name="Ink 210"/>
              <p14:cNvContentPartPr/>
              <p14:nvPr/>
            </p14:nvContentPartPr>
            <p14:xfrm>
              <a:off x="3143885" y="6116320"/>
              <a:ext cx="97790" cy="8890"/>
            </p14:xfrm>
          </p:contentPart>
        </mc:Choice>
        <mc:Fallback xmlns="">
          <p:pic>
            <p:nvPicPr>
              <p:cNvPr id="211" name="Ink 210"/>
            </p:nvPicPr>
            <p:blipFill>
              <a:blip r:embed="rId414"/>
            </p:blipFill>
            <p:spPr>
              <a:xfrm>
                <a:off x="3143885" y="6116320"/>
                <a:ext cx="9779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5" p14:bwMode="auto">
            <p14:nvContentPartPr>
              <p14:cNvPr id="212" name="Ink 211"/>
              <p14:cNvContentPartPr/>
              <p14:nvPr/>
            </p14:nvContentPartPr>
            <p14:xfrm>
              <a:off x="3143885" y="6062980"/>
              <a:ext cx="107315" cy="8890"/>
            </p14:xfrm>
          </p:contentPart>
        </mc:Choice>
        <mc:Fallback xmlns="">
          <p:pic>
            <p:nvPicPr>
              <p:cNvPr id="212" name="Ink 211"/>
            </p:nvPicPr>
            <p:blipFill>
              <a:blip r:embed="rId416"/>
            </p:blipFill>
            <p:spPr>
              <a:xfrm>
                <a:off x="3143885" y="6062980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7" p14:bwMode="auto">
            <p14:nvContentPartPr>
              <p14:cNvPr id="213" name="Ink 212"/>
              <p14:cNvContentPartPr/>
              <p14:nvPr/>
            </p14:nvContentPartPr>
            <p14:xfrm>
              <a:off x="3251200" y="5928995"/>
              <a:ext cx="187325" cy="232410"/>
            </p14:xfrm>
          </p:contentPart>
        </mc:Choice>
        <mc:Fallback xmlns="">
          <p:pic>
            <p:nvPicPr>
              <p:cNvPr id="213" name="Ink 212"/>
            </p:nvPicPr>
            <p:blipFill>
              <a:blip r:embed="rId418"/>
            </p:blipFill>
            <p:spPr>
              <a:xfrm>
                <a:off x="3251200" y="5928995"/>
                <a:ext cx="18732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9" p14:bwMode="auto">
            <p14:nvContentPartPr>
              <p14:cNvPr id="214" name="Ink 213"/>
              <p14:cNvContentPartPr/>
              <p14:nvPr/>
            </p14:nvContentPartPr>
            <p14:xfrm>
              <a:off x="3930015" y="6179185"/>
              <a:ext cx="285750" cy="8890"/>
            </p14:xfrm>
          </p:contentPart>
        </mc:Choice>
        <mc:Fallback xmlns="">
          <p:pic>
            <p:nvPicPr>
              <p:cNvPr id="214" name="Ink 213"/>
            </p:nvPicPr>
            <p:blipFill>
              <a:blip r:embed="rId420"/>
            </p:blipFill>
            <p:spPr>
              <a:xfrm>
                <a:off x="3930015" y="6179185"/>
                <a:ext cx="28575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1" p14:bwMode="auto">
            <p14:nvContentPartPr>
              <p14:cNvPr id="215" name="Ink 214"/>
              <p14:cNvContentPartPr/>
              <p14:nvPr/>
            </p14:nvContentPartPr>
            <p14:xfrm>
              <a:off x="3974465" y="6098540"/>
              <a:ext cx="303530" cy="107315"/>
            </p14:xfrm>
          </p:contentPart>
        </mc:Choice>
        <mc:Fallback xmlns="">
          <p:pic>
            <p:nvPicPr>
              <p:cNvPr id="215" name="Ink 214"/>
            </p:nvPicPr>
            <p:blipFill>
              <a:blip r:embed="rId422"/>
            </p:blipFill>
            <p:spPr>
              <a:xfrm>
                <a:off x="3974465" y="6098540"/>
                <a:ext cx="30353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3" p14:bwMode="auto">
            <p14:nvContentPartPr>
              <p14:cNvPr id="216" name="Ink 215"/>
              <p14:cNvContentPartPr/>
              <p14:nvPr/>
            </p14:nvContentPartPr>
            <p14:xfrm>
              <a:off x="4340860" y="5581015"/>
              <a:ext cx="401955" cy="857250"/>
            </p14:xfrm>
          </p:contentPart>
        </mc:Choice>
        <mc:Fallback xmlns="">
          <p:pic>
            <p:nvPicPr>
              <p:cNvPr id="216" name="Ink 215"/>
            </p:nvPicPr>
            <p:blipFill>
              <a:blip r:embed="rId424"/>
            </p:blipFill>
            <p:spPr>
              <a:xfrm>
                <a:off x="4340860" y="5581015"/>
                <a:ext cx="401955" cy="857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5" p14:bwMode="auto">
            <p14:nvContentPartPr>
              <p14:cNvPr id="217" name="Ink 216"/>
              <p14:cNvContentPartPr/>
              <p14:nvPr/>
            </p14:nvContentPartPr>
            <p14:xfrm>
              <a:off x="4769485" y="5928995"/>
              <a:ext cx="169545" cy="178435"/>
            </p14:xfrm>
          </p:contentPart>
        </mc:Choice>
        <mc:Fallback xmlns="">
          <p:pic>
            <p:nvPicPr>
              <p:cNvPr id="217" name="Ink 216"/>
            </p:nvPicPr>
            <p:blipFill>
              <a:blip r:embed="rId426"/>
            </p:blipFill>
            <p:spPr>
              <a:xfrm>
                <a:off x="4769485" y="5928995"/>
                <a:ext cx="16954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7" p14:bwMode="auto">
            <p14:nvContentPartPr>
              <p14:cNvPr id="218" name="Ink 217"/>
              <p14:cNvContentPartPr/>
              <p14:nvPr/>
            </p14:nvContentPartPr>
            <p14:xfrm>
              <a:off x="5028565" y="5946775"/>
              <a:ext cx="53340" cy="232410"/>
            </p14:xfrm>
          </p:contentPart>
        </mc:Choice>
        <mc:Fallback xmlns="">
          <p:pic>
            <p:nvPicPr>
              <p:cNvPr id="218" name="Ink 217"/>
            </p:nvPicPr>
            <p:blipFill>
              <a:blip r:embed="rId428"/>
            </p:blipFill>
            <p:spPr>
              <a:xfrm>
                <a:off x="5028565" y="5946775"/>
                <a:ext cx="5334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9" p14:bwMode="auto">
            <p14:nvContentPartPr>
              <p14:cNvPr id="219" name="Ink 218"/>
              <p14:cNvContentPartPr/>
              <p14:nvPr/>
            </p14:nvContentPartPr>
            <p14:xfrm>
              <a:off x="5108575" y="5991225"/>
              <a:ext cx="98425" cy="125095"/>
            </p14:xfrm>
          </p:contentPart>
        </mc:Choice>
        <mc:Fallback xmlns="">
          <p:pic>
            <p:nvPicPr>
              <p:cNvPr id="219" name="Ink 218"/>
            </p:nvPicPr>
            <p:blipFill>
              <a:blip r:embed="rId430"/>
            </p:blipFill>
            <p:spPr>
              <a:xfrm>
                <a:off x="5108575" y="5991225"/>
                <a:ext cx="9842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1" p14:bwMode="auto">
            <p14:nvContentPartPr>
              <p14:cNvPr id="220" name="Ink 219"/>
              <p14:cNvContentPartPr/>
              <p14:nvPr/>
            </p14:nvContentPartPr>
            <p14:xfrm>
              <a:off x="5260340" y="5911215"/>
              <a:ext cx="71755" cy="267970"/>
            </p14:xfrm>
          </p:contentPart>
        </mc:Choice>
        <mc:Fallback xmlns="">
          <p:pic>
            <p:nvPicPr>
              <p:cNvPr id="220" name="Ink 219"/>
            </p:nvPicPr>
            <p:blipFill>
              <a:blip r:embed="rId432"/>
            </p:blipFill>
            <p:spPr>
              <a:xfrm>
                <a:off x="5260340" y="5911215"/>
                <a:ext cx="7175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3" p14:bwMode="auto">
            <p14:nvContentPartPr>
              <p14:cNvPr id="221" name="Ink 220"/>
              <p14:cNvContentPartPr/>
              <p14:nvPr/>
            </p14:nvContentPartPr>
            <p14:xfrm>
              <a:off x="5466080" y="5937885"/>
              <a:ext cx="142875" cy="169545"/>
            </p14:xfrm>
          </p:contentPart>
        </mc:Choice>
        <mc:Fallback xmlns="">
          <p:pic>
            <p:nvPicPr>
              <p:cNvPr id="221" name="Ink 220"/>
            </p:nvPicPr>
            <p:blipFill>
              <a:blip r:embed="rId434"/>
            </p:blipFill>
            <p:spPr>
              <a:xfrm>
                <a:off x="5466080" y="5937885"/>
                <a:ext cx="14287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5" p14:bwMode="auto">
            <p14:nvContentPartPr>
              <p14:cNvPr id="222" name="Ink 221"/>
              <p14:cNvContentPartPr/>
              <p14:nvPr/>
            </p14:nvContentPartPr>
            <p14:xfrm>
              <a:off x="5751830" y="5821680"/>
              <a:ext cx="169545" cy="321945"/>
            </p14:xfrm>
          </p:contentPart>
        </mc:Choice>
        <mc:Fallback xmlns="">
          <p:pic>
            <p:nvPicPr>
              <p:cNvPr id="222" name="Ink 221"/>
            </p:nvPicPr>
            <p:blipFill>
              <a:blip r:embed="rId436"/>
            </p:blipFill>
            <p:spPr>
              <a:xfrm>
                <a:off x="5751830" y="5821680"/>
                <a:ext cx="169545" cy="321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7" p14:bwMode="auto">
            <p14:nvContentPartPr>
              <p14:cNvPr id="223" name="Ink 222"/>
              <p14:cNvContentPartPr/>
              <p14:nvPr/>
            </p14:nvContentPartPr>
            <p14:xfrm>
              <a:off x="5975350" y="6000750"/>
              <a:ext cx="356870" cy="383540"/>
            </p14:xfrm>
          </p:contentPart>
        </mc:Choice>
        <mc:Fallback xmlns="">
          <p:pic>
            <p:nvPicPr>
              <p:cNvPr id="223" name="Ink 222"/>
            </p:nvPicPr>
            <p:blipFill>
              <a:blip r:embed="rId438"/>
            </p:blipFill>
            <p:spPr>
              <a:xfrm>
                <a:off x="5975350" y="6000750"/>
                <a:ext cx="356870" cy="383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9" p14:bwMode="auto">
            <p14:nvContentPartPr>
              <p14:cNvPr id="224" name="Ink 223"/>
              <p14:cNvContentPartPr/>
              <p14:nvPr/>
            </p14:nvContentPartPr>
            <p14:xfrm>
              <a:off x="4501515" y="6447155"/>
              <a:ext cx="133985" cy="160655"/>
            </p14:xfrm>
          </p:contentPart>
        </mc:Choice>
        <mc:Fallback xmlns="">
          <p:pic>
            <p:nvPicPr>
              <p:cNvPr id="224" name="Ink 223"/>
            </p:nvPicPr>
            <p:blipFill>
              <a:blip r:embed="rId440"/>
            </p:blipFill>
            <p:spPr>
              <a:xfrm>
                <a:off x="4501515" y="6447155"/>
                <a:ext cx="13398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1" p14:bwMode="auto">
            <p14:nvContentPartPr>
              <p14:cNvPr id="225" name="Ink 224"/>
              <p14:cNvContentPartPr/>
              <p14:nvPr/>
            </p14:nvContentPartPr>
            <p14:xfrm>
              <a:off x="4751705" y="5544820"/>
              <a:ext cx="88900" cy="160655"/>
            </p14:xfrm>
          </p:contentPart>
        </mc:Choice>
        <mc:Fallback xmlns="">
          <p:pic>
            <p:nvPicPr>
              <p:cNvPr id="225" name="Ink 224"/>
            </p:nvPicPr>
            <p:blipFill>
              <a:blip r:embed="rId442"/>
            </p:blipFill>
            <p:spPr>
              <a:xfrm>
                <a:off x="4751705" y="5544820"/>
                <a:ext cx="8890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3" p14:bwMode="auto">
            <p14:nvContentPartPr>
              <p14:cNvPr id="226" name="Ink 225"/>
              <p14:cNvContentPartPr/>
              <p14:nvPr/>
            </p14:nvContentPartPr>
            <p14:xfrm>
              <a:off x="5966460" y="4410710"/>
              <a:ext cx="2572385" cy="1179195"/>
            </p14:xfrm>
          </p:contentPart>
        </mc:Choice>
        <mc:Fallback xmlns="">
          <p:pic>
            <p:nvPicPr>
              <p:cNvPr id="226" name="Ink 225"/>
            </p:nvPicPr>
            <p:blipFill>
              <a:blip r:embed="rId444"/>
            </p:blipFill>
            <p:spPr>
              <a:xfrm>
                <a:off x="5966460" y="4410710"/>
                <a:ext cx="2572385" cy="1179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5" p14:bwMode="auto">
            <p14:nvContentPartPr>
              <p14:cNvPr id="227" name="Ink 226"/>
              <p14:cNvContentPartPr/>
              <p14:nvPr/>
            </p14:nvContentPartPr>
            <p14:xfrm>
              <a:off x="3983355" y="88900"/>
              <a:ext cx="3653155" cy="1098550"/>
            </p14:xfrm>
          </p:contentPart>
        </mc:Choice>
        <mc:Fallback xmlns="">
          <p:pic>
            <p:nvPicPr>
              <p:cNvPr id="227" name="Ink 226"/>
            </p:nvPicPr>
            <p:blipFill>
              <a:blip r:embed="rId446"/>
            </p:blipFill>
            <p:spPr>
              <a:xfrm>
                <a:off x="3983355" y="88900"/>
                <a:ext cx="3653155" cy="10985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Massa e centro de massa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mass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87955" y="4154805"/>
            <a:ext cx="6434455" cy="1156335"/>
          </a:xfrm>
          <a:prstGeom prst="rect">
            <a:avLst/>
          </a:prstGeom>
        </p:spPr>
      </p:pic>
      <p:pic>
        <p:nvPicPr>
          <p:cNvPr id="5" name="Picture 4" descr="cmass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830" y="5786120"/>
            <a:ext cx="8435340" cy="10509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Ink 2"/>
              <p14:cNvContentPartPr/>
              <p14:nvPr/>
            </p14:nvContentPartPr>
            <p14:xfrm>
              <a:off x="1696720" y="2106930"/>
              <a:ext cx="3465830" cy="669925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1696720" y="2106930"/>
                <a:ext cx="3465830" cy="669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Ink 5"/>
              <p14:cNvContentPartPr/>
              <p14:nvPr/>
            </p14:nvContentPartPr>
            <p14:xfrm>
              <a:off x="3822700" y="2232025"/>
              <a:ext cx="1339850" cy="607060"/>
            </p14:xfrm>
          </p:contentPart>
        </mc:Choice>
        <mc:Fallback xmlns="">
          <p:pic>
            <p:nvPicPr>
              <p:cNvPr id="6" name="Ink 5"/>
            </p:nvPicPr>
            <p:blipFill>
              <a:blip r:embed="rId6"/>
            </p:blipFill>
            <p:spPr>
              <a:xfrm>
                <a:off x="3822700" y="2232025"/>
                <a:ext cx="1339850" cy="6070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Ink 6"/>
              <p14:cNvContentPartPr/>
              <p14:nvPr/>
            </p14:nvContentPartPr>
            <p14:xfrm>
              <a:off x="3295650" y="2589530"/>
              <a:ext cx="133985" cy="62230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3295650" y="2589530"/>
                <a:ext cx="13398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Ink 7"/>
              <p14:cNvContentPartPr/>
              <p14:nvPr/>
            </p14:nvContentPartPr>
            <p14:xfrm>
              <a:off x="2223770" y="2124710"/>
              <a:ext cx="893445" cy="33083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0"/>
            </p:blipFill>
            <p:spPr>
              <a:xfrm>
                <a:off x="2223770" y="2124710"/>
                <a:ext cx="893445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Ink 8"/>
              <p14:cNvContentPartPr/>
              <p14:nvPr/>
            </p14:nvContentPartPr>
            <p14:xfrm>
              <a:off x="2223770" y="2106930"/>
              <a:ext cx="312420" cy="3619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2"/>
            </p:blipFill>
            <p:spPr>
              <a:xfrm>
                <a:off x="2223770" y="2106930"/>
                <a:ext cx="31242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Ink 9"/>
              <p14:cNvContentPartPr/>
              <p14:nvPr/>
            </p14:nvContentPartPr>
            <p14:xfrm>
              <a:off x="3679825" y="2759075"/>
              <a:ext cx="598170" cy="5334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4"/>
            </p:blipFill>
            <p:spPr>
              <a:xfrm>
                <a:off x="3679825" y="2759075"/>
                <a:ext cx="59817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Ink 10"/>
              <p14:cNvContentPartPr/>
              <p14:nvPr/>
            </p14:nvContentPartPr>
            <p14:xfrm>
              <a:off x="3750945" y="1482090"/>
              <a:ext cx="294640" cy="34798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6"/>
            </p:blipFill>
            <p:spPr>
              <a:xfrm>
                <a:off x="3750945" y="1482090"/>
                <a:ext cx="294640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Ink 11"/>
              <p14:cNvContentPartPr/>
              <p14:nvPr/>
            </p14:nvContentPartPr>
            <p14:xfrm>
              <a:off x="4090670" y="1598295"/>
              <a:ext cx="106680" cy="22288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8"/>
            </p:blipFill>
            <p:spPr>
              <a:xfrm>
                <a:off x="4090670" y="1598295"/>
                <a:ext cx="10668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Ink 12"/>
              <p14:cNvContentPartPr/>
              <p14:nvPr/>
            </p14:nvContentPartPr>
            <p14:xfrm>
              <a:off x="4242435" y="1642745"/>
              <a:ext cx="133985" cy="12509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0"/>
            </p:blipFill>
            <p:spPr>
              <a:xfrm>
                <a:off x="4242435" y="1642745"/>
                <a:ext cx="13398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Ink 13"/>
              <p14:cNvContentPartPr/>
              <p14:nvPr/>
            </p14:nvContentPartPr>
            <p14:xfrm>
              <a:off x="4403090" y="1704975"/>
              <a:ext cx="53340" cy="10731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2"/>
            </p:blipFill>
            <p:spPr>
              <a:xfrm>
                <a:off x="4403090" y="1704975"/>
                <a:ext cx="5334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Ink 14"/>
              <p14:cNvContentPartPr/>
              <p14:nvPr/>
            </p14:nvContentPartPr>
            <p14:xfrm>
              <a:off x="4519295" y="1633855"/>
              <a:ext cx="89535" cy="29464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4"/>
            </p:blipFill>
            <p:spPr>
              <a:xfrm>
                <a:off x="4519295" y="1633855"/>
                <a:ext cx="8953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Ink 15"/>
              <p14:cNvContentPartPr/>
              <p14:nvPr/>
            </p14:nvContentPartPr>
            <p14:xfrm>
              <a:off x="4688840" y="1607185"/>
              <a:ext cx="89535" cy="25908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6"/>
            </p:blipFill>
            <p:spPr>
              <a:xfrm>
                <a:off x="4688840" y="1607185"/>
                <a:ext cx="8953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Ink 16"/>
              <p14:cNvContentPartPr/>
              <p14:nvPr/>
            </p14:nvContentPartPr>
            <p14:xfrm>
              <a:off x="5055235" y="1696085"/>
              <a:ext cx="142875" cy="1841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8"/>
            </p:blipFill>
            <p:spPr>
              <a:xfrm>
                <a:off x="5055235" y="1696085"/>
                <a:ext cx="14287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Ink 17"/>
              <p14:cNvContentPartPr/>
              <p14:nvPr/>
            </p14:nvContentPartPr>
            <p14:xfrm>
              <a:off x="5126355" y="1616075"/>
              <a:ext cx="89535" cy="889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0"/>
            </p:blipFill>
            <p:spPr>
              <a:xfrm>
                <a:off x="5126355" y="1616075"/>
                <a:ext cx="895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Ink 18"/>
              <p14:cNvContentPartPr/>
              <p14:nvPr/>
            </p14:nvContentPartPr>
            <p14:xfrm>
              <a:off x="5117465" y="1687195"/>
              <a:ext cx="133985" cy="1778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2"/>
            </p:blipFill>
            <p:spPr>
              <a:xfrm>
                <a:off x="5117465" y="1687195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Ink 19"/>
              <p14:cNvContentPartPr/>
              <p14:nvPr/>
            </p14:nvContentPartPr>
            <p14:xfrm>
              <a:off x="5090795" y="1624965"/>
              <a:ext cx="133985" cy="36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4"/>
            </p:blipFill>
            <p:spPr>
              <a:xfrm>
                <a:off x="5090795" y="1624965"/>
                <a:ext cx="13398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Ink 20"/>
              <p14:cNvContentPartPr/>
              <p14:nvPr/>
            </p14:nvContentPartPr>
            <p14:xfrm>
              <a:off x="5421630" y="1696085"/>
              <a:ext cx="455295" cy="2730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6"/>
            </p:blipFill>
            <p:spPr>
              <a:xfrm>
                <a:off x="5421630" y="1696085"/>
                <a:ext cx="45529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Ink 21"/>
              <p14:cNvContentPartPr/>
              <p14:nvPr/>
            </p14:nvContentPartPr>
            <p14:xfrm>
              <a:off x="5519420" y="1446530"/>
              <a:ext cx="53975" cy="14287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8"/>
            </p:blipFill>
            <p:spPr>
              <a:xfrm>
                <a:off x="5519420" y="1446530"/>
                <a:ext cx="5397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Ink 22"/>
              <p14:cNvContentPartPr/>
              <p14:nvPr/>
            </p14:nvContentPartPr>
            <p14:xfrm>
              <a:off x="7296785" y="276225"/>
              <a:ext cx="187960" cy="31305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0"/>
            </p:blipFill>
            <p:spPr>
              <a:xfrm>
                <a:off x="7296785" y="276225"/>
                <a:ext cx="187960" cy="313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Ink 23"/>
              <p14:cNvContentPartPr/>
              <p14:nvPr/>
            </p14:nvContentPartPr>
            <p14:xfrm>
              <a:off x="7564755" y="526415"/>
              <a:ext cx="116205" cy="1778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2"/>
            </p:blipFill>
            <p:spPr>
              <a:xfrm>
                <a:off x="7564755" y="526415"/>
                <a:ext cx="1162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Ink 24"/>
              <p14:cNvContentPartPr/>
              <p14:nvPr/>
            </p14:nvContentPartPr>
            <p14:xfrm>
              <a:off x="7582535" y="481965"/>
              <a:ext cx="125095" cy="36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4"/>
            </p:blipFill>
            <p:spPr>
              <a:xfrm>
                <a:off x="7582535" y="481965"/>
                <a:ext cx="12509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Ink 25"/>
              <p14:cNvContentPartPr/>
              <p14:nvPr/>
            </p14:nvContentPartPr>
            <p14:xfrm>
              <a:off x="7779385" y="508635"/>
              <a:ext cx="330200" cy="36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6"/>
            </p:blipFill>
            <p:spPr>
              <a:xfrm>
                <a:off x="7779385" y="508635"/>
                <a:ext cx="3302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Ink 26"/>
              <p14:cNvContentPartPr/>
              <p14:nvPr/>
            </p14:nvContentPartPr>
            <p14:xfrm>
              <a:off x="7886700" y="285750"/>
              <a:ext cx="178435" cy="13335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8"/>
            </p:blipFill>
            <p:spPr>
              <a:xfrm>
                <a:off x="7886700" y="285750"/>
                <a:ext cx="178435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Ink 27"/>
              <p14:cNvContentPartPr/>
              <p14:nvPr/>
            </p14:nvContentPartPr>
            <p14:xfrm>
              <a:off x="7877810" y="580390"/>
              <a:ext cx="133985" cy="31242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0"/>
            </p:blipFill>
            <p:spPr>
              <a:xfrm>
                <a:off x="7877810" y="580390"/>
                <a:ext cx="13398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Ink 28"/>
              <p14:cNvContentPartPr/>
              <p14:nvPr/>
            </p14:nvContentPartPr>
            <p14:xfrm>
              <a:off x="9333230" y="115570"/>
              <a:ext cx="196850" cy="17018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2"/>
            </p:blipFill>
            <p:spPr>
              <a:xfrm>
                <a:off x="9333230" y="115570"/>
                <a:ext cx="196850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Ink 29"/>
              <p14:cNvContentPartPr/>
              <p14:nvPr/>
            </p14:nvContentPartPr>
            <p14:xfrm>
              <a:off x="9628505" y="312420"/>
              <a:ext cx="97790" cy="889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4"/>
            </p:blipFill>
            <p:spPr>
              <a:xfrm>
                <a:off x="9628505" y="312420"/>
                <a:ext cx="9779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Ink 30"/>
              <p14:cNvContentPartPr/>
              <p14:nvPr/>
            </p14:nvContentPartPr>
            <p14:xfrm>
              <a:off x="9628505" y="240665"/>
              <a:ext cx="115570" cy="1778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6"/>
            </p:blipFill>
            <p:spPr>
              <a:xfrm>
                <a:off x="9628505" y="240665"/>
                <a:ext cx="1155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Ink 31"/>
              <p14:cNvContentPartPr/>
              <p14:nvPr/>
            </p14:nvContentPartPr>
            <p14:xfrm>
              <a:off x="9842500" y="196215"/>
              <a:ext cx="196850" cy="15176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8"/>
            </p:blipFill>
            <p:spPr>
              <a:xfrm>
                <a:off x="9842500" y="196215"/>
                <a:ext cx="19685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Ink 32"/>
              <p14:cNvContentPartPr/>
              <p14:nvPr/>
            </p14:nvContentPartPr>
            <p14:xfrm>
              <a:off x="10048240" y="303530"/>
              <a:ext cx="97790" cy="9779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0"/>
            </p:blipFill>
            <p:spPr>
              <a:xfrm>
                <a:off x="10048240" y="303530"/>
                <a:ext cx="9779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Ink 33"/>
              <p14:cNvContentPartPr/>
              <p14:nvPr/>
            </p14:nvContentPartPr>
            <p14:xfrm>
              <a:off x="10288905" y="187325"/>
              <a:ext cx="116205" cy="20510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2"/>
            </p:blipFill>
            <p:spPr>
              <a:xfrm>
                <a:off x="10288905" y="187325"/>
                <a:ext cx="11620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Ink 34"/>
              <p14:cNvContentPartPr/>
              <p14:nvPr/>
            </p14:nvContentPartPr>
            <p14:xfrm>
              <a:off x="10342880" y="303530"/>
              <a:ext cx="285750" cy="33020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4"/>
            </p:blipFill>
            <p:spPr>
              <a:xfrm>
                <a:off x="10342880" y="303530"/>
                <a:ext cx="28575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Ink 35"/>
              <p14:cNvContentPartPr/>
              <p14:nvPr/>
            </p14:nvContentPartPr>
            <p14:xfrm>
              <a:off x="9145905" y="490855"/>
              <a:ext cx="223520" cy="36639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6"/>
            </p:blipFill>
            <p:spPr>
              <a:xfrm>
                <a:off x="9145905" y="490855"/>
                <a:ext cx="223520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Ink 36"/>
              <p14:cNvContentPartPr/>
              <p14:nvPr/>
            </p14:nvContentPartPr>
            <p14:xfrm>
              <a:off x="9449435" y="794385"/>
              <a:ext cx="107315" cy="1778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8"/>
            </p:blipFill>
            <p:spPr>
              <a:xfrm>
                <a:off x="9449435" y="794385"/>
                <a:ext cx="1073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Ink 37"/>
              <p14:cNvContentPartPr/>
              <p14:nvPr/>
            </p14:nvContentPartPr>
            <p14:xfrm>
              <a:off x="9467215" y="749935"/>
              <a:ext cx="80645" cy="36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0"/>
            </p:blipFill>
            <p:spPr>
              <a:xfrm>
                <a:off x="9467215" y="749935"/>
                <a:ext cx="8064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Ink 38"/>
              <p14:cNvContentPartPr/>
              <p14:nvPr/>
            </p14:nvContentPartPr>
            <p14:xfrm>
              <a:off x="9681845" y="714375"/>
              <a:ext cx="125095" cy="16065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2"/>
            </p:blipFill>
            <p:spPr>
              <a:xfrm>
                <a:off x="9681845" y="714375"/>
                <a:ext cx="12509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Ink 39"/>
              <p14:cNvContentPartPr/>
              <p14:nvPr/>
            </p14:nvContentPartPr>
            <p14:xfrm>
              <a:off x="9905365" y="776605"/>
              <a:ext cx="205105" cy="14287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4"/>
            </p:blipFill>
            <p:spPr>
              <a:xfrm>
                <a:off x="9905365" y="776605"/>
                <a:ext cx="20510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Ink 40"/>
              <p14:cNvContentPartPr/>
              <p14:nvPr/>
            </p14:nvContentPartPr>
            <p14:xfrm>
              <a:off x="10690860" y="695960"/>
              <a:ext cx="241300" cy="2730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6"/>
            </p:blipFill>
            <p:spPr>
              <a:xfrm>
                <a:off x="10690860" y="695960"/>
                <a:ext cx="24130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Ink 41"/>
              <p14:cNvContentPartPr/>
              <p14:nvPr/>
            </p14:nvContentPartPr>
            <p14:xfrm>
              <a:off x="10718165" y="651510"/>
              <a:ext cx="231775" cy="4445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8"/>
            </p:blipFill>
            <p:spPr>
              <a:xfrm>
                <a:off x="10718165" y="651510"/>
                <a:ext cx="23177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Ink 42"/>
              <p14:cNvContentPartPr/>
              <p14:nvPr/>
            </p14:nvContentPartPr>
            <p14:xfrm>
              <a:off x="10887710" y="598170"/>
              <a:ext cx="133985" cy="23177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0"/>
            </p:blipFill>
            <p:spPr>
              <a:xfrm>
                <a:off x="10887710" y="598170"/>
                <a:ext cx="13398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4" name="Ink 43"/>
              <p14:cNvContentPartPr/>
              <p14:nvPr/>
            </p14:nvContentPartPr>
            <p14:xfrm>
              <a:off x="10986135" y="589280"/>
              <a:ext cx="259080" cy="37465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2"/>
            </p:blipFill>
            <p:spPr>
              <a:xfrm>
                <a:off x="10986135" y="589280"/>
                <a:ext cx="25908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5" name="Ink 44"/>
              <p14:cNvContentPartPr/>
              <p14:nvPr/>
            </p14:nvContentPartPr>
            <p14:xfrm>
              <a:off x="11280775" y="829945"/>
              <a:ext cx="62230" cy="1778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4"/>
            </p:blipFill>
            <p:spPr>
              <a:xfrm>
                <a:off x="11280775" y="829945"/>
                <a:ext cx="6223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6" name="Ink 45"/>
              <p14:cNvContentPartPr/>
              <p14:nvPr/>
            </p14:nvContentPartPr>
            <p14:xfrm>
              <a:off x="11298555" y="785495"/>
              <a:ext cx="71120" cy="889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6"/>
            </p:blipFill>
            <p:spPr>
              <a:xfrm>
                <a:off x="11298555" y="785495"/>
                <a:ext cx="7112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7" name="Ink 46"/>
              <p14:cNvContentPartPr/>
              <p14:nvPr/>
            </p14:nvContentPartPr>
            <p14:xfrm>
              <a:off x="11494770" y="704850"/>
              <a:ext cx="45085" cy="17907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8"/>
            </p:blipFill>
            <p:spPr>
              <a:xfrm>
                <a:off x="11494770" y="704850"/>
                <a:ext cx="4508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8" name="Ink 47"/>
              <p14:cNvContentPartPr/>
              <p14:nvPr/>
            </p14:nvContentPartPr>
            <p14:xfrm>
              <a:off x="11566525" y="803275"/>
              <a:ext cx="80010" cy="8953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0"/>
            </p:blipFill>
            <p:spPr>
              <a:xfrm>
                <a:off x="11566525" y="803275"/>
                <a:ext cx="8001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9" name="Ink 48"/>
              <p14:cNvContentPartPr/>
              <p14:nvPr/>
            </p14:nvContentPartPr>
            <p14:xfrm>
              <a:off x="11870055" y="687070"/>
              <a:ext cx="133985" cy="17018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2"/>
            </p:blipFill>
            <p:spPr>
              <a:xfrm>
                <a:off x="11870055" y="687070"/>
                <a:ext cx="133985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0" name="Ink 49"/>
              <p14:cNvContentPartPr/>
              <p14:nvPr/>
            </p14:nvContentPartPr>
            <p14:xfrm>
              <a:off x="11878945" y="803275"/>
              <a:ext cx="187960" cy="19685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4"/>
            </p:blipFill>
            <p:spPr>
              <a:xfrm>
                <a:off x="11878945" y="803275"/>
                <a:ext cx="18796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1" name="Ink 50"/>
              <p14:cNvContentPartPr/>
              <p14:nvPr/>
            </p14:nvContentPartPr>
            <p14:xfrm>
              <a:off x="11825605" y="946150"/>
              <a:ext cx="285750" cy="13398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6"/>
            </p:blipFill>
            <p:spPr>
              <a:xfrm>
                <a:off x="11825605" y="946150"/>
                <a:ext cx="28575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2" name="Ink 51"/>
              <p14:cNvContentPartPr/>
              <p14:nvPr/>
            </p14:nvContentPartPr>
            <p14:xfrm>
              <a:off x="11878945" y="1115695"/>
              <a:ext cx="151765" cy="9842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8"/>
            </p:blipFill>
            <p:spPr>
              <a:xfrm>
                <a:off x="11878945" y="1115695"/>
                <a:ext cx="15176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3" name="Ink 52"/>
              <p14:cNvContentPartPr/>
              <p14:nvPr/>
            </p14:nvContentPartPr>
            <p14:xfrm>
              <a:off x="11905615" y="794385"/>
              <a:ext cx="27305" cy="8953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0"/>
            </p:blipFill>
            <p:spPr>
              <a:xfrm>
                <a:off x="11905615" y="794385"/>
                <a:ext cx="2730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4" name="Ink 53"/>
              <p14:cNvContentPartPr/>
              <p14:nvPr/>
            </p14:nvContentPartPr>
            <p14:xfrm>
              <a:off x="5448300" y="1240790"/>
              <a:ext cx="259080" cy="33083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2"/>
            </p:blipFill>
            <p:spPr>
              <a:xfrm>
                <a:off x="5448300" y="1240790"/>
                <a:ext cx="259080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5" name="Ink 54"/>
              <p14:cNvContentPartPr/>
              <p14:nvPr/>
            </p14:nvContentPartPr>
            <p14:xfrm>
              <a:off x="5769610" y="1446530"/>
              <a:ext cx="223520" cy="160655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4"/>
            </p:blipFill>
            <p:spPr>
              <a:xfrm>
                <a:off x="5769610" y="1446530"/>
                <a:ext cx="22352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6" name="Ink 55"/>
              <p14:cNvContentPartPr/>
              <p14:nvPr/>
            </p14:nvContentPartPr>
            <p14:xfrm>
              <a:off x="5734050" y="1669415"/>
              <a:ext cx="375285" cy="889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6"/>
            </p:blipFill>
            <p:spPr>
              <a:xfrm>
                <a:off x="5734050" y="1669415"/>
                <a:ext cx="3752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7" name="Ink 56"/>
              <p14:cNvContentPartPr/>
              <p14:nvPr/>
            </p14:nvContentPartPr>
            <p14:xfrm>
              <a:off x="5626735" y="1678305"/>
              <a:ext cx="455295" cy="3619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8"/>
            </p:blipFill>
            <p:spPr>
              <a:xfrm>
                <a:off x="5626735" y="1678305"/>
                <a:ext cx="45529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8" name="Ink 57"/>
              <p14:cNvContentPartPr/>
              <p14:nvPr/>
            </p14:nvContentPartPr>
            <p14:xfrm>
              <a:off x="5537200" y="1723390"/>
              <a:ext cx="232410" cy="39243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0"/>
            </p:blipFill>
            <p:spPr>
              <a:xfrm>
                <a:off x="5537200" y="1723390"/>
                <a:ext cx="232410" cy="392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59" name="Ink 58"/>
              <p14:cNvContentPartPr/>
              <p14:nvPr/>
            </p14:nvContentPartPr>
            <p14:xfrm>
              <a:off x="5841365" y="1750060"/>
              <a:ext cx="151765" cy="393065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2"/>
            </p:blipFill>
            <p:spPr>
              <a:xfrm>
                <a:off x="5841365" y="1750060"/>
                <a:ext cx="151765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0" name="Ink 59"/>
              <p14:cNvContentPartPr/>
              <p14:nvPr/>
            </p14:nvContentPartPr>
            <p14:xfrm>
              <a:off x="5090795" y="2240915"/>
              <a:ext cx="116205" cy="9842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4"/>
            </p:blipFill>
            <p:spPr>
              <a:xfrm>
                <a:off x="5090795" y="2240915"/>
                <a:ext cx="11620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1" name="Ink 60"/>
              <p14:cNvContentPartPr/>
              <p14:nvPr/>
            </p14:nvContentPartPr>
            <p14:xfrm>
              <a:off x="4876800" y="2455545"/>
              <a:ext cx="124460" cy="8890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6"/>
            </p:blipFill>
            <p:spPr>
              <a:xfrm>
                <a:off x="4876800" y="2455545"/>
                <a:ext cx="12446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2" name="Ink 61"/>
              <p14:cNvContentPartPr/>
              <p14:nvPr/>
            </p14:nvContentPartPr>
            <p14:xfrm>
              <a:off x="4590415" y="2598420"/>
              <a:ext cx="80645" cy="125095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8"/>
            </p:blipFill>
            <p:spPr>
              <a:xfrm>
                <a:off x="4590415" y="2598420"/>
                <a:ext cx="8064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3" name="Ink 62"/>
              <p14:cNvContentPartPr/>
              <p14:nvPr/>
            </p14:nvContentPartPr>
            <p14:xfrm>
              <a:off x="4322445" y="2687320"/>
              <a:ext cx="71755" cy="125095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0"/>
            </p:blipFill>
            <p:spPr>
              <a:xfrm>
                <a:off x="4322445" y="2687320"/>
                <a:ext cx="7175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4" name="Ink 63"/>
              <p14:cNvContentPartPr/>
              <p14:nvPr/>
            </p14:nvContentPartPr>
            <p14:xfrm>
              <a:off x="4027805" y="2714625"/>
              <a:ext cx="17780" cy="169545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2"/>
            </p:blipFill>
            <p:spPr>
              <a:xfrm>
                <a:off x="4027805" y="2714625"/>
                <a:ext cx="1778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5" name="Ink 64"/>
              <p14:cNvContentPartPr/>
              <p14:nvPr/>
            </p14:nvContentPartPr>
            <p14:xfrm>
              <a:off x="5144135" y="2437765"/>
              <a:ext cx="152400" cy="142875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4"/>
            </p:blipFill>
            <p:spPr>
              <a:xfrm>
                <a:off x="5144135" y="2437765"/>
                <a:ext cx="15240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6" name="Ink 65"/>
              <p14:cNvContentPartPr/>
              <p14:nvPr/>
            </p14:nvContentPartPr>
            <p14:xfrm>
              <a:off x="5323205" y="2491105"/>
              <a:ext cx="187325" cy="89535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6"/>
            </p:blipFill>
            <p:spPr>
              <a:xfrm>
                <a:off x="5323205" y="2491105"/>
                <a:ext cx="18732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7" name="Ink 66"/>
              <p14:cNvContentPartPr/>
              <p14:nvPr/>
            </p14:nvContentPartPr>
            <p14:xfrm>
              <a:off x="5537200" y="2544445"/>
              <a:ext cx="27305" cy="107315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8"/>
            </p:blipFill>
            <p:spPr>
              <a:xfrm>
                <a:off x="5537200" y="2544445"/>
                <a:ext cx="2730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68" name="Ink 67"/>
              <p14:cNvContentPartPr/>
              <p14:nvPr/>
            </p14:nvContentPartPr>
            <p14:xfrm>
              <a:off x="4822825" y="2651760"/>
              <a:ext cx="169545" cy="160655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0"/>
            </p:blipFill>
            <p:spPr>
              <a:xfrm>
                <a:off x="4822825" y="2651760"/>
                <a:ext cx="16954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69" name="Ink 68"/>
              <p14:cNvContentPartPr/>
              <p14:nvPr/>
            </p14:nvContentPartPr>
            <p14:xfrm>
              <a:off x="5010150" y="2741295"/>
              <a:ext cx="161290" cy="88900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2"/>
            </p:blipFill>
            <p:spPr>
              <a:xfrm>
                <a:off x="5010150" y="2741295"/>
                <a:ext cx="16129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0" name="Ink 69"/>
              <p14:cNvContentPartPr/>
              <p14:nvPr/>
            </p14:nvContentPartPr>
            <p14:xfrm>
              <a:off x="5224780" y="2857500"/>
              <a:ext cx="80645" cy="8890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4"/>
            </p:blipFill>
            <p:spPr>
              <a:xfrm>
                <a:off x="5224780" y="2857500"/>
                <a:ext cx="8064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1" name="Ink 70"/>
              <p14:cNvContentPartPr/>
              <p14:nvPr/>
            </p14:nvContentPartPr>
            <p14:xfrm>
              <a:off x="6341110" y="1803400"/>
              <a:ext cx="196850" cy="36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6"/>
            </p:blipFill>
            <p:spPr>
              <a:xfrm>
                <a:off x="6341110" y="1803400"/>
                <a:ext cx="1968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2" name="Ink 71"/>
              <p14:cNvContentPartPr/>
              <p14:nvPr/>
            </p14:nvContentPartPr>
            <p14:xfrm>
              <a:off x="6430645" y="1732280"/>
              <a:ext cx="205105" cy="196215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8"/>
            </p:blipFill>
            <p:spPr>
              <a:xfrm>
                <a:off x="6430645" y="1732280"/>
                <a:ext cx="20510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3" name="Ink 72"/>
              <p14:cNvContentPartPr/>
              <p14:nvPr/>
            </p14:nvContentPartPr>
            <p14:xfrm>
              <a:off x="6403975" y="1732280"/>
              <a:ext cx="196215" cy="17780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0"/>
            </p:blipFill>
            <p:spPr>
              <a:xfrm>
                <a:off x="6403975" y="1732280"/>
                <a:ext cx="1962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4" name="Ink 73"/>
              <p14:cNvContentPartPr/>
              <p14:nvPr/>
            </p14:nvContentPartPr>
            <p14:xfrm>
              <a:off x="6931025" y="1446530"/>
              <a:ext cx="178435" cy="419735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2"/>
            </p:blipFill>
            <p:spPr>
              <a:xfrm>
                <a:off x="6931025" y="1446530"/>
                <a:ext cx="178435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5" name="Ink 74"/>
              <p14:cNvContentPartPr/>
              <p14:nvPr/>
            </p14:nvContentPartPr>
            <p14:xfrm>
              <a:off x="7181215" y="1704975"/>
              <a:ext cx="196215" cy="116205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4"/>
            </p:blipFill>
            <p:spPr>
              <a:xfrm>
                <a:off x="7181215" y="1704975"/>
                <a:ext cx="19621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6" name="Ink 75"/>
              <p14:cNvContentPartPr/>
              <p14:nvPr/>
            </p14:nvContentPartPr>
            <p14:xfrm>
              <a:off x="7546975" y="1767840"/>
              <a:ext cx="125095" cy="1778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6"/>
            </p:blipFill>
            <p:spPr>
              <a:xfrm>
                <a:off x="7546975" y="1767840"/>
                <a:ext cx="1250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77" name="Ink 76"/>
              <p14:cNvContentPartPr/>
              <p14:nvPr/>
            </p14:nvContentPartPr>
            <p14:xfrm>
              <a:off x="7520305" y="1678305"/>
              <a:ext cx="169545" cy="45085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8"/>
            </p:blipFill>
            <p:spPr>
              <a:xfrm>
                <a:off x="7520305" y="1678305"/>
                <a:ext cx="16954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78" name="Ink 77"/>
              <p14:cNvContentPartPr/>
              <p14:nvPr/>
            </p14:nvContentPartPr>
            <p14:xfrm>
              <a:off x="7922260" y="1410335"/>
              <a:ext cx="241300" cy="607695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0"/>
            </p:blipFill>
            <p:spPr>
              <a:xfrm>
                <a:off x="7922260" y="1410335"/>
                <a:ext cx="241300" cy="6076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79" name="Ink 78"/>
              <p14:cNvContentPartPr/>
              <p14:nvPr/>
            </p14:nvContentPartPr>
            <p14:xfrm>
              <a:off x="8163560" y="1678305"/>
              <a:ext cx="71120" cy="241300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2"/>
            </p:blipFill>
            <p:spPr>
              <a:xfrm>
                <a:off x="8163560" y="1678305"/>
                <a:ext cx="7112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80" name="Ink 79"/>
              <p14:cNvContentPartPr/>
              <p14:nvPr/>
            </p14:nvContentPartPr>
            <p14:xfrm>
              <a:off x="8279765" y="1750060"/>
              <a:ext cx="106680" cy="116205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4"/>
            </p:blipFill>
            <p:spPr>
              <a:xfrm>
                <a:off x="8279765" y="1750060"/>
                <a:ext cx="10668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81" name="Ink 80"/>
              <p14:cNvContentPartPr/>
              <p14:nvPr/>
            </p14:nvContentPartPr>
            <p14:xfrm>
              <a:off x="8431530" y="1785620"/>
              <a:ext cx="44450" cy="116205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6"/>
            </p:blipFill>
            <p:spPr>
              <a:xfrm>
                <a:off x="8431530" y="1785620"/>
                <a:ext cx="4445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2" name="Ink 81"/>
              <p14:cNvContentPartPr/>
              <p14:nvPr/>
            </p14:nvContentPartPr>
            <p14:xfrm>
              <a:off x="8529320" y="1696085"/>
              <a:ext cx="133985" cy="366395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8"/>
            </p:blipFill>
            <p:spPr>
              <a:xfrm>
                <a:off x="8529320" y="1696085"/>
                <a:ext cx="13398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3" name="Ink 82"/>
              <p14:cNvContentPartPr/>
              <p14:nvPr/>
            </p14:nvContentPartPr>
            <p14:xfrm>
              <a:off x="8708390" y="1598295"/>
              <a:ext cx="62230" cy="330200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60"/>
            </p:blipFill>
            <p:spPr>
              <a:xfrm>
                <a:off x="8708390" y="1598295"/>
                <a:ext cx="6223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4" name="Ink 83"/>
              <p14:cNvContentPartPr/>
              <p14:nvPr/>
            </p14:nvContentPartPr>
            <p14:xfrm>
              <a:off x="8877935" y="1794510"/>
              <a:ext cx="71755" cy="8890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2"/>
            </p:blipFill>
            <p:spPr>
              <a:xfrm>
                <a:off x="8877935" y="1794510"/>
                <a:ext cx="717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5" name="Ink 84"/>
              <p14:cNvContentPartPr/>
              <p14:nvPr/>
            </p14:nvContentPartPr>
            <p14:xfrm>
              <a:off x="8815705" y="1499870"/>
              <a:ext cx="160655" cy="347980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4"/>
            </p:blipFill>
            <p:spPr>
              <a:xfrm>
                <a:off x="8815705" y="1499870"/>
                <a:ext cx="16065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86" name="Ink 85"/>
              <p14:cNvContentPartPr/>
              <p14:nvPr/>
            </p14:nvContentPartPr>
            <p14:xfrm>
              <a:off x="9047480" y="1437640"/>
              <a:ext cx="151765" cy="481965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6"/>
            </p:blipFill>
            <p:spPr>
              <a:xfrm>
                <a:off x="9047480" y="1437640"/>
                <a:ext cx="151765" cy="481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87" name="Ink 86"/>
              <p14:cNvContentPartPr/>
              <p14:nvPr/>
            </p14:nvContentPartPr>
            <p14:xfrm>
              <a:off x="6689725" y="1294765"/>
              <a:ext cx="259080" cy="1106805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8"/>
            </p:blipFill>
            <p:spPr>
              <a:xfrm>
                <a:off x="6689725" y="1294765"/>
                <a:ext cx="259080" cy="1106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88" name="Ink 87"/>
              <p14:cNvContentPartPr/>
              <p14:nvPr/>
            </p14:nvContentPartPr>
            <p14:xfrm>
              <a:off x="7546975" y="1258570"/>
              <a:ext cx="410845" cy="1179195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70"/>
            </p:blipFill>
            <p:spPr>
              <a:xfrm>
                <a:off x="7546975" y="1258570"/>
                <a:ext cx="410845" cy="1179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89" name="Ink 88"/>
              <p14:cNvContentPartPr/>
              <p14:nvPr/>
            </p14:nvContentPartPr>
            <p14:xfrm>
              <a:off x="9154795" y="4732655"/>
              <a:ext cx="294640" cy="26670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2"/>
            </p:blipFill>
            <p:spPr>
              <a:xfrm>
                <a:off x="9154795" y="4732655"/>
                <a:ext cx="29464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90" name="Ink 89"/>
              <p14:cNvContentPartPr/>
              <p14:nvPr/>
            </p14:nvContentPartPr>
            <p14:xfrm>
              <a:off x="9065260" y="4652010"/>
              <a:ext cx="142875" cy="133985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4"/>
            </p:blipFill>
            <p:spPr>
              <a:xfrm>
                <a:off x="9065260" y="4652010"/>
                <a:ext cx="14287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91" name="Ink 90"/>
              <p14:cNvContentPartPr/>
              <p14:nvPr/>
            </p14:nvContentPartPr>
            <p14:xfrm>
              <a:off x="8779510" y="1937385"/>
              <a:ext cx="482600" cy="80645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6"/>
            </p:blipFill>
            <p:spPr>
              <a:xfrm>
                <a:off x="8779510" y="1937385"/>
                <a:ext cx="48260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92" name="Ink 91"/>
              <p14:cNvContentPartPr/>
              <p14:nvPr/>
            </p14:nvContentPartPr>
            <p14:xfrm>
              <a:off x="8958580" y="2133600"/>
              <a:ext cx="88900" cy="125095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8"/>
            </p:blipFill>
            <p:spPr>
              <a:xfrm>
                <a:off x="8958580" y="2133600"/>
                <a:ext cx="8890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93" name="Ink 92"/>
              <p14:cNvContentPartPr/>
              <p14:nvPr/>
            </p14:nvContentPartPr>
            <p14:xfrm>
              <a:off x="8833485" y="1946275"/>
              <a:ext cx="231775" cy="339725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80"/>
            </p:blipFill>
            <p:spPr>
              <a:xfrm>
                <a:off x="8833485" y="1946275"/>
                <a:ext cx="231775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94" name="Ink 93"/>
              <p14:cNvContentPartPr/>
              <p14:nvPr/>
            </p14:nvContentPartPr>
            <p14:xfrm>
              <a:off x="9119235" y="2089150"/>
              <a:ext cx="160655" cy="187325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2"/>
            </p:blipFill>
            <p:spPr>
              <a:xfrm>
                <a:off x="9119235" y="2089150"/>
                <a:ext cx="16065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95" name="Ink 94"/>
              <p14:cNvContentPartPr/>
              <p14:nvPr/>
            </p14:nvContentPartPr>
            <p14:xfrm>
              <a:off x="8824595" y="1955165"/>
              <a:ext cx="231775" cy="330835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4"/>
            </p:blipFill>
            <p:spPr>
              <a:xfrm>
                <a:off x="8824595" y="1955165"/>
                <a:ext cx="231775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96" name="Ink 95"/>
              <p14:cNvContentPartPr/>
              <p14:nvPr/>
            </p14:nvContentPartPr>
            <p14:xfrm>
              <a:off x="1687830" y="5866765"/>
              <a:ext cx="80645" cy="544195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6"/>
            </p:blipFill>
            <p:spPr>
              <a:xfrm>
                <a:off x="1687830" y="5866765"/>
                <a:ext cx="80645" cy="544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97" name="Ink 96"/>
              <p14:cNvContentPartPr/>
              <p14:nvPr/>
            </p14:nvContentPartPr>
            <p14:xfrm>
              <a:off x="1768475" y="5313045"/>
              <a:ext cx="8359775" cy="1321435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8"/>
            </p:blipFill>
            <p:spPr>
              <a:xfrm>
                <a:off x="1768475" y="5313045"/>
                <a:ext cx="8359775" cy="1321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98" name="Ink 97"/>
              <p14:cNvContentPartPr/>
              <p14:nvPr/>
            </p14:nvContentPartPr>
            <p14:xfrm>
              <a:off x="2733040" y="6330950"/>
              <a:ext cx="473075" cy="517525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90"/>
            </p:blipFill>
            <p:spPr>
              <a:xfrm>
                <a:off x="2733040" y="6330950"/>
                <a:ext cx="473075" cy="517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99" name="Ink 98"/>
              <p14:cNvContentPartPr/>
              <p14:nvPr/>
            </p14:nvContentPartPr>
            <p14:xfrm>
              <a:off x="2553970" y="4438015"/>
              <a:ext cx="643255" cy="660400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2"/>
            </p:blipFill>
            <p:spPr>
              <a:xfrm>
                <a:off x="2553970" y="4438015"/>
                <a:ext cx="643255" cy="660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00" name="Ink 99"/>
              <p14:cNvContentPartPr/>
              <p14:nvPr/>
            </p14:nvContentPartPr>
            <p14:xfrm>
              <a:off x="3796030" y="5911215"/>
              <a:ext cx="62230" cy="222885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4"/>
            </p:blipFill>
            <p:spPr>
              <a:xfrm>
                <a:off x="3796030" y="5911215"/>
                <a:ext cx="6223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01" name="Ink 100"/>
              <p14:cNvContentPartPr/>
              <p14:nvPr/>
            </p14:nvContentPartPr>
            <p14:xfrm>
              <a:off x="3768725" y="6071870"/>
              <a:ext cx="80645" cy="62230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6"/>
            </p:blipFill>
            <p:spPr>
              <a:xfrm>
                <a:off x="3768725" y="6071870"/>
                <a:ext cx="8064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02" name="Ink 101"/>
              <p14:cNvContentPartPr/>
              <p14:nvPr/>
            </p14:nvContentPartPr>
            <p14:xfrm>
              <a:off x="7458075" y="4357370"/>
              <a:ext cx="205105" cy="303530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8"/>
            </p:blipFill>
            <p:spPr>
              <a:xfrm>
                <a:off x="7458075" y="4357370"/>
                <a:ext cx="20510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03" name="Ink 102"/>
              <p14:cNvContentPartPr/>
              <p14:nvPr/>
            </p14:nvContentPartPr>
            <p14:xfrm>
              <a:off x="7421880" y="4526915"/>
              <a:ext cx="107315" cy="142875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200"/>
            </p:blipFill>
            <p:spPr>
              <a:xfrm>
                <a:off x="7421880" y="4526915"/>
                <a:ext cx="10731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04" name="Ink 103"/>
              <p14:cNvContentPartPr/>
              <p14:nvPr/>
            </p14:nvContentPartPr>
            <p14:xfrm>
              <a:off x="8297545" y="5893435"/>
              <a:ext cx="88900" cy="276860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2"/>
            </p:blipFill>
            <p:spPr>
              <a:xfrm>
                <a:off x="8297545" y="5893435"/>
                <a:ext cx="8890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05" name="Ink 104"/>
              <p14:cNvContentPartPr/>
              <p14:nvPr/>
            </p14:nvContentPartPr>
            <p14:xfrm>
              <a:off x="8252460" y="6500495"/>
              <a:ext cx="1054100" cy="107315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4"/>
            </p:blipFill>
            <p:spPr>
              <a:xfrm>
                <a:off x="8252460" y="6500495"/>
                <a:ext cx="105410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106" name="Ink 105"/>
              <p14:cNvContentPartPr/>
              <p14:nvPr/>
            </p14:nvContentPartPr>
            <p14:xfrm>
              <a:off x="8502650" y="6572250"/>
              <a:ext cx="133985" cy="231775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6"/>
            </p:blipFill>
            <p:spPr>
              <a:xfrm>
                <a:off x="8502650" y="6572250"/>
                <a:ext cx="13398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107" name="Ink 106"/>
              <p14:cNvContentPartPr/>
              <p14:nvPr/>
            </p14:nvContentPartPr>
            <p14:xfrm>
              <a:off x="8493760" y="6724015"/>
              <a:ext cx="142875" cy="26670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8"/>
            </p:blipFill>
            <p:spPr>
              <a:xfrm>
                <a:off x="8493760" y="6724015"/>
                <a:ext cx="14287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108" name="Ink 107"/>
              <p14:cNvContentPartPr/>
              <p14:nvPr/>
            </p14:nvContentPartPr>
            <p14:xfrm>
              <a:off x="8708390" y="6661150"/>
              <a:ext cx="62230" cy="107315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10"/>
            </p:blipFill>
            <p:spPr>
              <a:xfrm>
                <a:off x="8708390" y="6661150"/>
                <a:ext cx="6223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1" p14:bwMode="auto">
            <p14:nvContentPartPr>
              <p14:cNvPr id="109" name="Ink 108"/>
              <p14:cNvContentPartPr/>
              <p14:nvPr/>
            </p14:nvContentPartPr>
            <p14:xfrm>
              <a:off x="8788400" y="6670040"/>
              <a:ext cx="89535" cy="89535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2"/>
            </p:blipFill>
            <p:spPr>
              <a:xfrm>
                <a:off x="8788400" y="6670040"/>
                <a:ext cx="8953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3" p14:bwMode="auto">
            <p14:nvContentPartPr>
              <p14:cNvPr id="110" name="Ink 109"/>
              <p14:cNvContentPartPr/>
              <p14:nvPr/>
            </p14:nvContentPartPr>
            <p14:xfrm>
              <a:off x="8913495" y="6732905"/>
              <a:ext cx="53975" cy="71120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4"/>
            </p:blipFill>
            <p:spPr>
              <a:xfrm>
                <a:off x="8913495" y="6732905"/>
                <a:ext cx="5397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5" p14:bwMode="auto">
            <p14:nvContentPartPr>
              <p14:cNvPr id="111" name="Ink 110"/>
              <p14:cNvContentPartPr/>
              <p14:nvPr/>
            </p14:nvContentPartPr>
            <p14:xfrm>
              <a:off x="9047480" y="6652260"/>
              <a:ext cx="71755" cy="196215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6"/>
            </p:blipFill>
            <p:spPr>
              <a:xfrm>
                <a:off x="9047480" y="6652260"/>
                <a:ext cx="7175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7" p14:bwMode="auto">
            <p14:nvContentPartPr>
              <p14:cNvPr id="112" name="Ink 111"/>
              <p14:cNvContentPartPr/>
              <p14:nvPr/>
            </p14:nvContentPartPr>
            <p14:xfrm>
              <a:off x="9172575" y="6590030"/>
              <a:ext cx="53975" cy="213995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8"/>
            </p:blipFill>
            <p:spPr>
              <a:xfrm>
                <a:off x="9172575" y="6590030"/>
                <a:ext cx="53975" cy="21399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Exemplo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mass_ex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395730"/>
            <a:ext cx="11009630" cy="1066165"/>
          </a:xfrm>
          <a:prstGeom prst="rect">
            <a:avLst/>
          </a:prstGeom>
        </p:spPr>
      </p:pic>
      <p:pic>
        <p:nvPicPr>
          <p:cNvPr id="5" name="Picture 4" descr="mass_ex_fig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650" y="2541905"/>
            <a:ext cx="3105150" cy="24003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Ink 2"/>
              <p14:cNvContentPartPr/>
              <p14:nvPr/>
            </p14:nvContentPartPr>
            <p14:xfrm>
              <a:off x="1080135" y="2660650"/>
              <a:ext cx="161290" cy="205740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1080135" y="2660650"/>
                <a:ext cx="16129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Ink 5"/>
              <p14:cNvContentPartPr/>
              <p14:nvPr/>
            </p14:nvContentPartPr>
            <p14:xfrm>
              <a:off x="1044575" y="2562225"/>
              <a:ext cx="250190" cy="36195"/>
            </p14:xfrm>
          </p:contentPart>
        </mc:Choice>
        <mc:Fallback xmlns="">
          <p:pic>
            <p:nvPicPr>
              <p:cNvPr id="6" name="Ink 5"/>
            </p:nvPicPr>
            <p:blipFill>
              <a:blip r:embed="rId6"/>
            </p:blipFill>
            <p:spPr>
              <a:xfrm>
                <a:off x="1044575" y="2562225"/>
                <a:ext cx="25019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Ink 6"/>
              <p14:cNvContentPartPr/>
              <p14:nvPr/>
            </p14:nvContentPartPr>
            <p14:xfrm>
              <a:off x="1250315" y="2535555"/>
              <a:ext cx="71120" cy="98425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1250315" y="2535555"/>
                <a:ext cx="7112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Ink 7"/>
              <p14:cNvContentPartPr/>
              <p14:nvPr/>
            </p14:nvContentPartPr>
            <p14:xfrm>
              <a:off x="1303655" y="2705100"/>
              <a:ext cx="98425" cy="20574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0"/>
            </p:blipFill>
            <p:spPr>
              <a:xfrm>
                <a:off x="1303655" y="2705100"/>
                <a:ext cx="9842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Ink 8"/>
              <p14:cNvContentPartPr/>
              <p14:nvPr/>
            </p14:nvContentPartPr>
            <p14:xfrm>
              <a:off x="1410970" y="2759075"/>
              <a:ext cx="107315" cy="14287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2"/>
            </p:blipFill>
            <p:spPr>
              <a:xfrm>
                <a:off x="1410970" y="2759075"/>
                <a:ext cx="10731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Ink 9"/>
              <p14:cNvContentPartPr/>
              <p14:nvPr/>
            </p14:nvContentPartPr>
            <p14:xfrm>
              <a:off x="1446530" y="2633980"/>
              <a:ext cx="45085" cy="33909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4"/>
            </p:blipFill>
            <p:spPr>
              <a:xfrm>
                <a:off x="1446530" y="2633980"/>
                <a:ext cx="4508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Ink 10"/>
              <p14:cNvContentPartPr/>
              <p14:nvPr/>
            </p14:nvContentPartPr>
            <p14:xfrm>
              <a:off x="1410970" y="2776855"/>
              <a:ext cx="107315" cy="1778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6"/>
            </p:blipFill>
            <p:spPr>
              <a:xfrm>
                <a:off x="1410970" y="2776855"/>
                <a:ext cx="1073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Ink 11"/>
              <p14:cNvContentPartPr/>
              <p14:nvPr/>
            </p14:nvContentPartPr>
            <p14:xfrm>
              <a:off x="1598295" y="2696210"/>
              <a:ext cx="62865" cy="26797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8"/>
            </p:blipFill>
            <p:spPr>
              <a:xfrm>
                <a:off x="1598295" y="2696210"/>
                <a:ext cx="6286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Ink 12"/>
              <p14:cNvContentPartPr/>
              <p14:nvPr/>
            </p14:nvContentPartPr>
            <p14:xfrm>
              <a:off x="1830705" y="2893060"/>
              <a:ext cx="71755" cy="36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0"/>
            </p:blipFill>
            <p:spPr>
              <a:xfrm>
                <a:off x="1830705" y="2893060"/>
                <a:ext cx="7175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Ink 13"/>
              <p14:cNvContentPartPr/>
              <p14:nvPr/>
            </p14:nvContentPartPr>
            <p14:xfrm>
              <a:off x="1786255" y="2839085"/>
              <a:ext cx="133985" cy="36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2"/>
            </p:blipFill>
            <p:spPr>
              <a:xfrm>
                <a:off x="1786255" y="2839085"/>
                <a:ext cx="13398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Ink 14"/>
              <p14:cNvContentPartPr/>
              <p14:nvPr/>
            </p14:nvContentPartPr>
            <p14:xfrm>
              <a:off x="2170430" y="2678430"/>
              <a:ext cx="294640" cy="26797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4"/>
            </p:blipFill>
            <p:spPr>
              <a:xfrm>
                <a:off x="2170430" y="2678430"/>
                <a:ext cx="29464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Ink 15"/>
              <p14:cNvContentPartPr/>
              <p14:nvPr/>
            </p14:nvContentPartPr>
            <p14:xfrm>
              <a:off x="2482850" y="2767965"/>
              <a:ext cx="125095" cy="18732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6"/>
            </p:blipFill>
            <p:spPr>
              <a:xfrm>
                <a:off x="2482850" y="2767965"/>
                <a:ext cx="12509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Ink 16"/>
              <p14:cNvContentPartPr/>
              <p14:nvPr/>
            </p14:nvContentPartPr>
            <p14:xfrm>
              <a:off x="2768600" y="2705100"/>
              <a:ext cx="80645" cy="24130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8"/>
            </p:blipFill>
            <p:spPr>
              <a:xfrm>
                <a:off x="2768600" y="2705100"/>
                <a:ext cx="8064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Ink 17"/>
              <p14:cNvContentPartPr/>
              <p14:nvPr/>
            </p14:nvContentPartPr>
            <p14:xfrm>
              <a:off x="2687955" y="2785745"/>
              <a:ext cx="170180" cy="1778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0"/>
            </p:blipFill>
            <p:spPr>
              <a:xfrm>
                <a:off x="2687955" y="2785745"/>
                <a:ext cx="1701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Ink 18"/>
              <p14:cNvContentPartPr/>
              <p14:nvPr/>
            </p14:nvContentPartPr>
            <p14:xfrm>
              <a:off x="3054350" y="2785745"/>
              <a:ext cx="53340" cy="14287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2"/>
            </p:blipFill>
            <p:spPr>
              <a:xfrm>
                <a:off x="3054350" y="2785745"/>
                <a:ext cx="5334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Ink 19"/>
              <p14:cNvContentPartPr/>
              <p14:nvPr/>
            </p14:nvContentPartPr>
            <p14:xfrm>
              <a:off x="3107690" y="2714625"/>
              <a:ext cx="18415" cy="889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4"/>
            </p:blipFill>
            <p:spPr>
              <a:xfrm>
                <a:off x="3107690" y="2714625"/>
                <a:ext cx="184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Ink 20"/>
              <p14:cNvContentPartPr/>
              <p14:nvPr/>
            </p14:nvContentPartPr>
            <p14:xfrm>
              <a:off x="3126105" y="2607310"/>
              <a:ext cx="115570" cy="6223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6"/>
            </p:blipFill>
            <p:spPr>
              <a:xfrm>
                <a:off x="3126105" y="2607310"/>
                <a:ext cx="11557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Ink 21"/>
              <p14:cNvContentPartPr/>
              <p14:nvPr/>
            </p14:nvContentPartPr>
            <p14:xfrm>
              <a:off x="3304540" y="2893060"/>
              <a:ext cx="205105" cy="1778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8"/>
            </p:blipFill>
            <p:spPr>
              <a:xfrm>
                <a:off x="3304540" y="2893060"/>
                <a:ext cx="2051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Ink 22"/>
              <p14:cNvContentPartPr/>
              <p14:nvPr/>
            </p14:nvContentPartPr>
            <p14:xfrm>
              <a:off x="3420745" y="2821305"/>
              <a:ext cx="53340" cy="17907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0"/>
            </p:blipFill>
            <p:spPr>
              <a:xfrm>
                <a:off x="3420745" y="2821305"/>
                <a:ext cx="5334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Ink 23"/>
              <p14:cNvContentPartPr/>
              <p14:nvPr/>
            </p14:nvContentPartPr>
            <p14:xfrm>
              <a:off x="3625850" y="2723515"/>
              <a:ext cx="259080" cy="24066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2"/>
            </p:blipFill>
            <p:spPr>
              <a:xfrm>
                <a:off x="3625850" y="2723515"/>
                <a:ext cx="259080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Ink 24"/>
              <p14:cNvContentPartPr/>
              <p14:nvPr/>
            </p14:nvContentPartPr>
            <p14:xfrm>
              <a:off x="3893820" y="2830195"/>
              <a:ext cx="250190" cy="13398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4"/>
            </p:blipFill>
            <p:spPr>
              <a:xfrm>
                <a:off x="3893820" y="2830195"/>
                <a:ext cx="25019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Ink 25"/>
              <p14:cNvContentPartPr/>
              <p14:nvPr/>
            </p14:nvContentPartPr>
            <p14:xfrm>
              <a:off x="4304665" y="2696210"/>
              <a:ext cx="45085" cy="27686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6"/>
            </p:blipFill>
            <p:spPr>
              <a:xfrm>
                <a:off x="4304665" y="2696210"/>
                <a:ext cx="4508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Ink 26"/>
              <p14:cNvContentPartPr/>
              <p14:nvPr/>
            </p14:nvContentPartPr>
            <p14:xfrm>
              <a:off x="4197350" y="2812415"/>
              <a:ext cx="223520" cy="889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8"/>
            </p:blipFill>
            <p:spPr>
              <a:xfrm>
                <a:off x="4197350" y="2812415"/>
                <a:ext cx="22352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Ink 27"/>
              <p14:cNvContentPartPr/>
              <p14:nvPr/>
            </p14:nvContentPartPr>
            <p14:xfrm>
              <a:off x="4492625" y="2785745"/>
              <a:ext cx="312420" cy="53594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0"/>
            </p:blipFill>
            <p:spPr>
              <a:xfrm>
                <a:off x="4492625" y="2785745"/>
                <a:ext cx="312420" cy="535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Ink 28"/>
              <p14:cNvContentPartPr/>
              <p14:nvPr/>
            </p14:nvContentPartPr>
            <p14:xfrm>
              <a:off x="4697730" y="2696210"/>
              <a:ext cx="26670" cy="36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2"/>
            </p:blipFill>
            <p:spPr>
              <a:xfrm>
                <a:off x="4697730" y="2696210"/>
                <a:ext cx="2667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Ink 29"/>
              <p14:cNvContentPartPr/>
              <p14:nvPr/>
            </p14:nvContentPartPr>
            <p14:xfrm>
              <a:off x="4671060" y="2580640"/>
              <a:ext cx="133985" cy="7112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4"/>
            </p:blipFill>
            <p:spPr>
              <a:xfrm>
                <a:off x="4671060" y="2580640"/>
                <a:ext cx="13398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Ink 30"/>
              <p14:cNvContentPartPr/>
              <p14:nvPr/>
            </p14:nvContentPartPr>
            <p14:xfrm>
              <a:off x="9431655" y="3598545"/>
              <a:ext cx="8890" cy="36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6"/>
            </p:blipFill>
            <p:spPr>
              <a:xfrm>
                <a:off x="9431655" y="3598545"/>
                <a:ext cx="889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Ink 31"/>
              <p14:cNvContentPartPr/>
              <p14:nvPr/>
            </p14:nvContentPartPr>
            <p14:xfrm>
              <a:off x="9387205" y="3562350"/>
              <a:ext cx="2465070" cy="9842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8"/>
            </p:blipFill>
            <p:spPr>
              <a:xfrm>
                <a:off x="9387205" y="3562350"/>
                <a:ext cx="246507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Ink 32"/>
              <p14:cNvContentPartPr/>
              <p14:nvPr/>
            </p14:nvContentPartPr>
            <p14:xfrm>
              <a:off x="8949690" y="3375025"/>
              <a:ext cx="115570" cy="28575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0"/>
            </p:blipFill>
            <p:spPr>
              <a:xfrm>
                <a:off x="8949690" y="3375025"/>
                <a:ext cx="11557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Ink 33"/>
              <p14:cNvContentPartPr/>
              <p14:nvPr/>
            </p14:nvContentPartPr>
            <p14:xfrm>
              <a:off x="9145905" y="3517900"/>
              <a:ext cx="71755" cy="2667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2"/>
            </p:blipFill>
            <p:spPr>
              <a:xfrm>
                <a:off x="9145905" y="3517900"/>
                <a:ext cx="7175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Ink 34"/>
              <p14:cNvContentPartPr/>
              <p14:nvPr/>
            </p14:nvContentPartPr>
            <p14:xfrm>
              <a:off x="9128125" y="3464560"/>
              <a:ext cx="116205" cy="1778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4"/>
            </p:blipFill>
            <p:spPr>
              <a:xfrm>
                <a:off x="9128125" y="3464560"/>
                <a:ext cx="1162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Ink 35"/>
              <p14:cNvContentPartPr/>
              <p14:nvPr/>
            </p14:nvContentPartPr>
            <p14:xfrm>
              <a:off x="9306560" y="3392805"/>
              <a:ext cx="71755" cy="16954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6"/>
            </p:blipFill>
            <p:spPr>
              <a:xfrm>
                <a:off x="9306560" y="3392805"/>
                <a:ext cx="7175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Ink 36"/>
              <p14:cNvContentPartPr/>
              <p14:nvPr/>
            </p14:nvContentPartPr>
            <p14:xfrm>
              <a:off x="1232535" y="3357245"/>
              <a:ext cx="187325" cy="47307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8"/>
            </p:blipFill>
            <p:spPr>
              <a:xfrm>
                <a:off x="1232535" y="3357245"/>
                <a:ext cx="187325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Ink 37"/>
              <p14:cNvContentPartPr/>
              <p14:nvPr/>
            </p14:nvContentPartPr>
            <p14:xfrm>
              <a:off x="1500505" y="3509010"/>
              <a:ext cx="53340" cy="27686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0"/>
            </p:blipFill>
            <p:spPr>
              <a:xfrm>
                <a:off x="1500505" y="3509010"/>
                <a:ext cx="5334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Ink 38"/>
              <p14:cNvContentPartPr/>
              <p14:nvPr/>
            </p14:nvContentPartPr>
            <p14:xfrm>
              <a:off x="1607185" y="3580765"/>
              <a:ext cx="133985" cy="16954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2"/>
            </p:blipFill>
            <p:spPr>
              <a:xfrm>
                <a:off x="1607185" y="3580765"/>
                <a:ext cx="13398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Ink 39"/>
              <p14:cNvContentPartPr/>
              <p14:nvPr/>
            </p14:nvContentPartPr>
            <p14:xfrm>
              <a:off x="1750060" y="3678555"/>
              <a:ext cx="71755" cy="16954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4"/>
            </p:blipFill>
            <p:spPr>
              <a:xfrm>
                <a:off x="1750060" y="3678555"/>
                <a:ext cx="7175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Ink 40"/>
              <p14:cNvContentPartPr/>
              <p14:nvPr/>
            </p14:nvContentPartPr>
            <p14:xfrm>
              <a:off x="1920240" y="3607435"/>
              <a:ext cx="106680" cy="42862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6"/>
            </p:blipFill>
            <p:spPr>
              <a:xfrm>
                <a:off x="1920240" y="3607435"/>
                <a:ext cx="106680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Ink 41"/>
              <p14:cNvContentPartPr/>
              <p14:nvPr/>
            </p14:nvContentPartPr>
            <p14:xfrm>
              <a:off x="2089785" y="3526790"/>
              <a:ext cx="53340" cy="34861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8"/>
            </p:blipFill>
            <p:spPr>
              <a:xfrm>
                <a:off x="2089785" y="3526790"/>
                <a:ext cx="53340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Ink 42"/>
              <p14:cNvContentPartPr/>
              <p14:nvPr/>
            </p14:nvContentPartPr>
            <p14:xfrm>
              <a:off x="2313305" y="3768090"/>
              <a:ext cx="80010" cy="1778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0"/>
            </p:blipFill>
            <p:spPr>
              <a:xfrm>
                <a:off x="2313305" y="3768090"/>
                <a:ext cx="8001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4" name="Ink 43"/>
              <p14:cNvContentPartPr/>
              <p14:nvPr/>
            </p14:nvContentPartPr>
            <p14:xfrm>
              <a:off x="2294890" y="3705225"/>
              <a:ext cx="116205" cy="952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2"/>
            </p:blipFill>
            <p:spPr>
              <a:xfrm>
                <a:off x="2294890" y="3705225"/>
                <a:ext cx="11620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5" name="Ink 44"/>
              <p14:cNvContentPartPr/>
              <p14:nvPr/>
            </p14:nvContentPartPr>
            <p14:xfrm>
              <a:off x="2607945" y="3544570"/>
              <a:ext cx="44450" cy="32194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4"/>
            </p:blipFill>
            <p:spPr>
              <a:xfrm>
                <a:off x="2607945" y="3544570"/>
                <a:ext cx="44450" cy="321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6" name="Ink 45"/>
              <p14:cNvContentPartPr/>
              <p14:nvPr/>
            </p14:nvContentPartPr>
            <p14:xfrm>
              <a:off x="2643505" y="3607435"/>
              <a:ext cx="142875" cy="21399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6"/>
            </p:blipFill>
            <p:spPr>
              <a:xfrm>
                <a:off x="2643505" y="3607435"/>
                <a:ext cx="14287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7" name="Ink 46"/>
              <p14:cNvContentPartPr/>
              <p14:nvPr/>
            </p14:nvContentPartPr>
            <p14:xfrm>
              <a:off x="2955925" y="3553460"/>
              <a:ext cx="116205" cy="50038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8"/>
            </p:blipFill>
            <p:spPr>
              <a:xfrm>
                <a:off x="2955925" y="3553460"/>
                <a:ext cx="116205" cy="500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8" name="Ink 47"/>
              <p14:cNvContentPartPr/>
              <p14:nvPr/>
            </p14:nvContentPartPr>
            <p14:xfrm>
              <a:off x="3161665" y="3651885"/>
              <a:ext cx="35560" cy="23241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0"/>
            </p:blipFill>
            <p:spPr>
              <a:xfrm>
                <a:off x="3161665" y="3651885"/>
                <a:ext cx="3556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9" name="Ink 48"/>
              <p14:cNvContentPartPr/>
              <p14:nvPr/>
            </p14:nvContentPartPr>
            <p14:xfrm>
              <a:off x="3089910" y="3866515"/>
              <a:ext cx="161290" cy="889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2"/>
            </p:blipFill>
            <p:spPr>
              <a:xfrm>
                <a:off x="3089910" y="3866515"/>
                <a:ext cx="16129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0" name="Ink 49"/>
              <p14:cNvContentPartPr/>
              <p14:nvPr/>
            </p14:nvContentPartPr>
            <p14:xfrm>
              <a:off x="3366770" y="3785870"/>
              <a:ext cx="116205" cy="889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4"/>
            </p:blipFill>
            <p:spPr>
              <a:xfrm>
                <a:off x="3366770" y="3785870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1" name="Ink 50"/>
              <p14:cNvContentPartPr/>
              <p14:nvPr/>
            </p14:nvContentPartPr>
            <p14:xfrm>
              <a:off x="3545840" y="3642995"/>
              <a:ext cx="303530" cy="45529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6"/>
            </p:blipFill>
            <p:spPr>
              <a:xfrm>
                <a:off x="3545840" y="3642995"/>
                <a:ext cx="303530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2" name="Ink 51"/>
              <p14:cNvContentPartPr/>
              <p14:nvPr/>
            </p14:nvContentPartPr>
            <p14:xfrm>
              <a:off x="3902710" y="3544570"/>
              <a:ext cx="116205" cy="49149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8"/>
            </p:blipFill>
            <p:spPr>
              <a:xfrm>
                <a:off x="3902710" y="3544570"/>
                <a:ext cx="116205" cy="491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3" name="Ink 52"/>
              <p14:cNvContentPartPr/>
              <p14:nvPr/>
            </p14:nvContentPartPr>
            <p14:xfrm>
              <a:off x="4921250" y="3589655"/>
              <a:ext cx="26670" cy="28575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0"/>
            </p:blipFill>
            <p:spPr>
              <a:xfrm>
                <a:off x="4921250" y="3589655"/>
                <a:ext cx="2667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4" name="Ink 53"/>
              <p14:cNvContentPartPr/>
              <p14:nvPr/>
            </p14:nvContentPartPr>
            <p14:xfrm>
              <a:off x="4956810" y="3634105"/>
              <a:ext cx="169545" cy="23241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2"/>
            </p:blipFill>
            <p:spPr>
              <a:xfrm>
                <a:off x="4956810" y="3634105"/>
                <a:ext cx="16954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5" name="Ink 54"/>
              <p14:cNvContentPartPr/>
              <p14:nvPr/>
            </p14:nvContentPartPr>
            <p14:xfrm>
              <a:off x="5233670" y="3803650"/>
              <a:ext cx="107315" cy="1778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4"/>
            </p:blipFill>
            <p:spPr>
              <a:xfrm>
                <a:off x="5233670" y="3803650"/>
                <a:ext cx="1073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6" name="Ink 55"/>
              <p14:cNvContentPartPr/>
              <p14:nvPr/>
            </p14:nvContentPartPr>
            <p14:xfrm>
              <a:off x="5189220" y="3750310"/>
              <a:ext cx="160655" cy="889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6"/>
            </p:blipFill>
            <p:spPr>
              <a:xfrm>
                <a:off x="5189220" y="3750310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7" name="Ink 56"/>
              <p14:cNvContentPartPr/>
              <p14:nvPr/>
            </p14:nvContentPartPr>
            <p14:xfrm>
              <a:off x="5537200" y="3553460"/>
              <a:ext cx="170180" cy="32194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8"/>
            </p:blipFill>
            <p:spPr>
              <a:xfrm>
                <a:off x="5537200" y="3553460"/>
                <a:ext cx="170180" cy="321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8" name="Ink 57"/>
              <p14:cNvContentPartPr/>
              <p14:nvPr/>
            </p14:nvContentPartPr>
            <p14:xfrm>
              <a:off x="5483860" y="3589655"/>
              <a:ext cx="89535" cy="29464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0"/>
            </p:blipFill>
            <p:spPr>
              <a:xfrm>
                <a:off x="5483860" y="3589655"/>
                <a:ext cx="8953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59" name="Ink 58"/>
              <p14:cNvContentPartPr/>
              <p14:nvPr/>
            </p14:nvContentPartPr>
            <p14:xfrm>
              <a:off x="5466080" y="3598545"/>
              <a:ext cx="62230" cy="28575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2"/>
            </p:blipFill>
            <p:spPr>
              <a:xfrm>
                <a:off x="5466080" y="3598545"/>
                <a:ext cx="6223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0" name="Ink 59"/>
              <p14:cNvContentPartPr/>
              <p14:nvPr/>
            </p14:nvContentPartPr>
            <p14:xfrm>
              <a:off x="714375" y="4133850"/>
              <a:ext cx="250190" cy="17907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4"/>
            </p:blipFill>
            <p:spPr>
              <a:xfrm>
                <a:off x="714375" y="4133850"/>
                <a:ext cx="25019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1" name="Ink 60"/>
              <p14:cNvContentPartPr/>
              <p14:nvPr/>
            </p14:nvContentPartPr>
            <p14:xfrm>
              <a:off x="1071245" y="4295140"/>
              <a:ext cx="89535" cy="889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6"/>
            </p:blipFill>
            <p:spPr>
              <a:xfrm>
                <a:off x="1071245" y="4295140"/>
                <a:ext cx="895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2" name="Ink 61"/>
              <p14:cNvContentPartPr/>
              <p14:nvPr/>
            </p14:nvContentPartPr>
            <p14:xfrm>
              <a:off x="1089660" y="4223385"/>
              <a:ext cx="80010" cy="889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8"/>
            </p:blipFill>
            <p:spPr>
              <a:xfrm>
                <a:off x="1089660" y="4223385"/>
                <a:ext cx="8001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3" name="Ink 62"/>
              <p14:cNvContentPartPr/>
              <p14:nvPr/>
            </p14:nvContentPartPr>
            <p14:xfrm>
              <a:off x="1214120" y="4009390"/>
              <a:ext cx="267970" cy="69596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0"/>
            </p:blipFill>
            <p:spPr>
              <a:xfrm>
                <a:off x="1214120" y="4009390"/>
                <a:ext cx="267970" cy="695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4" name="Ink 63"/>
              <p14:cNvContentPartPr/>
              <p14:nvPr/>
            </p14:nvContentPartPr>
            <p14:xfrm>
              <a:off x="1491615" y="4205605"/>
              <a:ext cx="205105" cy="26797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2"/>
            </p:blipFill>
            <p:spPr>
              <a:xfrm>
                <a:off x="1491615" y="4205605"/>
                <a:ext cx="20510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5" name="Ink 64"/>
              <p14:cNvContentPartPr/>
              <p14:nvPr/>
            </p14:nvContentPartPr>
            <p14:xfrm>
              <a:off x="1714500" y="4286250"/>
              <a:ext cx="116205" cy="196215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4"/>
            </p:blipFill>
            <p:spPr>
              <a:xfrm>
                <a:off x="1714500" y="4286250"/>
                <a:ext cx="11620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6" name="Ink 65"/>
              <p14:cNvContentPartPr/>
              <p14:nvPr/>
            </p14:nvContentPartPr>
            <p14:xfrm>
              <a:off x="1839595" y="4348480"/>
              <a:ext cx="187325" cy="116205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6"/>
            </p:blipFill>
            <p:spPr>
              <a:xfrm>
                <a:off x="1839595" y="4348480"/>
                <a:ext cx="18732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7" name="Ink 66"/>
              <p14:cNvContentPartPr/>
              <p14:nvPr/>
            </p14:nvContentPartPr>
            <p14:xfrm>
              <a:off x="2072005" y="4384040"/>
              <a:ext cx="71120" cy="98425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8"/>
            </p:blipFill>
            <p:spPr>
              <a:xfrm>
                <a:off x="2072005" y="4384040"/>
                <a:ext cx="7112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68" name="Ink 67"/>
              <p14:cNvContentPartPr/>
              <p14:nvPr/>
            </p14:nvContentPartPr>
            <p14:xfrm>
              <a:off x="2232660" y="4295140"/>
              <a:ext cx="151765" cy="428625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0"/>
            </p:blipFill>
            <p:spPr>
              <a:xfrm>
                <a:off x="2232660" y="4295140"/>
                <a:ext cx="15176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69" name="Ink 68"/>
              <p14:cNvContentPartPr/>
              <p14:nvPr/>
            </p14:nvContentPartPr>
            <p14:xfrm>
              <a:off x="2456180" y="4250055"/>
              <a:ext cx="88900" cy="375285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2"/>
            </p:blipFill>
            <p:spPr>
              <a:xfrm>
                <a:off x="2456180" y="4250055"/>
                <a:ext cx="88900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0" name="Ink 69"/>
              <p14:cNvContentPartPr/>
              <p14:nvPr/>
            </p14:nvContentPartPr>
            <p14:xfrm>
              <a:off x="2679065" y="4187825"/>
              <a:ext cx="214630" cy="34798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4"/>
            </p:blipFill>
            <p:spPr>
              <a:xfrm>
                <a:off x="2679065" y="4187825"/>
                <a:ext cx="214630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1" name="Ink 70"/>
              <p14:cNvContentPartPr/>
              <p14:nvPr/>
            </p14:nvContentPartPr>
            <p14:xfrm>
              <a:off x="2911475" y="4330700"/>
              <a:ext cx="125095" cy="196215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6"/>
            </p:blipFill>
            <p:spPr>
              <a:xfrm>
                <a:off x="2911475" y="4330700"/>
                <a:ext cx="12509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2" name="Ink 71"/>
              <p14:cNvContentPartPr/>
              <p14:nvPr/>
            </p14:nvContentPartPr>
            <p14:xfrm>
              <a:off x="3107690" y="4464685"/>
              <a:ext cx="107315" cy="889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8"/>
            </p:blipFill>
            <p:spPr>
              <a:xfrm>
                <a:off x="3107690" y="4464685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3" name="Ink 72"/>
              <p14:cNvContentPartPr/>
              <p14:nvPr/>
            </p14:nvContentPartPr>
            <p14:xfrm>
              <a:off x="3107690" y="4410710"/>
              <a:ext cx="125095" cy="8890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0"/>
            </p:blipFill>
            <p:spPr>
              <a:xfrm>
                <a:off x="3107690" y="4410710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4" name="Ink 73"/>
              <p14:cNvContentPartPr/>
              <p14:nvPr/>
            </p14:nvContentPartPr>
            <p14:xfrm>
              <a:off x="3599180" y="3009265"/>
              <a:ext cx="482600" cy="53340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2"/>
            </p:blipFill>
            <p:spPr>
              <a:xfrm>
                <a:off x="3599180" y="3009265"/>
                <a:ext cx="48260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5" name="Ink 74"/>
              <p14:cNvContentPartPr/>
              <p14:nvPr/>
            </p14:nvContentPartPr>
            <p14:xfrm>
              <a:off x="3750945" y="3124835"/>
              <a:ext cx="241300" cy="259080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4"/>
            </p:blipFill>
            <p:spPr>
              <a:xfrm>
                <a:off x="3750945" y="3124835"/>
                <a:ext cx="24130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6" name="Ink 75"/>
              <p14:cNvContentPartPr/>
              <p14:nvPr/>
            </p14:nvContentPartPr>
            <p14:xfrm>
              <a:off x="2259330" y="3027045"/>
              <a:ext cx="562610" cy="3556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6"/>
            </p:blipFill>
            <p:spPr>
              <a:xfrm>
                <a:off x="2259330" y="3027045"/>
                <a:ext cx="56261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77" name="Ink 76"/>
              <p14:cNvContentPartPr/>
              <p14:nvPr/>
            </p14:nvContentPartPr>
            <p14:xfrm>
              <a:off x="2465070" y="3107055"/>
              <a:ext cx="187325" cy="142875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8"/>
            </p:blipFill>
            <p:spPr>
              <a:xfrm>
                <a:off x="2465070" y="3107055"/>
                <a:ext cx="18732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78" name="Ink 77"/>
              <p14:cNvContentPartPr/>
              <p14:nvPr/>
            </p14:nvContentPartPr>
            <p14:xfrm>
              <a:off x="5028565" y="2937510"/>
              <a:ext cx="205105" cy="889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0"/>
            </p:blipFill>
            <p:spPr>
              <a:xfrm>
                <a:off x="5028565" y="2937510"/>
                <a:ext cx="2051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79" name="Ink 78"/>
              <p14:cNvContentPartPr/>
              <p14:nvPr/>
            </p14:nvContentPartPr>
            <p14:xfrm>
              <a:off x="5055235" y="2875280"/>
              <a:ext cx="160655" cy="26670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2"/>
            </p:blipFill>
            <p:spPr>
              <a:xfrm>
                <a:off x="5055235" y="2875280"/>
                <a:ext cx="16065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80" name="Ink 79"/>
              <p14:cNvContentPartPr/>
              <p14:nvPr/>
            </p14:nvContentPartPr>
            <p14:xfrm>
              <a:off x="5198110" y="2830195"/>
              <a:ext cx="80010" cy="160655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4"/>
            </p:blipFill>
            <p:spPr>
              <a:xfrm>
                <a:off x="5198110" y="2830195"/>
                <a:ext cx="8001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81" name="Ink 80"/>
              <p14:cNvContentPartPr/>
              <p14:nvPr/>
            </p14:nvContentPartPr>
            <p14:xfrm>
              <a:off x="5412105" y="2785745"/>
              <a:ext cx="161290" cy="187325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6"/>
            </p:blipFill>
            <p:spPr>
              <a:xfrm>
                <a:off x="5412105" y="2785745"/>
                <a:ext cx="16129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2" name="Ink 81"/>
              <p14:cNvContentPartPr/>
              <p14:nvPr/>
            </p14:nvContentPartPr>
            <p14:xfrm>
              <a:off x="5626735" y="2705100"/>
              <a:ext cx="107315" cy="98425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8"/>
            </p:blipFill>
            <p:spPr>
              <a:xfrm>
                <a:off x="5626735" y="2705100"/>
                <a:ext cx="10731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3" name="Ink 82"/>
              <p14:cNvContentPartPr/>
              <p14:nvPr/>
            </p14:nvContentPartPr>
            <p14:xfrm>
              <a:off x="5394325" y="2625090"/>
              <a:ext cx="170180" cy="80010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60"/>
            </p:blipFill>
            <p:spPr>
              <a:xfrm>
                <a:off x="5394325" y="2625090"/>
                <a:ext cx="17018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4" name="Ink 83"/>
              <p14:cNvContentPartPr/>
              <p14:nvPr/>
            </p14:nvContentPartPr>
            <p14:xfrm>
              <a:off x="5796280" y="2687320"/>
              <a:ext cx="80645" cy="375285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2"/>
            </p:blipFill>
            <p:spPr>
              <a:xfrm>
                <a:off x="5796280" y="2687320"/>
                <a:ext cx="80645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5" name="Ink 84"/>
              <p14:cNvContentPartPr/>
              <p14:nvPr/>
            </p14:nvContentPartPr>
            <p14:xfrm>
              <a:off x="5349875" y="2651760"/>
              <a:ext cx="17780" cy="375285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4"/>
            </p:blipFill>
            <p:spPr>
              <a:xfrm>
                <a:off x="5349875" y="2651760"/>
                <a:ext cx="17780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86" name="Ink 85"/>
              <p14:cNvContentPartPr/>
              <p14:nvPr/>
            </p14:nvContentPartPr>
            <p14:xfrm>
              <a:off x="5956935" y="2937510"/>
              <a:ext cx="89535" cy="8890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6"/>
            </p:blipFill>
            <p:spPr>
              <a:xfrm>
                <a:off x="5956935" y="2937510"/>
                <a:ext cx="895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87" name="Ink 86"/>
              <p14:cNvContentPartPr/>
              <p14:nvPr/>
            </p14:nvContentPartPr>
            <p14:xfrm>
              <a:off x="5948045" y="2875280"/>
              <a:ext cx="133985" cy="889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8"/>
            </p:blipFill>
            <p:spPr>
              <a:xfrm>
                <a:off x="5948045" y="2875280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88" name="Ink 87"/>
              <p14:cNvContentPartPr/>
              <p14:nvPr/>
            </p14:nvContentPartPr>
            <p14:xfrm>
              <a:off x="6100445" y="2776855"/>
              <a:ext cx="133985" cy="196215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70"/>
            </p:blipFill>
            <p:spPr>
              <a:xfrm>
                <a:off x="6100445" y="2776855"/>
                <a:ext cx="13398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89" name="Ink 88"/>
              <p14:cNvContentPartPr/>
              <p14:nvPr/>
            </p14:nvContentPartPr>
            <p14:xfrm>
              <a:off x="6090920" y="3768090"/>
              <a:ext cx="179070" cy="17780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2"/>
            </p:blipFill>
            <p:spPr>
              <a:xfrm>
                <a:off x="6090920" y="3768090"/>
                <a:ext cx="1790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90" name="Ink 89"/>
              <p14:cNvContentPartPr/>
              <p14:nvPr/>
            </p14:nvContentPartPr>
            <p14:xfrm>
              <a:off x="6090920" y="3669665"/>
              <a:ext cx="241300" cy="142875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4"/>
            </p:blipFill>
            <p:spPr>
              <a:xfrm>
                <a:off x="6090920" y="3669665"/>
                <a:ext cx="24130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91" name="Ink 90"/>
              <p14:cNvContentPartPr/>
              <p14:nvPr/>
            </p14:nvContentPartPr>
            <p14:xfrm>
              <a:off x="6466205" y="3437890"/>
              <a:ext cx="205740" cy="455295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6"/>
            </p:blipFill>
            <p:spPr>
              <a:xfrm>
                <a:off x="6466205" y="3437890"/>
                <a:ext cx="205740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92" name="Ink 91"/>
              <p14:cNvContentPartPr/>
              <p14:nvPr/>
            </p14:nvContentPartPr>
            <p14:xfrm>
              <a:off x="6626860" y="3625215"/>
              <a:ext cx="89535" cy="213995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8"/>
            </p:blipFill>
            <p:spPr>
              <a:xfrm>
                <a:off x="6626860" y="3625215"/>
                <a:ext cx="8953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93" name="Ink 92"/>
              <p14:cNvContentPartPr/>
              <p14:nvPr/>
            </p14:nvContentPartPr>
            <p14:xfrm>
              <a:off x="6707505" y="3687445"/>
              <a:ext cx="98425" cy="133985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80"/>
            </p:blipFill>
            <p:spPr>
              <a:xfrm>
                <a:off x="6707505" y="3687445"/>
                <a:ext cx="9842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94" name="Ink 93"/>
              <p14:cNvContentPartPr/>
              <p14:nvPr/>
            </p14:nvContentPartPr>
            <p14:xfrm>
              <a:off x="6841490" y="3660775"/>
              <a:ext cx="44450" cy="223520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2"/>
            </p:blipFill>
            <p:spPr>
              <a:xfrm>
                <a:off x="6841490" y="3660775"/>
                <a:ext cx="4445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95" name="Ink 94"/>
              <p14:cNvContentPartPr/>
              <p14:nvPr/>
            </p14:nvContentPartPr>
            <p14:xfrm>
              <a:off x="6966585" y="3669665"/>
              <a:ext cx="35560" cy="178435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4"/>
            </p:blipFill>
            <p:spPr>
              <a:xfrm>
                <a:off x="6966585" y="3669665"/>
                <a:ext cx="3556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96" name="Ink 95"/>
              <p14:cNvContentPartPr/>
              <p14:nvPr/>
            </p14:nvContentPartPr>
            <p14:xfrm>
              <a:off x="6894830" y="3768090"/>
              <a:ext cx="98425" cy="8890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6"/>
            </p:blipFill>
            <p:spPr>
              <a:xfrm>
                <a:off x="6894830" y="3768090"/>
                <a:ext cx="984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97" name="Ink 96"/>
              <p14:cNvContentPartPr/>
              <p14:nvPr/>
            </p14:nvContentPartPr>
            <p14:xfrm>
              <a:off x="7019925" y="3660775"/>
              <a:ext cx="71755" cy="205740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8"/>
            </p:blipFill>
            <p:spPr>
              <a:xfrm>
                <a:off x="7019925" y="3660775"/>
                <a:ext cx="7175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98" name="Ink 97"/>
              <p14:cNvContentPartPr/>
              <p14:nvPr/>
            </p14:nvContentPartPr>
            <p14:xfrm>
              <a:off x="7082790" y="3812540"/>
              <a:ext cx="71120" cy="107315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90"/>
            </p:blipFill>
            <p:spPr>
              <a:xfrm>
                <a:off x="7082790" y="3812540"/>
                <a:ext cx="7112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99" name="Ink 98"/>
              <p14:cNvContentPartPr/>
              <p14:nvPr/>
            </p14:nvContentPartPr>
            <p14:xfrm>
              <a:off x="7207885" y="3642995"/>
              <a:ext cx="142875" cy="330200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2"/>
            </p:blipFill>
            <p:spPr>
              <a:xfrm>
                <a:off x="7207885" y="3642995"/>
                <a:ext cx="14287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00" name="Ink 99"/>
              <p14:cNvContentPartPr/>
              <p14:nvPr/>
            </p14:nvContentPartPr>
            <p14:xfrm>
              <a:off x="7412990" y="3616325"/>
              <a:ext cx="98425" cy="303530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4"/>
            </p:blipFill>
            <p:spPr>
              <a:xfrm>
                <a:off x="7412990" y="3616325"/>
                <a:ext cx="9842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01" name="Ink 100"/>
              <p14:cNvContentPartPr/>
              <p14:nvPr/>
            </p14:nvContentPartPr>
            <p14:xfrm>
              <a:off x="7564755" y="3607435"/>
              <a:ext cx="62865" cy="285750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6"/>
            </p:blipFill>
            <p:spPr>
              <a:xfrm>
                <a:off x="7564755" y="3607435"/>
                <a:ext cx="6286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02" name="Ink 101"/>
              <p14:cNvContentPartPr/>
              <p14:nvPr/>
            </p14:nvContentPartPr>
            <p14:xfrm>
              <a:off x="7484745" y="3750310"/>
              <a:ext cx="169545" cy="8890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8"/>
            </p:blipFill>
            <p:spPr>
              <a:xfrm>
                <a:off x="7484745" y="3750310"/>
                <a:ext cx="1695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03" name="Ink 102"/>
              <p14:cNvContentPartPr/>
              <p14:nvPr/>
            </p14:nvContentPartPr>
            <p14:xfrm>
              <a:off x="7609840" y="3642995"/>
              <a:ext cx="151765" cy="321310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200"/>
            </p:blipFill>
            <p:spPr>
              <a:xfrm>
                <a:off x="7609840" y="3642995"/>
                <a:ext cx="15176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04" name="Ink 103"/>
              <p14:cNvContentPartPr/>
              <p14:nvPr/>
            </p14:nvContentPartPr>
            <p14:xfrm>
              <a:off x="6957695" y="3759200"/>
              <a:ext cx="98425" cy="17780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2"/>
            </p:blipFill>
            <p:spPr>
              <a:xfrm>
                <a:off x="6957695" y="3759200"/>
                <a:ext cx="984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05" name="Ink 104"/>
              <p14:cNvContentPartPr/>
              <p14:nvPr/>
            </p14:nvContentPartPr>
            <p14:xfrm>
              <a:off x="7743825" y="3482340"/>
              <a:ext cx="133985" cy="53594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4"/>
            </p:blipFill>
            <p:spPr>
              <a:xfrm>
                <a:off x="7743825" y="3482340"/>
                <a:ext cx="133985" cy="535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106" name="Ink 105"/>
              <p14:cNvContentPartPr/>
              <p14:nvPr/>
            </p14:nvContentPartPr>
            <p14:xfrm>
              <a:off x="7922260" y="3839210"/>
              <a:ext cx="89535" cy="8890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6"/>
            </p:blipFill>
            <p:spPr>
              <a:xfrm>
                <a:off x="7922260" y="3839210"/>
                <a:ext cx="895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107" name="Ink 106"/>
              <p14:cNvContentPartPr/>
              <p14:nvPr/>
            </p14:nvContentPartPr>
            <p14:xfrm>
              <a:off x="7895590" y="3794760"/>
              <a:ext cx="98425" cy="17780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8"/>
            </p:blipFill>
            <p:spPr>
              <a:xfrm>
                <a:off x="7895590" y="3794760"/>
                <a:ext cx="984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108" name="Ink 107"/>
              <p14:cNvContentPartPr/>
              <p14:nvPr/>
            </p14:nvContentPartPr>
            <p14:xfrm>
              <a:off x="8172450" y="3669665"/>
              <a:ext cx="26670" cy="241300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10"/>
            </p:blipFill>
            <p:spPr>
              <a:xfrm>
                <a:off x="8172450" y="3669665"/>
                <a:ext cx="2667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1" p14:bwMode="auto">
            <p14:nvContentPartPr>
              <p14:cNvPr id="109" name="Ink 108"/>
              <p14:cNvContentPartPr/>
              <p14:nvPr/>
            </p14:nvContentPartPr>
            <p14:xfrm>
              <a:off x="8163560" y="3678555"/>
              <a:ext cx="178435" cy="232410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2"/>
            </p:blipFill>
            <p:spPr>
              <a:xfrm>
                <a:off x="8163560" y="3678555"/>
                <a:ext cx="17843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3" p14:bwMode="auto">
            <p14:nvContentPartPr>
              <p14:cNvPr id="110" name="Ink 109"/>
              <p14:cNvContentPartPr/>
              <p14:nvPr/>
            </p14:nvContentPartPr>
            <p14:xfrm>
              <a:off x="8359775" y="3642995"/>
              <a:ext cx="133985" cy="419735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4"/>
            </p:blipFill>
            <p:spPr>
              <a:xfrm>
                <a:off x="8359775" y="3642995"/>
                <a:ext cx="133985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5" p14:bwMode="auto">
            <p14:nvContentPartPr>
              <p14:cNvPr id="111" name="Ink 110"/>
              <p14:cNvContentPartPr/>
              <p14:nvPr/>
            </p14:nvContentPartPr>
            <p14:xfrm>
              <a:off x="8502650" y="3723640"/>
              <a:ext cx="36195" cy="205105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6"/>
            </p:blipFill>
            <p:spPr>
              <a:xfrm>
                <a:off x="8502650" y="3723640"/>
                <a:ext cx="3619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7" p14:bwMode="auto">
            <p14:nvContentPartPr>
              <p14:cNvPr id="112" name="Ink 111"/>
              <p14:cNvContentPartPr/>
              <p14:nvPr/>
            </p14:nvContentPartPr>
            <p14:xfrm>
              <a:off x="8583295" y="3875405"/>
              <a:ext cx="98425" cy="8890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8"/>
            </p:blipFill>
            <p:spPr>
              <a:xfrm>
                <a:off x="8583295" y="3875405"/>
                <a:ext cx="984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9" p14:bwMode="auto">
            <p14:nvContentPartPr>
              <p14:cNvPr id="113" name="Ink 112"/>
              <p14:cNvContentPartPr/>
              <p14:nvPr/>
            </p14:nvContentPartPr>
            <p14:xfrm>
              <a:off x="8717280" y="3696335"/>
              <a:ext cx="89535" cy="250190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20"/>
            </p:blipFill>
            <p:spPr>
              <a:xfrm>
                <a:off x="8717280" y="3696335"/>
                <a:ext cx="8953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1" p14:bwMode="auto">
            <p14:nvContentPartPr>
              <p14:cNvPr id="114" name="Ink 113"/>
              <p14:cNvContentPartPr/>
              <p14:nvPr/>
            </p14:nvContentPartPr>
            <p14:xfrm>
              <a:off x="8869045" y="3803650"/>
              <a:ext cx="187325" cy="169545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2"/>
            </p:blipFill>
            <p:spPr>
              <a:xfrm>
                <a:off x="8869045" y="3803650"/>
                <a:ext cx="18732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3" p14:bwMode="auto">
            <p14:nvContentPartPr>
              <p14:cNvPr id="115" name="Ink 114"/>
              <p14:cNvContentPartPr/>
              <p14:nvPr/>
            </p14:nvContentPartPr>
            <p14:xfrm>
              <a:off x="9092565" y="3634105"/>
              <a:ext cx="97790" cy="473075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4"/>
            </p:blipFill>
            <p:spPr>
              <a:xfrm>
                <a:off x="9092565" y="3634105"/>
                <a:ext cx="97790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5" p14:bwMode="auto">
            <p14:nvContentPartPr>
              <p14:cNvPr id="116" name="Ink 115"/>
              <p14:cNvContentPartPr/>
              <p14:nvPr/>
            </p14:nvContentPartPr>
            <p14:xfrm>
              <a:off x="3402965" y="4241165"/>
              <a:ext cx="267970" cy="803910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6"/>
            </p:blipFill>
            <p:spPr>
              <a:xfrm>
                <a:off x="3402965" y="4241165"/>
                <a:ext cx="267970" cy="803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7" p14:bwMode="auto">
            <p14:nvContentPartPr>
              <p14:cNvPr id="117" name="Ink 116"/>
              <p14:cNvContentPartPr/>
              <p14:nvPr/>
            </p14:nvContentPartPr>
            <p14:xfrm>
              <a:off x="3759835" y="4401820"/>
              <a:ext cx="71755" cy="285750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8"/>
            </p:blipFill>
            <p:spPr>
              <a:xfrm>
                <a:off x="3759835" y="4401820"/>
                <a:ext cx="7175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9" p14:bwMode="auto">
            <p14:nvContentPartPr>
              <p14:cNvPr id="118" name="Ink 117"/>
              <p14:cNvContentPartPr/>
              <p14:nvPr/>
            </p14:nvContentPartPr>
            <p14:xfrm>
              <a:off x="3840480" y="4482465"/>
              <a:ext cx="98425" cy="196215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30"/>
            </p:blipFill>
            <p:spPr>
              <a:xfrm>
                <a:off x="3840480" y="4482465"/>
                <a:ext cx="9842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1" p14:bwMode="auto">
            <p14:nvContentPartPr>
              <p14:cNvPr id="119" name="Ink 118"/>
              <p14:cNvContentPartPr/>
              <p14:nvPr/>
            </p14:nvContentPartPr>
            <p14:xfrm>
              <a:off x="4072890" y="4366260"/>
              <a:ext cx="88900" cy="527050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2"/>
            </p:blipFill>
            <p:spPr>
              <a:xfrm>
                <a:off x="4072890" y="4366260"/>
                <a:ext cx="88900" cy="527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3" p14:bwMode="auto">
            <p14:nvContentPartPr>
              <p14:cNvPr id="120" name="Ink 119"/>
              <p14:cNvContentPartPr/>
              <p14:nvPr/>
            </p14:nvContentPartPr>
            <p14:xfrm>
              <a:off x="4295775" y="4446905"/>
              <a:ext cx="17780" cy="276860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4"/>
            </p:blipFill>
            <p:spPr>
              <a:xfrm>
                <a:off x="4295775" y="4446905"/>
                <a:ext cx="1778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5" p14:bwMode="auto">
            <p14:nvContentPartPr>
              <p14:cNvPr id="121" name="Ink 120"/>
              <p14:cNvContentPartPr/>
              <p14:nvPr/>
            </p14:nvContentPartPr>
            <p14:xfrm>
              <a:off x="4411980" y="4616450"/>
              <a:ext cx="133985" cy="17780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6"/>
            </p:blipFill>
            <p:spPr>
              <a:xfrm>
                <a:off x="4411980" y="4616450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7" p14:bwMode="auto">
            <p14:nvContentPartPr>
              <p14:cNvPr id="122" name="Ink 121"/>
              <p14:cNvContentPartPr/>
              <p14:nvPr/>
            </p14:nvContentPartPr>
            <p14:xfrm>
              <a:off x="4608830" y="4438015"/>
              <a:ext cx="142875" cy="240665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8"/>
            </p:blipFill>
            <p:spPr>
              <a:xfrm>
                <a:off x="4608830" y="4438015"/>
                <a:ext cx="14287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9" p14:bwMode="auto">
            <p14:nvContentPartPr>
              <p14:cNvPr id="123" name="Ink 122"/>
              <p14:cNvContentPartPr/>
              <p14:nvPr/>
            </p14:nvContentPartPr>
            <p14:xfrm>
              <a:off x="4813935" y="4544695"/>
              <a:ext cx="285750" cy="151765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40"/>
            </p:blipFill>
            <p:spPr>
              <a:xfrm>
                <a:off x="4813935" y="4544695"/>
                <a:ext cx="28575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1" p14:bwMode="auto">
            <p14:nvContentPartPr>
              <p14:cNvPr id="124" name="Ink 123"/>
              <p14:cNvContentPartPr/>
              <p14:nvPr/>
            </p14:nvContentPartPr>
            <p14:xfrm>
              <a:off x="5215890" y="4419600"/>
              <a:ext cx="62230" cy="313055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2"/>
            </p:blipFill>
            <p:spPr>
              <a:xfrm>
                <a:off x="5215890" y="4419600"/>
                <a:ext cx="62230" cy="313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3" p14:bwMode="auto">
            <p14:nvContentPartPr>
              <p14:cNvPr id="125" name="Ink 124"/>
              <p14:cNvContentPartPr/>
              <p14:nvPr/>
            </p14:nvContentPartPr>
            <p14:xfrm>
              <a:off x="5090795" y="4553585"/>
              <a:ext cx="232410" cy="8890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4"/>
            </p:blipFill>
            <p:spPr>
              <a:xfrm>
                <a:off x="5090795" y="4553585"/>
                <a:ext cx="23241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5" p14:bwMode="auto">
            <p14:nvContentPartPr>
              <p14:cNvPr id="126" name="Ink 125"/>
              <p14:cNvContentPartPr/>
              <p14:nvPr/>
            </p14:nvContentPartPr>
            <p14:xfrm>
              <a:off x="5332095" y="4384040"/>
              <a:ext cx="151765" cy="464185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6"/>
            </p:blipFill>
            <p:spPr>
              <a:xfrm>
                <a:off x="5332095" y="4384040"/>
                <a:ext cx="151765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7" p14:bwMode="auto">
            <p14:nvContentPartPr>
              <p14:cNvPr id="127" name="Ink 126"/>
              <p14:cNvContentPartPr/>
              <p14:nvPr/>
            </p14:nvContentPartPr>
            <p14:xfrm>
              <a:off x="5662295" y="4491355"/>
              <a:ext cx="196850" cy="213995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8"/>
            </p:blipFill>
            <p:spPr>
              <a:xfrm>
                <a:off x="5662295" y="4491355"/>
                <a:ext cx="19685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9" p14:bwMode="auto">
            <p14:nvContentPartPr>
              <p14:cNvPr id="128" name="Ink 127"/>
              <p14:cNvContentPartPr/>
              <p14:nvPr/>
            </p14:nvContentPartPr>
            <p14:xfrm>
              <a:off x="5993130" y="4295140"/>
              <a:ext cx="356870" cy="455295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50"/>
            </p:blipFill>
            <p:spPr>
              <a:xfrm>
                <a:off x="5993130" y="4295140"/>
                <a:ext cx="356870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1" p14:bwMode="auto">
            <p14:nvContentPartPr>
              <p14:cNvPr id="129" name="Ink 128"/>
              <p14:cNvContentPartPr/>
              <p14:nvPr/>
            </p14:nvContentPartPr>
            <p14:xfrm>
              <a:off x="6153785" y="4580890"/>
              <a:ext cx="267970" cy="8890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2"/>
            </p:blipFill>
            <p:spPr>
              <a:xfrm>
                <a:off x="6153785" y="4580890"/>
                <a:ext cx="2679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3" p14:bwMode="auto">
            <p14:nvContentPartPr>
              <p14:cNvPr id="130" name="Ink 129"/>
              <p14:cNvContentPartPr/>
              <p14:nvPr/>
            </p14:nvContentPartPr>
            <p14:xfrm>
              <a:off x="3528060" y="4982210"/>
              <a:ext cx="133985" cy="187960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4"/>
            </p:blipFill>
            <p:spPr>
              <a:xfrm>
                <a:off x="3528060" y="4982210"/>
                <a:ext cx="13398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5" p14:bwMode="auto">
            <p14:nvContentPartPr>
              <p14:cNvPr id="131" name="Ink 130"/>
              <p14:cNvContentPartPr/>
              <p14:nvPr/>
            </p14:nvContentPartPr>
            <p14:xfrm>
              <a:off x="3920490" y="4152265"/>
              <a:ext cx="27305" cy="115570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6"/>
            </p:blipFill>
            <p:spPr>
              <a:xfrm>
                <a:off x="3920490" y="4152265"/>
                <a:ext cx="27305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7" p14:bwMode="auto">
            <p14:nvContentPartPr>
              <p14:cNvPr id="132" name="Ink 131"/>
              <p14:cNvContentPartPr/>
              <p14:nvPr/>
            </p14:nvContentPartPr>
            <p14:xfrm>
              <a:off x="3983355" y="4170045"/>
              <a:ext cx="17780" cy="116205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8"/>
            </p:blipFill>
            <p:spPr>
              <a:xfrm>
                <a:off x="3983355" y="4170045"/>
                <a:ext cx="1778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9" p14:bwMode="auto">
            <p14:nvContentPartPr>
              <p14:cNvPr id="133" name="Ink 132"/>
              <p14:cNvContentPartPr/>
              <p14:nvPr/>
            </p14:nvContentPartPr>
            <p14:xfrm>
              <a:off x="3884930" y="4161155"/>
              <a:ext cx="169545" cy="8890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60"/>
            </p:blipFill>
            <p:spPr>
              <a:xfrm>
                <a:off x="3884930" y="4161155"/>
                <a:ext cx="1695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1" p14:bwMode="auto">
            <p14:nvContentPartPr>
              <p14:cNvPr id="134" name="Ink 133"/>
              <p14:cNvContentPartPr/>
              <p14:nvPr/>
            </p14:nvContentPartPr>
            <p14:xfrm>
              <a:off x="3662045" y="3392805"/>
              <a:ext cx="115570" cy="187960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62"/>
            </p:blipFill>
            <p:spPr>
              <a:xfrm>
                <a:off x="3662045" y="3392805"/>
                <a:ext cx="11557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3" p14:bwMode="auto">
            <p14:nvContentPartPr>
              <p14:cNvPr id="135" name="Ink 134"/>
              <p14:cNvContentPartPr/>
              <p14:nvPr/>
            </p14:nvContentPartPr>
            <p14:xfrm>
              <a:off x="3634740" y="3517900"/>
              <a:ext cx="71755" cy="80645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4"/>
            </p:blipFill>
            <p:spPr>
              <a:xfrm>
                <a:off x="3634740" y="3517900"/>
                <a:ext cx="7175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5" p14:bwMode="auto">
            <p14:nvContentPartPr>
              <p14:cNvPr id="136" name="Ink 135"/>
              <p14:cNvContentPartPr/>
              <p14:nvPr/>
            </p14:nvContentPartPr>
            <p14:xfrm>
              <a:off x="6814820" y="4696460"/>
              <a:ext cx="107315" cy="18415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6"/>
            </p:blipFill>
            <p:spPr>
              <a:xfrm>
                <a:off x="6814820" y="4696460"/>
                <a:ext cx="10731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7" p14:bwMode="auto">
            <p14:nvContentPartPr>
              <p14:cNvPr id="137" name="Ink 136"/>
              <p14:cNvContentPartPr/>
              <p14:nvPr/>
            </p14:nvContentPartPr>
            <p14:xfrm>
              <a:off x="6823710" y="4634230"/>
              <a:ext cx="116205" cy="8890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8"/>
            </p:blipFill>
            <p:spPr>
              <a:xfrm>
                <a:off x="6823710" y="4634230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9" p14:bwMode="auto">
            <p14:nvContentPartPr>
              <p14:cNvPr id="138" name="Ink 137"/>
              <p14:cNvContentPartPr/>
              <p14:nvPr/>
            </p14:nvContentPartPr>
            <p14:xfrm>
              <a:off x="6788150" y="4714875"/>
              <a:ext cx="142875" cy="360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70"/>
            </p:blipFill>
            <p:spPr>
              <a:xfrm>
                <a:off x="6788150" y="4714875"/>
                <a:ext cx="14287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1" p14:bwMode="auto">
            <p14:nvContentPartPr>
              <p14:cNvPr id="139" name="Ink 138"/>
              <p14:cNvContentPartPr/>
              <p14:nvPr/>
            </p14:nvContentPartPr>
            <p14:xfrm>
              <a:off x="6779260" y="4643120"/>
              <a:ext cx="151765" cy="8890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72"/>
            </p:blipFill>
            <p:spPr>
              <a:xfrm>
                <a:off x="6779260" y="4643120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3" p14:bwMode="auto">
            <p14:nvContentPartPr>
              <p14:cNvPr id="140" name="Ink 139"/>
              <p14:cNvContentPartPr/>
              <p14:nvPr/>
            </p14:nvContentPartPr>
            <p14:xfrm>
              <a:off x="6788150" y="4705350"/>
              <a:ext cx="125095" cy="18415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4"/>
            </p:blipFill>
            <p:spPr>
              <a:xfrm>
                <a:off x="6788150" y="4705350"/>
                <a:ext cx="12509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5" p14:bwMode="auto">
            <p14:nvContentPartPr>
              <p14:cNvPr id="141" name="Ink 140"/>
              <p14:cNvContentPartPr/>
              <p14:nvPr/>
            </p14:nvContentPartPr>
            <p14:xfrm>
              <a:off x="7127240" y="4518025"/>
              <a:ext cx="196850" cy="285750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6"/>
            </p:blipFill>
            <p:spPr>
              <a:xfrm>
                <a:off x="7127240" y="4518025"/>
                <a:ext cx="19685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7" p14:bwMode="auto">
            <p14:nvContentPartPr>
              <p14:cNvPr id="142" name="Ink 141"/>
              <p14:cNvContentPartPr/>
              <p14:nvPr/>
            </p14:nvContentPartPr>
            <p14:xfrm>
              <a:off x="7287895" y="4526915"/>
              <a:ext cx="53975" cy="303530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8"/>
            </p:blipFill>
            <p:spPr>
              <a:xfrm>
                <a:off x="7287895" y="4526915"/>
                <a:ext cx="5397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9" p14:bwMode="auto">
            <p14:nvContentPartPr>
              <p14:cNvPr id="143" name="Ink 142"/>
              <p14:cNvContentPartPr/>
              <p14:nvPr/>
            </p14:nvContentPartPr>
            <p14:xfrm>
              <a:off x="7207885" y="4678680"/>
              <a:ext cx="107315" cy="8890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80"/>
            </p:blipFill>
            <p:spPr>
              <a:xfrm>
                <a:off x="7207885" y="4678680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1" p14:bwMode="auto">
            <p14:nvContentPartPr>
              <p14:cNvPr id="144" name="Ink 143"/>
              <p14:cNvContentPartPr/>
              <p14:nvPr/>
            </p14:nvContentPartPr>
            <p14:xfrm>
              <a:off x="6957695" y="1990725"/>
              <a:ext cx="384175" cy="9525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82"/>
            </p:blipFill>
            <p:spPr>
              <a:xfrm>
                <a:off x="6957695" y="1990725"/>
                <a:ext cx="38417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3" p14:bwMode="auto">
            <p14:nvContentPartPr>
              <p14:cNvPr id="145" name="Ink 144"/>
              <p14:cNvContentPartPr/>
              <p14:nvPr/>
            </p14:nvContentPartPr>
            <p14:xfrm>
              <a:off x="696595" y="5509260"/>
              <a:ext cx="213995" cy="187325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84"/>
            </p:blipFill>
            <p:spPr>
              <a:xfrm>
                <a:off x="696595" y="5509260"/>
                <a:ext cx="21399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5" p14:bwMode="auto">
            <p14:nvContentPartPr>
              <p14:cNvPr id="146" name="Ink 145"/>
              <p14:cNvContentPartPr/>
              <p14:nvPr/>
            </p14:nvContentPartPr>
            <p14:xfrm>
              <a:off x="571500" y="5464810"/>
              <a:ext cx="347980" cy="8890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86"/>
            </p:blipFill>
            <p:spPr>
              <a:xfrm>
                <a:off x="571500" y="5464810"/>
                <a:ext cx="3479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7" p14:bwMode="auto">
            <p14:nvContentPartPr>
              <p14:cNvPr id="147" name="Ink 146"/>
              <p14:cNvContentPartPr/>
              <p14:nvPr/>
            </p14:nvContentPartPr>
            <p14:xfrm>
              <a:off x="1107440" y="5687695"/>
              <a:ext cx="125095" cy="360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88"/>
            </p:blipFill>
            <p:spPr>
              <a:xfrm>
                <a:off x="1107440" y="5687695"/>
                <a:ext cx="12509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9" p14:bwMode="auto">
            <p14:nvContentPartPr>
              <p14:cNvPr id="148" name="Ink 147"/>
              <p14:cNvContentPartPr/>
              <p14:nvPr/>
            </p14:nvContentPartPr>
            <p14:xfrm>
              <a:off x="1116330" y="5625465"/>
              <a:ext cx="133985" cy="8890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90"/>
            </p:blipFill>
            <p:spPr>
              <a:xfrm>
                <a:off x="1116330" y="562546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1" p14:bwMode="auto">
            <p14:nvContentPartPr>
              <p14:cNvPr id="149" name="Ink 148"/>
              <p14:cNvContentPartPr/>
              <p14:nvPr/>
            </p14:nvContentPartPr>
            <p14:xfrm>
              <a:off x="1518285" y="5330825"/>
              <a:ext cx="62230" cy="294640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92"/>
            </p:blipFill>
            <p:spPr>
              <a:xfrm>
                <a:off x="1518285" y="5330825"/>
                <a:ext cx="6223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3" p14:bwMode="auto">
            <p14:nvContentPartPr>
              <p14:cNvPr id="150" name="Ink 149"/>
              <p14:cNvContentPartPr/>
              <p14:nvPr/>
            </p14:nvContentPartPr>
            <p14:xfrm>
              <a:off x="1437640" y="5625465"/>
              <a:ext cx="294640" cy="44450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94"/>
            </p:blipFill>
            <p:spPr>
              <a:xfrm>
                <a:off x="1437640" y="5625465"/>
                <a:ext cx="29464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5" p14:bwMode="auto">
            <p14:nvContentPartPr>
              <p14:cNvPr id="151" name="Ink 150"/>
              <p14:cNvContentPartPr/>
              <p14:nvPr/>
            </p14:nvContentPartPr>
            <p14:xfrm>
              <a:off x="1455420" y="5795010"/>
              <a:ext cx="285750" cy="125095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96"/>
            </p:blipFill>
            <p:spPr>
              <a:xfrm>
                <a:off x="1455420" y="5795010"/>
                <a:ext cx="28575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7" p14:bwMode="auto">
            <p14:nvContentPartPr>
              <p14:cNvPr id="152" name="Ink 151"/>
              <p14:cNvContentPartPr/>
              <p14:nvPr/>
            </p14:nvContentPartPr>
            <p14:xfrm>
              <a:off x="1920240" y="5196840"/>
              <a:ext cx="205105" cy="883920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298"/>
            </p:blipFill>
            <p:spPr>
              <a:xfrm>
                <a:off x="1920240" y="5196840"/>
                <a:ext cx="205105" cy="8839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9" p14:bwMode="auto">
            <p14:nvContentPartPr>
              <p14:cNvPr id="153" name="Ink 152"/>
              <p14:cNvContentPartPr/>
              <p14:nvPr/>
            </p14:nvContentPartPr>
            <p14:xfrm>
              <a:off x="2045335" y="6098540"/>
              <a:ext cx="187325" cy="125095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300"/>
            </p:blipFill>
            <p:spPr>
              <a:xfrm>
                <a:off x="2045335" y="6098540"/>
                <a:ext cx="18732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1" p14:bwMode="auto">
            <p14:nvContentPartPr>
              <p14:cNvPr id="154" name="Ink 153"/>
              <p14:cNvContentPartPr/>
              <p14:nvPr/>
            </p14:nvContentPartPr>
            <p14:xfrm>
              <a:off x="1259205" y="4732655"/>
              <a:ext cx="196215" cy="125095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302"/>
            </p:blipFill>
            <p:spPr>
              <a:xfrm>
                <a:off x="1259205" y="4732655"/>
                <a:ext cx="19621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3" p14:bwMode="auto">
            <p14:nvContentPartPr>
              <p14:cNvPr id="155" name="Ink 154"/>
              <p14:cNvContentPartPr/>
              <p14:nvPr/>
            </p14:nvContentPartPr>
            <p14:xfrm>
              <a:off x="2197100" y="5598795"/>
              <a:ext cx="231775" cy="178435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304"/>
            </p:blipFill>
            <p:spPr>
              <a:xfrm>
                <a:off x="2197100" y="5598795"/>
                <a:ext cx="23177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5" p14:bwMode="auto">
            <p14:nvContentPartPr>
              <p14:cNvPr id="156" name="Ink 155"/>
              <p14:cNvContentPartPr/>
              <p14:nvPr/>
            </p14:nvContentPartPr>
            <p14:xfrm>
              <a:off x="2562860" y="5572125"/>
              <a:ext cx="133985" cy="294640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306"/>
            </p:blipFill>
            <p:spPr>
              <a:xfrm>
                <a:off x="2562860" y="5572125"/>
                <a:ext cx="13398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7" p14:bwMode="auto">
            <p14:nvContentPartPr>
              <p14:cNvPr id="157" name="Ink 156"/>
              <p14:cNvContentPartPr/>
              <p14:nvPr/>
            </p14:nvContentPartPr>
            <p14:xfrm>
              <a:off x="2759710" y="5669915"/>
              <a:ext cx="71120" cy="151765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308"/>
            </p:blipFill>
            <p:spPr>
              <a:xfrm>
                <a:off x="2759710" y="5669915"/>
                <a:ext cx="7112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9" p14:bwMode="auto">
            <p14:nvContentPartPr>
              <p14:cNvPr id="158" name="Ink 157"/>
              <p14:cNvContentPartPr/>
              <p14:nvPr/>
            </p14:nvContentPartPr>
            <p14:xfrm>
              <a:off x="2839720" y="5723890"/>
              <a:ext cx="125095" cy="97790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310"/>
            </p:blipFill>
            <p:spPr>
              <a:xfrm>
                <a:off x="2839720" y="5723890"/>
                <a:ext cx="12509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1" p14:bwMode="auto">
            <p14:nvContentPartPr>
              <p14:cNvPr id="159" name="Ink 158"/>
              <p14:cNvContentPartPr/>
              <p14:nvPr/>
            </p14:nvContentPartPr>
            <p14:xfrm>
              <a:off x="3001010" y="5777230"/>
              <a:ext cx="26670" cy="125095"/>
            </p14:xfrm>
          </p:contentPart>
        </mc:Choice>
        <mc:Fallback xmlns="">
          <p:pic>
            <p:nvPicPr>
              <p:cNvPr id="159" name="Ink 158"/>
            </p:nvPicPr>
            <p:blipFill>
              <a:blip r:embed="rId312"/>
            </p:blipFill>
            <p:spPr>
              <a:xfrm>
                <a:off x="3001010" y="5777230"/>
                <a:ext cx="2667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3" p14:bwMode="auto">
            <p14:nvContentPartPr>
              <p14:cNvPr id="160" name="Ink 159"/>
              <p14:cNvContentPartPr/>
              <p14:nvPr/>
            </p14:nvContentPartPr>
            <p14:xfrm>
              <a:off x="3170555" y="5715000"/>
              <a:ext cx="107315" cy="312420"/>
            </p14:xfrm>
          </p:contentPart>
        </mc:Choice>
        <mc:Fallback xmlns="">
          <p:pic>
            <p:nvPicPr>
              <p:cNvPr id="160" name="Ink 159"/>
            </p:nvPicPr>
            <p:blipFill>
              <a:blip r:embed="rId314"/>
            </p:blipFill>
            <p:spPr>
              <a:xfrm>
                <a:off x="3170555" y="5715000"/>
                <a:ext cx="10731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5" p14:bwMode="auto">
            <p14:nvContentPartPr>
              <p14:cNvPr id="161" name="Ink 160"/>
              <p14:cNvContentPartPr/>
              <p14:nvPr/>
            </p14:nvContentPartPr>
            <p14:xfrm>
              <a:off x="3348990" y="5661025"/>
              <a:ext cx="80645" cy="285750"/>
            </p14:xfrm>
          </p:contentPart>
        </mc:Choice>
        <mc:Fallback xmlns="">
          <p:pic>
            <p:nvPicPr>
              <p:cNvPr id="161" name="Ink 160"/>
            </p:nvPicPr>
            <p:blipFill>
              <a:blip r:embed="rId316"/>
            </p:blipFill>
            <p:spPr>
              <a:xfrm>
                <a:off x="3348990" y="5661025"/>
                <a:ext cx="8064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7" p14:bwMode="auto">
            <p14:nvContentPartPr>
              <p14:cNvPr id="162" name="Ink 161"/>
              <p14:cNvContentPartPr/>
              <p14:nvPr/>
            </p14:nvContentPartPr>
            <p14:xfrm>
              <a:off x="3545840" y="5553710"/>
              <a:ext cx="213995" cy="330835"/>
            </p14:xfrm>
          </p:contentPart>
        </mc:Choice>
        <mc:Fallback xmlns="">
          <p:pic>
            <p:nvPicPr>
              <p:cNvPr id="162" name="Ink 161"/>
            </p:nvPicPr>
            <p:blipFill>
              <a:blip r:embed="rId318"/>
            </p:blipFill>
            <p:spPr>
              <a:xfrm>
                <a:off x="3545840" y="5553710"/>
                <a:ext cx="213995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9" p14:bwMode="auto">
            <p14:nvContentPartPr>
              <p14:cNvPr id="163" name="Ink 162"/>
              <p14:cNvContentPartPr/>
              <p14:nvPr/>
            </p14:nvContentPartPr>
            <p14:xfrm>
              <a:off x="3796030" y="5687695"/>
              <a:ext cx="115570" cy="214630"/>
            </p14:xfrm>
          </p:contentPart>
        </mc:Choice>
        <mc:Fallback xmlns="">
          <p:pic>
            <p:nvPicPr>
              <p:cNvPr id="163" name="Ink 162"/>
            </p:nvPicPr>
            <p:blipFill>
              <a:blip r:embed="rId320"/>
            </p:blipFill>
            <p:spPr>
              <a:xfrm>
                <a:off x="3796030" y="5687695"/>
                <a:ext cx="11557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1" p14:bwMode="auto">
            <p14:nvContentPartPr>
              <p14:cNvPr id="164" name="Ink 163"/>
              <p14:cNvContentPartPr/>
              <p14:nvPr/>
            </p14:nvContentPartPr>
            <p14:xfrm>
              <a:off x="4018915" y="5839460"/>
              <a:ext cx="142875" cy="360"/>
            </p14:xfrm>
          </p:contentPart>
        </mc:Choice>
        <mc:Fallback xmlns="">
          <p:pic>
            <p:nvPicPr>
              <p:cNvPr id="164" name="Ink 163"/>
            </p:nvPicPr>
            <p:blipFill>
              <a:blip r:embed="rId322"/>
            </p:blipFill>
            <p:spPr>
              <a:xfrm>
                <a:off x="4018915" y="5839460"/>
                <a:ext cx="14287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3" p14:bwMode="auto">
            <p14:nvContentPartPr>
              <p14:cNvPr id="165" name="Ink 164"/>
              <p14:cNvContentPartPr/>
              <p14:nvPr/>
            </p14:nvContentPartPr>
            <p14:xfrm>
              <a:off x="4064000" y="5777230"/>
              <a:ext cx="151765" cy="8890"/>
            </p14:xfrm>
          </p:contentPart>
        </mc:Choice>
        <mc:Fallback xmlns="">
          <p:pic>
            <p:nvPicPr>
              <p:cNvPr id="165" name="Ink 164"/>
            </p:nvPicPr>
            <p:blipFill>
              <a:blip r:embed="rId324"/>
            </p:blipFill>
            <p:spPr>
              <a:xfrm>
                <a:off x="4064000" y="5777230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5" p14:bwMode="auto">
            <p14:nvContentPartPr>
              <p14:cNvPr id="166" name="Ink 165"/>
              <p14:cNvContentPartPr/>
              <p14:nvPr/>
            </p14:nvContentPartPr>
            <p14:xfrm>
              <a:off x="4528185" y="5509260"/>
              <a:ext cx="8890" cy="285750"/>
            </p14:xfrm>
          </p:contentPart>
        </mc:Choice>
        <mc:Fallback xmlns="">
          <p:pic>
            <p:nvPicPr>
              <p:cNvPr id="166" name="Ink 165"/>
            </p:nvPicPr>
            <p:blipFill>
              <a:blip r:embed="rId326"/>
            </p:blipFill>
            <p:spPr>
              <a:xfrm>
                <a:off x="4528185" y="5509260"/>
                <a:ext cx="889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7" p14:bwMode="auto">
            <p14:nvContentPartPr>
              <p14:cNvPr id="167" name="Ink 166"/>
              <p14:cNvContentPartPr/>
              <p14:nvPr/>
            </p14:nvContentPartPr>
            <p14:xfrm>
              <a:off x="4367530" y="5857875"/>
              <a:ext cx="419735" cy="17780"/>
            </p14:xfrm>
          </p:contentPart>
        </mc:Choice>
        <mc:Fallback xmlns="">
          <p:pic>
            <p:nvPicPr>
              <p:cNvPr id="167" name="Ink 166"/>
            </p:nvPicPr>
            <p:blipFill>
              <a:blip r:embed="rId328"/>
            </p:blipFill>
            <p:spPr>
              <a:xfrm>
                <a:off x="4367530" y="5857875"/>
                <a:ext cx="4197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9" p14:bwMode="auto">
            <p14:nvContentPartPr>
              <p14:cNvPr id="168" name="Ink 167"/>
              <p14:cNvContentPartPr/>
              <p14:nvPr/>
            </p14:nvContentPartPr>
            <p14:xfrm>
              <a:off x="4376420" y="5991225"/>
              <a:ext cx="116205" cy="214630"/>
            </p14:xfrm>
          </p:contentPart>
        </mc:Choice>
        <mc:Fallback xmlns="">
          <p:pic>
            <p:nvPicPr>
              <p:cNvPr id="168" name="Ink 167"/>
            </p:nvPicPr>
            <p:blipFill>
              <a:blip r:embed="rId330"/>
            </p:blipFill>
            <p:spPr>
              <a:xfrm>
                <a:off x="4376420" y="5991225"/>
                <a:ext cx="11620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1" p14:bwMode="auto">
            <p14:nvContentPartPr>
              <p14:cNvPr id="169" name="Ink 168"/>
              <p14:cNvContentPartPr/>
              <p14:nvPr/>
            </p14:nvContentPartPr>
            <p14:xfrm>
              <a:off x="4501515" y="5982335"/>
              <a:ext cx="71120" cy="232410"/>
            </p14:xfrm>
          </p:contentPart>
        </mc:Choice>
        <mc:Fallback xmlns="">
          <p:pic>
            <p:nvPicPr>
              <p:cNvPr id="169" name="Ink 168"/>
            </p:nvPicPr>
            <p:blipFill>
              <a:blip r:embed="rId332"/>
            </p:blipFill>
            <p:spPr>
              <a:xfrm>
                <a:off x="4501515" y="5982335"/>
                <a:ext cx="7112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3" p14:bwMode="auto">
            <p14:nvContentPartPr>
              <p14:cNvPr id="170" name="Ink 169"/>
              <p14:cNvContentPartPr/>
              <p14:nvPr/>
            </p14:nvContentPartPr>
            <p14:xfrm>
              <a:off x="4420870" y="6098540"/>
              <a:ext cx="125095" cy="8890"/>
            </p14:xfrm>
          </p:contentPart>
        </mc:Choice>
        <mc:Fallback xmlns="">
          <p:pic>
            <p:nvPicPr>
              <p:cNvPr id="170" name="Ink 169"/>
            </p:nvPicPr>
            <p:blipFill>
              <a:blip r:embed="rId334"/>
            </p:blipFill>
            <p:spPr>
              <a:xfrm>
                <a:off x="4420870" y="6098540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5" p14:bwMode="auto">
            <p14:nvContentPartPr>
              <p14:cNvPr id="171" name="Ink 170"/>
              <p14:cNvContentPartPr/>
              <p14:nvPr/>
            </p14:nvContentPartPr>
            <p14:xfrm>
              <a:off x="4930140" y="5375275"/>
              <a:ext cx="303530" cy="866140"/>
            </p14:xfrm>
          </p:contentPart>
        </mc:Choice>
        <mc:Fallback xmlns="">
          <p:pic>
            <p:nvPicPr>
              <p:cNvPr id="171" name="Ink 170"/>
            </p:nvPicPr>
            <p:blipFill>
              <a:blip r:embed="rId336"/>
            </p:blipFill>
            <p:spPr>
              <a:xfrm>
                <a:off x="4930140" y="5375275"/>
                <a:ext cx="303530" cy="8661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7" p14:bwMode="auto">
            <p14:nvContentPartPr>
              <p14:cNvPr id="172" name="Ink 171"/>
              <p14:cNvContentPartPr/>
              <p14:nvPr/>
            </p14:nvContentPartPr>
            <p14:xfrm>
              <a:off x="5171440" y="6241415"/>
              <a:ext cx="97790" cy="125095"/>
            </p14:xfrm>
          </p:contentPart>
        </mc:Choice>
        <mc:Fallback xmlns="">
          <p:pic>
            <p:nvPicPr>
              <p:cNvPr id="172" name="Ink 171"/>
            </p:nvPicPr>
            <p:blipFill>
              <a:blip r:embed="rId338"/>
            </p:blipFill>
            <p:spPr>
              <a:xfrm>
                <a:off x="5171440" y="6241415"/>
                <a:ext cx="9779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9" p14:bwMode="auto">
            <p14:nvContentPartPr>
              <p14:cNvPr id="173" name="Ink 172"/>
              <p14:cNvContentPartPr/>
              <p14:nvPr/>
            </p14:nvContentPartPr>
            <p14:xfrm>
              <a:off x="5332095" y="5276850"/>
              <a:ext cx="26670" cy="214630"/>
            </p14:xfrm>
          </p:contentPart>
        </mc:Choice>
        <mc:Fallback xmlns="">
          <p:pic>
            <p:nvPicPr>
              <p:cNvPr id="173" name="Ink 172"/>
            </p:nvPicPr>
            <p:blipFill>
              <a:blip r:embed="rId340"/>
            </p:blipFill>
            <p:spPr>
              <a:xfrm>
                <a:off x="5332095" y="5276850"/>
                <a:ext cx="2667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1" p14:bwMode="auto">
            <p14:nvContentPartPr>
              <p14:cNvPr id="174" name="Ink 173"/>
              <p14:cNvContentPartPr/>
              <p14:nvPr/>
            </p14:nvContentPartPr>
            <p14:xfrm>
              <a:off x="5412105" y="5313045"/>
              <a:ext cx="45085" cy="196215"/>
            </p14:xfrm>
          </p:contentPart>
        </mc:Choice>
        <mc:Fallback xmlns="">
          <p:pic>
            <p:nvPicPr>
              <p:cNvPr id="174" name="Ink 173"/>
            </p:nvPicPr>
            <p:blipFill>
              <a:blip r:embed="rId342"/>
            </p:blipFill>
            <p:spPr>
              <a:xfrm>
                <a:off x="5412105" y="5313045"/>
                <a:ext cx="4508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3" p14:bwMode="auto">
            <p14:nvContentPartPr>
              <p14:cNvPr id="175" name="Ink 174"/>
              <p14:cNvContentPartPr/>
              <p14:nvPr/>
            </p14:nvContentPartPr>
            <p14:xfrm>
              <a:off x="5278120" y="5313045"/>
              <a:ext cx="259080" cy="17780"/>
            </p14:xfrm>
          </p:contentPart>
        </mc:Choice>
        <mc:Fallback xmlns="">
          <p:pic>
            <p:nvPicPr>
              <p:cNvPr id="175" name="Ink 174"/>
            </p:nvPicPr>
            <p:blipFill>
              <a:blip r:embed="rId344"/>
            </p:blipFill>
            <p:spPr>
              <a:xfrm>
                <a:off x="5278120" y="5313045"/>
                <a:ext cx="2590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5" p14:bwMode="auto">
            <p14:nvContentPartPr>
              <p14:cNvPr id="176" name="Ink 175"/>
              <p14:cNvContentPartPr/>
              <p14:nvPr/>
            </p14:nvContentPartPr>
            <p14:xfrm>
              <a:off x="5180330" y="5669915"/>
              <a:ext cx="142875" cy="464185"/>
            </p14:xfrm>
          </p:contentPart>
        </mc:Choice>
        <mc:Fallback xmlns="">
          <p:pic>
            <p:nvPicPr>
              <p:cNvPr id="176" name="Ink 175"/>
            </p:nvPicPr>
            <p:blipFill>
              <a:blip r:embed="rId346"/>
            </p:blipFill>
            <p:spPr>
              <a:xfrm>
                <a:off x="5180330" y="5669915"/>
                <a:ext cx="142875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7" p14:bwMode="auto">
            <p14:nvContentPartPr>
              <p14:cNvPr id="177" name="Ink 176"/>
              <p14:cNvContentPartPr/>
              <p14:nvPr/>
            </p14:nvContentPartPr>
            <p14:xfrm>
              <a:off x="5323205" y="5821680"/>
              <a:ext cx="187325" cy="205740"/>
            </p14:xfrm>
          </p:contentPart>
        </mc:Choice>
        <mc:Fallback xmlns="">
          <p:pic>
            <p:nvPicPr>
              <p:cNvPr id="177" name="Ink 176"/>
            </p:nvPicPr>
            <p:blipFill>
              <a:blip r:embed="rId348"/>
            </p:blipFill>
            <p:spPr>
              <a:xfrm>
                <a:off x="5323205" y="5821680"/>
                <a:ext cx="18732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9" p14:bwMode="auto">
            <p14:nvContentPartPr>
              <p14:cNvPr id="178" name="Ink 177"/>
              <p14:cNvContentPartPr/>
              <p14:nvPr/>
            </p14:nvContentPartPr>
            <p14:xfrm>
              <a:off x="5537200" y="5893435"/>
              <a:ext cx="98425" cy="151765"/>
            </p14:xfrm>
          </p:contentPart>
        </mc:Choice>
        <mc:Fallback xmlns="">
          <p:pic>
            <p:nvPicPr>
              <p:cNvPr id="178" name="Ink 177"/>
            </p:nvPicPr>
            <p:blipFill>
              <a:blip r:embed="rId350"/>
            </p:blipFill>
            <p:spPr>
              <a:xfrm>
                <a:off x="5537200" y="5893435"/>
                <a:ext cx="9842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1" p14:bwMode="auto">
            <p14:nvContentPartPr>
              <p14:cNvPr id="179" name="Ink 178"/>
              <p14:cNvContentPartPr/>
              <p14:nvPr/>
            </p14:nvContentPartPr>
            <p14:xfrm>
              <a:off x="5751830" y="5741670"/>
              <a:ext cx="62230" cy="312420"/>
            </p14:xfrm>
          </p:contentPart>
        </mc:Choice>
        <mc:Fallback xmlns="">
          <p:pic>
            <p:nvPicPr>
              <p:cNvPr id="179" name="Ink 178"/>
            </p:nvPicPr>
            <p:blipFill>
              <a:blip r:embed="rId352"/>
            </p:blipFill>
            <p:spPr>
              <a:xfrm>
                <a:off x="5751830" y="5741670"/>
                <a:ext cx="6223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3" p14:bwMode="auto">
            <p14:nvContentPartPr>
              <p14:cNvPr id="180" name="Ink 179"/>
              <p14:cNvContentPartPr/>
              <p14:nvPr/>
            </p14:nvContentPartPr>
            <p14:xfrm>
              <a:off x="5680075" y="5875655"/>
              <a:ext cx="161290" cy="8890"/>
            </p14:xfrm>
          </p:contentPart>
        </mc:Choice>
        <mc:Fallback xmlns="">
          <p:pic>
            <p:nvPicPr>
              <p:cNvPr id="180" name="Ink 179"/>
            </p:nvPicPr>
            <p:blipFill>
              <a:blip r:embed="rId354"/>
            </p:blipFill>
            <p:spPr>
              <a:xfrm>
                <a:off x="5680075" y="5875655"/>
                <a:ext cx="16129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5" p14:bwMode="auto">
            <p14:nvContentPartPr>
              <p14:cNvPr id="181" name="Ink 180"/>
              <p14:cNvContentPartPr/>
              <p14:nvPr/>
            </p14:nvContentPartPr>
            <p14:xfrm>
              <a:off x="5841365" y="5732780"/>
              <a:ext cx="151765" cy="419735"/>
            </p14:xfrm>
          </p:contentPart>
        </mc:Choice>
        <mc:Fallback xmlns="">
          <p:pic>
            <p:nvPicPr>
              <p:cNvPr id="181" name="Ink 180"/>
            </p:nvPicPr>
            <p:blipFill>
              <a:blip r:embed="rId356"/>
            </p:blipFill>
            <p:spPr>
              <a:xfrm>
                <a:off x="5841365" y="5732780"/>
                <a:ext cx="151765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7" p14:bwMode="auto">
            <p14:nvContentPartPr>
              <p14:cNvPr id="182" name="Ink 181"/>
              <p14:cNvContentPartPr/>
              <p14:nvPr/>
            </p14:nvContentPartPr>
            <p14:xfrm>
              <a:off x="4492625" y="5535930"/>
              <a:ext cx="187325" cy="116205"/>
            </p14:xfrm>
          </p:contentPart>
        </mc:Choice>
        <mc:Fallback xmlns="">
          <p:pic>
            <p:nvPicPr>
              <p:cNvPr id="182" name="Ink 181"/>
            </p:nvPicPr>
            <p:blipFill>
              <a:blip r:embed="rId358"/>
            </p:blipFill>
            <p:spPr>
              <a:xfrm>
                <a:off x="4492625" y="5535930"/>
                <a:ext cx="18732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9" p14:bwMode="auto">
            <p14:nvContentPartPr>
              <p14:cNvPr id="183" name="Ink 182"/>
              <p14:cNvContentPartPr/>
              <p14:nvPr/>
            </p14:nvContentPartPr>
            <p14:xfrm>
              <a:off x="4519295" y="5643245"/>
              <a:ext cx="35560" cy="8890"/>
            </p14:xfrm>
          </p:contentPart>
        </mc:Choice>
        <mc:Fallback xmlns="">
          <p:pic>
            <p:nvPicPr>
              <p:cNvPr id="183" name="Ink 182"/>
            </p:nvPicPr>
            <p:blipFill>
              <a:blip r:embed="rId360"/>
            </p:blipFill>
            <p:spPr>
              <a:xfrm>
                <a:off x="4519295" y="5643245"/>
                <a:ext cx="355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1" p14:bwMode="auto">
            <p14:nvContentPartPr>
              <p14:cNvPr id="184" name="Ink 183"/>
              <p14:cNvContentPartPr/>
              <p14:nvPr/>
            </p14:nvContentPartPr>
            <p14:xfrm>
              <a:off x="4572635" y="5616575"/>
              <a:ext cx="107315" cy="169545"/>
            </p14:xfrm>
          </p:contentPart>
        </mc:Choice>
        <mc:Fallback xmlns="">
          <p:pic>
            <p:nvPicPr>
              <p:cNvPr id="184" name="Ink 183"/>
            </p:nvPicPr>
            <p:blipFill>
              <a:blip r:embed="rId362"/>
            </p:blipFill>
            <p:spPr>
              <a:xfrm>
                <a:off x="4572635" y="5616575"/>
                <a:ext cx="10731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3" p14:bwMode="auto">
            <p14:nvContentPartPr>
              <p14:cNvPr id="185" name="Ink 184"/>
              <p14:cNvContentPartPr/>
              <p14:nvPr/>
            </p14:nvContentPartPr>
            <p14:xfrm>
              <a:off x="6136005" y="5723890"/>
              <a:ext cx="125095" cy="473075"/>
            </p14:xfrm>
          </p:contentPart>
        </mc:Choice>
        <mc:Fallback xmlns="">
          <p:pic>
            <p:nvPicPr>
              <p:cNvPr id="185" name="Ink 184"/>
            </p:nvPicPr>
            <p:blipFill>
              <a:blip r:embed="rId364"/>
            </p:blipFill>
            <p:spPr>
              <a:xfrm>
                <a:off x="6136005" y="5723890"/>
                <a:ext cx="125095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5" p14:bwMode="auto">
            <p14:nvContentPartPr>
              <p14:cNvPr id="186" name="Ink 185"/>
              <p14:cNvContentPartPr/>
              <p14:nvPr/>
            </p14:nvContentPartPr>
            <p14:xfrm>
              <a:off x="6296660" y="5830570"/>
              <a:ext cx="26670" cy="223520"/>
            </p14:xfrm>
          </p:contentPart>
        </mc:Choice>
        <mc:Fallback xmlns="">
          <p:pic>
            <p:nvPicPr>
              <p:cNvPr id="186" name="Ink 185"/>
            </p:nvPicPr>
            <p:blipFill>
              <a:blip r:embed="rId366"/>
            </p:blipFill>
            <p:spPr>
              <a:xfrm>
                <a:off x="6296660" y="5830570"/>
                <a:ext cx="2667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7" p14:bwMode="auto">
            <p14:nvContentPartPr>
              <p14:cNvPr id="187" name="Ink 186"/>
              <p14:cNvContentPartPr/>
              <p14:nvPr/>
            </p14:nvContentPartPr>
            <p14:xfrm>
              <a:off x="6430645" y="5955665"/>
              <a:ext cx="160655" cy="17780"/>
            </p14:xfrm>
          </p:contentPart>
        </mc:Choice>
        <mc:Fallback xmlns="">
          <p:pic>
            <p:nvPicPr>
              <p:cNvPr id="187" name="Ink 186"/>
            </p:nvPicPr>
            <p:blipFill>
              <a:blip r:embed="rId368"/>
            </p:blipFill>
            <p:spPr>
              <a:xfrm>
                <a:off x="6430645" y="5955665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9" p14:bwMode="auto">
            <p14:nvContentPartPr>
              <p14:cNvPr id="188" name="Ink 187"/>
              <p14:cNvContentPartPr/>
              <p14:nvPr/>
            </p14:nvContentPartPr>
            <p14:xfrm>
              <a:off x="6654165" y="5803900"/>
              <a:ext cx="142875" cy="250190"/>
            </p14:xfrm>
          </p:contentPart>
        </mc:Choice>
        <mc:Fallback xmlns="">
          <p:pic>
            <p:nvPicPr>
              <p:cNvPr id="188" name="Ink 187"/>
            </p:nvPicPr>
            <p:blipFill>
              <a:blip r:embed="rId370"/>
            </p:blipFill>
            <p:spPr>
              <a:xfrm>
                <a:off x="6654165" y="5803900"/>
                <a:ext cx="14287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1" p14:bwMode="auto">
            <p14:nvContentPartPr>
              <p14:cNvPr id="189" name="Ink 188"/>
              <p14:cNvContentPartPr/>
              <p14:nvPr/>
            </p14:nvContentPartPr>
            <p14:xfrm>
              <a:off x="6885940" y="5902325"/>
              <a:ext cx="241300" cy="116205"/>
            </p14:xfrm>
          </p:contentPart>
        </mc:Choice>
        <mc:Fallback xmlns="">
          <p:pic>
            <p:nvPicPr>
              <p:cNvPr id="189" name="Ink 188"/>
            </p:nvPicPr>
            <p:blipFill>
              <a:blip r:embed="rId372"/>
            </p:blipFill>
            <p:spPr>
              <a:xfrm>
                <a:off x="6885940" y="5902325"/>
                <a:ext cx="24130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3" p14:bwMode="auto">
            <p14:nvContentPartPr>
              <p14:cNvPr id="190" name="Ink 189"/>
              <p14:cNvContentPartPr/>
              <p14:nvPr/>
            </p14:nvContentPartPr>
            <p14:xfrm>
              <a:off x="7243445" y="5741670"/>
              <a:ext cx="62230" cy="303530"/>
            </p14:xfrm>
          </p:contentPart>
        </mc:Choice>
        <mc:Fallback xmlns="">
          <p:pic>
            <p:nvPicPr>
              <p:cNvPr id="190" name="Ink 189"/>
            </p:nvPicPr>
            <p:blipFill>
              <a:blip r:embed="rId374"/>
            </p:blipFill>
            <p:spPr>
              <a:xfrm>
                <a:off x="7243445" y="5741670"/>
                <a:ext cx="6223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5" p14:bwMode="auto">
            <p14:nvContentPartPr>
              <p14:cNvPr id="191" name="Ink 190"/>
              <p14:cNvContentPartPr/>
              <p14:nvPr/>
            </p14:nvContentPartPr>
            <p14:xfrm>
              <a:off x="7136130" y="5875655"/>
              <a:ext cx="214630" cy="8890"/>
            </p14:xfrm>
          </p:contentPart>
        </mc:Choice>
        <mc:Fallback xmlns="">
          <p:pic>
            <p:nvPicPr>
              <p:cNvPr id="191" name="Ink 190"/>
            </p:nvPicPr>
            <p:blipFill>
              <a:blip r:embed="rId376"/>
            </p:blipFill>
            <p:spPr>
              <a:xfrm>
                <a:off x="7136130" y="5875655"/>
                <a:ext cx="21463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7" p14:bwMode="auto">
            <p14:nvContentPartPr>
              <p14:cNvPr id="192" name="Ink 191"/>
              <p14:cNvContentPartPr/>
              <p14:nvPr/>
            </p14:nvContentPartPr>
            <p14:xfrm>
              <a:off x="7315200" y="5723890"/>
              <a:ext cx="213995" cy="473075"/>
            </p14:xfrm>
          </p:contentPart>
        </mc:Choice>
        <mc:Fallback xmlns="">
          <p:pic>
            <p:nvPicPr>
              <p:cNvPr id="192" name="Ink 191"/>
            </p:nvPicPr>
            <p:blipFill>
              <a:blip r:embed="rId378"/>
            </p:blipFill>
            <p:spPr>
              <a:xfrm>
                <a:off x="7315200" y="5723890"/>
                <a:ext cx="213995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9" p14:bwMode="auto">
            <p14:nvContentPartPr>
              <p14:cNvPr id="193" name="Ink 192"/>
              <p14:cNvContentPartPr/>
              <p14:nvPr/>
            </p14:nvContentPartPr>
            <p14:xfrm>
              <a:off x="7645400" y="5696585"/>
              <a:ext cx="241300" cy="366395"/>
            </p14:xfrm>
          </p:contentPart>
        </mc:Choice>
        <mc:Fallback xmlns="">
          <p:pic>
            <p:nvPicPr>
              <p:cNvPr id="193" name="Ink 192"/>
            </p:nvPicPr>
            <p:blipFill>
              <a:blip r:embed="rId380"/>
            </p:blipFill>
            <p:spPr>
              <a:xfrm>
                <a:off x="7645400" y="5696585"/>
                <a:ext cx="241300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1" p14:bwMode="auto">
            <p14:nvContentPartPr>
              <p14:cNvPr id="194" name="Ink 193"/>
              <p14:cNvContentPartPr/>
              <p14:nvPr/>
            </p14:nvContentPartPr>
            <p14:xfrm>
              <a:off x="7940040" y="5750560"/>
              <a:ext cx="89535" cy="303530"/>
            </p14:xfrm>
          </p:contentPart>
        </mc:Choice>
        <mc:Fallback xmlns="">
          <p:pic>
            <p:nvPicPr>
              <p:cNvPr id="194" name="Ink 193"/>
            </p:nvPicPr>
            <p:blipFill>
              <a:blip r:embed="rId382"/>
            </p:blipFill>
            <p:spPr>
              <a:xfrm>
                <a:off x="7940040" y="5750560"/>
                <a:ext cx="8953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3" p14:bwMode="auto">
            <p14:nvContentPartPr>
              <p14:cNvPr id="195" name="Ink 194"/>
              <p14:cNvContentPartPr/>
              <p14:nvPr/>
            </p14:nvContentPartPr>
            <p14:xfrm>
              <a:off x="7904480" y="5857875"/>
              <a:ext cx="196215" cy="360"/>
            </p14:xfrm>
          </p:contentPart>
        </mc:Choice>
        <mc:Fallback xmlns="">
          <p:pic>
            <p:nvPicPr>
              <p:cNvPr id="195" name="Ink 194"/>
            </p:nvPicPr>
            <p:blipFill>
              <a:blip r:embed="rId384"/>
            </p:blipFill>
            <p:spPr>
              <a:xfrm>
                <a:off x="7904480" y="5857875"/>
                <a:ext cx="1962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5" p14:bwMode="auto">
            <p14:nvContentPartPr>
              <p14:cNvPr id="196" name="Ink 195"/>
              <p14:cNvContentPartPr/>
              <p14:nvPr/>
            </p14:nvContentPartPr>
            <p14:xfrm>
              <a:off x="8511540" y="6036310"/>
              <a:ext cx="116205" cy="196215"/>
            </p14:xfrm>
          </p:contentPart>
        </mc:Choice>
        <mc:Fallback xmlns="">
          <p:pic>
            <p:nvPicPr>
              <p:cNvPr id="196" name="Ink 195"/>
            </p:nvPicPr>
            <p:blipFill>
              <a:blip r:embed="rId386"/>
            </p:blipFill>
            <p:spPr>
              <a:xfrm>
                <a:off x="8511540" y="6036310"/>
                <a:ext cx="11620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7" p14:bwMode="auto">
            <p14:nvContentPartPr>
              <p14:cNvPr id="197" name="Ink 196"/>
              <p14:cNvContentPartPr/>
              <p14:nvPr/>
            </p14:nvContentPartPr>
            <p14:xfrm>
              <a:off x="8654415" y="5928995"/>
              <a:ext cx="45085" cy="17780"/>
            </p14:xfrm>
          </p:contentPart>
        </mc:Choice>
        <mc:Fallback xmlns="">
          <p:pic>
            <p:nvPicPr>
              <p:cNvPr id="197" name="Ink 196"/>
            </p:nvPicPr>
            <p:blipFill>
              <a:blip r:embed="rId388"/>
            </p:blipFill>
            <p:spPr>
              <a:xfrm>
                <a:off x="8654415" y="5928995"/>
                <a:ext cx="450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9" p14:bwMode="auto">
            <p14:nvContentPartPr>
              <p14:cNvPr id="198" name="Ink 197"/>
              <p14:cNvContentPartPr/>
              <p14:nvPr/>
            </p14:nvContentPartPr>
            <p14:xfrm>
              <a:off x="9056370" y="5696585"/>
              <a:ext cx="259080" cy="419735"/>
            </p14:xfrm>
          </p:contentPart>
        </mc:Choice>
        <mc:Fallback xmlns="">
          <p:pic>
            <p:nvPicPr>
              <p:cNvPr id="198" name="Ink 197"/>
            </p:nvPicPr>
            <p:blipFill>
              <a:blip r:embed="rId390"/>
            </p:blipFill>
            <p:spPr>
              <a:xfrm>
                <a:off x="9056370" y="5696585"/>
                <a:ext cx="259080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1" p14:bwMode="auto">
            <p14:nvContentPartPr>
              <p14:cNvPr id="199" name="Ink 198"/>
              <p14:cNvContentPartPr/>
              <p14:nvPr/>
            </p14:nvContentPartPr>
            <p14:xfrm>
              <a:off x="8940800" y="5625465"/>
              <a:ext cx="419735" cy="26670"/>
            </p14:xfrm>
          </p:contentPart>
        </mc:Choice>
        <mc:Fallback xmlns="">
          <p:pic>
            <p:nvPicPr>
              <p:cNvPr id="199" name="Ink 198"/>
            </p:nvPicPr>
            <p:blipFill>
              <a:blip r:embed="rId392"/>
            </p:blipFill>
            <p:spPr>
              <a:xfrm>
                <a:off x="8940800" y="5625465"/>
                <a:ext cx="41973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3" p14:bwMode="auto">
            <p14:nvContentPartPr>
              <p14:cNvPr id="200" name="Ink 199"/>
              <p14:cNvContentPartPr/>
              <p14:nvPr/>
            </p14:nvContentPartPr>
            <p14:xfrm>
              <a:off x="9646285" y="5875655"/>
              <a:ext cx="125095" cy="17780"/>
            </p14:xfrm>
          </p:contentPart>
        </mc:Choice>
        <mc:Fallback xmlns="">
          <p:pic>
            <p:nvPicPr>
              <p:cNvPr id="200" name="Ink 199"/>
            </p:nvPicPr>
            <p:blipFill>
              <a:blip r:embed="rId394"/>
            </p:blipFill>
            <p:spPr>
              <a:xfrm>
                <a:off x="9646285" y="5875655"/>
                <a:ext cx="1250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5" p14:bwMode="auto">
            <p14:nvContentPartPr>
              <p14:cNvPr id="201" name="Ink 200"/>
              <p14:cNvContentPartPr/>
              <p14:nvPr/>
            </p14:nvContentPartPr>
            <p14:xfrm>
              <a:off x="9655175" y="5795010"/>
              <a:ext cx="187325" cy="17780"/>
            </p14:xfrm>
          </p:contentPart>
        </mc:Choice>
        <mc:Fallback xmlns="">
          <p:pic>
            <p:nvPicPr>
              <p:cNvPr id="201" name="Ink 200"/>
            </p:nvPicPr>
            <p:blipFill>
              <a:blip r:embed="rId396"/>
            </p:blipFill>
            <p:spPr>
              <a:xfrm>
                <a:off x="9655175" y="5795010"/>
                <a:ext cx="1873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7" p14:bwMode="auto">
            <p14:nvContentPartPr>
              <p14:cNvPr id="202" name="Ink 201"/>
              <p14:cNvContentPartPr/>
              <p14:nvPr/>
            </p14:nvContentPartPr>
            <p14:xfrm>
              <a:off x="9940925" y="5652135"/>
              <a:ext cx="125095" cy="303530"/>
            </p14:xfrm>
          </p:contentPart>
        </mc:Choice>
        <mc:Fallback xmlns="">
          <p:pic>
            <p:nvPicPr>
              <p:cNvPr id="202" name="Ink 201"/>
            </p:nvPicPr>
            <p:blipFill>
              <a:blip r:embed="rId398"/>
            </p:blipFill>
            <p:spPr>
              <a:xfrm>
                <a:off x="9940925" y="5652135"/>
                <a:ext cx="12509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9" p14:bwMode="auto">
            <p14:nvContentPartPr>
              <p14:cNvPr id="203" name="Ink 202"/>
              <p14:cNvContentPartPr/>
              <p14:nvPr/>
            </p14:nvContentPartPr>
            <p14:xfrm>
              <a:off x="9923145" y="6018530"/>
              <a:ext cx="44450" cy="26670"/>
            </p14:xfrm>
          </p:contentPart>
        </mc:Choice>
        <mc:Fallback xmlns="">
          <p:pic>
            <p:nvPicPr>
              <p:cNvPr id="203" name="Ink 202"/>
            </p:nvPicPr>
            <p:blipFill>
              <a:blip r:embed="rId400"/>
            </p:blipFill>
            <p:spPr>
              <a:xfrm>
                <a:off x="9923145" y="6018530"/>
                <a:ext cx="44450" cy="2667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WPS Presentation</Application>
  <PresentationFormat>宽屏</PresentationFormat>
  <Paragraphs>14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Arial Black</vt:lpstr>
      <vt:lpstr>微软雅黑</vt:lpstr>
      <vt:lpstr>Arial Unicode MS</vt:lpstr>
      <vt:lpstr>SimSun</vt:lpstr>
      <vt:lpstr>Times New Roman</vt:lpstr>
      <vt:lpstr>Office Theme</vt:lpstr>
      <vt:lpstr>Integrais de Linha</vt:lpstr>
      <vt:lpstr>Integral de linha de um campo escalar</vt:lpstr>
      <vt:lpstr>Definição formal</vt:lpstr>
      <vt:lpstr>A formula pratica</vt:lpstr>
      <vt:lpstr>Exemplo</vt:lpstr>
      <vt:lpstr>PowerPoint 演示文稿</vt:lpstr>
      <vt:lpstr>Massa e centro de massa</vt:lpstr>
      <vt:lpstr>Exemplo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vahid</dc:creator>
  <cp:lastModifiedBy>vahid</cp:lastModifiedBy>
  <cp:revision>13</cp:revision>
  <dcterms:created xsi:type="dcterms:W3CDTF">2020-11-11T22:32:52Z</dcterms:created>
  <dcterms:modified xsi:type="dcterms:W3CDTF">2020-11-11T22:32:52Z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