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6" r:id="rId11"/>
    <p:sldId id="265" r:id="rId12"/>
    <p:sldId id="268" r:id="rId13"/>
    <p:sldId id="269" r:id="rId14"/>
    <p:sldId id="270" r:id="rId15"/>
    <p:sldId id="271" r:id="rId16"/>
    <p:sldId id="272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rametric-surfac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" y="2093595"/>
            <a:ext cx="9192260" cy="467296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4000500" y="134242"/>
            <a:ext cx="9144000" cy="2187001"/>
          </a:xfrm>
        </p:spPr>
        <p:txBody>
          <a:bodyPr>
            <a:normAutofit fontScale="90000"/>
          </a:bodyPr>
          <a:p>
            <a:r>
              <a:rPr lang="pt-PT" altLang="en-US"/>
              <a:t>Superficies Parametrizadas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Area de superficie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uv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070" y="3989705"/>
            <a:ext cx="7890510" cy="2843530"/>
          </a:xfrm>
          <a:prstGeom prst="rect">
            <a:avLst/>
          </a:prstGeom>
        </p:spPr>
      </p:pic>
      <p:pic>
        <p:nvPicPr>
          <p:cNvPr id="5" name="Picture 4" descr="area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0" y="2347595"/>
            <a:ext cx="3049905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Area de superficie - 2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area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8550" y="1791970"/>
            <a:ext cx="10223500" cy="3820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area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272540"/>
            <a:ext cx="8162290" cy="692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6" name="Content Placeholder 5" descr="area_ex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02385"/>
            <a:ext cx="10834370" cy="7886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Porque paramerização?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pher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9455" y="1808480"/>
            <a:ext cx="5292725" cy="4745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Definição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ur_eq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1770" y="1534795"/>
            <a:ext cx="8886825" cy="771525"/>
          </a:xfrm>
          <a:prstGeom prst="rect">
            <a:avLst/>
          </a:prstGeom>
        </p:spPr>
      </p:pic>
      <p:pic>
        <p:nvPicPr>
          <p:cNvPr id="5" name="Picture 4" descr="sur_eq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15" y="2339340"/>
            <a:ext cx="9437370" cy="629285"/>
          </a:xfrm>
          <a:prstGeom prst="rect">
            <a:avLst/>
          </a:prstGeom>
        </p:spPr>
      </p:pic>
      <p:pic>
        <p:nvPicPr>
          <p:cNvPr id="6" name="Picture 5" descr="parametric-surface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710" y="3080385"/>
            <a:ext cx="7402830" cy="3763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Curvas de grade - revisited</a:t>
            </a:r>
            <a:endParaRPr lang="pt-PT" altLang="en-US" sz="3200" u="sng">
              <a:effectLst/>
            </a:endParaRPr>
          </a:p>
        </p:txBody>
      </p:sp>
      <p:pic>
        <p:nvPicPr>
          <p:cNvPr id="6" name="Content Placeholder 5" descr="grid-curv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3955" y="2273300"/>
            <a:ext cx="9483090" cy="3763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Cilindro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cil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81455"/>
            <a:ext cx="9799320" cy="1212215"/>
          </a:xfrm>
          <a:prstGeom prst="rect">
            <a:avLst/>
          </a:prstGeom>
        </p:spPr>
      </p:pic>
      <p:pic>
        <p:nvPicPr>
          <p:cNvPr id="5" name="Picture 4" descr="cil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" y="3471545"/>
            <a:ext cx="383857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Plano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plan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02715"/>
            <a:ext cx="11329670" cy="864870"/>
          </a:xfrm>
          <a:prstGeom prst="rect">
            <a:avLst/>
          </a:prstGeom>
        </p:spPr>
      </p:pic>
      <p:pic>
        <p:nvPicPr>
          <p:cNvPr id="5" name="Picture 4" descr="plano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" y="3822700"/>
            <a:ext cx="3795395" cy="2580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Esfera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pher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880" y="2515870"/>
            <a:ext cx="4819015" cy="4320540"/>
          </a:xfrm>
          <a:prstGeom prst="rect">
            <a:avLst/>
          </a:prstGeom>
        </p:spPr>
      </p:pic>
      <p:pic>
        <p:nvPicPr>
          <p:cNvPr id="5" name="Picture 4" descr="esfera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15720"/>
            <a:ext cx="9740900" cy="1239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Superficies graficos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paraboloid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40180"/>
            <a:ext cx="10961370" cy="925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Superficie de revolução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revol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76795" y="1584325"/>
            <a:ext cx="4298950" cy="4415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Presentation</Application>
  <PresentationFormat>宽屏</PresentationFormat>
  <Paragraphs>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Times New Roman</vt:lpstr>
      <vt:lpstr>Standard Symbols PS</vt:lpstr>
      <vt:lpstr>Office Theme</vt:lpstr>
      <vt:lpstr>Superficies Parametrizadas</vt:lpstr>
      <vt:lpstr>Porque paramerização?</vt:lpstr>
      <vt:lpstr>Definição</vt:lpstr>
      <vt:lpstr>Curvas de grade - revisited</vt:lpstr>
      <vt:lpstr>Cilindro</vt:lpstr>
      <vt:lpstr>Plano</vt:lpstr>
      <vt:lpstr>Esfera</vt:lpstr>
      <vt:lpstr>Superficies graficos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15</cp:revision>
  <dcterms:created xsi:type="dcterms:W3CDTF">2020-11-25T20:18:31Z</dcterms:created>
  <dcterms:modified xsi:type="dcterms:W3CDTF">2020-11-25T20:18:31Z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