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.xml" ContentType="application/inkml+xml"/>
  <Override PartName="/ppt/ink/ink110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.xml" ContentType="application/inkml+xml"/>
  <Override PartName="/ppt/ink/ink120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.xml" ContentType="application/inkml+xml"/>
  <Override PartName="/ppt/ink/ink130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.xml" ContentType="application/inkml+xml"/>
  <Override PartName="/ppt/ink/ink140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.xml" ContentType="application/inkml+xml"/>
  <Override PartName="/ppt/ink/ink150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6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74 210,'2'0,"-4"0,2 0,0 0,0 0,0 0,0 0,0 0,0-1,0 1,0 0,0 0,0 0,0 0,0 0,0 0,0 0,0 0,0 0,0 0,0 0,0 0,0 0,0 0,0 0,0 0,0 0,0 0,0 0,0 0,0 0,0 0,0 0,0 0,0 0,0 0,0 0,0 0,0 0,0 0,0 0,0 0,0 0,0 0,0 0,0 0,0 0,0 1,0-1,0 1,0-1,-1 1,1 0,0-1,0 1,0 0,0 0,0 0,0 0,0 0,0 0,0 0,-1 0,1 0,0 0,0-1,0 1,0 0,0 0,0-1,0 1,0 0,0-1,0 1,0-1,0 1,0-1,0 0,0 1,0-1,0 0,0 1,0-1,0 0,0 0,0 0,0 1,0-1,0 0,0 0,0 0,0 0,0 0,0 0,0 0,0 1,0-1,0 0,0 0,0 0,0 0,0 0,0 0,0 0,0 0,0 0,0 0,0 0,0 0,0-1,0 1,0 0,0-1,0 0,0 1,0-1,0 0,0 1,0-1,0 0,1 0,-1 0,0 0,0 0,1 0,-1 0,0 0,0 0,1 0,-1 0,0 0,0 1,1-1,-1 0,0 0,0 1,0-1,1 1,-1-1,0 0,0 1,1-1,-1 1,0-1,1 1,-1-1,0 1,1-1,-1 0,1 1,-1 0,0-1,1 1,-1-1,0 1,1 0,-1 0,0-1,1 1,-1 0,0 0,1 0,-1 0,0-1,0 1,1 0,-1 0,0 0,1 0,-1 0,0 0,0 0,1 0,-1 0,0 0,1 1,-1-1,0 0,1 0,-1 0,0 0,1 0,-1 0,0 0,1 0,-1 1,0-1,1 0,-1 0,1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110 453,'2'0,"-4"0,2 0,0 0,0 0,0 0,0 0,0 0,1 0,0 0,0 0,-1 0,1 0,0 0,0 0,1 0,-1 0,0 0,0 0,0-1,-1 1,1 0,0 0,-1 0,1 0,-1 0,1 0,-1 0,0 0,0 0,0 0,1 0,-1 0,0 0,0 0,0 0,0 0,0 0,1-1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1069 677,'2'0,"-4"0,2 0,0 0,0 0,0 0,1-1,-1 1,0 0,1 0,-1 0,1 0,-1 0,1 0,0 0,-1 0,1 0,0 0,-1 0,1 0,0 0,-1 0,0 0,1 0,-1 0,1 0,-1 0,0 0,0 0,1 0,-1 0,0 0,0 0,0 0,1-1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977 663,'2'0,"-4"0,2 0,0 0,0 0,0 0,0 0,0 0,0 0,0 0,1 0,-1 0,0 0,0 0,0 0,1 1,-1-1,0 0,1 0,-1 1,0-1,1 0,-1 1,0-1,0 0,1 0,-1 1,0-1,0 0,0 0,1 0,-1 1,0-1,0 0,0 0,0 0,0 0,0 0,0 1,-1-1,1 0,0 0,-1 0,1 1,0-1,-1 0,1 0,-1 0,1 0,0 0,-1 0,1 1,0-1,0 0,0 0,0 0,-1 0,1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977 691,'2'0,"-4"0,2 0,0 0,0 0,0 0,0 0,0 0,0 0,0 0,0 0,0 0,0 0,0 0,0 0,0 0,0 0,0 0,0 0,0 0,0 0,0 0,0 0,0 0,0 1,0-1,0 1,0-1,-1 0,1 1,0-1,0 1,0 0,0-1,1 0,-1 1,0-1,0 1,0-1,0 1,0-1,0 0,1 1,-1-1,0 0,0 0,0 1,1-1,-1 0,0 0,0 1,0-1,0 0,1 0,-1 0,0 0,0 0,0 0,1 0,-1 0,1 0,-1 0,1-1,-1 1,1-1,-1 1,0 0,1-1,-1 1,1-1,-1 0,0 1,1-1,-1 1,0-1,1 1,-1-1,0 1,0-1,0 1,1 0,-1-1,0 1,0 0,0 0,0 0,0-1,0 1,0 0,0 0,0 0,0 0,0 0,0 0,0 0,0 0,0 0,0 0,0 0,0 0,0 1,0-1,0 1,0-1,0 1,0-1,0 1,0-1,0 1,0-1,0 1,0-1,0 0,0 1,0-1,1 0,-1 0,0 0,0 1,0-1,1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1008 678,'2'0,"-4"0,2 0,0 0,0 0,0 0,0 0,0 0,1 0,-1 0,0 0,0 0,0 0,0 0,0 0,0 0,0 0,0 0,0 0,0 0,0 0,0 0,0 0,0 0,-1 0,1 0,0 1,-1-1,1 1,-1-1,1 1,-1-1,0 1,1 0,-1-1,0 1,1-1,-1 0,1 1,0-1,-1 0,1 1,0-1,0 0,-1 0,1 0,0 0,0 0,0 1,0-1,0 0,0 0,0 0,0 0,-1 0,1 0,0 0,0 0,0 0,0 0,0 0,0 0,0 0,0 0,0 0,0 0,0 0,0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1001 677,'2'0,"-4"0,2 0,0 0,0 0,0 0,0 0,0 0,0 0,0 0,0 0,0 0,0 0,0 0,0 0,0 0,0 0,1 1,-1-1,0 0,0 1,1-1,-1 1,0-1,0 1,1-1,-1 1,0-1,1 1,-1-1,0 1,0-1,1 0,-1 1,0-1,0 0,0 0,0 1,0-1,1 0,-1 0,0 0,0 0,0 1,0-1,1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1026 674,'2'0,"-4"0,2 0,0 0,0 0,0 0,0 0,0 0,0 0,0 0,0 0,0 0,0 0,0 0,0 0,0 0,0 0,0 0,1 0,-1 0,0 0,0 0,0 0,0 0,0 0,0 0,0 0,0 0,0 0,0 0,0 0,0 0,0 0,0 0,0 0,0 0,0 0,0 0,0 0,0 0,0 0,0 0,0 0,0 0,0 0,0 0,0 0,0 0,0 0,0 0,0 1,1 0,-1-1,0 1,1 0,-1 0,1 0,-1 0,0-1,1 1,-1 0,0-1,0 1,1-1,-1 1,0-1,1 1,-1-1,0 1,0-1,0 0,0 0,1 1,-1-1,0 0,0 0,0 0,0 1,0-1,0 0,0 0,0 0,0 0,0 0,0 0,0 0,0 0,0 0,0 0,0 0,0 0,1 0,-1 0,0 0,0 0,-1 0,1 0,0 0,-1 1,1-1,-1 0,1 0,-1-1,1 1,-1 0,0 0,0 0,1 0,-1 0,0 0,0 0,1 0,-1 0,0 0,0 0,1 0,-1 0,1 0,-1 0,1 0,0 0,0 0,0 0,0 0,0 0,-1 0,1 0,0 0,0 0,0 0,0 0,0 0,0 0,0 0,0 0,-1 0,1 0,0 0,0 0,0 0,0 0,0 0,0 0,0-1,0 1,0 0,1 0,-1-1,0 1,0 0,0-1,1 1,-1-1,1 1,-1-1,0 1,1-1,-1 1,1-1,-1 1,1-1,-1 1,0-1,1 1,-1-1,0 1,0 0,1 0,-1 0,0-1,0 1,0 0,0 0,0 0,0 0,1 0,-1 0,0 0,0 0,0 0,0 0,0-1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1037 680,'2'0,"-4"0,2 0,0 0,0 0,0 0,0 0,0 0,0 0,0 0,0 0,0 0,0 0,0 0,0 0,0 0,0 1,0-1,0 1,1-1,-1 0,0 1,0 0,0-1,0 1,0-1,0 1,1 0,-1-1,0 1,0 0,0-1,0 1,0-1,0 1,0-1,1 0,-1 0,0 1,0-1,0 0,0 0,0 0,0 0,0 1,0-1,1 0,-1 0,0 0,0 0,0 0,0-1,1 1,-1 0,1-1,-1 1,0-1,1 1,-1-1,1 1,-1-1,0 1,1-1,-1 1,0-1,0 1,1-1,-1 1,0 0,0 0,0-1,0 1,0 0,1 0,-1 0,0 0,0 0,0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1054 682,'2'0,"-4"0,2 0,0 0,0 0,0 0,0 0,0 0,0 0,0 0,0 0,0 0,0 0,0 0,0 0,0 0,0 0,0 0,0 0,0 0,0 1,0-1,0 1,0-1,0 1,0-1,0 1,0 0,0-1,0 1,1-1,-1 1,0-1,0 1,0-1,0 1,-1-1,1 1,0-1,0 0,1 0,-1 0,0 1,0-1,0 0,-1 0,1 0,0 0,0 0,0 0,0 0,0 0,0 0,0 0,0 0,0 0,0 0,1 0,-1 0,0-1,0 1,0 0,0-1,1 0,-1 1,0-1,1 1,-1-1,0 1,1-1,-1 1,1-1,-1 1,0-1,1 1,-1-1,1 1,-1 0,1-1,-1 1,0 0,1-1,-1 1,1 0,-1 0,0 0,0 0,1-1,-1 1,0 0,0 0,0 0,0 0,1 0,-1 0,0 0,0 0,1 1,-1-1,0 0,0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1068 669,'2'0,"-4"0,2 0,0 0,0 0,0 0,0 0,0 0,0 0,0 0,0 0,0 0,0 0,0 0,0 0,0 0,0 0,0 0,0 0,-1 0,0 0,0 0,0 0,0 0,-1 0,1 0,0 0,-1 0,1-1,0 1,0 0,0 0,0 0,0 0,1 0,-1 0,1 0,0 0,-1 0,1 0,0 0,-1 0,1 0,0 0,0 0,0 0,0 0,-1 0,1 0,0 0,0 0,0 0,0 0,0 0,0 0,0 0,0 0,3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1066 668,'2'0,"-4"0,2 0,0 0,0 0,0 0,0 0,0 0,0 0,0 0,0 0,0 0,0 0,0 0,0 0,0 0,0 0,0 0,0 0,0 0,0 0,0 0,0 0,0 1,0-1,0 0,0 1,0-1,0 0,1 1,-1-1,0 0,0 0,0 1,0-1,0 0,0 0,0 0,0 1,0-1,0 0,0 0,0 0,0 0,1 0,-1 0,0 0,0 0,0 0,0 0,0 0,1 0,-1 0,1 0,-1 0,0-1,0 1,1 0,-1-1,0 1,0 0,0 0,0 0,1-1,-1 1,0 0,0 0,0 0,0-1,0 1,0 0,0 0,0 0,1 0,-1 0,0 0,1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1055 704,'2'0,"-4"0,2 0,0 0,0 0,0 0,0 0,0 0,0 0,0 0,0 0,0 0,0 0,0 0,0 0,0 0,0 0,0 0,0 0,0 0,0 0,0 0,0 0,0 0,0 0,0 0,0 0,0 0,0 0,0 0,0 1,1-1,-1 0,0 1,0-1,0 0,0 1,0-1,0 0,0 1,1-1,-1 0,0 1,0-1,0 0,0 1,0-1,0 0,1 0,-1 0,0 0,0 0,0 0,0 0,1 1,-1-2,0 1,0 0,1 0,-1 0,1-1,-1 1,1-1,0 0,0 1,-1-1,1 0,-1 1,1-1,-1 1,1-1,-1 1,1-1,-1 1,0 0,1-1,-1 1,0 0,0 0,0 0,0-1,0 1,1 0,-1 0,0 0,0 0,0 0,0 0,0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1073 669,'2'0,"-4"0,2 0,0 0,0 0,0 0,1 0,-1 0,1 0,-1 0,1 0,-1 0,1 0,0 0,0 0,0 0,-1 0,1 0,0 0,-1 0,1 0,-1 0,1 0,-1 0,1 0,-1 0,0 0,0 0,0 0,1 0,-1 0,0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1077 669,'2'0,"-4"0,2 0,0 0,0 0,0 0,0 0,0 0,0 0,0 0,0 0,0 0,0 0,0 0,0 0,0 0,0 0,0 0,0 0,0 0,0 0,0 0,0 0,0 0,0 0,0 0,0 0,0 0,0 0,0-1,0 1,0 0,0 0,0 0,0 0,0 0,0 0,0 0,0 0,0 0,0 0,0 0,0 0,0 0,0 1,0 0,0 0,0 0,0 0,0 0,0 0,1 1,-1-1,0 0,0 0,0 1,0-1,0 1,-1-1,1 0,0 1,0-1,0 1,0-1,-1 1,1-1,0 0,0 1,0-1,0 0,-1 0,1 0,0-1,0 1,0-1,0 1,-1 0,1-1,0 0,0 1,0-1,0 0,0 0,0 0,0 1,0-1,0 0,0 0,0 0,0 0,0 0,0 0,0 0,0 0,0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911 655,'2'0,"-4"0,2 0,0 0,0 0,0 0,0 0,0 0,0-1,0 1,0 0,0 0,0 0,0 0,0 0,0 0,0 0,0 0,0 0,0 0,0 0,0 0,0 0,0 0,0 0,0 0,0 0,0 0,0 0,0 0,0 0,0 0,0 0,0 0,0 1,-1 0,1 0,0 1,0-1,0 0,0 1,0-1,0 0,-1 1,1-1,0 1,0-1,0 1,0-1,0 0,-1 1,1-1,0 1,0-1,0 0,0 1,0-1,0 0,0 0,-1 1,1-1,0 0,0 0,0-1,0 1,0 0,-1-1,1 1,0-1,0 0,0 1,0-1,0 0,0 0,0 0,0 1,0-1,0 0,0 0,0 0,0 0,0 0,1 0,1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988 694,'2'0,"-4"0,2 0,0 0,0 0,0 0,0 0,0 0,0 0,0 0,0 0,0 0,0 0,0 0,0 0,0 0,0 0,0 0,0 0,0 0,0 0,0 0,0 0,0 0,0 0,0 0,0 0,0 0,0 0,0 0,0 0,0 0,0 0,-1 1,1-1,0 0,0 0,0 0,0 0,0 0,0 0,0 1,0-1,0 0,0 0,0 1,0-1,0 0,0 0,0 1,0-1,0 0,0 1,0-1,0 0,0 0,0 1,0-1,0 0,0 0,0 0,0 1,0-1,0 0,0 0,0 0,0 0,0 0,0 1,0-1,0 0,0 0,0 0,0 0,0 0,0 0,0 0,1 0,-1 0,0 0,0 1,0-1,0 0,0 0,1 0,-1 0,0 0,0 0,0 0,0 0,0 0,0 0,1 0,-1 0,0 0,0 0,0 0,0 0,0 0,0 0,0 0,0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952 682,'2'0,"-4"0,2 0,0 0,0 0,0 0,0 0,0 0,0 0,0 0,0 0,0 0,0 0,0 0,0 0,0 0,0 0,0 0,0 0,0 0,-1 0,1 0,0 0,0 0,0 0,0 0,0 0,0 0,0 0,0 0,0 0,0 0,0 0,0 0,0 0,0 0,0 0,0 0,0 0,0 0,0 0,0 0,0 0,0 0,0 1,0-1,0 0,0 0,0 0,0 0,0 0,0 0,0 0,0 1,0-1,0 0,0 0,0 0,0 0,0 1,0-1,0 0,0 0,0 0,0 0,0 0,0 1,0-1,0 0,0 0,0 0,0 0,0 0,0 1,0-1,0 0,0 0,0 0,0 0,0 0,0 1,0-1,0 0,0 0,0 0,0 0,0 0,1 0,-1 0,0 1,0-1,0 0,0 0,0 0,0 0,0 0,0 0,1 0,-1 1,0-1,0 0,1 0,-1 0,0 0,0 0,0 0,0 0,0 0,0 0,0 0,0 0,0 0,0 0,0 0,0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1284 508,'2'0,"-4"0,2 0,0 0,0 0,0 0,0 0,0 0,0 0,0 0,0 0,0 0,0 0,0 0,0 1,-1-1,1 1,0 0,0-1,-1 1,1 0,0 0,-1 0,1 0,-1 0,1 0,0 0,-1 0,1 0,0 0,-1 0,1 1,0-1,0-1,-1 1,1 0,0-1,0 1,0-1,0 1,-1-1,1 1,0-1,0 1,0-1,0 1,0-1,-1 0,1 0,0 0,0 1,0-1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1272 535,'2'0,"-4"0,2 0,0 1,0-1,0 0,0 1,-1-1,1 1,0-1,0 1,0-1,0 1,0-1,0 0,0 0,-1 1,1-1,0 0,0 0,0 0,0 1,0-1,0 0,0 0,0 0,0 0,0 0,0 0,0 0,0 0,0 0,0-1,0 1,0-1,0 1,-1 0,1-1,0 0,0 1,0-1,0 1,0 0,0-1,0 1,1-1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422 350,'2'0,"-4"0,2 0,0 0,0 0,0 0,0 0,0 0,0 0,0 0,0 0,0 0,0 0,0 0,0 0,0 0,0 0,1 0,-1 0,0 0,1 1,-1-1,1 0,-1 0,1 0,0 0,-1 1,1-1,-1 0,1 0,0 0,-1 1,1-1,-1 0,1 0,-1 0,1 0,-1 1,0-1,1 0,-1 0,0 0,1 0,-1 0,0 0,0 0,1 0,-1 0,0 0,0 0,0 0,1 0,-1 0,0 0,0 0,0-1,0 1,0 0,0 0,0 0,0-1,0 1,0 0,0 0,0-1,0 1,0 0,0 0,0-1,0 1,-1 0,1 0,0-1,0 1,0 0,0 0,0 0,0 0,0 0,0 0,0 0,0 0,0 0,0 0,0 0,0 0,0 0,0 0,1 0,-1 1,0-1,0 0,0 0,0 1,0-1,0 0,0 0,1 0,-1 1,0-1,-1 0,1 1,0-1,0 0,0 0,0 1,-1-1,1 0,0 0,0 0,-1 1,1-1,0 0,0 0,-1 0,1 0,0 0,0 1,0-1,-1 0,1 0,0 0,0 0,0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366 381,'2'0,"-4"0,2 0,0 0,0 0,0 0,0 0,0 0,0-1,0 1,0 0,0 0,0 0,0 0,0 0,0-1,0 1,0 0,0 0,0 0,0-1,0 1,0 0,0 0,0 0,0 0,0 0,0 0,0 0,0 0,0-1,0 1,0 0,0 0,0 0,0 0,0 0,0 0,0 0,0 0,0 0,0 0,0 0,0 0,0 0,0 0,0 0,0 0,0 0,0 1,0 0,0-1,0 2,0-1,-1 0,1 1,0-1,0 1,0-1,0 1,-1-1,1 1,0 0,0 0,0-1,-1 1,1 1,0-2,0 0,0 1,-1-1,1 0,0 0,0 0,0 0,0 0,0 0,0 0,0-1,0 1,0 0,0-1,0 1,0 0,0-1,0 0,0 1,0-1,0 0,0 1,0-1,0 0,-1 0,1 0,0 0,0 1,0-1,0 0,0 0,0 0,0 0,0 0,0 0,0 0,0 0,0 0,0 0,2-1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380 403,'2'0,"-4"0,2 0,0 0,0 0,0 0,0 0,1 0,-1 0,0-1,0 1,0 0,0-1,0 1,0 0,0-1,0 1,0 0,0 0,-1-1,1 1,0 0,0 0,0 0,-1-1,1 1,0 0,0 0,-1 0,1 0,0 0,0 0,-1 0,1 0,0 0,-1 0,1 0,-1 0,1 0,0 0,-1 1,1-1,-1 0,1 1,-1-1,1 0,0 0,-1 1,1-1,0 0,0 1,-1-1,1 0,0 0,0 1,0-1,0 0,0 0,-1 1,1-1,0 0,0 0,0 1,0-1,0 0,0 0,0 0,0 0,0 0,0 1,0-1,0 0,0 0,0 0,0 0,0 0,0 0,0 1,0-1,0 0,0 0,0 0,1 0,-1 0,0 0,0 0,0 0,0 0,0 0,1 0,-1 1,0-1,0 0,0 0,0 0,1 0,-1 0,0 0,0 0,0 0,0 0,0 0,0 0,1 0,-1 0,0 0,0 0,0 0,0 0,1 0,-1 0,0-1,0 1,0 0,1 0,-1 0,0 0,0 0,0 0,1-1,-1 1,0 0,0 0,0 0,0-1,1 1,-1 0,0 0,0 0,0-1,1 1,-1 0,0 0,0-1,0 1,0 0,1 0,-1-1,0 1,0 0,0 0,0-1,1 1,-1 0,0-1,0 1,0 0,1-1,-1 1,0-1,0 1,0-1,1 1,-1-1,0 1,0-1,1 1,-1-1,0 0,0 1,1-1,-1 1,0-1,0 0,0 1,0-1,1 1,-1-1,0 1,0 0,0-1,0 1,0 0,0-1,0 1,0 0,0-1,0 1,0 0,0 0,0 0,0 0,0 0,0 0,1 0,-1-1,0 1,0 0,0 0,0 0,0 0,0 0,0 0,0 0,0 0,-1 1,1-1,0 1,0 0,-1 0,1 0,-1 0,1 0,0 0,-1 0,1 0,-1 0,1 0,0-1,0 1,0 0,-1 0,1-1,0 1,0 0,0 0,0 0,0-1,0 1,0-1,0 1,0-1,0 1,0-1,0 0,0 0,0 0,0 1,0-1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387 398,'2'0,"-4"0,2 0,0 0,0 0,0 0,0 0,0 0,0 0,0 0,1 0,-1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1,-1-1,1 0,0 0,0 0,0 1,0-1,0 0,0 1,0-1,0 0,0 1,-1-1,1 1,0-1,0 1,0-1,0 1,0-1,0 0,0 1,0-1,0 0,0 1,0-1,-1 0,1 1,0-1,0 0,0 0,0 1,0-1,0 0,0 0,0 0,0 0,0 0,0 1,1-1,-1 0,0 0,0 0,0 0,0 0,0 0,0 0,0 0,1 0,-1 0,0-1,1 1,-1 0,0 0,1-1,-1 1,0 0,0 0,1 0,-1-1,0 1,0 0,1-1,-1 1,0-1,0 1,0 0,1-1,-1 1,0-1,0 1,0 0,1-1,-1 1,0 0,0-1,0 1,0 0,0-1,0 1,1 0,-1-1,0 1,0 0,0 0,0-1,0 1,0 0,0 0,0 0,0 0,0 0,0 0,0-1,0 1,0 0,0 0,0 0,0 0,0 0,0 0,0 0,0 0,0 0,0 0,0 0,0 0,0 0,0 0,0 0,0 1,0-1,0 0,0 1,0-1,0 1,0 0,0-1,0 1,0-1,0 1,1-1,-1 1,0-1,0 1,0-1,0 1,0-1,0 0,0 1,1-1,-1 0,0 0,0 1,0-1,0 0,0 0,0 0,0 0,1 1,-1-1,0 0,0 0,0 0,0 0,1 0,-1 0,0 0,3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1116 675,'2'0,"-4"0,2 0,0 0,0 0,1 0,-1 0,0 0,0-1,0 1,0 0,0 0,0-1,1 1,-1 0,0-1,0 0,0 1,0-1,0 1,0-1,0 0,0 1,0-1,-1 1,1-1,0 1,0 0,0-1,-1 1,1 0,0 0,-1 0,1-1,-1 1,1 0,-1 0,0 0,0 0,0 1,0-1,0 0,0 1,0-1,0 1,0 0,1 0,-1-1,0 1,0 0,1-1,0 1,-1-1,1 1,0 0,-1-1,1 1,0-1,0 1,0-1,0 1,0-1,0 1,-1-1,1 1,0-1,0 1,0-1,0 0,0 0,0 1,0-1,0 0,0 0,0 0,1 0,-1 0,0 1,0-1,0 0,0 0,1 0,-1 0,0 0,1 0,-1 0,1 0,0 0,-1-1,1 1,0 0,0-1,0 1,0-1,0 1,0-1,0 0,-1 1,1-1,0 1,-1-1,1 1,-1-1,1 1,-1-1,1 1,-1 0,0-1,0 1,1 0,-1 0,0-1,0 1,0 0,0 0,0 0,0 0,0 0,0 0,0 0,1 0,-1 0,0 1,0-1,0 1,0-1,0 1,0 0,0-1,0 1,0 0,0 0,0-1,0 1,1 0,-1-1,0 1,1 0,-1-1,0 1,0-1,1 0,-1 1,0-1,1 0,-1 1,0-1,2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418 400,'2'0,"-5"0,3-1,0 1,0 0,0 0,0 0,0 0,0 0,0 0,0 0,0 0,0 0,0 0,0 0,0 0,0 0,0 0,0 0,0 0,0 0,0 0,0 1,0-1,0 1,0-1,0 1,-1 0,1 0,0 0,0 0,0 0,0 0,0 0,0-1,0 1,0 0,0-1,0 1,0 0,0-1,0 0,0 1,0-1,0 0,0 0,0 1,0-1,0 0,0 0,0 0,0 0,0 0,0 0,0 0,0 0,0 0,0 0,0-1,0 1,0-1,0 0,0 0,0 0,1 0,-1 0,0 0,1 0,-1 1,1-1,-1 0,1 0,-1 0,1 0,-1 1,1-1,-1 1,1-1,-1 1,1-1,-1 1,0 0,1 0,-1 0,0-1,0 1,1 0,-1 0,0 0,0 0,0 0,1 0,0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432 388,'2'0,"-4"0,2 0,0 0,0 0,0 0,0 0,0 0,0 0,0 0,0 0,0 0,0 0,0 0,0 0,0 0,0 0,0 0,0 0,0 0,0 0,0 0,0 0,0 0,0 0,0 0,0 0,0 0,0 0,0 0,0 0,0 0,0 0,0 0,0 0,0 0,0 0,0 0,0 0,0 0,0 0,0 0,0 0,0 0,-1 0,1 0,0 0,-1 0,0 0,0 0,0 0,-1 0,1 0,-1 0,1 0,-1 0,1 0,-1 0,1 0,-1 0,1 0,-1 0,1 0,0 0,0-1,0 1,1 0,-1 0,1 0,0 0,-1 0,1 0,0 0,0 0,0 0,-1 0,1 0,0 0,0 0,0 0,0 0,0 0,0 0,0 0,0 0,0 0,0 0,0 0,1 0,1-1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424 383,'2'0,"-4"0,3 0,-1 0,0 0,0 0,0 0,1 0,-1 0,0 0,1 0,-1 0,1 0,-1 0,1 1,-1-1,1 0,-1 1,0-1,1 0,-1 1,1-1,-1 1,0-1,0 0,1 0,-1 1,0-1,0 0,0 1,0-1,1 0,-1 0,0 1,0-1,0 0,0 1,-1-1,1 0,0 0,0 1,0-1,-1 0,1 1,-1-1,1 0,-1 0,1 1,-1-1,1 0,0 0,-1 1,1-1,0 0,-1 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429 418,'2'0,"-4"0,2-1,0 1,0 0,0 0,0 0,0 0,0 0,0 0,0 0,0 0,0 0,0 0,0 0,0 0,0 0,0 0,0 0,0 0,-1 0,1 1,0-1,0 0,0 1,0-1,0 0,0 1,0-1,0 1,0-1,0 0,0 1,0-1,0 0,0 1,0-1,0 0,0 0,0 0,1 1,-1-1,0 0,0 0,0 0,0 0,1 0,-1 0,1 0,-1-1,0 1,1 0,-1-1,1 1,-1-1,1 0,-1 1,1-1,-1 0,1 1,-1-1,0 1,0-1,1 1,-1 0,0-1,0 1,0 0,0 0,0 0,0 0,0 0,0-1,0 1,1 0,-1 0,0 0,0 0,0 0,0 1,0-1,0 0,0 1,0-1,0 1,0 0,1 0,-1-1,0 1,0-1,0 1,1-1,-1 1,0-1,0 0,0 1,0-1,1 0,-1 0,0 0,0 0,0 1,0-1,1 0,-1 0,0 0,1-1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458 399,'2'0,"-4"0,2 0,0 0,0 0,0 0,0 0,0 0,0 0,0 0,0 0,0 0,0 0,0 0,-1 1,1-1,-1 1,1 0,-1 0,1-1,-1 1,1 0,-1 0,0 0,1 0,-1 0,0-1,1 1,0 0,-1-1,1 0,0 1,-1-1,1 1,0-1,0 0,0 0,0 0,0 1,0-1,0 0,0 0,0 0,0 0,0 0,0 0,0 0,0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448 401,'2'0,"-4"0,2 0,0 0,0 0,0 0,0-1,0 1,0 0,0 0,0 0,0 0,0 0,0 0,0 0,0 0,0 0,0 0,1 1,-1-1,0 1,1-1,0 1,-1-1,1 1,-1 0,1 0,-1 0,1 0,-1 0,1-1,-1 1,1 0,-1 0,0-1,1 1,-1 0,0-1,0 0,0 1,1-1,-1 0,0 0,0 1,0-1,0 0,0 0,0 0,0 0,0 0,0 0,0 0,1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478 409,'2'0,"-4"0,2 0,1 0,-1 0,0-1,0 1,0 0,0 0,0-1,0 1,0 0,0-1,0 1,0 0,0 0,0-1,0 1,0 0,0 0,-1-1,1 1,0 0,0 0,-1 0,1 0,0 0,-1 0,1 0,0 0,-1 0,0 0,1 0,-1 0,1 1,-1-1,1 0,-1 1,1-1,0 1,-1-1,1 1,0-1,-1 1,1-1,0 0,0 1,0-1,0 0,0 1,0-1,0 0,0 1,0-1,0 0,0 0,0 1,1-1,-1 0,0 0,0 0,0 0,0 0,0 0,0 0,1 0,-1 0,0 0,0 0,1 0,-1 0,0 0,1-1,-1 1,0 0,1-1,-1 1,1-1,-1 0,1 1,-1-1,1 0,0 0,-1 0,1 0,-1-1,1 1,-1 0,0 0,1 0,-1 0,0 0,1 0,-1 0,0 1,0-1,1 0,-1 0,0 1,1-1,-1 1,0-1,0 1,1-1,-1 1,0 0,0 0,0-1,0 1,0 0,0 0,1 0,-1 0,0-1,0 1,0 0,0 0,0 1,0-1,0 1,-1 0,1-1,0 1,0 1,0-1,-1 0,1 0,0 1,0-1,-1 0,1 0,-1 1,1-1,0 0,-1 0,1 0,0 0,-1 0,1 0,0 0,0-1,0 1,0 0,0-1,0 0,0 1,0-1,0 0,0 0,0 0,0 1,0-1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486 405,'2'0,"-4"0,2 0,0 0,0-1,0 1,0 0,0 0,0 0,0 0,0 0,0 0,0 1,0-1,0 1,0-1,0 1,0 0,1-1,-1 1,0 0,0 0,0-1,0 1,0 0,0-1,0 1,0-1,0 1,0-1,0 0,0 0,0 1,1-1,-1 0,0 0,0 0,0 0,0 0,0 0,0 0,1-1,-1 1,1-1,0 0,0 0,-1 0,1 0,0 0,0 0,0 0,0 0,0 0,-1 0,1 0,0 1,-1-1,1 0,-1 1,1 0,-1-1,0 1,1 0,-1 0,0-1,0 1,0 0,0 0,0 0,0 0,0 0,0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519 401,'2'0,"-4"0,2 0,0 0,0 0,0 0,0 0,0 0,0 0,0 0,0 0,0 0,0 0,0 0,0 0,0 0,0 0,0 0,0 0,0 0,0 0,0 0,0 0,0 0,0 0,0 1,-1-1,1 1,0 0,0 0,0 0,0 0,0 0,0 1,0-1,0 0,0 0,-1 1,1-1,0 0,0 0,0 0,0 0,0-1,0 1,0-1,0 1,0-1,0 0,0 0,0 1,0-1,0 0,0 0,0 0,0 0,0 0,0 0,0 0,0 0,-1 0,1-1,0 0,1 0,-1 0,0 0,0 0,0 0,1 0,-1-1,1 1,-1 0,1 0,-1 0,1 0,0 0,-1 0,1 0,0 1,-1-1,1 1,-1-1,1 1,-1 0,1-1,-1 1,0 0,1 0,-1 0,0-1,0 1,1 0,-1 0,0 0,1 0,-1 0,1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530 389,'2'0,"-4"0,2 0,0 0,0 0,0 0,1 0,-1 0,0 0,-1 0,1 0,-1 0,-1 0,1 0,0 0,-1 0,1 0,-1 0,1 0,-1 0,1 0,0 0,0 0,0 0,0 0,0 0,0 0,1 0,-1 0,1 0,0 0,-1 0,1 0,0 0,0 0,0 0,0 0,0 0,0 0,0 0,2-1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1161 662,'2'0,"-4"0,2 0,0 0,0 0,-1 0,1 0,-1 0,0 0,1 0,-1 0,0 0,0 1,0-1,0 0,0 1,1-1,-1 0,1 0,-1 1,1-1,-1 0,1 1,0-1,0 0,0 1,1-1,-1 1,0-1,1 1,0 0,0 0,-1 0,1-1,0 1,0 0,0 0,0 0,0-1,0 1,-1 0,1-1,-1 1,0-1,1 1,-1 0,0-1,0 1,0-1,0 1,0-1,0 1,-1-1,1 1,-1-1,1 1,-1-1,0 0,1 1,-1-1,0 0,0 0,0 0,0 0,0 0,0 0,0 0,1 0,-1 0,0 0,0 0,1 0,-1-1,1 1,0 0,-1 0,1 0,0 0,0 0,-1-1,1 1,0 0,1-1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529 385,'2'0,"-4"0,2 0,0 0,0 0,0 0,0 0,0 0,0 0,1 0,-1 0,0 1,0-1,1 1,-1-1,0 0,1 1,-1-1,1 1,-1-1,1 1,-1-1,0 1,0-1,1 1,-1-1,0 0,0 1,0-1,0 0,0 0,0 0,0 1,0-1,0 0,0 0,-1 0,1 0,0 0,-1 1,1-1,0 0,0 0,-1 0,1 0,0 0,-1 0,1 0,0 0,0 0,-1 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522 428,'2'0,"-4"0,2 0,0 0,-1 1,1-1,0 0,0 1,0-1,0 1,0 0,0-1,0 1,0-1,0 0,0 1,0-1,0 0,0 1,0-1,0 0,0 0,1 0,-1 1,0-1,0 0,0 0,1 0,-1-1,1 1,0-1,0 1,0-1,0 0,0 0,0 0,-1 1,1-1,0 0,-1 0,1 0,-1 1,0-1,1 1,-1-1,0 1,0 0,0 0,0-1,0 1,1 0,-1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542 380,'2'0,"-4"0,2 0,0 0,0 0,0-1,0 1,0 0,0 0,0 0,0 0,0-1,1 1,-1 0,0 0,0 0,0 0,0-1,0 1,0 0,0 0,0 0,0 0,0 0,0 0,0 0,0-1,0 1,0 0,0 0,0 0,0 0,0 0,0 0,0 0,0 0,0 1,0 0,0 0,0 0,1 1,-1 0,0 0,0 0,0 1,0-1,0 1,0 0,0 1,0 0,0-1,0 0,0 0,0 1,0-1,-1 1,1-1,0-1,0 1,0-1,-1 1,1-1,0 0,0 0,0 0,-1 0,1 0,0-1,0 0,0 1,0-1,0 0,-1 0,1-1,0 1,0 0,0-1,0 0,0 0,0 1,0-1,0 0,0 0,0 0,0 0,0 0,2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369 376,'1'0,"-1"0,0 0,0 0,0 0,0 0,0 0,0-1,0 1,1 0,-1 0,0 0,0 0,0 0,0 0,0 0,0 0,0 0,0 0,1 0,-1 0,0 0,0 0,0-1,0 1,0 0,0 0,0 0,1 0,-1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370 373,'2'0,"-4"0,2 0,0 0,0 0,0 0,0 0,0 0,0 0,0 0,0 0,-1 0,1 0,0 0,0 0,0 0,0 0,0 0,0 0,0 0,1 0,-1 0,0 0,0 0,0 0,0 0,0 0,0-1,0 1,0 0,0 0,0 0,0 0,0 0,0 0,0 0,0 0,0 0,1 0,-1 0,0 0,0-1,0 1,0 0,0 0,0 0,0 0,0 0,0 0,0 0,0 0,0 0,0 0,0 0,0 0,0 0,0 0,0 0,0 0,0 0,0 0,0 0,0 0,0 0,0 0,0 0,0 0,0 0,0 0,0 0,0 0,0 0,0 0,0 0,0 0,0 0,0 0,0 1,0-1,0 0,0 1,-1-1,1 0,0 0,0 1,0-1,0 0,0 1,0-1,-1 0,1 1,0-1,0 1,0-1,0 0,0 1,-1-1,1 1,0-1,0 1,0-1,0 0,0 1,-1-1,1 0,0 1,0-1,0 1,0-1,0 1,-1-1,1 0,0 0,0 1,0-1,0 0,0 1,0-1,0 0,0 1,-1-1,1 0,0 1,0-1,0 0,0 0,0 1,0-1,0 0,0 0,-1 1,1-1,0 0,0 0,0 1,0-1,0 0,0 0,0 1,0-1,0 0,-1 0,1 0,0 1,0-1,0 0,0 0,0 0,0 1,0-1,0 0,0 1,-1-1,1 0,0 0,0 1,0-1,0 0,0 0,0 1,0-1,0 0,0 1,0-1,0 0,0 0,-1 1,1-1,0 0,0 0,0 1,0-1,0 0,0 0,0 1,0-1,0 0,0 0,0 1,0-1,0 0,0 1,0-1,0 0,0 1,0-1,0 0,0 1,0-1,0 0,-1 1,1-1,0 1,0-1,0 0,0 1,0-1,0 0,0 0,0 1,0-1,0 1,0-1,0 0,0 1,0-1,0 0,0 1,0-1,0 0,0 1,0-1,0 0,0 1,0-1,0 1,0-1,-1 0,1 1,0-1,0 1,0-1,0 0,0 1,0-1,0 0,0 0,0 1,0-1,0 0,0 0,0 1,0-1,0 0,0 0,0 1,0-1,0 0,0 0,0 1,0-1,0 0,0 0,0 1,0-1,0 0,0 0,0 0,0 1,0-1,0 0,0 1,1-1,-1 0,0 0,0 1,0-1,0 0,0 0,0 1,0-1,0 0,0 1,0-1,0 0,0 0,0 1,0-1,0 0,0 1,0-1,0 0,0 1,0-1,0 0,0 0,0 1,0-1,0 0,0 1,0-1,0 0,0 1,0-1,0 0,0 0,0 1,0-1,0 0,0 0,0 1,0-1,0 0,0 0,-1 1,1-1,0 0,0 0,0 1,0-1,0 0,0 0,0 1,0-1,0 0,0 0,0 0,0 1,0-1,0 0,0 0,0 1,0-1,0 0,0 0,0 0,0 0,0 0,0 0,0 0,0 1,0-1,0 0,0 0,0 0,0 0,0 0,0 0,0 0,0 0,0 0,0 0,0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139 367,'1'0,"0"0,1 0,0 0,1 1,0-1,0 0,0 0,1 0,0 0,1 0,-1 0,1 0,0 0,-1 0,0 0,0 0,-1 0,0 0,0 0,0 1,-1-1,0 0,0 0,-1 0,0 0,0 0,0 1,0-1,-1 0,1 0,-1 0,1 0,-1 0,0 0,0 1,1-1,-1 0,2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866 452,'2'0,"-4"0,2 0,0 0,0 0,0 0,0 0,0 0,0 0,0 0,0 0,0 0,0 0,0-1,0 1,1 0,-1 0,0 0,0 0,1 0,-1 0,0 0,1 0,-1 0,1 0,-1 0,1 0,-1 0,1 0,0 0,0 0,1 0,-1 0,1 0,-1 0,1 0,-1 1,1-1,0 0,1 1,-1-1,1 0,0 1,-1-1,1 0,-1 1,1-1,-1 0,0 1,0-1,-1 0,1 1,-1-1,1 0,-1 1,0-1,0 0,0 0,-1 0,1 1,-1-1,1 0,-1 0,1 0,-1 1,0-1,1 0,-1 0,0 0,0 0,0 0,0 0,1 0,-1 0,0 0,0 0,0 1,0-1,0 0,0 0,0 0,0 0,0 0,1 0,-1 0,0 0,0 0,0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891 445,'2'0,"-4"0,2 0,0 0,0 0,0 0,0 0,0 0,0 0,0 0,0 1,0-1,0 0,0 0,0 0,-1 0,1 0,-1 0,1 0,-1 0,0 0,0 0,1 0,-1 1,1-1,0 0,-1 0,1 0,-1 0,1 0,0 0,0 0,0 0,-1 0,1 0,0 0,0 0,0 0,0 0,0 0,-1 0,1 0,0 0,0 0,0 0,-1 1,1-1,0 0,0 0,-1 0,1 0,0 1,-1-1,1 0,0 0,-1 0,1 0,0 1,-1-1,1 0,0 0,-1 1,1-1,-1 0,1 0,-1 1,1-1,-1 0,1 0,-1 0,1 0,0 0,-1 0,1 0,0 0,0 0,-1 1,1-1,0 0,0 0,0 0,-1 0,1 0,0 0,0 0,0 0,-1-1,1 1,0 0,0 0,0 0,0 0,0 0,0 0,0 0,0 0,0 0,-1 0,1 0,0 0,0 0,0 0,0 0,0 0,0 0,0 0,0 0,0 0,0 0,0 0,0 0,0 0,0 0,0 0,0 0,0 0,0 0,0 0,0 0,0 0,0 0,0 0,-1 0,1 0,0 0,0 0,0 0,0 0,0 0,0 0,0 0,0 0,0 0,0 0,0 0,0 0,0 0,0 0,0 0,0 0,1 1,-1-1,1 1,0 0,0-1,0 1,-1 0,1-1,0 1,0 0,0-1,-1 1,1 0,0-1,-1 1,1-1,0 0,-1 1,1-1,-1 1,1-1,-1 0,1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851 434,'2'0,"-4"0,2 0,0 0,0 0,0 0,0 0,0 0,0 0,0 0,0 0,0 0,0 0,0 0,0 0,0 0,0 0,0 0,0 0,0 0,0 0,0 0,0 0,0 0,0 0,0 0,0 0,0 0,0 0,0 0,0 0,0 0,0 0,0 0,0-1,1 1,-1 0,0 0,0-1,1 1,-1-1,1 0,0 1,-1-1,1 0,0 0,0 0,0 0,0 0,0 0,0 0,0 0,0 0,0 0,1 0,-1 1,0-1,0 0,1 1,-1-1,0 1,1-1,-1 1,0-1,-1 1,1 0,0 0,-1 0,1 0,-1 0,1 0,0 0,-1 0,0 0,1 0,-1 0,1 1,-1-1,0 0,0 0,1 0,-1 0,0 0,1 0,-1 0,0 0,0 0,0 0,0 1,1-1,-1 0,0 0,0 0,0 0,0 0,0 0,0 0,0 0,0 0,0 0,0 0,0 0,0 0,0 0,0 0,0 0,0 0,1 0,-1 0,0-1,0 1,-1 0,1 0,0-1,0 1,-1-1,1 1,0-1,-1 1,1-1,0 1,-1-1,1 1,0 0,-1-1,1 1,0 0,0 0,-1-1,1 1,0 0,0 0,0 0,0 0,0 0,0-1,0 1,0 0,0 0,0 0,0 0,0 0,0 0,0 0,0 0,0 0,0 0,0 1,1-1,-1 0,0 0,1 1,-1-1,0 0,0 0,1 1,-1-1,0 1,1-1,-1 0,0 1,0-1,0 1,0-1,0 0,0 1,0-1,0 1,0-1,0 1,-1-1,1 1,0-1,-1 1,1-1,0 0,0 1,-1-1,1 0,0 0,0 1,-1-1,1 0,0 0,0 0,0 0,0 0,0 1,-1-1,1 0,0 0,0 0,0 0,0 0,0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919 406,'2'0,"-4"0,2 0,0 0,-1 0,1 0,0 0,0 0,0 0,0 0,0 0,0 0,0 0,0-1,1 1,-1 0,0 0,0-1,0 1,0 0,0-1,0 1,-1 0,1-1,0 1,0-1,-1 1,1 0,0-1,-1 1,1 0,0 0,-1-1,1 1,-1 0,1 0,-1 0,1 0,0 0,-1 0,1 0,0 0,-1 0,1 0,0 0,-1 0,1 0,-1 0,1 0,0 1,-1-1,1 0,0 0,0 0,-1 1,1-1,0 0,0 1,0-1,0 0,-1 1,1-1,0 0,0 1,0-1,0 0,0 1,0-1,0 0,0 1,0-1,0 0,0 0,0 1,0-1,0 0,0 0,0 1,0-1,1 0,-1 0,0 1,0-1,0 0,0 0,0 0,0 0,0 0,0 1,1-1,-1 0,0 0,0 0,0 0,0 0,0 0,1 0,-1 0,0-1,1 1,-1 0,0 0,0-1,1 1,-1-1,1 1,-1-1,1 1,0-1,-1 0,1 0,-1 0,1 1,0-1,-1 0,1 0,-1 0,1 0,-1 0,1 0,-1 0,1 0,-1 0,0 1,1-1,-1 0,0 0,1 0,-1 0,0 1,0-1,0 0,1 1,-1-1,0 1,0-1,0 1,0 0,0-1,0 1,0 0,0 0,0 0,0-1,0 1,0 0,0 0,0 0,0 0,0 0,0 0,0 0,0 0,0 0,0 0,0 0,0 1,0-1,-1 1,1 0,0-1,-1 1,1 0,0 1,-1-1,1 0,0 0,-1 0,1 0,0 0,0 0,0 0,0 0,-1 0,1 0,0 0,0-1,0 1,0 0,0-1,0 1,0-1,0 1,0-1,0 0,0 1,0-1,0 0,0 0,0 1,0-1,0 0,0 0,0 0,0 0,1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1172 680,'2'0,"-4"0,2 0,1 0,-1 0,1-1,-1 1,1 0,0 0,-1 0,1 0,-1-1,1 1,0 0,-1-1,0 1,1 0,-1-1,1 1,-1 0,0-1,0 1,1-1,-1 1,0 0,0 0,0-1,0 1,0 0,0 0,0 0,-1-1,1 1,0 0,0 0,0 0,-1 0,1 0,-1 1,1-1,-1 0,1 0,-1 1,1-1,-1 1,1-1,0 1,-1-1,1 1,0-1,0 1,0-1,0 1,0 0,0-1,0 1,0-1,1 1,-1-1,0 1,0-1,1 1,-1-1,0 0,1 0,-1 1,0-1,1 0,-1 0,0 0,1 0,-1 0,1-1,-1 1,1 0,0-1,-1 1,1 0,-1-1,1 1,-1-1,1 1,-1 0,0-1,1 1,-1 0,0 0,0-1,1 1,-1 0,0 0,0 0,0-1,1 1,-1 0,0 0,0 0,0 0,0 0,0 0,0 0,0 0,1 0,-1 0,0 1,1-1,-1 0,0 1,0-1,0 1,0-1,0 1,0-1,0 1,0-1,0 1,1-1,-1 0,0 0,0 1,0-1,0 0,0 0,0 0,0 0,0 0,0 0,0 0,0 0,0 0,0 0,0 0,1-1,-1 0,1 1,-1-1,1 1,-1-1,1 1,-1-1,1 1,-1-1,1 1,-1-1,0 1,1 0,-1 0,1 0,-1-1,0 1,1 0,-1 0,0 0,0 1,1-1,-1 0,0 0,1 0,-1 1,0-1,0 1,0-1,1 1,-1 0,0-1,0 1,0 0,0 0,0-1,0 1,0-1,0 1,0-1,0 1,0-1,1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929 395,'2'0,"-4"0,2 0,0-1,0 1,0 0,0 0,0 0,0 0,0 0,0 0,0 1,0-1,0 0,0 1,-1-1,1 1,0-1,0 1,0 0,0-1,0 1,0 0,0 0,0 0,0-1,0 1,0 0,0 0,0-1,0 1,0-1,1 1,-1-1,0 1,0-1,0 0,0 0,0 0,0 1,0-1,0 0,1 0,-1 0,0 0,0 0,0 0,1 0,-1 0,0-1,1 1,-1 0,0-1,1 1,-1-1,1 0,-1 1,1-1,-1 0,0 1,1-1,-1 1,0-1,0 0,1 1,-1-1,0 1,0-1,1 1,-1-1,0 1,0 0,0 0,0-1,0 1,0 0,0 0,0 0,0 0,0 0,0 0,0 0,0 0,0 0,1 0,-1 0,0 0,0 1,0-1,0 1,0-1,0 1,1 0,-1-1,0 1,0-1,1 1,-1 0,0-1,0 1,0-1,1 1,-1-1,0 0,0 1,0-1,1 0,-1 0,0 0,0 1,0-1,1 0,-1 0,0 0,1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965 405,'2'0,"-4"0,2-1,0 1,0 0,1-1,-1 1,0 0,0 0,0-1,0 1,0 0,0 0,-1-1,1 1,0 0,0-1,-1 1,1 0,0 0,-1 0,1 0,-1 0,0 0,1 0,-1 0,0 0,1 0,-1 0,0 1,1-1,-1 0,1 0,-1 1,1-1,-1 1,1-1,-1 1,1-1,0 1,-1-1,1 1,0-1,0 1,-1-1,1 1,0-1,0 0,0 1,0-1,0 0,0 1,0-1,0 0,0 1,0-1,0 0,1 0,-1 0,0 0,0 1,0-1,0 0,0 0,1 0,-1 0,0 0,0 0,1-1,-1 1,1 0,-1-1,1 1,-1-1,1 1,0-1,0 0,-1 0,1 0,0 0,-1 0,1 0,0 0,0 0,-1 0,1 0,-1 0,1 0,0 0,-1 0,1 0,-1 0,1 0,-1 0,0 0,1 0,-1 1,0-1,1 0,-1 0,0 1,0-1,0 1,0-1,0 1,0 0,0 0,0 0,1-1,-1 1,0 0,0 0,0 0,0 0,0 0,0 0,0 0,0 0,0 0,-1 1,1 0,0 0,-1 0,1 0,0 1,-1-1,1 0,-1 1,1-1,0 0,-1 1,1-1,0 0,-1 0,1 1,0-1,0 0,0 0,0 0,0-1,0 1,0-1,0 1,0-1,0 1,0-1,0 0,0 1,1-1,-1 0,0 0,0 0,0 0,2-1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977 398,'2'0,"-4"0,2 0,0-1,0 1,0 0,0 0,0 0,0 0,0 0,0 0,0 1,0-1,0 1,1-1,-1 1,0 0,0 0,0 0,0 0,1 0,-1 0,0 0,0 0,0 0,0 0,1-1,-1 1,0-1,0 1,0-1,0 0,0 0,0 0,0 0,1 1,-1-1,0-1,1 1,-1 0,1-1,0 0,-1 1,1-1,0 0,0 0,-1 0,1 0,0 0,-1 0,1 0,-1 1,1-1,-1 0,0 1,1-1,-1 1,0-1,0 1,0 0,1 0,-1-1,0 1,0 0,0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265 301,'-1'0,"1"0,0 0,0 0,0 0,-1 0,1 0,0 0,0 0,-1 0,1 0,0 0,0 0,0 0,0 0,-1 0,1 0,0 0,0 0,0 0,0 0,0 0,0 0,0 0,0 0,0 0,0 0,0 0,0 0,0 0,0 0,-1 0,1 0,0 0,0 0,0 0,0 0,0 0,0 0,0 0,0 0,0 0,0 0,0 0,0 0,0 0,0 0,0 0,0 0,0 0,0 0,0 0,0 0,0 0,0 0,0 0,0 0,0 0,0 0,1 0,-1 0,1 0,0 0,-1 0,1 0,-1 0,1 0,-1 0,1 0,0 0,-1 0,1 0,-1 0,1 0,-1 0,1 0,0 0,-1 1,1-1,-1 0,1 0,-1 0,1 0,-1 0,1 0,-1 0,1 0,-1 0,0 0,1 0,-1 0,1 0,-1 0,1 0,-1 0,1 0,-1 0,1 0,-1 0,0 0,1 0,-1 0,0 0,1 0,-1 0,0 0,1 0,-1 0,0 0,1 0,-1 0,0 0,1 0,-1 0,0 0,1 0,-1 0,1 0,-1 0,0 0,1 0,-1 0,0 0,0 0,1 0,-1 0,0 0,0 0,0 0,1 0,-1 0,0 0,0 0,1 0,-1 0,0 0,0 0,0 0,0 0,0 0,1 0,-1 0,0 0,0 0,0 0,0 0,0 0,0 0,0 0,0 0,0 0,0 0,0 0,0 0,0 0,0 0,0 0,1 0,-1 0,0 0,0 1,0-1,0 0,0 0,0 0,0 0,0 0,0 0,0 0,0-1,0 1,0 0,0 0,0 0,0 0,0 0,0-1,0 1,-1 0,1-1,0 1,0 0,0 0,-1-1,1 1,0 0,0 0,-1-1,1 1,0 0,0-1,0 1,-1 0,1 0,0 0,0 0,0-1,0 1,-1 0,1 0,0 0,0 0,0 0,0 0,0 0,0-1,0 1,0 0,0 0,0 0,0 0,0 0,0 0,0 0,0 0,0 0,0 0,0 0,0 0,0 0,0 0,0 0,0 0,0 1,0-1,0 0,1 0,-1 1,0-1,0 0,0 0,1 0,-1 1,0-1,0 0,1 0,-1 0,0 1,0-1,0 0,1 0,-1 0,0 1,0-1,0 0,1 0,-1 0,0 0,0 0,0 0,0 1,0-1,0 0,0 0,0 1,0-1,0 0,0 0,-1 1,1-1,0 1,-1-1,1 0,-1 1,1-1,-1 1,1-1,-1 0,1 1,0-1,-1 0,1 1,0-1,-1 0,1 0,0 0,0 0,0 1,0-1,-1 0,1 0,0 0,0 0,0 0,0 0,0 0,0 0,0 0,0 0,0 0,0 0,0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1007 404,'2'0,"-4"0,2 0,0 0,0 0,0 0,0 0,0 0,0 0,0 0,0 0,0-1,0 1,0 0,0 0,0 0,0 0,0 0,0 0,0 0,0 0,0 0,0 0,0 0,0 0,0 0,0 0,0 0,0 0,1 0,-1 0,1-1,-1 1,1 0,0-1,0 1,1-1,-1 0,0 1,1-1,0 0,0 1,1-1,0 0,-1 0,0 1,1-1,-2 0,1 1,-1 0,0-1,0 1,0 0,0 0,-1 0,1 0,-1-1,0 1,1 0,-1 0,0 0,1 0,-1 0,0 0,0 0,0 0,0 0,1 0,-1 0,0 0,0 0,0 0,0 0,0 0,0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999 404,'2'0,"-4"0,2 0,0 0,0 0,0 0,1 1,1-1,-1 1,0-1,0 1,1 0,-1 0,1 0,-1 1,1-1,-1 0,1 0,0 1,0-1,0 1,-1-1,0 0,0 0,0 0,0 0,0 0,1 0,-1 0,-1-1,0 0,1 1,-1-1,0 0,0 0,1 0,-1 0,0 1,0-1,1-1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1072 396,'2'0,"-4"0,2 0,0 0,0 0,0 0,0 0,0 0,0 0,0 0,0 0,0 0,1 0,-1 0,0-1,0 1,0 0,0 0,0 0,0 0,0 0,0-1,0 1,0 0,0 0,0 0,0-1,0 1,0 0,-1 0,1-1,0 1,-1 0,1 0,-1 0,1 0,0 0,-1 0,1 0,-1 0,1 0,-1 0,1 0,-1 0,1 0,0 0,0 0,-1 0,1 1,0-1,-1 0,1 0,0 1,0-1,-1 0,1 1,0-1,0 1,0-1,0 0,0 1,0-1,-1 0,1 1,0-1,0 0,0 1,0-1,0 0,0 1,1-1,-1 0,0 0,0 1,0-1,0 0,0 0,0 0,0 0,0 0,1 1,-1-1,0 0,0 0,0 0,0 0,1 0,-1 0,0-1,1 1,-1 0,1-1,-1 1,1-1,-1 1,1-1,0 0,-1 1,1-1,0 0,0 0,-1 0,1 0,0 0,-1 0,1 0,-1 0,1 0,-1 0,1 0,-1 0,0 0,1 0,-1 0,0 1,1-1,-1 0,0 0,0 1,0-1,1 1,-1-1,0 1,0-1,0 1,0-1,0 1,0 0,0 0,0 0,0-1,0 1,0 0,0 0,0 0,0 0,0 0,0 0,0 0,0 1,0 0,0 0,-1 0,1 0,0 0,-1 0,1 0,0 1,-1-1,1 0,-1 0,1 1,-1-1,1 0,0 0,-1 0,1-1,0 1,0 0,0-1,0 1,0-1,0 1,-1-1,1 1,0-1,1 0,-1 0,0 1,0-1,0 0,0 0,0 0,2 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1083 397,'2'0,"-4"-1,2 1,0 0,0 0,0 0,0 0,0 0,0 0,0 0,0-1,0 1,0 0,0 0,0 0,0 0,0-1,0 1,0 0,0 0,1 0,-1-1,0 1,0 0,0 0,1 0,-1 0,0 0,0 0,1 0,-1 0,0 0,1 0,-1 0,0 1,0-1,1 0,-1 1,0-1,0 1,0-1,1 1,-1-1,0 1,0-1,0 1,0 0,-1-1,1 1,0-1,0 1,0-1,0 1,0-1,-1 1,1-1,0 0,0 0,0 1,0-1,0 0,0 0,0 0,0 0,0 0,0 0,0 0,0 0,0 0,0 0,0-1,0 0,1 1,-1-1,0 0,1 1,0-1,-1 0,1 0,-1 0,1 1,0-1,-1 1,0-1,1 1,-1-1,1 1,-1-1,0 1,0 0,1-1,-1 1,0 0,0 0,0 0,0 0,0 0,0 0,0 0,0 0,0 0,0 1,0-1,0 1,0-1,-1 1,1 0,0-1,0 1,0 0,0-1,0 1,0 0,0-1,0 1,0-1,0 1,1-1,-1 1,0-1,1 0,-1 1,0-1,1 0,-1 0,2 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1119 397,'2'0,"-4"0,2 0,0 0,0 0,0-1,-1 1,1 0,0 0,-1 0,1 0,-1 0,0 0,1 1,-1-1,0 0,0 0,1 0,-1 1,0-1,1 0,-1 1,1-1,-1 1,1-1,-1 1,1-1,-1 1,1-1,0 1,-1-1,1 1,0-1,0 1,0-1,0 1,0-1,0 0,0 1,0-1,0 0,0 0,0 1,0-1,0 0,0 0,1 0,-1 0,0 0,0 0,0 0,1 0,-1 0,1 0,-1 0,1-1,0 1,-1-1,1 1,0-1,0 0,0 0,0 0,0 0,0 0,-1 0,1 0,0 0,0 0,-1 0,1 0,0-1,-1 1,1 0,0 0,-1 0,0 0,1 0,-1 0,0 1,1-1,-1 1,0-1,0 1,0-1,0 1,0 0,1 0,-1 0,0-1,0 1,0 0,0 0,0 0,0 0,0 0,0 0,0 0,-1 1,1-1,0 1,0 0,-1 0,1 0,-1 0,1 1,0-1,-1 0,1 0,-1 0,1 0,0 0,0 0,0 0,-1 0,1 0,0-1,0 1,0-1,0 1,0-1,0 1,0-1,0 0,1 0,-1 0,0 0,0 0,1 0,-1 0,0 0,1 0,0 0,-1-1,1 1,-1-1,1 1,-1-1,1 1,-1 0,1-1,-1 1,1-1,-1 1,0-1,1 1,-1 0,0 0,0-1,1 1,-1 0,0 0,0 0,0 0,0 0,0 0,0 0,0-1,0 1,0 0,0 0,0 0,0 0,0 0,0 0,0 1,0-1,0 0,0 1,0-1,0 1,0 0,0-1,0 1,0-1,0 1,0-1,0 1,0-1,0 1,0-1,0 0,0 0,0 0,0 1,1-1,-1 0,0 0,0 0,1 0,-1-1,1 1,0 0,-1-1,1 1,-1-1,1 1,0-1,-1 0,1 1,-1-1,0 1,1-1,-1 1,0 0,0 0,1-1,-1 1,0 0,0 0,0 0,0 0,0 0,0 0,0 0,0 0,0 1,0-1,0 1,-1 0,1 0,0 0,0 1,-1-1,1 1,0 0,-1 0,1 0,-1 0,1 0,0 0,-1 0,1-1,-1 1,1-1,0 0,-1 0,1 0,0 0,-1-1,1 1,0-1,-1 0,1 1,0-1,0 0,-1 0,1 0,0-1,-1 1,1 0,0-1,-1 1,1-1,0 0,0 1,0-1,0 0,0 0,1 1,-1-1,1 0,-1 0,1 0,0 0,0 0,1 0,-1 1,0-1,1 1,-1-1,0 0,1 1,-1 0,1-1,-1 1,0 0,0 0,0 0,0-1,0 1,0 0,-1 0,1 0,-1 0,0 0,1 1,-1-1,0 0,0 0,1 0,-1 0,0 0,0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1072 456,'2'0,"-4"-1,2 1,0 0,0 0,0-1,0 1,0 0,0 0,0 0,0-1,0 1,-1 0,1 0,0 0,0 0,-1 0,0 1,1-1,-1 0,1 0,-1 1,1-1,-1 0,1 1,-1-1,1 1,0-1,-1 1,1-1,0 1,0-1,0 0,-1 1,1-1,0 0,0 1,0-1,0 0,0 1,0-1,0 0,0 0,0 0,0 1,0-1,1 0,-1 0,0 0,0 0,0 0,1 0,-1 0,0 0,1 0,-1 0,1 0,0-1,-1 1,1-1,0 0,0 1,-1-1,1 0,0 0,0 0,0 0,-1 0,1 0,0 0,-1 0,1 0,0 0,-1-1,1 1,-1 0,1 0,-1 0,1-1,-1 1,0 0,1 0,-1 0,0 0,0 1,1-1,-1 0,0 1,0 0,0-1,0 1,0 0,0 0,0-1,0 1,0 0,0 0,0 0,0 0,0 0,0 0,0 1,0-1,0 1,-1 0,1 0,0 0,-1 1,1-1,0 0,-1 1,1 0,-1 0,1-1,-1 1,1-1,-1 1,1-1,-1 1,1-1,0 1,-1-1,1 0,0 0,0 0,0 0,-1 0,1-1,0 1,0-1,0 1,0-1,0 0,0 0,0 1,0-1,0 0,0 0,0 0,0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1214 671,'2'0,"-4"0,2 0,0 0,0 0,0 1,0-1,0 1,0 0,-1 0,1 0,0 1,0-1,-1 0,1 0,0 0,0 0,0 0,0 1,0-2,0 1,0 0,0 0,1-1,-1 0,0 1,0-1,0 0,0 0,0 1,1-1,-1 0,0 0,0 0,1 0,-1 0,0 0,1 0,-1 0,1 0,-1 0,1-1,-1 1,1 0,-1-1,1 0,0 0,-1 0,1 0,0 0,-1 0,1 0,-1-1,1 1,-1 0,1-1,-1 1,0-1,0 1,1-1,-1 0,0 1,0-1,0 0,0 1,0-1,0 1,-1-1,1 1,0 0,0-1,0 1,0 0,-1 1,1-1,0 0,0 1,-1-1,1 1,-1 0,1-1,-1 1,1 0,-1 0,1 0,-1-1,1 1,-1 0,1 0,0 0,-1 1,1-1,-1 0,1 1,-1-1,1 1,0 0,0-1,0 1,0 1,0-1,0 0,0 0,1-1,-1 1,0 0,1-1,-1 1,0 0,1-1,-1 1,1-1,-1 1,0-1,1 0,-1 0,0 1,1-1,-1 0,0 0,1 0,-1 0,0 1,0-1,0 0,1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1084 460,'2'0,"-4"0,2 0,0 0,0 0,0 0,0 0,0 0,0 0,0 0,0 0,1 0,-1 1,0-1,-1 1,1-1,0 1,0 0,0 0,0-1,0 1,0-1,-1 1,1-1,0 1,0-1,0 0,0 1,0-1,0 0,0 0,0 0,0 0,0 0,0 0,0 0,0 0,0 0,0-1,0 1,0-1,1 0,-1 0,0 0,1 0,0 0,-1 0,1 0,0 1,-1-1,1 0,0 0,-1 1,1-1,-1 1,1 0,-1-1,1 1,-1 0,0 0,1 0,-1-1,0 1,1 0,-1 0,0 0,1 1,0-1,-1 0,1 0,-1 0,2 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1117 462,'2'0,"-4"0,2 0,0 0,0-1,0 1,0 0,0 0,-1 0,1 0,0-1,-1 1,1 0,-1 0,1 0,-1 0,0 0,1 0,-1 1,0-1,1 0,-1 1,0-1,1 0,-1 1,0-1,1 1,-1-1,1 1,0 0,-1-1,1 1,0-1,-1 1,1 0,0-1,0 1,0-1,0 1,0-1,0 1,0-1,0 0,0 0,0 1,0-1,0 0,0 0,0 0,0 1,0-1,0 0,1 0,-1-1,0 1,1 0,-1 0,1-1,-1 1,1-1,0 0,0 0,0 0,-1 0,1 0,0 0,0 0,0 0,-1 0,1-1,0 1,-1 0,1-1,0 1,-1 0,1 0,-1-1,1 1,0 0,-1 0,1-1,-1 1,0 1,1-1,-1 0,0 1,0-1,1 1,-1-1,0 1,0 0,0 0,0 0,0-1,0 1,0 0,0 0,0 0,0 0,0 0,0 1,0-1,0 1,0 0,-1 0,1 1,-1-1,1 0,-1 1,1-1,0 1,-1-1,1 1,-1-1,1 1,-1-1,1 0,-1 1,1-1,-1 0,1 0,0 0,-1 0,1 0,0-1,0 1,0-1,0 0,0 1,0-1,0 0,0 0,0 0,0 0,0 0,0 0,0 0,0 0,0 0,1-1,-1 1,1-1,-1 0,1 1,0-1,-1 0,1 0,0 0,0 0,0 0,0 0,-1 0,1 1,0-1,-1 0,0 1,1-1,-1 1,1 0,-1-1,0 1,0 0,1-1,-1 1,0 0,0 0,0 0,0 0,0 0,0 0,0 0,0 0,0 0,0 0,0 1,0 0,0 0,-1 0,1 0,-1 0,1 0,-1 0,1 0,0 0,-1 0,1 0,0 0,0 0,-1 0,1-1,0 1,0-1,0 1,0-1,0 0,0 0,0 1,0-1,0 0,1 0,-1 0,0 0,0 0,1 0,-1 0,1-1,0 1,-1 0,1-1,0 0,-1 0,1 0,0 0,0 0,-1 0,1 0,0 0,-1 0,1 0,-1 0,0 0,1-1,-1 2,0-1,0 0,0 0,0 1,-1-1,1 0,0 1,0-1,-1 1,1-1,-1 1,1-1,0 1,-1 0,1 0,-1 0,1 0,0 0,-1 0,1 0,-1 0,1 0,-1 0,1 1,0-1,-1 0,1 1,0-1,0 1,0-1,0 1,0-1,0 1,0-1,1 1,-1-1,0 1,1-1,-1 1,1-1,0 0,-1 0,1 1,-1-1,1 0,-1 0,1 0,0 0,-1 0,1 0,-1 0,1 0,-1 0,1-1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415 656,'2'0,"-4"0,2-1,1 1,-1 0,0 0,0 0,0 0,0-1,0 1,0 0,1 0,-1 0,0 0,0-1,0 1,0 0,0 0,0 0,0 0,0 0,0-1,1 1,-1 0,0 0,0 0,0 0,0 0,0 0,0 0,0 0,0 0,0 0,-1-1,1 1,0 0,0 0,0 0,0 0,-1 1,1-1,-1 0,1 0,-1 1,1-1,-1 1,1-1,-1 1,1-1,0 1,-1-1,1 1,-1 0,1 0,-1 0,1 0,0 0,0 1,-1-1,1 0,0 0,0 0,0 1,0-1,0 0,0 1,0-1,0 0,0 1,0-1,1 1,-1-1,0 1,0-1,0 0,1 1,-1-1,0 1,0-1,1 1,-1-1,0 0,0 1,1-1,-1 0,0 0,1 1,-1-1,0 0,0 1,1-1,-1 0,0 0,1 0,-1 0,0 0,0 0,0 0,1-1,-1 1,0 0,0-1,0 1,0 0,0-1,0 0,0 1,0-1,0 1,-1-1,1 0,0 0,0 1,0-1,0 0,-1 0,1 0,0 0,0 0,-1 0,1 1,0-2,-1 1,1 0,-1 0,1 0,-1-2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435 654,'2'0,"-4"0,2 0,0 0,0 0,0 0,0 0,0 0,0 0,0 0,0 0,0 0,0 0,0 0,0 0,-1 0,1 0,-1 1,0-1,0 0,0 1,1-1,-1 0,1 1,-1-1,1 1,-1-1,1 1,-1-1,1 1,-1 0,1 0,0 0,-1 0,1 0,0 0,-1 0,1 1,0 0,0-1,0 1,0-1,0 0,0 0,0 0,0 1,1-1,-1 0,0 0,1 0,-1 0,0 0,0 1,1-1,-1 0,1 0,-1 0,0 0,1 1,-1-1,0 0,1 0,-1 0,0 0,1 0,-1 0,0-1,1 1,-1 0,0 0,1 0,-1-1,0 1,1-1,-1 1,0 0,0-1,0 1,1-1,-1 1,0-1,0 1,0-1,0 0,1 1,-1-1,0 0,0 1,0-1,0 1,0-1,0 0,0 1,0-1,1 0,-1 1,0-1,0 0,0 1,0-1,0 0,0 1,0-1,0 0,0 1,0-1,0 0,0 0,0 1,0-1,0 1,0-1,0 0,0 0,0 1,0-1,0 0,0 0,0 0,0 1,0-1,0 0,0 0,-1 0,1 1,0-1,0 0,-1 0,1 0,0 0,-1 0,1 0,0 0,0 0,0 0,-1 1,1-1,0 0,0 0,0-1,0 1,-1 0,1 0,0 0,0 0,0 0,0 0,-1-1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467 677,'2'0,"-4"0,2 0,0 0,1 0,-1 0,0 0,0 1,1-1,-1 0,0 0,1 0,0 0,0 0,-1-1,1 1,0 0,-1 0,1 0,0-1,-1 1,1-1,-1 1,1 0,-1-1,1 1,-1-1,0 1,0-1,0 0,0 1,0-1,0 1,0-1,0 1,-1-1,1 1,-1-1,1 1,-1 0,1 0,-1-1,0 1,1 0,-1 0,1 0,0 0,-1 0,0 0,1 1,-1-1,1 0,-1 1,1-1,-1 1,1-1,-1 1,1 0,0 0,-1 0,1 1,0-1,-1 0,1 1,0-1,0 0,0 1,0 0,0 0,1-1,-1 1,0 0,1-1,-1 1,0-1,1 1,-1-1,0 1,0-1,1 0,-1 1,0-1,0 0,0 0,0-1,0 1,0 0,0-1,0 1,0-1,0 1,0-1,0 0,0 0,0 1,-1-1,1 0,0 0,0 0,0 1,-1-1,1 0,0 0,0 0,-1-1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484 693,'2'0,"-5"0,2 0,0 0,0 0,0 0,-1 0,1 0,0 0,-1 0,1 0,0 0,-1 0,1 0,0 0,1 0,-1 0,0 0,1 0,-1 0,1 0,0 0,-1 1,1-1,0 0,0 0,-1 0,1 0,0 0,0 0,0 0,0 0,0 0,0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497 687,'2'0,"-4"0,2 0,0 0,0 0,0 1,-1-1,1 1,-1 0,0-1,1 1,-1 0,0 0,1 0,-1 0,1 0,0 0,-1 0,1 0,0 0,0 0,1 0,-1 0,0-1,0 1,1 0,-1-1,1 1,0 0,-1-1,1 0,0 0,1 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504 700,'2'0,"-4"0,2 0,0 0,-1 0,1-1,0 1,0 0,0-1,0 1,0 0,0-1,0 1,0 0,0-1,0 1,0 0,1-1,-1 1,0 0,0 0,0-1,0 1,1 0,-1 0,0 0,0 0,1-1,-1 1,0 0,1 1,-1-1,0 0,1 0,-1 0,0 1,1-1,-1 1,0 0,0-1,0 1,1-1,-1 1,0 0,-1 0,1-1,0 1,0 0,0-1,0 1,0-1,-1 1,1-1,0 0,0 1,0-1,0 0,0 0,0 0,0 0,0 0,0 0,0 0,0 0,0 0,0 0,0 0,0 0,0-1,0 1,1-1,-1 0,1 0,-1 0,1 1,-1-1,1 0,-1 1,1-1,-1 1,0-1,1 1,-1-1,0 1,1 0,-1-1,0 1,0 0,0 0,0 0,0 0,0 0,0 0,0 0,0 0,0 0,0 0,0 0,0 0,0 0,0 1,0-1,0 1,-1 0,1 0,0-1,0 1,0-1,0 1,0 0,0-1,0 1,0-1,0 1,1-1,-1 0,0 1,1-1,-1 0,1 1,-1-1,1 0,-1 0,3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531 701,'2'0,"-4"0,2 0,0 0,0 0,0-1,0 1,0 0,0 0,0 0,0 0,0 1,0-1,0 0,1 1,-1 0,0-1,0 1,0 0,-1 0,1 0,0 0,-1 0,1 0,-1 0,1 0,-1 0,1 0,-1-1,1 1,0-1,-1 1,1-1,0 0,0 0,0 1,0-1,0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543 693,'2'0,"-4"0,2 0,0 0,0-1,0 1,0 0,0 0,0 0,0 0,0 0,0 0,-1 0,1 0,0 0,0 0,0 0,0 0,0 0,0 0,0 0,1 1,-1-1,0 1,0 0,0 0,0-1,1 1,-1-1,0 1,0-1,1 0,-1 1,0-1,0 0,1 0,-1 0,0 1,0-1,1-1,-1 1,1 0,0 0,-1 0,1-1,-1 1,1-1,-1 1,0-1,1 1,-1-1,0 1,0 0,0-1,0 1,1 0,-1 0,0 0,0-1,0 1,0 0,0 0,0 0,0 0,0 1,0-1,0 1,0 0,0 0,0 1,0 0,0 0,0 0,0 1,0 2,0-3,0 0,0 1,0-2,-1 1,1 0,0-1,-1 0,1 0,-1 0,1 0,-1 0,0-1,1 1,-1-1,0 0,0 1,0-1,0 0,0 0,0 0,1-1,-1 1,0 0,1-1,-1 1,1-1,0 0,-1 0,1 0,1 0,-1 0,0 0,1 0,0 0,0 0,0 0,0 0,1 0,-1-1,0 1,0 0,0 0,0 0,3-3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980 601,'2'0,"-4"0,2 0,-1 0,1-1,-1 1,1 0,-1 0,1 0,-1 0,1 0,-1 0,1 0,-1-1,1 1,-1 0,1 0,0 0,-1 0,1 0,-1 0,1 0,0 0,0 0,0 0,0 0,0 0,0 0,0 0,0 0,0 0,0 0,0 0,0 0,0-1,1 1,0 0,0 0,-1 0,1 0,0 0,0 0,-1 0,1 0,0 0,-1 0,1 0,0 0,-1 0,0 0,1 1,-1-1,0 0,1 0,-1 0,0 0,0 0,0 0,0 0,0 0,1 0,-1 0,0 0,0 0,-1 0,1 0,-1 0,0 0,0 0,0 0,0 0,0 0,0 0,1 0,-1 0,0 0,0 0,1 0,-1 0,0 0,1 0,-1 0,1 0,0 0,-1 0,1 0,0 0,0 0,-1-1,1 1,0 0,0 0,0 0,0 0,-1 0,1 0,0 0,0 0,1-1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567 681,'2'0,"-4"0,2 0,0 0,0 0,0 0,0 0,0 0,1 1,-1 0,0 0,0 0,1 0,-1 0,1 0,-1 0,0 0,1 1,-1-1,0 0,0 1,0-1,0 1,0-1,0 1,-1-1,1 0,0 1,-1-1,1 0,-1 1,1-1,-1 0,0 0,1 0,-1-1,1 1,-1-1,1 0,0 1,0-1,-1 0,1 0,0 0,0 0,-1 0,1 0,0 0,0 0,0 0,0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603 707,'2'0,"-4"0,2 0,1 0,-1 0,0-1,0 1,0 0,0-1,1 1,-1 0,0-1,0 1,0-1,0 0,0 1,-1-1,1 1,0-1,0 1,-1 0,1-1,-1 1,1 0,-1 0,0-1,1 1,-1 0,1 0,-1 0,1 0,-1 1,1-1,-1 0,1 0,-1 1,1-1,-1 1,1-1,-1 1,1-1,-1 1,1-1,0 1,0 0,-1 0,1-1,0 1,0 0,0-1,0 1,0-1,0 1,0-1,0 1,0-1,0 0,0 0,0 1,0-1,0 0,0 0,0 0,0 0,1 1,-1-1,0 0,0 0,0 0,0 0,1 0,-1-1,1 1,0 0,0-1,-1 0,1 1,1-2,-1 1,0 0,0 0,0-1,0 1,0 0,0 0,0-1,0 1,0 0,0 0,0-1,0 1,0 0,0-1,-1 1,1 0,-1 0,1 0,-1 0,1 0,-1 1,0-1,0 1,0 0,0-1,0 1,0 0,0 0,0-1,1 1,-1 0,0 0,0 0,0 0,0 0,0 0,0 0,-1 0,1 1,0 0,-1 0,1 0,-1 0,1 1,-1-1,0 1,1-1,-1 1,0-1,1 1,-1-1,1 1,-1-1,1 0,-1 0,1 0,-1 0,1 0,0 0,0 0,0-1,0 1,0-1,0 1,0-1,0 1,0-1,1 0,-1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616 708,'2'0,"-4"0,2 0,0 0,0 0,0 0,0 0,0 0,0 0,0 0,0 0,0-1,0 1,0 0,0 0,0 0,0-1,0 1,0 0,0-1,0 1,0 0,0-1,1 1,-1 0,0 0,0-1,1 1,-1 0,0 0,0 0,1-1,-1 1,0 0,0 0,1 0,-1 0,0 0,0 0,1 0,-1 0,0 1,0-1,0 1,1-1,-1 1,0 0,-1 0,1-1,0 1,0 1,0-2,-1 1,1 0,0 0,0-1,-1 1,1 0,0-1,0 1,0-1,-1 0,1 0,0 1,0-1,0 0,0 0,0 0,0 0,0 0,0 0,0 0,0 0,0 0,0-1,0 1,1-1,-1 0,1 0,-1 0,1 0,0 0,-1 0,1 0,0 0,-1 0,1 1,-1-1,1 0,-1 1,1-1,-1 1,0-1,1 1,-1 0,0-1,0 1,0 0,0 0,1 0,-1 0,0 0,0 0,0 0,0 0,0 0,0 0,-1 1,1 0,0-1,-1 1,1 0,0 0,0 0,-1 0,1 0,0 0,0 0,0 0,0 0,0-1,0 1,1-1,-1 1,1 0,-1-1,1 1,0-1,0 1,-1-1,1 0,0 0,-1 1,1-1,0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658 705,'2'0,"-4"0,2 0,0-1,0 1,0 0,0-1,0 1,0 0,0-1,0 1,0 0,0 0,0-1,-1 1,1 0,0 0,0 0,0-1,-1 1,1 0,0 0,-1 0,1 0,-1 0,0 0,1 0,-1 1,0-1,1 0,-1 1,0-1,1 1,-1-1,1 1,-1 0,1 0,-1-1,1 1,-1 0,1 0,0 0,0-1,0 1,0 0,0-1,0 1,0-1,0 0,0 1,0-1,0 0,0 0,0 0,1 1,-1-1,0 0,0 0,1 0,-1 0,1 0,-1-1,1 1,-1 0,1-1,0 0,0 1,0-1,-1 0,1 0,0-1,0 1,0 0,-1 0,1-1,0 1,-1 0,1-1,0 1,-1-1,1 1,-1-1,1 1,-1 0,1-1,-1 1,1-1,-1 1,0 0,1 0,-1 0,0 0,0 1,1-1,-1 1,0-1,0 1,0 0,0 0,0-1,0 1,0 0,0 0,0 0,0 0,0 0,0 0,0 1,0 0,0 1,0-1,0 0,-1 1,1 0,0 0,-1 0,1 0,-1 0,1 0,0 0,-1 0,1-1,0 1,-1-1,1 1,0-1,-1 0,1 0,0 1,-1-1,1-1,0 1,0 0,0-1,0 1,0-1,0 0,0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678 690,'2'0,"-4"0,2 0,0 0,0 0,0 0,0 0,0 0,0 0,0 0,0 0,0 0,0 0,0 0,0 0,0 0,0 0,0 0,0 0,0 0,0 0,0 0,-1 0,1 0,0 0,0 1,0-1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676 693,'2'0,"-4"0,2 0,0 0,0 0,0 0,0 0,0 0,0 0,0 0,0 0,0 0,0 0,0 0,0 0,0 0,0 0,0 0,0 1,0-1,0 1,-1 0,1 0,0 0,0 0,0 0,0 0,0 0,0 0,0 0,0-1,0 1,0 0,0-1,0 0,0 1,1-1,-1 0,0 0,0 0,1 1,-1-2,1 1,0 0,0 0,0-1,-1 1,1-1,0 0,0 1,0-1,0 0,-1 1,1-1,-1 0,0 1,0 0,1-1,-1 1,0 0,0 0,0-1,0 1,1 0,-1 0,0 0,0 0,0 0,0 0,0 0,-1 1,1-1,0 1,-1 1,1-1,0 0,-1 0,1 1,-1 0,1-1,0 2,-1-1,1 0,-1 0,1 0,-1 0,0 0,1 0,-1 0,1 0,-1 0,0-1,1 1,-1-1,0 0,0 0,0 0,0 0,1 0,-1 0,0-1,0 0,0 0,1 0,-1 0,0 0,1-1,-1 0,0 0,1 0,-1 0,1 0,0-1,0 1,0-1,0 1,1 0,0-1,0 1,1-1,-1 0,2 0,-1 1,1 0,-1-1,1 1,0 0,0 0,0 0,0 0,0 0,0 1,-1-1,1 1,-1 0,-1 0,1-1,-1 1,0 0,3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1151 404,'2'0,"-4"0,2 0,0 0,0 0,0 0,0 0,0 0,1 0,-1 0,1 0,0 1,0-1,0 0,0 0,1 0,-1 0,0 1,1-1,0 0,0 1,0-1,-1 0,1 0,-1 0,1 1,0-1,-1 0,1 0,-1 0,0 0,0 0,0 0,-1 1,1-1,-1 0,0 0,0 0,1 0,-1 0,0 0,0 0,0 0,0 0,1 0,-1 0,0 0,0 0,0 0,0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1177 403,'2'0,"-4"0,2 0,0 0,0 0,0 0,0 0,0 0,0-1,0 1,0 0,0 0,0 0,0 0,0 0,0 0,0 0,0 0,0 0,0 0,-1 0,1 0,-1 1,0-1,1 0,-1 0,0 0,0 0,1 0,-1 0,0 1,1-1,-1 0,0 0,1 0,-1 0,1 0,0 0,-1 0,1 0,0 0,0 1,-1-1,1 0,0 0,0 0,-1 0,1 0,0 0,0 0,-1 0,1 0,0 0,0 0,-1 0,1 1,0-1,0 0,-1 0,1 0,0 0,-1 0,1 0,0 0,0 0,-1 0,1 0,0 0,-1 0,1 0,0 0,0 0,-1 0,1 0,0 1,0-1,0 0,0 0,0 0,-1 0,1 0,0 0,0 0,0 0,0-1,0 1,0 0,0 0,0 0,-1 0,1 1,0-1,0 0,0 0,0 0,0 0,0 0,0 0,0 0,0 0,0 0,0 0,0 0,0 0,0 0,0 0,0 0,0 0,0 0,0 0,0 0,0 0,0 0,0 0,0 0,0 0,0 0,0 0,0 0,0 0,0 0,0 0,0 0,0 0,0 0,0 0,0 0,0 0,-1 0,1 0,0 0,0 0,0 0,1 0,-1 0,0 1,1-1,-1 0,1 1,-1-1,1 1,0 0,-1-1,1 1,-1-1,1 1,0-1,-1 1,1-1,0 1,-1-1,0 0,1 1,-1-1,0 0,1 0,-1 0,0 1,0-1,2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706 488,'2'0,"-4"0,2 0,1 0,-1 0,0 1,1-1,-1 0,0 0,1 0,-1 0,1 1,-1-1,1 0,0 0,-1 0,1 0,-1 0,1 0,-1 0,1 0,0 0,-1 0,1 0,-1 0,1 0,0 0,-1 0,1 0,0 0,-1 0,1 0,0 0,0 0,-1 0,1 0,0 0,0 0,0 0,0 0,0 0,0 0,1 0,-1 0,-1 0,1 0,0 0,0 0,0 1,-1-1,1 0,-1 0,1 1,0-1,-1 0,1 1,-1-1,1 0,-1 0,1 1,-1-1,1 0,-1 0,0 0,0 0,1 1,-1-1,0 0,1 0,-1 0,0 0,1 0,-1 0,1 0,0-1,0 1,-1 0,1 0,0 0,-1 0,1-1,0 1,0 0,0 0,1-1,-1 1,0 0,0 0,0 0,0-1,0 1,0 0,-1 0,1 0,0 0,0 0,0 0,0 1,0-1,0 0,0 0,1 1,-1-1,0 0,0 1,0-1,1 0,-1 1,0-1,0 0,0 0,0 1,0-1,0 0,0 1,-1-1,1 0,0 0,0 0,0 0,0 0,0 1,0-1,0 0,0 0,0 0,0 0,0 0,0 0,0 0,0 0,0 0,0 0,0 0,-1 0,1 0,-1 0,0 0,1 0,-1 0,0 0,1 0,-1 0,0 0,0 0,1 0,-1 0,0 0,0 0,1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102 251,'2'0,"-4"0,2 0,0 0,0 0,0 0,0 0,0 0,0 0,0 0,0-1,0 1,0 0,0 0,0 0,0 0,0 0,0 0,0 0,0 0,0 0,0 0,0 0,0 0,0 0,0 0,0 0,0 0,0 0,0 0,0 0,0 0,0 0,0 0,0 0,0 0,0 1,0-1,0 1,0-1,1 1,-1-1,0 1,0 0,0 0,0-1,0 1,0 0,0 0,0 0,0 0,0-1,0 1,0 0,0-1,0 1,0-1,0 1,0-1,0 1,0-1,0 0,0 1,0-1,0 0,0 1,0-1,0 0,0 0,0 0,0 0,0 0,0 0,0 0,0 1,0-1,0 0,0 0,0 0,0 0,0 0,0-1,0 1,1-1,-1 0,0 0,0 0,1 0,-1 0,0 0,1 0,-1 0,1 0,-1 0,1 0,0 0,-1 0,1 0,-1 1,0-1,1 1,-1-1,1 1,-1-1,0 1,1 0,-1-1,0 1,1 0,-1 0,0 0,1-1,-1 1,1 0,-1 0,0 0,1 0,-1 0,1 0,-1 0,0 0,1 0,-1 0,0 0,1 0,-1 0,1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981 593,'2'0,"-4"0,2 0,0 0,1 0,-1 0,0 0,0 0,0 0,0 0,0 0,0 0,0 0,0 0,0 0,1 1,-1-1,0 0,1 0,-1 1,0-1,1 0,-1 1,1-1,-1 0,0 0,1 1,-1-1,0 0,0 0,0 0,1 1,-1-1,0 0,0 0,0 0,0 1,-1-1,1 1,0-1,-1 0,1 1,-1-1,1 1,-1-1,1 0,-1 1,1-1,0 0,-1 0,1 0,0 0,0 1,0-1,-1 0,1 0,0 0,0 0,0 0,0 0,0 0,0 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120 237,'0'-1,"1"1,-1 0,0 0,0 0,0 0,0 0,0 0,0 0,0 0,0 0,1 0,-1 0,0 0,0 0,0 0,0 0,0 0,0 0,0 0,0 0,-1 0,1 0,-1 1,-1-1,1 0,0 0,0 0,0 0,-1 0,1 1,0-1,0 0,0 0,0 0,0 0,0 0,1 0,-1 0,0 0,1 0,-1 0,1 0,0 0,-1 0,1 0,0 0,0 0,0 0,0 0,-1 0,1 0,0 0,0 0,0 0,0 0,1 0,0-1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119 232,'2'0,"-4"1,2-1,0 0,1 0,-1 0,0 0,0 0,1 1,-1-1,0 0,1 0,-1 0,1 1,-1-1,1 1,-1-1,0 0,1 0,-1 1,0-1,0 0,1 0,-1 1,0-1,0 0,0 0,0 1,0-1,0 0,0 1,-1-1,1 0,0 1,-1-1,1 1,0-1,-1 0,1 0,-1 1,1-1,0 0,0 0,-1 0,1 0,0 1,0-1,0 0,0 0,0 0,0 0,0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134 253,'2'0,"-4"0,3 0,-1 0,0-1,0 1,0 0,0 0,0 0,0 0,0 0,0 0,1-1,-1 1,0 0,0 0,0 0,0 0,0 0,0-1,0 1,0 0,1 0,-1 0,0 0,0 0,0 0,0 0,0-1,0 1,0 0,0 0,0 0,0 0,0 0,0 0,0 0,0 0,0 0,0 0,0 0,0 0,0 0,0 0,0 0,0 0,0 1,-1 0,1-1,-1 1,1 0,0 0,-1 1,1-1,-1 0,1 1,0-1,0 0,-1 1,1-1,0 1,0-1,0 1,0-1,0 0,0 1,1-1,-1 1,0-1,0 0,0 0,0 0,0 0,1 0,-1 0,0-1,0 1,0-1,0 1,1 0,-1-1,0 0,0 1,1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145 260,'2'0,"-4"0,2 0,0 0,0 0,0 0,0 0,0-1,0 1,0 0,0 0,0 0,0 0,0 0,1 1,-1-1,0 0,0 1,0 0,0 0,0 0,0 0,0 0,1 0,-1 0,0 0,0 0,0 0,0 0,0 0,0-1,1 1,-1-1,0 1,0 0,0-1,0 0,1 1,-1-1,0 0,0 0,0 1,0-1,1 0,-1 0,0 0,1 0,-1-1,1 1,0 0,-1-1,1 1,0-1,0 0,-1 0,1 0,0 0,0 0,-1 0,1 0,0-1,-1 1,0 0,1 0,-1 0,0 0,1 0,-1 0,0 0,0 0,0 0,0 1,0-1,0 0,-1 1,1-1,0 1,0-1,-1 1,1-1,0 1,-1 0,1-1,0 1,-1 0,1 0,0 0,-1 0,1 0,-1 0,1 0,-1 1,1-1,-1 1,1-1,-1 1,1-1,0 1,-1-1,1 1,0 0,0-1,0 1,0 0,0-1,0 1,0-1,0 1,0-1,0 0,1 1,-1-1,0 0,1 1,-1-1,0 0,1 0,-1 0,0 0,1 0,-1 1,1-1,-1 0,0 0,1 0,1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169 266,'2'0,"-4"0,2 0,0 1,1-1,-1 1,0 0,0 0,0 0,-1 0,1 0,0 0,0 0,-1 0,1-1,0 1,0 0,-1-1,1 1,0-1,0 1,-1-1,1 0,0 1,0-1,0 0,0 0,0 0,0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182 261,'2'0,"-4"0,2 0,0-1,0 1,0 0,0 0,0 0,0 0,0 0,0 0,0 0,0 0,0 0,0 0,0 0,0 0,0 0,0 1,0-1,0 0,0 1,0 0,0-1,0 1,0 0,0-1,0 1,0 0,0-1,1 1,-1-1,0 1,0-1,1 0,-1 1,1-1,-1 0,1 1,-1-1,1 0,0 0,-1 0,1 0,0 0,-1 0,1 0,0 0,0-1,-1 1,1 0,0-1,0 1,-1-1,1 0,0 1,-1-1,1 1,0-1,-1 0,0 1,1-1,-1 1,0-1,0 1,0 0,0-1,0 1,0 0,0-1,0 1,0 0,0-1,-1 1,1 0,0 0,0 0,0-1,-1 1,1 0,0 0,-1 0,1 0,0-1,-1 1,1 0,0 0,-1 0,1 1,0-1,-1 0,1 0,0 0,-1 0,1 1,-1-1,1 1,-1 0,1-1,-1 1,1 0,-1 0,1 0,0 0,-1 0,1 1,0-1,0 0,-1 0,1 0,0 1,0-1,0 0,0 0,0 1,0-1,0 0,0 1,0-1,0 0,1 1,-1-1,0 0,0 0,0 0,1 0,-1 0,0 0,0-1,1 1,-1-1,0 0,0 1,0-1,0 0,0 0,1 0,-1 1,1-2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205 251,'2'0,"-4"0,2 0,0 0,0 0,0 1,0-1,0 1,1 0,-1 0,1 0,-1 0,1 0,-1 1,1 0,0 0,-1 0,1-1,-1 1,0 0,0-1,0 1,0-1,0 1,0-1,0 1,-1-1,1 0,0 0,-1 0,1 0,0 0,-1-1,1 1,0-1,0 0,0 0,0 0,-1 1,1-1,0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233 271,'2'0,"-4"0,2 0,0 0,0 0,0 0,0 0,0 0,0 0,0 0,0 0,0 0,0 0,0 0,0 0,0 0,0 0,0 0,1 0,0 0,0 0,0 0,-1 0,1 0,0 0,-1 0,1 0,0 0,-1 0,1-1,-1 1,0 0,1 0,-1 0,0 0,1 0,-1 0,0 0,0 0,0 0,0 0,0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230 267,'2'0,"-4"0,2 0,0 0,0-1,-1 1,1 0,0 0,0 0,0 0,1 0,-1 0,1 0,0 0,-1 0,1 0,0 0,0 0,0 0,0 0,0 0,-1 0,1 0,0 0,-1 0,1-1,-1 1,1 0,-1 0,1 0,-1 0,0 0,0 0,0 0,0 0,0 0,0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284 265,'2'0,"-4"0,2 0,0 0,0 0,0 0,0 0,0 0,0 0,0 0,0 0,0 0,0-1,0 1,0 0,0 0,0 0,0 0,0-1,0 1,0 0,0-1,0 1,0 0,0-1,0 0,0 1,0-1,-1 1,1-1,0 1,0-1,-1 1,1 0,0-1,-1 1,1 0,-1-1,1 1,-1 0,1 0,-1 0,0 0,1 0,-1 0,0 0,1 0,-1 1,0-1,0 1,0 0,0 0,1 0,-1-1,0 1,1 0,-1 0,1 0,0 0,-1 0,1-1,0 1,0 0,0-1,0 1,0-1,0 1,0-1,0 0,0 1,0-1,0 0,0 0,1 1,-1-1,0 0,0 0,1 0,-1 0,0 0,1 0,-1 0,1 0,0-1,-1 1,1-1,0 1,0-1,0 0,0 0,0 0,-1 1,1-1,0 0,0 0,-1 1,1-1,-1 0,1 1,-1-1,1 1,-1 0,0-1,0 1,0 0,1 0,-1 0,0 0,0-1,0 1,0 0,0 0,0 0,0 0,0 0,0 1,0-1,0 1,0-1,0 2,0-1,0 0,0 0,1 0,-1 0,0 0,0 0,0-1,0 1,0 0,1-1,-1 1,0-1,0 0,1 1,-1-1,0 0,1 0,-1 1,1-1,-1 0,1 0,0 0,-1 0,1 0,2-1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996 726,'2'0,"-4"0,2 0,0 0,0 0,0 0,0 0,0 0,0 0,0 0,0 0,0 0,0 0,0 0,0 0,0 0,0 0,0 0,0 0,0 0,0 0,0 0,0 0,0 0,0 0,0 0,0 0,0 0,0 0,0 1,1-1,-1 1,0 0,0-1,0 1,-1 0,1 0,0 0,0 0,0 1,0-1,0 0,-1-1,1 1,0 0,0-1,0 1,0 0,0-1,-1 1,1-1,0 0,0 1,0-1,0 0,0 0,0 0,0 1,0-1,0 0,0 0,0 0,0 0,0 0,0 0,0 0,0 0,0 0,0 0,0-1,0 1,0-1,0 1,0-1,0 0,0 0,1 0,-1-1,1 1,-1 0,1 0,0 0,-1 0,1 0,0 0,0 0,0 0,0 0,0 1,-1-1,1 0,0 1,-1 0,1-1,0 1,-1 0,1 0,0-1,0 1,-1 0,1 0,0 0,0 0,-1 0,1 0,0 0,-1 0,1 0,0 0,-1 0,1 0,-1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333 257,'2'0,"-4"0,2-1,0 1,0 0,0-1,0 1,-1 0,1 0,0-1,0 1,-1 0,1 0,-1-1,0 1,1 0,-2 0,1 0,0 0,0 0,0 1,0-1,0 1,-1-1,1 1,0 0,0 0,0 0,0 0,1 0,-1 0,0 0,1 1,-1-1,1-1,0 1,0 0,0 0,0-1,0 1,0-1,0 1,0-1,1 0,-1 0,1 1,0-1,0 0,0 0,1 0,-1 0,0-1,1 1,-1 0,1 0,-1-1,1 1,-1 0,1 0,-1 0,0 0,1 0,-1 0,0 0,0 0,0 0,-1 0,1 0,-1 1,1-1,-1 1,0-1,1 1,-1-1,0 1,0 0,-1-1,1 1,0-1,0 1,-1-1,1 1,-1-1,1 1,-1-1,1 0,-1 1,1-1,-1 0,1 0,-1 0,1 0,0 0,0 0,-1 0,1 0,0 0,-1 0,1-1,0 1,0 0,-1 0,1-1,0 1,0 0,1-1,-1 1,0-1,1 0,1-2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351 262,'2'0,"-4"0,2 0,0 0,0 0,-1 0,1 1,0-1,-1 1,1-1,0 0,-1 1,1-1,0 1,0-1,0 0,0 1,0-1,0 1,0-1,0 1,0 0,1-1,-1 1,0-1,0 1,1 0,-1-1,0 1,0-1,0 1,0 0,0-1,0 1,0-1,0 1,0-1,-1 1,1-1,-1 1,1-1,-1 0,1 1,-1-1,1 0,-1 0,1 1,-1-1,1 0,0 0,-1 0,1 0,0 0,0 0,0 0,-1-1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364 269,'2'0,"-4"0,2 0,0 0,0 0,0 0,0 0,0 0,0 0,0 0,0-1,0 1,0 0,0 0,0 0,0 0,0 0,0 0,0 0,0 0,0 0,0 0,0 1,0-1,0 0,0 1,0-1,0 0,0 1,0-1,0 0,0 1,0-1,0 1,0 0,1-1,-1 0,0 1,0-1,0 0,0 1,0-1,0 0,1 0,-1 1,0-1,0 0,1 0,-1 0,0 0,1 0,-1 0,1 0,-1 0,1 0,0-1,-1 1,1-1,0 1,0-1,0 0,-1 0,1 0,0-1,-1 1,1 0,0 0,-1 0,0-1,1 1,-1 0,0-1,0 1,0 0,0 0,0 0,0 0,0 0,0 0,0 0,0 1,0-1,0 1,0 0,-1-1,1 1,0 0,0 0,0 0,0 0,0 0,-1 0,1 0,0 0,-1 0,1 0,-1 0,0 1,1-1,-1 1,1-1,-1 1,1-1,-1 1,1 0,0 0,-1-1,1 1,0 0,0 0,0 0,0-1,0 1,0 0,0-1,0 1,0-1,1 1,-1-1,0 1,1-1,-1 1,1-1,-1 0,1 1,-1-1,1 0,-1 0,1 0,-1 0,1 0,0 0,-1 0,1 0,-1 0,1 0,-1 0,1 0,-1 0,2-1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409 268,'2'0,"-4"0,3 0,-1 0,0 0,0 0,0 0,0 0,1-1,-1 1,0 0,0 0,0 0,1-1,-1 1,0 0,0 0,0-1,0 1,0 0,0 0,0 0,0-1,0 1,0 0,0 0,0 0,0-1,-1 1,1 0,-1 0,0 0,0 1,0-1,0 0,0 1,0-1,0 1,0 0,0 0,0 0,0-1,0 1,0 0,0 0,1 0,-1-1,1 1,0-1,0 1,0-1,0 1,0-1,0 0,0 0,0 1,0-1,1 0,-1 0,1 0,0 0,0 0,0 0,0 0,1 1,-1-1,0 0,0 0,0 0,0 0,-1 0,1 0,0 0,-1 0,1 0,0 0,-1 1,1-1,-1 0,0 1,0-1,1 0,-1 1,0-1,0 1,0-1,-1 1,1-1,0 1,0-1,-1 1,1-1,0 1,-1-1,1 1,0-1,-1 0,1 0,0 1,-1-1,1 0,0 0,0 0,0 0,-1 0,1-1,0 1,0 0,0 0,0-2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427 269,'2'0,"-4"0,2 0,0 0,0 0,-1 0,1 1,0-1,-1 0,1 1,0-1,-1 1,1-1,0 1,-1-1,1 1,0-1,0 1,0 0,0-1,0 1,1 0,-1-1,0 1,0 0,0-1,1 1,-1 0,0-1,0 1,0 0,0-1,0 1,0-1,-1 1,1-1,0 1,-1-1,0 0,1 1,-1-1,0 0,1 0,-1 0,0 0,1 0,-1 0,1 0,-1 0,1-1,0 1,0 0,0-1,0 1,0-1,2-2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429 273,'2'0,"-4"0,2 0,0 0,0 0,1 0,-1 0,0 0,1 1,-1-1,1 0,0 0,-1 0,1 1,0-1,0 0,-1 1,1-1,0 0,-1 0,1 0,0 1,0-1,-1 0,1 0,0 0,0 0,1 0,-1-1,0 1,0 0,0-1,0 1,0-1,0 0,0 0,0 0,0 0,0 0,0 0,0 0,0 0,-1 0,1 0,0 0,-1 1,0-1,0 0,0 1,1-1,-2 1,1-1,0 1,0 0,0-1,-1 1,1 0,-1 0,1-1,-1 1,0 0,1 0,-1 0,0 0,1 0,-1 0,0 0,1 1,-1-1,0 0,1 0,-1 1,1-1,-1 0,1 0,-1 1,1-1,0 1,-1-1,1 1,0-1,-1 1,1 0,-1-1,1 1,0 0,-1 0,1 0,0 0,-1 0,1 0,0 1,0-1,0 0,0 0,-1 0,1 1,0-1,0 0,0 1,0-1,0 0,0 1,0-1,0 1,0-1,0 1,0-1,0 1,0 0,0-1,0 1,0-1,0 0,0 0,0 0,0 0,0 0,0-1,0 1,0 0,0-1,0 1,0-1,0 0,0 1,0-1,0 0,0 0,0 0,0 0,0 1,1-1,-1 0,0 0,0 0,2-1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487 260,'2'0,"-4"0,2 0,0 0,0 0,0 0,0 0,1 0,-1 0,0 0,0 0,0 0,0 0,0 0,0 0,0 0,0 0,0 0,0 0,0 0,0 0,0 0,0 1,1-1,-1 1,0-1,0 1,0 0,0-1,0 1,0 0,0-1,0 1,0 0,0-1,0 2,0-2,0 1,0 0,0-1,0 0,0 1,0-1,1 0,-1 1,0-1,1 0,-1 0,0 0,1 0,-1 1,1-1,0-1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495 250,'2'0,"-5"0,3 0,0 0,0 0,0 0,0 0,0 0,0 0,0 0,0 0,0 0,0 0,0 0,0 0,0 0,0 0,0 0,0 0,0 0,0 0,0 0,-1 0,1 0,0 0,0 0,0 0,0 0,0 0,0 0,0 0,0 0,0 0,0 0,0 0,0 0,0 0,0 0,0 0,0 0,0 0,0 0,0 0,0 0,0 0,0 0,0 0,0 0,0 0,0 0,0 0,0 0,0 0,0 0,0 0,0 0,0 0,0 0,0 0,0 0,0 0,0 0,0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497 239,'2'0,"-4"0,2 0,0 0,0 0,0 0,0 0,0 0,0 0,0 0,1 0,-1 0,0 1,0-1,1 1,-1-1,0 0,1 1,-1-1,0 0,0 1,0-1,0 0,1 0,-1 0,0 1,0-1,0 0,0 0,0 0,0 0,0 0,0 0,0 0,0-1,0 1,0 0,0-1,0 1,0-1,0 1,0-1,-1 1,1-1,0 1,0 0,0-1,-1 1,1 0,0 0,0 0,0-1,-1 1,1 0,0 0,-1 0,1 0,0 1,-1-1,1 0,-1 1,0-1,1 1,-1-1,1 1,-1-1,1 0,0 1,-1-1,1 0,0 1,-1-1,1 0,0 0,0 0,0 1,0-1,0 0,0 0,0 0,0 0,0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530 270,'2'0,"-4"0,2 0,0 0,1 0,-1 0,1 0,-1 0,1 0,-1 0,1 0,0 0,0 0,0 0,1 0,-1 0,0 0,0 0,-1 0,1 0,0 0,-1 0,1 0,0 0,-1 0,0 0,1 0,-1 0,0 0,0 0,1 0,-1 0,0-1,0 1,0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1022 717,'2'0,"-4"0,2 0,1 0,-1 0,0 0,0 0,0 0,0 0,0 0,0 0,-1 0,1 0,-1 0,-1 0,1 0,-1 0,0-1,0 1,0 0,0 0,0 0,0 0,1 0,-1-1,1 1,-1 0,1 0,0 0,0 0,0-1,0 1,1 0,-1 0,1 0,0 0,-1 0,1 0,0 0,0 0,0 0,-1 0,1 0,0 0,0-1,0 1,0 0,0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540 261,'2'0,"-4"0,2 0,0 0,0 0,0 0,0 0,0 0,0 0,-1 0,1 1,0-1,0 0,0 1,0-1,0 1,0 0,0 0,1 0,-1 0,0 0,0 0,0 0,0 1,0-1,0 0,0-1,0 1,0 0,0 0,0-1,0 1,0-1,0 1,0-1,0 1,0-1,1 0,-1 0,0 1,0-1,0 0,0 0,0 0,0 0,0 0,0 0,2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578 260,'2'0,"-4"0,2-1,0 1,0 0,0 0,0-1,0 1,0 0,0 0,0-1,0 1,-1 0,1 0,0 0,0 0,-1-1,1 1,-1 0,1 0,-1 0,1 0,-1 0,0 1,1-1,-1 0,0 1,1-1,-1 1,0 0,0-1,0 1,1 0,-1 0,1 0,-1 0,1-1,0 1,-1 0,1 0,0-1,0 1,0-1,0 1,0-1,0 1,0-1,0 0,0 0,0 1,1-1,-1 0,0 0,0 0,1 0,-1 0,1 0,-1 0,1-1,-1 1,1 0,0-1,0 0,0 1,-1-1,1 1,-1-1,1 1,-1-1,1 1,-1 0,1-1,-1 1,0 0,1-1,-1 1,0 0,0 0,0 0,0 0,1 0,-1 0,0 0,0 0,0 0,0 1,0-1,0 1,0-1,0 1,0 0,0 0,0 0,0 0,0 0,0-1,1 1,-1 0,0-1,0 1,1-1,-1 1,0-1,0 1,0-1,1 0,-1 0,0 1,0-1,1 0,-1 0,0 0,1 0,-1 0,0 0,1-1,1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613 258,'2'0,"-4"0,2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 0,0 0,0 0,0 0,0 0,0 0,0 0,0 0,0 0,0 0,0 0,0 0,0 0,0 0,-1 1,1-1,-1 0,0 0,1 0,-1 0,0 0,1 0,-1 1,0-1,1 0,-1 0,1 0,-1 1,1-1,-1 0,1 0,0 0,0 0,-1 0,1 1,0-1,0 0,0 0,0 0,0 0,0 0,0 1,0-1,1 0,-1 1,1-1,-1 1,1-1,0 1,0-1,0 1,-1 0,1-1,-1 0,1 1,-1-1,1 1,-1 0,1-1,-1 1,0-1,0 0,1 1,-1-1,0 1,0-1,0 0,0 1,-1-1,1 1,0-1,-1 0,1 1,0-1,-1 0,0 1,1-1,-1 0,1 0,-1 0,0 0,1 1,-1-1,1 0,-1 0,1 0,-1 0,1-1,0 1,-1 0,1 0,0 0,-1-1,1 1,0 0,0 0,0-1,0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622 271,'2'0,"-4"0,2 0,0 0,0 0,0 0,0 0,1 0,-1-1,0 1,1 0,-1 0,0 0,1 0,0 0,-1 0,1 0,0 0,-1 0,1-1,0 1,0 0,-1 0,1-1,0 1,-1 0,1-1,-1 1,1-1,-1 1,1 0,-1-1,0 1,1-1,-1 1,0 0,0-1,0 1,0 0,0 0,0 0,0-1,0 1,0 0,0 0,-1 0,1-1,0 1,0 0,-1 0,1 0,0 0,-1 0,1 0,0 1,-1-1,1 0,-1 1,1-1,-1 1,1-1,0 1,-1-1,1 1,0-1,-1 1,1-1,0 1,0-1,0 1,0-1,0 0,0 1,0-1,0 0,0 0,1 1,-1-1,0 0,0 1,1-1,-1 0,0 0,1 0,-1 0,1 0,-1 0,1 0,-1-1,1 1,-1 0,1 0,-1 0,1-1,-1 1,1 0,-1 0,0 0,1 0,-1-1,0 1,1 0,-1 0,0 0,0 0,1 0,-1 0,0 0,0 0,1 1,-1-1,0 0,0 0,0 0,1 1,-1-1,0 1,0-1,0 0,0 0,0 1,0-1,0 0,0 0,1 1,-1-1,0 0,0 0,0 0,0 0,0 0,0 0,0 0,0 0,1-1,-1 1,0-1,1 1,-1-1,1 0,-1 1,1-1,-1 1,0-1,1 1,-1-1,1 1,-1-1,0 1,1 0,-1 0,0 0,0-1,0 1,0 0,1 0,-1 1,0-1,1 0,-1 0,1 1,-1-1,0 1,1-1,-1 1,0 0,0-1,1 1,-1-1,0 1,0-1,0 1,0-1,0 0,0 1,0-1,0 0,0 0,0 0,0 0,1 0,-1 0,0 0,1-1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664 265,'2'0,"-4"0,2 0,0 0,0 0,0-1,0 1,0 0,0 0,0 0,0 0,0 0,0 0,0 0,0 0,0 0,0 0,0 0,0 0,0 0,0 0,0 0,0 0,0 0,0 0,0 0,0 0,0 0,0 0,0 1,0-1,0 0,0 1,0-1,1 0,-1 1,0-1,0 1,0-1,0 0,0 1,0-1,1 1,-1-1,0 1,0-1,0 0,1 1,-1-1,0 0,0 0,0 0,1 1,-1-1,0 0,0 0,0 0,0 0,1 0,-1 0,0 0,1-1,-1 1,0 0,1-1,-1 0,1 0,-1 0,1 0,-1 0,0-1,1 1,-1 0,0 0,0-1,0 1,0-1,0 1,0 0,0-1,0 1,0 0,0 0,-1 0,1 0,0 1,0-1,0 1,0-1,-1 1,1 0,0-1,0 1,0 0,0 0,-1 0,1 0,0 0,0 0,-1 0,1 0,-1 0,1 1,-1-1,1 1,-1-1,1 1,-1 0,1-1,-1 1,1 0,0 0,0 0,0-1,0 1,0 0,0-1,0 1,0 0,0-1,1 1,-1 0,1-1,-1 1,1-1,-1 0,1 1,-1-1,1 1,0-1,-1 0,1 0,0 1,-1-1,1 0,-1 0,1 0,-1 0,0 0,0 0,1 0,-1 1,0-1,1 0,-1 0,0 0,0 0,0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697 256,'2'0,"-4"0,2 0,0 0,0 0,0 0,0 0,0 0,0 0,0 0,0 0,0 0,0 0,0 0,0 0,0 0,0 0,0 0,0 0,0 0,0 0,0 0,0 0,0 0,-1 0,1 0,-1 0,1 1,-1-1,0 0,1 0,-1 0,0 1,1-1,-1 0,0 0,1 1,-1-1,1 0,0 0,0 0,-1 1,1-1,0 0,0 0,0 0,0 0,0 0,1 0,-1 1,1-1,-1 1,1-1,0 1,0-1,0 1,0-1,-1 1,1-1,0 1,0-1,-1 1,1-1,-1 1,1-1,-1 1,0-1,0 0,1 1,-1-1,0 1,0-1,-1 1,1-1,0 0,0 1,-1-1,1 1,-1-1,1 0,-1 1,0-1,1 0,-1 0,1 0,-1 0,1 0,-1 0,1 0,-1 0,1 0,0 0,0 0,-1 0,1-1,0 1,0-1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708 268,'2'0,"-4"0,2 0,0 0,0 0,1 0,-1 1,0-1,0 0,0 0,1 0,-1 0,0 0,1 0,-1 0,0 0,0 0,1 0,-1 0,0 0,1 0,-1 0,1 0,-1 0,0 0,0 0,1 0,-1 0,0 0,0 0,0 0,1-1,-1 1,0 0,0 0,0 0,0 0,0 0,0 0,0 0,0 0,1 0,-1 0,0 0,0 0,0 0,0 0,0 0,0 0,0 0,0 0,0 0,0 0,0 0,0 0,0 0,0 0,0 0,0 0,0 0,0 0,0 0,0 0,0 0,0 0,1 0,-1 0,0 0,0 0,0 0,0 0,0 0,0 0,0 0,0 0,0 0,0 0,0 0,0 0,0 0,0 0,0 0,0 0,0 0,0 0,0 0,0 0,0 0,0 0,0 0,0 0,0 0,0 0,0 0,0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714 261,'2'0,"-4"0,2 0,0 0,0 0,0-1,0 1,0 0,0 0,0 0,0 0,0 0,0 0,0 0,0 0,0 0,0 0,0-1,0 1,0 0,0 0,0 0,0-1,0 1,-1 0,1 0,0 0,0-1,-1 1,1 0,0 0,-1 0,1-1,0 1,-1 0,1 0,-1 0,1 0,-1 0,1-1,-1 1,0 0,1 0,-1 0,1 1,-1-1,0 0,1 0,-1 0,0 1,1-1,-1 0,0 1,1-1,-1 1,1-1,-1 1,1-1,0 1,-1-1,1 1,0-1,-1 1,1 0,0-1,0 1,-1 0,1-1,0 1,0-1,0 1,0 0,0-1,0 1,0-1,-1 1,1-1,0 0,0 1,0-1,1 0,-1 1,0-1,0 0,0 1,0-1,0 0,0 0,1 1,-1-1,0 0,0 0,1 0,-1 1,0-1,1 0,-1 0,0 0,1 0,-1 0,1 0,-1 1,1-1,-1 0,1 0,0 0,-1 0,1 0,-1 0,1-1,0 1,-1 0,1 0,0 0,-1 0,1-1,-1 1,1 0,-1 0,1-1,-1 1,1 0,-1-1,1 1,-1-1,1 1,-1 0,0-1,1 1,-1 0,0-1,0 1,1 0,-1-1,0 1,0 0,0-1,1 1,-1 0,0 0,0 0,0-1,0 1,0 0,0 0,0 0,0 0,0-1,0 1,0 0,0 0,1 0,-1 0,0 0,0 0,0 0,0 0,0 0,0 0,0 0,0 0,0 0,0 0,0 0,0 0,0 0,0 0,0 0,0 0,0 0,0 0,0 0,0 0,1 0,-1 0,0 0,0 1,0-1,0 0,0 0,0 1,0-1,0 0,0 1,0-1,0 0,0 1,0-1,-1 1,1-1,0 0,0 1,-1-1,1 0,0 0,-1 0,1 1,0-1,-1 0,1 0,0 0,-1 0,1 0,0 0,-1 0,1 0,0-1,0 1,-1 0,1 0,0 0,0-1,0 1,0 0,0-1,0 1,0-1,1 1,-1-1,1 1,-1 0,0-1,1 1,-1 0,1-1,-1 1,1 0,-1 0,2-1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736 259,'2'0,"-4"0,1 0,1 0,0 0,0 0,-1 0,1 0,-1 0,1 1,0-1,-1 0,1 0,-1 1,1-1,0 1,-1-1,1 0,0 1,0-1,0 1,1-1,-1 1,0-1,1 1,-1-1,0 1,1 0,-1-1,0 1,1-1,-1 1,0 0,1-1,-1 1,0-1,0 1,0-1,0 1,0-1,0 1,0 0,-1-1,1 1,-1-1,1 0,-1 1,1-1,-1 1,0-1,0 0,1 0,-1 0,0 0,1 0,-1 0,1 0,-1 0,1 0,0 0,0-1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745 266,'2'0,"-4"0,2 0,0 0,1 0,-1 0,0 0,0 0,0 1,0-1,0 0,0 0,1 1,-1-1,0 0,1 0,-1 1,1-1,0 0,-1 0,1 1,0-1,-1 0,1 0,0 0,0 0,0 0,0 0,0 0,-1 0,1 0,0 0,0-1,-1 1,1 0,-1-1,1 1,-1-1,1 1,-1-1,0 1,1-1,-1 0,0 1,0-1,0 1,0-1,0 1,-1 0,1-1,0 1,-1 0,1-1,-1 1,1 0,-1-1,1 1,-1 0,1 0,-1 0,1 0,0 0,-1 0,1 0,-1 0,1 0,-1 0,1 1,0-1,-1 0,1 0,-1 1,1-1,-1 1,1-1,0 1,-1 0,1-1,0 1,-1 0,1 1,-1-1,1 0,0 0,0 0,-1 0,1 1,0-1,0 0,0 1,-1-1,1 0,0 1,0-1,0 0,0 1,0-1,0 1,0-1,0 0,0 0,0 0,0 0,0 0,0 0,0 0,0-1,1 1,-1-1,0 1,0-1,0 1,0-1,0 0,0 0,0 1,0-1,0 0,0 0,0 0,0 0,0 0,0 0,0 0,0 0,0 0,1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113 444,'2'0,"-4"0,2 0,0 0,0 0,-1 0,1 0,0 0,0 0,0 0,1 0,-1 0,1 0,0 0,0 0,0 0,0 0,0-1,0 1,0 0,0 0,0 0,-1 0,1 0,-1 0,0 0,1 0,-1 0,0 0,1 0,-1 0,0 0,1 0,-1 0,0 0,0 0,1 0,-1 0,0 0,1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1024 709,'2'0,"-4"0,2 0,0 0,0 0,0 0,0 0,0 0,1 0,-1 0,0 0,0 0,0 0,0 0,1 0,-1 1,0-1,0 0,1 0,-1 0,0 1,1-1,-1 0,0 0,0 1,1-1,-1 0,0 0,0 1,1-1,-1 0,0 0,0 0,0 1,0-1,1 0,-1 0,0 0,0 0,0 0,0 1,0-1,0 0,0 0,0 0,0 0,0 0,0 0,0 0,0 0,0 1,0-1,-1 0,1 0,-1 1,1-1,-1 0,1 1,-1-1,0 0,1 0,-1 0,1 1,-1-1,1 0,0 0,0 0,-1 0,1 0,0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794 263,'2'0,"-4"0,2 0,0 0,0 0,0 0,0 0,0 0,0 0,0 0,0 0,-1 0,1 0,0 0,0 0,0 0,0 0,0-1,1 1,-1 0,0 0,0-1,0 1,1-1,-1 1,1 0,-1-1,0 1,1-1,-1 1,0-1,0 1,1 0,-1 0,0-1,0 1,0 0,1 0,-1 0,0 0,0 0,0 0,0 0,0 0,0 0,1 0,-1 1,0-1,0 1,0 0,1 0,-1 0,0 1,1-1,-1 1,0 0,1 0,-1 0,0 0,0 1,0-1,0 0,0 0,1-1,-1 1,0 0,0-1,0 1,-1-1,1 1,0-1,0 0,0 1,-1-1,1 0,0-1,0 1,-1-1,1 1,0-1,0 0,-1 0,1 0,0 0,-1 0,1 0,0 0,-1 0,1-1,-1 1,1-1,0 1,-1-1,1 0,0 0,0 0,0 0,1 0,-1 0,0 0,1 0,0 0,-1-1,1 1,0 0,0 0,-1 1,1-1,0 0,0 0,-1 0,1 0,0-1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799 240,'2'0,"-4"0,2 0,0 0,0 0,0 0,0 0,0 0,0 0,0 0,0 0,0 0,0 0,-1 1,1-1,0 0,0 0,0 0,0 0,0 0,0 0,0 0,0 0,0 0,0 0,0 0,0 0,0 0,0 0,0 0,0 0,0 0,0 0,0 0,0 0,0 0,0 0,0 0,0 0,0 0,0 0,0 0,0 0,0 0,0 0,0 0,0 0,0 0,0 0,0 0,1 0,-1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798 231,'2'0,"-4"0,2 0,0 0,0 0,0 0,0 0,0 0,0 0,0 0,1 1,-1-1,0 0,0 0,0 1,0-1,1 0,-1 1,0-1,0 0,0 0,0 0,0 0,0 1,0-1,0 0,0 0,0 0,0 0,0 0,0 0,0 0,0 0,0 0,0-1,0 1,0 0,0-1,-1 1,1 0,0-1,0 1,0 0,-1 0,1 0,0-1,0 1,-1 0,1 0,0 0,0 0,-1 0,1 0,0 0,-1 0,1 0,-1 1,1-1,-1 0,1 1,-1-1,1 1,-1-1,1 1,-1-1,1 0,0 1,-1-1,1 0,0 0,0 1,0-1,0 0,0 0,0 0,0 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842 268,'2'0,"-4"0,2 0,0 0,0 0,0 0,0 0,0 0,0 0,0 0,0 0,0 0,0 0,0 0,1 0,-1 0,1 0,-1 0,1 0,0 0,0 0,0 0,0 0,0 1,0-1,0 0,0 0,0 0,-1 0,1 0,0-1,-1 1,1 0,-1 0,1 0,-1 0,0 0,1 0,-1 0,0 0,0 0,0 0,1 0,-1 0,0-1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855 260,'2'0,"-5"0,3 0,0 0,0 0,0 0,0 0,0 0,0 0,0 0,0 0,0 0,0 0,0 0,0 0,0 0,0 1,0-1,0 1,0 0,0 0,0 0,0 0,0 0,0 0,0 0,1 0,-1 0,0 0,0 0,0 0,0 0,0 0,0 0,0-1,0 1,0-1,0 0,0 1,0-1,0 0,0 1,0-1,0 0,0 0,0 0,0 0,0 0,1 0,0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905 261,'2'0,"-4"0,2 0,0 0,0-1,0 1,0 0,0 0,0 0,0 0,0-1,0 1,0 0,0 0,0 0,0 0,0-1,0 1,-1 0,1 0,0 0,0 0,0-1,-1 1,1 0,-1 0,1 0,-1 0,1 0,-1 0,0 0,1 1,-1-1,0 0,0 1,0-1,1 1,-1 0,0-1,1 1,-1 0,1-1,0 1,-1 0,1 0,0-1,0 1,-1 0,1-1,0 1,0-1,0 1,0-1,0 0,0 1,0-1,0 0,0 0,0 1,1-1,-1 0,0 0,0 0,0 0,0 0,1 0,-1 0,0 0,1 0,-1-1,1 1,0-1,0 1,0-1,-1 0,1 0,0 0,0 1,0-1,-1 0,1 0,0 1,-1-1,1 1,-1 0,0-1,1 1,-1 0,0-1,0 1,0 0,0 0,0 0,0 0,1 0,-1 0,0 0,0 0,0 0,0 0,0 0,0 0,0 0,0 1,0-1,0 1,0 0,0-1,-1 1,1 0,0 0,0 0,0-1,0 1,0 0,0-1,0 1,0-1,1 1,-1-1,0 1,0-1,0 0,0 1,0-1,0 0,0 0,1 1,-1-1,0 0,0 0,0 0,0 1,0-1,0 0,0 0,2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947 259,'2'0,"-4"-1,2 1,0 0,0 0,-1 0,0 1,1-1,-1 0,0 0,0 0,-1 1,1-1,1 0,-1 0,0 1,1-1,-1 0,1 1,-1-1,1 0,0 0,0 0,0 1,0-1,0 0,0 0,0 1,0-1,0 0,1 1,-1-1,1 1,-1-1,1 1,-1-1,1 1,-1-1,0 1,1-1,-1 1,0 0,1-1,-1 1,0-1,0 1,0-1,0 1,-1-1,1 1,0-1,-1 1,1-1,-1 1,0-1,1 0,-1 1,0-1,0 0,1 0,-1 0,0 0,1 0,-1 0,0 0,1 0,0 0,-1 0,1 0,0-1,0 1,0 0,0 0,1-1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948 272,'2'0,"-4"0,2 0,1 0,-1 0,0 0,0 0,0 0,0 0,0 0,1 0,-1 0,1 0,-1 0,1 0,0-1,0 1,0 0,0 0,0-1,0 1,0 0,0-1,0 1,-1 0,1 0,0-1,-1 1,1 0,-1-1,0 1,1 0,-1-1,0 1,0 0,0 0,0 0,0 0,0 0,0 0,0-1,-1 1,1 0,0 0,0 0,-1 0,1 0,-1 0,1 1,0-1,-1 0,1 0,-1 1,1-1,0 1,-1-1,1 0,0 1,-1-1,1 1,0-1,0 0,0 0,0 1,0-1,0 0,0 1,1-1,-1 0,0 0,1 0,-1 0,1 0,-1 0,1 0,0 0,0 0,-1 0,1 0,0 0,-1-1,1 1,0 0,0-1,-1 1,1-1,-1 1,1 0,-1-1,1 1,-1 0,1 0,-1-1,0 1,0 0,0 0,1 0,-1 0,0 0,0 0,0 0,0 0,1 0,-1 0,0 1,0-1,0 0,0 1,1-1,-1 1,0-1,0 1,0 0,0-1,0 1,0-1,0 1,0-1,0 0,0 0,0 1,0-1,0 0,0 0,0 0,0 0,0 0,0 0,0 0,0 0,0 0,0 0,0 0,1-1,-1 0,0 1,0-1,1 0,-1 0,0 0,1 1,-1-1,0 1,1-1,-1 1,0 0,0 0,0-1,0 1,0 0,1 0,-1 0,0 0,0 0,0 0,0 0,1 0,-1 0,0 0,0 1,1-1,-1 0,0 0,0 1,0-1,1 1,-1-1,0 1,0-1,1 1,-1-1,0 0,0 1,0-1,0 0,0 0,0 1,0-1,0 0,1 0,-1 0,0 0,0 0,0 0,0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994 263,'2'0,"-4"0,2 0,0 0,0-1,1 1,-1 0,0 0,0 0,0 0,0 0,0 0,0 0,0 0,0 0,0 0,0 0,0 0,0 0,0 0,0 0,0 1,0-1,0 1,1-1,-1 1,0 0,1-1,-1 1,0-1,1 1,0-1,-1 1,1-1,0 1,-1-1,1 0,0 0,-1 1,1-1,0 0,0-1,-1 1,1 0,0 0,0-1,0 1,0-1,0 0,0 0,0 0,-1 0,1 0,0 0,0 0,0 0,-1-1,0 1,1 0,-1 0,0 0,0 0,0 0,0 0,0 0,-1 0,1 0,0 1,-1-1,1 1,0 0,-1-1,1 1,-1 0,1-1,-1 1,1 0,-1 0,1 0,0 0,-1 0,1 0,-1 0,1 1,-1-1,1 0,-1 1,1-1,-1 1,1-1,-1 1,1 0,-1 0,1 0,0 0,0 1,-1-1,1 0,0 1,0 2,0-2,0 0,0 0,0 0,0 0,0 0,0 0,0 0,1-1,-1 1,0 0,0-1,0 1,1-1,-1 0,0 1,0-1,0 0,0 0,1-1,-1 1,0 0,0-1,0 1,0-1,0 0,0 1,0-1,0 0,0 0,1 0,-1 0,0 0,0 0,1 0,1-1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1048 248,'2'0,"-4"0,2 0,0 0,0 0,0 0,0 0,0 0,0 0,0 1,0-1,0 1,0 0,0 0,0 0,0 1,0-1,0 1,0 0,-1 0,1 0,0 0,0-1,0 1,0-1,0 1,0-1,0 0,0 0,0 0,0 0,0 0,0 0,0-1,0 0,0 1,0-1,0 0,0 0,0 1,0-1,0 0,0 0,0 0,1-1,-1 1,1-1,-1 1,1-1,-1 0,1 0,1-3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1037 747,'2'0,"-4"0,2 0,0 0,0 0,0 0,0 0,0 0,0 0,0 0,1-1,-1 1,1 0,-1 0,1 0,-1 0,1 0,-1 0,1 0,-1 0,1 0,-1 0,0 0,0 0,1 0,-1 0,0 0,0-1,0 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1058 263,'2'0,"-4"0,2-1,0 1,1-1,-1 1,0-1,1 1,-1 0,0-1,0 1,0 0,0-1,1 1,-1 0,0 0,0 0,0 0,0 0,0-1,0 1,0 0,0 0,-1 0,1 0,0 0,-1 0,1 0,-1 0,0 1,1-1,-1 0,0 0,0 0,1 1,-1-1,0 0,1 0,-1 0,1 1,-1-1,1 0,0 0,-1 0,1 0,0 0,0 1,-1-1,1 0,0 0,0 0,0 0,0 0,0 0,0 1,0-1,0 0,0 1,0 0,0-1,1 1,-1 0,1 0,-1 0,1 0,0 0,-1 0,1 0,0-1,0 1,-1 0,1-1,0 1,-1-1,1 1,-1-1,1 0,-1 0,0 1,1-1,-1 0,0 0,0 0,1 0,0-1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1058 233,'2'0,"-4"0,2 0,0 0,0 0,0 0,0 1,0-1,0 1,0-1,1 0,-1 1,0-1,0 1,0-1,0 1,0-1,1 0,-1 0,0 0,0 1,0-1,0 0,0 0,0 0,0 0,0 0,0 0,0 0,0-1,0 1,0-1,0 1,0-1,-1 1,1-1,0 1,0-1,0 1,-1-1,1 1,0 0,-1 0,1-1,0 1,0 0,-1 0,1 0,0 0,-1 0,1 0,0 0,-1 0,1 0,0 1,-1-1,1 0,-1 0,1 1,0-1,-1 1,1-1,0 0,-1 0,1 1,0-1,0 0,0 0,-1 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1209 205,'2'0,"-4"0,2 0,0 0,0 0,0 0,0 0,0 0,0 0,0-1,0 1,0 0,0 0,0 0,0 0,0 0,0 0,1 0,-1 0,0 0,0 0,0 0,0 0,0 0,0 0,0 0,0 0,0 0,0 0,-1 0,1 0,-1 1,0-1,1 0,0 1,-1-1,1 0,0 1,0-1,-1 1,1-1,0 1,0-1,0 1,0-1,0 1,0-1,0 1,1-1,-1 1,0-1,1 1,-1-1,1 1,-1-1,1 1,-1-1,1 0,-1 1,1-1,-1 0,1 0,0 1,-1-1,1 0,0 0,0 1,0-1,0 0,0 0,0 0,0 0,0 0,0 0,-1 0,1 0,0 0,-1 0,1 0,0 0,-1 0,1-1,-1 1,1 0,-1 0,1-1,-1 1,1-1,-1 1,1-1,-1 1,0-1,1 1,-1-1,0 1,0-1,1 1,-1-1,0 1,0-1,0 1,0-1,0 1,0-1,0 1,0-1,-1 1,1-1,0 1,0-1,0 1,-1 0,1-1,0 1,0 0,-1 0,1-1,0 1,0 0,-1 0,1 0,0 0,0 0,-1-1,1 1,0 0,-1 0,1 0,0 0,-1 0,1 0,0 1,-1-1,1 0,0 0,-1 0,1 0,0 1,-1-1,1 1,0-1,-1 1,1-1,0 1,0 0,-1 0,1 0,0 0,0 0,-1 1,1-1,0 0,0 0,0 1,-1-1,1 1,0-1,0 0,-1 1,1-1,0 0,0 1,0-1,0 0,-1 0,1 0,0 0,0 0,0-1,0 1,0-1,0 1,0-1,0 0,0 1,0-1,0 0,0 0,0 0,0 1,0-1,0 0,0 0,0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1196 206,'2'0,"-4"-1,2 1,1 0,-1 0,0 0,0 0,0 0,0 0,0 0,0 0,0 0,0 0,0 0,0 0,0 0,0 0,0 0,0 0,0 0,0 0,0 0,0 0,0 0,0 0,-1 0,1 1,-1 0,1 0,-1 0,0 0,0 0,0 0,0 0,0 0,0 0,0 0,0-1,0 1,1-1,-1 1,1-1,-1 0,1 1,0-1,0 0,0 0,-1 0,1 0,0 0,0 1,0-1,0 0,0 0,0 0,-1 0,1 0,0 0,0 0,0 0,0 1,0-1,0 0,0 1,1-1,-1 1,0-1,1 1,0 0,-1 0,1 0,0 0,0 0,-1 0,1 0,0 0,-1-1,1 1,0 0,-1 0,1-1,-1 1,0-1,1 1,-1-1,1 1,-1-1,0 1,0-1,1 0,-1 0,0 0,0 0,0 1,0-1,0 0,0 0,0 0,0 0,0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1172 229,'2'0,"-4"0,2 0,0 0,0 0,0 0,0 0,0 0,0 1,0-1,0 1,0-1,1 1,-1-1,1 1,-1 0,1 0,-1 0,1 0,0 0,-1 0,1-1,-1 1,1 0,-1-1,1 1,-1 0,1-1,-1 1,1-1,-1 0,0 1,1-1,-1 0,0 1,0-1,0 0,1 0,-1 0,0 0,0 0,0 0,0 0,0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1154 218,'2'0,"-4"0,2 0,0 0,0 0,0 0,0 0,0 0,0 0,0 0,0 0,0 0,-1 0,1 0,0 0,0 0,0 0,0 0,0 0,0 0,0 0,0 0,0 0,0 0,0 0,0 0,0-1,0 1,0 0,0 0,0 0,0 0,1-1,-1 1,0 0,0 0,0 0,1-1,-1 1,0 0,0 0,1-1,-1 1,0 0,1 0,-1 0,1 0,-1-1,1 1,-1 0,1 0,-1 0,1 0,-1 0,0 0,1 0,-1 0,0 0,1 0,-1 1,0-1,1 0,-1 1,0-1,1 1,-1-1,0 1,1-1,-1 1,0 0,0-1,0 1,0-1,0 1,0-1,0 1,0 0,0-1,0 1,0-1,0 1,0-1,-1 1,1-1,0 0,0 1,-1-1,1 0,0 1,-1-1,1 0,0 0,-1 1,1-1,0 0,-1 0,1 0,0 0,-1 1,1-1,0 0,-1 0,1 0,0 0,0 0,-1 0,1 0,0 0,-1 0,1 0,0 0,0-1,-1 1,1 0,0 0,0-1,0 1,-1-1,1 1,0-1,0 1,0-1,0 0,0 0,0 1,0-1,1 0,-1 0,0 0,0 1,1-1,-1 0,1 0,-1 0,1 1,-1-1,0 1,1-1,-1 0,1 1,-1-1,1 1,-1-1,1 1,-1 0,1-1,1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1274 207,'2'0,"-4"0,2 0,0 0,0 0,0 0,1 0,-1 0,0 0,0 0,0 0,0 0,0 1,-1-1,1 1,0 0,-1 0,1 0,-1 0,0 0,0 1,-1-1,1 1,0-1,0 0,0 0,0 0,0 0,0 0,0 0,0 0,0-1,1 1,-1-1,1 0,0 0,-1 1,1-1,0 0,0 0,0 0,0 0,0 0,-1 0,1 0,0 0,0 0,0 0,0 1,1-1,-1 0,0 0,0 1,1-1,-1 1,1-1,0 1,0 0,0 0,0-1,0 1,0 0,0-1,0 1,0 0,-1 0,1-1,0 1,0-1,-1 0,1 1,0-1,-1 0,0 1,1-1,-1 0,0 0,0 0,1 0,-1 1,0-1,0 0,0 0,0 0,0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1253 241,'2'0,"-4"0,2 0,0 0,0 0,0 0,0 0,0 1,0-1,1 0,-1 1,1-1,-1 0,1 1,-1-1,1 1,0 0,0-1,-1 0,1 1,0-1,-1 1,1-1,0 0,-1 1,1-1,-1 0,1 1,-1-1,1 0,-1 0,0 0,1 0,-1 0,2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1296 211,'2'0,"-4"0,2 0,0 0,0 0,0 0,0 0,0 0,0 0,0 0,0 0,0 0,0 0,0 0,0 0,0 1,0-1,0 1,0 0,0 0,0 0,0 0,0 0,1 1,-1-1,0 0,0 0,1 0,-1 1,0-1,0 0,0 0,0-1,1 1,-1 0,0-1,0 1,0-1,0 1,0-1,0 0,0 0,0 1,1-1,-1 0,0 0,0 0,0 0,0 1,0-1,0 0,0 0,0 0,0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1306 213,'2'0,"-4"0,2 0,0 0,0 0,0 0,0 0,0 0,0 0,0 0,0 0,0 1,0-1,0 1,0 0,0 0,0 0,0 0,1 0,-1 0,0 0,0 1,0-1,1 0,-1 0,0 0,0-1,0 1,0 0,1-1,-1 1,0 0,0-1,0 0,0 1,0-1,0 0,0 0,1 0,-1 1,0-1,0 0,0 0,0 0,0 0,0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1038 735,'2'0,"-4"0,2 0,1 0,-1 0,0 0,1 0,-1 0,0 0,1 0,-1 0,0 0,1 0,-1 0,0-1,1 1,-1 0,0 0,1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1315 209,'2'0,"-4"0,2 0,0 0,0 0,0 0,0 0,0 0,0 0,0 0,-1 0,1 0,-2 0,1 0,-1 0,1 0,-1 0,1 0,0 1,-1-1,1 0,0 0,0 0,-1 0,2 0,-1 0,0 0,0-1,1 1,-1 0,0 0,1 0,-1 0,1 0,0 0,-1 0,1 0,0 0,-1 0,1 0,0 0,0 0,0 0,0 0,-1 0,1 0,0 0,0 0,0 0,0 0,0 0,0 0,0 0,0 0,0 0,0 0,0 0,0 0,-1 0,1 0,0 0,0 1,0-1,0 0,0 0,0 0,0 0,0 0,0 0,0 0,0 0,0 0,0 0,0 0,0 0,0 0,0 0,0 0,0 0,0 0,0 0,0 0,0 0,0 0,0 0,0 0,0 0,0 0,0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1222 308,'2'0,"-4"0,2 0,0 0,0 0,-1 0,1 1,0 0,0-1,0 1,0 0,0 0,0 0,0 0,0 0,0 0,0 1,0-1,0 0,0 0,1 0,-1 0,0 0,0 0,1 0,-1 0,0-1,1 1,-1 0,0-1,1 1,-1-1,0 1,0-1,1 0,-1 1,0-1,0 0,0 0,0 0,0 0,1 0,-1 0,0 0,0 0,1 0,-1 0,0-1,1 1,0-1,-1 1,1-1,-1 0,1-1,-1 1,1 0,-1 0,1 0,-1-1,1 1,-1 0,0-1,1 1,-1-1,1 1,-1 0,0-1,0 1,1 0,-1-1,0 1,0 0,0 0,0 0,0 0,0 0,-1 0,1 0,0 0,0 1,0-1,-1 1,1 0,0-1,0 1,0 0,-1 0,1-1,0 1,0 0,-1 0,1 0,0 0,0 0,-1 0,1 0,-1 0,1 0,0 0,-1 0,1 1,-1-1,1 0,0 1,-1-1,1 1,-1-1,1 0,0 1,0-1,0 1,0 0,0-1,0 1,0-1,0 1,0 0,1-1,-1 1,0-1,1 1,-1-1,1 1,-1-1,0 1,1-1,-1 1,1-1,0 0,-1 0,1 1,-1-1,1 0,-1 0,0 0,1 0,-1 0,1 0,-1 1,1-1,-1 0,0 0,0 0,1 0,-1 0,0 0,0 0,0 0,0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1210 301,'2'0,"-4"0,2 0,0 0,-1 0,1 0,0 0,0 0,0 0,0 0,0 0,-1 1,1-1,-1 1,0-1,0 1,0-1,0 1,0 0,0 0,0 0,0-1,0 1,0 0,0-1,0 1,1-1,-1 1,1-1,-1 0,1 0,0 0,-1 1,1-1,0 0,0 0,0 0,0 0,0 0,0 0,-1 0,1 0,0 0,0 1,0-1,1 0,-1 1,0-1,0 1,1 0,-1 0,1 0,-1 0,1 0,0 0,0 0,-1-1,1 1,0 0,-1 0,1 0,0 0,0-1,-1 1,1 0,0-1,-1 1,1-1,-1 1,0-1,1 0,-1 1,0-1,0 0,0 0,0 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1186 324,'2'0,"-4"0,2 0,0 0,0 1,0-1,0 0,0 1,0 0,1-1,-1 1,0 0,1 0,-1 0,1 0,-1 0,1 0,-1-1,1 1,-1 0,1 0,-1-1,1 1,-1-1,0 1,1-1,-1 1,0-1,1 0,-1 1,0-1,0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1157 313,'2'0,"-4"0,2 0,0 0,0 0,0 0,1 0,-1-1,0 1,0 0,0 0,0 0,0 0,1 0,-1 1,0-1,1 0,-1 0,1 0,-1 1,1-1,-1 1,1-1,-1 1,0-1,1 1,-1-1,0 1,0-1,1 1,-1-1,0 1,0-1,0 0,0 1,0-1,0 0,-1 0,1 1,0-1,0 0,-1 0,1 1,-1-1,1 0,-1 0,1 0,-1 0,1 0,-1 0,1 0,-1 0,1 0,0 0,-1 0,1 0,-1 0,1-1,0 1,-1 0,1 0,0-1,-1 1,1 0,0-1,0 1,-1-1,1 1,0-1,0 1,0 0,0-1,0 1,0-1,0 1,0-1,0 1,0-1,0 1,1-1,-1 1,0-1,0 1,1 0,-1-1,0 1,0 0,1 0,-1 0,0-1,0 1,1 0,1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1269 304,'0'-1,"0"1,0 0,0 0,1 0,-1 0,0 0,0 0,0-1,0 1,0 0,0 0,0 0,0 0,0 0,0 0,0 0,0 0,0 0,0 0,0 0,0 0,0 0,0 0,0 0,0 1,-1-1,0 1,0 0,0 0,0-1,0 1,0 1,0-1,0 0,0 0,0 0,0 0,0 0,0 0,0 0,1 0,-1 0,1-1,-1 1,1-1,0 0,0 1,-1-1,1 0,0 0,0 0,0 0,0 0,0 1,0-1,0 0,0 0,0 0,0 0,0 1,1-1,-1 0,1 1,-1-1,1 1,0 0,0 0,0-1,0 1,0 0,0-1,0 1,0 0,0-1,0 1,0-1,0 1,-1-1,1 0,-1 0,1 1,-1-1,1 0,-1 0,0 0,0 1,1-1,-1 0,0 0,0 0,0 0,0 0,0 0,0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1249 331,'2'0,"-4"0,2 0,-1 0,1 0,0 0,0 0,0 0,0 0,0 0,0 1,1-1,-1 0,0 1,0-1,1 1,-1-1,1 1,0 0,0-1,-1 1,1 0,0-1,0 1,0 0,0-1,-1 1,1-1,0 1,0-1,-1 0,1 1,-1-1,0 0,1 1,-1-1,0 0,1 0,-1 0,0 0,0 0,0 0,1 0,-1 0,2-1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1283 310,'2'0,"-4"0,2 0,0 0,0 0,0 0,0 0,0-1,0 1,0 0,0 0,0 0,0-1,1 1,-1 0,0 0,0-1,1 1,-1 0,1 0,-1 0,1-1,-1 1,1 0,0 0,-1 0,1 0,-1 0,1 0,-1 0,1 0,-1 1,1-1,-1 0,1 1,-1-1,0 1,1-1,-1 1,0 0,0 0,0 0,0 0,-1 0,1 0,0 0,-1 1,1-2,-1 1,0 0,1 0,-1 0,1-1,-1 1,1-1,0 1,-1-1,1 1,0-1,0 0,-1 0,1 0,0 1,0-1,0 0,0 0,0 0,0 0,0 0,0 0,0 0,0 0,0 0,0 0,1 0,-1 0,1 0,0 0,-1 0,1 0,0 0,-1 1,1-1,0 0,-1 0,1 0,-1 0,1 0,0 0,-1 0,1 1,-1-1,0 0,1 0,-1 0,1 0,-1 0,0 0,1 0,-1 0,0 0,1-1,-1 1,2-1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1311 312,'2'0,"-4"0,2 0,0 0,0 0,0 0,0 0,0 1,0-1,1 1,-1 0,0 0,0 0,0 0,1 0,-1 0,0 0,0 0,0 0,0 0,0 0,1 0,-1 0,0 0,0 0,0-1,0 1,0-1,0 1,1-1,-1 0,0 1,0-1,0 0,0 0,0 0,1 0,-1 0,0 0,1-2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1318 314,'2'0,"-4"0,2 0,0 0,0 0,0 0,0 0,0 0,0 0,0 0,0 1,0-1,0 1,0 0,0 0,0 0,0 0,1 0,-1 0,0 0,0 0,0 0,0 0,0-1,0 1,0 0,1 0,-1-1,0 1,0-1,0 1,1-1,-1 1,0-1,0 0,0 0,1 0,-1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1061 733,'2'0,"-4"0,2 0,-1-1,1 1,0 0,-1 0,1-1,0 1,0 0,-1 0,1-1,0 1,0 0,0-1,0 1,0 0,0 0,0-1,0 1,0-1,0 1,1 0,-1 0,0-1,0 1,1 0,-1 0,0 0,1 0,-1 0,1 0,-1 0,0 0,1 0,-1 1,0-1,1 0,-1 1,0-1,1 1,-1-1,0 1,0 0,0-1,0 1,0 0,-1 0,1 0,0 0,0 0,-1 0,1-1,0 1,0 0,0-1,-1 1,1-1,0 1,0-1,0 0,0 1,0-1,0 0,-1 0,1 0,0 0,0 0,0 0,0 0,0 0,0 0,0 0,0 0,0 0,1 0,-1 0,0-1,1 1,-1-1,0 1,1-1,-1 1,1-1,-1 0,1 1,0-1,-1 0,0 1,1-1,-1 0,1 1,-1-1,1 1,-1-1,1 1,-1-1,0 1,0 0,1-1,-1 1,0 0,0 0,0 0,0-1,0 1,0 0,0 0,0 0,0 0,0 0,0 0,0 0,0 0,0 0,0 0,0 0,0 0,0 0,0 0,0 1,0-1,0 1,-1-1,1 1,0 0,-1-1,1 1,0 0,0 0,0 0,-1 0,1 0,0 0,0 0,0-1,0 1,1 0,-1-1,0 1,0-1,0 1,1-1,-1 0,0 1,1-1,-1 0,0 0,1 0,-1 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1305 314,'2'0,"-4"0,2 0,0 0,0 0,0 0,0 0,1 0,-1 0,1 0,0 0,0 0,0 0,0 0,1 0,-1 0,0 0,0 0,1 0,-1 0,0 0,-1 0,1 0,0 0,0 0,-1 0,1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118 389,'2'0,"-4"0,2 0,0 0,0 0,0 0,0 0,0 0,0 0,0-1,0 1,0 0,0 0,0 0,0 0,0 0,0 0,0 0,0-1,0 1,0 0,0 0,0 0,0 0,-1-1,1 1,0 0,0 0,0-1,0 1,0 0,0 0,0 0,0-1,0 1,0 0,0 0,0 0,0-1,0 1,0 0,0 0,0 0,0 0,0 0,0 0,0 0,0 0,0 0,0-1,0 1,0 0,0 0,0 0,0 0,0 0,0 0,0 1,0-1,1 1,-1-1,0 1,0 0,0 0,0 0,0 0,0 1,0-1,0 0,0 0,0 0,0 1,0-1,0 0,0 0,0 0,0 0,0 0,0-1,0 1,0 0,0-1,0 1,0 0,0-1,0 0,0 1,0-1,0 0,0 1,0-1,0 0,0 0,0 0,0 0,0 0,0 0,0 0,0 0,0 0,0 0,0 0,0 0,0 0,0 0,0 0,0 0,0-1,0 0,0 0,0 0,0 0,0 0,0 0,0 0,1 0,-1-1,0 1,0 0,1 0,-1 0,0 0,1 0,-1 0,1 0,-1 1,1-1,-1 0,1 1,-1-1,0 1,1 0,0-1,0 1,-1-1,1 1,0 0,-1 0,1 0,0 0,-1-1,1 1,0 0,-1 0,1 0,0 0,1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146 370,'2'0,"-4"0,2 0,0 0,0 0,1 0,-1 0,0 0,0 0,0 0,0 0,0 0,0 0,0 0,0 0,0 0,0 0,0 0,0 0,0 0,0 0,0 0,0 0,0 0,0 0,-1 0,1 0,-1 1,-1-1,1 0,0 0,0 0,-1 0,1 0,0 0,-1 0,1 1,0-1,-1 0,1 0,0 0,0 0,0 0,0 0,1 0,-1 0,1 0,-1 0,1 0,-1 0,1 0,0 0,0 0,-1 0,1 0,0 0,0 0,0 0,0 0,-1 0,1 0,0 0,0 0,0 0,0 0,0 0,0 0,0 0,0 0,0 0,0 0,2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140 364,'2'0,"-4"0,2 0,0 0,0 0,0 0,0 0,1 0,-1 0,0 0,1 0,-1 0,1 1,-1-1,1 0,-1 1,1-1,0 0,-1 1,1-1,0 1,-1-1,1 0,-1 1,1-1,-1 1,1-1,-1 0,0 1,1-1,-1 0,0 0,0 1,0-1,0 0,0 1,0-1,-1 0,1 1,0-1,-1 1,1-1,0 0,-1 1,1-1,0 0,-1 0,1 1,0-1,0 0,-1 0,1 0,0 0,0 0,-1 1,1-1,0 0,0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96 398,'2'0,"-4"0,2 0,0 0,0 0,0 0,0 0,0 0,0 0,0 0,0 0,0 0,0 0,0 0,0 0,0 0,0 0,1 0,-1 0,0 0,0-1,0 1,0-1,0 1,0 0,0-1,-1 0,1 1,0-1,0 1,0-1,-1 1,1-1,0 1,-1-1,1 1,0 0,-1-1,1 1,-1 0,1 0,-1 0,1 0,-1 0,0 0,1 0,-1 0,0 0,0 1,0-1,1 1,-1-1,0 1,0 0,1-1,-1 1,1 0,0-1,-1 1,1 0,0-1,0 1,0-1,0 1,0 0,0-1,0 1,0-1,0 1,0-1,0 1,0-1,0 0,0 0,1 1,-1-1,0 0,0 0,0 0,1 1,-1-1,0 0,1 0,-1 0,0 0,1 0,0-1,-1 1,1 0,0-1,-1 1,1-1,0 0,0 0,-1 0,1 0,0 0,0 0,-1-1,1 1,0 0,-1-1,1 1,-1 0,0-1,0 1,1 0,-2 0,1-1,0 1,-1 0,1 0,-1-1,0 1,0 0,0 0,0 0,0 0,0 0,-1 0,1 1,0-1,0 1,0 0,0-1,0 1,0 0,0 0,0 0,1 0,-1 0,0 0,0 0,1 0,-1 1,0-1,0 0,1 0,-1 1,0-1,1 0,-1 1,1-1,-1 0,1 0,-1 1,1-1,0 0,0 1,-1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138 422,'2'0,"-4"0,2 0,0 0,0 0,0 0,0 0,0 0,-1 0,0 0,-1 1,0-1,0 0,0 1,-1-1,0 0,0 1,0-1,0 0,0 0,0 1,0-1,0 0,0 0,1 0,0 0,0 0,-2 0,3 0,0 0,0 0,0 0,0 0,1 0,-1 0,1 0,-1 0,1 0,0 0,-1 0,1 0,0 0,0 0,0 0,0 0,-1 0,1 0,0 0,0 0,0 0,0 0,0 0,0 0,0 0,0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103 475,'2'0,"-4"0,2 0,0 0,0 0,0 0,0 0,0 0,0 0,0 0,0 0,0 0,0 0,0 0,0 0,0 0,0 0,0 0,0 0,0 0,0 0,0 0,0 0,0 0,0 0,0-1,0 1,0 0,0 0,0-1,0 1,0 0,0-1,0 1,0-1,0 0,0 1,0-1,-1 1,1-1,0 0,-1 1,1-1,-1 0,0 1,0-1,1 0,-1 1,0 0,1-1,-1 1,0 0,1 0,-1-1,0 1,1 0,0 0,-1 0,1 0,0 0,-1 0,1 0,-1 0,1 0,0 1,-1-1,1 1,-1-1,1 1,-1-1,1 1,0-1,0 1,0 0,0 0,0 0,0 0,0-1,0 1,0 0,0-1,1 1,-1 0,0-1,1 1,-1-1,1 1,-1-1,0 0,1 0,-1 1,0-1,1 0,0 0,-1 0,1 1,-1-1,1 0,-1 0,1 0,-1 0,1-1,-1 1,1 0,0 0,-1-1,1 1,-1 0,1-1,-1 1,1-1,-1 0,1 0,-1 1,1-1,-1 0,0 0,1-1,-1 1,0 0,0 0,0 0,0 0,0-1,0 1,-1 0,1 0,-1 0,1 0,-1 0,0 0,0 0,0 0,-1 0,1 0,0 0,0 0,0 1,-1-1,1 1,0-1,1 1,-1 0,0 0,1 0,-1 0,1 0,-1-1,1 1,-1 1,1-1,-1 0,1 0,-1 0,1 0,0 0,-1 0,1 0,-1 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119 462,'2'0,"-4"0,2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1,-1-1,1 1,0-1,0 1,0 0,0 0,0 0,0 0,0 0,0 1,0-1,0-1,-1 1,1 0,1 0,-1 0,0-1,0 1,0 0,0-1,0 1,0 0,0-1,0 1,0-1,0 0,1 1,-1-1,0 0,0 0,0 1,0-1,0 0,1 0,-1 0,0 1,0-1,1 0,-1 0,0 0,0 0,1 0,-1 0,0 0,1 0,-1 0,0-1,1 1,-1 0,1-1,-1 1,1-1,-1 1,1-1,0 0,-1 0,1 1,-1-1,1 0,-1 0,0 0,1 0,-1 0,0 0,0 0,0 0,0 0,0 0,0 0,0-1,0 1,0 0,0 0,0 0,-1 0,1 0,0 0,-1 0,1 1,-1-1,1 0,0 1,-1-1,1 1,-1-1,1 1,-1-1,1 1,-1-1,1 1,-1 0,0-1,1 1,-1 0,1 0,0 0,-1-1,1 1,-1 0,1 0,0 0,-1 0,1 0,0 0,-1 0,1 1,-1-1,1 0,0 0,0 0,0 0,-1 0,1 1,0-1,0 0,0 0,0 1,0-1,0 1,0-1,0 1,1-1,-1 1,0-1,1 1,-1-1,0 1,1-1,-1 1,1-1,-1 0,1 1,-1-1,0 0,1 1,-1-1,1 0,0 0,-1 0,1 0,-1 1,0-1,1 0,-1 0,1 0,0 0,-1 0,1 0,-1 0,0 0,1 0,-1 0,0 0,1 0,-1 0,0 0,1 0,-1 0,0 0,0 0,0 0,0 0,1 0,-1 0,0 0,0 0,0 0,0 0,0 0,0 0,0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90 564,'2'0,"-4"0,2 0,0 0,0 0,0 0,0 0,0 0,0 0,0 0,0 0,0 0,1-1,-1 1,0 0,0 0,0 0,0 0,0 0,0 0,0 0,0 0,0-1,0 1,0 0,0 0,0-1,0 1,0-1,0 1,-1-1,1 1,0-1,0 1,0-1,-1 1,1 0,-1-1,1 1,0 0,0 0,-1-1,1 1,-1 0,1 0,-1 0,0 0,1 0,-1 0,1 0,-1 0,1 0,-1 0,1 1,-1-1,1 0,-1 1,1-1,-1 0,1 1,0-1,-1 1,1-1,0 1,-1-1,1 1,0-1,0 1,0-1,-1 1,1-1,0 1,0-1,1 0,-1 1,0-1,0 1,0-1,0 1,0-1,1 0,-1 1,0-1,0 1,0-1,1 0,-1 0,0 0,0 1,1-1,-1 0,0 0,0 0,1 1,-1-1,0 0,1 0,-1 0,1 0,-1 0,0 0,1 0,-1 0,1 0,-1 0,0 0,1-1,-1 1,1 0,-1 0,0-1,1 1,-1 0,1-1,-1 1,1-1,-1 0,0 1,1-1,-1 0,1 0,-1 0,0 0,1 0,-1 0,0 0,1 0,-1 0,0 0,0 0,0 0,0-1,0 1,0 0,0 0,-1 0,1 0,0 0,-1 0,1 0,-1 0,0 0,1 0,-1 0,0 0,0 0,0 0,1 1,-1-1,0 1,1-1,-1 1,0-1,1 1,-1 0,0-1,1 1,-1 0,1 0,-1-1,0 1,1 0,-1 0,0 0,1 1,-1-1,0 0,1 0,-1 0,0 0,1 1,-1-1,1 0,-1 0,1 0,0 0,-1 1,1-1,0 0,0 0,-1 0,1 0,0 0,0 0,0 0,0 0,0 0,0 0,0 1,0-1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101 554,'2'0,"-4"0,2 0,0 0,0-1,0 1,0 0,0 0,0 0,0 0,0 0,0 0,0-1,0 1,0 0,0 0,0 0,0 0,0 0,0 0,0 0,0 0,0 0,0 0,0 0,0 0,0 1,0-1,0 1,0 0,0-1,0 1,0 0,0 0,0 0,0 0,1 0,-1 0,0 0,0-1,0 1,0 0,0 0,0-1,1 1,-1-1,0 1,0-1,0 0,0 1,0-1,0 0,0 0,0 0,0 1,0-1,0 0,0 0,0 0,0 0,0 0,0-1,0 1,0-1,0 0,0 1,0-1,0-1,0 1,0 0,0 0,0 0,0-1,0 1,1 0,-1 0,0 0,1 0,-1 0,1 0,-1 1,0-1,1 1,-1-1,0 1,1-1,-1 1,0 0,0-1,1 1,-1 0,0 0,1 0,-1 0,0 0,1-1,-1 1,0 0,1 0,-1 0,0 0,0 0,1 0,-1 0,0 0,1-1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1086 723,'2'0,"-4"0,2 0,0 0,0 0,0 0,0 0,0 0,0 0,0 0,-1 0,1 1,-1-1,1 1,-1-1,1 1,-1 0,1 0,-1 0,1 0,-1 0,1 0,-1 0,1 1,0-1,-1 0,1 0,0 0,0 0,0 0,0 0,0 0,0 0,1 0,-1 0,0 0,1 0,-1 0,0-1,1 1,-1 0,0-1,0 1,1-1,-1 0,0 1,1-1,-1 0,0 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113 532,'2'0,"-4"0,2 0,1 0,-1 0,0 0,0 0,0 0,0 0,0 0,0 0,0 0,0 0,1 0,-1 0,0 0,0 0,0 0,0 0,0 0,0 0,0 0,0 0,0 0,-1 0,0 0,0 0,0 0,0 0,-1 0,1 0,0 0,-1 0,1 1,0-1,0 0,0 0,0 0,0 0,0 0,1 0,-1 0,1 0,0 0,-1 0,1 0,0 0,0 0,-1 0,1 0,0 0,0 0,0 0,0 0,0 0,0 0,0 0,2-2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106 526,'2'0,"-4"0,2 0,0 0,0 0,0 0,0 0,0 0,1 0,-1 0,1 1,-1-1,1 0,-1 0,1 1,-1-1,1 0,0 0,-1 1,1-1,-1 0,1 1,-1-1,0 0,1 0,-1 0,0 0,0 1,0-1,1 0,-1 0,0 0,0 0,0 1,0-1,-1 0,1 0,0 1,0-1,-1 0,1 1,-1-1,1 0,-1 1,1-1,0 0,0 0,-1 0,1 0,0 1,0-1,-1 0,1 0,0 0,0 0,0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109 584,'2'0,"-4"0,2 0,0 0,0 0,0 0,0 0,0 0,0 0,0 0,1 0,-1 0,0 0,0 0,0 0,0 0,0 0,-1 0,0 0,0 0,0 1,-1-1,0 0,0 0,0 1,0-1,-1 0,1 0,-1 1,0-1,1 0,-1 0,1 0,0 0,0 1,1-1,-1 0,1 0,-1 0,1 0,0 0,1 0,-1 0,0 0,1 0,0 0,-1 0,1 0,0 0,0 0,0 0,-1 0,1 0,0 0,0 0,0 0,0 0,0 0,0 0,0 0,0 0,0 0,0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77 623,'2'0,"-4"0,2 0,0 0,0 0,0 0,0 0,0 0,0 0,0 0,0 0,0 0,1 0,-1 0,0 0,0 0,0 0,0-1,0 1,0 0,0 0,0 0,0 0,0 0,0-1,0 1,0 0,0-1,0 1,0 0,-1-1,1 1,0 0,0-1,0 1,-1 0,1-1,0 1,-1 0,1-1,0 1,0 0,-1 0,1 0,0-1,-1 1,1 0,-1 0,1 0,-1 0,1 0,-1 1,0-1,1 0,-1 0,1 1,-1-1,1 1,-1-1,1 1,-1-1,1 1,0-1,0 1,-1-1,1 1,0-1,0 1,0-1,0 1,0-1,0 1,0-1,0 0,0 1,0-1,0 1,1-1,-1 0,0 1,0-1,0 0,1 1,-1-1,0 0,0 0,1 0,-1 1,0-1,0 0,1 0,-1 0,0 0,1 1,-1-1,1 0,-1 0,0 0,0 0,1 0,-1 0,0 0,0 0,1 0,-1 0,0 0,1-1,-1 1,1 0,-1-1,1 1,-1-1,0 1,1-1,-1 1,1-1,-1 0,0 1,1-1,-1 0,0 1,0-1,0 0,0 0,0 0,1 0,-2 0,1 1,0-1,0 0,0 0,0 1,-1-1,1 0,0 1,-1-1,1 0,0 1,-1-1,0 0,1 1,-1-1,1 1,-1-1,1 1,-1 0,0-1,0 1,0 0,1 0,-1 0,0-1,0 1,0 0,0 0,0 0,0 0,0 1,0-1,0 0,1 0,-1 0,0 0,1 0,-1 0,1 1,0-1,-1 0,1 0,0 0,0 0,-1 0,1 0,0 0,0 1,0-1,0 0,0 0,2 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88 617,'2'0,"-4"0,2 0,0 0,0 0,0-1,0 1,0 0,0 0,0 0,0 0,0 0,0 0,0 0,0 0,0 0,0 0,0 0,0 0,0 0,0 1,0-1,0 1,0 0,1-1,-1 1,0-1,1 1,-1-1,1 1,-1 0,1-1,-1 0,1 1,0-1,-1 1,1-1,0 0,0 0,-1 0,1 0,0 0,-1 1,1-1,0 0,-1-1,1 1,-1 0,1 0,-1 0,0 0,1-1,-1 1,0 0,1 0,-1-1,0 1,0-1,0 1,0-1,0 1,0-1,0 1,0-1,0 1,0-1,0 1,-1-1,1 1,0-1,-1 1,1 0,0-1,0 1,-1 0,1 0,0 0,-1 0,1-1,0 1,-1 0,1 0,0 0,-1 0,1 0,0 0,0 0,-1 0,1 0,0 0,-1 0,1 0,0 0,0 0,0 0,-1 0,1 0,0 0,0 0,0 1,-1-1,1 0,0 0,0 1,0-1,0 0,-1 1,1-1,0 1,0 0,0-1,0 1,0 0,0 0,0 0,0 0,0 0,0 0,0 0,0 1,0-1,1 0,-1 0,0 0,0 0,0 0,1 1,-1-1,0 0,0 0,1 0,-1 1,0-1,1 0,-1 0,1 0,-1 0,0 0,1 0,-1 0,0 0,0-1,1 1,-1-1,0 1,0-1,0 1,0-1,1 0,-1 0,0 1,0-1,0 0,0 0,0 0,0 0,0 0,0 0,0 0,0 1,0-1,0 0,0 0,0 0,0 0,0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167 424,'2'0,"-4"0,2 0,-1 0,1 0,0 0,0 0,0 0,0 0,0 0,0 0,0 0,0 0,0 0,0 0,0 0,0 0,0 0,0 0,0 0,0 0,0 0,0 0,0 0,0 0,0 0,1 0,-1 0,1 0,0 0,0 0,0 0,-1 0,1-1,0 1,-1 0,1 0,0 0,-1 0,1 0,0 0,-1 0,0 0,1 0,-1 0,0 0,1 0,-1 0,0 0,0 0,1 0,-1 0,0-1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167 416,'2'0,"-4"0,2 0,0 0,0 0,0 0,0 0,0 0,0 0,0 0,0 0,1 0,0 0,0 0,0-1,0 1,-1 0,1 0,0 0,0 0,-1 0,1 0,-1 0,1 0,-1 0,1 0,-1 0,0 0,1 0,-1 0,0 0,1 0,0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193 421,'2'0,"-4"0,2 0,0 0,0 0,0 0,0 0,0 0,0 0,0 0,0 0,0 0,0 0,0 0,0 0,0 0,0 0,0 0,1 0,-1 0,1 0,-1 0,1 0,-1 0,1 0,0 0,-1 0,1 0,-1 0,1 0,-1 0,1 0,-1 0,1 0,-1 0,0 0,1 0,-1 0,0 0,1 0,-1 0,0 0,0 0,0 0,0 0,1 0,-1 0,0 0,0 0,0 0,0 0,0 0,0 0,0 0,0 0,0 0,0 0,0 0,0 0,0 0,0 0,0 0,-1 0,1 0,-1 0,1 0,-1 0,1 0,0 0,-1 0,1 0,0 0,0 0,-1 0,1 0,0 0,0 0,0 0,0 0,0 0,0 0,0 0,0 0,-1 0,1 0,1 0,-1 0,1 0,0-1,0 1,-1 0,1 0,0 0,-1 0,1 0,-1-1,1 1,-1 0,0 0,2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248 418,'2'0,"-4"0,2 0,0-1,-1 1,1 0,0-1,-1 1,1 0,0-1,-1 1,1-1,-1 1,1 0,-1 0,1-1,-1 1,1 0,-1 0,1 0,-1 0,0 0,1 0,-1 0,1 1,-1-1,0 0,1 0,-1 1,1-1,-1 1,1-1,-1 1,1-1,-1 1,1-1,0 1,-1-1,1 1,0 0,0-1,0 1,0-1,0 1,0 0,0-1,0 1,0-1,0 0,0 1,0-1,0 0,0 1,0-1,1 0,-1 0,0 0,0 0,0 0,0 0,1 1,-1-1,0 0,1-1,-1 1,1 0,-1 0,1-1,-1 1,1-1,0 1,-1-1,1 0,0 0,-1 0,1 1,0-1,-1 0,1 0,-1 1,0-1,0 1,1-1,-1 1,0 0,0 0,0-1,0 1,1 0,-1 0,0 0,0 0,0 0,0 0,0 0,0 0,0 0,0 0,0 0,0 0,0 0,1 0,-1 1,0-1,0 1,0 0,1-1,-1 1,0 0,1 0,-1 0,0 0,0-1,0 1,1 0,-1-1,0 1,0-1,0 1,1-1,-1 0,0 0,0 0,0 1,1-1,-1 0,0 0,2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273 405,'2'0,"-4"-1,1 1,1 0,-1 1,1-1,-1 0,0 0,1 1,-1-1,1 0,-1 1,0-1,1 0,0 1,-1-1,1 0,0 0,0 1,0-1,0 0,0 1,0-1,0 0,0 1,1-1,-1 1,1-1,-1 1,1-1,0 1,0-1,-1 1,1-1,0 1,-1 0,1-1,-1 1,1-1,-1 1,1 0,-1-1,0 1,1 0,-1-1,0 1,0 0,0-1,0 1,0 0,0-1,-1 1,1-1,-1 1,1-1,-1 1,0-1,0 1,0-1,0 1,0-1,0 0,0 0,1 0,-1 0,0 0,0 0,1-1,-1 1,1 0,-1-1,1 1,0-1,0 1,1-2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1097 724,'2'0,"-4"0,2 0,0 0,0 0,0 0,0 0,0 0,0 0,0 0,0 0,0 0,0 0,0 0,0 0,0 0,0 0,0 1,0 0,0-1,0 1,0 0,-1 0,1 0,0 0,0 0,-1 1,1-1,0 0,0 0,0 0,-1 0,1 0,0-1,0 1,0 0,0-1,0 1,0-1,0 1,0-1,0 1,0-1,0 0,0 1,0-1,0 0,0 0,0 0,0 0,0 0,0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282 422,'2'0,"-4"0,2 0,0 0,0 0,1 0,-1 0,0 0,1 0,-1 0,1 0,-1 0,1 0,-1 0,1 0,0 0,0 0,-1 0,1-1,0 1,-1 0,1-1,0 1,-1 0,1-1,-1 1,1-1,-1 1,1-1,-1 1,0-1,1 0,-1 1,0 0,0 0,0-1,0 1,0 0,0 0,0 0,0-1,-1 1,1 0,0 0,0 0,0 0,0 0,0 0,-1 0,1 1,-1-1,1 1,0-1,-1 1,1-1,0 1,-1-1,1 1,0-1,0 1,0 0,-1-1,1 1,0 0,1-1,-1 1,0-1,0 1,0-1,0 0,0 1,0-1,0 0,1 0,-1 0,0 0,0 0,0 0,1 0,-1 0,0 0,1 0,-1-1,1 1,-1-1,0 1,1 0,-1-1,0 1,0 0,1 0,-1-1,0 1,0 0,1 0,-1 0,0 0,0 0,0 0,0 0,0 0,1 0,-1 0,0 0,1 0,-1 1,1-1,-1 0,0 1,0 0,1-1,-1 1,0-1,0 1,0 0,0-1,0 0,1 1,-1-1,0 0,0 0,0 0,0 0,0 0,0 0,0 0,0 0,0 0,0 0,0-1,1 0,-1 1,0-1,1 0,-1 0,0 0,1 1,-1-1,1 0,-1 1,0-1,1 1,-1 0,0-1,0 1,0 0,1 0,-1 0,0 0,0 0,1 0,-1 0,1 1,-1-1,0 1,1-1,-1 1,0-1,1 1,-1 0,0-1,0 1,0 0,0-1,1 1,-1-1,0 1,0-1,0 0,0 0,0 1,0-1,0 0,0 0,0 0,1-1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321 416,'2'0,"-4"0,2 0,0 0,0 0,0 0,0 0,0-1,0 1,0 0,0 0,1 1,-1-1,0 1,0 0,0 0,1 0,-1 0,0 0,0 0,1 0,-1 0,0 0,1 0,-1-1,1 1,-1 0,0-1,1 1,-1-1,1 1,-1-1,0 0,0 0,1 0,-1 0,0 0,0 0,1 0,-1 0,1 0,-1-1,1 0,-1 0,1 0,0 0,-1 0,1 0,-1-1,0 1,1 0,-1-1,0 1,1-1,-1 0,0 0,0 1,-1-1,1 1,0-1,0 1,-1 0,1 0,-1 0,1 0,-1 0,1 0,-1 1,1 0,-1-1,1 1,-1 0,1-1,-1 1,1 0,-1 0,1 0,-1 0,1 0,0 0,-1 1,1-1,-1 0,1 1,-1-1,1 1,0-1,-1 1,1-1,0 1,0 0,0 0,0 0,1 0,-1 0,0 0,1-1,0 1,-1 0,1-1,-1 1,1-1,0 1,-1-1,1 0,0 1,-1-1,1 0,0 0,-1 0,1 0,-1 1,0-1,1 0,-1 0,0 0,0 0,1 0,-1 0,0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373 413,'2'0,"-4"0,2 0,0-1,0 1,1 0,-1 0,0-1,-1 1,1 0,0-1,0 1,0 0,-1 0,1 0,-1-1,0 1,0 0,0 0,0 0,0 0,0 0,-1 0,1 1,0-1,0 0,1 1,-1-1,0 1,1-1,-1 1,0-1,1 1,-1 0,1-1,-1 1,1-1,0 1,0 0,0-1,0 0,0 1,0-1,0 0,0 1,1-1,-1 0,0 0,1 1,0-1,-1 0,1 0,0 0,0 0,0 0,1 0,-1 0,0 0,0 0,1 0,-1 0,0 0,1 0,-1 0,0 0,0 1,0-1,-1 0,1 0,0 1,-1-1,1 1,-1-1,1 0,-1 1,0 0,0-1,1 1,-1-1,0 1,0-1,0 1,-1-1,1 0,0 1,0-1,-1 0,1 1,-1-1,1 0,-1 0,0 0,1 0,-1 0,0 0,1 0,-1 0,0 0,1 0,-1-1,0 1,1 0,0-1,-1 0,1 1,0-1,1-1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389 413,'2'0,"-4"0,2 0,0 0,0 0,0 0,0 1,-1-1,1 1,-1-1,1 1,-1-1,1 0,-1 1,1-1,0 1,0-1,-1 0,1 1,0-1,0 0,0 1,0-1,1 1,-1-1,0 1,1-1,-1 1,1 0,-1-1,1 1,-1 0,1-1,-1 1,0-1,1 1,-1-1,0 1,0 0,0-1,0 1,0-1,-1 1,1-1,-1 0,1 1,-1-1,1 0,-1 0,1 0,0 0,-1 0,1 0,0 0,0-1,0-1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393 419,'2'0,"-4"0,2 0,1-1,-1 1,0 0,0 0,0 0,0 0,1 0,-1 0,0 0,0 0,0 0,1 0,-1 0,0 1,0-1,1 0,-1 0,0 1,1-1,-1 1,1-1,0 0,-1 1,1-1,-1 1,1-1,0 0,0 1,-1-1,1 0,0 0,0 0,0 0,0 0,1 0,-1 0,0 0,0 0,0 0,0-1,0 1,0-1,0 1,-1-1,1 0,0 0,-1 0,1 1,-1-1,0 0,0 0,1 0,-1 0,-1 0,1 1,0-1,0 0,0 0,-1 1,1-1,-1 1,1-1,-1 1,1-1,-1 1,0-1,1 1,-1 0,1-1,-1 1,0 0,1 0,-1 0,1 0,0 0,-1 0,1 0,-1 0,1 0,-1 0,1 1,-1-1,1 0,0 1,-1-1,1 1,-1-1,1 1,0 0,-1 0,1 0,0 0,-1 0,1 0,0 0,0 0,0 1,-1-1,1 1,0-1,0 0,0 1,0 0,0-1,0 1,1 0,-1 0,0 0,0 0,1-1,-1 1,0-1,0 1,1-1,-1 1,0-1,1 0,-1 0,0 1,0-1,1 0,-1-1,0 1,0-1,0 1,0-1,1 0,-1 1,0-1,0 0,0 0,0 0,0 1,0-1,0 0,0 0,0 0,0 0,2-1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448 417,'2'0,"-4"0,2 0,0 0,0 0,0 0,0 0,0 0,0 0,0 0,0 0,0 0,0 0,0 0,0 0,0 1,0 0,0 0,0 0,0 0,0 0,0 0,0 1,0-1,0 0,0 0,0 0,1 0,-1 0,0 0,0 0,0-1,0 1,1-1,-1 1,0-1,0 0,0 0,1 1,-1-1,1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450 406,'2'0,"-4"0,2 0,0 0,0 0,0 0,0 0,0 0,0 0,0 0,0 0,0 0,0 0,0 0,0 0,0 0,0 0,0 0,0 0,0 0,0 0,-1 0,1 0,0 0,0 0,0 0,0 0,0 0,0 0,0-1,0 1,0 0,0 0,-1 0,1 0,0 0,0 0,0 0,0 0,0 0,0 0,0 0,0 0,0 0,0 0,0 0,0 0,0 0,0 0,0 0,0 0,0 0,0 0,0 0,0 0,0 0,0 0,0 0,0 0,0 0,0 0,0 0,0 0,0 0,0 0,0 0,0-1,0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451 394,'2'0,"-4"0,2 0,0 0,0 0,0 0,1 0,-1 1,1-1,-1 0,1 1,-1-1,1 1,-1-1,0 1,1-1,-1 1,1-1,-1 0,0 0,0 0,0 0,0 1,0-1,1 0,-1 0,0 0,0 0,0 0,0 0,0 0,0-1,0 1,0-1,-1 1,1-1,0 1,0-1,0 1,-1-1,1 1,0-1,0 1,-1 0,1-1,0 1,0 0,0 0,0 0,-1 0,1 0,0-1,0 1,0 0,0 0,-1 1,1-1,-1 0,1 0,0 1,-1-1,1 0,0 1,-1-1,1 1,-1-1,1 1,0-1,0 0,-1 1,1-1,0 0,0 0,0 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488 426,'2'0,"-4"0,2 0,0 0,0 0,0 0,0 0,0 0,0 0,0 0,0 0,0 0,0 0,0 0,0 0,0 0,0 0,1 0,0 0,-1 0,1 0,0 0,0 0,0-1,0 1,0 0,0 0,0 0,0 0,0 0,-1 0,1 0,-1 0,1 0,-1-1,0 1,0 0,1 0,-1 0,0 0,1 0,-1 0,0 0,0 0,0 0,0 0,1-1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499 416,'2'0,"-4"0,2 0,0 0,0 0,0 0,0 0,0 0,0 0,0 0,0 1,0-1,0 1,0-1,0 1,0 0,0 0,0 0,0 0,0 0,0 0,0 0,1 0,-1 0,0 0,0 0,0-1,1 1,-1-1,0 1,0-1,0 1,0-1,0 0,0 0,0 0,0 1,0-1,0 0,0 0,1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1086 733,'2'0,"-4"0,2 0,0 0,0 0,0 0,0 0,0 0,1 0,-1 0,1 0,-1 0,1 0,0 0,0 0,0 0,-1 0,1 0,0 0,0 0,0 0,-1 0,1 0,0 0,0 0,0 0,0 0,0 0,0-1,2 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548 423,'2'0,"-4"0,2-1,0 1,0 0,0 0,0 0,0 0,0 0,0-1,1 1,-1 0,0-1,0 1,0 0,0-1,0 1,0 0,-1-1,1 1,0-1,0 1,-1 0,1-1,-1 1,1 0,0 0,-1 0,0-1,1 1,-1 0,1 0,-1 0,1 0,-1 1,0-1,1 0,-1 1,1-1,-1 1,0-1,1 1,-1 0,0-1,1 1,-1 0,1 0,0 0,-1 0,1 0,0 0,0-1,0 1,0 0,0-1,0 1,0-1,0 1,0-1,0 1,0-1,0 0,0 1,0-1,0 0,1 0,-1 0,0 1,0-1,0 0,1 0,-1 0,0 0,1 0,-1 0,1-1,-1 1,1-1,-1 1,1-1,0 0,0 1,-1-1,1 0,0 0,0 0,-1 0,1 0,-1 1,1-1,-1 1,0 0,0-1,1 1,-1 0,0 0,0-1,0 1,0 0,0 0,0 0,1 0,-1 0,0 0,0 0,0 0,0 0,0 0,0 1,0-1,1 0,-1 1,0 0,0-1,0 1,1 0,-1-1,0 1,0 0,0-1,1 1,-1-1,0 1,0-1,0 1,1-1,-1 1,0-1,0 0,0 1,0-1,0 0,1 0,-1 0,0 0,0 0,0 0,0 1,0-1,0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590 408,'2'0,"-4"-1,2 1,0 0,0 0,-1-1,1 1,0 0,-1-1,1 1,-1 0,0 0,1 0,-1 0,-1 0,1 0,0 0,0 0,0 0,-1 1,1 0,0-1,0 1,0 0,0 0,0 0,0 1,1-1,-1 0,1 0,-1 0,1 0,0 0,-1 0,1 0,0 0,0-1,0 1,0-1,0 1,1-1,-1 0,0 0,1 1,-1-1,1 0,1 0,-1 0,0 0,0-1,0 1,1 0,-1 0,0 0,1-1,-1 1,0 0,0 0,0 0,0 0,0 0,-1 0,1 0,0 0,-1 0,1 1,-1-1,0 0,0 1,0-1,1 1,-1-1,0 1,-1 0,1-1,0 1,0 0,-1-1,1 1,-1-1,1 0,-1 1,1-1,-1 1,1-1,0 0,-1 0,1 0,0 0,-1 0,1 0,0 0,0-1,0 1,0-2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603 414,'2'0,"-4"0,2 0,0 0,0 0,0 0,0 1,-1-1,1 0,0 0,-1 1,1-1,0 0,0 0,-1 1,1-1,0 1,0-1,0 1,0 0,0-1,0 1,0 0,1 0,-1-1,0 1,0 0,1 0,-1-1,0 1,0 0,0-1,0 1,0 0,0-1,-1 1,1-1,0 1,-1-1,1 0,-1 1,1-1,-1 0,1 1,-1-1,1 0,-1 0,1 0,0 0,-1 0,1 0,0-1,0 1,2-2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611 421,'2'0,"-4"0,2-1,1 1,-1 0,0 0,0 0,0 0,1 0,-1 1,0-1,0 0,0 1,1-1,-1 1,0-1,0 1,1 0,-1 0,0 0,1 0,-1 0,0-1,1 1,-1 0,1 0,-1-1,0 1,1-1,-1 1,1-1,-1 0,0 0,0 0,1 0,-1 0,0 0,1 0,-1-1,1 1,0-1,-1 0,1 0,0 0,-1 0,1-1,0 0,-1 0,1 0,-1 0,1 0,-1-1,0 1,0 0,0 0,-1 1,1-1,0 1,-1 0,1 0,-1 0,1 0,-1 1,1-1,-1 1,1 0,-1-1,1 1,-1 0,1 0,-1 0,1 0,-1 1,1-1,-1 1,1-1,-1 1,1 0,-1 0,1 0,0 0,0 0,0 0,0 1,0-1,0 0,1 0,0 0,-1 1,1-1,0 0,-1 0,1 0,0-1,0 1,0 0,-1-1,1 1,0-1,-1 0,1 0,0 1,-1-1,1 0,-1 0,0 0,1 0,-1 0,0 0,1 0,-1 0,0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668 408,'2'0,"-4"0,2 0,0 0,0-1,0 1,-1 0,1 0,0 0,-1 0,1 0,-1 0,0 0,0 0,0 0,0 0,0 1,0-1,0 0,0 1,0 0,0-1,0 1,1 0,-1 0,0-1,1 1,-1 0,1 0,-1 0,1-1,0 1,0 0,-1-1,1 1,0-1,0 1,0-1,1 1,-1-1,0 0,0 0,1 1,-1-1,1 0,-1 0,1 0,0 0,0 0,-1 0,1 0,0 0,1 0,-1 0,0 0,0 0,0 0,0 0,0 0,0 0,0 0,-1 0,1 0,0 1,-1-1,1 0,0 1,-1-1,0 1,1-1,-1 1,0-1,0 1,0-1,0 1,0 0,-1-1,1 1,0-1,-1 1,1-1,-1 0,1 0,-1 1,1-1,0 0,-1 0,1 0,0 0,-1 0,1 0,0-1,-1 1,1 0,0-1,0 1,0-1,0 1,1-3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685 412,'2'0,"-4"0,3 0,-1 0,0 0,0 0,0 0,0 0,0 0,0 0,0 0,0 0,0 0,-1 1,1-1,-1 1,1-1,-1 1,1-1,0 1,-1-1,1 1,0 0,0-1,0 1,0 0,0 0,0 0,1 0,-1 0,0 0,0-1,1 1,-1 0,0 0,0-1,0 1,0-1,0 1,0-1,0 1,-1-1,1 1,-1-1,1 1,-1-1,0 0,1 0,-1 0,1 0,0 0,-1 0,1 0,0-1,0 1,1-2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695 420,'2'0,"-4"0,3 1,-1-1,0 0,0 0,0 0,1 0,-1 1,0-1,0 0,0 0,1 1,-1-1,0 0,1 0,-1 1,1-1,0 0,0 0,0 1,0-1,0 0,0 0,1 0,-1 0,0 0,0-1,0 1,0-1,0 1,1-1,-1 0,-1 0,1 1,0-1,0 0,-1-1,1 1,0 0,-1 0,0 0,1 0,-1 0,0 0,0 0,0 1,-1-1,1 0,0 1,0-1,-1 1,1-1,0 1,-1-1,1 1,-1 0,1 0,0 0,-1 0,1-1,0 1,-1 0,1 0,0 0,-1 0,1 0,0 0,-1 1,1-1,0 0,0 0,-1 1,1-1,0 1,-1-1,1 1,0 0,-1 0,1 0,0 0,-1 1,1-1,0 0,0 1,0-1,0 1,-1 0,1 0,0-1,0 1,0 0,0 0,0 0,0 0,0-1,0 1,0-1,0 0,0 1,0-1,0 0,1 0,-1 0,0 0,0 0,0 0,0-1,0 1,0-1,0 0,0 1,0-1,0 0,0 1,0-1,0 0,0 0,0 0,0 0,0 0,0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750 415,'2'0,"-4"0,2 0,0 0,-1 0,1 0,0 0,0 0,0-1,0 1,0 0,1 0,-1-1,0 1,0 0,0-1,0 1,1 0,-1 0,0 0,0-1,0 1,0 0,0 0,0 0,0 0,1 0,-1 0,0 0,0 0,0 0,0 0,0 1,1 0,-1 0,0 0,1 0,-1 0,0 1,0 0,1 0,-1 0,0 0,0 0,0 0,0 1,0-1,0 0,0 0,0 0,0 0,0 0,0-1,0 0,-1 1,1-1,0 0,-1 0,1 0,0 0,-1-1,1 1,0-1,-1 0,1 1,-1-1,1 0,-1 0,0 0,0 0,0-1,1 1,-1-1,0 1,0-1,1 0,-1 0,1 1,0-1,-1 0,2 0,-1 0,0 0,1 0,0 0,0 0,0 0,0 0,0 0,0 0,0 0,0 0,0 0,0 1,0-1,0 0,-1 1,1-1,0-1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755 395,'2'0,"-4"0,2 0,0 0,0 0,0 0,0 0,0 0,0 0,0 0,0 0,-1-1,1 1,0 0,0 0,0 0,0 0,0 0,0 0,0 0,0 0,0 0,0 0,0 0,0 0,0 0,0 0,0 0,0 0,0 0,0 0,0 0,0 0,0 0,0 0,0 0,0 0,0 0,0 0,0 0,0 0,0 0,0 0,0 0,0 0,0 0,0 0,0 0,0 0,0 0,0 0,0 0,0 0,0 0,0 0,0 0,0 0,0 0,0 0,0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757 386,'2'0,"-4"0,2 0,0 0,1 0,-1 1,0-1,1 1,-1-1,0 1,1-1,-1 1,0-1,0 1,1-1,-1 0,0 1,0-1,0 0,1 0,-1 0,0 1,0-1,0 0,0 0,0 0,0 0,0 0,0 0,0 0,0 0,0-1,0 1,0 0,0-1,0 1,0 0,0-1,0 1,-1-1,1 1,0 0,0-1,0 1,-1 0,1 0,0 0,0 0,0 0,0-1,-1 2,1-1,0 0,-1 0,1 0,0 1,-1-1,1 1,-1-1,1 1,-1-1,1 0,-1 1,1-1,0 1,-1-1,1 0,0 0,0 0,0 0,-1 1,1-1,0 0,0 0,0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1116 725,'2'0,"-4"1,3-1,-1 1,0-1,0 1,1 0,-1 0,0 0,0 1,0-1,0 0,0 0,0 0,0 1,0-1,-1 0,1 1,-1-1,1 0,-1 0,1 0,0 0,-1-1,1 1,-1-1,1 1,-1-1,1 0,0 1,0-1,-1 0,1 0,0 0,0 0,0 0,0 0,0 0,0 0,0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787 433,'2'0,"-4"0,2 0,0 0,0 0,0 0,1 0,-1 0,1 0,0 0,0 0,0 0,1 0,-1 0,0 0,0 0,1 0,-1 0,1 0,-1 0,-1 0,1 0,-1 0,1 0,-1 0,1 0,-1 0,0 0,0-1,0 1,0 0,0 0,0 0,0-2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800 420,'2'0,"-4"0,2 0,0 0,0 0,0 0,0 0,0 0,0 0,0 0,0 0,0 1,0-1,1 1,-1 0,0 0,0 0,1 0,-1 0,0 0,0 0,0 1,0-1,0 0,0 0,0 0,0 0,0 0,0-1,1 1,-1 0,0-1,0 1,0-1,0 0,1 0,-1 1,0-1,1 0,1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829 425,'2'0,"-4"0,2-1,0 1,1 0,-1 0,0 0,1-1,-1 1,0 0,1 0,0 0,-1 0,1 0,0 0,-1 0,1 1,0-1,-1 0,1 1,0-1,-1 1,1 0,-1 0,1-1,-1 1,0 0,0 0,0 0,0 0,-1-1,1 1,-1 0,1-1,-1 1,0-1,0 1,0-1,0 0,0 1,1-1,-1 0,0 0,0-1,1 1,-1 0,1-1,-1 1,1-1,-1 1,1-1,0 0,0 1,0-1,0 0,1 0,-1 0,1 1,-1-1,0 1,1-1,-1 1,1-1,-1 1,0 0,0-1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811 433,'2'0,"-4"0,2 0,0 0,0 0,0 0,0 0,0 0,0 0,0 0,1 0,-1 0,0 0,0 0,0 0,0 0,0 0,0 0,0 0,0 0,0 0,-1 0,1 0,-1 0,-1 0,1 0,0 0,0 0,0 0,0 0,0 0,0 0,0 0,0 0,0 0,0 0,1 0,-1 0,0 0,1 0,-1 0,1 0,0 0,-1 0,1 0,0 0,0 0,-1 0,1 0,0 0,0 0,0 0,0 0,0 0,0 0,0 0,0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800 422,'2'0,"-4"0,2 0,0 0,1 1,-1-1,0 1,0-1,0 1,0 0,0-1,0 1,1 0,-1 0,0 0,0 0,0 0,0 0,0-1,0 1,0 0,0 0,0-1,0 1,0-1,0 1,0 0,0-1,0 1,0-1,0 0,0 1,0-1,0 1,0-1,0 0,0 0,0 1,0-1,0 0,0 0,0 0,0 0,0 1,0-1,0 0,0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149 589,'2'0,"-4"0,2 0,0 0,0 0,0 0,0 0,0 0,0 0,0 0,0 0,0 0,1 0,-1 0,1 0,0 0,-1 0,1 1,0-1,-1 0,1 0,0 0,-1 0,1 0,0 0,-1 0,0 0,1 0,-1 0,0 0,1 0,-1 0,0 0,0 0,1 0,-1 0,0 0,0 0,0 0,0 0,1 0,-1 0,0 0,0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154 585,'2'0,"-3"0,1 0,0 0,1 0,0 0,-1 0,1 0,0 0,-1 0,1 0,0 0,-1 0,1 0,-1 0,1 0,-1 0,1 0,-1 0,0 0,1 0,-1 0,0 0,1 0,-1 0,0 0,1 0,-1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255 595,'2'0,"-4"0,2 0,0 0,0 0,0 0,0 0,0 0,1 0,-1 0,0 0,1 0,1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287 602,'2'0,"-4"0,2 0,0 0,0 0,0 0,0 0,0 0,0 0,1 0,1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362 600,'2'0,"-3"0,1 0,0 0,0 0,1 0,-1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1105 730,'2'0,"-4"0,2 0,0 0,0 0,0 0,0 0,0 0,0 0,0 0,0 0,0 0,0 0,0 0,0 0,0 0,0 0,0 0,0 0,0 0,0 0,0 0,0 0,0 0,0 0,0 0,0 0,0 0,0 0,0 0,0 0,0 0,0 0,-1 0,0 0,1 0,-1 0,0 0,0-1,0 1,0 0,1 0,-1 0,0 0,0 0,1 0,-1 0,1 0,0 0,-1 0,1 0,0 0,0 0,0 0,-1 0,1 0,0 0,0 0,0 0,0 0,0 0,0 0,0 0,0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960 481,'2'0,"-4"0,2 0,0 0,0 0,0 0,0 0,0 0,0 0,0 0,0 0,0 0,-1 0,1-1,0 1,0 0,0 0,0 0,0 0,0 0,0 0,0 0,0 0,0 0,0 0,0 0,0 0,0 1,0-1,0 0,0 0,0 1,0 0,1-1,-1 1,0 0,0 0,1 0,-1 0,0 0,1 0,-1 0,0 0,0 0,0-1,1 1,-1 0,0 0,0-1,0 1,0 0,1 0,-1-1,0 1,0 0,0-1,0 0,0 1,0-1,0 0,0 0,1 1,-1-1,0 0,0 0,0 0,0 0,0 0,0 0,0 0,0 0,0 0,0 0,0 0,0-1,0 0,0 0,1 0,-1-1,0 1,0 0,1 0,-1-1,0 1,1 0,-1 0,1-1,-1 1,1 0,-1 0,1-1,-1 1,1 0,-1 0,1 0,-1 0,1 1,-1-1,0 1,1-1,-1 1,0-1,1 1,-1 0,0 0,1 0,-1 0,0 0,1 0,-1 0,0 0,1 0,-1 0,1 0,-1 0,0 0,1 0,-1 0,0 1,0-1,0 0,0 0,0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984 460,'2'0,"-4"0,2 0,0 0,0 0,0 0,0 0,0 0,0-1,0 1,0 0,0 0,0 0,0 0,0 0,0 0,0 1,-1-1,0 0,-1 0,0 0,1 1,-1-1,1 0,-1 0,0 0,1 0,-1 0,0 1,1-1,-1 0,1 0,0 0,0 0,0 0,0 0,0 0,1 0,0 0,-1 0,1 0,0 0,0 0,0 0,0 0,-1 0,1 0,0 0,0 0,0 0,0 0,0 0,1-1,0 1,3-1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980 455,'2'0,"-4"0,2 0,0 0,0 0,1 0,-1 0,0 0,1 0,-1 1,0-1,1 0,-1 0,1 1,-1-1,1 1,0-1,-1 0,1 1,-1-1,1 1,0-1,-1 1,1-1,-1 1,0-1,1 1,-1-1,0 1,0-1,0 1,0-1,-1 1,1-1,-1 1,1-1,-1 1,0-1,0 1,0-1,0 1,1-1,-1 0,1 0,-1 1,1-1,0 0,0 0,-1 0,1 0,0 0,0 0,0 0,0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1003 485,'2'0,"-4"0,2-1,0 1,1 0,-1 0,0 0,0 0,0 0,0 0,0 0,0 0,0 0,0 0,0 0,0 0,0 0,0 0,0 0,0 0,0 0,0 0,0 1,-1-1,1 1,0-1,-1 1,1-1,-1 1,1 0,-1 0,0 0,1 0,-1-1,1 1,0-1,-1 1,1 0,-1-1,1 1,0-1,0 0,-1 1,1-1,0 0,0 0,0 1,0-1,0 0,-1 0,1 0,0 1,0-1,0 0,0 0,0 0,0 0,0 0,0 0,0 0,0 0,0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995 486,'2'0,"-4"0,2 0,0 0,0 0,0 0,0-1,0 1,0 0,0 0,0 0,0 0,0 0,0 0,0 0,0 0,0 0,0 0,1 1,-1-1,1 1,-1-1,0 1,1 0,-1 0,1-1,-1 1,1 0,-1-1,0 1,1 0,-1-1,0 1,1 0,-1-1,0 1,1-1,-1 1,0-1,0 0,0 1,0-1,1 0,-1 0,0 0,0 0,0 1,0-1,0 0,0 0,0 0,0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969 516,'2'0,"-4"0,2 0,0 0,0 0,0 0,0 0,0 0,0 0,0 0,0 0,0 0,0 0,0 0,0 1,0-1,0 1,0-1,0 1,0 0,0-1,0 1,0 0,0-1,0 1,1 0,-1 0,0-1,0 1,0 0,0-1,0 1,1-1,-1 1,0-1,0 0,0 1,0-1,1 0,-1 0,0 1,0-1,0 0,0 0,0 0,0 0,1 0,-1 0,0 0,0 0,0 0,1 0,-1 0,0-1,0 1,1-1,-1 1,0-1,1 0,-1 0,0 0,1 0,-1 0,0 0,0 0,0 0,0-1,0 1,0 1,0-1,0 0,0 0,0 0,0 0,0 0,0 1,0-1,0 1,0-1,0 1,0-1,0 1,-1-1,1 1,0 0,0 0,0-1,0 1,0 0,-1 0,1 0,0 0,0-1,0 1,0 0,-1 0,1 0,0 0,-1 1,1-1,-1 0,1 0,0 0,-1 0,1 0,0 1,0-1,-1 0,1 0,0 1,0-1,-1 0,1 0,0 1,0-1,0 0,0 0,0 1,0-1,0 0,0 1,0-1,0 0,0 0,0 1,1-1,-1 0,0 1,0-1,1 0,-1 1,1-1,-1 0,0 0,0 0,1 1,-1-1,0 0,1 0,-1 0,0 0,0 0,1 1,-1-1,0 0,0 0,0 0,1 0,-1 0,0 0,0 0,0 0,0 0,0 0,0 0,0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1025 479,'2'0,"-5"0,3 0,0-1,0 1,0 0,0 0,0 0,0 0,0 0,0 0,0 0,0 0,0 0,0 0,0 1,0-1,0 0,1 1,-1 0,0 0,0-1,0 1,0 0,0 0,1 0,-1 0,0 0,0 0,0 0,0 0,0-1,0 1,0 0,0-1,0 1,0-1,0 0,0 0,0 1,0-1,0 0,0 0,0 0,0 0,0 0,0 1,0-1,0 0,0 0,0 0,0-1,0 1,0-1,0 1,1-1,-1 0,0 0,1 0,-1 0,0 0,1 1,-1-1,1 0,-1 0,1 0,-1 1,1-1,-1 1,1-1,-1 1,1-1,-1 1,1 0,-1 0,1-1,0 1,-1 0,1 0,0 0,-1 0,1 0,0 0,-1 0,1 0,0 0,-1 0,0 1,2-1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1047 462,'2'0,"-4"0,2 0,0 0,0 0,0 0,0 0,0 0,0 0,0 0,0 0,-1 0,1 0,-1 0,0 0,0 1,-1-1,1 0,-1 0,1 1,-1-1,1 0,-1 0,1 1,0-1,-1 0,1 0,0 0,0 0,1 0,-1 0,1 0,0 0,-1 1,1-1,0 0,0 0,-1 0,1 0,0 0,0 0,0 0,0 0,0 0,0 0,0 0,0 0,0 0,0-1,3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1044 456,'2'0,"-4"0,2 0,0 0,0 0,0 0,0 0,1 0,-1 1,1-1,-1 0,1 1,0-1,-1 1,1-1,-1 0,1 1,0-1,-1 1,1-1,-1 0,0 1,1-1,-1 0,0 1,0-1,0 0,0 1,0-1,0 0,0 0,-1 1,1-1,-1 1,1-1,-1 0,1 1,-1-1,1 0,-1 0,1 1,0-1,0 0,-1 0,1 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1045 502,'2'0,"-4"0,2 0,0 0,0 0,0 0,0 0,0 0,0 0,1 0,-1 1,0-1,0 0,1 1,-1-1,0 1,1-1,-1 1,1-1,0 1,0-1,-1 1,1-1,0 0,0 1,0-1,-1 0,1 0,0 0,0 0,-1 0,1 0,0 0,0 0,-1 0,1-1,0 1,-1 0,1-1,0 0,-1 0,1 0,-1 0,1 0,-1 0,0 0,0 1,1-1,-1 0,0 0,-1 1,1-1,0 0,0 1,0-1,-1 1,1-1,0 1,-1-1,1 1,0 0,-1 0,1-1,0 1,-1 0,1 0,0 0,-1 0,1 0,0 0,-1 0,1 0,0 0,-1 0,1 0,0 0,-1 1,1-1,0 0,0 0,-1 1,1 0,-1-1,1 1,0-1,0 1,-1 0,1 0,0 0,0 0,0 0,0 1,-1-1,1 0,0 0,0 1,0-1,0 0,0 1,0-1,0 0,0 1,0-1,0 0,0 1,1-1,-1 0,0 1,0-1,0 0,0 0,0 0,0-1,1 1,-1-1,0 1,0-1,0 0,0 1,0-1,0 0,0 0,0 0,0 0,0 0,0 1,0-1,0 0,0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1138 730,'2'0,"-4"0,2 0,0 0,0 0,0 0,0 0,0 0,0 0,0 0,0 0,0 0,0 0,0 0,0 0,0 0,0 0,0 0,0 1,0 0,0-1,0 1,-1 0,1-1,0 1,0 0,0 0,0 0,-1 0,1-1,0 1,0 0,0-1,0 1,0 0,0-1,0 1,0 0,1-1,-1 1,0-1,1 1,-1-1,0 0,1 1,-1-1,1 0,-1 0,0 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1100 492,'2'0,"-4"0,2 0,0 0,0 0,0 0,0 0,0 0,0 0,0 0,0 0,0 0,0 0,0 0,-1 0,0 0,0 1,0-1,0 0,0 0,0 0,0 0,0 0,0 0,0 0,0 1,1-1,-1 0,1 0,0 0,-1 0,1 0,0 0,0 0,0 0,-1 0,1 0,0-1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1092 488,'2'0,"-5"0,3 0,-1 0,1 0,-1 0,0 0,0 0,1 0,-1 0,0 0,1 0,-1 0,1 0,0 0,-1-1,1 1,0 0,0 0,0 0,0 0,-1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1131 418,'2'0,"-4"0,2 0,0-1,0 1,0 0,0 0,0 0,0 0,0 0,0 0,0 0,0 0,0 0,0 0,0 0,0 0,0 0,0 0,0 0,0 0,0 0,1 0,-1 1,0-1,0 1,0 0,1 1,-1-1,0 0,1 1,-1-1,0 1,1 0,-1 0,0 0,1 0,-1 0,0 0,1 0,-1 0,0 0,0 0,0 0,0-1,0 1,0 0,0 0,1 0,-1 1,0-1,0 0,1 0,-1-1,0 1,1 0,-1 0,0 0,0 0,1 0,-1 0,0 0,1-1,-1 1,0 0,0-1,1 1,-1-1,0 1,0 0,1-1,-1 1,0 0,0-1,1 1,-1-1,0 0,0 1,0-1,0 1,1-1,-1 0,0 1,0-1,0 0,0 1,0-1,1 0,-1 1,0-1,0 0,0 0,1 0,-1 0,0 0,0 0,0 0,0 0,0 0,0-1,0 1,0 0,0 0,0 0,0-1,0 1,0 0,0 0,0-1,0 1,0 0,0 0,0 0,0 0,1 0,-1 0,0 0,0 0,0 0,0-1,0 1,1 0,-1 0,0-1,0 1,0 0,0 0,0 0,1 0,-1 0,0-1,0 1,0 0,0 0,0 0,1 0,-1 0,0 0,0 0,0 0,1 0,-1 0,0 0,0 0,1-1,-1 2,0-1,1 0,-1 0,0-1,0 1,1 0,-1 0,0 0,1 0,-1-1,0 1,1 0,-1 0,0 0,1-1,-1 1,0 0,1 0,-1 0,1 0,-1 0,1 0,-1-1,1 1,-1 0,1 0,-1 0,1 0,-1 0,1-1,-1 1,1 0,-1-1,0 1,1-1,-1 0,0 1,0-1,0 0,0 0,1 1,-1-1,0 0,0 0,0 0,0 0,0 0,0 0,0 0,0 0,1-1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1170 419,'2'0,"-4"0,2 0,0 0,0 0,0 0,0 0,0 0,-1 0,1 0,0 0,0 0,0 0,0 0,0 0,0 0,0 0,0 0,0 0,0-1,0 1,0 0,0 0,0 0,0 0,0 0,0 0,0 0,0 0,0 0,0 0,0 0,0 0,0 0,0 0,0 0,0 1,0-1,-1 0,1 1,0-1,0 1,-1 0,1 0,0 0,0 0,-1 1,1-1,0 0,0 0,0 0,0 0,-1 0,1-1,0 1,0 0,0-1,1 1,-1 0,0-1,0 1,0-1,0 1,0-1,0 1,1-1,-1 0,0 0,1 0,-1 0,1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1172 407,'2'0,"-4"0,2 0,0 0,0 0,0 0,-1 0,1 0,0 0,0 0,0 0,0 0,0 0,-1 0,1 0,0-1,0 1,0 0,0 0,0 0,0 0,0 0,0 0,0 0,0 0,0 0,0 0,0 0,0 0,0 0,0 0,0 0,0 0,0 0,0 0,0 0,-1 0,1 1,0-1,0 0,0 0,0 0,0 0,0 0,0 0,0 0,0 0,0 0,0 0,0 0,0 0,0 0,0 0,0 0,0 0,0 0,0-1,0 1,0 0,1 0,-1 0,3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1250 421,'2'0,"-4"0,2 0,0 0,0 0,0 0,0 0,0 0,0 0,0 0,0 0,0 0,0 0,0 0,0 0,0 0,0 0,0 0,0 0,0 0,0 0,0 0,0 0,0 0,0 0,0 0,0 0,0 0,0 0,0 0,0 0,0-1,0 1,0 0,0 0,1 0,-1 0,0 0,0-1,0 1,0 0,1 0,-1 0,0 0,0 0,0-1,0 1,0 0,0 0,0 0,0 0,0 0,0 0,0 0,1 0,-1 0,0 0,0 0,0 0,0 0,0 1,1-1,-1 0,0 1,1 0,-1 0,0 0,1 0,-1 0,1 1,-1-1,1 0,-1 0,0 1,1-1,-1 1,0-1,0 0,0 1,0-1,0 0,0 0,0 0,0 0,0 0,-1 0,1-1,0 1,-1-1,1 0,0 1,-1-1,1 0,-1 0,1 0,-1 0,1 0,-1 0,0 0,1 0,-1-1,1 1,-1 0,1-1,0 1,-1 0,1-1,0 1,0-1,0 1,0-1,0 1,1-1,-1 0,0 1,1-1,-1 1,1-1,-1 0,1 1,-1-1,1-2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1251 404,'2'0,"-4"0,2 0,0 0,0 0,0 0,0 0,0 0,-1 0,1 1,0-1,0 0,0 0,0 0,0 0,0 0,0 0,0 0,0 0,0 0,0 0,0 0,0 0,0 0,0 0,0 0,0 0,0 0,0 0,0 0,0 0,0 0,0 0,0 0,0 0,0 0,0 0,0 0,0 0,0 0,0 0,0 0,0 0,0 0,0 0,0 0,0 0,0 0,0 0,0 0,0 0,0 0,0 0,0 0,0 0,0 0,0 0,0 0,0 0,0 0,0 0,0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1340 412,'2'0,"-4"0,2 0,0 0,0 0,0 0,0 0,0 0,0 0,0 0,0 0,0 0,0 0,0 0,0 0,0 0,0 0,0 0,0 0,0 1,0-1,0 1,0-1,0 1,0 0,0 0,0 0,0 0,0 0,0 0,0-1,0 1,0 0,0-1,0 1,0 0,0-1,0 1,0-1,0 1,0-1,0 0,0 1,0-1,0 0,0 0,0 1,1-1,-1 0,0 0,0 0,0 0,0 0,0 0,0 0,2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1351 418,'2'0,"-4"0,2 0,0 0,0 0,0-1,0 1,0 0,0 0,0 0,0 0,0 0,0 0,0 0,0 0,0 0,0 1,-1-1,1 0,0 0,-1 1,1-1,-1 0,1 1,-1-1,1 0,0 0,-1 0,1 0,0 1,0-1,0 0,-1 0,1 0,0 0,0 0,0 0,0 0,0 0,0 0,0 0,0 0,0 0,-1 0,1 0,0 1,0-1,0 0,0 0,1 0,-1 1,0-1,0 1,1-1,-1 1,0-1,1 1,-1-1,1 1,-1-1,1 1,-1-1,0 0,1 1,-1-1,0 0,1 0,-1 1,0-1,0 0,1 0,-1 0,0 0,0 0,0 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1153 478,'2'0,"-4"0,2 0,0 0,0 0,0 0,0 0,0 0,0 0,0 0,0 0,0 0,0 0,0 0,0 0,0 0,0 0,0 0,0 0,0 0,0 0,0 0,0 0,0 0,0 0,0 0,0-1,0 1,0 0,0 0,0 0,0 0,0 0,1 0,-1 0,0 0,0 0,0 0,0 0,0 0,0 0,0 0,0 0,0 0,0 0,0 0,0 0,0 0,0 0,0 0,0 0,0 0,0 0,0 0,-1 0,1 0,0 0,-1 0,1 0,-1 0,1 0,0 0,-1 0,1 0,0 0,-1 0,1 0,0 0,-1 0,1 0,0 0,0 0,0-1,0 1,0 0,-1 0,1 0,0 0,0 0,0 0,0 0,0 0,0 0,0 0,0 0,0 0,0 0,0 0,0 0,1 0,-1 0,1 0,-1 0,0 0,2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149 428,'0'-1,"0"1,0 0,0 0,1 0,-1 0,0 0,1-1,-1 1,1 0,-1-1,1 1,-1 0,1-1,0 1,-1 0,1-1,-1 1,1-1,0 1,-1-1,1 0,0 1,-1-1,1 0,-1 0,1 0,-1 0,0 0,1 0,-1 0,0 1,0-1,0 0,0 1,0-1,0 0,0 1,-1-1,1 1,0-1,0 1,0-1,0 1,0 0,-1 0,1-1,0 1,0 0,0 0,-1 0,1 0,0-1,0 1,-1 0,1 0,0 0,0 0,-1 1,0-1,1 0,0 1,-1-1,1 1,-1-1,1 1,-1 0,1 0,0 0,-1 0,1 1,0-1,0 0,-1 0,1 1,0-1,0 0,0 1,0-1,0 0,0 1,0-1,0 0,0 0,0 1,0-1,0 0,0 1,0-1,0 0,0 0,1 1,-1-1,0 0,0 0,0 0,0 1,1-1,-1 0,0 0,0 1,0-1,0 0,0 0,0 0,0-1,0 1,0 0,0-1,0 1,0-1,0 1,0-1,0 1,-1-1,1 0,0 1,0-1,0 0,-1 0,1 1,0-1,-1 0,1 0,0 0,0 0,-1 0,1 0,0 0,-1 0,1 0,-2-1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1135 720,'2'0,"-4"0,2 0,0 0,0 0,0 0,0 0,0 0,0 0,0 0,0 0,0 0,0 0,0 0,0 0,0 0,0 0,0 0,0 0,0 0,0 0,0 0,0 0,0 0,0 0,0 0,0 0,0 0,0 0,0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1167 475,'2'0,"-4"0,2 0,0 0,0 0,0 0,1 0,-1 0,0-1,0 1,0 0,0 0,0 0,0-1,0 1,0 0,0 0,0-1,0 1,0 0,0 0,0 0,0-1,0 1,0 0,0 0,0 0,0 0,0 0,-1 0,1 0,0 0,0 0,-1 0,1 0,0 0,-1 0,1 0,-1 0,1 0,0 0,-1 0,1 0,0 1,-1-1,1 0,0 0,0 0,-1 1,1-1,0 0,0 1,0-1,-1 1,1-1,0 0,0 1,0-1,0 0,0 0,-1 1,1-1,0 1,0-1,0 0,0 0,0 0,0 1,0-1,0 0,0 0,0 0,0 0,0 0,0 0,0 0,1 1,-1-1,0 0,0 0,0 0,0 0,1 0,-1 0,1 0,-1-1,0 1,0 0,1 0,-1 0,0 0,1-1,-1 1,0 0,0 0,1 0,-1-1,0 1,0 0,1 0,-1-1,0 1,0 0,0 0,0 0,1 0,-1 0,0-1,0 1,0 0,0 0,0 0,0 0,0 0,0 0,0 0,0 0,0 0,0 0,0 0,0 0,0 0,0 0,0 0,0 0,0 0,1 0,-1 0,0 1,0-1,0 0,0 1,0-1,0 0,0 1,0-1,0 1,0-1,0 1,1-1,-1 0,0 1,0-1,0 0,0 0,0 1,0-1,0 0,1 0,-1 0,0 0,0 0,0 1,0-1,0 0,0 0,1 0,-1 0,0 0,0 0,0 0,0 0,0 0,1 0,-1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1179 470,'2'0,"-4"0,2 0,0 0,0 0,0 0,0 0,0 0,0 0,0 0,0 0,0 0,0 0,0 0,-1 0,1 0,0 0,0 0,-1 0,1 0,0 0,-1 0,1 0,0 0,-1 0,1 0,0 1,-1-1,1 0,0 0,-1 0,1 0,0 0,0 0,0 0,0 0,-1 0,1 1,0-1,0 0,0 0,0 0,0 0,1 1,-1-1,0 0,0 0,1 1,-1-1,0 1,1-1,-1 0,0 1,0-1,1 1,-1-1,0 0,0 1,1-1,-1 0,0 0,0 1,0-1,0 0,0 0,0 1,0-1,0 0,0 0,0 1,0-1,0 0,0 0,-1 0,1 1,0-1,0 0,-1 0,1 0,-1 0,1 0,-1 0,1 0,-1 1,1-1,0 0,0 0,-1 0,1-1,0 1,0 0,0 0,0 0,0 0,0 0,0 0,1-1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1181 477,'2'0,"-3"0,1 0,0 0,0 0,0 0,0 0,0 0,0 0,0 0,0 0,0 1,1-1,-1 0,0 0,0 0,0 0,0 0,1 0,-1 0,0 0,0 0,0 0,1 0,-1 0,0 0,0 0,0 0,1 0,-1 0,0 0,0 0,1 0,-1-1,0 1,0 0,0 0,1 0,-1-1,0 1,0 0,0 0,0-1,0 1,0 0,0 0,0 0,0 0,0-1,0 1,0 0,0 0,0 0,0 0,0 0,0 0,0 0,0 0,0 0,0 0,-1 0,1 0,0 0,-1 0,1 1,0-1,0 0,0 0,-1 1,1-1,0 0,0 1,0-1,0 0,0 1,0-1,0 0,0 1,0-1,0 0,0 1,0-1,0 0,0 0,0 0,0 1,0-1,0 0,0 0,0 0,0 0,0 0,0 0,0 0,1 0,-1-1,0 1,0 0,1-1,-1 1,0 0,0-1,1 1,-1-1,1 1,-1 0,0-1,0 1,0 0,1 0,-1 0,0-1,0 1,0 0,0 0,0 0,0 0,1 0,-1 0,0 0,0 0,0 0,0 0,0 1,0-1,0 0,1 0,-1 1,0-1,0 0,0 1,0-1,0 0,0 1,0-1,0 0,0 0,0 0,0 1,0-1,0 0,0 0,0 0,0 0,0 0,0 0,0 0,0 0,0 0,1 0,-1-1,0 1,0 0,0-1,1 1,-1 0,0 0,0-1,0 1,0 0,0 0,1-1,-1 1,0 0,0 0,0 0,0 0,0 0,0 0,0 0,0 0,1 0,-1 0,0 0,1 1,-1-1,0 0,0 0,0 1,1-1,-1 0,0 0,0 1,0-1,0 0,1 1,-1-1,0 0,0 0,0 0,0 0,1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1205 474,'2'0,"-4"0,2 0,0 0,0-1,0 1,0 0,0 0,0 0,0 0,0 0,0 0,0 0,0 0,0 0,0 0,0 0,0 0,0 0,0 1,0-1,1 0,-1 1,0-1,0 1,0-1,0 1,1-1,-1 1,0-1,0 1,0-1,1 0,-1 0,0 1,0-1,1 0,-1 0,0 0,0 0,1 0,-1 0,0 0,1-1,-1 1,0 0,1-1,-1 1,0-1,0 0,1 0,-1 0,0 0,0 0,0 0,0 0,0 0,0 0,0 0,0 0,0 1,-1-1,1 0,0 1,0-1,0 1,-1 0,1-1,0 1,0 0,-1 0,1 0,0 0,0-1,-1 1,1 0,-1 0,1 0,0 1,-1-1,1 0,0 0,0 1,-1-1,1 0,0 1,0-1,0 1,0 0,0-1,0 1,0-1,0 1,0-1,0 0,0 1,0-1,1 0,-1 1,0-1,0 0,1 1,-1-1,0 0,0 0,0 0,1 1,-1-1,0 0,0 0,0 0,0 0,1 0,-1 0,0 0,1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1184 495,'2'0,"-4"0,2 0,0 0,0 0,0 0,0 0,0 0,0 0,0 0,0-1,0 1,-1 0,1 0,0 0,0 0,0 0,0-1,-1 1,1 0,0 0,-1 0,1 0,0 0,-1 0,1 0,-1 0,1 0,-1 1,1-1,-1 0,1 1,-1-1,1 0,-1 1,1 0,0-1,-1 1,1-1,-1 1,1 0,0 0,-1 0,1-1,0 1,0 0,0-1,-1 1,1-1,0 0,0 1,0-1,0 0,0 0,0 1,1-1,-1 0,0 0,0 0,0 0,1 0,-1 0,1 0,-1 0,1 0,0-1,0 1,0 0,0 0,0-1,0 1,0 0,-1 0,1 0,0 0,-1 0,1 0,-1 0,1 0,-1 0,0 1,1-1,-1 0,0 0,1 1,-1-1,0 0,0 1,0-1,0 0,0 1,0-1,0 0,0 0,0 1,0-1,0 0,0 0,-1 0,1 0,0 0,0 0,0 0,-1 0,1 0,0 0,-1 0,1 0,0 0,0-1,0 1,0 0,0 0,0-1,0 1,0 0,0-1,1 1,-1-1,1-1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1199 499,'2'0,"-4"0,2 0,0 0,0 0,0 0,0 0,0 0,0 0,0 0,0 0,0 0,-1 0,1 0,0 0,-1 1,1-1,0 0,0 0,0 1,0-1,-1 0,1 1,0-1,0 1,0-1,0 1,0-1,0 1,0-1,0 1,0 0,0-1,0 1,0-1,-1 0,1 1,0-1,-1 0,1 1,0-1,-1 0,1 0,0 0,-1 0,1 0,0 0,0 0,-1 0,1 0,0 0,0 0,0-1,0 1,0 0,1-2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1201 499,'2'0,"-4"0,2 0,0-1,1 1,-1 0,0 0,0 0,0 0,0 0,1 1,-1-1,0 0,0 0,1 0,-1 0,0 0,1 1,-1-1,1 0,-1 0,1 1,0-1,-1 0,1 0,0 0,-1 0,1 0,0 0,-1 0,1 0,0 0,-1 0,1 0,0-1,-1 1,1-1,-1 1,1 0,-1-1,0 1,1-1,-1 1,0-1,0 1,0 0,0-1,0 1,0 0,0-1,0 1,0 0,0 0,-1-1,1 1,0 0,-1 0,1 0,0 0,0 0,-1 0,1 0,-1 1,1-1,0 0,-1 1,1-1,-1 1,1 0,-1 0,1 0,0 0,-1 0,1 0,0 0,0 1,-1-1,1 0,0 0,0 1,0-1,0 0,0 0,0 0,0 0,0-1,-1 1,1 0,0-1,0 1,0-1,0 1,0-1,0 0,0 1,0-1,0 0,0 0,0 0,0 0,0 0,0 1,0-1,0 0,0 0,0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1259 482,'2'0,"-4"0,2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0,0-1,0 1,0 0,0-1,-1 1,1 0,0-1,0 1,0 0,-1 0,1-1,0 1,0 0,-1 0,1 0,-1-1,1 1,0 0,-1 0,1 0,-1 1,1-1,-1 0,1 0,-1 1,1-1,-1 1,1-1,0 1,-1-1,1 1,0-1,-1 1,1-1,0 0,0 1,0-1,0 0,0 1,0-1,0 0,0 0,0 0,0 1,0-1,0 0,0 0,0 0,1 0,-1 0,1 0,-1-1,1 1,-1-1,1 1,-1-1,1 1,-1-1,1 1,-1-1,1 1,-1 0,0-1,1 1,-1 0,0 0,0 0,0-1,0 1,0 0,1 0,-1 0,0 0,0 0,0 0,0 0,0 1,0-1,0 0,0 0,0 1,0 0,0-1,1 1,-1-1,0 1,0-1,0 0,0 1,0-1,0 0,0 1,0-1,0 0,1 0,-1 1,0-1,0 0,0 0,0 0,2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1283 474,'2'0,"-4"0,2 0,0 0,0 0,0 0,0 0,0 0,0 0,0 0,0 0,0 0,-1-1,1 1,0 0,0 0,0 0,-1 0,1 0,0 0,-1 0,1 0,-1 0,0 0,1 0,-1 0,0 0,1 0,-1 1,0-1,1 0,-1 1,1-1,-1 0,1 1,-1-1,1 1,-1-1,1 1,0-1,0 0,0 1,0-1,0 0,0 0,0 1,0-1,0 0,0 0,0 1,1-1,-1 0,0 0,1 0,-1 0,0 0,1 0,-1 0,1 0,0 0,-1 0,1 0,0 0,-1 0,0 0,1 1,-1-1,1 0,-1 0,1 0,-1 0,0 0,1 1,-1-1,0 0,0 0,0 1,0-1,0 0,0 0,0 1,0-1,0 0,0 0,0 0,-1 1,1-1,0 0,0 0,-1 0,1 0,0 0,0 0,0 0,0 0,0 0,-1 0,1 0,0-1,0 1,0 0,0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1287 479,'2'0,"-4"0,2 0,0 0,0 0,0 0,0 0,0 0,0 0,0 0,0 0,0 0,0 0,0 0,0 0,0 0,0 0,0 1,-1-1,1 0,0 1,0-1,0 0,0 1,0-1,0 1,0-1,0 1,0-1,0 1,0-1,0 1,0 0,0-1,0 1,-1-1,1 1,0-1,0 0,0 0,0 1,-1-1,1 0,0 0,0 0,0 0,0 1,0-1,0 0,0 0,0 0,0 0,0 0,0-1,0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1145 711,'2'0,"-4"0,2 0,0 0,0 0,1 0,-1 1,0-1,0 0,0 1,1-1,-1 0,0 1,0-1,1 0,-1 1,0-1,0 0,0 0,1 1,-1-1,0 0,0 0,0 0,0 0,0 0,0 0,0 0,0 0,0 0,0 0,0 0,0 0,0-1,0 1,0-1,0 1,0-1,-1 1,1-1,0 1,0 0,0-1,-1 1,1 0,0 0,0-1,0 1,-1 0,1 0,0 0,-1 0,1 0,-1 0,0 0,0 0,1 0,-1 0,0 0,1 0,-1 1,1-1,-1 0,1 0,0 0,-1 1,1-1,0 0,0 0,0 1,0-1,0 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1291 485,'2'0,"-4"0,2 0,0 0,0 0,0 0,0 0,0 0,0 0,0 0,0 0,0 0,0 0,0 0,1 0,-1 1,0-1,0 0,0 0,0 1,0-1,0 0,0 0,1 1,-1-1,0 0,0 0,0 1,1-1,-1 0,0 0,0 0,0 0,1 0,-1 0,0 0,0 0,1 0,-1 0,0-1,1 1,-1-1,1 1,-1-1,1 0,-1 0,1 0,-1 0,0 0,1-1,-1 1,0 0,0 0,0 0,0 1,0-1,0 0,0 1,0-1,-1 1,1 0,0-1,0 1,0 0,0 0,0-1,-1 1,1 0,0 0,-1 0,1 1,0-1,-1 0,1 0,0 1,-1-1,1 1,0 0,0-1,0 1,0 0,0-1,0 1,0-1,0 1,0 0,0-1,1 1,-1-1,0 1,0-1,1 0,-1 1,0-1,0 0,1 0,-1 0,0 0,0 1,1-1,-1 0,0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1265 504,'2'0,"-4"0,2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 0,0 0,0 0,0 0,0 0,0 0,0 0,0 0,0 0,0 0,0 0,0 0,-1 0,1 0,0 0,0 0,-1 0,1 1,-1-1,1 0,0 0,-1 0,1 0,0 0,-1 0,1 0,0 0,0 0,-1 0,1 0,0 0,0 1,0-1,0 0,0 0,0 0,0 0,0 0,0 0,0 1,0-1,0 0,0 0,1 0,-1 1,0-1,0 0,1 0,-1 1,0-1,0 0,0 0,1 0,-1 1,0-1,0 0,0 0,0 0,0 1,0-1,0 0,1 0,-1 0,0 0,0 1,0-1,0 0,0 0,0 0,0 0,0 0,0 0,0 0,0 0,0 0,0 1,0-1,0 0,0 0,0 0,0 0,0 0,0 0,0 0,0 0,0 0,0 0,0 0,0 0,0 0,0 0,0 0,0 0,0 0,0 0,0 0,0 0,0 0,0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1268 503,'2'0,"-4"0,2 0,0 0,0 0,0 0,0-1,0 1,0 0,0 0,0 0,0 0,0 0,0 0,0 0,0 0,0 0,0 0,0 0,0-1,-1 1,1 0,0 0,0 0,0 0,0 0,-1 0,1 0,-1 1,1-1,-1 0,1 0,-1 1,1-1,-1 0,1 1,-1-1,1 0,0 1,-1-1,1 1,0-1,-1 1,1 0,0-1,0 1,0-1,-1 1,1-1,0 1,0-1,0 1,0-1,0 1,0-1,0 1,0-1,1 0,-1 1,0-1,0 0,0 0,1 1,-1-1,0 0,0 0,1 0,-1 0,1 0,-1 0,0 0,1 1,-1-1,1-1,-1 1,1 0,-1 0,1 0,-1 0,1 0,-1-1,1 1,0-1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1275 508,'2'0,"-4"0,2 0,0 0,0 0,0 0,0 0,0 0,1 1,-1-1,0 0,0 0,0 0,1 1,-1-1,0 0,0 1,0-1,0 0,0 1,0-1,0 0,0 1,0-1,-1 1,1-1,0 0,-1 1,1-1,0 0,0 0,-1 0,1 0,0 0,-1 0,1 0,0 0,0-1,0 1,-1 0,1 0,0 0,0-1,0 1,0 0,0 0,0-1,0 1,0 0,1-1,-1 1,0 0,0 0,1 0,-1-1,0 1,0 0,2-1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1283 507,'2'0,"-4"0,2 0,0 0,0 0,0 0,0 0,0 0,0 0,0 0,0 0,0 0,0 0,0 0,0 0,0 0,0 0,0 0,0 0,0 0,-1 0,1 0,0 0,0 0,-1 0,1 0,0 1,0-1,0 0,0 0,0 1,0-1,0 0,0 1,0-1,0 1,0-1,0 1,0-1,0 1,0-1,0 1,0-1,0 1,0-1,0 1,0-1,0 0,0 1,0-1,0 1,-1-1,1 0,0 0,0 1,0-1,0 0,-1 0,1 0,0 0,0 0,0 0,0 0,-1 0,1 0,0 0,0 0,0 0,0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1287 509,'2'0,"-4"0,2 0,0 0,0 0,0 0,0 0,0 0,0 0,0 0,1 0,-1 1,0-1,0 0,0 1,0-1,0 0,0 0,1 1,-1 0,1-1,-1 0,1 1,-1-1,0 0,1 1,0-1,-1 0,0 0,1 0,-1 0,1 0,-1 0,1-1,-1 1,1 0,-1-1,0 1,1-1,-1 1,0-1,1 1,-1-1,0 0,0 1,0-1,0 1,0 0,0-1,0 1,0 0,0-1,0 1,0 0,0 0,0 0,0 0,0-1,-1 1,1 0,0 0,0 0,0 1,-1-1,1 0,0 0,-1 1,1-1,0 1,0 0,-1 0,1 0,0 0,0 0,-1 0,1 0,0 1,0-1,0 0,0 0,0 1,0-1,0 0,-1 0,1 0,0 0,0 0,0 0,0 0,0-1,0 1,0 0,0-1,0 1,0-1,0 0,0 0,0 1,0-1,0 0,0 0,0 1,1-1,-1 0,0 0,1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1329 493,'2'0,"-4"0,2 0,0 0,0 0,0 0,0 0,0 0,0 0,0 0,0 0,0 0,0-1,0 1,1 0,-1 0,0 0,0 0,1 0,-1 0,0 0,1 0,-1 0,1 0,0 0,-1 1,1-1,-1 0,0 1,1-1,-1 0,0 1,1-1,-1 1,0-1,0 0,0 1,0-1,0 1,0-1,0 1,-1-1,1 0,0 1,-1-1,1 0,-1 0,1 0,0 0,-1 0,1 0,0 0,-1 0,1 0,-1 0,1-1,0 1,-1 0,1-1,0 1,0 0,0-1,0 1,0 0,0-1,0 1,1-1,-1 1,0 0,1-1,-1 1,0 0,0-1,1 1,-1 0,0 0,0 0,1 0,-1 0,0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1190 593,'2'0,"-4"0,2 0,0 0,0 0,0 0,0 0,1 0,-1 0,0 0,0 0,0 0,0 0,0 0,0 0,0 0,0 0,0 0,0 0,0 0,0 0,0 0,0 0,0 0,0 0,0 0,0 0,0 0,0 0,0 0,0 0,0 0,0 1,0-1,0 0,0 0,0 0,0 0,0 0,0 0,0 0,0 0,0 0,0 0,0 0,0 0,0 0,0 0,0 0,0 0,0 0,0 0,0 0,0 0,0 0,0 0,0 0,0 0,0 0,0 0,0 0,0 0,0 0,0 0,0 0,0 0,0 0,0 0,0 0,0 0,0 0,0 0,0 0,0 0,0 0,0 0,0 0,0 0,0 0,0 0,0 0,0 0,0 0,0 0,0 0,0 0,0 0,0 1,0-1,0 0,0 0,0 0,0 0,0 0,0 0,0 0,0 0,0 0,0 0,0 0,0 0,0 0,0 0,0 0,0 0,0 0,0 0,0 0,0 0,0 0,0 0,0 0,0 0,0 0,0 0,0 0,0 0,0 0,0 0,0 0,0 0,0 0,0 0,1 0,-1 0,0 0,0 0,0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1181 579,'2'0,"-4"0,2 0,0 0,0 0,0 1,0-1,0 1,0 0,0 0,0 0,0 0,0 0,0 1,0-1,1 0,-1 1,0-1,0 0,0 0,0 1,0-1,0 0,0 0,0-1,0 1,0 0,0-1,0 1,0-1,0 0,0 0,0 0,0 1,0-1,0 0,0 0,0 0,0 0,0 0,0 0,0 0,0-1,1 1,0-2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1182 586,'2'0,"-4"0,2 0,0-1,-1 1,1 0,0 0,0 0,0 0,0 0,0 0,1 0,-1 0,0 0,0 0,0-1,1 1,-1 0,0 0,1 0,-1 0,1 0,-1 0,1 0,-1 0,1-1,-1 1,0 0,1 0,-1 0,0 0,0 0,1 0,-1 0,0 0,0 0,0 0,0 0,0 0,0 0,1 0,-1-1,0 1,0 0,0 0,0 0,0 0,0 0,0 0,0 0,0 0,0 0,0 0,1 0,-1 0,0 0,0 0,0 0,0 1,0-1,0 0,0 1,0-1,0 1,0-1,0 1,0 0,1-1,-1 1,0 0,0 0,0 0,0 0,1 0,-1 0,0-1,0 1,0 0,0-1,0 1,0 0,0-1,0 1,0-1,0 0,0 1,0-1,0 0,0 1,0-1,0 0,0 0,0 0,0 0,0 0,0 1,0-1,0 0,0 0,0 0,0 0,0 0,0 0,0 0,0 0,0 0,0 0,0 1,0-1,0 0,0 0,-1 0,1 0,-1 0,0 0,0 0,0 1,-1-1,1 0,0 0,-1 0,1 0,0 0,0 0,0 0,0 0,0 0,1 0,-1 0,1 0,-1 0,1 0,0 0,0 0,0 0,0 0,0 0,0 0,0 0,0 0,0 0,0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1165 741,'2'0,"-4"0,2 0,0 0,0 0,0 0,0 0,0 0,0 0,0 0,0 0,0 0,0 0,1 0,-1 0,1 0,0-1,-1 1,2 0,-1 0,0 0,0 0,1 0,-1 0,0 0,0 0,1-1,-1 1,0 0,0 0,0 0,-1 0,1 0,-1 0,1 0,-1 0,0 0,1 0,-1 0,0 0,0 0,1 0,-1 0,0 0,0 0,0 0,0 0,0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1281 583,'2'0,"-4"0,2 0,0 0,0 0,0 0,0 0,1 1,-1-1,0 0,1 1,0 0,-1 0,1 0,0 0,-1 0,1 0,0 0,0 0,-1 0,1 0,0-1,-1 1,1 0,-1 0,1 0,-1-1,0 1,1-1,-1 1,0-1,1 1,-1-1,0 1,0-1,0 0,0 0,0 1,0-1,0 0,1 0,-1 0,-1 0,1 0,0 0,0 1,0-1,-1 0,1 0,-1 0,0 0,1 0,-1 1,-1-1,1 0,0 0,0 0,-1 0,1 0,0 0,0 0,0 0,-1 0,1 0,0 0,0 0,0-1,0 1,0 0,0 0,0 0,0 0,0 0,1 0,-1 0,0 0,1 0,-1 0,1 0,0 0,0 0,-1-1,1 1,0 0,0 0,0 0,0 0,0 0,0 0,0 0,0 0,-1 0,1 0,0 0,0 0,0 0,0 0,0 0,0 0,0 0,0 0,0 0,0-1,0 1,0 0,1 0,-1-1,0 1,0-1,1 1,-1-1,1 0,-1 0,1 1,-1-1,1 0,0 0,-1 0,1 0,0 0,-1 0,1 0,0 0,-1 1,1-1,-1 0,1 1,-1-1,1 1,-1 0,0 0,0-1,0 1,1 0,-1 0,0 0,0 0,0-1,0 1,1 0,-1 0,0 0,1 0,1 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1329 592,'2'0,"-4"0,1 0,1-1,0 1,0 0,0 0,0 0,0 0,0-1,0 1,1 0,-1 0,0-1,1 1,-1 0,1-1,0 1,0 0,-1-1,1 1,0 0,0 0,-1 0,1 0,0 0,0 0,-1 0,1 0,0 1,-1-1,1 1,-1-1,1 0,-1 1,1 0,-1-1,0 1,0 0,0 0,1 0,-2 0,1 0,0 0,0 0,-1 0,1 0,-1 0,1-1,-1 1,1 0,-1-1,1 1,-1-1,1 0,-1 0,0 1,1-1,-1 0,0 0,0 0,1 0,-1-1,0 1,1-1,-1 1,0-1,1 0,-1 1,0-1,1 0,0 0,-1 0,1 1,0-1,-1 0,1 0,0 0,0 0,0 0,0 0,1 1,-1-1,0 0,0 0,1 1,-1-1,1 0,-1 1,1-1,0 0,0 0,0 1,0-1,0 0,0 1,1-1,-1 1,4-2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895 645,'2'0,"-4"0,2 0,0 0,0 0,0 0,0-1,0 1,0 0,0 0,0 0,0 0,0 0,0 0,0 0,0 0,0 0,0-1,0 1,0 0,0 0,0 0,0 0,0 0,0 0,0 1,1 0,-1 0,0 0,0 0,1 0,-1 1,0-1,1 1,-1-1,0 1,0 0,1 0,-1-1,0 1,0 0,0-1,0 1,0-1,0 1,0-1,0 1,0-1,0 0,-1 0,1 0,0 0,0 0,0 0,0 0,0-1,0 1,0-1,0 0,0 1,0-1,0 0,0 0,0 1,0-1,0 0,0 0,0 0,0 0,0 0,0 0,0 0,0 0,0 0,0 1,0-1,2-1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913 659,'2'0,"-4"0,2 0,0 0,0 0,0-1,0 1,0 0,0 0,0 0,0 0,0 0,0 0,0 0,0 1,1-1,-1 0,0 1,0 0,1 0,-1 0,0 0,0 0,0 0,1 0,-1 0,0 0,0 0,0-1,0 1,0 0,0-1,0 1,0 0,0-1,0 0,0 1,0-1,0 0,0 0,0 1,0-1,0 0,0 0,0 0,0 0,0 0,0 0,0 0,0 0,0 0,0 0,0 0,0 0,0 0,0-2,0 1,0 1,1-1,-1 0,0 0,1 0,-1 0,1 0,-1 0,1 0,-1 1,1-1,-1 0,1 1,-1-1,0 1,1-1,-1 1,1 0,-1-1,1 1,-1 0,1 0,-1 0,0 0,1-1,-1 1,0 0,1 0,1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936 646,'2'0,"-4"0,2 0,0 0,0 0,0 0,0 0,0 0,0 0,-1 0,0 0,0 0,0 0,-1 0,1 0,-1 1,1-1,-1 0,1 0,-1 0,1 0,-1 0,1 0,0 0,0 0,0 0,0 0,0 0,1 0,-1 0,1 0,-1 0,1 0,0 0,0 0,-1 0,1 0,0-1,0 1,0 0,0 0,0 0,0 0,0 0,1 0,1-2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929 641,'2'0,"-3"0,1 0,0 0,0 0,1 0,-1 0,1 0,-1 0,1 0,-1 0,1 0,-1 1,0-1,1 0,-1 1,1-1,-1 0,0 1,1-1,-1 0,0 1,0-1,0 0,0 1,0-1,0 0,-1 1,1-1,-1 1,1-1,-1 1,1-1,-1 0,1 1,0-1,-1 0,1 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933 683,'2'0,"-4"0,2 0,0 0,0 0,0 0,0 0,0 0,0 0,0 1,0-1,0 1,0 0,0-1,1 1,-1 0,0-1,0 1,0 0,0 0,0 0,1-1,-1 1,0 0,0-1,0 1,0-1,1 1,-1-1,0 1,0-1,0 0,0 0,1 1,-1-1,0 0,0 0,0 0,0 0,1 0,-1 0,0 0,0 0,1 0,-1-1,1 1,0-1,-1 1,1-1,0 0,0 0,-1 0,1 0,-1 0,1 0,-1 0,1-1,-1 1,0 0,1 0,-1-1,0 1,0 0,0 0,-1 0,1-1,0 1,0 1,0-1,-1 0,1 0,0 1,0 0,-1-1,1 1,0 0,0 0,-1-1,1 1,0 0,-1 0,1 0,0 1,-1-1,1 0,-1 0,1 1,0-1,0 1,0 0,-1-1,1 1,0-1,1 1,-1-1,0 1,0 0,0-1,1 1,-1-1,0 1,1-1,-1 0,1 1,-1-1,1 0,-1 0,1 0,-1 1,1-1,-1 0,1 0,-1 0,1 0,1-1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967 678,'2'0,"-4"0,2 0,0 0,0 0,1 0,-1 0,0 0,0 0,0 1,0-1,0 0,0 1,0 0,0-1,0 1,0-1,-1 1,1 0,0 0,-1-1,1 1,-1 0,1 0,0-1,-1 1,1-1,0 0,-1 1,1-1,0 0,0 1,0-1,0 0,0 0,1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990 668,'2'0,"-4"0,2 0,0 0,0 0,0 0,0 0,0 1,0 0,0 0,0 0,0 0,1 0,-1 0,0 1,0-1,0 0,0 0,0 1,1-1,-1 0,0-1,0 1,0 0,0-1,0 0,0 1,0-1,0 0,0 0,0 1,0-1,0 0,0 0,0 0,0 0,0-1,0 1,0-1,0 0,0-1,0 1,0 0,0 0,1 0,-1 0,0 0,1-1,-1 1,1 0,-1 0,1 0,0 1,-1-1,1 0,0 0,0 1,0-1,-1 1,1 0,0-1,-1 1,1 0,-1 0,1 0,-1 0,1 0,-1 0,0 0,1 0,-1 0,0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1014 652,'2'0,"-4"0,2 0,0 0,0 0,-1 0,0 0,-1 0,1 0,0 0,-1 0,0 0,1 0,-1 0,0 1,1-1,-1 0,0 0,1 0,0 0,-1 0,1 0,0 0,1 0,-1 0,1 0,-1 0,1 0,0 0,-1 0,1 0,0 0,0 0,0 0,-1 0,1 0,0 0,0 0,0 0,0 0,0 0,0 0,0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1181 730,'2'0,"-4"0,2 0,0 0,0 0,-1 0,1 0,0-1,0 1,0 0,0 0,0 0,0 0,0 0,0 0,0 1,0-1,0 0,0 1,0 0,0-1,0 1,0-1,0 1,0 0,0 0,0 0,0 0,0 0,0-1,0 1,0 0,0 0,0 0,0-1,0 1,0-1,0 1,0-1,0 1,0-1,0 0,0 0,0 1,0-1,0 0,0 0,0 0,0 0,0 0,0 1,0-1,0 0,0 0,0 0,0 0,0 0,1 0,-1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1007 645,'2'0,"-4"0,2 0,1 0,-1 0,0 0,0 0,1 0,-1 0,1 0,0 1,-1-1,1 0,-1 1,1-1,0 1,-1-1,1 1,-1-1,0 0,1 1,-1-1,0 1,0-1,0 1,0-1,0 0,0 1,-1-1,1 1,-1-1,0 1,1-1,-1 0,1 1,-1-1,0 0,1 0,0 0,0 1,-1-1,1 0,0 0,0 0,0 0,0 2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1015 692,'2'0,"-4"0,2 0,0 0,0 0,0 0,0 0,0 0,0 0,0 0,0 0,0 0,0 0,0 0,0 0,0 0,0 0,0 1,1-1,-1 0,0 0,0 1,1-1,-1 1,1-1,-1 1,1-1,-1 1,1-1,0 0,0 1,0-1,0 0,0 1,0-1,0 0,0 0,0 0,0 0,-1-1,1 1,0 0,0-1,-1 1,1-1,0 0,0 1,-1-1,1 0,-1 0,1 0,-1 1,0-1,0 0,0 1,0-1,0 0,0 1,0-1,0 1,0 0,-1-1,1 1,0 0,0 0,-1-1,1 1,-1 0,1 0,0 0,-1 0,1 0,0 0,-1 0,1 0,-1 0,1 0,-1 0,1 1,-1 0,1-1,0 1,-1-1,1 1,0-1,-1 1,1 0,0 1,0-1,-1 0,1 0,0 1,0-1,0 0,0 1,1-1,-1 0,0 1,0-1,0 1,0-1,1 0,-1 1,0-1,0 1,0-1,0 0,0 0,1 0,-1 0,0 0,0-1,0 1,0-1,0 0,0 1,0-1,0 0,0 0,0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1062 651,'2'0,"-4"0,2 0,0-1,0 1,0 0,0 0,0 0,0 0,0-1,0 1,0 0,0 0,0 0,0 0,0 0,1 1,-1 0,0 0,1 1,-1 1,1 0,-1 0,1 1,-1-1,0 0,1 1,-1-1,1 1,-1-1,1 0,-1-1,0 1,0-1,0 0,0 0,1 0,-1 0,0-1,0 1,0-1,0 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347 669,'2'0,"-4"-1,2 1,0 0,0 0,0 0,0 0,1 0,-1 0,0 0,0 0,0 0,0 0,0-1,0 1,0 0,0 0,1 0,-1 0,0 0,0-1,0 1,0 0,0 0,0 0,0 0,0-1,-1 1,1 0,0 0,-1 0,1-1,-1 1,1 0,-1 0,1 0,-1 0,1 0,0 0,-1 0,1 0,0 1,-1-1,1 0,-1 1,1 0,0 0,-1 0,1 0,0 0,0 1,-1-1,1 0,0 1,0-1,0 1,0-1,0 1,1 0,-1 0,0-1,0 1,0 0,0 0,1-1,-1 1,0 0,0-1,0 1,1-1,-1 1,0-1,0 1,0-1,0 1,0-1,0 1,0-1,0 1,0-1,0 1,0-1,0 0,0 1,0-1,0 0,0 0,0 0,0 0,0 0,0-1,0 1,0-1,0 1,0-1,0 1,-1-1,1 0,0 0,0 1,-1-1,1 0,0 0,-1 0,1 0,-1-1,1 1,-1 0,1-1,0 1,-1-3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396 672,'2'0,"-4"-1,2 1,0 0,1 0,-1 0,0 0,0-1,0 1,0 0,0 0,0 0,0 0,0 0,0 0,0 0,0-1,0 1,0 0,1 0,-1 0,0 0,0 0,0 0,0 0,0 0,0 0,-1 0,0 0,1 1,-1-1,1 1,-1-1,1 1,0 0,-1 0,1 0,0 1,0-1,0 0,0 1,0-1,0 1,0-1,0 1,0-1,1 1,-1 0,0 0,0-1,1 1,-1-1,0 1,1-1,-1 1,0-1,0 1,1-1,-1 1,0-1,1 1,-1-1,0 1,0-1,0 1,1 0,-1-1,0 1,0 0,0-1,0 1,1-1,-1 1,0-1,0 0,0 0,0 1,0-1,0 0,0 0,0-1,0 1,0 0,0 0,0-1,0 1,0-1,0 1,0-1,-1 1,1-1,0 0,0 0,-1 1,1-1,0 0,0 0,0 0,-1 0,1 0,0 0,-1 0,1 0,0 0,-1 0,1 0,0 0,-1-1,1 1,0 0,-1-1,0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345 751,'2'0,"-4"0,2 0,0 0,0 0,0 0,-1 0,1 0,0 0,0 0,0 0,0 0,0 0,0 0,0 0,0 0,0 0,0 0,0 0,0 0,0 0,0 0,0 0,0 0,-1 0,1 0,0 0,0 0,0 0,0 0,0 0,0 0,0 0,0-1,0 1,0 0,0 0,0-1,0 1,0 0,0 0,0-1,0 1,0 0,0 0,1-1,-1 1,0 0,0 0,1 0,-1 0,0 0,0 0,1-1,-1 1,0 0,0 0,1 1,-1-1,0 0,1 0,-1 0,0 0,0 0,1 1,-1-1,0 0,0 1,0-1,1 0,-1 0,0 1,0-1,0 0,0 1,0-1,0 0,0 0,0 1,0-1,0 0,-1 0,1 1,0-1,0 0,0 0,0 0,-1 1,1-1,0 0,-1 0,1 0,0 0,-1 0,1 0,0 0,-1 0,1 0,0 0,-1 0,1 0,0 0,-1 0,1 0,0-1,-1 1,1 0,0 0,0 0,-1-1,1 1,0 0,0 0,0-1,0 1,-1 0,1-1,0 1,1 0,-1-1,0 1,0-1,1 0,-1 1,1-1,0 0,-1 0,1 1,0-1,1-1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344 641,'2'0,"-4"0,2 0,0 0,0 0,0 0,0 0,0 0,0-1,0 1,0 0,0 0,0 0,0 0,0 0,0 0,0 0,0 0,0 0,0 0,0 0,0 0,0 0,0 0,0 0,0 0,0 0,0 0,0 1,0 0,0 0,0 0,0 0,0 0,0 0,0 0,0 0,0 0,0 0,0 0,0 0,0-1,0 1,0-1,0 1,0-1,0 1,0-1,0 0,0 1,0-1,0 0,0 0,0 0,0 0,0 1,0-1,0 0,0 0,0 0,0 0,0 0,0 0,0 0,0 0,1-1,1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354 639,'2'0,"-4"0,2 0,0 0,0 0,0 0,0-1,0 1,0 0,0 0,0 0,0 0,0 0,0 0,0 0,0 0,0 0,0 0,0 0,0 0,0 0,0 0,0 0,0 0,0 0,0 0,0 0,0 1,0 0,0-1,1 1,-1 0,0-1,0 1,0 1,0-1,1 0,-1 0,0 0,0-1,0 1,0 0,0 0,0-1,0 1,0-1,0 1,0-1,0 1,0-1,0 0,0 1,0-1,0 0,0 0,0 0,0 0,0 1,0-1,0 0,0 0,0 0,0 0,0 0,0 0,0 0,0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335 638,'2'0,"-5"0,3 0,0 0,0 0,0 0,0 0,0 0,0 0,0 0,0 0,0 0,0 0,0 0,0 0,1 0,0 0,0 0,0 0,0 0,0 0,1 0,-1 0,2 0,-2 0,1 0,-1 0,0 0,1 0,-1 1,-1-1,1 0,0 0,-1 0,0 0,1 0,-1 0,0 0,0 0,1 0,-1 0,0 0,0 0,0 0,1 0,-1 0,0 0,0 0,0 0,0 0,0 0,0 0,0 0,0 0,1 0,-1 0,0 0,0 0,0 0,0 0,0 0,0 0,0 0,1 0,-1 0,0 0,0 0,0 0,1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417 753,'2'0,"-4"0,2 0,0 0,0 0,0 0,0 0,0 0,0 0,0 0,0 0,0 0,0 0,0 0,0 0,0 0,0 0,0 0,0 0,0 0,0 0,0 0,0 0,0 0,0 0,0 0,0 0,0 0,0 0,0 0,0 0,0 0,0 0,0 0,0 0,0-1,1 1,-1 0,0 0,0 0,0 0,0 0,0 0,0 0,0 0,0 0,1-1,-1 1,0 0,0 0,0 0,0 0,1 0,-1 0,0 0,0 0,0 0,0 0,0-1,1 1,-1 0,0 0,0 0,0 0,0 0,0 0,0 0,0 0,1 0,-1 0,0 0,0 0,0 0,0 0,1 0,-1 0,0 0,0 1,0-1,1 0,-1 0,0 0,0 0,0 0,0 0,0 0,0 1,1-1,-1 0,0 0,0 0,0 0,0 0,0 1,0-1,0 0,0 0,0 0,0 1,0-1,0 0,0 0,0 0,0 0,0 0,0 1,0-1,0 0,0 0,0 0,0 0,0 1,-1-1,1 0,0 0,0 0,0 0,0 0,0 1,0-1,0 0,0 0,-1 0,1 0,0 0,0 1,-1-1,1 0,0 0,0 0,0 0,0 0,-1 0,1 0,0 0,0 0,-1 1,1-1,0 0,0 0,0 0,-1-1,1 1,0 0,0 0,-1 0,1 0,0 0,0 0,0 0,-1 0,1 0,0-1,0 1,0 0,0-1,0 1,-1 0,1 0,0-1,0 1,0 0,0 0,0-1,0 1,1 0,-1-1,0 1,0-1,1 1,-1-1,0 1,1-1,-1 1,0-1,1 1,-1-1,1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1201 728,'2'0,"-4"0,2 0,0 0,0 0,0 0,0 0,0 0,0 0,0 0,0 0,0 0,0 0,0 0,0 1,0-1,0 1,1 0,-1-1,0 1,0-1,1 1,-1-1,0 0,1 1,-1-1,0 0,1 1,-1-1,1 0,-1 0,0 0,1 0,-1 0,0 0,0 0,1 0,-1 0,0 0,1 0,-1-1,0 1,0 0,1-1,-1 0,0 1,0-1,0 1,1-1,-1 1,0 0,0-1,0 1,0 0,0 0,0-1,0 1,0 0,0 0,0 0,0 0,0 0,0 0,0 0,0 0,0 0,0 0,0 0,0 0,0 1,-1-1,1 1,0 0,0 0,0 1,-1-1,1 0,0 1,0-1,0 1,0 0,0-1,-1 1,1 0,0 0,0-1,0 1,-1-1,1 1,0-1,0 0,0 1,-1-1,1 0,0 0,0-1,0 1,0-1,-1 1,1-1,0 0,0 0,0 1,0-1,0 0,0 0,0 0,-1 0,1 0,0 0,-1 0,0-1,1 1,0 0,-1-1,1 0,0 1,0-1,0 0,0 1,0-2,1 1,0 0,-1 0,1 0,0 0,1 0,-1 0,0 1,0-1,0 0,1 0,-1 1,0 0,-1-1,1 1,0 0,0 0,-1-1,1 1,-1 0,1 0,-1 0,0 0,1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416 654,'2'0,"-4"0,2 0,0 0,0 0,0 0,-1 0,1 0,0 0,0-1,0 1,0 0,0 0,0 0,0 0,0-1,0 1,0 0,0 0,0-1,0 1,0 0,1 0,-1-1,0 1,0 0,0 0,1 0,-1 0,0-1,0 1,0 0,1 0,-1 0,0 1,1-1,-1 0,0 0,1 1,-1-1,0 1,0-1,1 1,-1-1,0 1,0 0,0 0,0 0,-1 0,1 0,0 0,0 0,-1-1,1 1,0-1,-1 1,1 0,-1-1,1 1,0-1,-1 0,1 1,-1-1,1 0,0 0,0 1,-1-1,1 0,0 0,0 0,0 0,0 0,0 0,0 0,0 0,0 0,0 0,0 0,0 0,0 0,0 0,0 0,0 0,0 0,1 0,-1 0,1 0,-1 0,0 0,1 0,-1 0,1 0,-1 0,1 0,-1 0,0 0,1 0,-1 0,0 0,1 0,-1 0,0 0,1 0,-1 0,0 0,0 0,1 0,-1 0,0 0,1 0,-1 0,1-1,-1 1,1 0,0-2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435 656,'2'0,"-4"-1,2 1,0 0,0 0,0 0,0 0,0 0,0 0,0 0,0 0,0 1,0-1,1 0,-1 1,0-1,0 0,1 1,-1 0,0 0,1-1,-1 1,0 0,0 0,0-1,0 1,0 0,1-1,-1 1,0 0,0-1,0 1,0-1,0 0,0 0,0 1,0-1,0 0,0 0,0 0,0 0,0 0,0 0,1-1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442 655,'2'0,"-4"0,2 0,0 0,0 0,0 0,0 1,0-1,0 1,0 0,0-1,1 1,-1 0,0 0,0 0,0 0,0 0,0-1,1 1,-1 0,0 0,0-1,0 1,0-1,0 1,0-1,0 0,0 0,0 1,0-1,0 0,0 0,0 0,0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426 658,'2'0,"-4"-1,2 1,0 0,0 0,0 0,0 0,0 0,0 0,0 0,1 0,-1 0,1 0,-1 0,1-1,0 1,0 0,1 0,-1 0,0 0,0 0,0 0,0 0,0 0,0 0,-1 0,1 0,0 0,-1 0,1 0,-1 0,1 0,-1 0,0 0,1 0,-1 0,0 0,0 0,0 0,0 0,0 0,1 0,-1 0,0 0,0 0,0 0,1 0,-1 0,0 0,2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839 652,'2'0,"-4"0,2 0,0 0,0 0,0 0,0 0,0 0,-1 0,1 1,0-1,-1 1,1 0,-1 0,1 1,-1-1,0 0,1 1,-1-1,0 0,1 1,-1-1,1 1,-1-1,0 0,1 0,0 0,-1 0,1 0,0 0,-1-1,1 1,0-1,0 1,0-1,0 0,-1 0,1 1,0-1,0 0,0 0,0 0,0 0,0 0,0 0,0 0,0 0,0 0,0 0,0 0,1 0,-1-1,1 1,1-3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844 650,'2'0,"-4"0,2 0,0 0,0 0,0 0,0 0,0 0,0 0,-1 0,1 0,0 0,0 0,0 0,0 0,0 0,0 0,0 0,0 0,0 0,0 0,0 0,0 0,0 0,0 0,0 0,0 0,0 0,0 0,0 0,0 0,0 0,0 0,0 0,0 0,0 1,0-1,1 1,-1 1,0-1,0 0,1 0,-1 1,0-1,1 0,-1 1,0-1,0 1,1-1,-1 0,0 0,1 0,-1 0,0 0,0 0,0 0,1-1,-1 1,0-1,0 1,1-1,-1 1,0-1,0 0,0 0,0 0,0 0,0 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847 671,'2'0,"-3"0,1 0,0 0,0 0,1 0,-1 0,0-1,1 1,-1 0,0 0,1 0,-1 0,0 0,0 0,0 0,0 0,0 0,1 0,-1 0,0 0,0 0,0 0,0 0,0 0,0 0,-1 0,1 0,-1-1,0 1,0 0,-1 0,1 0,0 0,0 0,-1 0,1-1,0 1,0 0,0 0,1 0,-1 0,1 0,-1 0,1 0,0 0,-1 0,1 0,0 0,0 0,0 0,0 0,0 0,0 0,0 0,0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876 671,'2'0,"-4"0,2 0,0 0,0 0,0 0,0 0,0 0,0 0,0 0,-1 0,1 0,-1 0,0 0,0 0,1 0,-1 0,0 1,0-1,1 0,-1 0,1 0,-1-1,1 1,-1 0,1 0,0 0,-1 0,1 0,0 0,0 0,1-2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876 665,'2'0,"-4"0,2 0,0 0,0 0,-1 0,0 0,0 0,0 0,1 0,-1 0,0 0,1 0,-1 0,0 0,1 0,-1 0,1 0,-1 0,1 0,0 0,-1 0,1 0,0 0,0 0,0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454 699,'2'0,"-4"0,2 0,-1 0,1 0,0 0,0 0,0 0,0 0,0 0,-1 0,1 1,-1-1,1 1,-1 0,0 0,1 0,-1 0,0 1,1-1,-1 0,0 1,1-1,-1 0,1 0,-1 0,1 1,-1-1,1 0,-1-1,1 1,0-1,0 1,0-1,-1 0,1 1,0-1,0 0,0 0,0 0,0 0,0 0,0 1,0-1,0 0,0 0,0 0,0 0,2-1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1233 725,'2'0,"-4"0,2 0,0 0,0 0,0 0,0-1,0 1,0 0,0 1,-1-1,1 0,-1 1,1 0,-1 0,1 0,-1 0,1 0,-1 0,1 0,-1 1,1-1,-1 0,1 1,0-1,0 0,0 0,0 0,0 0,0 0,0-1,0 1,0 0,0-1,1 1,-1-1,0 1,0-1,0 1,1-1,-1 0,0 0,0 1,1-1,-1 0,0 0,1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454 696,'2'0,"-4"0,2 0,0 0,-1 0,1 0,0 0,0 0,0 0,0 0,0 1,0-1,1 1,-1 0,0 0,0 0,1 0,-1 1,0-1,1 0,-1 1,1-1,-1 1,0-1,1 0,-1 0,1 0,-1 0,0 0,0 0,1 0,-1 0,0-1,0 1,1-1,-1 1,0 0,0-1,0 0,1 1,-1-1,0 0,0 1,0-1,0 0,0 0,0 0,0 0,1 1,-1-1,0 0,0 0,0 0,0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447 719,'2'0,"-4"0,2 0,0 0,0 0,0 0,0 0,0 0,0 0,0 0,0 0,0 0,0 0,0 0,0 0,0 0,0 0,0 0,0 0,0 0,0 0,0 0,0-1,0 1,1 0,0 0,0 0,-1 0,1 0,1-1,-1 1,0 0,0 0,0 0,0 0,0 0,0 0,0 0,-1 0,1-1,-1 1,1 0,-1 0,1 0,-1 0,1 0,-1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517 713,'2'0,"-4"0,2 0,0-1,0 1,0 0,0 0,0 0,-1-1,1 1,0 0,0 0,0 0,-1 0,1 0,0 0,-1 0,1 0,-1 0,1 0,-1 0,0 0,1 0,-1 0,1 0,0 1,-1-1,1 0,0 0,-1 0,1 0,0 1,-1-1,1 0,0 0,0 1,-1-1,1 0,0 1,-1-1,1 1,0-1,0 1,0-1,0 0,-1 1,1-1,0 0,0 1,0-1,0 0,0 0,0 1,0-1,0 0,0 1,0-1,0 0,0 0,0 1,0-1,0 0,0 0,0 1,1-1,-1 0,0 0,0 0,0 0,0 0,0 1,0-1,0 0,0 0,1 0,-1 0,0 0,0 0,0 0,1 0,-1 0,0 0,1 0,-1 0,0 0,1 0,-1 0,1-1,-1 1,1 0,-1-1,1 1,-1-1,1 1,-1-1,1 0,-1 0,1 0,-1 0,1 0,0 0,-1-1,0 1,1 0,-1-1,1 1,-1 0,0-1,1 1,-1-1,0 1,0-1,0 1,0-1,1 1,-1 0,0-1,0 1,0 0,0 0,0 0,0 1,0-1,0 1,0-1,0 1,0 0,-1 0,1-1,0 1,0 0,0 0,0 0,0 0,0 0,0 0,0 1,0 0,0 0,0 0,0 1,0 0,0-1,0 1,0 0,0 0,0 0,0 0,0 0,0 0,0-1,0 1,0-1,0 1,0-1,0 0,0 0,0 0,1 0,-1 0,0 0,0-1,0 1,0-1,0 0,0 1,0-1,1 0,-1 0,0 0,0 0,1 0,-1 1,0-1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532 711,'2'0,"-4"0,2 0,0 0,0 0,0 0,0 0,0 0,0 0,0-1,0 1,0 0,0 0,0 0,0 0,0 0,0 0,0 1,0-1,0 1,0-1,0 1,0-1,0 1,0 0,0 0,0-1,0 1,0 0,0 0,1 0,-1 0,0-1,0 1,0 0,0-1,0 0,0 1,0-1,0 0,0 1,0-1,0 0,0 0,0 0,0 0,0 0,0 0,0 0,0 0,0 0,0 0,-1 0,1-1,0 1,0-1,0 1,0-1,0 0,0 0,0 0,1 0,-1 0,0 0,1 0,-1 0,0 0,1 0,-1 0,0 1,1-1,-1 1,1-1,0 0,-1 1,1-1,-1 1,1-1,-1 1,1 0,0-1,-1 1,0 0,1 0,-1 0,0 0,1-1,-1 1,0 0,1 0,-1 0,0 0,0 0,1 0,-1 0,0 0,1 0,-1 0,0 0,0 0,0 0,1 0,-1 0,0 0,0 0,0 0,1 0,-1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1,0-1,1 0,-1 0,0 0,0 0,0 0,0 0,0 0,0 0,0 0,0 0,0 0,0 0,0 0,0 0,0 0,0 0,0 0,0 0,0 0,0 0,0 0,0 0,0 0,0 0,0 0,0 0,0 0,0 0,0 0,0 0,0 0,0 0,0 0,-1 0,0 0,1 0,-1 0,1 0,0 0,0 0,-1 0,1 0,0 0,0 0,-1 0,1 0,0 0,-1 1,1-1,0 0,-1 0,0 1,1-1,-1 0,1 1,-1-1,1 0,-1 1,1-1,-1 1,1-1,-1 0,1 1,-1-1,1 1,-1-1,1 1,-1-1,1 1,-1-1,1 0,0 1,-1-1,1 1,0-1,0 0,0 1,-1-1,1 1,0-1,0 1,0-1,-1 1,1-1,0 1,0-1,0 0,0 1,0-1,0 0,0 1,0-1,0 0,0 1,0-1,0 0,0 1,0-1,0 0,0 1,0-1,0 0,0 1,0-1,0 0,0 0,1 1,-1-1,0 0,0 0,0 1,0-1,0 0,0 0,1 0,-1 1,0-1,0 0,0 0,0 0,1 0,-1 0,0 0,0 0,0 0,1 0,-1 0,0 0,0 0,1 0,-1 0,0 0,1 0,-1 0,1 0,-1-1,1 1,-1 0,1-1,-1 1,1-1,0 1,-1-1,1 0,-1 1,1-1,0 0,-1 0,1 1,-1-1,1 0,-1 0,1 0,-1 0,0 0,1 0,-1 0,0 0,0 0,0 0,0 0,1 0,-1 1,0-1,-1 0,1 1,0-1,0 0,0 1,0-1,-1 1,1-1,0 1,0 0,-1 0,1-1,0 1,0 0,-1 0,1 0,0 0,0 0,-1 0,1 0,0 0,-1 0,1 0,-1 0,1 0,-1 1,0-1,1 0,-1 1,1-1,0 0,-1 1,1-1,-1 1,1 0,0-1,0 0,0 1,0-1,-1 0,1 1,0-1,0 0,0 1,0-1,1 0,-1 1,0-1,0 0,0 1,0-1,0 0,0 1,0-1,1 0,-1 1,0-1,1 0,-1 1,0-1,1 0,-1 0,0 1,1-1,-1 0,1 0,-1 0,1 1,-1-1,0 0,1 0,-1 0,0 0,1 0,-1 0,0 0,1 0,-1 0,1 0,-1 0,0 0,1 0,-1 0,0 0,1 0,-1 0,0 0,0 0,1 0,-1 0,0 0,1 0,-1 0,0 0,0 0,1 0,-1-1,0 1,0 0,1 0,-1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584 712,'2'0,"-4"0,2 0,0-1,1 1,-1 0,0 0,0-1,0 1,0 0,0-1,-1 1,1 0,0-1,0 1,0 0,0 0,0-1,-1 1,1 0,0 0,0-1,0 1,-1 0,1 0,0 0,-1 0,1 1,-1-1,0 0,1 1,-1-1,1 1,-1-1,1 1,-1-1,1 1,0-1,-1 1,1 0,0-1,-1 1,1-1,0 1,0 0,0-1,0 1,0-1,0 1,0-1,0 0,0 1,0-1,1 0,-1 0,0 1,0-1,0 0,0 0,0 0,0 1,0-1,1 0,-1 0,0 0,0 0,0 0,1 0,-1 0,0 0,1 0,-1-1,1 1,-1-1,1 1,-1-1,1 0,-1 0,1 0,-1 0,1 0,-1 0,1 0,-1-1,1 1,-1 0,0 0,0-1,1 1,-1-1,0 1,0 0,1-1,-1 1,0-1,0 1,1 0,-1 0,0-1,0 1,1 0,-1 0,0 0,0 0,0 1,0-1,0 1,1-1,-1 1,0 0,0 0,0-1,0 1,0 0,0 0,0 0,0 0,0 0,0 0,0 1,0-1,0 1,0 0,0 1,0-1,-1 0,1 1,0 0,0 0,-1 0,1 0,0 0,0 0,0-1,-1 1,1-1,0 1,0-1,0 1,0-1,-1 0,1 0,0 0,0 0,0 0,0-1,0 1,0-1,0 1,0-1,0 0,0 0,0 0,1 1,-1-1,0 0,0 0,0 0,0 0,1 0,-1-1,1 1,-1-1,2-1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ignorePressure" value="false"/>
    </inkml:brush>
  </inkml:definitions>
  <inkml:trace contextRef="#ctx0" brushRef="#br0">593 712,'1'0,"-1"0,0-1,0 0,1 1,-1-1,0 0,1 1,-1-1,0 0,0 1,1-1,-1 1,0-1,0 1,1-1,-1 1,0 0,0-1,0 1,0 0,0 0,0 0,0 0,0-1,0 1,0 0,0 0,0 0,0 0,0 0,0 1,0 0,0-1,0 1,0 0,0 0,0-1,0 1,0 0,0 0,1 0,-1-1,0 1,1-1,-1 1,1-1,-1 1,1-1,-1 0,1 0,0 0,0 0,0 0,-1 0,1 0,1 0,-1-1,0 1,0-1,0 0,0 0,0 0,0 0,1 0,-1 0,0 0,0-1,-1 1,1 0,0 0,0-1,-1 1,1 0,0 0,-1 0,1 0,-1 0,0 0,0 1,0-1,0 1,0-1,0 1,0 0,0-1,0 1,0 0,0 0,-1 0,1-1,0 1,0 0,0 0,-1 0,1 0,0 0,-1 0,1 0,-1 1,1-1,-2 2,2-2,-1 1,1 1,-1-1,1 0,-1 0,1 1,0 0,0-1,-1 1,1 1,0-1,0 0,0 0,0 0,0 0,0 0,0 0,0 1,0-1,0-1,0 1,0 0,1-1,-1 1,0-1,0 1,0-1,0 0,0 1,0-1,-1 0,1-1,0 1,0-1,0 1,1-1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491 672,'2'0,"-4"0,2 0,0 0,0 0,0 0,0 0,0 0,0 0,0 0,0 0,0 0,0 0,0 0,0 0,0 0,0 0,0 0,0 0,0 0,-1 0,1 0,0 0,0 0,0 0,0 0,0 0,0 0,0 0,0 0,0 0,0 0,0 0,0 0,0 0,0 0,0 0,0-1,0 1,0 0,1 0,-1-1,0 1,0-1,0 1,1-1,-1 1,0-1,1 0,-1 1,1-1,-1 1,1-1,-1 1,1-1,-1 1,1-1,-1 1,1-1,-1 1,1 0,0-1,-1 1,1-1,-1 1,1 0,-1-1,1 1,-1 0,1 0,-1 0,0-1,1 1,-1 0,0 0,1 0,-1 0,0 0,1 0,-1 0,0-1,1 1,-1 0,0 0,0 0,1 0,-1 0,0 0,1 0,-1 0,1 0,-1 0,1 0,-1 0,1 0,0 0,-1 0,1 0,-1 1,1-1,0 0,-1 0,1 0,0 0,-1 1,1-1,0 0,-1 0,1 0,-1 1,1-1,0 0,-1 0,1 0,-1 1,0-1,1 0,-1 0,0 0,1 0,-1 0,0 0,1 0,-1 0,0 1,1-1,-1 0,0 0,1 0,-1-1,1 1,0 0,-1 0,1 0,-1 0,1 0,-1 0,0 0,1-1,-1 1,1 0,-1 0,1-1,-1 1,1 0,-1-1,1 1,-1 0,1-1,-1 1,1-1,-1 1,0 0,1-1,-1 1,1-1,-1 1,0 0,0-1,1 1,-1 0,0-1,0 1,0 0,0 0,1 0,-1 0,0 0,0-1,0 1,0 0,0 0,0 0,0 0,0 0,0 0,0 0,0 0,0 0,0 0,0 0,0 0,1-1,-1 1,0 0,0 0,0 0,0 0,0 0,0 0,0 0,0 0,0 0,0 0,0 0,0 0,0 0,0 0,0 0,1 0,-1 1,1-1,-1 0,0 0,1 0,-1 1,1-1,-1 0,1 0,0 1,-1-1,1 0,0 0,-1 1,1-1,0 0,-1 0,1 1,0-1,0 0,-1 0,1 1,0-1,0 0,0 1,0-1,0 0,0 0,-1 0,1 1,0-1,0 0,0 0,0 1,0-1,0 0,0 0,0 0,0 0,1 0,-1 0,0 0,-1 1,1-1,0 0,0 0,-1 0,1 0,0 0,0 0,0 0,1 0,-1 0,0 0,0 0,1-1,-1 1,0 0,0 0,1-1,-1 1,0 0,0 0,0-1,0 1,0 0,0-1,0 1,0 0,0-1,0 1,-1 0,1-1,0 1,0 0,-1 0,1 0,0-1,-1 1,1 0,0 0,0 0,0 0,-1 0,1 0,0 0,0 1,-1-1,1 0,-1 0,1 0,0 0,-1 1,1-1,-1 0,0 0,1 0,-1 0,1 1,-1-1,1 0,-1 0,0 0,0 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538 615,'2'0,"-4"0,2 0,0 0,0 0,0 0,0 0,0 0,0 0,0 0,1 0,-1 0,0 0,0-1,0 1,0 0,1 0,-1 0,0 0,0 0,0 0,0-1,0 1,0 0,0 0,0-1,0 1,0-1,0 1,0 0,-1 0,1-1,0 1,-1 0,1-1,-1 1,1 0,-1 0,1 0,0 0,-1 0,0 0,0 0,1 0,-1 0,0 0,1 1,-1-1,0 0,0 1,1 0,-1-1,0 1,1-1,-1 1,1-1,-1 1,1-1,0 1,-1-1,1 1,0-1,0 1,0-1,0 1,-1-1,1 1,0-1,1 1,-1-1,0 1,0-1,0 0,0 0,0 1,0-1,0 0,1 0,-1 1,0-1,0 0,1 0,-1 1,0-1,1 0,-1 0,0 0,1 0,-1 0,0 0,1 0,-1 0,1 0,0 0,-1 0,1 0,-1 0,1 0,-1-1,1 1,-1-1,1 0,0 0,0 0,0 0,-1 0,1 0,0 0,0 0,0 0,-1 0,1-1,0 1,0-1,-1 1,1-1,0 0,-1 1,1 0,-1-1,1 1,-1-1,1 1,-1 0,1 0,-1 0,1 0,-1 0,0 0,1 1,-1-1,0 1,0 0,0-1,0 1,0 0,1 0,-1-1,0 1,0 0,0 0,0 0,0 0,0 0,0 0,0 1,0-1,-1 1,1 0,0 0,0 1,-1-1,1 1,0 0,-1 0,1 0,-1-1,1 1,0 0,-1 0,1-1,0 1,0-1,-1 0,1 1,0-1,0 0,0 0,0 0,0 0,0-1,0 1,0-1,0 1,0-1,0 1,0-1,0 0,0 0,0 1,0-1,0 0,0 0,0 0,0 0,2-1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566 597,'2'0,"-4"0,2 0,0 0,0 0,0 0,0 0,0 0,0 1,0-1,-1 1,1 0,0 1,-1-1,0 1,1-1,-1 1,0 0,0-1,0 1,0 0,1-1,-1 0,1 1,-1-1,1 0,-1 0,1 0,-1 0,1 0,0-1,0 1,-1-1,1 0,0 1,0-1,0 0,0 0,0 0,0 1,0-1,0 0,0 0,0 0,0-1,0 1,1-1,-1 0,1 0,-1-1,2-2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565 598,'2'0,"-4"0,2-1,0 1,0 0,0 0,0 0,0 0,1 0,-1 0,0 0,0 0,0 0,0 0,0 0,0 0,0 0,0 1,0 0,0 0,1 0,-1 0,0 1,0-1,0 0,0 1,1 0,-1-1,0 1,0 0,0-1,1 0,-1 1,0-1,0 0,0 0,0 0,1 0,-1 0,0 0,0-1,0 1,1-1,-1 1,0-1,0 0,1 1,-1-1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1243 719,'2'0,"-4"0,2 0,0 0,0 0,0 0,0 0,0 0,0 0,0 0,0 0,0 0,0 0,0 0,0 0,0 0,0 1,-1-1,1 1,0 0,0 0,-1 0,1 0,0 1,0-1,0 0,-1 0,1 0,0 1,0-1,-1 0,1 0,0 0,0 0,0 0,0 0,0 0,0 0,0 0,0-1,0 1,0-1,0 1,0-1,1 1,-1-1,0 0,0 1,0-1,0 0,0 0,0 0,0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557 616,'2'0,"-4"0,2 0,0 0,0 0,0 0,0 0,0 0,0 0,0 0,0 0,0 0,0 0,0 0,0 0,0 0,0 0,0-1,1 1,-1 0,1 0,0 0,0 0,-1 0,1 0,0 0,0 0,0 0,0 0,0 0,0-1,0 1,-1 0,1 0,0 0,-1 0,1-1,1 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602 615,'2'0,"-4"0,2 0,0 0,0 0,0 0,0 0,0 0,0 0,0 1,1-1,-1 0,1 0,-1 0,1 0,0 0,-1 0,1 0,0 0,0 0,0 0,0 0,0 0,0 0,0 0,-1 0,1 0,-1 0,1 0,-1 0,0 0,1 0,-1-1,0 1,0 0,1 0,-1 0,0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604 608,'2'0,"-4"0,2 0,0 0,0 0,0 0,0 0,0 0,0 0,1 0,0 0,0 0,0 0,0 0,0 0,0 0,1 0,-1 0,0 0,0 0,-1 0,1 0,0 0,-1 0,1 0,-1 0,0 0,1 0,-1 0,2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657 610,'2'0,"-4"0,2 0,0-1,0 1,0-1,0 1,0-1,-1 1,1-1,0 1,-1-1,1 1,0-1,-1 1,1 0,-1 0,0-1,1 1,-1 0,0 0,1 0,-1 0,0 0,1 1,-1-1,0 0,1 0,-1 1,0-1,1 1,-1-1,1 1,-1-1,1 1,0 0,-1-1,1 1,-1 0,1 0,0-1,0 1,-1-1,1 1,0 0,0-1,0 0,0 1,0-1,0 0,0 1,0-1,0 0,1 1,-1-1,0 0,0 0,0 0,0 1,0-1,0 0,1 0,-1 0,0 0,0 0,1 0,-1 0,1 0,-1-1,1 1,0-1,-1 1,1-1,0 0,0 0,0 0,-1 1,1-2,0 1,-1 0,1 0,0 0,-1 0,1 0,-1 0,1 0,-1 0,1-1,-1 1,1 0,-1 0,1 0,-1 0,0 0,0 1,1-1,-1 0,0 1,0-1,0 1,0 0,0-1,1 1,-1 0,0 0,0 0,0-1,0 1,0 0,0 0,0 0,0 0,0 0,0 1,0-1,0 1,0 0,0 1,0-1,0 0,-1 0,1 1,0-1,0 1,0-1,0 1,0-1,-1 0,1 1,0-1,0 0,-1 0,1 1,0-2,0 1,0 0,0-1,0 1,0-1,0 0,0 0,1 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666 609,'2'0,"-4"0,2-1,0 1,0 0,0 0,0 0,0 0,0 0,0 0,0 0,0 0,0 0,0 0,0 1,0-1,0 1,0-1,-1 1,1 0,0 0,0-1,0 1,0 0,-1 0,1-1,0 1,0 0,0-1,0 1,0-1,0 0,0 1,0-1,0 0,0 0,0 1,0-1,0 0,0 0,0 0,0 0,1-1,-1 1,1 0,0-1,-1 0,1 1,0-1,0 0,-1 0,1 1,0-1,-1 0,1 0,-1 1,0 0,1-1,-1 1,0 0,0 0,0-1,1 1,-1 0,0 0,0 0,0 0,0 0,0 0,0 0,1 0,-1 1,0-1,0 1,0 0,1-1,-1 1,0 0,0-1,1 1,-1 0,1 0,-1 0,0 0,1-1,-1 1,0-1,1 1,-1-1,1 0,-1 1,1-1,-1 0,0 0,1 0,-1 0,0 0,1 0,0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708 611,'2'0,"-4"0,2 0,0-1,-1 1,1 0,0 0,0 0,-1-1,1 1,-1 0,0 0,0 0,1 0,-1 0,0 1,0-1,0 0,1 0,-1 1,0-1,0 1,1 0,-1-1,1 1,-1 0,1-1,0 1,-1-1,1 1,0 0,0 0,0 0,0 0,1-1,-1 1,0 0,0-1,1 1,-1-1,0 1,1-1,-1 1,0-1,0 0,1 0,-1 1,0-1,0 0,1 0,-1 0,1 0,-1 0,1-1,-1 1,1 0,0-1,0 0,-1 0,1 0,0 0,0-1,0 1,-1 0,1-1,0 0,0 0,0 0,-1 0,1 0,0 0,-1 0,0 1,1-1,-1 1,0 0,1-1,-1 1,0 0,0 0,0 1,0-1,1 1,-1-1,0 1,0 0,0-1,0 1,0 0,0 0,0 1,0-1,0 1,0 0,0 0,0 0,0 1,0 0,0 0,0 0,-1 0,1 0,0-1,0 1,-1 0,1 0,0-1,0 1,0-1,-1 1,1-1,0 0,0 0,0-1,0 1,0-1,1 1,-1-1,0 0,0 0,0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722 608,'2'0,"-4"0,2 0,0 0,0 0,0 0,0 0,0 0,0 1,1 0,-1-1,0 1,0 0,0 1,0-1,0 0,0 0,0 0,0 1,0-1,0 0,0 0,0 0,0 0,0-1,0 1,0-1,1 1,-1-1,0 0,0 0,0 0,0 1,0-1,1-1,-1 1,0 0,1-1,0 0,0 0,0 0,0 0,0 0,0 0,-1 0,1-1,0 1,0 0,-1 0,1 0,-1 0,1 0,-1 0,1 0,-1 1,0-1,1 1,-1 0,0 0,0-1,0 1,0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657 725,'2'0,"-4"0,2 0,1 0,-1-1,0 1,0 0,1 0,-1 0,0 0,0 0,0 0,0 0,1 0,-1 0,0 0,0 0,0 0,0 0,0 0,1 0,-1 0,0 0,0 0,1 0,-1 0,0 0,1 0,-1 0,0 0,1 0,-1 0,0 0,1 0,-1 0,0 0,1 0,-1 0,1 0,-1 0,1 0,-1 0,1-1,0 1,-1 0,1 0,-1 0,1 0,-1 0,0 0,1 0,-1 0,0 0,1 0,-1 0,0 0,0 0,0 0,0-1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652 715,'2'0,"-4"0,2 0,0 0,0 0,0 0,0 0,0 0,0 0,0 0,0 0,0 0,0 0,0 0,0 0,1 0,0 0,0 0,0 0,0 0,0 0,0 0,1 0,-1-1,0 1,1 0,-1 0,0 0,0 0,0 0,0-1,0 1,-1 0,1 0,-1 0,1 0,-1 0,0 0,1 0,-1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697 707,'2'0,"-4"0,2-1,0 1,0 0,0 0,0 0,0 0,0 0,0 0,0 0,0 0,0 0,0 0,0 1,1-1,-1 1,0 0,0 0,0 1,-1-1,1 0,0 0,0 1,0-1,0 0,0 1,-1-1,1 0,0 0,0 0,0 0,0 0,-1-1,1 1,0 0,0-1,0 0,0 1,0-1,0 0,0 1,0-1,0 0,0 0,0 0,0 0,0 0,0 0,0 0,0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1235 736,'2'0,"-4"0,2 0,0 0,0 0,0 0,0 0,0 0,0 0,0 0,0 0,0 0,0 0,0 0,0 0,0 0,0 0,0 0,0 0,0 0,1 0,-1-1,0 1,1 0,-1 0,1 0,0 0,0 0,-1 0,1 0,-1 0,1 0,0 0,-1 0,1 0,-1-1,1 1,-1 0,1 0,-1 0,0 0,1 0,-1 0,0 0,1 0,-1 0,0 0,1 0,-1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704 704,'0'-1,"1"1,-1 0,0 0,0 0,0 0,0 0,0 0,0 0,0 0,0 0,0 0,0 1,0-1,1 1,-1 0,0 0,0 0,0 0,0 1,0-1,0 1,0-1,0 0,0 1,0-1,0 0,0 1,0-1,0 0,0 0,0 0,0-1,0 1,0 0,0-1,0 1,0-1,0 0,1 1,-1-1,0 0,0 0,0 0,0 1,0-1,0 0,0 0,0 0,1-1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725 703,'2'0,"-4"0,2 0,0 0,0 0,1 0,-1 0,0 0,0 0,0 0,0 0,0 0,0 0,0 0,-1 0,0 0,0 0,-1 0,0 0,-1 0,0 0,1 0,-1 0,0 0,0 0,0 0,1 0,-1 0,1 0,0 0,0 0,1 0,0 0,-1 0,2 0,-1 0,1 0,-1 0,1 0,0 0,-1 0,1 0,0 0,0 0,0 0,0 0,0 0,1 0,0 0,3 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753 722,'2'0,"-4"0,2-1,0 1,0 0,0 0,0-1,0 1,0 0,0-1,0 1,0 0,0 0,0-1,0 1,0 0,-1-1,1 1,0 0,0 0,0-1,-1 1,1 0,0-1,-1 1,1 0,-1 0,0 0,1 0,-1 0,1 0,-1 0,1 0,-1 0,0 0,0 0,1 1,-1-1,1 1,-1-1,1 0,-1 1,0-1,1 1,-1 0,1-1,-1 1,1-1,0 1,-1 0,1-1,0 1,-1-1,1 1,0 0,0-1,0 1,-1-1,1 1,0-1,0 1,0-1,0 0,0 1,0-1,0 0,1 0,-1 0,0 1,0-1,0 0,0 0,0 0,0 0,0 0,1 0,-1 0,0 0,1 0,0 0,-1-1,1 1,-1 0,1-1,0 1,0-1,-1 1,1-1,0 0,0 1,-1-1,1 0,-1 1,0-1,1 1,-1-1,1 1,-1-1,0 1,1 0,-1-1,0 1,0 0,0 0,0 0,1 0,-1-1,0 1,0 0,0 0,0 0,0 0,0 0,0 0,0 0,0 0,0 1,0-1,0 0,0 1,0 0,0-1,0 1,0 0,0 0,0 0,1-1,-1 1,0 0,0 0,0-1,0 1,0 0,0-1,1 1,-1-1,0 1,0 0,1-1,-1 0,0 1,1-1,-1 0,0 0,0 0,2-1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764 699,'-1'0,"1"0,0 0,0 0,0 0,0 0,0 0,0 0,0 0,0 0,0 0,0 0,0 0,0 0,0-1,0 1,0 0,0 0,0 0,0 0,0 0,0 0,0 0,0 0,1 0,-1 0,0 0,0 0,1 0,-1 0,0 0,0 0,0 0,0 0,1 0,-1 0,0 0,1 0,-1 0,0 1,0-1,1 0,-1 1,0-1,0 1,0-1,0 1,0-1,0 1,0 0,0-1,0 1,-1 0,1-1,0 1,0 0,0-1,-1 1,1 0,0-1,-1 1,1-1,0 0,0 0,0 1,0-1,0 0,0 0,0 0,0 0,0 0,0 0,0 0,0 1,0-1,0 0,0 0,0 0,0 0,0 0,0 0,0 0,0 0,1 0,-1 0,0 0,1 0,-1 0,0 0,1 0,-1 0,1 0,-1 0,0 0,1 0,-1 0,0 0,1 0,-1 0,0 0,0 0,1 0,-1 0,0 0,0 0,0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175 283,'2'0,"-4"0,2 0,0-1,0 1,0 0,0 0,0-1,0 1,0 0,0 0,0 0,0 0,0-1,0 1,0 0,0 0,0 0,0 0,0 0,0 0,0-1,0 1,0 0,0 0,0 0,0 0,0 0,0 0,0 0,0 0,0 0,0 0,0 0,0 0,0 0,0 0,0 0,0 0,0 0,0 0,0 0,0 1,1-1,-1 1,0 0,0 0,0 1,0-1,0 0,0 0,0 1,0-1,0 0,0 0,0 1,0-1,0 0,0 0,0 0,0 0,0 0,0 0,0 0,0-1,0 1,0-1,0 1,0-1,0 0,0 1,0-1,0 0,0 0,0 0,0 1,0-1,0 0,0 0,0 0,0 0,0 0,0-1,0 0,0 1,0-2,0 1,1 0,-1-1,0 1,1 0,-1-1,1 1,-1-1,1 1,-1 0,1-1,0 1,0 0,-1 0,1 0,0 0,-1 0,1 1,-1-1,1 1,-1-1,1 1,-1-1,1 1,-1 0,1 0,-1 0,1-1,-1 1,1 0,0 0,-1 0,1 0,0 0,-1 0,1 0,0 0,-1 0,3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195 265,'2'0,"-4"0,2 0,0 0,1 0,-1 0,0 0,0 0,0 0,0 0,0 0,1 0,-1 0,0 0,0 0,0 0,0 0,0 0,0 0,-1 0,1 0,-1 0,0 0,0 1,0-1,0 0,0 0,-1 0,1 0,0 0,0 0,0 0,0 0,1 0,-1 0,0 0,0 0,1 0,-1 0,0 0,1 0,-1 0,1 0,-1 0,1 0,0 0,-1-1,1 1,0 0,0 0,0 0,0 0,1-1,-1 1,2-2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192 257,'2'0,"-4"0,2 0,1 0,-1 0,1 0,-1 1,1-1,-1 0,1 1,0-1,-1 0,1 1,-1-1,1 1,-1-1,1 1,-1-1,1 0,-1 1,0-1,0 1,0-1,0 0,0 1,0-1,0 0,0 1,0-1,-1 1,1-1,-1 1,0-1,1 1,-1-1,0 1,0-1,1 1,-1-1,1 0,-1 1,1-1,0 0,0 0,0 2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205 305,'2'0,"-4"0,2 0,0 0,0 0,0 0,0 0,0 0,0 0,0 0,0 0,0 0,0 0,0 0,0 0,0 0,0 0,0 0,0 0,0 0,0 0,0 0,0 0,0 0,0 0,0 0,0 0,0 0,0 0,0 0,0 0,0 0,0 0,0 0,0 0,0 0,0 0,0 0,0 0,0 0,0 0,0 0,0 0,0 0,0 0,0 0,0 0,0 0,0 0,0 0,0 0,0 0,-1 0,1 0,0 0,0 0,0 0,0 0,0 0,0 0,0 0,0 0,0 0,1 0,-1 0,0 0,0-1,0 1,0 0,0 0,0 0,0 0,0 0,0-1,0 1,0 0,0-1,1 1,-1 0,0-1,0 1,0-1,1 1,-1-1,0 0,1 1,-1-1,0 0,1 1,-1-1,1 0,-1 0,1 0,-1 1,1-1,-1 0,0 1,1-1,-1 1,1-1,-1 1,0-1,0 1,0-1,1 1,-1 0,0 0,0 0,0-1,0 1,0 0,0 0,0 0,0 0,0 0,0 0,0 0,0 0,0 0,0 0,0 1,-1-1,0 1,1 0,-1 0,1 0,-1 1,0-1,1 0,-1 0,1 1,-1-1,1 1,-1-1,1 1,0-1,-1 1,1 0,0-1,0 1,0-1,0 0,1 0,-1 0,1 1,-1-2,1 1,-1 0,1 0,0-1,-1 1,1-1,-1 0,1 0,2 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228 306,'2'0,"-4"0,2 0,0 0,0 0,0 0,0 0,-1-1,1 1,0 0,0 0,0-1,0 1,0 0,0-1,0 1,0 0,0 0,0-1,0 1,0 0,0-1,0 1,1 0,-1 0,0-1,0 1,0 0,0 0,1 0,-1 0,0 0,0 0,0 0,1 0,-1 0,0 1,1-1,-1 1,0-1,0 1,0 0,1 0,-1 0,-1 0,1 0,0 0,0 0,0 0,-1 0,1 0,0 0,0-1,-1 0,1 1,0-1,0 0,0 0,0 0,0 0,0 1,0-1,0 0,0 0,0-1,0 0,0 1,0-2,1 1,-1 0,0 0,1 0,-1 0,1-1,-1 1,1 0,0 0,-1 0,1 0,-1 0,0 1,1-1,-1 1,0-1,0 1,1 0,-1 0,0-1,0 1,0 0,0 0,0 0,0 0,0 0,0 1,0 0,1-1,-1 1,0 0,0 0,0 0,-1 0,1 0,0 0,0 0,1 0,-1-1,0 1,0 0,0-1,0 1,0-1,1 1,-1-1,0 1,0-1,0 0,1 0,-1 0,2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249 309,'2'0,"-4"0,2 0,1 0,-1 1,0-1,0 0,1 1,-1-1,0 1,0 0,0 0,0 0,0 0,-1 0,1 0,0 0,-1 0,1 1,-1-1,1 0,-1-1,1 1,-1 0,1-1,0 0,0 1,0-1,0 0,0 0,0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1259 723,'2'0,"-4"0,2 0,0 0,0 1,1-1,-1 1,0-1,1 1,-1 0,0 0,1 0,-1 0,0 0,1 0,-1 0,0 0,0 1,0-1,0 0,-1 0,1 0,0 1,-1-1,1 0,-1 0,1 0,-1 0,1 0,-1 0,1-1,-1 1,1-1,0 1,-1-1,1 0,0 0,0 1,-1-1,1 0,0 0,0 0,0 0,0 0,0 0,0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263 303,'2'0,"-4"0,2 0,0 0,0 0,0 0,0 0,0 0,0 0,0 0,0 0,0 1,0-1,0 1,0 0,0-1,0 1,0-1,0 1,1 0,-1-1,0 1,1 0,-1-1,0 1,1-1,-1 1,1-1,-1 0,1 1,-1-1,1 0,-1 0,1 0,-1 0,1-1,0 1,0-1,-1 1,1-1,0 0,-1 1,1-1,-1 0,0 0,0 1,0-1,1 1,-1-1,0 0,0 1,0 0,0-1,0 1,0 0,0 0,0 0,0 0,0 0,0 0,0 0,0 0,0 0,0 0,0 1,-1 0,1 0,0 0,0 1,0 0,0 0,0 0,0 0,0 1,0-1,0 1,0-1,0 1,-1-1,1 0,0 0,-1 0,1-1,-1 0,0 0,1 0,-1 0,0 0,1-1,-1 1,0-1,-1 0,1 0,0 0,0-1,-1 1,1-1,0 0,0 0,0 1,1-1,-1-1,1 1,0 0,0 0,0 0,1 0,0 0,0-1,1 1,0 0,0-1,0 1,0 0,0 0,0 1,-1-1,1 1,-1-1,0 0,3-1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289 287,'2'0,"-4"0,2 1,0-1,1 1,-1 1,1-1,-1 0,1 1,0-1,-1 1,1 0,0 0,0 0,-1 0,1 0,-1 0,0-1,0 1,0-1,0 1,0-1,0 0,-1 1,1-1,-1 0,1 0,-1-1,1 1,0-1,-1 1,1-1,-1 1,1-1,0 0,0 0,-1 0,1 0,0 1,0-1,0 0,0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309 312,'2'0,"-4"0,2 0,0 0,0 0,0 0,0 0,0 0,0 0,0 0,1 0,-1 0,0 1,1-1,-1 0,1 0,0 0,0 0,0 0,0 1,0-1,0 0,-1 0,1 0,0 0,0 0,0 0,-1 0,1 0,0 0,-1 0,1 0,0 0,-1 0,1 0,-1 0,1 0,-1 0,0 0,0 0,1 0,-1 0,0-1,0 1,0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314 304,'2'0,"-4"0,2 0,1 1,-1-1,1 0,0 0,0 0,0 0,0 0,0 0,0 0,-1 0,1 0,1 0,-1 1,0-1,0 0,0 0,0 0,-1 0,1 0,0 0,-1 0,1 0,-1 0,0 0,1 0,-1 0,0 0,0 0,1 0,-1 0,0 0,0 0,0 0,1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362 310,'2'0,"-4"0,1 0,1 0,0 0,0-1,-1 1,1 0,0 0,-1 0,1-1,-1 1,1 0,0-1,-1 1,1-1,0 1,-1-1,1 1,0-1,0 1,0-1,0 1,0-1,0 1,0-1,1 1,-1 0,0-1,0 1,1-1,-1 1,1 0,-1 0,1-1,-1 1,1 0,0 0,0 0,-1 1,1-1,0 0,0 1,0 0,0-1,-1 1,1 0,-1 0,1 0,-1 0,0 0,1 0,-1 0,0 1,0-1,-1 0,1 0,0 1,-1-1,1 0,-1 0,1 0,0-1,-1 1,1-1,0 1,-1-1,1 1,0-1,0 0,0 0,0 0,-1 0,1 1,0-1,0 0,0 0,0 0,0 0,0 0,0 0,0-1,0 1,0 0,0-1,0 0,0 1,1-1,-1 0,1 0,-1 0,1-1,0 1,-1 0,1 0,0 0,-1 0,1 0,0 0,0 0,-1 0,1 0,0 0,-1 0,0 1,1-1,-1 1,0-1,1 1,-1 0,0-1,0 1,0 0,1 0,-1 0,0-1,0 1,0 0,0 0,0 0,0 0,0 0,0 0,0 0,0 0,0 1,0-1,-1 1,1 0,0 0,-1 0,1 0,0 0,-1 0,1 1,0-1,0 0,0 0,0 0,0 0,0 0,0 0,1 0,-1-1,0 1,1 0,-1 0,1-1,-1 1,1-1,-1 1,1-1,0 1,-1-1,1 0,0 1,0-1,3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416 306,'2'0,"-4"0,2 0,0 0,1 0,-1 0,0 0,0 0,0 0,0 0,0 0,0 0,0 0,0 1,0-1,0 1,0 0,-1 0,1 0,0 0,0 0,0 0,-1 1,1-1,0 0,0 0,0 0,0 0,0 0,0 0,0-1,0 1,1-1,-1 1,0-1,1 1,-1-1,0 0,0 0,2-1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418 297,'2'0,"-4"0,2 0,0 0,0 0,0 0,0 0,0 0,0 0,0 0,0 0,0 0,0 0,0 0,0 0,0 0,0 0,0 0,0 0,0 0,0 0,0 0,0 0,0 0,0 0,0 0,0 0,0 0,0 0,0 0,0-1,0 1,-1 0,1 0,0 0,0 0,0 0,0 0,0 0,0 0,0 0,0 0,0 0,0 0,0 0,0 0,0 0,0 0,0 0,0 0,0 0,0 0,0 0,0 0,0 0,0 0,0 0,0 0,0 0,0 0,1 0,-1 0,0-1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424 278,'2'0,"-4"0,2 0,0 0,0 0,0 1,0-1,1 0,-1 1,0 0,0-1,1 1,-1-1,0 1,1 0,-1-1,0 1,1-1,-1 1,0-1,0 0,0 1,1-1,-1 0,0 0,0 0,0 0,0 0,0 0,0 0,0 0,0 0,0-1,0 1,0-1,0 0,0 0,0 1,0-1,0 0,0 0,0 1,-1-1,1 1,0-1,0 1,0-1,0 1,-1 0,1 0,0-1,0 1,0 0,0 0,-1 0,1 1,-1-1,1 0,-1 1,0 0,1-1,-1 1,0 0,0-1,1 1,-1-1,1 1,-1 0,1-1,0 0,-1 1,1-1,0 0,0 0,0 0,0 1,0-1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449 316,'2'0,"-4"0,2 0,0 0,0 0,0 0,0 0,0 0,0 0,0 0,0 0,0 0,0 0,1 1,-1-1,1 0,0 0,0 0,0 0,0 0,0 0,1 0,-1 0,0 0,1 0,-1 0,0 0,0 0,1 0,-2 0,1 0,0 0,0 0,0 0,-1 0,1 0,-1 0,1 0,-1 0,0 0,0-1,1 1,-1 0,0 0,0 0,0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467 307,'2'0,"-4"0,2 0,0 0,0 0,0 0,0 0,0 0,0 0,0 0,0 0,0 0,0 0,0 1,0 0,0-1,0 1,1 0,-1 1,0-1,0 0,0 1,1-1,-1 0,0 0,0 1,0-1,0 0,0 0,1-1,-1 1,0 0,0-1,0 1,0-1,1 0,-1 1,0-1,0 0,2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1278 733,'2'0,"-4"0,2 0,0 0,0 0,0 0,0-1,0 1,0 0,0-1,0 1,0 0,0-1,0 1,0 0,1-1,-1 1,0 0,0-1,0 1,0 0,0 0,0-1,0 1,0 0,0 0,0 0,0 0,0 0,0 0,0 0,0 0,0 0,1 0,-1 0,0 1,0-1,0 1,0 0,1 0,-1 1,0-1,0 0,0 1,0-1,0 1,0 0,0 0,0 0,0 0,0 0,0 0,0 0,0 0,0 0,-1 0,1 0,0-1,0 1,0-1,0 0,-1-1,1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501 305,'2'0,"-4"0,2 0,0 0,0 0,0 0,0 0,0 0,0 0,0 0,0 0,0 0,0 0,0 0,0 0,1 1,-1-1,0 0,0 1,0-1,0 1,0 0,0-1,0 1,1-1,-1 1,0-1,0 1,0-1,0 1,0-1,0 0,1 0,-1 1,0-1,0 0,0 0,0 0,1 0,-1 1,0-1,0 0,1 0,-1-1,1 1,0 0,-1-1,1 1,-1-1,1 1,0-1,-1 0,1 1,-1-1,1 0,-1 1,0-1,1 0,-1 1,0-1,0 1,1 0,-1-1,0 1,0 0,0 0,0 0,0-1,0 1,0 0,0 0,0 0,0 0,0 0,0 0,0 0,0 0,0 1,0 0,0 0,0 1,0-1,0 0,0 1,0 0,0 1,0-1,0 0,0 1,0-1,0 0,0 1,0-1,0 0,0 0,0 0,-1-1,1 1,0 0,-1-1,1 0,0 0,-1 1,1-2,0 1,-1 0,1-1,-1 1,1-1,0 0,-1 1,1-1,-1 0,1 0,-1 0,1 0,-1-1,0 1,1 0,-1-1,1 1,0-1,-1 0,1 0,0 0,1 0,-1 0,1 0,-1-1,1 1,1 0,-1-1,1 0,1 1,-1-1,0 1,0-1,1 1,-1 0,0 0,0 0,-1 1,1-1,-1 1,0-1,1 1,-1-1,0 1,0 0,0-1,2 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557 318,'2'0,"-4"0,2 0,0 0,0 0,0 0,0 0,0 0,0 0,0 0,0 0,0 0,0 0,0 0,0 0,0 0,0 0,0-1,0 1,0 0,0 0,1-1,-1 1,0-1,1 1,-1 0,0-1,0 1,0 0,1 0,-1 0,0 0,0 0,0 0,0 0,0 0,0 0,0 0,1 0,-1 1,0 0,0 0,0 0,1 0,-1 1,0 0,0 0,0 1,-1-1,1 0,0 1,0-1,0 0,-1 0,1 0,0 0,0-1,-1 1,1-1,-1 0,1 1,0-1,-1 0,1 0,-1-1,1 1,0-1,-1 1,1-1,0 0,-1 0,1 0,-1 0,1 0,-1 0,0-1,1 1,-1-1,0 0,1 0,-1 0,1 0,0 0,0-1,0 1,1 0,0 0,0 0,0-1,1 1,0-1,-1 1,1 0,-1 0,0 0,1 0,-1 0,0 0,0 0,2-3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566 292,'2'0,"-4"0,2 0,-1 0,1 0,0 0,0 0,0 0,0 0,0 0,0 0,0 0,0 0,0 0,0 0,0 0,0 0,0 0,0 0,0 0,0 0,-1-1,1 1,0 0,0 0,0 0,0 0,0 0,0 0,0 0,1 0,-1 0,0 0,0 0,0-1,0 1,0 0,0 0,0 0,0 0,0 0,0 0,0 0,0 0,0 0,0 0,0 0,0 0,0 0,0 0,0 0,0 0,0 0,1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572 274,'2'0,"-4"0,2 0,1 0,-1 1,0-1,0 1,0 0,1-1,-1 1,0-1,0 1,1 0,-1-1,0 1,0-1,0 0,1 1,-1-1,0 0,0 0,0 1,0-1,0 0,0 0,0 0,0 0,0 0,0-1,0 1,0 0,0-1,0 1,0-1,-1 0,1 1,0-1,0 0,0 1,-1 0,1-1,0 1,0 0,0-1,0 1,-1 0,1 0,0 0,0 0,-1 0,1 0,-1 1,0-1,1 0,-1 1,0 0,1-1,-1 1,0-1,1 1,-1-1,1 1,0-1,-1 0,1 1,0-1,0 0,0 0,0 1,-1-1,1 0,1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591 322,'2'0,"-4"0,2 0,0 0,0 0,0 0,1 0,-1 0,0 1,1-1,0 0,0 0,0 0,0 0,0 0,0 0,0 0,1 0,-1 0,0 0,0 0,0 0,0 0,0 0,0 0,-1 0,1 0,0 0,-1 0,1 0,-1 0,0 0,0 0,1 0,-1-1,0 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608 313,'2'0,"-4"0,2 0,0 2,0-2,0 1,0 0,0 1,0-1,0 0,0 0,0 1,0-1,0 0,0 0,0 1,0-1,0 0,0 0,0-1,0 1,0 0,0-1,0 1,0-1,0 0,0 1,0-1,2 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652 300,'2'0,"-4"0,2-1,1 1,-1 0,0 0,0 0,0 0,0 0,0 0,0 0,0 0,0 0,-1 0,1 0,0 1,-1 0,1 0,-1 1,1-1,-1 1,0 0,0 1,1-1,-1 1,1-1,-1 1,1-1,-1 1,1-1,0 1,0-1,0 0,1 0,-1-1,1 1,-1-1,2 1,-1 0,0-1,0 0,0 0,0-1,-1 1,1 0,0-1,0 1,-1-1,1 0,1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665 324,'2'0,"-4"0,2 0,0 0,0 0,0 0,0 0,0 0,-1 0,1 0,0-1,0 1,0 0,-1 0,1 0,0-1,0 1,0 0,0 0,0-1,0 1,0 0,0 0,0-1,0 1,0 0,0 0,0 0,0 0,0-1,1 1,-1 0,0 0,0 0,1 0,-1 0,0 0,1 0,-1 1,0-1,1 0,-1 1,1-1,-1 1,0-1,0 1,0 0,0 0,1-1,-1 1,-1 0,1-1,0 1,0 0,0-1,0 1,0-1,0 0,0 1,0-1,0 0,0 0,0 0,-1 0,1 1,0-1,0 0,0 0,0 0,1-1,-1 1,0 0,0-1,1 0,-1 0,1 0,-1 1,0-1,1 0,0 0,-1 0,1 0,-1 0,0 1,1-1,-1 1,0-1,0 1,1 0,-1-1,0 1,0 0,0 0,0-1,0 1,0 0,0 0,0 0,0 0,0 0,0 1,0-1,0 1,0 0,-1-1,1 1,0 0,0 0,-1 0,1 0,0 0,0 0,0 0,0 0,1 0,-1-1,0 1,1 0,-1-1,1 1,-1-1,1 1,0-1,0 0,-1 1,1-1,0 0,0-1,3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679 298,'2'0,"-4"0,2 0,-1 0,1 0,0 0,0 0,0 0,0 0,0 0,0 0,0 0,0 0,0 0,0 0,0-1,0 1,0 0,0 0,0 0,0 0,0 1,1-1,-1 0,0 0,1 1,-1-1,0 1,1-1,-1 1,0 0,0-1,1 1,-1 0,0-1,0 1,0-1,0 1,0 0,0-1,0 1,0-1,0 0,0 0,0 1,0-1,1 0,-1 0,0 0,1 0,-1 1,1-1,0 0,0 0,-1 0,1 0,0 0,-1 0,1 0,-1 0,2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691 328,'2'0,"-4"0,2 0,0 0,0 0,0 0,0 0,0 0,0 0,0 0,0 0,1 0,-1 0,1 0,0 0,0 0,0 0,0 0,1 0,-1 0,0 0,0-1,0 1,0 0,0 0,0 0,0 0,-1 0,1 0,0 0,-1 0,0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169 439,'2'0,"-4"0,2 0,0 0,-1 0,0 0,0 0,0 0,-1 1,0-1,1 0,-1 0,0 0,1 0,-1 0,0 0,1 0,-1 0,1 0,-1 0,1 0,0 0,0 1,0-1,1 0,-1 0,1 0,-1 0,1 0,0 0,0 0,-1 0,1 0,0 0,0 0,0 0,0 0,0 0,0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1270 767,'2'0,"-4"0,2 0,0 0,1-1,0 1,0-1,-1 0,1 0,0 1,-1-1,1 0,0 1,0 0,-1-1,1 1,0 0,1-1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703 321,'2'0,"-4"0,2 0,0 0,0 1,0-1,0 0,0 1,0-1,0 1,0 0,0 0,0 0,0 0,0 1,0-1,0-1,0 1,0 0,0 0,0-1,0 1,1-1,-1 1,0-1,1 1,-1-1,2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722 321,'2'0,"-4"0,2 0,0 0,0 0,1 0,-1 0,0 0,0 1,0-1,0 0,0 1,1 0,-1-1,0 1,0 0,1-1,-1 1,0 0,0-1,1 1,-1-1,0 1,1-1,-1 1,0-1,1 0,-1 1,0-1,1 0,-1 0,1-1,0 1,-1 0,1-1,0 0,-1 1,1-1,-1 0,1 0,-1 0,1 0,-1 1,0-1,0 1,0-1,1 1,-1-1,0 1,0 0,0 0,0 0,0-1,0 1,0 0,0 0,0 1,0-1,-1 1,1 0,0 0,-1 0,1 0,0 1,-1 0,1 0,0 1,0-1,-1 0,1 1,0-1,0 1,0-1,0 0,0 1,0-1,-1-1,1 1,0-1,0 1,0-1,-1 0,1-1,0 1,0 0,-1-1,1 0,0 0,-1 0,1 0,-1 0,1 0,-1-1,0 1,0-1,0 0,1 0,-1 0,1-1,-1 1,1 0,0 0,0-1,1 1,-1 0,1 0,1-1,-1 1,1-1,1 1,-1 0,0-1,1 1,-1 0,1 0,-1 0,0 1,0-1,-1 0,1 1,-1-1,0 1,1-1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743 299,'2'0,"-4"0,2 0,0-1,0 1,0 0,0 0,0 0,0 0,0 0,0 0,0 0,1 0,-1 0,0 0,0 0,0 0,0 0,1 0,-1 0,1 0,-1 0,0 0,1 1,-1-1,0 0,0 1,1-1,-1 1,0 0,0-1,0 1,-1-1,1 1,0 0,0-1,0 1,0-1,0 1,0-1,-1 0,1 0,0 1,0-1,1 0,-1 0,0 1,0-1,1 0,-1 0,1 0,0 1,-1-1,1 0,0 0,0 0,0 0,1 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771 308,'2'0,"-4"0,2 0,0 0,0 0,0 0,0 0,0 0,0 1,0-1,0 1,1 0,-1 0,0 0,1 0,-1 1,0 0,1 0,-1 0,0 1,1-1,-1 1,0-1,-1 1,1-1,0 0,-1 0,1 0,-1-1,0 0,0 1,0-1,1 0,-1 0,0 0,0 0,0-1,1 1,-1-1,0 0,1 1,0-1,-1 0,1 0,0 0,0 0,0 0,1-2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803 304,'0'-1,"0"1,0 0,0 0,0 0,0 0,0 0,0 0,0 0,0 0,0 0,0 1,0-1,0 1,0 0,0 1,1-1,-1 1,0 0,0 0,0 0,0 0,0 0,0 0,0 0,0 0,0-1,-1 1,1-1,0 0,0 0,0 0,-1 0,1 0,0 0,0-1,0 1,0-1,0 0,0 0,0 0,0 0,0 0,0 0,0 0,1-2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815 310,'2'0,"-4"0,2 0,0 0,0 0,-1 1,1-1,-1 1,0-1,0 1,0 0,0-1,0 1,0 0,0-1,0 1,0-1,0 1,0-1,1 1,-1-1,1 0,-1 1,1-1,0 0,0 0,0 0,-1 0,1 0,0 0,0 1,0-1,1 0,-1 0,0 1,1-1,-1 0,1 1,-1-1,1 1,0 0,0 0,0-1,0 1,0 0,0-1,0 1,0-1,0 1,-1-1,1 0,0 1,-1-1,1 0,-1 0,1 1,-1-1,1 0,0-1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807 285,'2'0,"-4"0,2 1,0-1,1 0,-1 1,1-1,-1 1,1-1,-1 1,1-1,-1 1,0-1,1 1,-1-1,0 0,0 0,0 1,1-1,-1 0,0 0,0 0,0 0,0 0,0 0,0 0,0 0,0 0,0 0,0-1,0 1,0-1,0 0,0 1,0-1,0 1,0-1,0 1,0-1,-1 1,1 0,0-1,0 1,0 0,0 0,0 0,-1 0,1 0,-1 0,1 0,-1 0,1 1,-1-1,0 0,1 1,-1-1,1 1,-1-1,1 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1191 275,'2'0,"-4"0,2 0,0 0,0 0,0-1,0 1,0 0,0 0,0 0,0 0,0 0,0 0,0 0,0 0,0-1,0 1,0 0,0 0,0 0,0 0,0 0,0 0,0 0,0 0,0 0,0 0,0-1,0 1,0 0,0 0,0 0,0 0,0 0,0 0,0 0,0 0,0 0,0 0,0 0,0 0,0 0,0 0,0 1,0-1,0 1,-1 0,1 0,0 0,0 0,0 1,0-1,0 1,0-1,-1 1,1 0,0 0,0 0,0 0,0 0,-1 0,1 0,0 0,0 0,-1 0,1 0,0 0,0 0,0-1,0 1,0 0,0 0,0-1,0 1,0-1,0 1,0 0,0 0,0 0,-1 0,1-1,0 1,0-1,0 1,0-1,-1 0,1 1,0-1,0 1,0-1,0 0,-1 1,1-1,0 0,0 1,0-1,0 0,0 0,0 0,0 0,0 0,0 0,-1 0,1 0,0 0,0 0,0-1,0 1,0 0,0-1,0 1,0-1,0 1,0-1,0 1,0-1,0 1,0-1,0 0,-1 1,1-1,0 0,0 0,0 1,0-1,0 0,0 0,0 0,0 0,0 1,0-1,0 0,0 0,0 0,0 0,0 0,0 0,0 0,0 0,0 0,0 0,0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1177 372,'2'0,"-4"0,2 0,0 0,0 0,0 0,0 0,0 0,0 0,0 0,0 0,0 0,0 0,0 0,0 0,0 0,0 0,0 0,0 0,0 0,0 0,0 0,0 0,1 0,-1 0,1 0,1 0,0 0,0 0,0 0,1 0,1 0,1 0,0-1,1 1,0 0,0 0,0 0,0-1,-1 1,0 0,0 0,-1 0,0 0,0 0,-1 1,0-1,0 0,0 0,-1 0,-1 0,1 1,-1-1,-1 0,1 0,0 0,-1 1,0-1,1 0,-1 0,0 0,0 0,0 0,0 0,0 1,0-1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1179 369,'2'0,"-4"0,2 0,0 0,0 0,0 0,0-1,0 1,0 0,0 0,0 0,0 0,0 0,0 0,0 0,0 0,0 0,0 0,0 0,0 0,0 0,0 0,0 0,0 0,0 0,0 0,0 0,0 0,0 0,0 0,0 0,0 0,0 0,0 0,0 0,0 0,0 0,-1 0,1 0,0 1,-1 0,1 0,-1 0,0 1,0 0,0 0,-1 0,1 0,0 1,-1-1,1 0,-1 1,0-1,1 0,-1 1,-1 0,1 0,0 0,0-1,1 1,-1-1,1 0,-1 0,1-1,0 1,0-1,0 0,0 0,0 0,0 0,1 0,0-1,-1 1,1-1,0 0,0 1,0-1,0 0,0 0,2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1280 717,'2'0,"-4"0,2 0,0 0,0-1,0 1,0 0,0 0,0 0,0 0,0 0,1 0,-1 0,0 0,0 0,0 0,0 0,0 0,0 0,0 0,0 0,0 0,0 0,0 0,0 0,0 0,0 0,0 0,0 0,0 0,-1 0,1 0,0 0,0 0,0 0,0 0,0 0,0 0,0 0,0 0,0 0,0 0,0 0,0 0,0 0,0 0,0 0,0 0,0 0,0 0,0 0,0 0,0 0,0 0,0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1183 367,'2'0,"-4"0,2 0,0 0,0 0,1 0,-1 0,0 0,0 0,0 0,0 0,0 0,0 0,0 0,0 0,0 0,0 0,0 0,0 0,0 0,0 0,0 0,0 0,0 0,1 0,-1 0,0 0,0 0,0 0,0 0,0 0,0 0,0 0,0 0,0 0,0 0,0 0,0 0,0 0,0 0,0 0,0 0,0 0,1 0,-1 0,0 0,0 0,0 0,0 0,0 0,0 0,0 0,0 0,0 0,0 0,0 0,0 0,0 0,0 0,0 1,0-1,0 0,0 0,0 0,-1 0,1 0,0 0,0 0,0 0,0 0,-1 0,1 1,0-1,-1 0,1 0,-1 0,1 0,0 0,-1 0,1 0,-1 0,1 0,-1 0,0-1,1 1,-1 0,1 0,-1 0,1 0,-1 0,1 0,-1 0,1 0,-1 0,0 0,1-1,-1 1,0 0,1 0,-1 0,1 0,-1 0,0 0,1 0,-1-1,1 1,-1 0,1 0,-1 0,1 0,-1 0,1 0,0 0,-1 0,1-1,-1 1,1 0,0 0,-1 0,0 0,1-1,-1 1,1 0,-1 0,1 0,-1-1,1 1,-1 0,1-1,-1 1,1 0,-1-1,1 1,0 0,-1-1,1 1,0 0,-1-1,1 1,0 0,-1-1,1 1,0 0,-1-1,1 1,0-1,0 1,-1-1,1 1,0 0,0-1,-1 1,1-1,0 1,0 0,-1-1,1 1,0-1,0 1,0 0,-1-1,1 1,0-1,0 0,0 1,-1-1,1 1,0-1,0 1,0-1,0 1,0-1,0 1,-1-1,1 1,0-1,0 1,0-1,0 0,0 1,0-1,0 1,0-1,0 0,0 1,0-1,0 1,0-1,0 0,0 1,0-1,0 0,0 0,0 0,0 0,0 0,1 1,-1-1,0 0,0 1,0-1,0 0,0 1,1-1,-1 0,0 1,0-1,0 0,0 1,0-1,0 1,0-1,0 1,1-1,-1 0,0 1,0-1,0 1,0-1,0 1,0-1,0 1,0-1,0 1,0 0,0-1,0 1,0-1,0 1,0 0,0-1,0 1,0 0,0-1,1 1,-1 0,0-1,0 1,0 0,0 0,0 0,0-1,0 1,0 0,0 0,0 0,0 0,0 0,0 0,0 0,0 0,0 0,0 0,0 0,0 0,0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1179 367,'2'0,"-4"0,2 0,0 0,0 0,0 0,0 0,0 0,0 0,0 0,0 0,0 0,0 0,0 0,0 0,0 0,0 0,0 0,0 0,0 0,0 0,0 0,0 0,0 0,0 0,0 1,0-1,0 0,0 0,0 0,0 0,0 0,0 0,0 1,0-1,0 0,0 0,0 0,0 0,0 0,0 0,0 0,1 0,-1 0,0 1,0-1,0 0,0 0,1 0,-1 0,0 0,0 0,1 0,-1 0,0 0,1 0,-1 0,0 0,1 0,-1 0,0 0,1 0,-1 0,0 0,1 0,-1 0,0 0,1 0,-1 0,1 0,-1-1,1 1,0 0,-1 0,1 0,-1-1,1 1,-1 0,1 0,-1 0,1-1,-1 1,0 0,1 0,-1 0,1-1,-1 1,0 0,1 0,-1-1,0 1,1 0,-1 0,1-1,-1 1,0 0,1-1,-1 1,0 0,1-1,-1 1,0 0,1-1,-1 1,0 0,1-1,-1 1,0-1,0 1,1-1,-1 1,0 0,1-1,-1 1,0-1,0 1,1 0,-1-1,0 1,1-1,-1 1,0 0,0-1,0 1,1 0,-1-1,0 1,0 0,0-1,1 1,-1 0,0-1,0 1,0 0,0-1,1 1,-1-1,0 1,0-1,0 1,0 0,0-1,0 1,1 0,-1 0,0-1,0 1,0 0,0-1,0 1,0 0,0-1,0 1,0 0,0-1,0 1,0 0,1-1,-1 1,0 0,0-1,0 1,0-1,0 1,0-1,0 1,0-1,0 1,0-1,0 0,0 1,0-1,0 1,0-1,0 1,0 0,0-1,0 1,0-1,0 1,0-1,0 1,0-1,0 1,0-1,0 1,0-1,0 1,0-1,0 1,0-1,0 0,0 1,0-1,0 1,0-1,0 1,0-1,0 1,0-1,0 0,0 1,0-1,0 1,0-1,0 1,0-1,0 1,0-1,0 1,0-1,0 1,0 0,0-1,0 1,0 0,0-1,0 1,0 0,0 0,0-1,0 1,0 0,0 0,0 0,0 0,0-1,0 1,0 0,0 0,0 0,0 0,0-1,0 1,0 0,0 0,0 0,0 0,0 0,0 0,0 0,0 0,0 0,0 0,0 0,0 0,0 0,0 0,0 0,0 0,0 0,0 0,0 0,0 0,0-1,0 1,0 0,0 0,0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ignorePressure" value="false"/>
    </inkml:brush>
  </inkml:definitions>
  <inkml:trace contextRef="#ctx0" brushRef="#br0">1211 308,'2'0,"-4"0,2 0,0 0,0 0,0 0,0 0,-1 0,1 0,0 0,0 0,0 0,0 0,0-1,0 1,0 0,0 0,0 0,0 0,0 0,0 0,0 0,0 0,0 0,0 0,0 0,0 0,0 0,0 0,0 0,0 0,0 0,0 1,0-1,-1 0,1 1,-1-1,1 0,0 1,-1-1,1 0,-1 1,1-1,-1 1,1-1,-1 1,0-1,1 0,-1 1,1-1,-1 1,0-1,1 0,-1 1,0-1,1 0,-1 1,0-1,1 0,-1 1,1-1,-1 0,0 1,1-1,-1 0,0 0,1 1,-1-1,0 0,1 0,-1 1,0-1,0 0,0 0,1 1,-1-1,0 0,1 0,-1 0,0 1,1-1,-1 0,1 0,-1 0,0 0,1 0,-1 1,1-1,-1 0,1 0,-1 0,0 0,1 0,-1 0,0 1,1-1,-1 0,0 0,1 0,-1 0,0 0,0 0,1 0,-1 0,0 1,1-1,-1 0,0 0,1 0,-1 0,1 0,-1 0,1 0,-1 0,1 0,-1 0,1 0,-1 0,1 0,0 0,-1 0,1 0,-1 0,1 0,0 0,-1 0,1 0,0 0,-1 0,1 0,0 0,-1-1,1 1,0 0,-1 0,1 0,0 0,0 0,-1 0,1 0,0 0,0 0,0 0,-1 0,1 0,0 0,0 0,0 0,0 0,-1 0,1 0,0 0,0-1,0 1,0 0,-1 0,1 0,0 0,0 0,0 0,0-1,0 1,-1 0,1 0,0 0,0 0,0 0,0 0,0-1,-1 1,1 0,0 0,0 0,0 0,0 0,0-1,0 1,0 0,0 0,0 0,0 0,-1 0,1-1,0 1,0 0,0 0,0 0,0 0,0-1,0 1,0 0,0 0,0 0,0-1,-1 1,1 0,0 0,0 0,0 0,0 0,0-1,0 1,0 0,0 0,0 0,0 0,0 0,0 0,0-1,0 1,0 0,0 0,0 0,0 0,0-1,0 1,0 0,0 0,0 0,0 0,0 0,0-1,0 1,0 0,0 0,0 0,0 0,0-1,0 1,0 0,0 0,0 0,0 0,0-1,0 1,0 0,0 0,1 0,-1 0,0-1,0 1,0 0,0 0,0 0,0 0,1-1,-1 1,0 0,0 0,0 0,1-1,-1 1,0 0,0 0,1 0,-1-1,0 1,0 0,1 0,-1 0,0 0,0-1,1 1,-1 0,0 0,1 0,-1 0,1-1,-1 1,1 0,-1 0,0 0,1 0,-1-1,1 1,-1 0,1 0,-1 0,0 0,1 0,-1 0,0-1,1 1,-1 0,0 0,1 0,-1 0,1 0,-1 0,0 0,1-1,-1 1,1 0,-1 0,1 0,-1 0,1 0,-1 0,1-1,-1 1,1 0,-1 0,1 0,-1 0,1 0,-1 0,1 0,-1-1,0 1,1 0,-1 0,1 0,-1 0,0 0,1 0,-1 0,1 0,-1 0,1 0,-1 0,1 0,0 0,-1-1,1 1,-1 0,1 0,0 0,-1 0,1 0,-1 0,1 0,-1 0,1 0,-1 0,1 0,-1 0,1 0,-1 0,0 0,1 0,-1 0,1 0,-1 0,1 0,-1 0,1 0,-1 0,1 0,-1 0,1 0,-1 0,1 0,-1-1,0 1,1 0,-1 0,0 0,1 0,-1 0,0 1,1-1,-1 0,0 0,1 0,-1 0,1 0,-1 0,0 0,1 0,-1 0,0 0,1 0,-1 0,0 0,1 0,-1 0,0 0,1 0,-1 0,0 0,1 0,-1 0,0 0,1 0,-1 0,0 0,1 0,-1 0,0 0,0 0,1 1,-1-1,0 0,1 0,-1 0,0 0,1 0,-1 0,0 0,1 0,-1 0,0 0,1 0,-1 0,0 1,1-1,-1 0,0 0,0 0,1 0,-1 0,0 0,1 0,-1 0,0 1,0-1,1 0,-1 0,0 0,0 0,1 0,-1 0,0 0,0 1,0-1,1 0,-1 0,0 0,0 0,0 0,0 1,1-1,-1 0,0 0,0 0,0 1,0-1,0 0,0 0,0 1,0-1,0 0,0 0,0 0,0 0,0 1,0-1,0 0,0 0,0 1,0-1,-1 0,1 0,0 0,0 0,0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1284 310,'2'0,"-4"0,2 0,0 0,-1 1,0-1,0 1,-1-1,-2 1,0 0,-2 0,-1 0,0 0,0 0,-1 0,-1 1,-1 0,0-1,-1 1,0 1,0-1,0 0,0 1,1-1,0 0,1 0,0 0,1 0,1 0,0-1,0 0,2 0,0 0,2-1,0 0,0 1,0-1,1 0,0 0,1 0,0 0,0-1,0 1,0 0,0 0,1 0,-1 0,1-1,0 1,0-1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1278 293,'2'0,"-4"0,2 0,0 0,0 0,0 0,0 0,0 0,0 0,0 0,0 0,0 0,0 0,0 0,0 0,0 0,0 0,0 0,0 0,0 0,0 0,0 0,0 0,0 0,0 0,0 0,0 0,0 0,0-1,0 1,0 0,1 0,-1 0,0 0,1-1,-1 1,1 0,-1 0,1 0,-1 0,1-1,-1 1,1 0,-1 0,1 0,-1 0,0 0,1 0,-1 0,1 0,-1 0,0 0,1 0,-1 0,1 1,-1-1,0 0,0 0,1 0,-1 1,0-1,0 0,0 1,0-1,0 1,0 0,0-1,0 1,0 0,-1-1,1 1,-1 0,1 0,-1 0,1 0,-1-1,1 1,0 0,-1-1,1 1,0-1,-1 0,1 1,0-1,0 0,0 0,0 1,0-1,0 0,0 0,0 0,0 0,1 1,-1-1,1 0,0 0,-1 0,1 0,0 0,-1 0,1 0,0 0,-1 0,1 0,0 0,-1-1,1 1,-1 0,1 0,-1 0,0 0,0 0,0 0,0 0,0 0,1-1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1291 299,'2'0,"-4"0,2 0,0 0,0 0,0 0,0 0,0 0,0 0,0 0,0 0,1 0,-1 0,0 0,0 0,0 0,-1 0,1 0,-1 0,0 0,0 0,-1 0,1 0,0 0,-1 0,1 0,0 1,-1-1,1 0,0 0,0 0,0 0,0 0,1 0,-1 0,1 0,0 0,-1 0,1 0,0 0,0 0,0 0,-1 0,1 0,0 0,0 0,0 0,0 0,0 0,0 0,0 0,2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1304 304,'2'0,"-4"0,2 0,0 0,-1 0,1 0,-1 0,1 0,0 0,0 0,0 0,0 0,0 0,0 0,0 0,0 0,0 0,0 0,0 0,0 0,1 0,-1 0,0 0,1 0,-1 0,1 0,-1 0,0 0,1 0,-1 0,0 0,1 0,-1 0,0 0,1 0,-1 0,0 0,1 0,-1 0,0 0,0 0,1 0,-1-1,0 1,0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1301 299,'2'0,"-4"0,2 0,0 0,0 0,0 0,0 0,0 0,0 0,0 0,0 0,0 0,0 0,1-1,-1 1,0 0,1 0,-1 0,1 0,-1 0,1 0,-1 0,1 0,-1 0,1 0,-1 0,1 0,-1 0,0 0,1 0,-1 0,0 0,0 0,0 0,1 0,-1 0,0 0,0 0,1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1332 296,'2'0,"-4"0,2 0,0 0,0 0,-1 0,1 0,-1 0,1 0,-1 0,1 0,0 0,0 0,-1 0,1 0,0-1,-1 1,1 0,0 0,0-1,0 1,0 0,-1 0,1-1,0 1,0 0,0-1,0 1,0 0,0 0,0-1,1 1,-1 0,0 0,0-1,0 1,0 0,0 0,0 0,1-1,-1 1,0 0,0 0,0 0,0 0,0 0,1 0,-1 0,0 0,0 0,1 1,-1-1,0 0,1 0,-1 1,0-1,1 1,-1-1,0 1,0 0,1-1,-1 1,0 0,0 0,0 0,0 0,0 0,-1 0,1 0,0 0,-1 0,1 0,-1-1,1 1,-1 0,1-1,0 1,-1-1,1 1,-1-1,1 1,0-1,-1 0,1 0,0 1,0-1,0 0,0 0,0 0,-1 0,1 0,0 0,0 0,0 0,0 0,0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1064 354,'2'0,"-4"0,2 0,0-1,0 1,0 0,0 0,0 0,0 0,0 0,0 0,0 0,0 0,0 0,0 0,0 0,0 0,0 0,1-1,-1 1,0 0,0 0,0 0,0 0,0 0,0 0,0 0,0 0,0 0,0 0,0-1,0 1,0 0,0 0,0 0,1 0,-1 0,0 0,0 0,0 0,0 0,0 0,0 0,0 0,0 0,0 0,0 0,0 0,1 0,-1 0,0 0,0 0,0-1,0 1,0 0,0 0,0 0,0 0,0 0,0 0,0 0,1 0,-1 0,0 0,0 0,0 0,0 0,0 0,0 0,-1 0,1-1,-1 1,0-1,0 0,-1 1,0-1,0-1,-1 1,0 0,-1-1,1 1,-1-1,1 1,1 0,0 0,0 0,1 0,-1 1,1-1,0 0,0 1,1 0,-1-1,1 1,0 0,-1 0,1 0,0 0,0 0,0 0,3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1289 697,'2'0,"-4"0,2 0,0 0,0 0,0 0,0 0,0 0,0 0,0 1,0-1,0 1,0 0,0-1,0 0,1 1,-1-1,0 0,0 1,0-1,0 0,0 1,0-1,0 0,0 0,0 0,0 1,0-1,0 0,0 0,0 0,0 0,0 0,0 0,0 0,0 0,0 0,0 0,0 0,0 0,0-1,0 1,0 0,0-1,-1 1,1 0,0 0,0-1,-1 1,1 0,0 0,0 0,-1 0,1 0,0 0,-1 0,1 0,0 0,-1 0,1 0,0 0,-1 0,0 0,1 1,0-1,-1 0,0 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1278 307,'2'0,"-5"0,2-1,0 1,-1-1,0 0,-1 0,1 0,0 0,0 0,0 0,0 1,1-1,-1 0,1 0,-1 0,-1 0,2 0,0 1,0-1,0 1,0-1,1 1,-1 0,1-1,0 1,-1 0,1 0,0 0,0 0,0 0,-1 0,1-1,0 1,0 0,0 0,0 0,0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1024 332,'2'0,"-3"0,1 0,1 0,0 0,0 0,0-1,0 1,0 0,1 0,-1-1,1 1,0-1,0 1,0-1,1 1,-1-1,0 1,1-1,-1 1,0-1,1 0,-1 1,0-1,0 1,0-1,0 1,-1-1,1 1,0-1,1 0,-1 1,0-1,0 1,0-1,0 0,1 0,-1 1,0-1,1 0,-1 0,1 1,-1-1,1 0,-1 0,1 0,0 1,-1-1,1 0,-1 0,0 0,1 1,-1-1,0 0,4-1,-4 1,0 0,0 1,1-1,-1 0,0 0,0 1,0-1,0 1,0-1,0 1,0-1,0 0,0 1,-1 0,1-1,-1 1,1-1,-1 1,0-1,1 1,-1 0,1-1,-1 1,0 0,0-1,1 1,-1 0,0 0,0 0,-1-1,1 1,0 0,0 0,0 0,-1 0,1 0,0 0,0 0,0 0,0 0,0 0,-1-1,1 1,0 0,0 0,-1 0,1 0,-1 0,1 0,0 0,-1 0,1 0,-1 0,0 0,1 0,-1 0,1 0,-1 0,0 0,1 0,-1 0,0 0,0 0,1 0,-1 0,0 0,1 0,-1 0,1 0,-1 0,0 0,1 0,-1 0,0 0,1 0,-1 0,0 0,1 0,-1 0,0 0,1 0,-1 1,0-1,1 0,-1 0,0 0,0 0,1 0,-1 0,0 0,0 0,1 0,-1 0,0 0,0 0,1 0,-1 0,0 0,0 0,0 0,0 0,0 0,0 0,1 0,-1 0,0 0,0 0,0 0,0 0,0 0,0 0,0 0,0 0,0 0,0 0,0 0,0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162 394,'2'0,"-4"0,2 0,0 0,0 0,0 0,0 0,0 0,0 0,0 0,0 0,0 0,0-1,0 1,-1 0,1 0,0 0,0 0,0 0,0 0,0 0,0 0,0 0,0 0,0-1,0 1,0 0,0 0,0 0,0 0,0 0,0 0,0 0,0 0,0 0,0 0,0 0,0 0,0 0,0 0,0 0,0 0,0 0,0-1,0 1,0 0,0 0,0 0,0 0,0 0,0 0,0 0,0 1,0-1,0 1,0 0,0 0,0 0,0 0,0 0,0 0,0 0,0 0,1 0,-1 0,0 1,0-1,0 0,0 0,0-1,0 1,0 0,0 0,0 0,0-1,0 1,0-1,0 0,0 1,0-1,0 0,0 0,0 1,0-1,0 0,0 0,0 0,0 0,0 0,0 0,0 0,0 0,0 0,0 0,0 0,0 0,-1-1,1 0,0 0,0-1,0 1,0 0,0 0,0 0,1-1,-1 1,0 0,1 0,-1 0,1 0,0 0,-1 0,1 0,-1 0,1 0,0 0,0 1,-1-1,1 1,-1-1,1 1,0 0,-1 0,1-1,-1 1,1 0,0 0,-1 0,1 0,0 0,-1 0,1 0,-1 0,1 0,-1 1,1-1,-1 0,0 0,2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192 375,'2'0,"-4"0,2 0,1 0,-1 0,0 0,0 0,0 0,0 0,0 0,0 0,-1 0,1 0,-1 0,-1 0,1 1,-1-1,0 0,0 0,0 0,0 0,0 0,1 0,-1 0,1 0,-1 0,0 0,1 0,0 0,-1 0,1 0,0 0,0 0,1 0,-1 0,1 0,0 0,-1 0,1 0,0 0,0 0,-1 0,1 0,0 0,0 0,0 0,0 0,0 0,0-1,2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184 369,'2'0,"-4"0,2 0,0 0,0 0,0 0,0 0,0 0,0 0,0 0,0 0,0 0,0 0,0 0,0 0,0 0,0 0,0 0,0 0,0 0,0 0,0 0,1 0,-1 0,0 0,0 0,0 0,0 0,0 0,0 0,0 0,0 0,0 0,0 0,0 0,0 0,0 0,0 0,0 0,1 0,-1 0,0 0,0 1,1-1,-1 0,1 0,0 1,-1-1,1 1,0-1,0 1,-1-1,1 1,0-1,-1 0,1 1,-1-1,1 1,-1-1,1 0,-1 1,0-1,1 0,-1 0,0 0,0 0,0 0,0 1,1-1,-1 0,0 0,0 0,0 0,0 0,0 0,0 0,0 0,0 0,0 0,0 1,-1-1,1 1,-1-1,0 1,0-1,0 1,0-1,0 1,1-1,-1 1,0-1,1 1,-1-1,1 0,-1 0,1 1,0-1,-1 0,1 0,0 0,0 0,0 0,-1 0,1 0,0 0,0 0,0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179 422,'2'0,"-4"0,1 0,1 0,0 0,0 0,0 0,-1 0,1 0,0 0,0 0,0 0,-1 0,1 0,0 0,-1 0,1 0,0-1,-1 1,1 0,0 0,0-1,0 1,0 0,0 0,0-1,0 1,0 0,0-1,0 1,0 0,0-1,0 1,1 0,-1 0,0-1,0 1,1 0,-1 0,0 0,1 0,-1 0,1 0,-1 0,0 0,1 1,-1-1,1 0,-1 1,1-1,-1 1,0-1,0 1,1 0,-1-1,0 1,0 0,0 0,0 0,0-1,0 1,0 0,0 0,-1-1,1 1,0-1,0 1,0-1,0 0,0 1,-1-1,1 0,0 0,0 1,0-1,0 0,0 0,0 0,0 0,0 0,0 0,0 0,0 0,0 0,0 0,0 0,0 0,0 0,1-1,-1 0,1 0,0 0,-1 0,1 1,-1-1,1 0,0 0,-1 1,0-1,1 1,-1-1,1 0,-1 1,0 0,0-1,0 1,1 0,-1 0,0-1,0 1,0 0,0 0,0 0,0 0,0 0,0 0,0 0,0 1,-1-1,1 1,0-1,-1 1,1 0,0-1,0 1,0 0,0-1,0 1,0 0,0 0,0-1,1 1,-1 0,1 0,-1-1,1 1,0-1,0 1,-1-1,1 0,0 1,0-1,0 0,3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217 424,'2'0,"-4"0,2 0,0 0,0 0,0 0,0 0,0 0,0 0,0 0,0 0,0 0,0 0,0 0,0 0,1-1,-1 1,1 0,-1 0,1 0,-1 0,1 0,-1 0,1 0,0 0,-1 0,1 0,-1 0,0 0,1 0,-1 0,0 0,1 0,-1-1,0 1,0 0,0 0,0 0,1 0,-1 0,0 0,0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211 415,'2'0,"-4"0,2 0,0 0,0 0,0 0,0 0,0 0,0 0,0 0,0 0,1 0,0 0,0 0,0 0,0 0,0 0,0 0,0 0,0 0,0 0,0 0,0 0,-1 0,1 0,-1 0,1-1,-1 1,0 0,1 0,-1 0,0 0,0 0,1 0,-1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265 414,'2'0,"-4"0,2 0,0 0,0 0,0 0,0 0,0-1,0 1,0 0,0 0,0 0,0 0,0 0,0 0,0 1,0-1,0 1,0 0,0 0,1 0,-1 1,0-1,0 0,0 1,0-1,0 0,0 0,0 1,0-1,0 0,0 0,0 0,0-1,0 1,0 0,1-1,-1 1,0-1,1 0,-1 1,1-1,0 0,0 0,0 0,2-1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266 403,'-1'0,"1"0,0 0,0 1,0-1,0 0,0 0,0 0,0 0,0 0,0 1,0-1,0 0,0 0,0 0,0 0,0 0,0 0,0 0,0 0,0 0,0 0,0 0,0 0,0 1,0-1,0 0,0 0,0 0,0 0,0 0,0 0,0 0,0 0,0 0,0 0,0 0,0 0,0 0,0 0,0 0,0 0,0 0,0 0,0 0,0 0,0 0,0 0,0 0,0 0,0 0,0 0,0 0,0 0,0 0,0 0,0 0,0 0,0 0,0 0,1 0,-1 0,0 0,0 0,0 0,0 0,0 0,0 0,0 0,0 0,0 0,0 0,0 0,0 0,0 0,0-1,0 1,1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1106 728,'2'0,"-4"0,2 0,0 0,1 0,-1 0,0 0,0 0,0 0,0 0,0 0,1 0,-1 0,0 0,0 0,0 0,0 0,0 0,0 0,0 0,0 0,0 0,0 0,0 0,0 0,0 0,0 0,0 0,1 0,-1 0,0 0,0 0,0 0,0 0,0 0,-1 0,1 0,-1 0,0 0,0 0,1 0,-1 0,0 0,0 0,1 0,-1 0,0 0,0 0,1 0,-1 0,1 0,-1 0,1 0,0 0,-1 0,1 0,0 0,0 0,0-1,-1 1,1 0,0 0,0 0,0 0,0 0,0 0,0 0,0 0,0 0,-1 0,1 0,0 0,0 0,0 0,0 0,0 0,0 0,0 0,0 0,0 0,0 0,0 0,0 0,0 0,0 0,0 0,0 0,0 0,0 0,0 0,0 0,0 0,0 0,0 0,0 0,0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272 393,'2'0,"-4"0,2 0,0 0,0 0,0 0,0 0,0 0,0 0,0 1,1-1,-1 0,0 1,1-1,-1 1,1-1,-1 1,0-1,1 1,-1-1,0 1,1-1,-1 0,0 0,0 1,0-1,0 0,1 0,-1 0,0 0,0 0,0 0,0 0,0 0,0 0,0 0,0 0,0-1,-1 0,1 1,0-1,0 1,-1-1,1 0,0 1,-1-1,1 0,0 1,-1-1,1 1,0-1,-1 1,1 0,0 0,0-1,0 1,0 0,-1 0,1 0,0 0,0 0,0 0,-1 0,1 1,-1-1,0 1,1-1,-1 1,0 0,0-1,0 1,1 0,-1-1,0 1,1-1,0 1,-1 0,1-1,0 1,0-1,0 1,0-1,1 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300 430,'2'0,"-4"0,2 0,0 0,0 0,0 0,0 0,0 0,0 0,0 0,0 0,0 0,0 0,0 0,0 0,0 0,0 0,0 0,1 0,0 0,0 0,-1 0,1 0,0 0,0 0,0 0,0-1,0 1,1 0,-1 0,0 0,0 0,-1 0,1 0,-1 0,1 0,-1-1,1 1,-1 0,0 0,0 0,1 0,-1 0,0 0,0-1,0 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310 418,'2'0,"-5"0,3 0,0 0,0 0,0 0,0 0,0 0,0 0,0 1,0-1,0 1,0 0,0-1,1 2,-1-1,0 0,0 0,0 1,1-1,-1 0,0 1,0 0,1-1,-1 0,0-1,0 1,0 0,0-1,0 1,1-1,-1 0,0 0,2 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342 418,'2'0,"-5"0,3 0,0 0,0 0,0 0,0 0,0 0,0 0,0 0,0 0,0 0,0 0,0 0,-1 0,1 0,0 0,0 0,0 0,0 0,0 0,0-1,0 1,0 0,1 0,-1 0,0-1,0 1,1 0,-1 0,0-1,1 1,-1 0,0 0,1 0,-1 0,1 0,-1 0,1 0,-1 0,1 0,-1 0,1 0,0 0,-1 1,1-1,-1 0,0 1,1-1,-1 1,0 0,0-1,0 1,0 0,0 0,0 0,-1 0,1 1,-1-1,1 0,-1-1,0 1,1 0,-1 0,0-1,1 1,0-1,-1 0,1 1,0-1,0 0,-1 0,1 0,0 0,0 1,0-1,0 0,0 0,0 0,0 0,0 0,0 0,0 0,0 0,0 0,0 0,0 0,0 0,1 0,0 0,-1 0,1 0,0 0,0 0,-1 0,1 0,0 0,0 0,-1 0,2 0,-2 0,1 0,0 0,-1 0,1 0,-1 0,1 0,0 0,-1 0,1 0,0-1,-1 1,1 0,0-1,0 1,2-2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370 427,'2'0,"-3"-1,1 1,0 0,1 0,-1 0,0 0,0-1,0 1,1 0,-1 0,0 0,0 0,0 0,0 0,0 0,0 0,0 0,0 0,0 0,0 0,0 0,0 0,0 0,0 0,0 0,0 0,0 0,0 0,0 0,-1 0,1 0,-1 0,1 0,0 0,-1-1,1 1,0 0,0 0,-1-1,1 1,0 0,0-1,0 1,0 0,0 0,0-1,0 1,0 0,0-1,1 1,-1 0,0 0,0 0,1 0,-1-1,0 1,0 0,1 0,-1 0,1 1,-1-1,1 0,-1 0,0 1,1-1,-1 1,0-1,1 1,-1 0,0-1,0 1,0 0,0 0,0 0,0 0,0-1,0 1,0 0,0-1,0 1,-1-1,1 1,0-1,0 1,0-1,0 0,0 0,0 0,0 0,0 0,0 0,0 0,0 0,0 0,0-1,1 0,0 0,-1 0,1 0,-1 0,1 0,-1 1,1-1,-1 0,1 1,-1-1,0 1,1-1,-1 1,0-1,0 1,0 0,0 0,0 0,0 0,0-1,1 1,-1 0,0 0,0 0,0 0,0 0,-1 1,1-1,0 1,0-1,0 1,0 0,0 0,-1 0,1 0,0 0,1-1,-1 1,0 0,0 0,1 0,-1 0,0-1,1 1,-1 0,1-1,-1 1,1-1,-1 0,1 1,-1-1,1 0,-1 0,1 0,-1 0,0 0,2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418 414,'2'0,"-4"0,2 0,0 0,0 0,0 0,0 0,0 0,0 0,0 0,0 0,0 0,0 0,0 0,0 1,0 0,0 0,0 1,0-1,-1 0,1 1,0-1,0 1,0-1,0 1,-1-1,1 1,0-1,0 1,0-1,-1 0,1 0,0 0,0 0,0-1,0 1,0-1,0 1,0-1,0 0,0 0,0 1,0-1,0 0,0 0,0 0,0 0,0 0,0 0,0 0,1-1,0 1,-1-1,1 0,1-3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433 418,'2'0,"-4"0,2 0,0 0,0 0,0 0,0 0,0 0,0 0,0 0,0 0,0 0,0 0,0 0,-1 1,0 0,1-1,-1 1,0 0,0-1,0 1,0 0,0-1,0 1,0-1,1 0,-1 1,1-1,0 0,-1 0,1 0,0 0,0 0,-1 0,1 1,0-1,0 0,0 0,0 0,0 0,0 0,0 0,0 0,0 0,0 0,0 0,0 0,0 0,0 0,0 0,0 1,1-1,0 1,-1-1,1 1,0 0,0-1,0 1,1 0,-1 0,0-1,0 1,-1 0,1-1,0 1,-1-1,1 0,-1 1,1-1,-1 0,0 0,1 0,-1 1,0-1,0 0,1 0,-1 0,0 0,0 0,0 0,1-1,-1 1,1-1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430 398,'2'0,"-4"0,2 0,0 0,0 0,1 0,-1 0,0 1,0-1,0 0,0 1,1-1,-1 0,0 0,0 1,0-1,0 0,0 0,0 0,0 0,1 1,-1-1,0 0,0 0,0 0,0 0,0 0,0 0,0 0,0 0,-1-1,1 1,0 0,0-1,-1 1,1 0,0-1,0 1,-1 0,1 0,0-1,-1 1,1 0,0 0,0 0,-1 0,1 0,0 0,0 0,-1 0,0 0,1 0,-1 0,1 0,-1 1,1-1,-1 0,1 1,0-1,-1 0,1 0,0 1,-1-1,1 0,0 1,0-1,0 0,0 0,0 0,-1 1,1-1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548 422,'2'0,"-4"0,2 0,0 0,0 0,0 0,0 0,0 0,0 0,0 0,0 0,0 0,0 0,0 0,1 1,-1-1,0 1,0-1,0 1,1 0,-1 0,0 0,0 0,0 0,0 0,1 0,-1 0,0 0,0 0,0 0,0 0,0 0,0-1,0 1,0-1,0 1,0-1,0 0,0 1,0-1,0 0,0 0,0 0,-1 1,1-1,0 0,0 0,0 0,0 0,0 0,0-1,1 1,-1-1,0 0,0 0,0 0,1 0,-1 0,1-1,-1 1,1 0,0-1,0 1,-1 0,1 0,0 0,0-1,0 1,0 1,-1-1,1 1,0-1,-1 1,1-1,-1 1,1 0,-1 0,1-1,-1 1,1 0,-1 0,1 0,-1 0,0 0,1 0,-1 0,0 0,0 0,1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572 402,'2'0,"-4"0,2 0,1 0,-1 0,0 0,0 0,0 0,0 0,-1 0,1 0,-1 0,0 0,0 0,-1 1,1-1,-1 0,1 0,0 0,-1 0,1 0,-1 0,1 1,0-1,0 0,0 0,0 0,0 0,1 0,0 0,-1 0,1 0,0 0,-1 0,1 0,0 0,0 0,0-1,1 1,1-2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1100 734,'2'0,"-4"0,1 0,1 0,-1 0,1 0,-1 0,0 0,1 0,-1 0,0 0,1 1,-1-1,0 0,1 0,-1 0,1 0,0 0,-1 0,1 0,-1 0,1 0,0 0,0 0,-1 0,1 0,0 0,0 0,0 0,0 0,-1 0,1 0,0 0,0 0,0 0,0 0,0 0,0 0,-1 0,1 0,0 0,0 0,0 0,0 0,0 0,0 0,0 0,0 0,0 0,0 0,0 0,0 0,0 0,0 0,0 0,0 0,0 0,0 0,0 0,0 0,0 0,0 0,0 0,0 0,0 0,0 0,1-1,0 1,0 0,-1 0,0 0,1 0,-1 0,1 0,-1 0,1 0,-1 0,1 0,-1 0,0 0,0 0,1 0,-1 0,0 0,0 0,0 0,0 0,0 0,0 0,1 0,-1 0,0 0,0 0,0 0,0 0,0 0,0 0,0 0,-1 0,1 0,-1 0,1 0,0-1,-1 1,1 0,0 0,0 0,0 0,0 0,-1 0,1 0,0 0,0 0,0 0,0 0,0 0,0 0,0 0,0 0,0 0,0 0,1 0,-1 0,1 0,-1 0,0 0,1 0,-1 0,0 0,1 0,-1 0,0 0,2 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568 394,'2'0,"-4"0,3 0,-1 1,0-1,1 1,-1-1,1 1,-1-1,1 1,0 0,0-1,-1 1,1-1,0 1,-1-1,1 1,-1-1,1 0,-1 1,0-1,0 0,1 1,-1-1,0 1,-1-1,1 1,0-1,-1 1,0 0,0 0,0-1,0 1,0 0,0-1,-1 1,1 0,0 0,0-1,0 1,-2 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488 441,'2'0,"-4"0,2 0,0 0,0-1,-1 1,1 0,0 0,0 0,0 0,0 0,0 0,0 0,0 0,0 0,0 0,0 0,0 0,0 0,0 0,0 0,0 0,0 0,0 0,0 0,0-1,0 1,1 0,-1 0,0 0,0 0,0 0,0 0,0 1,0-1,0 0,0 0,1 1,-1-1,0 1,0 0,0-1,-1 1,1 0,0 0,0 0,-1 0,1-1,0 1,-1 0,1-1,0 1,-1-1,1 1,0-1,-1 1,1-1,0 0,-1 0,1 1,0-1,0 0,0 0,0 0,0 0,0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555 442,'2'0,"-4"0,2 0,0 0,0 0,0 0,0 0,0 0,0 0,0 0,0 0,0 0,0 0,0 0,0 0,0 0,1-1,-1 1,0 0,0 0,0 0,0 0,0 1,0-1,0 0,1 0,-1 1,0-1,1 1,-1-1,0 1,1-1,-1 1,1-1,-1 1,1 0,-1-1,1 1,-1 0,1-1,-1 0,1 1,-1-1,0 0,1 1,-1-1,1 0,-1 0,0 0,0 0,1 0,-1 0,1-1,-1 1,0 0,1-1,-1 1,0-1,1 1,-1-1,0 1,0-1,0 1,0-1,1 1,-1 0,0-1,0 1,0 0,0 0,0-1,0 1,0 0,0 0,0 0,0 0,0 0,0 0,0 1,0-1,0 1,0 0,0 0,0 1,0-1,1 1,-1 0,0 0,0 0,0 0,0 0,0-1,0 1,0 0,0 0,0-1,0 1,-1-1,1 0,0 1,-1-2,1 1,-1 0,1-1,-1 1,1-1,-1 0,1 0,-1 1,0-1,0-1,0 1,1 0,-1-1,0 1,0-1,0 0,1 0,-1 0,1 0,0 0,0 0,0-1,1 1,0-1,1 0,-1 0,1 1,1-1,-1 0,0 1,0 0,1 0,-1 0,-1 0,1 0,0 1,-1-1,0 1,1-1,-1 1,0-1,2 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606 443,'2'0,"-4"0,2 0,0 0,0 0,0 0,1 0,-1 0,0 0,0 0,1 0,-1 0,1 1,-1-1,1 0,-1 0,1 0,0 0,-1 0,1 0,-1 0,0 0,0 0,1 0,-1 0,0 0,0 0,0 0,0 0,0 0,0 0,0-1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604 436,'2'0,"-4"0,2 0,0 0,0 0,0 0,0 0,0 0,0 0,1 0,-1 0,1 0,0 0,0 1,0-1,0 0,1 0,-1 0,0 0,0 0,-1 0,1 0,0 0,-1 1,1-1,-1 0,1 0,-1 0,0 0,1 0,-1 0,0 0,0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643 433,'2'0,"-4"0,1 0,1 0,0 0,0 0,0 0,0 0,0 0,0 0,0-1,0 1,0 0,0-1,1 1,-1-1,1 1,-1-1,0 1,1-1,-1 1,1-1,-1 1,0-1,1 1,-1 0,0-1,0 1,1 0,-1 0,0 0,0 0,0 0,0 0,0 0,1 0,-1 1,0 0,0-1,1 1,-1 1,0-1,0 0,1 1,-1 0,0 0,0 0,0 0,0 1,0-1,0 0,0 1,0-1,0 0,0 0,0 0,-1 0,1-1,0 1,-1-1,1 0,0 0,-1 0,1 0,-1 0,1 0,-1-1,1 0,-1 1,1-1,-1 0,0 0,1 0,-1 0,0 0,1-1,-1 1,0-1,0 0,0 0,1 0,-1 0,1 0,-1 0,1 0,1 0,-1-1,0 1,1-1,0 1,0-1,1 1,-1 0,0 0,0 0,0 0,0 0,1 0,-1 0,0 0,0 0,0 1,0-1,1-1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654 411,'2'0,"-4"0,1 0,1 0,0 0,0 0,0 0,0 0,0 0,0 0,0 0,0 0,0 0,0 0,0 0,0 0,0 0,0 0,0 0,0 0,0 0,0 0,0 0,0 0,0 0,0 0,0 0,0 0,0 0,0 0,0 0,0 0,0 0,0 0,0 0,0 0,0 0,-1 0,1 0,0 0,0 0,-1 1,1-1,0 0,0 0,0 0,0 0,0 0,0 0,0 0,-1 0,1 0,0 0,0 0,0 0,0 0,0 0,0 0,0 0,0 0,0 0,1 0,-1 0,0 0,2-1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652 397,'2'0,"-4"0,2 0,0 0,0 0,0 0,0 0,0 0,0 0,0 0,0 0,0 1,0-1,1 1,-1-1,0 1,0-1,0 0,1 1,-1-1,0 0,0 0,0 1,0-1,0 0,0 0,0 0,0 0,0 0,0 0,0 0,0 0,0 0,0 0,0 0,0 0,0-1,-1 1,1 0,0-1,0 1,0 0,0 0,-1 0,1-1,0 1,0 0,0 0,0 0,0 0,-1 0,1 0,0 0,-1 1,0-1,1 1,-1-1,1 1,-1 0,0 0,1 1,0-1,-1 0,1 0,1 3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685 441,'2'0,"-4"0,2 0,-1 0,1 0,0-1,0 1,0 0,0 0,0 0,0 0,0 0,0 0,0 0,0 0,0 0,0 0,1 0,-1 0,1 0,0 0,0 0,0 0,0 0,0 0,0 0,0 0,0 0,0 0,0 0,-1 0,1 0,-1 0,1 0,-1 0,0 0,1 0,-1 0,0 0,1 0,-1-1,1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694 429,'2'0,"-4"0,2 0,0 0,0 0,0 0,0 0,0 0,0 1,0-1,0 1,0-1,0 1,0 0,0 0,-1 0,1 0,0 0,0 0,0 0,0 0,0 0,0 0,0 0,1 0,-1 0,0-1,0 1,0-1,0 1,0-1,1 0,-1 1,0-1,0 0,0 0,0 0,0 0,0 0,1 0,-1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1099 732,'2'0,"-5"0,2 0,0-1,0 1,-1 0,1 0,0 0,0 0,0 0,1-1,-1 1,1 0,-1 0,1 0,0 0,-1 0,1 0,0 0,0 0,-1 0,1 0,0 0,0 0,0 0,0 0,0 0,0 0,0 0,0 0,0 0,0 0,0 0,0 0,0 0,0 0,0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718 436,'2'0,"-4"0,2-1,0 1,0 0,0 0,0 0,1 0,-1-1,0 1,1 0,-1 0,1 0,-1 0,1 0,-1 0,1 0,-1 0,1 1,-1-1,0 0,1 0,-1 1,0 0,0-1,0 1,0 0,0-1,0 2,0-1,-1 0,1 0,-1 0,1 0,-1 0,1-1,-1 1,1-1,0 1,-1-1,1 1,0-1,0 0,0 0,0 0,-1 0,1 0,0 1,0-1,0 0,0 0,0 0,0 0,0 0,0 0,1 0,-1 0,1 0,-1 0,1 0,0 0,-1 0,1 0,0 0,0 1,0-1,0 0,0 0,0 0,0 0,-1 0,1 0,-1 0,1 1,-1-1,1 0,-1 0,1 0,-1 0,1 0,1-1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747 438,'2'0,"-4"0,2 0,0 0,0-1,0 1,0 0,0 0,0 0,0 0,0 0,0 0,0 0,0 1,0-1,0 0,0 1,0 0,0-1,1 1,-1-1,0 1,0 0,0-1,1 1,-1-1,0 1,1-1,-1 0,1 0,-1 1,1-1,-1 0,1 0,-1 0,1-1,0 1,-1 0,1-1,-1 1,0-1,1 0,-1 1,1-1,-1 0,0 1,0-1,1 0,-1 1,0-1,0 1,0 0,0-1,0 1,0 0,0 0,0 0,0-1,0 1,0 0,0 0,0 0,0 1,0-1,0 1,-1 0,1 0,0 0,0 1,0-1,-1 1,1 0,0 0,0 1,0 0,0-1,0 1,0-1,0 1,0-1,0 1,0-1,0-1,-1 1,1-1,0 0,0 0,-1 0,1 0,-1-1,1 0,-1 1,1-1,-1 0,1 0,-1 0,1 0,-1 0,0-1,0 1,1-1,-1 0,1 0,-1 0,1 0,0 0,0 0,0 0,1 0,-1-1,1 1,0 0,0 0,1 0,-1-1,1 1,-1 1,1-1,-1 0,1 0,0 0,0 1,-1-1,0 0,1 1,-1 0,1-1,-1 1,0-1,0 1,0-1,0 1,1-2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788 424,'2'0,"-4"0,2 0,0 0,0 0,0 0,0 0,0 1,0 0,0 0,0 0,0 1,0-1,0 0,0 1,0-1,0 1,0-1,0 1,0-1,0 1,0-1,0 0,0 1,0-1,0 0,0 0,0-1,0 1,0-1,0 1,0-1,0 0,0 0,0 0,0 0,1 0,-1 0,0 0,1 0,0-1,-1 0,3-2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800 432,'2'0,"-4"0,2 0,1 0,-1 0,0 0,0 0,0 0,0 0,0 0,-1 0,1 0,-1 1,1-1,-1 1,0-1,0 1,0-1,0 1,0-1,1 1,-1-1,0 1,1-1,-1 0,1 0,0 1,-1-1,1 0,0 0,0 0,-1 0,1 0,0 0,0 0,0 0,0 0,0 1,0-1,0 0,0 0,1 0,-1 1,0-1,1 0,0 1,0-1,0 1,0-1,0 1,0 0,0-1,0 1,0-1,-1 0,1 1,0-1,0 0,-1 1,1-1,0 0,-1 0,1 0,-1 0,2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800 410,'2'0,"-4"1,2-1,0 0,0 0,0 1,0-1,0 0,1 1,-1-1,0 1,0-1,1 0,-1 1,0-1,0 0,0 0,0 1,0-1,0 0,0 0,0 0,0 0,1 0,-1 0,0 0,0 0,0 0,-1 0,1 0,0-1,0 1,-1-1,1 1,0 0,0-1,-1 1,1 0,0-1,-1 1,1 0,0 0,0 0,-1 0,1-1,-1 1,1 0,-1 1,0-1,1 0,-1 0,0 0,1 1,-1-1,0 0,1 1,-1-1,1 0,-1 0,1 1,0-1,-1 0,1 0,0 1,0-1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120 510,'2'0,"-4"0,1 0,1 0,0 0,0 0,0 0,0 0,0 0,0 0,0 0,0 0,0 0,0 0,0 0,0 0,0 0,0 0,0 0,0 0,0 1,1-1,-1 1,0 1,1-1,-1 0,0 0,0 1,0-1,0 0,0 0,0 1,1-1,-1 0,0 0,0-1,0 1,0-1,0 1,0-1,0 0,0 0,0 1,0-1,0 0,0 0,0 0,0 0,0 0,0 0,0 0,0 0,0-1,-1 0,1 0,1 0,-1 0,0 0,0 0,0-1,1 1,-1 0,1-1,0 1,0 0,-1 0,1 0,0 0,0 0,0 0,0 0,-1 1,1-1,0 1,-1 0,1-1,0 1,-1 0,0 0,1 0,-1 0,0 0,1 0,0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141 494,'2'0,"-4"0,2 0,0 0,0 0,0 0,-1 0,1 0,-1 0,0 1,0-1,-1 0,1 1,-1-1,1 0,0 1,-1-1,1 0,-1 0,1 0,0 0,-1 0,1 0,1 0,-1 0,0 0,1 0,0 0,-1 0,1 0,0 0,-1 0,1 0,0 0,0 0,0 0,0 0,0 0,1-1,-1 1,3-2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132 488,'2'0,"-4"0,2 0,0 0,1 0,-1 0,0 1,1-1,-1 0,1 1,-1-1,1 0,0 1,-1-1,1 0,0 1,-1-1,1 0,-1 1,1-1,-1 0,1 0,-1 1,0-1,0 0,0 0,0 0,1 1,-1-1,-1 0,1 1,0-1,0 0,-1 1,1-1,-1 1,1-1,0 0,-1 0,1 1,0-1,0 0,-1 0,1 1,0 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133 532,'2'0,"-4"0,2 0,0 0,0 0,-1 0,1 0,0 0,0 0,0 0,0 0,0 0,0 0,-1 0,1-1,0 1,0 0,0 0,0-1,0 1,0-1,0 1,0-1,1 0,-1 1,0-1,0 1,1 0,-1-1,0 1,0 0,1 0,-1 0,0 0,0-1,1 1,-1 0,0 1,1-1,-1 0,0 0,1 1,-1 0,0-1,1 1,-1 0,0 0,0 0,0 0,0 0,0-1,0 1,0 0,0 0,0-1,0 1,0 0,0-1,0 0,0 1,0-1,0 0,0 0,0 1,0-1,0 0,0 0,0 0,0-1,0 1,0-1,0 0,1 0,-1 0,0 0,1 0,-1 0,1 0,-1 0,1 0,-1 0,0 1,1-1,-1 1,0 0,0-1,0 1,0 0,1 0,-1-1,0 1,0 0,0 0,0 0,0 0,0 1,0-1,0 1,-1-1,1 1,0 0,0-1,0 1,0 0,0 0,0 0,0 0,0 0,0-1,0 1,0 0,0-1,1 1,-1-1,1 1,-1-1,1 0,-1 1,1-1,0 0,0 0,1 0,2-1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183 517,'2'0,"-4"0,2 0,0 0,0 0,0 1,-1-1,0 1,1 0,-1 0,0 0,0 0,0 0,0 0,1 0,-1-1,0 1,0 0,1 0,-1-1,1 1,-1-1,1 1,0-1,-1 1,1-1,0 0,0 0,0 1,0-1,0 0,0 0,0 0,0 0,0 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1096 725,'2'0,"-4"0,3 0,-1 0,0 0,0 0,0 0,0 0,0 0,0 0,0 0,0 0,1-1,-1 1,0 0,0 0,0 0,0 0,1-1,-1 1,0 0,0 0,0 0,0 0,0 0,0 0,0 0,1-1,-1 1,0 0,0 0,0 0,0 0,0 0,0 0,0 0,0 0,0 0,0 0,0 0,0 0,0 0,0 0,0 0,0 0,0-1,0 1,0 0,0 0,0 1,0 0,0 0,0 0,-1 0,1 0,0 1,-1-1,-1 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171 517,'2'0,"-4"0,2 0,0 0,0-1,0 1,0 0,0 0,0 0,0 0,0 0,0 0,0 0,0 0,0 1,1-1,-1 1,0 0,1-1,-1 1,1 0,0 0,-1 0,1 1,-1-1,1 0,-1 0,1 0,-1 0,0-1,1 1,-1 0,0-1,0 1,1-1,-1 1,0-1,0 0,0 0,0 1,1-1,-1 0,0 0,0 0,0 0,0 0,1-1,0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190 520,'2'0,"-4"0,2 0,1-1,-1 1,0 0,0 0,0 0,0 0,0 0,0 0,0-1,0 1,0 0,0 0,0 0,0 1,1-1,-1 0,0 1,1 0,-1-1,0 1,1 0,-1 0,1 1,-1-1,0 0,0 0,1 0,-1 0,0-1,0 1,0-1,0 1,0-1,0 0,0 0,0 0,0 1,0-1,0 0,0 0,0 0,0 0,0-1,0 1,0-1,0 0,1 0,-1 0,0-1,0 1,1 0,-1 0,0 0,1 0,-1 0,1 0,0 1,-1-1,1 0,-1 1,1-1,0 1,-1 0,1 0,-1-1,1 1,0 0,-1 0,1 0,0 0,-1 0,2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211 503,'2'0,"-4"0,1 0,0 1,-1-1,1 0,-1 1,1-1,0 0,-1 0,1 0,0 1,-1-1,1 0,1 0,-1 0,0 0,1 0,-1 0,1 0,0 0,-1 0,1-1,0 1,0 0,-1 0,1 0,1-1,-1 1,1-1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203 499,'2'0,"-4"0,2 0,1 0,-1 0,1 0,-1 1,1-1,0 0,-1 0,1 1,0-1,-1 0,1 1,-1-1,1 0,-1 1,1-1,-1 1,1-1,-1 0,0 1,0-1,0 0,1 0,-1 1,0-1,-1 1,1-1,0 1,0 0,-1-1,1 1,-1-1,1 1,-1 0,1-1,-1 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207 536,'2'0,"-4"0,2 0,0 0,0 0,0 0,0 0,0 0,0 0,0 0,0 0,0 0,0 0,0 0,0 0,0 1,0-1,1 1,-1-1,0 1,0-1,1 0,-1 0,0 1,1-1,-1 0,1 0,-1 0,0 0,1 1,-1-2,1 1,-1 0,1 0,-1-1,1 1,-1-1,1 1,-1-1,1 1,-1-1,0 0,1 1,-1-1,0 1,0-1,1 1,-1 0,0 0,0-1,0 1,0 0,0 0,0 0,0 0,0 0,0 0,0 0,0 0,0 0,0 1,1 0,-1 0,0 0,1 1,-1-1,0 1,1 0,-1 0,1 0,-1 0,1 1,-1-1,1 0,-1 0,0 0,0-1,0 1,0-1,0 0,0 0,0 0,-1 0,1-1,0 1,-1-1,1 1,-1-1,0 0,1 0,-1 0,0 0,0-1,0 1,0 0,1-1,-1 1,1-1,-1 0,1 1,0-1,0 0,0 0,1 0,-1 0,1 0,0 0,0 0,1 0,-1 0,1 0,0 0,0 0,1 0,-1 0,0 0,0 0,1 1,-1-1,0 1,-1-1,1 1,0 0,-1 0,3-1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253 540,'2'0,"-4"0,2 0,0 0,0 0,0 0,0 0,1 0,-1 0,1 0,0 0,-1 0,1 0,0 0,0 0,0 0,0 0,0 0,0 0,0 0,0 0,0 0,-1 0,1 0,-1 0,0 0,1-1,-1 1,0 0,1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258 534,'2'0,"-4"0,2 0,0 0,0 0,0 0,1-1,0 1,-1 0,1 0,0 0,0 0,0 0,0 0,0 0,0-1,0 1,0 0,0 0,0 0,0 0,-1 0,1 0,2-1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294 484,'2'0,"-4"0,2-1,0 1,0 0,0 0,0 0,0 0,0 0,0 0,0 0,0 0,0 0,0 0,0 0,1 1,-1-1,0 1,0 0,1 0,-1 0,1 1,-1 0,1 0,-1 1,1 1,-1-1,1 1,-1 0,1 0,-1 0,0 0,1 0,-1 0,0 0,0-1,1 2,-1-1,0-1,1 1,-1 0,1-1,-1 1,1-1,-1 0,1-1,-1 1,1 0,-1-1,1 0,0 1,-1-2,1 1,0-1,-1 1,1-1,-1 0,1 0,-1 0,0 0,1-1,-1 1,0-1,0 1,1-1,-1 1,0-1,0 0,0 0,0 0,0 1,0-1,0 0,0 0,0 0,0 0,0 0,0 0,1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329 482,'2'0,"-4"0,2 0,0-1,0 1,0 0,0 0,-1 0,1 0,0 0,0 0,0 0,0 0,0 0,0 0,0 0,0-1,0 1,0 0,0 0,0 0,0 0,0 0,0 0,0 0,0 0,0 0,0-1,0 1,0 0,0 0,0 0,0 0,0 0,0 0,0 0,0 0,0 0,0 0,0 0,0 0,0 0,0-1,0 1,0 0,0 0,0 0,0 0,0 0,0 0,0 0,0 0,0 1,0-1,0 0,0 1,0-1,0 1,1-1,-1 1,0 0,0 0,0-1,1 1,-1 0,0 0,0-1,0 1,1 0,-1-1,0 1,0 0,0-1,1 1,-1-1,0 0,0 1,0-1,1 0,-1 0,0 0,0 1,1-1,-1 0,0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330 468,'2'0,"-4"0,2 0,0 0,0 0,0 0,0 0,0 1,0-1,0 0,-1 0,1 0,0 0,0 0,0 0,0 0,0 0,0 0,0 0,0 0,0 0,0 0,0 0,0 0,0 0,-1 0,1 0,0 0,0 0,0 0,0 0,0 0,0 0,0 0,0 0,0 0,0 0,0 0,0 0,0 0,0 0,0 0,0 0,0 0,0 0,0 0,0 0,0 0,0 0,0 0,0 0,0 0,0 0,0 0,0 0,0 0,0 0,0 0,0 0,0 0,0 0,0 0,0 0,0 0,0 0,0 0,1-1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27 438,'2'0,"-4"0,2 0,0 0,0 0,0 0,0 0,0 0,0 0,0 0,0 0,0 0,0-1,0 1,0 0,0 0,0 0,0 0,0 0,0 0,0 0,0 0,0 0,0 0,0 0,0 0,0 0,0 0,0 0,0 0,0 0,0 0,0 0,0 0,0 0,0 0,1 0,-1 0,1 0,-1 0,1 0,0 0,0 0,-1 0,1 0,-1 0,1 0,-1 0,1 0,-1 0,1 0,0 0,-1 0,1 0,-1 0,0 0,1 0,-1 0,1 0,-1 0,1 0,-1 0,0 0,1 0,-1 0,0 0,1 0,-1 0,0-1,1 1,-1 0,0 0,0 0,0 0,0 0,1 0,-1 0,0 0,0 0,0 0,0 0,0 0,0 0,0 0,1 0,-1 0,0 0,0 0,0 0,0 0,0 0,0 0,0 0,0 0,0 0,0 0,0 0,0 0,0 0,0 0,0 0,0 0,0 0,0 0,0 0,0 0,0 0,0 0,0 0,1 0,-1 0,0 0,0 0,0 0,0 0,0 0,0 0,0 0,0 0,0 0,0 0,0 0,0 0,0 0,0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400 491,'2'0,"-4"0,2 0,0 0,0 0,0 0,0 0,0 0,0 0,0 0,0 0,0 0,0 0,0-1,1 1,-1 0,0 0,0-1,1 1,-1 0,0-1,0 1,0 0,0 0,1 0,-1 0,0-1,0 1,0 0,0 0,0 0,0 0,0 0,0 0,0 1,1-1,-1 0,0 1,1 0,-1-1,1 1,-1 1,1-1,-1 0,1 0,-1 1,1 0,0-1,-1 1,1 0,-1 0,1 0,-1-1,0 0,0 1,0-1,0 0,0 1,0-1,0-1,0 1,0 0,-1-1,1 1,0-1,-1 0,1 0,-1 0,1 0,-1 0,0 0,1 0,-1 0,1-1,-1 1,1-1,-1 0,1 1,0-1,-1 0,1 0,0-1,0 1,0 0,0 0,1 0,-1 0,1 0,-1 0,1 0,-1 0,3-3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405 476,'2'0,"-4"0,2 0,-1 0,1 0,0 0,0 0,0 0,0 0,0 0,0 0,-1 0,1 0,0 0,0 0,0 0,0 0,0 0,0 0,0 0,0 0,0 0,0-1,0 1,0 0,0 0,0 0,0 0,0 0,0 0,0 0,1 0,0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507 490,'2'0,"-4"0,2 0,0 0,0 0,0 0,0 0,0 0,0 0,0 1,-1-1,2 1,-1-1,0 1,0 0,0 0,0 0,0 0,0 0,0 1,0-1,1 0,-1 0,0 0,0 0,0 0,0 0,1 0,-1 0,0-1,0 1,0-1,0 1,0-1,0 0,0 0,1 1,-1-1,0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519 492,'2'0,"-4"0,2 0,0 0,0 0,0 0,0 0,0 0,-1 1,0-1,0 0,0 1,0-1,0 1,0-1,0 1,1-1,-1 0,0 1,1-1,0 0,-1 0,1 0,0 0,0 0,-1 1,1-1,0 0,0 0,0 0,0 0,0 0,0 0,0 0,0 0,0 0,0 0,0 0,0 0,0 1,0-1,1 0,-1 1,1-1,-1 1,1-1,0 1,0 0,0-1,-1 1,1 0,0-1,-1 1,1-1,0 0,-1 1,1-1,-1 0,1 1,0-1,0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331 540,'2'0,"-4"0,2 0,0 0,0 0,0 0,0 0,0 0,0 0,0 0,0 0,0 0,0 0,0 1,0-1,0 0,-1 0,1 0,0 1,0-1,0 0,0 0,0 0,0 0,0 0,0 0,0 0,0 0,0 0,0 0,0 0,0 0,0 0,0 0,0 0,0 0,0 0,1-1,-1 1,0 0,0-1,0 1,0 0,1-1,-1 1,0 0,0 0,0-1,1 1,-1 0,0 0,0 0,0-1,0 1,0 0,0 0,0 0,0 0,0 0,1 0,-1 1,0-1,0 1,0-1,1 1,-1 0,0-1,0 1,0 0,0 0,0-1,0 1,0 0,1-1,-1 1,0-1,0 1,0-1,0 1,0-1,0 0,0 0,0 0,0 1,0-1,0 0,0 0,0 0,0 0,0 0,0 0,1 0,-1 0,0 0,0 1,0-1,0 0,0 0,0 0,0 0,1 0,-1 0,0 0,0 0,0 0,0 0,0 0,1 0,-1 0,0 0,0 0,0 0,0 0,0 0,0 0,1 0,-1 0,0 0,0 0,0 0,0 0,0 0,0 0,0 0,0 0,0 0,0 0,0 0,0 0,-1 0,1 0,-1 0,0 0,0 0,0 1,0-1,0 0,-1 0,1 0,1 0,-1 0,1 0,-1 0,1 0,0 1,-1-1,1 0,0 0,0 0,0 0,0 0,-1 0,1 0,0 0,0 0,0 0,0 0,0 0,0 0,0 0,0 0,0 0,0 0,0 0,0 0,0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398 547,'2'0,"-4"0,2 0,-1 0,1 0,0 0,0 0,0 0,0 0,0 0,0 0,0 0,0 0,0 0,0-1,0 1,0 0,1 0,-1 0,0-1,0 1,0 0,1 0,-1 0,0-1,1 1,-1 0,1 0,-1 0,1-1,-1 1,1 0,-1 0,1 0,-1 0,1 0,-1 0,1 0,-1 0,1 0,-1 1,0-1,0 0,1 0,-1 0,0 1,1-1,-1 1,0-1,0 1,0-1,1 1,-1-1,0 1,0-1,0 1,0-1,-1 1,1-1,0 1,0-1,0 0,-1 1,1-1,0 1,-1-1,1 0,-1 1,1-1,0 0,-1 0,1 0,0 0,-1 0,1 0,0 0,-1 0,1 0,0 0,-1 0,1 0,0 0,-1-1,1 1,0 0,0-1,-1 1,1 0,0-1,0 0,0 1,0-1,0 1,0-1,0 1,1-1,-1 0,0 1,1-1,0 0,0 1,0-1,0 0,0 0,0 1,0-1,0 0,0 1,0-1,2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491 549,'2'0,"-4"0,2 0,0 0,0 0,0 0,0 0,0-1,0 1,0 0,0 0,0 0,0 0,0-1,0 1,1 0,-1 0,0 0,0-1,1 1,-1 0,0 0,1 0,-1 0,0 0,1 0,-1 0,0 0,1 0,-1 0,0 0,0 0,1 1,-1-1,0 1,1-1,-1 1,0 0,0-1,0 1,0 0,-1 0,1 0,0-1,0 1,0 0,-1-1,1 1,0 0,-1-1,1 1,-1-1,1 1,0-1,-1 0,1 1,0-1,-1 0,1 0,0 0,0 0,0 1,0-1,0 0,0 0,-1 0,1 0,0 0,0 0,0 0,0 0,0 0,0 0,0 0,1 0,-1 0,1 0,-1 0,1 0,0 0,-1 0,1 0,0 0,0 0,0 0,0 0,0 0,0 0,0 0,-1 0,1 0,-1 0,1 0,-1 0,1 0,-1 0,1 0,-1 0,1 0,1-1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520 553,'2'0,"-4"0,2 0,0 0,0 0,0 0,0 0,0 0,0 0,0 0,0 1,-1-1,1 0,0 0,0 0,0 0,0 0,-1 0,1 0,0 0,0 0,0 0,0 0,0 0,0 0,-1 0,1 0,0 0,0-1,0 1,0 0,1 0,-1-1,0 1,0 0,0 0,0 0,0-1,1 1,-1 0,0 0,0 0,1 0,-1 0,0 0,0 0,1 1,-1-1,0 0,0 0,0 1,1-1,-1 1,0 0,0 0,0 0,0-1,0 1,0 0,0 0,0 0,0-1,-1 1,1 0,0-1,0 1,0-1,0 0,0 1,0-1,0 0,-1 0,1 0,0 0,0 0,0 0,0 0,0 0,0 0,0 0,0-1,1 1,-1-1,0 0,1 1,-1-1,0 0,1 0,0 0,-1 0,0 0,1 1,-1-1,0 1,1-1,-1 1,0-1,1 1,-1 0,0-1,0 1,0 0,0 0,0 0,0 0,0 0,0 0,0 0,0 0,0 0,0 0,0 1,0-1,0 1,0 0,0-1,-1 1,1-1,0 1,0 0,0 0,0-1,1 1,-1 0,0-1,0 1,0 0,1-1,-1 1,0-1,1 1,-1-1,0 1,1-1,-1 0,1 0,-1 1,1-1,-1 0,1 0,-1 0,1 1,-1-1,1 0,-1 0,0 0,1 0,0-1,1 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338 603,'2'0,"-5"0,3 0,0 0,0 0,0 0,0 0,0 0,0 0,0 0,0 0,0 0,0 0,0 0,0-1,0 1,0 0,0 0,0 0,1-1,-1 1,0 0,0 0,0-1,1 1,-1 0,0 0,1 0,-1 0,0 0,1 0,-1 0,0 0,1 0,-1 0,1 0,-1 1,1-1,-1 1,0-1,1 1,-1-1,0 1,0 0,0-1,0 1,0 0,0-1,0 1,0-1,0 1,-1-1,1 1,0-1,0 0,-1 1,1-1,0 0,-1 0,1 0,0 0,-1 0,1 0,0 0,-1 0,1 0,0-1,-1 1,1 0,0-1,0 1,-1 0,1-1,0 0,0 1,0-1,0 1,0-1,0 1,0-1,0 1,0 0,0-1,0 1,1 0,-1-1,0 1,0 0,0 0,1-1,-1 1,0 0,1-1,1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402 600,'2'0,"-4"0,2 0,0 0,0 0,0-1,0 1,0 0,0 0,0 0,0 0,0 0,0 0,0 0,0 0,0 0,0 0,0 0,0 0,0 0,0 0,0 0,0 0,0 1,0-1,0 0,0 1,0-1,0 0,-1 1,1-1,0 0,0 0,0 0,0 1,0-1,0 0,0 0,0 0,0 0,0 0,0 0,0 0,0 0,0 0,0-1,0 1,0-1,0 1,0 0,1-1,-1 1,0-1,0 1,0-1,1 1,-1 0,0 0,0-1,0 1,0 0,0 0,0 0,0 0,0 0,0 0,0 0,1 0,-1 0,0 1,0-1,1 1,-1 0,0 0,1 0,-1 0,0 0,0 0,1 0,-1 0,0 0,0 0,0 0,0 0,1 0,-1 0,0-1,0 1,0-1,0 1,0-1,0 1,0-1,0 0,0 0,0 1,0-1,0 0,0 0,1 0,-1 0,0 0,0 0,1 0,-1 0,0 0,1-1,-1 1,1 0,-1 0,0 0,1 0,-1-1,0 1,0 0,1 0,-1 0,0 0,0 0,1 0,-1 0,0 0,0 0,0 0,0 0,-1 0,1 0,-1 0,0 0,0 0,0 0,0 1,0-1,0 0,-1 0,1 0,0 0,1 0,-1 1,1-1,-1 0,1 0,-1 0,1 0,0 0,0 0,0 0,-1 0,1-1,0 1,0 0,0 0,0 0,0 0,-1 0,1 0,0 0,0 0,0 0,1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43 430,'2'0,"-4"0,2 1,0-1,0 0,0 0,1 1,-1-1,0 1,0-1,0 0,0 0,0 1,0-1,0 0,0 1,0-1,0 0,0 0,0 1,0-1,0 0,0 1,0-1,0 0,0 1,0-1,0 0,-1 1,1-1,0 1,0-1,-1 1,1-1,0 0,-1 1,1-1,0 0,-1 1,1-1,0 0,-1 0,1 1,0-1,0 0,0 0,0 0,0 0,0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484 603,'2'0,"-4"0,2 0,0 0,0 0,0 0,0 0,0 0,0 0,0 0,0 0,0 0,0 0,0-1,1 1,-1 0,0 0,0-1,0 1,1-1,-1 1,1 0,-1 0,0-1,1 1,-1 0,1 0,-1 0,1-1,-1 1,1 0,-1 1,1-1,-1 0,0 0,1 1,-1-1,0 1,1-1,-1 1,0 0,0 0,-1-1,1 1,0 0,-1 0,1 0,-1 0,1 0,-1-1,1 1,-1-1,1 1,-1-1,1 1,0-1,-1 0,1 0,0 0,0 1,0-1,0 0,-1 0,1 0,0 0,0 0,0 0,0 0,0 0,0 0,0 0,0 0,0 1,1-1,-1 0,0 0,0 0,1 0,-1 1,0-1,0 0,1 0,-1 0,0 0,1 0,-1 1,1-1,-1 0,1 0,-1 0,1 0,0 0,0-1,-1 1,1 0,0-1,0 0,0 1,0-1,0 0,-1 0,1 0,0 0,-1 1,1-1,0 1,-1-1,0 0,1 1,-1-1,0 1,0-1,1 1,-1 0,0-1,0 1,0 0,0 0,0 0,0 0,0-1,0 1,0 0,0 0,0 0,0 0,0 0,0 1,0-1,0 0,0 1,0-1,0 0,0 1,0-1,1 0,-1 1,0-1,0 0,0 0,0 1,1-1,-1 0,0 0,0 0,1 0,-1 0,0 0,1 0,-1 0,1 0,-1-1,1 1,-1-1,1 1,-1-1,1 1,-1-1,0 0,1 1,-1-1,0 1,0-1,0 1,1-1,-1 1,0 0,0 0,0 0,0 0,0-1,0 1,0 0,0 0,0 1,0-1,0 1,0 0,0 0,0 0,0 1,0-1,0 1,1 0,-1 1,0-1,0 0,1 0,-1 0,0 0,0 0,0-1,0 1,0 0,-1-1,1 0,0 0,0 1,-1-2,1 1,0 0,-1-1,1 1,-1-1,1 0,-1 0,0 0,1 0,-1 0,1 0,-1 0,1 0,-1-1,1 1,0-1,-1 0,1 0,0 0,0 0,1 0,-1 0,1 0,-1-1,1 1,0 0,1-1,0 1,0-1,0 1,0 0,0 0,0 0,-1 0,1 1,0-1,-1 1,1-1,-1 1,0 0,0-1,0 1,0 0,0 0,-1 0,2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567 494,'2'0,"-4"0,2 0,0 0,0 0,0 0,0 0,0 0,0 0,0 0,0 0,1 1,-1-1,0 1,1 0,0 0,-1 1,1 0,0 0,0 0,-1 1,1-1,0 1,0 1,-1-1,1 1,0-1,-1 0,1 0,-1 1,1-1,0 1,-1-1,1 0,-1 1,1-1,0 1,-1-1,1 1,0-1,-1 1,1-1,0-1,-1 1,1 0,-1-1,1 0,-1 1,1-1,-1 0,1 0,-1-1,0 0,1 1,-1-1,0 0,1 1,-1-1,0 0,0 0,0-1,1 1,-1 0,0-1,0 1,0 0,0-1,0 1,0-1,0 1,0-1,1 1,-1-1,0 1,0-1,0 0,0 1,0-1,0 0,0 1,1-1,-1 0,0 0,0 1,0-1,0 0,0 0,0 0,0 1,1-1,-1 0,0 0,0 1,0-1,0 0,0 0,0 0,0 1,0-1,0 0,0 0,0 0,0 1,0-1,0 0,0 0,1 0,-1 0,0 0,0 1,0-1,0 0,0 0,0 0,0 0,0 0,0 0,0 0,0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636 549,'2'0,"-4"0,2 0,0 0,0 0,0 0,0 0,0 0,-1 0,0 0,0 0,1 1,-1-1,0 0,0 0,0 0,0 0,0 0,1 0,-1 0,0 0,0 0,1 0,-1 0,1 0,-1 0,1 0,0 0,-1 0,1 0,0-1,0 1,0 0,0 0,0 0,0-2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636 538,'2'0,"-4"0,2 0,0 0,0 0,-1 0,0 0,0 0,0 0,0 0,0 0,0 1,-1-1,1 0,0 0,0 0,1 0,-1 0,0 0,1 0,0 0,-1 0,1 0,0 0,0 0,-1 0,1 0,0 0,0 0,0 0,0 0,0 0,0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659 535,'2'0,"-4"0,2 0,0 0,0 0,0 0,0 0,0 0,0-1,0 1,0 0,0 0,1 0,-1 0,0 0,0 0,0 0,0 0,0 0,0 0,0 0,0 0,0-1,0 1,0 0,0 0,0 0,0 0,0 0,0 0,0-1,1 1,-1 0,0 0,0 0,0 0,0 0,0 0,0-1,0 1,0 0,0 0,1 0,-1 0,0 0,0 0,0 0,0 0,0 0,0-1,0 1,0 0,0 0,0 0,0 0,0 0,0 0,0 0,0 0,0 0,0 0,0 1,0-1,0 1,0-1,1 1,-1 0,0 0,0 0,-1 0,1 0,0 0,0 0,0 1,0-1,0 0,0 0,0 0,-1 0,1 0,0-1,0 1,0 0,0-1,0 1,0-1,0 1,0-1,0 0,0 1,1-1,-1 0,0 0,0 0,0 0,1 0,-1 0,1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659 526,'2'0,"-4"0,2 0,0 0,0 0,0 0,-1 0,1 0,0 0,0 0,0 0,0 0,0 0,0 0,0 0,0 0,0 0,0-1,0 1,0 0,0 0,0 0,0 0,0 0,0 0,0 0,0 0,0 0,0 0,0 0,0 0,0 0,0 0,0 0,0 0,0 0,0 0,0 0,0 0,0 0,0 0,0 0,0 0,0 0,0 0,0 0,0 0,0 0,0 0,0 0,0 0,0 0,0 1,0-1,1 0,-1 0,0 0,0 0,0 0,0 0,0 0,0 0,0 0,0 0,0 0,0 0,0 0,0 0,0 0,0 0,0 0,0-1,0 1,0 0,0 0,0 0,0 0,0 0,0 0,0 0,0 0,0 0,0 0,0 0,0 0,0 0,0 0,0 0,0 0,0 0,0 0,0 0,0 0,0 0,0 0,0 0,0 0,0 0,0 0,0 0,0 0,0 0,0 0,0 0,0 0,0 0,0 0,0 0,0 0,0 0,0 0,0-1,0 1,0 0,0 0,0 0,0 0,0 0,0 0,1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688 521,'2'0,"-4"0,2 0,0 0,1 0,-1 0,0-1,0 1,0 0,0 0,0 0,0 0,0 0,0-1,0 1,1 0,-1 0,0 0,0 0,0 0,0 0,0 0,0 0,0 0,0 0,0 0,0 0,0 0,0 0,-1 1,1-1,0 1,-1 0,1 0,-1 0,0 1,1-1,-1 1,0 0,0 0,0-1,0 1,1 0,-1 0,1 1,-1-1,1 0,0 0,0 0,0 0,0 1,0-1,0 0,1 0,-1 0,1 0,0-1,-1 1,1 0,0-1,0 1,0-1,0 0,0 1,0-1,0-1,0 1,0 0,0 0,1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697 548,'2'0,"-4"0,2 0,0 0,0 0,0 0,0 0,0 0,0 0,0 0,0 0,0 0,0 0,0 0,0 0,0 0,0 0,0 0,0 0,0 0,0 0,0 0,0 0,0 0,0 0,0 0,0 0,0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0,1 0,0 0,-1 0,1 0,0 0,0 0,0 0,0 0,0 0,0 0,0 0,0 0,0 0,0 0,0 0,0 0,-1 0,1 0,0 0,0 0,0 0,0 0,0 0,0 0,0 0,0 0,0 0,0 0,0 0,0 0,1 0,-1 0,1 1,-1-1,0 0,0 0,1 0,-1 0,0 0,0 0,1 0,-1 0,0 0,0 0,1 0,-1 0,0 0,0 0,1 0,-1 0,0 0,1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715 545,'2'0,"-4"0,2-1,0 1,0 0,0 0,0 0,0 0,0 0,0-1,0 1,0 0,0 0,0 0,0 0,0-1,1 1,-1 0,0 0,0-1,0 1,0 0,0 0,0 0,0-1,1 1,-1 0,0 0,0 0,1 0,-1 0,0 0,0-1,1 1,-1 0,0 0,1 1,-1-1,0 0,1 0,-1 0,0 0,1 1,-1-1,0 0,1 1,-1-1,0 2,0-2,0 1,0 0,0-1,-1 1,1 0,0-1,-1 1,1 0,-1 0,1-1,-1 1,1-1,-1 1,1-1,0 0,-1 1,1-1,0 0,0 0,0 0,0 0,-1 1,1-1,0 0,0 0,0 0,0 0,0 0,0 0,0 0,0 0,0 1,0-1,0 0,0 0,1 0,-1 0,0 1,1-1,-1 0,0 0,1 0,0 0,-1 1,1-1,-1 0,1 0,0 0,-1 1,1-1,-1 0,0 0,0 0,1 0,-1 0,1 0,-1 0,0 0,0 0,0 0,1 0,-1 0,0 0,0 0,0 0,1 0,-1 0,1-1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736 552,'2'0,"-4"0,2 0,0 0,0 0,0 0,0 0,0 0,0 0,0 0,0 0,0-1,0 1,0 0,0 0,0 0,-1 0,1 0,0 0,-1 0,1 0,0 0,0-1,0 1,-1 0,1 0,0 0,0-1,0 1,0 0,0 0,0-1,0 1,0 0,0 0,0-1,0 1,0 0,0 0,1-1,-1 1,0 0,0 0,0 0,1 0,-1 0,0 0,0 0,1 0,-1 0,0 0,1 0,-1 1,0-1,1 0,-1 1,0-1,0 1,1 0,-1-1,0 1,0 0,0 0,0-1,0 1,0 0,0 0,0-1,-1 1,1 0,0-1,0 1,0-1,0 0,0 1,0-1,0 0,0 0,-1 0,1 1,0-1,0 0,0 0,0 0,0 0,0 0,0 0,0 0,0 0,0-1,0 1,1-2,-1 2,0-1,0 0,1 1,-1-1,1 0,-1 0,0 0,1 1,-1-1,1 0,-1 1,0-1,1 1,-1-1,0 1,1-1,-1 1,0 0,0-1,0 1,0 0,0 0,1 0,-1 0,0-1,0 1,0 0,0 0,0 0,0 0,0 0,0 1,-1-1,1 1,0-1,0 1,0-1,-1 1,1 0,0 0,0-1,0 1,0 0,0 0,0 0,0-1,1 1,-1 0,0-1,0 1,1 0,-1-1,0 1,1-1,-1 1,1-1,-1 0,0 0,1 1,-1-1,0 0,1 0,-1 0,0 0,0 0,0 0,1 0,-1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133 217,'2'0,"-4"0,2 0,0 0,0 0,0 0,0 0,0 0,0 0,0 0,0 0,0 0,0 0,0 0,0 0,0 0,0 0,0-1,0 1,-1 0,1 0,0 0,0 0,0 0,0 0,0 0,0 0,0 0,0 0,0 0,0 0,0 0,0 0,0 0,0 0,0-1,0 1,0 0,0 0,0 0,0 0,0 0,0 0,0 0,0 0,0 0,1 0,-1 0,0 0,0 0,0 0,0 0,1 0,-1 0,0 0,1 0,-1 0,1 0,-1 0,0 0,1 0,-1 0,1 0,-1 0,1 0,-1 0,1 0,-1 0,1 0,-1 0,1 0,-1 0,1 1,-1-1,1 0,0 0,0 0,-1 0,1 0,0 0,-1 0,1 0,0 0,-1 0,1 0,0 0,-1 0,1 0,-1 0,1 0,-1 0,0 0,1 0,-1 0,0 0,1 0,-1 0,0 0,0 0,1 0,-1 0,0 0,0 0,0 0,0 0,1 0,-1 0,0 0,0 1,0-1,0 0,0 0,0 0,0 0,0 0,0 0,0 0,0 0,0 0,0 0,0 0,0 0,0 0,0 0,0 0,0 0,1 0,-1 0,0 0,0 0,0 0,0 0,0 0,0 0,-1 0,0 0,0 0,0 0,-1 0,1 0,-1 0,-1 0,1-1,-1 1,0 0,0 0,1 0,0 0,0 0,0 0,0-1,1 1,-1 0,1 0,-1 0,1 0,-1 0,1-1,0 1,0 0,0 0,1 0,-1 0,1 0,-1 0,1 0,0 0,-1 0,1 0,0 0,0 0,0 0,0 0,-1-1,1 1,0 0,0 0,0 0,1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710 546,'2'0,"-4"1,2-1,0 0,0 0,0 0,0 0,0 0,0 0,0 0,0 0,0 0,0 0,0 0,0 0,0 0,0 0,0 0,0 0,0 0,0 0,0 0,0 0,0 0,0 0,0 0,0 0,0 0,0 0,0 0,0 0,0 0,0 0,0 0,0 0,0 0,-1 0,1 0,-1 0,1 0,-1 0,1 0,-1 0,0 0,0 1,1-1,-1 0,0 0,1 0,-1 0,0 0,1 0,-1 0,1 0,-1 0,1 0,0 0,-1 0,1 0,0 0,-1 0,1 0,0 0,0 0,-1 0,1 0,0 0,0 0,0 0,0 0,0 0,-1 0,1 0,0 0,0 0,0 0,0 0,0 0,0 0,0 0,0 0,0 0,0 0,0 0,0 0,0 0,0 0,0 0,0 0,0 0,0 0,0 0,-1 0,1 0,0 0,0 0,0 0,0 0,0 0,0 0,0 0,0 0,0 0,0 0,0 0,0 0,0 0,0 0,0 0,0 0,0 0,0 0,0 0,0 0,0 0,0 0,0 0,0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758 527,'2'0,"-4"0,2 0,0-1,0 1,0 0,0 0,0 0,0 0,0-1,0 1,0 0,0 0,0 0,0 0,0 0,0-1,0 1,0 0,-1 0,1 0,0 0,0 0,0 0,0 0,0-1,0 1,0 0,0 0,0 0,0 0,0 0,0 0,0 1,1-1,-1 1,1 0,-1 0,1 0,0 0,0 0,-1 1,1-1,0 1,0 0,0 0,-1 0,1 0,0 0,-1 0,0 1,1-1,-1 0,0 0,0 0,0 0,0 0,0 2,-1-2,1 0,0 0,-1-1,1 1,-1-1,1 0,-1 1,1-1,-1 0,1 0,-1 0,1 0,-1-1,1 1,0-1,-1 0,1 1,-1-1,1 0,-1 1,1-1,-1 0,1 0,0 0,-1 0,1 1,0-1,0 0,0 0,-1 0,1 0,0 0,0 0,0 0,0 0,-1 0,1 0,0 0,0 0,0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792 553,'2'0,"-4"0,2 0,0 0,0 0,0 0,0 0,0 0,-1 1,1-1,0 0,0 0,0 0,0 0,0 0,0 0,0 0,0 0,0 0,0 0,0 0,1 0,-1 0,0 0,1 0,-1 0,0 0,1 0,-1 0,0 0,0 0,0 0,0 0,1 0,-1 0,0 0,0 0,0 0,0 0,0 0,0 0,0 0,0 0,0 0,0 0,-1 0,1 0,-1 0,1 0,-1 0,0 0,1 0,-1 0,1 0,-1 0,1 0,0 0,-1 1,1-1,0 0,0 0,0 0,0 0,-1 0,1-1,0 1,0 0,0 0,0 0,0 0,0 0,0 0,0 0,1 0,-1 0,1 0,-1 0,0 0,1 0,-1 0,1 0,-1 0,2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809 553,'2'0,"-4"0,2 0,0-1,0 1,1 0,-1-1,0 1,0 0,0 0,0-1,0 1,1-1,-1 1,0-1,0 1,1-1,-1 1,0-1,0 1,1 0,-1 0,0-1,0 1,0 0,0 0,0 0,1 0,-1-1,0 1,0 0,0 0,0 0,0 0,0 1,0-1,1 0,-1 1,0 0,0 0,0 0,0 0,0 1,0-1,0 1,0 0,0 0,0 0,0 0,0 0,0 0,-1 0,1 1,0-1,-1 0,1-1,0 0,-1 0,1 1,-1-1,1-1,-1 1,1 0,-1-1,1 1,-1-1,0 0,0 0,1 0,-1 0,0 0,0 0,0 0,1-1,-1 0,0 1,0-1,1 0,0 0,-1 0,1 0,0 0,1 0,-1 0,1 0,0-1,0 1,0 0,0 0,0 0,0 0,1 1,-1-1,0 0,0 1,0-1,-1 0,1 1,0-2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812 536,'2'0,"-4"0,2 0,0 0,0 0,0 0,0 0,0 0,0 0,0 0,0 0,0 0,0 0,0 0,0 0,0 0,0 0,0 0,0 0,0 0,0 0,0 0,0 0,0 0,0 0,0 0,0-1,0 1,0 0,0 0,0 0,0 0,0 0,0 0,0 0,0 0,0 0,0 0,0 0,0 0,0 0,0 0,0 0,0 0,0 0,0 0,0 0,0 0,0 0,0 0,0 0,0 0,0 0,0 0,0 0,0 0,0 0,0 0,0 0,0 0,0 0,0 0,0 0,0 0,0 0,0 0,0 0,0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843 537,'2'0,"-4"0,2-1,0 1,0 0,0 0,0 0,0 0,0 0,0 0,0 0,0 0,0 0,0 0,0 0,-1 0,1 0,0 1,-1-1,0 2,0-2,0 1,1 1,-1-1,0 0,1 0,-1 1,0 0,1 0,0 1,-1-1,1 1,0 0,1-1,-1 1,0-1,1 1,-1-1,1 0,0 1,0-1,0 0,-1-1,1 1,0-1,-1 1,1-1,0 0,0 0,0 0,-1-1,2 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849 555,'2'0,"-4"0,2 0,0 0,0-1,0 1,0 0,0 0,0 0,0 0,0 0,0 0,0 0,0 0,0-1,0 1,0 0,0 0,0-1,1 1,-1 0,1-1,-1 1,1 0,-1 0,1-1,-1 1,1 0,-1 0,1 0,-1 0,1 0,-1 0,1 0,-1 0,1 1,-1-1,0 0,1 1,-1-1,0 1,0 0,0 0,0-1,0 1,0 0,0 0,0 0,-1 0,1 0,0 0,-1-1,1 1,0 0,-1-1,1 1,0-1,0 0,-1 1,1-1,0 0,0 0,0 0,0 0,0 1,-1-1,1 0,0 0,0 0,0 0,0 0,0 0,0 0,0 0,1 0,-1 1,0-1,0 0,1 0,-1 0,1 0,-1 0,0 0,1 0,-1 1,1-1,0 0,-1 0,1 0,-1 0,1 0,-1 0,1 0,-1-1,1 1,-1 0,1-1,-1 1,1 0,-1-1,1 0,-1 1,1-1,-1 0,1 0,-1 1,1-1,-1 0,0 1,1-1,-1 1,0-1,0 1,1-1,-1 1,0-1,0 1,0 0,0 0,1-1,-1 1,0 0,0 0,0 0,0 0,0 0,0 0,0 0,0 0,0 0,0 0,0 1,1-1,-1 1,0 0,0-1,0 1,1-1,-1 1,0 0,1-1,-1 1,0-1,0 0,1 1,-1-1,0 0,1 0,-1 0,0 0,0 1,1-2,-1 1,1 0,-1 0,0 0,1-1,-1 1,1-1,-1 0,0 1,0-1,1 1,-1-1,0 1,0-1,1 1,-1 0,0 0,0-1,0 1,0 0,0 0,0 0,0 0,0 0,0 0,0 0,0 0,0 1,0-1,0 1,0 1,0-1,-1 0,1 0,0 1,0-1,0 1,-1-1,1 1,0-1,0 1,-1-1,1 0,0 1,-1-1,1 0,0 0,-1 0,1-1,0 1,-1-1,1 1,-1-1,0 0,1 1,-1-1,1 0,-1 0,1 0,-1 0,1 0,0-1,-1 1,1 0,0 0,-1-1,1 1,0-1,0 1,1-1,-1 0,0 1,1-1,0 0,0 0,0 0,0 0,0 1,0-1,1 1,-1-1,0 1,0-1,0 1,0 0,0 0,-1-1,3 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910 533,'2'0,"-4"0,1 0,1 0,0 0,0 0,0 0,0 0,0 0,0 0,0-1,0 1,0 0,0 0,0 0,0 0,0 0,0 1,1-1,-1 1,1 0,0 1,-1-1,1 1,0-1,0 1,-1 0,1 1,0-1,-1 1,1-1,-1 1,0-1,1 1,-1-1,0 0,-1 0,1 0,0 0,0-1,-1 1,1-1,-1 1,0-1,1 0,-1 1,0-1,0 0,0 0,0-1,0 1,1 0,-1-1,0 0,0 1,1-1,0 0,-1 0,1 0,0 0,0 0,0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946 555,'2'0,"-4"0,2 0,0 0,0 0,0 0,0 0,-1 0,1 0,0 0,0 0,0 0,0 0,0 0,0 1,0-1,0 0,0 0,0 0,0 0,0 0,0 0,0 0,0 0,0 0,0 0,0 0,0 0,0 0,0 0,0 0,0 0,0 0,1 0,-1 0,1 0,-1 0,1 0,-1 0,1 0,0 0,-1 0,1 0,0 0,-1 0,1 0,-1 0,0 0,1 0,-1 0,0 0,0 0,1 0,-1 0,0 0,0 0,0 0,0 0,1 0,-1 0,0 0,0 0,0 0,0 0,0 0,0 0,0 0,0 0,0 0,1 0,-1 0,0 0,0 0,0 0,0 0,0 0,0 0,0 0,1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953 549,'2'0,"-4"0,2 0,0 0,0 0,0 0,0 0,0 0,0 0,0 0,0 0,0 0,0-1,0 1,0 0,0 0,0 0,0 0,0 0,0 0,0 0,0 0,0 0,0 0,0 0,0 0,0 0,0 0,0 0,0 0,0 0,0 0,0 0,0 0,0 0,0 0,0 0,0 0,0 0,0 0,0 0,0 0,0 0,0 0,0 0,0 0,0 1,0-1,1 1,-1-1,0 1,0 0,0-1,0 1,0 0,0-1,0 1,0 0,0-1,0 1,0-1,0 1,0-1,0 1,0-1,0 1,0-1,-1 0,1 0,0 0,0 1,0-1,0 0,0 0,0 0,0 1,0-1,0 0,0 0,0 0,1 0,-1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191 436,'2'0,"-4"0,2 0,0 0,0 0,0 0,-1 0,1 1,-1 0,0-1,1 1,-1 0,1 0,-1 1,1-1,-1 0,1 0,0 0,-1 1,1-1,0 0,1 0,-1 0,0 0,0 0,1 0,-1-1,0 1,1-1,0 1,-1 0,1-1,0 1,-1-1,1 0,0 1,-1-1,2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153 214,'2'0,"-4"0,2 0,0 0,0 0,0 0,0 0,-1-1,1 1,0 0,0 0,0 0,0 0,0 0,0 0,-1 0,1 0,0 0,0 0,0 0,0 0,0 0,0 0,0 0,-1 0,1-1,0 1,0 0,0 0,0 0,0 0,0 0,-1 0,1 0,0 0,0 0,0 0,0 0,0 0,0 0,0 0,0 0,0 0,0 0,0 0,0 0,0 0,0 0,0 0,0 0,0 0,0 0,0 0,0 0,0 0,0 1,1-1,-1 1,1-1,-1 1,0-1,1 1,0-1,-1 1,0-1,1 0,-1 1,0-1,0 0,0 0,1 0,-1 1,0-1,0 0,0 0,0 0,1 0,-1 0,0 0,0 1,0-1,0 0,0 0,0 0,0 0,0 0,0 1,0-1,0 0,0 1,0-1,-1 1,1-1,0 1,-1 0,0-1,1 1,-1-1,0 1,1 0,-1-1,1 0,-1 1,1-1,0 1,-1-1,1 0,0 0,0 0,-1 1,1-1,0 0,0 0,0 0,0 0,0 0,0 0,0 0,1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956 552,'2'0,"-4"0,2 0,1 0,-1 0,0 0,0 0,0 0,0 0,0 0,0 0,0 0,0 0,0 0,0 0,0 0,0 0,0 0,0 0,0 0,0 0,0 0,0 0,0 0,0 0,0 0,0 0,0 0,0 0,1 0,-1 1,0-1,0 0,0 0,0 0,0 0,0 0,0 0,0 0,0 0,0 0,0 0,0 0,0 0,1 0,-1 0,0 0,0 0,0 0,0 0,0 0,0 0,0 0,0 0,0 0,0 0,0 0,0 0,0 0,0 0,0 0,0 0,1 0,-1 0,0 0,0 0,0 0,0 0,0 0,0 0,0 0,0 0,0 0,-1 0,1 0,0 0,-1 1,1-1,0 0,-1-1,1 1,0 0,-1 0,1 0,0 0,-1 0,1 0,0 0,0 0,0 0,-1 0,1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988 540,'2'0,"-4"0,2 0,0-1,0 1,0 0,0 0,0 0,0 0,0 0,1 0,-1-1,0 1,0 0,0 0,0 0,0 0,0 0,0 0,0 0,0 0,0 0,0 0,0 0,0 0,0 0,0 0,0 1,1-1,-1 1,0 0,0 1,0-1,0 1,0-1,0 0,0 1,0-1,-1 1,1-1,0 1,0-1,0 0,-1 1,1-1,0 0,0 0,-1 0,1-1,0 1,0 0,0-1,0 1,0-1,0 0,0 1,0-1,0 0,0 0,0 0,0 0,0 1,0-1,0 0,0 0,0 0,0 0,1-2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1002 546,'2'0,"-4"0,2 0,0 0,0 0,0 0,0 0,0 0,0 0,0 0,0 0,0 0,-1 0,0 0,0 1,1-1,-1 0,0 1,0-1,0 1,1-1,-1 0,0 0,1 1,-1-1,0 0,1 0,-1 0,1 1,0-1,-1 0,1 0,0 0,0 0,0 0,0 0,0 0,-1 0,1 0,0 0,0 0,0 1,0-1,0 0,0 0,0 0,0 0,0 0,0 0,0 0,0 0,0 0,0 1,1-1,-1 0,1 1,-1-1,1 1,-1 0,1-1,0 1,0 0,0-1,-1 1,1 0,-1-1,1 0,-1 1,1-1,-1 1,1-1,-1 0,1 1,-1-1,1 0,-1 0,0 1,0-1,1 0,-1 0,0 0,2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1002 527,'2'0,"-4"0,2 0,0 0,0 0,0 0,1 0,-1 0,0 1,0-1,1 1,-1-1,0 0,0 1,1-1,-1 1,0-1,0 0,0 0,0 1,0-1,0 0,1 0,-1 0,0 0,0 1,0-1,0 0,0 0,0 0,0 0,0-1,0 1,-1-1,1 1,0-1,0 1,0-1,0 0,0 1,-1 0,1-1,0 1,0 0,0-1,0 1,0 0,-1 0,1 0,0 0,0 0,-1 0,1 0,-1 0,0 0,1 0,-1 1,0-1,1 0,-1 1,0-1,1 1,-1-1,1 1,-1-1,1 0,0 1,-1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109 632,'2'0,"-4"0,2 0,0-1,0 1,0 0,0 0,0 0,0 0,0-1,0 1,0 0,0 0,0 0,0 0,0 0,0 0,0-1,0 1,0 0,0 0,0 0,0 0,0 0,0 0,0 0,0 0,0 0,0 0,0 0,0 0,0 0,0 0,0 0,0 0,0 0,0 0,0 0,0 0,0 0,0 1,0 0,0 0,1 0,-1 0,0 1,0-1,0 1,1 0,-1 0,0 1,0-1,0 0,0 1,0-1,0 0,0 0,0 0,0-1,0 1,0-1,0 1,-1-1,1 1,0-1,0 0,0 0,0 0,0 0,-1 0,1 0,0-1,0 1,0-1,0 1,0-1,0 0,0 1,0-1,0 0,0 0,0 0,0 0,0 1,0-1,0 0,0 0,0 0,0 0,0 0,0 0,0 0,0 0,2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136 654,'2'0,"-4"0,2-1,0 1,0 0,0 0,0 0,0 0,0 0,0 0,0 0,0 0,-1 0,1 1,1-1,-1 1,0 0,0-1,0 1,0 0,0 0,1 0,-1 0,0 0,1 0,-1 0,0 0,0-1,0 1,0 0,1-1,-1 1,0-1,0 1,0-1,0 0,0 0,0 1,0-1,0 0,0 0,0 0,0 0,0 0,0 0,0 0,0 0,0 0,0 0,0-1,0 0,0 0,0 1,0-2,0 1,0 0,0 0,0 0,1 0,-1 0,0-1,1 1,-1 0,1 1,0-1,-1 0,1 1,-1-1,1 1,-1 0,1-1,0 1,-1 0,1 0,0 0,-1 0,1-1,0 1,-1 1,1-1,-1 0,1 0,-1 0,0 0,1 0,-1 0,1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158 634,'2'0,"-4"0,2 0,0 0,0 0,0 0,0 0,0 0,0 0,0 0,1 0,-1 0,0 0,0 0,0 0,0 0,0 0,0 0,-1 0,0 0,0 0,-1 0,1 0,-1 1,1-1,-1 0,1 0,-1 0,1 0,-1 0,1 0,-1 0,1 0,0 0,0 0,0 0,1 0,-1 0,1 0,-1 0,1 0,0 0,-1 0,1 0,0 0,-1 0,1 0,0 0,0 0,0 0,0-1,0 1,0 0,1-1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148 627,'1'0,"-1"0,0 0,0 0,1 1,-1-1,1 0,0 1,-1-1,1 0,0 1,-1-1,1 1,0-1,0 0,0 1,-1-1,1 0,-1 0,0 0,1 1,-1-1,0 0,0 0,0 0,1 0,-1 0,0 0,0 0,0 1,0-1,0 0,0 0,-1 1,1-1,-1 1,1-1,-1 0,0 1,1-1,-1 0,1 1,-1-1,1 0,-1 0,1 1,0-1,-1 0,1 0,0 0,0 0,0 1,-1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155 682,'2'0,"-4"0,2 0,0 0,0 0,0 0,0 0,0 0,0 0,0 0,0 0,0 0,0 0,0 0,0 0,0 0,0 0,0 0,0 0,0 0,-1 0,1 0,-1-1,1 1,0 0,0 0,-1 0,1-1,0 1,0 0,0-1,0 1,0 0,0-1,1 1,-1 0,0-1,0 1,0 0,0 0,1-1,-1 1,0 0,1 0,-1 0,0 0,0-1,1 1,-1 0,0 0,1 1,-1-1,1 0,-1 0,0 0,1 1,-1-1,0 1,0-1,1 1,-1 0,0-1,0 1,0-1,0 1,0 0,0-1,0 1,0 0,0-1,0 1,-1-1,1 0,0 1,0-1,0 0,0 1,0-1,0 0,0 0,0 0,0 1,0-1,0 0,0 0,0 0,0 0,0 0,0 0,0 0,0 0,0-1,0 1,0-1,0 0,1 0,-1 0,1 0,-1-1,1 1,-1 1,1-1,-1 0,0 0,1 1,-1 0,0-1,0 1,0 0,0-1,1 1,-1 0,0 0,0 0,0-1,0 1,0 0,0 0,0 0,0 0,0 0,0 0,0 1,0-1,0 1,0 0,0-1,0 1,0 0,0 0,0 0,0-1,0 1,0 0,0 0,0-1,1 1,-1 0,0-1,0 1,1-1,-1 1,0-1,0 0,1 0,-1 1,0-1,0 0,1 0,-1 0,1 0,-1 0,1 0,-1 0,1 0,-1 0,1 0,0-1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209 659,'2'0,"-4"0,2 0,0 0,0 0,0 0,0 0,-1 0,1 1,-1-1,0 1,0 0,1 0,-1-1,0 1,0 0,0 0,0 0,0-1,1 1,-1 0,0-1,1 1,-1-1,1 1,0-1,-1 0,1 1,0-1,-1 0,1 0,0 0,0 1,0-1,0 0,0 0,0 0,0 0,0 0,-1 0,1 0,0 0,0 0,1-1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469 89,'2'0,"-4"0,2 0,0 0,0 0,0 0,0 0,0 0,0 0,0 0,0 0,0 0,0 0,0 0,0 0,0 0,0 0,0 0,0 0,0 0,0 0,0 0,0 0,0 0,0 0,0 0,-1 0,1 0,0 0,0 0,0 0,0 0,0 0,0 0,0 0,0 0,0 0,0 1,0-1,-1 1,1-1,0 1,0 0,-1 0,1 0,0 0,0 0,-1 0,1 0,0 0,0 0,-1 0,1 0,0-1,0 1,0 0,-1 0,1-1,0 1,0-1,0 1,0 0,0-1,0 0,0 1,0-1,0 0,0 1,0-1,0 0,-1 0,1 1,0-1,0 0,0 0,0 0,0 0,0 0,0 0,0 0,0 0,0 0,0 0,0 0,0 0,0 0,0-1,0 1,1-1,-1 0,0 0,0 0,1 0,-1 0,0-1,1 1,0 0,-1-1,1 1,0-1,0 1,0 0,0 0,-1 0,1 0,0 0,0 0,0 0,-1 1,1-1,0 1,-1-1,1 1,-1 0,0 0,1-1,-1 1,1 0,-1 0,1 0,-1 0,1 0,0 1,-1-1,1 0,-1 0,0 0,1 0,-1 0,0 0,1 1,-1-1,1 0,-1 0,2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197 657,'2'0,"-4"0,2 0,0 0,0 0,0 0,0 0,0 0,0 0,0 0,0 0,0 0,0 0,0 0,1 1,-1 0,1 0,0-1,0 1,-1 0,1 0,0 1,0-1,0 0,-1 0,1 0,0 0,-1 0,1 0,-1 0,1 0,-1-1,1 1,-1-1,0 1,1-1,-1 1,0-1,0 0,1 1,-1-1,0 0,0 0,0 0,0 0,1 0,1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233 659,'2'0,"-4"0,2 0,0 0,0 0,0 0,0 0,0 0,0 0,0 1,1-1,-1 2,0-1,1 0,-1 0,0 1,0-1,1 0,-1 1,0-1,0 1,0-1,0 0,0 1,1-1,-1 0,0 0,0 0,0-1,0 1,0-1,0 0,0 0,-1 1,1-1,0 0,0 0,0 0,0 0,0 0,0 0,0-1,0 0,-1 0,1 0,0 0,0 0,0-1,0 1,0 0,1-1,-1 1,0 0,1-1,0 1,-1 0,1-1,0 1,0 0,0 0,0 0,0 0,1 0,-1 0,0 1,0-1,0 1,-1-1,1 1,0 0,0 0,-1-1,1 1,-1 0,2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256 645,'2'0,"-4"0,2 0,0 0,0 0,0 0,-1-1,0 1,0 0,0 0,0 0,-1 0,1 0,0 0,-1 0,1 0,0 0,-1 0,1 0,0 0,0 0,1 0,-1 0,0 0,1 0,-1 0,1 0,-1 0,1 0,0 0,-1 0,1 0,0 0,0 0,0 0,-1 0,1 0,0 0,0 0,0 0,0 0,0 0,0 0,2-1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249 637,'2'0,"-4"0,2 0,0 0,0 0,0 1,1-1,-1 0,0 0,1 0,-1 1,0-1,1 0,-1 1,1-1,-1 0,1 1,-1-1,1 0,-1 0,0 1,1-1,-1 0,0 0,0 1,1-1,-1 0,0 0,0 0,0 1,0-1,0 0,0 0,0 0,-1 1,1-1,-1 1,1-1,-1 0,1 0,0 1,-1-1,1 0,0 0,0 0,-1 0,1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253 680,'2'0,"-4"0,2 0,0 0,0 0,0 0,0 0,0-1,0 1,0 0,0 0,0 0,0 0,0 0,0 0,0 0,0 0,0 0,0 0,0 0,0 0,0 0,1 1,-1-1,0 0,1 1,-1 0,0-1,1 1,-1-1,0 1,1 0,-1-1,0 1,1-1,-1 1,0-1,0 0,1 1,-1-1,0 0,0 0,1 0,-1 1,0-1,0 0,1-1,-1 1,1 0,-1 0,0-1,1 1,-1-1,1 1,-1-1,0 1,1-1,-1 0,0 1,0 0,1-1,-1 1,0 0,0-1,0 1,0 0,0 0,0 0,0 0,0 0,0 0,0 0,0 0,0 0,1 0,-1 0,0 1,0-1,0 1,1 0,-1 1,0-1,0 0,1 1,-1-1,0 1,0 0,1 0,-1-1,0 1,0 0,0-1,0 1,0-1,0 0,0 1,0-1,-1 0,1 0,-1-1,1 1,-1-1,1 1,-1-1,0 0,0 0,0 0,0 0,0-1,0 1,0-1,0 1,1-1,-1 0,0 0,1 0,-1 0,1 0,0 0,0-1,1 1,-1 0,1 0,0 0,-1-1,1 1,1 0,-1 0,0 0,0 1,0-1,1 0,-1 0,0 1,0 0,-1-1,1 1,0 0,-1 0,1-1,-1 1,2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285 651,'2'0,"-3"0,1-1,0 1,0 0,0 0,0 0,0 0,0-1,0 1,0 0,0 0,0 0,0 0,0 0,0 0,0 0,0 0,0 0,0 0,0 0,0 0,0 0,0 0,0 0,-1 1,1 0,0 0,0 0,0 1,0-1,0 1,0 0,0 1,-1-1,1 1,0-1,1 1,-1-1,0 1,0-1,0 0,1 1,-1-1,0 0,0 0,1 0,-1-1,0 0,0 1,0-1,1 1,-1-1,0 0,0 0,0-1,0 1,0-1,1 0,-1 1,0-1,0 0,0 0,0 0,0 0,0 0,0 1,1-1,-1 0,1-1,0 1,2-2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315 688,'2'0,"-4"0,2 0,0 0,0 0,0 0,0 0,0 0,0 0,0 0,0 0,0 0,0 0,0 0,0 0,0 0,1 0,-1 0,1-1,-1 1,1 0,-1 0,1 0,0 0,-1 0,1 0,-1 0,1 0,-1 0,1 0,-1 0,0 0,1 0,-1 0,0-1,0 1,0 0,1 0,-1 0,0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312 681,'2'0,"-4"0,2 0,0 0,0 0,0 0,0 0,0 0,1 0,0-1,0 1,0 0,0 0,0-1,1 1,-1 0,0 0,0 0,-1-1,1 1,0 0,0 0,-1 0,1 0,-1 0,1 0,-1 0,0 0,1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342 712,'2'0,"-4"0,2 0,1 1,-1-1,1 1,0 0,-1-1,1 1,0 0,-1 0,1 0,-1 0,1 0,0 0,-1 0,1 0,-1-1,0 1,1 0,-1-1,1 1,-1-1,0 1,1-1,-1 1,0-1,1 1,-1-1,0 0,0 1,0-1,1 0,-1 0,0 0,0 0,0 0,0 0,0 0,0 0,0 0,0 0,0 0,1 0,-1 0,0-1,0 0,0 1,1-1,-1 0,0 0,0-1,0 1,0 0,-1-1,1 1,0-1,0 1,0-1,0 0,-1 1,1-1,0 0,-1 0,1 0,0 0,-1 0,1 1,0-1,0 0,0 0,0 0,0 0,0 0,0 0,0 1,0-1,0 1,0-1,0 1,0-1,0 1,-1 0,1-1,0 1,0 0,0 0,0 0,0 1,0-1,0 0,0 1,-1-1,1 1,0 0,0-1,0 1,0-1,0 1,1 0,-1-1,0 1,0 0,0 0,0-1,0 1,0-1,0 1,0 0,0-1,0 1,1 0,-1 0,0-1,0 1,0 0,1-1,-1 1,0 0,1-1,-1 1,0 0,1-1,-1 1,0 0,1 0,-1-1,0 1,1 0,-1 0,0 0,1-1,-1 1,1 0,0 0,-1-1,1 1,-1 0,1 0,0 0,0 0,-1 0,1 0,0 0,0 0,0 0,0-1,0 1,0 0,0 1,0-1,0 0,0 0,0 0,0 0,0 0,0 0,0 0,0 0,0 0,0 0,0 0,0 0,0 1,0-1,-1 0,1 0,0 0,1 0,-1 0,0 1,0-1,1 0,-1 0,0 0,0 1,1-1,-1 0,0 0,1 0,-1 0,0 0,1 1,-1-1,1 0,-1 0,1 0,-1 0,1 0,-1 0,1 0,0 0,-1 1,1-1,0 0,-1 0,1 0,0 0,0 0,0 0,0 0,-1 0,1 0,0 0,-1 0,1 0,0 0,-1 0,1 0,0 0,0 0,-1 0,1 0,0 0,-1 0,1 0,0 0,0 0,0 0,0 0,0 0,-1 0,1 0,-1 0,1 0,-1 0,1 0,-1 0,1 0,-1 0,1 0,-1 0,1-1,-1 1,1 0,-1 0,1 0,-1 0,1 0,0 0,-1 0,1-1,0 1,-1 0,1 0,0 0,0-1,0 1,0 0,0 0,0 0,0-1,-1 1,1 0,-1 0,1 0,0-1,-1 1,0 0,1 0,-1 0,1 0,-1 0,0 0,0-1,1 1,-1 0,0 0,1 0,-1 0,0 0,1 0,-1-1,0 1,1 0,-1 0,1 0,-1 0,1 0,-1-1,1 1,-1 0,1 0,-1 0,1 0,-1 0,1-1,-1 1,1 0,-1 0,1 0,-1 0,1-1,-1 1,1 0,-1 0,1 0,-1 0,1 0,-1 0,0-1,0 1,0 0,0 0,-1 0,1 0,-1 0,0 0,1 0,-1 0,0 0,1 0,-1 0,0 0,1 0,-1 0,0 0,1 0,-1 0,1 0,-1 0,0 0,0 0,1 0,-1 0,1 0,-1 0,0 0,0 0,0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377 679,'2'0,"-4"0,2 0,1 0,-1-1,0 1,0 0,0-1,0 1,1 0,-1 0,0-1,0 1,0 0,0 0,1-1,-1 1,0 0,0 0,0-1,0 1,0 0,0 0,1 0,-1 0,0 0,0 0,0 0,0 0,0 0,0 0,0 0,0 0,-1 0,1 1,-1 0,0 0,1 0,-1 0,0 0,1 0,-1 0,0 0,1 1,0-1,-1 1,1-1,-1 1,1 0,0 0,0 0,0 0,0 1,0-2,0 1,0 0,1-1,-1 1,0-1,1 1,-1-1,0 0,1 0,-1 0,1 0,-1 0,1 0,-1-1,1 1,-1-1,0 1,0-1,0 0,1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498 72,'2'0,"-4"0,2 0,0 0,0 0,0 0,0 0,0 0,0 0,-1 0,1 0,-1 0,0 0,-1 1,1-1,0 0,-1 0,1 0,-1 0,0 0,0 0,0 0,0 0,0 0,0 0,0 0,0 0,1 0,-1-1,1 1,-1 0,1 0,0 0,0-1,1 1,-1 0,1 0,0 0,-1 0,1 0,0 0,0 0,-1 0,1-1,0 1,0 0,0 0,0 0,0-1,2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385 700,'2'0,"-4"0,2 0,0 0,0 0,0 0,0 0,0 0,0 0,0 0,0 0,0 0,0 0,0 0,0 0,0 0,0 0,0 0,0 0,0 0,0 0,0 0,0 0,0 0,0 0,0 0,1 0,-1 0,1 0,0 0,-1 0,1 0,-1 0,0 0,0 0,0 0,0 0,0 0,0 0,1 0,-1 0,0 0,0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400 697,'2'0,"-4"0,2 0,0 0,0 0,0 0,0-1,0 1,0 0,0 0,0 0,0 0,0 0,0-1,0 1,0 0,0 0,0 0,1-1,-1 1,0 0,0 0,0-1,0 1,0 0,1 0,-1 0,0 0,0-1,1 1,-1 0,0 0,0 0,0 0,1 0,-1 0,0 0,0 0,1 0,-1 0,0 0,1 0,-1 0,0 1,0-1,1 0,-1 1,0-1,0 1,0-1,0 1,0 0,0-1,0 1,-1 0,1 0,0 0,0-1,-1 1,1-1,0 1,-1-1,1 1,0-1,0 0,-1 0,1 1,0-1,0 0,0 0,-1 0,1 0,0 0,0 1,0-1,0 0,0 0,0 0,0 0,0 0,0 0,0 0,0 0,0 0,1 0,-1 0,1 0,-1 0,1 0,-1 0,1 1,-1-1,1 0,0 0,-1 0,1 0,-1 0,1 0,-1 0,0 0,0 0,1 0,-1 0,1 0,-1 0,2-1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423 700,'2'0,"-4"0,2 0,0 0,0 0,0 0,0 0,0 0,0 0,0 0,0 0,-1 0,1 0,0 0,0 0,0-1,0 1,0 0,-1 0,1 0,0 0,0-1,0 1,1 0,-1 0,0-1,0 1,0 0,0 0,1 0,-1-1,0 1,0 0,0 0,1 0,-1 0,0 0,0 0,0 0,1 0,-1 0,0 0,1 1,-1-1,1 0,-1 1,0-1,0 1,0 0,1-1,-1 1,0 0,0-1,0 1,0 0,0-1,0 1,0 0,0-1,0 0,0 1,0-1,0 0,0 0,-1 1,1-1,0 0,0 0,0 0,0 0,0 0,0 0,1-1,-1 1,0-1,0 0,1 1,-1-1,0 0,0 0,1 0,-1 1,0-1,0 0,0 1,1-1,-1 1,0-1,0 1,0 0,0-1,0 1,0 0,0 0,0-1,0 1,0 0,0 0,0 0,0 0,0 0,0 0,0 0,0 1,0-1,0 1,0 0,0 0,0 0,0 0,0 0,0 0,0 0,0 0,1 0,-1-1,0 1,1 0,-1 0,1-1,-1 1,1-1,-1 0,1 0,-1 1,0-1,2-1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440 680,'2'0,"-4"0,2 0,0 0,0 0,0 0,0 0,0 0,0 1,1-1,-1 0,1 1,0 0,-1 0,1 0,-1 0,1 1,-1-1,1 0,-1 1,1 0,-1-1,1 1,-1 0,0-1,0 1,0 0,0 0,0 0,0 0,0 0,-1-1,1 1,0-1,-1 0,1 1,-1-1,1 0,-1 0,1 0,-1-1,1 1,0-1,0 0,0 0,-1 1,1-1,0 0,0 0,0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466 675,'2'0,"-4"0,2 0,0 0,0 0,0 0,0 0,0 0,0 0,0 0,0 0,-1 0,1 0,0 0,0 0,0 0,0 0,0 0,0 0,0 0,0 0,0 0,0 0,0 0,0 0,0 0,1 0,-1 0,1 0,-1 0,1 1,-1-1,0 0,0 1,0 0,0-1,0 1,0 0,0-1,-1 1,1 0,0 0,-1 0,1 0,0-1,-1 1,1-1,0 1,-1-1,1 1,0-1,0 0,0 0,0 1,-1-1,1 0,0 0,0 0,0 0,0 0,0 0,0 0,0 1,0-1,0 0,0 0,0 0,1 0,-1 0,0 0,1 0,-1 0,1 0,-1 0,1 0,0 0,-1 0,1 0,0 0,-1 0,1 0,-1 0,1 0,-1 0,1 0,-1 0,0 0,1 0,-1 0,0 0,0 0,0 0,0 0,1 0,-1 0,0 0,0 0,0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467 715,'2'0,"-4"0,2 0,0 0,0 0,0 0,0 0,0 0,0 0,0 0,0 0,0 0,0 0,0 0,0 0,0 0,0 0,0 0,0 0,0 0,0 0,0 0,1 0,0-1,0 1,-1 0,1 0,0 0,0 0,0 0,0 0,0 0,0 0,0-1,0 1,-1 0,1 0,0 0,-1 0,1 0,-1 0,1 0,-1 0,0 0,0 0,1 0,-1 0,0 0,0 0,1 0,-1 0,0 0,0 0,0-1,0 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480 705,'2'0,"-4"0,2 0,0 0,0 0,0 0,0-1,0 1,0 0,0 0,0 0,0 0,0 0,0 0,0 0,0 0,0 0,0 0,0 0,0 0,0 0,0 0,0 0,0 1,0 0,0 0,0 0,0-1,0 1,1 0,-1 0,0 0,0 0,0-1,0 1,0 0,0-1,0 1,0 0,0-1,0 1,0-1,0 1,0-1,0 0,0 0,0 1,0-1,0 0,1 0,-1 0,0 0,0 0,0 0,0 0,0 1,0-1,0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510 685,'2'0,"-4"-1,2 1,0 0,0 0,0 0,1 0,-1 0,0 0,0-1,0 1,0 0,0 0,0 0,0 0,0 0,0 0,0 0,0 0,0 0,0 0,0 0,0 0,0 1,-1 0,1 0,-1 0,0 1,1-1,-1 1,0 0,1 0,-1 1,1-1,0 0,0 0,-1 0,1 1,0-1,0-1,0 1,0 0,1-1,-1 0,0 1,0-1,1 1,-1-1,0 0,1 1,-1-1,1 0,-1 0,1 0,-1 0,1-1,-1 1,1 0,-1-1,0 1,1-1,-1 1,1-1,-1 0,1 0,-1 0,1 0,0 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516 710,'2'0,"-4"0,2 0,0 0,0 0,0 0,0 0,0 0,1 0,-1 0,1 0,-1 0,0 0,1 0,-1 0,0 0,1 0,-1 0,0 0,0 0,0 0,1 0,-1 0,0 0,0 0,0 0,0 0,0 0,0 0,0 0,0 0,-1 0,0 1,1-1,-1 0,0 0,1 0,-1 0,0 0,1 0,-1 0,1 0,-1 0,1 1,0-1,-1 0,1 0,0 0,0 0,0 0,0 0,0 0,0 0,0 0,0 0,0 0,0 0,0 0,0 0,0 0,0 0,0 0,1 0,0 0,0 0,-1 0,1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539 703,'2'0,"-4"0,2-1,0 1,0 0,0 0,-1 0,1 0,0 0,0 0,0 0,0 0,0-1,0 1,0 0,0 0,0 0,0 0,0 0,0 0,1-1,-1 1,0 0,0 0,0 0,1 0,-1 0,0 0,0 0,1 0,-1 0,1 0,-1 0,0 1,1-1,-1 0,0 1,0-1,0 1,0 0,0 0,0 0,-1 0,1 0,-1 0,1 0,-1 0,1-1,-1 1,0 0,1 0,-1-1,1 1,-1-1,0 1,1-1,0 0,-1 0,1 0,0 1,0-1,0 0,0 0,-1 0,1 0,0 0,0 0,0 0,0 0,0 0,0 0,1 0,-1-1,0 1,1 0,-1 0,0 0,0 0,1 0,-1 0,0 0,1 0,-1 0,0 0,1 0,0 0,-1 0,1 1,-1-1,1 0,-1 0,0 0,1 0,-1 0,1 0,-1 1,1-1,-1 0,1-1,1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487 66,'2'0,"-4"0,2 0,1 0,-1 0,1 1,-1-1,0 0,1 0,-1 0,1 0,-1 1,1-1,-1 0,1 0,0 0,-1 1,0-1,1 0,-1 0,0 0,1 0,-1 0,0 0,1 1,-1-1,0 0,0 0,0 0,0 0,0 0,0 0,0 0,1 0,-1 0,0 0,-1 1,1-1,0 0,0 1,0-1,-1 1,1 0,0-1,-1 1,1-1,-1 1,1 0,-1-1,1 1,-1-1,1 1,0-1,-1 0,1 0,0 1,0-1,-1 0,1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556 705,'2'0,"-4"0,2 0,0 0,0 0,0 0,0 0,0 0,0 0,0 0,0 0,0 0,0 0,0 0,0 0,0 0,0 0,0 0,0 1,0 0,0-1,0 1,0-1,0 1,0-1,0 1,0-1,1 1,-1-1,0 0,0 1,0-1,0 0,1 0,-1 0,0 1,0-1,1 0,-1 0,0-1,1 1,-1 0,0 0,1-1,-1 1,1-1,-1 1,1-1,-1 0,0 1,0-1,1 1,-1-1,0 1,0-1,0 1,0 0,0 0,1-1,-1 1,0 0,0 0,0 0,0 0,0 0,0 0,0 0,0 0,0 0,0 1,0 0,0 0,0 0,0 0,0 1,0-1,0 1,0 0,0 1,0-1,0 0,0 0,0 0,0-1,0 1,0 0,0-1,-1 0,1 1,0-1,-1 0,1 0,-1 0,1-1,0 1,-1-1,1 0,-1 1,1-1,0 0,-1 0,0-1,1 1,-1 0,1-1,-1 1,1-1,-1 1,1-1,0 0,0 0,0 0,0 1,0-1,0 0,1 0,-1 0,1 0,0 0,0 0,0 1,0-1,0 0,0 1,0-1,0 1,0-1,0 1,-1-1,1 1,0 0,-1-1,3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577 685,'2'0,"-4"0,2 0,0 0,0 0,0 0,0 0,0 0,0 0,0 0,0 1,1 0,0 0,-1 0,1 0,0 2,0-1,0 0,-1 0,1 0,0 1,-1-1,1 0,-1 0,0 1,1-1,-1 0,0-1,0 1,0-1,0 1,0-1,0 1,-1-1,1 1,0-1,-1 0,1 0,-1 1,0-1,1-1,-1 1,1 0,-1-1,1 0,-1 0,1 0,0 0,0 0,0 0,-1-1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594 681,'2'0,"-4"-1,2 1,0 0,0 0,0 0,0 0,0 0,0 0,0 0,0 0,0 0,0 0,0 0,0 0,0 0,0 0,0 0,0 0,0 0,0 0,0 0,0 0,0 0,0 0,0 0,1 0,-1 0,1 0,-1 1,0-1,1 0,-1 1,0-1,1 1,-1-1,0 1,0 0,0-1,0 1,0 0,0-1,-1 1,1 0,0 0,0-1,-1 1,1-1,0 1,-1-1,1 1,0-1,0 0,0 0,0 1,0-1,-1 0,1 0,0 0,0 0,0 0,0 0,0 1,1-1,-1 0,0 0,0 0,1 0,-1 0,1 0,0 0,0 0,-1 0,1 0,0 0,-1 0,1 0,0 0,-1 0,1 0,-1 0,1 0,0 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609 720,'2'0,"-4"0,2 0,0 0,0 0,0 0,0 0,0 0,0 0,0 0,0 0,0 0,0 0,0 0,0 0,1 0,-1 0,0 0,0 0,2 0,-2 0,1 0,0 0,-1 0,1 0,0 1,0-1,0 0,0 0,0-1,-1 1,1 0,0 0,-1 0,1 0,-1 0,1 0,-1 0,0 0,1 0,-1 0,0 0,0 0,1 0,-1 0,0 0,0 0,0 0,0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619 712,'2'0,"-4"0,2 0,0 0,0 0,0 0,0 0,0 0,0 0,-1 0,1-1,0 1,0 0,0 0,0 0,0 0,0 0,0 0,0 1,0-1,0 1,0-1,1 1,-1-1,0 1,0 0,0-1,0 1,0 0,0 0,0-1,0 1,1 0,-1 0,0 0,0-1,0 1,0 0,0-1,0 0,0 1,0-1,0 0,0 1,1-1,-1 0,0 0,0 1,0-1,0 0,0 0,1 0,-1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647 707,'2'0,"-4"0,2 0,0 0,0 0,0 0,0 0,0 0,0 0,0 0,0 0,0 0,0 0,0 0,0 0,0 0,0 0,0 0,0 0,0 0,0 0,0 0,0 0,0 0,0 0,0 0,0 0,0-1,0 1,0 0,0 0,0 0,0-1,0 1,0 0,0 0,0-1,0 1,0 0,0 0,0 0,0 0,0 0,0-1,0 1,0 0,0 0,0 0,0 0,0 0,0 0,1 1,-1-1,0 1,0 0,0-1,0 1,0 0,0 0,0 1,0-1,0 0,0 0,0 0,0 0,0 0,0 0,0 0,0-1,0 1,0 0,0-1,0 1,0-1,0 1,0-1,1 0,-1 1,0-1,0 0,0 0,1 0,-1 1,0-1,0 0,1 0,-1 0,0 0,0 0,1 0,-1 0,0 0,0 0,0 0,1 0,-1 0,0 0,0 0,0 0,0 0,0 0,0 0,0 0,0 0,0 0,0 0,0 0,0 0,0 0,0 0,-1 1,0-1,0 0,0 0,0 0,-1 0,1 0,0 0,1 0,-1 0,0 0,0 0,1 0,0 0,-1 0,1 0,0 0,0 0,-1-1,1 1,0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625 648,'2'0,"-3"0,1 0,0 1,1-1,-1 0,0 0,1 0,-1 0,1 0,-1 0,0 0,1 0,-1 0,0 0,0 0,1 0,-1 0,0 0,0 0,0 0,0 0,0 0,1 0,-1 0,0 0,0 0,0 0,0 0,0 0,0 0,1 0,-1 0,0 0,0 0,0 0,0 0,0 0,0 0,0 0,0 0,0 0,0 0,0 0,0 0,0 0,0 0,0 0,0 0,0 0,0 0,0 0,0 0,0 0,0 0,0 0,0 0,0 0,0 0,0 0,0 0,0 0,-1 0,1 0,-1 0,0 0,0 0,1 0,-1 0,0 0,0 0,0 0,0 0,0 0,-1 0,1 0,0 0,0 0,0 0,0 0,1 0,-1 0,0 0,0 0,0 0,0 0,0 0,0 0,1 1,-1-1,0 0,0 0,0 0,1 0,-1 0,0 0,1 0,-1 0,1 0,0 0,-1 0,1 0,0 0,-1 0,1 0,0 0,0 0,0 0,0 0,0 0,-1 0,1 0,0 0,0 0,0 0,0 0,0 0,0 0,0 0,0 0,0 0,0 0,0 0,0 0,0 0,0 0,0 0,0 0,0 0,0 0,1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699 713,'2'0,"-4"0,2 0,0 0,0 0,0 0,0 0,0 0,0 0,0-1,0 1,0 0,0 0,1 0,0 0,0 0,-1 0,1 0,0 0,1 0,-1 0,0 0,0 0,0 0,0 0,-1 0,1 0,0 0,-1 0,1 0,-1 0,0 0,1 0,-1 0,0 0,0 0,1 0,-1 0,0 0,0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702 704,'2'0,"-4"0,2 0,0 0,0 0,0 0,0 0,0 0,0 0,0 0,1 0,0 0,0 0,0 0,0 0,0 0,0 0,0 0,0 0,0 0,0 0,-1 0,1 0,0 0,-1 0,1 0,-1 0,1 0,-1 0,1 0,-1 0,1 0,0 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733 708,'2'0,"-4"0,2 0,0 0,0 0,0 0,0 0,0 0,0 1,0 0,0 0,0 0,1 0,-1 1,0-1,1 0,-1 1,1-1,0 1,0-1,-1 0,1 1,0-1,0 0,-1 0,1 0,-1 0,1-1,-1 1,0-1,1 0,-1 1,0-1,0 0,0 0,0 0,0 0,0 0,0 0,0 1,0-1,0 0,0-1,1 1,-1 0,0-1,0 0,0 0,0 0,0 0,0 0,0-1,0 1,0-1,-1 0,1 0,0-1,-1 1,1 0,0-1,-1 1,1 0,-1-1,1 1,0 0,-1 0,1-1,0 1,0 0,0 0,0 0,0 0,1 0,-1 0,0 0,1 0,-1 0,0 1,1-1,-1 1,0-1,0 1,1 0,-1-1,0 1,0 0,1 0,-1 0,0 1,0-1,0 0,0 1,1 0,-1-1,0 1,0 0,0-1,0 1,0 0,0 0,1-1,-1 1,0 0,0 0,0 0,0-1,0 1,0 0,0 0,0 0,0 0,0 0,0 0,1-1,-1 1,0 0,1 0,-1 0,2 0,-1 1,0-1,1 0,0 1,0 0,1-1,-1 1,1 0,1 0,-1 0,2 0,0 0,1-1,-1 1,1 0,0-1,-1 1,1-1,0 0,0 1,-1-1,1 0,-1 0,0 1,-1-1,0 0,0 0,-1 0,0 1,0-1,0 0,-1 1,0-1,0 0,0 1,-1-1,1 0,-1 0,0 1,0-1,1 0,-1 1,0-1,0 0,1 0,-1 0,0 1,0-1,0 0,0 0,0 0,0 0,2-1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503 86,'2'0,"-4"0,2 0,0 0,0 0,0 0,0 0,0 0,0 0,0 0,0 0,0 1,0 0,0 0,-1 0,1 0,-1 0,1 1,-1-1,1 0,-1 1,0 0,1-1,-1 1,1 0,-1-1,1 1,-1-1,1 1,0-1,-1 1,1-1,0 0,0 1,1-1,-1 0,0 1,0-1,1 0,-1 0,0 0,1-1,-1 1,0-1,1 1,-1-1,1 1,-1-1,0 0,2 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767 695,'2'0,"-4"0,2 0,0 0,0 0,0 0,0 0,0 0,0 0,0 0,0 0,0 0,0 1,0-1,-1 0,1 1,0-1,0 0,-1 0,1 1,0-1,0 0,0 0,-1 0,1 0,0 0,0 1,0-1,0 0,0 0,0 0,0 0,0 0,0 0,0 0,0-1,0 1,1-1,-1 1,0-1,1 1,-1 0,0-1,1 1,-1-1,0 1,0 0,0 0,1 0,-1-1,0 1,0 0,0 0,0 0,0 0,0 0,0 0,0 0,0 0,0 0,1 1,-1-1,0 1,0 0,0 0,1 0,-1 0,0 0,0 0,0 0,0 0,0 0,0 0,0 0,0 0,0 0,0 0,0-1,0 1,0-1,0 1,0-1,0 0,0 1,0-1,0 0,0 0,1 1,-1-1,0 0,0 0,0 0,1 0,-1 0,0 0,0 0,1 0,-1 0,0 0,0 0,0 0,1 0,-1 0,0 0,0 0,0 0,0 0,0 0,0 0,0 0,0 0,0 0,0 0,0 0,0 0,0 0,-2 0,1 0,-1 0,1 0,0 0,-1 0,1 0,0 0,0 0,0 0,0 0,1 0,-1 0,1 0,-1 0,1 0,0 0,0 0,0 0,-1 0,1 0,0 0,0 0,0 0,1 0,-1 0,2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798 709,'2'0,"-4"0,2 0,0 0,-1 0,1 0,0 0,0 0,0 0,0 0,0 0,0 0,0 0,0 0,0 0,0 0,0 0,0 0,0-1,0 1,0 0,0 0,0 0,0 0,0 0,0 0,1 0,0 0,0 0,0 0,0 0,1 0,-1 0,0 0,1 0,-1 0,0 0,0 0,0 0,0 0,0 0,0 0,-1 0,1 0,-1 0,1 0,-1 0,0 0,1 0,-1 0,0 0,0 0,0 0,0 0,1 0,-1 0,0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811 700,'2'0,"-4"0,2 0,0 0,-1 0,1 0,0 0,0 0,0 0,0 0,0 0,0 0,0 0,0 0,0 0,0 0,0 1,0 0,0-1,0 1,0 0,0 0,1 0,-1-1,0 1,0 0,0 0,0-1,0 1,0 0,0 0,0-1,0 1,0-1,0 1,0-1,0 0,0 0,0 1,0-1,0 0,0 0,0 1,0-1,0 0,0 0,1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831 694,'2'0,"-4"0,2 0,0 0,0 0,0 0,0 0,0 0,0 0,0 0,0 0,0 0,0 0,0 0,0 0,0 0,0 0,0 0,0 0,0 0,0 0,0 0,0 0,0 0,0 0,0 0,0 0,0 0,0 0,0 0,0 0,0 0,0 0,0 0,0 0,0 0,0 1,0 0,0-1,0 1,0-1,0 1,0 0,0-1,-1 1,1 0,0-1,0 1,0 0,0-1,0 0,0 1,-1-1,1 0,0 1,0-1,0 0,0 0,0 0,0 1,0-1,0 0,0 0,0 0,0 0,0 1,1-1,-1 0,0 0,0 0,1 1,-1-1,1 0,-1 0,1 0,0 1,-1-1,1 0,0 0,-1 0,1 0,0 0,0 0,0 1,0-1,-1 0,1 0,0 0,-1 0,1 0,-1 0,1 0,-1 0,0 0,1 0,-1 0,0 0,0 0,0 0,0-1,0 1,0 0,0-1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841 700,'2'0,"-4"0,2 0,0 0,0 0,0 0,0 0,0 0,0 0,0 0,0 0,0 0,0 0,0 0,0 0,0 1,0 0,0-1,0 1,0 0,0 0,0 0,0 0,0 0,0 0,0 0,0 0,0 0,0 0,0 0,0 0,0-1,0 1,0 0,0-1,0 1,0-1,0 0,0 1,0-1,0 0,0 1,0-1,0 0,0 0,1 1,-1-1,0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872 691,'2'0,"-4"0,2 0,0 0,0-1,1 1,-1 0,0 0,0 0,0 0,0 0,0 0,0 0,0 0,0 0,-1 1,1-1,-1 1,0 1,0-1,0 1,0-1,1 1,-1-1,0 1,1 0,-1 0,1 0,-1-1,1 1,0 0,0-1,0 1,0-1,1 1,-1-1,0 0,1 1,0-1,-1 0,1 0,0 0,0-1,0 1,-1 0,1-1,0 0,-1 1,1-1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877 711,'2'0,"-4"0,2-1,0 1,0 0,0 0,0 0,-1 0,1 0,0 0,0 0,0 0,0 0,0-1,0 1,-1 0,1 0,0 0,0-1,0 1,0 0,0 0,0-1,0 1,0 0,0 0,0 0,0-1,0 1,1 0,-1 0,0 0,0 0,0 0,1-1,-1 1,0 0,0 0,1 0,-1 1,0-1,1 0,-1 0,0 1,1-1,-1 1,0-1,0 1,0-1,0 1,0 0,0 0,0-1,0 1,0 0,0-1,0 1,-1 0,1-1,0 1,0-1,-1 1,1-1,0 1,0-1,-1 0,1 0,0 1,0-1,0 0,0 0,0 0,0 0,0 0,0 0,0 0,0 0,0 0,0 0,0 0,0-1,0 0,1 1,-1-1,0 1,1-1,-1 1,1-1,-1 0,1 1,-1-1,0 1,1-1,-1 1,1-1,-1 1,0-1,0 1,0 0,1 0,-1-1,0 1,0 0,0 0,0 0,0 0,0 0,0-1,0 1,0 0,0 0,0 0,0 0,0 0,0 1,0-1,0 1,0-1,0 1,-1 0,1-1,0 1,0 0,0-1,0 1,0 0,0-1,1 1,-1 0,1-1,-1 1,1 0,0-1,0 1,0-1,0 1,0-1,0 0,0 0,0 0,1-1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901 688,'2'0,"-4"0,2 0,0 0,0 0,0 0,0 0,0 0,0 0,0 0,0 0,0 0,0 0,0 0,0 0,0 0,0 0,0 0,0 0,0 0,0 0,0 0,0 0,0-1,0 1,1 0,-1 0,0 0,0 0,1 0,-1 0,0 0,0 1,1-1,-1 0,0 0,0 1,0-1,0 0,0 1,0-1,0 1,0 0,0-1,-1 1,1 0,0-1,-1 1,1-1,0 1,-1 0,1-1,0 1,0-1,-1 0,1 0,0 1,0-1,0 0,0 0,0 0,0 1,0-1,0 0,0 0,0 0,0 0,0 0,1 1,-1-1,0 0,1 0,-1 0,1 0,-1 0,1 0,-1 0,0 0,1 1,-1-1,1 0,-1 0,0 0,0 0,1 0,0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897 723,'2'0,"-4"0,2 0,0 0,0 0,0 0,0 0,-1-1,1 1,0 0,0 0,0 0,0 0,0 0,0 0,0 0,0 0,0 0,0 0,0 0,1 0,-1 0,1 0,-1 0,1 0,0-1,0 1,0 0,1 0,-1 0,1 0,-1 0,1 0,-1 0,0-1,0 1,0 0,-1 0,1 0,-1 0,0 0,1 0,-1 0,0 0,1 0,-1 0,0 0,0 0,0 0,0 0,0-1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915 712,'2'0,"-4"0,2 0,0 0,0 0,-1 0,1 0,0 0,0 0,0 0,0 0,0 0,0 0,0 0,0 1,0-1,0 1,0-1,0 1,0-1,0 1,-1 0,1 0,0-1,0 1,0 0,1 0,-1 0,0-1,0 1,0 0,0-1,1 0,-1 1,0-1,1 0,-1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521 93,'2'0,"-4"0,2 0,0 0,0-1,0 1,0 0,0 0,0 0,0-1,0 1,0 0,0 0,0 0,0 0,0 0,0 0,0 0,0 0,0 0,0 0,0 0,0 0,0 0,0 0,0 0,0 0,0 1,0 0,0 0,0 0,0 0,0 0,0 0,0 1,0-1,0 0,0 0,0 0,-1 1,1-1,0 0,0 0,0 0,0 0,0 0,0 0,-1-1,1 1,0 0,0 0,0-1,0 1,0 0,0-1,0 1,0-1,0 1,0-1,0 0,0 1,1-1,-1 0,0 0,0 1,0-1,0 0,1 0,-1 0,0 0,0 1,0-1,1 0,-1 0,2-1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929 710,'2'0,"-4"0,2 0,0-1,0 1,0 0,0 0,0 0,0 0,0 0,0 0,0 0,0-1,0 1,0 0,0 0,0 0,0 0,0 0,0 1,0-1,0 1,0-1,0 1,0-1,1 1,-1-1,0 1,0-1,0 1,1-1,-1 0,0 1,0-1,1 0,-1 0,0 0,0 0,1 0,-1 0,0 0,1 0,0-1,-1 1,1-1,-1 1,1-1,-1 1,0-1,1 0,-1 1,0-1,0 1,1-1,-1 1,0-1,0 1,0 0,0 0,0-1,0 1,0 0,0 0,0 0,0 0,0 0,0 0,0 0,0 1,1 0,-1 0,0 0,0 0,0 0,0 1,0-1,0 1,0-1,0 1,-1 0,1 0,0 0,0 0,-1 0,1 0,0-1,-1 1,1 0,-1-1,0 0,1 0,-1 0,1 0,-1 0,1-1,-1 1,1-1,-1 0,0 0,1 0,-1 0,1 0,-1 0,0-1,1 1,-1-1,1 1,0-1,0 0,0 0,0 0,0 0,0 0,1 0,-1 0,1 0,0 0,0 0,0 0,1 0,-1 1,1-1,0 0,-1 1,1-1,0 1,0-1,-1 1,1 0,0-1,-1 1,1 0,2-1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957 690,'2'0,"-4"0,2 0,0 0,-1 0,1 0,0 0,0 0,0 0,0 0,0 0,0 0,0 0,0 0,0 0,0 0,0 0,0 0,0 0,0 0,0-1,0 1,1 0,-1 0,0 0,0 0,0 0,0 0,1 0,-1 0,1 0,-1 0,0 1,1-1,-1 0,0 0,0 1,0-1,1 1,-1 0,0-1,0 1,-1 0,1 0,0-1,0 1,-1 0,1 0,0-1,-1 1,1-1,0 1,-1-1,1 1,0-1,0 0,0 0,0 0,0 1,0-1,0 0,0 0,1 1,-1-1,1 0,0 0,-1 1,1-1,0 0,-1 0,1 0,-1 0,1 0,0 0,-1 1,2-1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917 710,'2'0,"-4"0,2 0,0 0,0 0,0 0,0 0,0 0,0 0,0 0,0 0,0 0,0 0,0 0,0 0,0 0,0 0,0 0,0 0,0 0,0 0,0 0,-1 0,1 0,0 0,0-1,0 1,0 0,0 0,0 0,0 0,0 0,0 0,0 0,0 0,0 0,0 0,0 0,0 0,0 0,0 0,0 0,0 0,0 0,0 0,0 0,0 0,0 0,0 0,0 0,0 0,0 0,0 0,0 0,0 0,0 0,0 0,0 0,0 0,0 0,0 0,0 0,0 0,0 0,0 0,0 0,0 0,0 0,0 0,0 0,0 0,0 0,0 0,0 0,0 0,0 0,0 0,0 0,0 0,-1 0,1 1,0-1,0 0,0 0,0 0,0 0,0 0,0 0,0 1,0-1,0 0,0 0,0 1,-1-1,1 0,0 1,0-1,0 1,0-1,0 1,0-1,0 1,0 0,0-1,0 1,0-1,0 1,0 0,0-1,-1 1,1-1,0 1,0-1,0 1,0-1,0 1,0-1,0 0,0 1,0-1,0 0,0 1,-1-1,1 0,0 1,0-1,0 0,0 0,0 1,0-1,0 0,0 0,0 1,0-1,0 0,0 0,0 0,0 0,0 0,0 0,0 0,0 0,0 0,0 0,0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924 720,'2'0,"-4"0,2 0,0 0,0 0,0 0,0 0,-1 0,0 0,0 0,1 0,-1 0,0 0,0 0,-1 0,1 0,0 0,0 0,-1 0,1 0,0 1,0-1,0 0,0 0,1 0,-1 0,0 0,1 0,-1 0,1 0,0 0,-1 0,1 0,0 0,0 0,0 0,0 0,0 0,0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976 709,'2'0,"-4"0,1 0,1 0,0 0,0 0,0 0,0 0,0 0,0 0,0 0,0 0,0 0,0 0,0-1,0 1,0 0,0 0,0 0,0 0,0 0,0 0,0 0,0 0,0 0,0 0,0 0,0 0,0 0,0 0,0 0,0 0,0 0,0 0,0 0,0 0,0 1,0-1,1 1,-1 0,0 0,1 0,-1 1,1-1,-1 0,1 0,-1 1,0-1,0 1,1-1,-1 1,0-1,0 1,-1-1,1 1,0 0,-1-1,1 0,-1 1,0-1,1 0,-1 0,0 0,0 0,1 0,-1-1,1 1,-1-1,0 0,1 0,-1 0,1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993 675,'2'0,"-4"0,2 1,1-1,-1 0,0 0,0 0,1 1,-1-1,0 0,1 0,-1 0,0 0,0 1,0-1,0 0,1 0,-1 0,0 0,0 0,0 0,0 0,0 0,0 0,0 0,0 0,0 0,0 0,0 0,0 1,-1-1,0 0,0 0,0 0,0 0,-1 0,1 0,-1 0,0 0,0 0,0 1,0-1,-1 0,1 0,-1 0,1 0,0 0,0 0,0-1,0 1,0 0,1 0,-1 0,0 0,1 0,-1 0,1 0,0 0,-1 0,1 0,-1 0,1 0,0 0,0 0,0 0,0 0,1 0,-1 0,0 0,0-1,1 1,-1 0,1 0,-1 0,0 0,1 0,-1 0,1 0,-1 0,1 0,0 0,-1 0,1 0,0 0,-1 0,1 0,-1 0,1 0,0 0,-1-1,1 1,0 0,-1 0,1 0,-1 0,1 0,-1 0,1 0,0 0,-1 0,1 0,0-1,-1 1,1 0,-1 0,1 0,-1 0,1 0,0 0,-1 0,1 0,0 0,-1 0,1 0,-1-1,1 1,-1 0,1 0,-1 0,1 0,0 0,-1 0,1 0,0 0,-1 0,1 0,-1 0,1-1,-1 1,1 0,0 0,-1 0,1 0,0 0,-1 0,1 0,-1 0,1 0,-1 0,1 0,0 0,-1 0,1 0,0 0,0 0,-1-1,1 1,0 0,0 0,0 0,-1 0,1 0,0 0,0 0,-1 0,1 0,-1 0,1 0,0 0,-1 0,1 0,0 0,0-1,0 1,-1 0,1 0,0 0,-1 0,1 0,0 0,-1 0,1 0,0 0,-1-1,1 1,0 0,-1 0,1 0,-1 0,1 0,-1 0,1 0,-1-1,1 1,-1 0,1 0,0 0,-1 0,1 0,-1 0,1 0,-1 0,1-1,0 1,-1 0,1 0,0 0,-1 0,1 0,0 0,-1 0,1 0,0 0,0-1,-1 1,1 0,0 0,0 0,0 0,-1 0,1 0,0 0,0 0,0 0,1-2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155 116,'2'0,"-4"0,2 0,0 0,0 0,0 0,0 0,0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1,-1 0,0 0,0 0,0 0,0 1,0 0,1 0,-1 0,0 0,0 1,0-1,0 0,0 0,0-1,0 1,0-1,0 1,0-1,0 1,0-1,0 1,0-1,0 0,0 0,0 0,0-1,0 1,0-1,0 1,0-1,0 0,0 1,0-1,0 0,0 0,0 0,0 0,0 0,0 0,0 0,0 0,0 0,1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179 133,'2'0,"-4"0,2 0,0 0,0 0,0 0,0 0,0 0,0 0,0 0,0 0,0 0,0 0,0 0,0 0,0 0,0 1,0 0,0 0,0-1,0 1,1 0,-1 0,0 0,0 0,-1 0,1 0,0-1,0 1,0 0,0-1,0 1,0-1,0 0,0 1,-1-1,1 0,0 0,0 0,0 0,0 0,0 0,0 0,0 0,0 0,0 0,0 0,0-1,1 1,-1-1,1 0,-1-1,1 1,-1 0,1 0,0 0,0 1,0-1,0 0,0 0,0 1,1-1,-1 1,0-1,0 1,1 0,-1-1,0 1,-1 0,1 0,0 0,0 0,-1 0,1 1,-1-1,0 0,1 0,-1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207 119,'1'0,"-1"0,0 0,0 0,0 0,1 0,-1 0,0 0,0 0,0 0,0 0,0 0,-1 1,0-1,0 0,0 0,-1 0,1 1,-1-1,0 0,1 0,-1 0,0 0,1 0,-1 0,1 0,0 0,0 0,0 0,0 0,0 0,1 0,0 0,-1 0,1 0,0 0,0 0,0 0,0 0,0 0,0 0,0 0,2-1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199 116,'2'0,"-4"0,2 0,0 0,0 0,0 0,0 0,0 0,0 0,0 0,1 0,-1 0,0 1,1-1,-1 0,1 1,-1-1,1 0,0 1,-1-1,1 0,-1 1,1-1,-1 0,1 1,-1-1,0 0,0 0,0 0,0 1,0-1,0 0,0 0,0 1,0-1,-1 0,1 1,0-1,-1 0,1 1,0-1,-1 0,1 0,0 0,0 1,-1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521 105,'2'0,"-4"0,2 0,1 0,-1 0,1 0,-1 0,1 0,-1 0,1 0,-1 0,1 0,-1 0,0 0,1 0,-1 0,0 0,0 0,1-1,-1 1,0 0,0 0,0 0,0 0,0 0,0 0,1 0,-1 0,0 0,0 0,0 0,0 0,-1 0,0 0,0 0,0 0,0 0,0 0,0 1,0-1,0 0,0 0,0 0,0 0,0 0,1 0,-1 0,0 0,1 0,-1 0,1 0,0 0,-1 0,1 0,0 0,0 0,-1 0,1 0,0 0,0 0,0 0,0 0,0 0,0 0,0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199 152,'2'0,"-4"0,2 0,0 0,0 0,0 0,0 0,0 0,-1 0,1 0,0 0,0 0,0 0,0 0,0 0,0-1,0 1,0 0,0 0,0 0,0-1,1 1,-1 0,0 0,0-1,1 1,-1 0,0 0,1 0,-1 0,0 0,1 0,-1 0,1 0,-1 1,1-1,-1 0,0 1,1-1,-1 1,0-1,0 1,0 0,0-1,0 1,0 0,0-1,0 1,0-1,0 0,0 1,0-1,0 0,0 0,0 1,0-1,0 0,0 0,0 0,0 0,0 0,0 0,0-1,0 1,1-1,0 1,-1-1,1 0,-1 0,1 0,0 1,-1-1,1 1,-1-1,0 1,1-1,-1 1,0 0,1-1,-1 1,0 0,0 0,0 0,0 0,0 0,0 0,0 0,0 0,0 1,0-1,0 1,0-1,0 1,0-1,0 1,0 0,0 0,0-1,0 1,0 0,0-1,0 1,0-1,0 1,1-1,-1 1,0-1,1 0,0 0,0 0,0 0,3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248 139,'2'0,"-4"0,2 0,0 0,0-1,0 1,0 0,0 0,0 0,0 0,0 0,0 0,0 0,0 0,0 0,0 0,0 0,0 0,-1 0,1 1,-1 0,1-1,-1 1,0 0,0 0,1 0,-1 0,0 0,0 0,0 0,0 0,0 0,1-1,-1 1,1-1,-1 1,1-1,0 0,0 1,-1-1,1 0,0 0,0 0,0 0,0 0,0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236 138,'2'0,"-4"0,2 0,0 0,0 0,0 0,0 0,0 0,0 0,0 0,0 0,0 0,1 1,-1-1,0 1,1 0,-1 0,0 0,1 0,-1 0,1 0,-1-1,1 1,-1 0,1 0,-1-1,0 1,1 0,-1-1,0 1,1-1,-1 1,0-1,1 0,-1 0,0 0,0 1,1-1,-1-1,3 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264 136,'2'0,"-4"0,2 0,0 0,0 0,0 0,0 0,0 0,1 0,-1 0,0 0,0 0,0 1,1-1,-1 1,0-1,0 1,1 0,-1 0,0 0,0 0,0 0,1 0,-1 0,0 0,0 0,0 0,0 0,0-1,0 1,0-1,0 0,0 1,0-1,0 0,0 0,0 0,0 0,0 0,0 0,0 0,0 0,0 0,0-1,0 0,0 0,0 1,1-1,-1 0,1 0,-1 0,1 0,0 0,0 0,-1 1,1-1,0 0,0 1,0 0,1-1,-1 1,-1 0,1 0,0-1,0 1,-1 0,1 0,0 0,0 0,1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293 123,'2'0,"-4"0,1 0,0 1,0-1,0 0,-1 0,1 1,-1-1,1 0,-1 0,1 0,-1 1,0-1,1 0,-1 0,1 0,0 0,0 1,0-1,1 0,-1 0,1 0,-1 0,1 0,0-1,0 1,-1 0,1 0,0 0,2-1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286 117,'2'0,"-4"0,2 1,0-1,1 0,-1 0,0 0,0 0,0 1,1-1,-1 1,1-1,-1 0,0 1,1-1,-1 1,0-1,1 0,-1 1,0-1,0 0,0 0,0 1,0-1,0 0,0 1,0-1,-1 1,1-1,0 1,-1-1,0 1,1-1,-1 0,1 1,-1-1,0 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285 154,'1'0,"-1"0,0 0,0 0,0 0,0 0,0 0,0 0,0 0,0 0,0 0,0 0,0 0,0 1,0-1,1 0,-1 1,0-1,0 0,0 1,0-1,0 1,0-1,1 1,-1-1,0 1,1-1,-1 0,0 1,1-1,-1 0,1 0,-1 0,1 0,-1 0,1 0,-1 0,1-1,0 1,-1 0,1-1,-1 1,1-1,-1 1,0-1,1 1,-1 0,0-1,0 1,0 0,1 0,-1-1,0 1,0 0,0 0,0 0,0 0,0 0,0 0,0 0,0 0,0 1,0 0,0 0,0 1,0 0,0 0,0 0,0 1,0-1,1 1,-1-1,0 1,0-1,-1 0,1 0,0 0,-1-1,1 0,-1 0,1 0,0-1,-1 1,0-1,1 0,-1 0,0 0,0 0,0-1,0 0,0 0,0 0,0 0,1 0,-1 0,1 0,0-1,0 1,0 0,1 0,0-1,0 1,0 0,0 0,1-1,1 1,-1 0,0 0,0 0,0 0,0 1,-1-1,0 1,1-1,-1 1,3-2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329 123,'2'0,"-4"0,2 0,0 0,0 0,0 0,0 0,0 0,0 1,0-1,0 1,1 0,-1 1,0 0,1 0,-1 1,1 0,0 1,-1-1,1 1,-1-1,0 1,0-1,0 1,0-2,0 1,0 0,0-1,-1 0,1 0,0-1,0 0,0-1,0 1,0-1,0 1,0-1,0 0,0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368 156,'2'0,"-4"0,2 0,0 0,0 0,0 0,0 0,0 0,0 0,0 0,0 0,0 0,0 0,0 0,-1 0,1 0,-1 0,0 0,0 1,0-1,0 0,0 0,0 0,0 0,1 0,-1 0,0 0,1 0,-1 0,1 0,0 0,-1 0,1 0,0 0,-1 0,1 0,0 1,0-2,0 1,0 0,-1 0,1 0,0 0,0 0,0 0,1 0,-1 0,2-2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372 149,'2'0,"-4"0,2 0,0 0,0 0,0 0,0 0,0 0,0 0,-1 0,1 0,-1 0,0 0,-1 0,1 0,0 0,-1 0,1 0,0 1,0-1,0 0,0 0,1 0,-1 0,1 0,-1 0,1 0,0 0,0 0,0 0,-1 0,1 0,0 0,0 0,0 0,0 0,0 0,0 0,0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545 89,'2'0,"-4"0,2 0,0 0,0 1,0 0,0 0,1-1,-1 1,1 1,-1-1,1 0,0 0,-1 1,1-1,-1 0,1 1,-1-1,1 0,-1 1,0-1,0 1,0-1,0 0,-1 1,1-1,0 1,-1-1,1 0,-1 0,0 1,0-1,0 0,1 0,-1 0,0 0,0-1,1 1,-1-1,1 1,-1-1,1 0,0 0,0 0,0 0,0 0,0 0,0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408 155,'2'0,"-4"0,2 0,0 0,0 0,0 1,0 0,1-1,-1 2,0-1,1 0,-1 1,1-1,-1 1,1 0,-1-1,1 1,0-1,-1 0,1 1,-1-1,1 0,-1 0,0 0,1 0,-1 0,0-1,1 1,-1-1,0 0,0 1,0-1,0 0,0 0,1 0,-1 0,0 0,0 0,0-1,1 0,-1 0,1 0,0-1,-1 0,1 0,0 0,-1-1,1 1,-1-1,1 1,-1-1,0 1,0-2,0 1,0-1,0 1,-1 0,1 0,0 1,0 0,-1 0,1 0,0 0,0 0,0 0,0 1,0 0,-1-1,1 1,0 0,0 0,0 1,0-1,1 0,-1 1,0-1,0 1,0 0,0-1,0 1,0 0,0-1,0 1,0 0,0 0,0 0,0 0,0-1,1 1,-1 0,1 0,-1 0,2-1,-1 1,1 0,0 0,1 0,1 0,0 0,0 1,2-1,-1 0,2 0,-1 0,0 1,0-1,1 0,0 0,-1-1,1 1,1 0,-1 0,0 0,0 0,-1 0,1 0,-1 0,-1 0,0 0,-1 0,0 0,-1 0,-1 0,1 0,0 0,-1 0,1 0,-1 0,-1 0,1 0,0 0,-1 0,1-1,-1 1,1 0,-1 0,0 0,0 0,0 0,0 0,0 0,0 0,-1 0,1 0,-1-1,0 1,1 0,-1-1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439 148,'0'-1,"0"1,1 0,-1 0,0 0,0 0,0 0,0-1,0 1,0 0,0 0,1 0,-1 0,0 0,0 0,0 0,0 0,0 0,0 0,0 0,1 1,-1-1,1 1,-1 0,0 0,1 0,-1 0,1 0,-1 0,0 1,0-1,1 0,-1 0,0 0,0 0,0 0,0 0,0 0,0 0,0-1,0 1,0-1,0 0,0 1,0-1,0 0,0 0,0 1,0-1,1 0,1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466 164,'2'0,"-4"0,3 0,-1 0,0 0,0 0,0 0,1 0,-1 0,1 0,0 0,0-1,0 1,1 0,-1 0,0 0,1 0,-1 0,0 0,1 0,-1 0,0 0,0 0,0-1,-1 1,1 0,-1 0,1 0,-1 0,0 0,0 0,1 0,-1-1,0 1,0 0,-1-1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480 153,'2'0,"-4"0,2 0,0 0,0 0,0 0,0 0,-1 0,1 0,0 0,0 1,0-1,0 0,0 1,0-1,0 1,0 0,0-1,0 1,0 0,0 0,0 0,0-1,0 1,1 0,-1 0,0-1,0 1,0-1,0 1,0-1,0 1,0-1,0 0,0 1,0-1,0 0,0 0,0 0,2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507 142,'1'0,"-1"0,0 0,0-1,0 1,0 0,0 0,0 0,0 0,0 0,0 0,0-1,0 1,0 0,0 0,0 0,0 0,0 0,0 0,0 0,0 0,0 0,0 0,0 0,0 0,1 0,-1 1,0-1,0 1,0-1,0 1,0 0,-1 0,1 0,0 0,-1 0,1 0,0 0,-1 0,1 0,0-1,-1 1,1 0,0-1,0 1,0-1,0 1,0-1,0 1,0-1,0 0,0 1,1-1,-1 0,1 0,-1 1,1-1,0 0,0 0,0 0,1 0,-1 0,0 0,0 0,0 0,0-1,0 1,0 0,0-1,-1 1,1 0,-1-1,0 1,0 0,1-2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519 147,'2'0,"-4"0,2 0,0 0,0 0,0 0,0 0,0 0,0 0,-1 1,1-1,0 0,0 1,0-1,0 1,0-1,0 1,0 0,0 0,0 0,0 0,0 1,-1-1,1 0,0 0,0 0,0 0,0 0,0 0,0-1,0 1,0 0,0 0,0-1,0 1,0-1,0 1,0-1,0 1,1-1,-1 0,0 0,0 1,0-1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545 142,'2'0,"-4"0,3 0,-1-1,0 1,0 0,1 0,-1-1,0 1,0 0,1 0,-1 0,0 0,0-1,0 1,0 0,0 0,0 0,0 0,0 0,0 0,0 0,0 1,0 0,0 0,-1 0,1 0,-1 1,0 0,1 0,-1 0,0 1,1-1,0 1,-1-1,1 0,0 1,1-1,-1 1,0-1,1 0,-1 0,0 0,1-1,0 1,-1-1,1 0,0 1,0-1,0 0,-1 0,2 0,-1 0,0-1,0 1,0-1,0 0,1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563 159,'2'0,"-4"0,2 0,-1 0,1 0,0 0,0 0,0 0,0 0,0 0,0-1,0 1,-1 0,1 0,0 0,0 0,0-1,0 1,0 0,0 0,0-1,0 1,0 0,0 0,0 0,0-1,0 1,0 0,0 0,1 0,-1 0,0 0,1 0,-1 0,0 0,1 0,-1 1,1-1,-1 0,1 1,-1-1,1 1,-1 0,0-1,0 1,0 0,1 0,-1 0,0 0,0-1,0 1,-1 0,1-1,0 1,0 0,0-1,0 0,0 0,0 1,0-1,0 0,0 0,0 0,0 0,0 0,0 0,0 0,0 0,0 0,0-1,0 0,1 0,0 0,-1 0,1 0,0 0,-1 0,1 0,0 0,0 1,-1-1,1 0,-1 0,1 1,-1-1,0 1,1 0,-1-1,0 1,0 0,1 0,-1 0,0-1,0 1,0 0,0 0,0 0,0 0,0 1,0-1,0 0,0 1,0 0,0-1,0 1,0 0,0 0,0 0,0 0,0 0,0 0,0 0,1 0,-1 0,1 0,-1-1,1 1,-1 0,1-1,0 1,0-1,0 0,0 1,1-1,-1 0,0 0,0-1,2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586 132,'2'0,"-4"0,2 0,0 0,0 0,0 0,0 0,-1 0,1 0,0 0,0 0,0 0,0 0,0 0,0 0,0 0,0-1,1 1,-1 0,0 0,0 0,1 0,-1 1,1-1,-1 0,1 0,-1 1,1-1,-1 1,1-1,-1 1,0-1,0 1,0 0,0-1,0 1,0 0,0 0,0 0,0-1,-1 1,1 0,0-1,0 1,0-1,0 0,-1 1,1-1,0 0,0 0,0 1,1-1,-1 0,0 0,1 0,-1 0,1 0,0 1,0-1,0 0,0 0,-1 0,1-1,0 1,0 0,-1 0,1 0,1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600 165,'2'0,"-4"0,2 0,0 0,0 0,0 0,0 1,1-1,-1 0,1 0,0 0,0 0,-1 0,1 0,0 0,0 0,1 0,-2 0,1 0,0 0,0 0,-1-1,1 1,-1 0,0 0,1 0,-1 0,0-1,0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573 115,'2'0,"-4"0,2 0,0 0,0 0,0 0,0 0,0 0,0 0,0 0,0 0,0 0,0 0,0 0,0 0,1 0,0 0,0 0,-1 0,1 0,0 0,0-1,1 1,-1 0,0 0,0 0,1 0,-1 0,0 0,0 0,-1 0,1 0,-1 0,1 0,-1 0,0-1,1 1,-1 0,0 0,0 0,0 0,1 0,-1 0,0 0,0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609 156,'2'0,"-4"0,2 0,0 0,0 0,0 0,0 0,0 0,0 0,0 1,0-1,0 1,0 0,-1 0,1 0,0 0,0 0,0 0,0 0,0 0,0-1,0 1,1 0,-1-1,0 1,0-1,0 1,0-1,0 0,2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623 156,'2'0,"-4"0,2 0,0 0,0-1,0 1,0 0,0 0,0 0,0 0,0 0,0 0,0 0,0 0,0 0,0 1,0-1,0 1,0-1,0 1,0 0,0-1,0 1,0 0,1 0,-1 0,0 0,0-1,1 1,-1 0,0-1,1 1,-1-1,1 0,-1 0,1 0,-1 0,1 0,-1 0,1 0,0-1,0 1,-1-1,1 0,0 1,-1-1,1 0,0 0,-1 0,0 0,1 0,-1 1,0-1,0 1,0-1,0 1,0 0,0-1,0 1,0 0,0 0,0 0,0 0,0 0,0 1,0 0,0 0,0 0,-1 1,1 0,0 0,0 0,0 1,0-1,0 1,0 0,0-1,0 1,0-1,0 1,-1-1,1 0,-1 0,1-1,-1 0,1 0,-1-1,1 1,-1-1,1 1,-1-1,1 0,-1-1,0 1,0-1,0 0,0 0,0 0,1 0,-1-1,1 1,0 0,0-1,0 1,1-1,0 1,0-1,1 1,-1-1,1 1,0 0,0 0,-1 0,1 0,-1 1,0-1,1 0,-1 1,0-1,0 0,1-1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650 141,'2'0,"-4"0,2 0,0 0,0 0,0 0,0 0,1 0,-1 0,0 0,0 0,0 0,1 0,-1 0,0 0,1 0,-1 0,0 0,1 0,-1 1,0-1,0 0,0 0,0 1,0-1,0 1,0-1,-1 1,1 0,0-1,-1 1,1 0,0-1,-1 1,1-1,0 1,0-1,-1 0,1 1,0-1,1 0,-1 1,0-1,1 0,-1 0,1 1,0-1,0 0,0 0,0 0,0 0,-1 0,3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671 137,'2'0,"-4"0,2 0,0 0,0 0,0 0,0 0,0 0,0 0,0 0,0 0,0 0,0 0,0 0,0 0,0 0,0 0,0 0,0 1,1-1,-1 1,0 0,1 1,-1-1,1 1,0 0,-1 1,1-1,0 1,-1 0,1 1,-1-1,1 1,-1-1,0-1,0 1,-1-1,0 1,0-1,0 0,0 0,-1 0,1-1,-1 1,1-2,-1 1,1 0,-1-1,-3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608 106,'2'0,"-4"0,2 0,0 0,0 0,0 1,0-1,0 0,0 0,1 0,-1 0,0 0,0 0,0 0,0 0,0 0,0 0,0 0,1 0,-1 0,0 0,0 0,1 0,-1 0,1 0,0 0,0 0,0 0,0 1,1-1,-1 0,2 0,-1 0,1 0,0 0,0 0,1 0,0 0,1 0,-1 0,0 0,0 0,-1 0,1 0,0 0,0 0,-1 0,0 0,0 0,-1 0,0 0,0 0,-1 0,0 0,1 0,-2 0,1 0,0 0,0-1,-1 1,1 0,-1 0,0 0,1 0,-1 0,2-2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213 256,'2'0,"-4"0,2 0,0 0,0 0,0-1,0 1,1 0,-1 0,0 0,0 0,0 0,0-1,0 1,0 0,0 0,0 0,0 0,0 0,0 0,0 0,0 0,0 0,-1 0,1 0,0 0,-1 0,1 0,-1 0,1 1,-1-1,0 1,1-1,-1 1,0 0,0 1,1-1,-1 0,0 0,1 1,-1 0,1 0,-1 0,1 1,-1-1,1 1,0-1,0 3,0-3,0 1,1-1,-1 0,0 1,1 0,0 0,0 1,-1-1,1 1,0-1,0 1,-1-1,1 1,-1-2,1 1,-1 0,1 0,-1-1,1 1,-1-1,0 1,1-1,-1 1,1-1,-1 0,0 0,0-1,0 1,0-1,0 0,0 1,0-1,0 0,-1 0,1-1,0 1,-1-1,1 1,-1-1,0 0,1 1,-1-1,0 0,0-1,0 1,0 0,-1-2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272 266,'2'0,"-4"0,2 0,0 0,0 0,0 0,0 0,0 0,0 0,0 0,0 0,0 0,1 0,-1-1,0 1,0 0,0 0,0 0,0 0,0 0,0 0,0 0,0 0,0 0,0 0,0 0,0 0,0 0,0 0,0 0,0 0,0-1,0 1,0 0,0 0,0 0,0 0,0 0,0 0,0 0,0 0,0 0,0 0,0 0,0 0,0 0,0 0,0 0,0 0,0 1,-1-1,1 0,-1 0,1 1,0-1,-1 1,1-1,0 1,-1-1,1 1,0 0,-1 0,1 0,0-1,-1 1,1 1,0-1,-1 0,1 0,0 0,0 0,0 0,0 0,-1 0,1 1,0-1,0 0,0 0,0 0,0 1,1-1,-1 0,0 0,0 1,0-1,0 0,1 1,-1-1,0 0,1 1,-1-1,0 0,1 1,-1 0,0 0,1 0,-1 0,1-1,-1 1,1 0,-1 0,1 0,-1 0,1 0,-1 0,1-1,-1 1,1 0,-1 0,1-1,-1 1,0-1,1 0,-1 1,0-1,0 1,1-1,-1 0,0 1,0-1,0 0,1 1,-1-1,0 0,0 1,0-1,0 0,0 0,0 0,0 0,0 0,0 0,0-1,0 1,0 0,0-1,0 1,-1-1,1 1,0-1,-1 1,1-1,-1 1,1-1,-1 0,0 1,1-1,-1 0,0 0,1 0,-1 0,0 1,0-1,1 0,-1 0,1 0,-1 0,1 0,0 0,0 0,-1 0,1 0,0 0,0 0,0 0,-1 0,1 0,0-1,0 1,0 0,0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324 333,'2'0,"-4"0,2 1,0-1,0 0,1 1,-1 0,1-1,-1 1,1 0,-1 0,1 0,0 0,-1 0,1 0,0 0,0 0,-1 0,1 0,0 0,0 0,-1 0,1 0,0 0,0-1,-1 1,1-1,-1 1,1-1,-1 1,1-1,-1 0,0 0,0 1,0-1,1 0,-1 0,0 0,0 0,0 0,0 0,0-1,0 1,1-1,-1 1,0-1,0 0,0-1,0 1,0-1,0 1,0-1,0-1,0 1,-1 0,1-1,0 1,-1-1,1 1,-1-1,1 1,-1-1,1 1,-1 0,0-1,0 1,0 0,1 1,-1-1,0 1,1-1,-1 1,1 0,-1-1,1 1,-1 0,1 0,0-1,-1 1,1 0,0 1,0-1,0 0,0 1,0-1,-1 0,1 1,0-1,0 1,0 0,1-1,-1 1,0-1,0 1,1 0,-1-1,1 1,-1 0,1-1,0 1,1-1,-1 1,0 0,1-1,1 1,-1 0,1-1,0 1,1 0,0-1,1 1,-1 0,1-1,0 1,0-1,0 1,0-1,1 1,0-1,-1 0,1 1,0-1,0 1,0-1,-1 1,1-1,0 1,-1-1,1 1,0 0,-1 0,0-1,1 1,-2 0,2-1,-2 1,1 0,0 0,-1-1,1 1,-1 0,0 0,0 0,-1 0,0 0,1 0,-1 0,0 0,-1 0,1 0,0 0,-1 0,0 0,0 0,-1 0,1 0,-1 0,1 0,-1 0,1 0,-1 0,0 0,0 0,-1 0,1 0,-1 0,1 0,-1 0,0 0,0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357 313,'2'0,"-4"0,2 0,0 0,0-1,0 1,0 0,0 0,0 0,1 0,-1 0,0 0,0 0,0 0,0 0,0 0,0 0,0 0,0 1,1-1,0 1,-1 0,1 0,-1 1,1-1,0 1,-1-1,1 1,0 0,-1-1,1 1,-1-1,1 0,-1 1,0-1,1 0,-1 0,0 0,0 0,1-1,-1 0,0 1,0-1,0 0,0 0,0 1,1-1,-1 0,0 0,1 0,-1 0,1 0,3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414 333,'2'0,"-4"0,2 0,0 0,0 0,0 0,0 0,0 0,0 0,0 0,1 0,-1 0,1 0,1 0,-1 0,0 0,0-1,1 1,-1 0,1 0,-1 0,1 0,-1 0,1-1,-1 1,1 0,-1 0,0-1,0 1,0 0,0 0,0 0,-1 0,0 0,1 0,-1 0,0 0,0 0,0-1,0 1,0 0,0-1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577 106,'2'0,"-4"0,2 0,0 0,1 0,-1 0,1 0,1 0,-1 0,0 0,0 0,0 0,0 0,0 0,0 0,0 0,0 0,0 0,0 0,0 0,0 0,-1 0,1 0,-1 0,0 1,1-1,-1 0,0 0,1 0,-1 0,0 0,0 0,0-1,2 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432 322,'2'0,"-4"0,2 0,0 0,-1 0,1 0,0 0,0 0,0 0,0 0,0 0,0 0,0 0,-1 0,1 0,0 0,0 1,0 0,0-1,0 1,0 0,0 1,0-1,0 0,1 0,-1 1,0-1,0 0,0 0,0 0,1 0,-1 0,0 0,0 0,0-1,1 1,-1 0,0-1,0 0,0 1,0-1,1 0,-1 0,0 0,0 0,2-1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453 315,'2'0,"-4"0,2 0,1 0,-1 0,0-1,0 1,0 0,0 0,0 0,0 0,0 0,0 0,0 0,0 0,0 0,0 0,0 0,0 0,0 1,1-1,-1 0,0 1,0 0,0-1,0 1,0 0,0 0,0 1,0-1,0 0,0 0,0 0,0 0,0 0,0 0,0-1,0 1,0 0,0-1,0 1,1-1,-1 1,1 0,-1-1,1 1,0 0,0-1,0 1,0-1,0 0,0 0,1 1,-1-1,0 0,0 0,1-1,-1 1,0 0,0 0,0-1,0 1,0 0,0 0,0-1,0 1,-1 0,1 0,-1-1,0 1,0 0,0-2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472 323,'2'0,"-4"0,2 0,0 0,0 0,0-1,0 1,0 0,0 0,0 0,0 1,-1-1,1 1,0 0,0 0,0 0,0 1,1-1,-1 0,0 1,0-1,0 1,0-1,0 1,0-1,1 0,-1 1,0-1,0 0,1 0,-1 0,0-1,0 1,1-1,-1 1,0-1,0 0,0 0,0 0,0 1,0-1,1 0,-1 0,0-1,1 1,1-1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499 333,'2'0,"-4"0,2 0,0 0,0 0,0 0,1 0,-1 0,0 0,0 0,0 0,0 0,0 0,0-1,0 1,-1 0,1 0,0-1,0 1,0 0,0-1,0 1,0-1,0 1,0-1,1 1,-1-1,1 1,-1-1,1 1,-1-1,1 1,-1 0,1 0,-1 0,1 0,0 0,-1 0,1 0,0 0,-1 0,1 1,0-1,-1 1,1 0,-1 0,0 0,1 0,-1 0,0 1,0-1,0 0,0 0,0 0,0 1,0-1,-1 0,1 0,0-1,0 1,0-1,-1 1,1-1,0 0,0 1,0-1,0 0,0 0,0 0,0 0,0 0,0-1,1 1,-1-1,1 0,-1 0,1-1,-1 1,1 0,0 0,-1-1,1 1,0 0,-1 0,1 0,-1 0,0 0,1 0,-1 1,0 0,0-1,0 1,1 0,-1-1,0 1,0 0,0 0,0 0,0 0,0 0,0 0,0 0,-1 1,1 0,0 0,0 0,-1 0,1 0,0 0,0 0,0 1,0-1,1 0,-1 0,0 0,1 0,0 0,-1 0,1 0,0-1,0 1,-1-1,1 1,0-1,-1 0,1 0,0-1,0 1,2-2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529 295,'2'0,"-4"0,2 0,0 0,0 0,0 0,1 0,-1 0,1 0,-1 0,1 0,-1 0,1 1,0-1,-1 0,1 1,-1-1,0 1,1-1,-1 1,0-1,0 1,1 0,-1 0,0 0,0 0,-1 1,1-1,0 0,0 0,0 0,0 0,0-1,-1 1,1 0,0-1,0 1,1-1,-1 1,0-1,1 0,-1 1,1-1,0 0,0 0,0 0,1 0,-1 0,0 0,0-1,0 1,0 0,1-1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491 294,'2'0,"-3"0,1 0,0 0,0-1,1 1,-1 0,0 0,0 0,1 0,-1 0,0 0,0 0,0-1,0 1,0 0,0 0,1 1,-1-1,0 0,0 1,-1 0,1 0,0 1,-1 0,1 0,-1 1,1-1,0 1,-1 0,1 0,0 1,0-1,0 1,0-1,0-1,0 2,0-1,1 1,-1-1,1 0,0 0,0-1,0 1,0-1,0 1,0-1,0 0,1 0,-1-1,0 0,-1 0,1 1,0-2,0 1,0 0,-1-1,1 1,-1-1,1 0,-1 0,1 1,0-1,-1-1,3 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544 342,'2'0,"-4"0,2 0,-1 0,1 0,0 0,0 0,0 0,0 0,0 0,0 0,0 0,0 0,0 0,0 0,0 0,0 0,0 0,0 0,0 0,1 0,-1 0,1 0,0 0,0 0,1 1,-1-1,0 0,1 0,-1 0,1 0,-1 0,0 0,0 0,0 0,0 0,0 0,-1 0,1-1,-1 1,1 0,-1 0,0 0,1 0,-1 0,0 0,0-1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560 336,'2'0,"-4"0,2 0,0 0,0 0,0 0,0 0,0 1,0-1,-1 0,1 0,0 1,1 0,-1-1,0 1,0 0,0 0,0 0,0 0,0 1,1-1,-1 0,0 0,0 0,0 0,0-1,0 1,0 0,0-1,1 1,-1-1,0 0,0 1,0-1,1 0,-1 0,2-1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583 335,'2'0,"-4"0,2 0,0 0,0 0,0 0,0 0,0 0,0 0,0 0,0 0,0 0,0 1,0 0,0-1,0 1,0-1,1 1,-1 0,0-1,0 1,1 0,-1-1,1 1,-1 0,1-1,0 1,-1-1,1 0,-1 1,1-1,-1 0,1 0,0 0,-1 0,1-1,-1 1,1-1,0 1,0-2,0 1,-1 0,1 0,-1 0,0 0,1 1,-1-1,0 0,0 1,0 0,0-1,0 1,1 0,-1 0,0 0,0-1,0 1,0 0,0 0,0 1,-1-1,1 1,0 0,0 1,0-1,0 1,0 0,0 0,0 1,0-1,0 1,0-1,0 1,0-1,0 0,0 1,-1-1,1 0,0 0,-1-1,0 1,1-1,-1 0,1 0,-1 0,0 0,0-1,0 0,0 0,0 1,0-2,-1 1,1 0,0-1,-1 0,1 0,0 0,0 0,0-1,1 1,0 0,-1-1,1 1,1 0,-1-1,2 0,-1 1,1-1,0 0,0 1,0 0,0 0,0 0,0 0,1 0,-1 0,-1 0,1 0,-1 1,0-1,0 0,2-1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605 307,'2'0,"-4"0,2 0,0 0,0 0,0-1,0 1,0 0,0 0,0 0,1 0,-1 0,0 0,0 0,1 1,-1-1,0 0,1 0,-1 1,0-1,0 0,0 1,0-1,0 1,0 0,0-1,0 1,0 0,0-1,0 1,-1 0,1-1,0 1,0-1,0 1,0-1,0 0,0 1,0-1,0 0,0 1,1-1,-1 0,1 1,0-1,0 0,1 1,-1-1,0 0,0 0,-1 0,1 0,0 0,1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201 452,'2'0,"-4"0,2 0,1 0,-1 0,0 0,0-1,0 1,0 0,0 0,0 0,0 0,0-1,-1 1,1 0,0-1,0 1,0 0,0 0,0-1,0 1,0 0,0 0,1-1,-1 1,0 0,0 0,0-1,0 1,0 0,1 0,-1 0,0-1,1 1,-1 0,0 0,0 0,1 0,-1 0,0 0,1 0,-1 0,0 0,1 0,-1 0,0 1,1-1,-1 0,0 0,0 1,1-1,-1 1,0 0,0-1,0 1,0 0,-1 0,1 0,0-1,0 1,0 0,-1-1,1 0,0 1,0-1,0 0,0 1,0-1,-1 0,1 0,0 0,0 1,0-1,0 0,0 0,0 0,0 0,0 0,1-1,-1 1,0-1,1 1,0-1,-1 1,1-1,-1 0,1 1,-1-1,1 0,-1 1,0-1,0 1,1 0,-1-1,0 1,0 0,0-1,0 1,1 0,-1 0,0 0,0 0,0-1,0 1,0 0,0 0,0 0,0 0,0 0,0 0,0 0,0 0,0 0,0 0,0 0,0 1,0-1,0 0,-1 1,2 0,-1-1,0 1,0 0,0-1,0 1,1-1,-1 0,0 1,1-1,-1 1,0-1,1 0,-1 0,1 1,-1-1,1 0,-1 0,0 0,3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627 109,'2'0,"-4"0,2 0,0 0,-1 0,1 0,0 0,0 0,0-1,0 1,-1 0,1 0,0-1,0 1,0 0,0 0,0-1,-1 1,1 0,0-1,0 1,0 0,1-1,-1 1,0 0,0-1,0 1,0 0,0 0,0 0,1-1,-1 1,0 0,0 0,1 0,-1 0,1 0,0 1,-1-1,1 0,-1 1,0-1,1 1,-1 0,1 0,-1 0,0 0,0 0,0 0,0 0,0 0,0 1,0-1,-1 0,1 0,0-1,-1 1,1 0,0-1,-1 1,1-1,0 0,0 1,0-1,0 0,0 0,-1 0,1 1,0-1,0 0,0 0,0 0,0 0,0 0,0-1,1 1,-1-1,1 1,0-1,-1 0,1 0,0 0,0 0,0 0,0 0,0 0,0 0,0 0,-1 0,1 1,0-1,-1 0,1 1,-1-1,0 1,1 0,-1-1,0 1,0 0,1-1,-1 1,0 0,0 0,0 0,0 0,0 0,0 0,0 0,0 0,0 0,0 0,0 0,0 0,0 0,-1 1,1-1,0 1,-1 0,1 0,-1 0,1 0,0 0,-1 0,1 0,0 0,0 0,0 0,-1 0,1 0,0 0,0 0,1 0,-1-1,0 1,0-1,0 1,1-1,-1 1,0-1,1 1,-1-1,1 0,-1 0,2 1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623 295,'2'0,"-4"0,2 0,0 0,0 0,0 0,0 0,0 0,0-1,0 2,1-1,-1 1,1 0,0 0,0 1,0 0,0 1,0 0,1 1,-1 0,1 0,-1 1,0 0,0 0,0 0,-1-1,0 1,0-1,-1-1,0 2,0-2,0 0,-1 0,1 0,-1-1,0-1,0 1,0-1,-1 0,1 0,0-1,0 0,0 0,0 0,0-1,-2-1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593 262,'2'0,"-4"0,2 0,1 0,-1 0,0 0,0 0,0 0,0 0,0 1,0-1,1 0,-1 0,0 0,0 0,0 0,0 0,0 0,0 0,0 0,0 0,0 0,0 0,0 0,0 0,0 0,-1 1,1-1,-1 0,-1 0,1 1,-1-1,0 0,0 1,-1-1,0 1,1-1,-1 0,1 1,0-1,0 0,1 0,-1 1,1-1,-1 0,1 0,0 0,1 0,-1 1,1-1,-1 0,1 0,0 0,0 0,-1 0,1 0,0 0,0 0,0 0,0 0,0 0,0 0,0 0,-1 0,1 0,0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680 325,'2'0,"-4"0,2 0,0 0,0 0,1 0,-1 0,0 0,0 0,0-1,1 1,-1 0,0 0,0-1,0 1,0 0,0 0,1-1,-1 1,-1 0,1-1,0 1,0 0,0-1,-1 1,1 0,-1-1,1 1,-1 0,1 0,0 0,-1 0,1 0,-1 0,0 0,1 0,-1 0,1 0,0 1,-1-1,1 0,-1 1,1 0,-1-1,1 1,0-1,-1 1,1 0,0-1,0 1,0 0,0-1,-1 1,1 0,0-1,0 1,0 0,1-1,-1 1,0-1,0 1,0-1,0 0,0 1,0-1,1 0,-1 0,0 0,0 1,1-1,-1 0,0 0,0 0,1 0,-1 0,1 0,-1 0,1-1,-1 1,1-1,0 1,0-1,0 0,0 0,0 0,0 0,0 0,-1 0,1-1,0 1,0-1,0 0,0 0,0 0,0 0,-1 0,1 0,0 0,-1 0,0 0,1 0,-1 0,0 0,0 0,0 1,0 0,1-1,-1 1,0 0,0 0,0 1,0-1,0 1,0-1,0 1,0 0,0 0,0 0,0-1,0 1,0 0,0 1,0 0,0 0,0 0,-1 1,1 0,0 0,0 0,0 1,-1-1,1 1,0-1,0 1,-1-1,1 1,0-1,0 1,0-1,-1 0,1 0,0-1,0 1,0-1,0 0,0 0,1 0,-1 0,0-1,0 1,1-1,0 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706 328,'2'0,"-4"0,2 0,0-1,0 1,-1 0,1 0,0 0,0-1,0 1,-1 0,1-1,0 1,0-1,0 1,0-1,0 1,1 0,-1-1,0 1,0 0,1-1,-1 1,0 0,0 0,1-1,-1 1,1 0,-1 0,1 0,-1 0,1 1,-1-1,1 0,-1 1,1-1,-1 1,0 0,0-1,1 1,-1 0,-1 1,1-1,0 0,0 0,-1 0,1 0,0 0,0-1,-1 1,1-1,0 1,0-1,0 0,0 0,0 0,0 0,0 0,0 0,0 0,0 0,0-1,0 0,1 1,-1-2,1 1,0 0,-1 0,1 0,0-1,-1 1,1 0,0 0,0-1,0 1,-1 0,1 0,0 0,-1 1,0-1,1 1,-1-1,0 1,0 0,0 0,0 0,1 0,-1 0,0 0,0 0,0 0,0 1,0-1,0 1,0 0,0 1,0-1,0 0,0 1,0-1,0 0,0 1,0-1,0 0,1 0,-1 1,1-1,-1-1,1 1,0 0,0 0,0-1,0 1,0-1,0 1,0-1,1 0,-1 0,3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774 328,'2'0,"-4"0,3 0,-1-1,0 1,0 0,1-1,-1 1,0-1,0 1,0 0,1-1,-1 1,0-1,0 1,-1 0,1 0,0-1,-1 1,1 0,-1 0,1-1,-1 1,0 0,0 0,0 0,0 1,0-1,0 1,0-1,0 1,0-1,0 1,0 0,1 0,-1-1,1 1,-1 0,1-1,0 1,0 0,-1-1,1 1,0 0,0-1,1 1,-1 0,0-1,0 1,0-1,1 0,-1 1,0-1,0 0,1 0,-1 0,0 0,1 1,-1-2,1 1,-1 0,1 0,0-1,0 1,1-1,-1 0,0 0,0 0,0 0,0-1,0 1,0-1,0 0,0 0,0 0,0 1,0-1,0-1,0 1,-1 0,1 0,-1 0,0 0,1 1,-1-1,0 1,0-1,0 1,0 0,0 0,0 0,1 0,-1 1,0-1,0 1,0 0,0 0,0-1,0 1,0 0,0 0,0 1,0-1,0 1,0 0,0 1,0 0,0 0,0 0,0 1,0-1,0 1,-1-1,1 1,0 0,0-1,-1 1,1 0,0 0,0-1,0 0,0 1,0-1,0-1,0 1,0-1,0 0,0 0,0-1,0 1,0-1,0 0,1 1,-1-1,2-1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797 327,'0'-1,"0"1,0-1,0 0,1 0,-1 0,0 1,0-1,0 0,0 1,0 0,0-1,0 1,0 0,0 0,0 0,0 0,1-1,-1 1,0 0,0 0,0 0,-1 1,1-1,0 1,0 1,1-1,-1 0,0 1,0-1,0 1,0-1,0 0,0 1,1-1,-1 0,0 0,0 0,1 0,-1-1,0 1,0-1,1 1,-1-1,1 0,-1 0,1 0,0 0,-1-1,1 1,0-1,0 0,0 0,0 0,-1 0,1-1,0 1,-1 0,1 0,-1 0,1 0,-1 0,0 1,0-1,1 1,-1 0,0 0,0-1,0 1,0 0,0 0,0 1,0-1,0 1,0 0,-1 1,1 0,0 0,0 0,-1 1,1-1,0 1,-1 0,1 0,0-1,-1 1,1 0,0 0,-1 0,0-1,1 1,-1-1,0 0,0 0,0 0,1-1,-1 0,0-1,0 1,0-1,-1 0,1 0,0-1,0 1,-1-1,1 0,0 0,0 0,0 0,0-1,1 1,-1-1,1 1,0-1,1 1,0-1,0 0,1 1,0-1,2 0,0 1,0 0,1-1,0 2,0-1,1 0,-1 1,2 0,-1-1,0 1,0 0,-1 0,0 0,0 0,-1 0,0 0,-1 0,0 0,-1 1,1-1,2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889 100,'-1'0,"1"0,0 0,0 0,0 0,0 0,0 0,0 0,0 0,0 0,0 0,0 0,0 0,0 0,0 0,0 0,0 0,0 0,0 0,0 0,0-1,0 1,0 0,0 0,0-1,1 1,-1 0,0-1,0 1,0 0,1-1,-1 1,0 0,0 0,0-1,1 1,-1 0,0 0,0 0,1 0,-1 0,1 1,0-1,-1 0,1 1,0 0,0-1,0 1,0 0,0-1,-1 1,1-1,0 1,0-1,-1 0,1 1,-1-1,1 0,-1 0,1 1,-1-1,1 0,-1 0,0 0,1 0,-1 0,0 0,1 0,-1-1,0 1,0 0,1 0,-1 0,0-1,0 1,1 0,-1 0,0 0,0-1,0 1,0 0,0 0,0 0,0 0,0 0,0 0,0 0,0 1,-1-1,0 1,1 0,-1 0,0 0,0 0,0 0,-1 0,1 0,0 0,-1 0,1 0,0 0,-1 0,1 0,0 0,0 0,0-1,0 1,1-1,-1 1,1-1,-1 0,1 0,0 0,-1 1,1-1,0 0,0 0,0 0,0 0,0 0,0 0,0 0,0 0,0 1,0-1,1 0,-1 1,0-1,1 1,-1-1,1 1,-1-1,1 1,0-1,-1 1,1 0,0-1,-1 0,1 1,-1-1,1 1,0-1,0 1,0-1,0 0,0 0,0 0,0 0,1 0,-1 0,1 0,-1 0,1-1,-1 1,1 0,-1-1,0 1,0-1,-1 1,1 0,-1-1,1 1,-1-2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914 114,'2'0,"-4"0,2 0,0 0,0 0,0 0,0 0,1 0,-1 0,0 0,0 0,0 0,-1 0,0 0,0 0,-1 0,0 0,1 0,-1 0,0 0,0 1,0-1,0 0,0 0,1 0,-1 0,1 0,0 0,0 0,0 0,0 0,1 0,-1 0,1 0,0 0,0 0,-1 0,1 0,0 0,0 0,0 0,0 0,3-1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932 124,'2'0,"-4"0,2 0,0 0,0 0,-1 0,1 0,0 0,0 0,0 0,1 0,-1 0,1 0,0 0,1 0,-1 0,0 0,0 0,0 0,1 0,-2 0,1 0,0 0,0 0,-1 0,1 0,-1-1,0 1,1 0,-1 0,0 0,0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935 119,'-1'0,"1"0,0 0,0 0,0 0,0 0,0 0,1 0,0 0,0 0,0 0,1 0,-1 0,0 0,1 0,-1 0,0 0,0 0,0-1,0 1,0 0,0 0,2-1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669 98,'2'0,"-4"0,2 0,0 0,0-1,0 1,0 0,0 0,0 0,0 0,0 0,0 0,0 0,0 0,0 0,0 0,-1 1,1-1,-1 1,0 0,0 1,0-1,1 0,-1 1,0-1,0 1,0-1,0 1,0-1,0 1,1-1,-1 0,1 1,-1-1,1 1,0-1,0 0,0 0,0 1,0-1,1 0,-1 0,1 0,-1 0,1-1,-1 1,0 0,1-1,-1 1,1-1,-1 0,1 1,-1-1,1 0,0 0,1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977 112,'2'0,"-4"0,2 0,0 0,0 0,0 0,-1 0,1 0,-1 1,1-1,-1 0,1 0,-1 0,1 0,-1 0,1-1,0 1,-1 0,1 0,-1-1,1 1,-1-1,1 1,0-1,0 1,0-1,-1 0,1 1,0-1,1 1,-1-1,0 1,0-1,0 1,1 0,-1 0,1-1,-1 1,1 0,-1 0,1 0,0 0,-1 1,1-1,0 0,-1 1,1 0,-1 0,1 0,-1 0,0 0,1 0,-1 0,-1 0,1 0,0 1,-1-1,1 0,-1 0,1 1,-1-1,0 0,0 0,0 0,0 0,0-1,0 1,0 0,0-1,1 0,-1 1,1-1,0 0,-1 0,1 1,0-1,0 0,-1 0,1 0,0 0,0 0,0 0,0 0,0 0,0 0,0 0,0 0,0 0,0 0,0 0,0 0,0 0,0 0,0 0,0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889 174,'2'0,"-4"0,2 0,0 0,0 0,0 0,0 0,0 0,0 0,0-1,0 1,0 0,1-1,-1 1,1 0,-1-1,1 1,-1-1,0 1,1 0,-1 0,1 0,-1-1,1 1,0 0,-1 1,1-1,0 0,-1 0,1 0,0 0,-1 1,1-1,0 0,-1 1,1-1,0 0,-1 1,1-1,0 0,-1 0,1 0,-1 1,1-1,-1 0,0 0,1 0,-1 0,0 0,0 0,1 0,-1 0,0 0,0 0,0 0,1 0,-1 0,0 0,0 0,0 0,0 0,0 0,0 0,0 0,0 1,0-1,0 1,0-1,-1 1,1 0,-1 0,1 1,-1-1,0 1,0-1,0 1,-1-1,1 1,0-1,0 1,0-1,0 0,0 0,0 0,1 0,-1-1,0 1,1-1,0 1,-1-1,1 0,0 0,0 0,0 1,0-1,-1 0,1 0,0 0,0 0,0 0,0 0,0 0,0 0,0 0,0 0,1 0,-1 0,0 1,1-1,-1 0,1 0,-1 1,1-1,-1 0,1 1,0-1,0 0,0 1,0-1,0 1,-1-1,1 1,0-1,0 0,0 1,0-1,0 0,0 0,1 0,-1 0,0 0,0 0,0 0,0 0,0 0,-1-1,1 1,0 0,-1-1,1 1,-1-1,0-1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915 191,'2'0,"-4"0,2 0,-1 0,0 0,0 0,0 0,0 0,0 0,-1 0,1 0,-1 0,1 0,-1-1,1 1,0 0,-2 0,3 0,-1 0,0 0,1 0,0 0,-1 0,1 0,0 0,0 0,-1 0,1 0,0 0,0 0,2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936 197,'2'0,"-4"0,2 0,0 0,1 0,-1 0,0 0,1 0,0 0,-1 0,1 0,0 0,0 0,0 0,1 0,-1 0,0 0,0 0,0 0,-1 0,1 0,-1 0,1 0,-1-1,0 1,0 0,0 0,0 0,0 0,0 0,-2-2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937 191,'2'0,"-4"0,2 0,0 0,0 0,0 0,0 0,0 0,1 0,-1 0,1 0,1 0,-1 0,0 0,0 0,0 0,0 0,-1 0,1 0,0 0,0 0,-1-1,1 1,0 0,1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972 191,'2'0,"-4"0,2 0,0 0,0 0,0 0,0 0,0 0,0 0,0 0,0-1,-1 1,1 0,0 0,0-1,0 1,-1 0,1 0,0-1,0 1,0 0,0-1,0 1,0 0,0-1,1 1,-1 0,0-1,1 1,-1 0,1-1,-1 1,1 0,-1 0,1 0,-1 0,1 0,-1 0,1 1,-1-1,1 0,-1 1,0-1,1 1,-1 0,0 0,0 0,0-1,0 1,0 0,-1 0,1 0,-1 0,1 0,-1 0,1-1,0 1,-1-1,1 1,0-1,0 0,-1 1,1-1,0 0,0 0,0 0,0 0,0 0,0 0,0-1,1 1,-1-1,1 0,0 0,-1 0,1 0,0 0,0 0,0 0,-1 0,1 0,0 0,0 0,-1 0,1 1,0-1,-1 1,0-1,1 1,-1 0,0-1,0 1,0 0,1 0,-1 0,0 0,0 0,0 0,0 0,0 0,0 0,0 0,0 0,-1 1,1 0,0 0,-1 0,1 0,0 0,0 1,-1-1,1-1,0 1,0 0,0 0,0 0,0 0,0-1,1 1,-1 0,1-1,0 1,0-1,0 1,0-1,1 1,-1-1,1 0,0 0,-1-1,1 1,3-2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1002 162,'2'0,"-4"0,2 0,0 0,-1 0,1 0,0 0,0 0,0 0,0 0,0 0,0-1,0 1,0 0,0 0,0 0,1 0,-1 0,0 0,0 0,1 0,0 0,-1 0,0 1,1-1,-1 0,1 0,-1 1,0-1,1 1,-1-1,0 1,0-1,0 1,0 0,0-1,0 1,0 0,-1-1,1 1,0 0,0-1,-1 1,1-1,0 1,0-1,0 0,0 0,0 1,0-1,1 0,-1 0,1 1,0-1,-1 0,1 0,0 1,0-1,0 0,0 0,-1 0,1 0,1 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1005 197,'2'0,"-3"0,1 0,0 0,1 0,0 0,0 0,0 0,1 1,-1-1,0 0,1 0,0 0,-1 0,1 0,-1 0,0 0,1 0,-1 0,0 0,-1 0,1 0,0 0,-1 0,0 0,1-1,-1 1,0-1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1025 189,'2'0,"-4"0,2 0,0 0,0 0,0 0,0 0,0 1,0-1,0 1,-1-1,1 1,0 0,0 0,-1 0,1 0,0 0,0 0,0 0,0-1,0 1,0 0,0-1,0 1,0 0,0-1,0 1,0-1,2 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1045 189,'2'0,"-4"0,2 0,0 0,0 0,0 0,0 0,0 0,0 0,0 0,0 0,0 1,0-1,0 1,0-1,0 1,0 0,0 0,0-1,1 1,-1 0,0 0,0-1,0 1,1 0,-1-1,1 1,-1-1,1 0,-1 1,1-1,-1 0,1 0,0 0,-1-1,1 1,0 0,-1-1,1 1,0-2,0 2,-1-1,1 1,-1-1,0 1,1-1,-1 1,0 0,0 0,0-1,1 1,-1 0,0 0,0 0,0 0,0 0,0 0,0 1,0-1,0 1,-1 0,1 1,0-1,0 1,0 0,0 1,-1-1,1 1,0 0,0 0,-1-1,1 1,0 0,-1 0,1-1,-1 1,1-1,-1 0,0 0,1-1,-1 0,0 0,1-1,-1 1,1-1,-1 0,0 0,0-1,1 1,-1-1,0 0,0 0,0-1,1 1,-1-1,0 0,1 0,0 1,0-1,0 1,1-1,1 0,-1 1,1-1,0 1,0-1,0 1,0 0,1 0,-1 0,0 0,0 1,-1-1,0 0,1 1,-1-1,3-1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678 102,'0'-1,"0"1,0 0,0 0,0 0,0 0,0-1,0 1,0 0,0 0,0 0,0 0,0 0,0 0,0 0,0 0,0 0,0 0,0 0,0 0,0 0,0 0,0 0,0 0,0 0,0 0,0 1,0-1,0 1,0 1,0-1,0 0,0 0,0 0,-1 0,1 1,0-1,0 0,0 1,0-1,0 0,-1 0,1 0,0 1,0-1,0-1,0 1,0 0,0 0,0-1,0 1,0-1,0 1,0-1,0 0,0 0,1 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1080 165,'2'0,"-4"0,2 0,0 0,0 0,0 0,0 0,0-1,1 1,-1 0,0 0,0 0,0 0,1 1,-1-1,0 0,1 0,-1 0,1 1,-1-1,0 1,1-1,-1 1,0-1,0 1,0 0,0-1,0 1,0 0,0 0,-1 0,1 0,0 0,-1 0,1-1,0 1,0-1,0 1,-1-1,1 0,0 1,0-1,1 0,-1 1,0-1,1 0,0 1,0-1,0 0,0 0,0 1,1-1,-1 0,0 0,-1 0,1 0,1-1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1094 162,'2'0,"-4"0,2 0,0 0,0 0,0 0,1 1,0-1,0 0,1 0,-1 0,2 0,-1 1,1-1,-1 0,1 0,0 1,0-1,0 0,-1 0,1 0,0 1,-1-2,1 1,-1 0,-1 0,1 0,0 0,-1 0,0 0,0 0,0 0,-1 0,0 0,1 0,-1 0,0 0,0 0,0 0,0 0,-1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1089 158,'2'0,"-4"0,2 0,0 0,0 0,0 0,0 0,0 0,1-1,0 1,0 0,1 0,-1 0,2 0,-1 0,1 0,0 0,0 0,0 0,0 0,0 0,-1 0,0 0,0 0,0 0,-1 0,0 0,0 0,-1 0,1 0,-1 0,1 0,-1 0,0 0,0 0,0 0,0-1,1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1129 149,'2'0,"-4"0,3 0,-1 0,1 1,0 0,-1-1,1 1,0 0,1 0,-1-1,0 1,0 0,0-1,0 1,-1-1,1 1,0-1,-1 0,1 1,-1-1,1 0,-1 1,0-1,0 0,1 1,-1-1,-1 0,1 1,0-1,0 1,-1 0,1-1,-1 1,0 0,0 0,0-1,0 1,-1 0,1 0,0-1,0 1,0-1,0 1,0-1,0 1,0-1,1 0,-1 1,1-1,0 0,-1 0,1 0,0 0,0 0,0 0,-1 0,1 0,0 0,0 1,0-1,0 0,0 0,0 0,0 0,0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1181 159,'2'0,"-4"0,2 0,0 0,0 0,-1 0,1 0,0 0,-1 0,1 0,0 0,0 0,-1-1,1 1,0 0,-1 0,1 0,0 0,0-1,0 1,0 0,0-1,0 1,0 0,0-1,0 1,0 0,0-1,1 1,-1 0,0-1,1 1,-1 0,0 0,1 0,-1 0,1 0,0 0,-1 0,1 1,-1-1,1 1,-1-1,1 1,-1 0,0 0,0 0,0 0,0 1,0-1,0 0,-1 0,1 0,0 0,-1 0,1 0,0-1,-1 1,1-1,0 1,-1-1,1 0,0 0,0 0,0 1,0-1,0 0,0 0,0 0,0 0,0-1,0 1,1-1,-1 0,1 0,-1 0,1 0,0-1,0 1,-1 0,1 0,0 0,-1 0,1 0,-1 1,1-1,-1 1,0-1,1 1,-1 0,0 0,0 0,0-1,0 1,0 0,0 0,0 0,0 0,0 0,0 1,0-1,0 1,-1 0,1 0,-1 0,1 0,0 0,0 0,-1 0,1 0,0 1,0-1,0 0,0-1,1 1,-1 0,1 0,-1-1,1 1,0-1,0 1,0-1,1 0,-1 1,0-1,0-1,3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1197 134,'2'0,"-4"0,2 0,0 0,0 0,0 0,0-1,0 1,1 0,-1 0,0 0,0 0,1 0,-1 0,1 1,-1-1,1 0,-1 1,1-1,-1 1,0-1,0 1,0 0,0-1,0 1,0 0,0 0,0 0,0 0,-1-1,1 1,0 0,0-1,0 0,0 1,0-1,0 0,0 0,0 1,0-1,1 0,0 1,0-1,0 0,0 0,0 1,0-1,0 0,0 0,-1 0,1 0,1 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1206 170,'2'0,"-4"0,2 0,0 0,0 0,0 0,0 0,0 0,0 0,0 0,0 0,0 0,1 0,0 0,0 0,1 0,0 0,-1 0,1 0,0 0,-1 0,1 0,-1 0,0 0,0 0,0 0,-1 0,1 0,-1 0,0 0,1 0,-1-1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1220 163,'2'0,"-4"0,2 0,-1 0,1 0,0 1,0-1,0 1,0 0,0-1,0 1,0 0,0 0,0 1,0-1,-1 0,1 0,0 0,0 0,0 0,1-1,-1 1,0 0,0-1,1 1,0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1241 162,'2'0,"-4"-1,2 1,0 0,0 0,0 0,0 0,0 0,0 0,0 0,0 1,0-1,0 1,0-1,0 1,0 0,-1 0,1 0,0-1,1 1,-1 0,0 0,0 0,0 0,1-1,-1 1,1-1,-1 1,1-1,-1 0,1 1,-1-1,1 0,-1 0,1 0,-1 0,1 0,0-1,-1 1,1-1,-1 1,1-1,0 1,-1-1,0 0,1 0,-1 1,0-1,0 1,0 0,1-1,-1 1,0 0,0-1,0 1,-1 0,1 0,0 0,0 0,0 1,-1-1,1 1,0 0,-1 0,1 1,0-1,0 1,-1 0,2 1,-1-1,0 1,0-1,1 0,-1 1,0-1,0-1,0 1,0 0,0-1,0 0,0 1,0-1,-1 0,1 0,0 0,-1-1,1 1,-1-1,1 0,-1 1,1-1,-1 0,0-1,0 1,-1 0,1-1,0 0,0 1,0-1,0-1,0 1,1 0,-1 0,1 0,0 0,1 0,-1 0,1 0,1-1,-1 1,2 0,-1 0,1 0,-1 0,1 0,-1 0,0 0,-1 1,1-1,-1 0,0 1,3-3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1269 137,'2'0,"-4"0,2 0,0 0,0 0,0 0,0 0,0 0,0 0,0 0,0 0,0 0,0 0,0 0,0 0,0 0,1 0,-1 1,1-1,-1 1,0-1,1 1,-1-1,0 1,0 0,-1 0,1 0,0 0,0 0,-1 0,1 0,0 0,-1-1,1 1,0-1,0 0,0 0,0 1,0-1,0 0,0 0,1 1,0-1,0 0,0 1,0-1,0 0,0 0,0 0,0 0,0 1,2-1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686 113,'2'0,"-4"0,1 0,0 0,0 0,0 0,0 0,0 0,0 0,0 0,0 0,0 0,0 0,1 0,-1 0,1 0,-1 0,1 0,-1 0,1 0,0 0,0 0,-1 0,1 0,0 0,0 0,0 0,0 0,0-1,0 1,0 0,1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1280 176,'2'0,"-4"0,2 0,0 0,0 0,0 0,0 0,0 0,0 0,1 0,-1 0,1 1,0-1,0 0,0 0,0 0,0 0,1 0,-1 0,0 0,0 0,-1 0,1 0,-1 0,1 0,-1-1,1 1,-1 0,0 0,0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1280 169,'2'0,"-4"0,2 0,0 0,0 0,0 0,0 0,0 0,1 0,-1 0,1 0,1 0,-1-1,0 1,0 0,0 0,1 0,-1 0,0 0,0 0,0 0,-1 0,1 0,0 0,0 0,1-1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1321 164,'2'0,"-4"0,2 1,0-1,-1 0,1 0,0 0,-1 0,0 1,1-1,-1 0,1 0,-1 0,1 0,-1-1,1 1,-1 0,1 0,0 0,-1-1,1 1,0-1,0 1,0 0,0-1,0 1,0-1,0 1,1-1,-1 1,0-1,1 1,-1 0,1 0,-1-1,1 1,0 0,-1 0,1 0,0 0,-1 0,1 1,0-1,-1 0,1 1,-1-1,1 1,-1-1,0 1,0 0,0 0,0 0,0 0,0 0,-1 0,0 0,1 1,-1-1,0 0,0 0,0 0,0 0,0 1,0-1,0 0,0-1,0 1,0 0,1-1,-1 1,1-1,0 1,-1-1,1 0,0 0,0 0,-1 1,1-1,0 0,0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1317 232,'2'0,"-4"0,2 0,-1 0,0-1,0 1,-1 0,0 0,0-1,-1 1,0 0,-1 0,-1 0,0 0,1 0,-1-1,0 1,0 0,0 0,0 0,0 0,0 0,0 0,1-1,0 1,0 0,0-1,1 1,0 0,1-1,-1 1,0 0,1-1,-1 1,2 0,-1-1,0 1,1 0,0 0,0-1,0 1,0 0,0 0,0 0,1-1,-1 1,1 0,-1 0,1 0,0 0,-1 0,1 0,0 0,-1-1,1 1,0 0,-1 0,1 0,-1 0,1 0,-1 0,1 0,0 0,-1 0,1-1,0 1,-1 0,1 0,0 0,0 0,-1 0,1-1,0 1,0 0,0 0,-1 0,1-1,0 1,0 0,0-1,0 1,0 0,-1-1,1 1,0 0,0-1,0 1,0-1,0 1,-1-1,1 1,0-1,0 1,0-1,0 1,0-1,0 1,0 0,0-1,0 1,0 0,-1 0,1-1,0 1,0 0,0-1,0 1,0 0,0 0,0 0,0 0,0-1,0 1,0 0,-1 0,1 0,0-1,0 1,0 0,0 0,0 0,0 0,0 0,-1 0,1 0,0 0,0 0,0 0,0 0,-1 0,1 0,-1 0,1 0,-1 0,1 0,-1 0,0-1,0 1,0 0,0 0,0 0,0 0,0 0,0 0,0 0,0 0,-1 0,1 0,0 0,0 0,0-1,0 1,0 0,0 0,1 0,-1 0,0 0,1 0,-1 0,1-1,-1 1,1 0,0 0,-1 0,1 0,0 0,0 0,0 0,-1 0,1 0,0 0,0 0,0 0,0 0,0 0,0-1,0 1,0 0,-1 0,1 0,0 0,0 0,0 0,0 0,0-1,0 1,0 0,0-1,0 1,0-1,1 1,-1-1,0 0,0 0,0 0,1-1,-1 1,0 0,0-1,1 1,-1-1,1 0,-1 0,1-1,-1 1,1 0,-1-1,1 1,0 0,0 0,-1 0,1 0,0 0,-1 0,1 1,-1-1,1 0,0 0,-1 0,1 1,0-1,-1 1,0-1,1 1,-1-1,1 1,-1 0,0-1,0 1,0 0,0 0,0 0,1 0,-1 1,0-1,0 0,0 1,0-1,0 1,0-1,0 1,0-1,0 1,0 0,0-1,0 1,0 0,0-1,0 1,0 0,0 0,0-1,0 1,0 0,0 0,-1-1,1 1,0 0,0 0,0 0,0-1,0 1,0 0,0-1,0 1,1 0,-1-1,0 1,0 0,0 0,0-1,1 1,-1 0,1-1,-1 1,1 0,0 0,0-1,-1 1,1 0,1-1,-1 1,0 0,1 0,-1 0,1-1,0 1,-1 0,1 0,1 0,-1 0,0-1,1 1,-1 0,0 0,1 0,-1 0,1-1,0 1,-1 0,1 0,0 0,-1 0,1 0,0-1,0 1,0 0,-1 0,1 0,0 0,0 0,-1 0,1 0,-1 0,1-1,-1 1,0 0,0 0,0 0,0 0,1 0,-1 0,0 0,0 0,0 0,0 0,1 0,-1 0,0 0,0 0,0 0,0 0,0 0,0 0,0 0,0 0,0 1,0-1,0 0,0 0,0 0,0 0,-1 0,1 0,-1 0,1 0,0 0,-1 0,1 0,-1 0,0 0,1 0,-1 0,0 0,0 0,0 0,0 0,0 0,0 0,-1 0,1 0,-1 0,1 0,-1 1,0-1,1 0,-1 0,0 0,1 0,-1 0,0 0,0 0,1 0,-1 0,0 0,0 0,0 0,1 1,-1-1,0 0,0 0,1 1,-1-1,0 0,0 0,0 1,0-1,1 0,-1 0,0 1,0-1,0 0,0 0,0 1,0-1,0 0,1 1,-1-1,0 1,0-1,0 1,0 0,1 0,-1 0,0 1,0-1,0 1,0 0,0 1,0-1,0 1,-1-1,1 1,0-1,0 1,-1-1,1 1,0 0,-1-1,1 1,-1-1,1 1,0-1,-1 1,1-1,-1 1,1-1,-1 1,1-1,0 1,-1-1,1 0,0 0,0 0,-1-1,1 1,0 0,0-1,0 0,-1 1,1-1,0 0,0 1,0-1,0 0,0 0,0 0,0 0,0 0,0 0,0 0,0-1,0 1,-1 0,1-1,0 2,0-2,0 1,0 0,0-1,-1 1,1 0,0 0,0 0,0 1,0-2,-1 1,1 0,0 0,0 0,0-1,0 1,0 0,0-1,0 1,0-1,0 1,0 0,0-1,0 1,0-1,0 0,1 1,-2-1,1 0,0 0,0 1,0-1,0 0,0 0,0 1,0-1,0 0,0 0,0 0,0 0,0 0,0 0,0 1,0-1,0 0,0 0,0 0,0 0,0 0,0 0,0 0,0 0,0 0,0 0,0 0,0 0,0 0,0 1,-1-1,1 0,-2 0,0-1,0 1,-1 0,0 0,0-1,-1 1,0 0,0 0,1-1,0 1,0 0,1 0,-5-1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1174 267,'2'0,"-4"0,2 0,0 0,0 0,0 0,0 0,0 0,0 1,0-1,0 0,0 0,0 1,0-1,0 0,0 1,0-1,0 0,0 1,0-1,1 1,-1-1,0 1,1-1,-1 1,0-1,0 0,1 0,-1 1,0-1,1 0,-1 0,0 0,1 1,-1-1,0 0,0 0,1 0,-1 0,0-1,1 1,-1 0,0 0,0 0,1-1,-1 1,0 0,1-1,-1 1,0-1,0 1,0 0,0-1,1 1,-1 0,0 0,0 0,0-1,0 1,0 0,0 0,0 0,0 0,0 0,0 0,0 0,0 0,0 0,1 1,-1-1,0 2,0-1,1 0,-1 1,0-1,0 1,0 0,0 1,-1-1,1-1,0 1,0 0,-1-1,1 1,0-1,-1 1,1-1,-1 0,1 0,-1 0,1 0,0-1,-1 1,1-1,-1 0,1 0,-1 0,1 0,-1 0,0 0,1 0,0-1,-1 1,1-1,0 0,0 1,0-1,1 0,-1 0,1 0,0 0,0 0,0 0,0 0,0 1,0-1,0 0,0 1,0-1,0 1,0 0,0-1,-1 1,1 0,-1 0,3-1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1200 288,'2'0,"-4"0,2 0,0 0,0 0,1 0,-1 0,0 0,0 0,1 0,-1 0,1 0,-1 0,1 0,-1 0,1 0,0 0,-1 0,1 0,-1 0,1 0,-1 0,1 0,-1 0,1 0,-1 0,0 0,0 0,1 0,-1 0,0 0,0 0,0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1202 282,'2'0,"-4"0,2 0,0 0,0 0,0 0,0 0,0 0,0 0,0 0,0-1,1 1,-1 0,1 0,0 0,-1 0,1 0,0 0,-1 0,1 0,0-1,-1 1,1 0,0 0,-1 0,1 0,-1 0,0 0,2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1225 283,'2'0,"-4"0,2 0,0 0,0 0,0 0,0 0,0 0,0 0,-1 0,1 0,0 0,0 0,0 0,1 0,-1 0,1-1,0 1,0 0,0 0,0 0,0 0,1-1,-1 1,-1 0,1 0,0 0,0 0,0-1,-1 1,1 0,-1 0,0 0,1 0,-1 0,0 0,0 0,0-1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1233 274,'2'0,"-4"0,2 0,-1 0,1 0,0 1,0-1,0 1,-1-1,1 1,0 0,0 0,0 0,0 0,0 0,0 0,0 0,-1 0,1 0,0 0,0-1,0 1,0 0,0-1,0 1,0-1,0 1,0-1,0 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1239 296,'2'0,"-5"1,3-1,-1 0,0 0,0 0,-1 0,1 0,0 0,-1 0,1 0,0 0,0 0,0 0,0 0,0 0,1 0,0 0,-1 0,1 0,0 0,0 0,-1 0,1 0,0 0,0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694 99,'2'0,"-4"0,2 0,0 0,0 0,0 0,0 1,0 0,1 0,-1 0,1 0,-1 0,0 0,1 0,-1 1,0-1,0 0,0 0,0 1,0-1,0 0,-1 1,1-1,-1 0,1 1,-1-1,0 0,0 0,0 0,1 0,-1 0,0-1,0 1,1-1,-1 0,1 1,-1-1,1 0,0 0,0 0,0 1,0-1,1-1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1256 290,'2'0,"-4"0,2 0,0 0,0 0,0 0,0 0,0 0,0 0,0 1,0-1,1 1,-1 0,0 0,1 0,-1 0,1 0,0 0,-1 0,1 0,-1 0,1 0,0 0,-1 0,1 0,-1 0,1 0,-1 0,1-1,-1 1,0-1,1 1,-1-1,0 0,0 1,1-1,-1 0,0 0,0 0,0 0,0 0,0-1,1 1,-1-1,0-1,0 1,1 0,-1-1,0 0,1-1,-1 1,0-1,0 1,1-1,-1 1,0-1,0 1,0-1,0 0,-1 1,1 0,0 0,0 1,-1-1,1 1,0-1,0 1,-1 0,1 0,0 0,0 0,0 0,0 1,0-1,0 1,-1 0,1-1,0 1,0 0,0 0,0-1,0 1,0 0,0 0,0 0,0 0,0 0,0 0,0 0,0-1,0 1,1 0,-1 0,1 0,0 0,1 0,0 1,0-1,1 0,1 1,-1-1,1 1,1-1,-1 0,0 1,0-1,0 0,0 0,0 0,-1 1,0-1,0 0,-1 0,1 0,-2 0,1 0,-1 0,0 0,0 1,0-1,0 0,0 0,-1 0,1 0,-1 0,0 0,1 1,-1-1,0 0,0 0,1 0,-1 1,0-1,0 0,0 0,0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1292 291,'2'0,"-4"0,2 0,0 0,-1 0,1 0,0 0,-1 0,1 0,-1 0,1 0,0 0,0-1,-1 1,1 0,0 0,0-1,0 1,0 0,0-1,0 1,0 0,0-1,0 1,0-1,0 1,1-1,-1 1,0 0,1 0,-1-1,0 1,1 0,-1 0,0 0,1 0,-1 0,1 1,-1-1,1 0,-1 1,0-1,1 1,-1 0,0 0,0 0,0 0,0 0,0 0,0 0,0 0,0 1,-1-1,1 0,0 0,-1 0,1 0,-1 0,1 0,-1 0,1-1,-1 1,1-1,-1 1,1-1,0 0,-1 1,1-1,0 0,0 0,0 0,0 0,0 0,0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1306 300,'2'0,"-4"0,3 0,-1 0,0 0,0 0,1 0,-1 0,1 0,0 0,0 0,0 0,-1 0,1 0,0 0,0 0,-1 0,1 0,0 0,0 0,-1 0,0 0,1 0,-1-1,0 1,1 0,-1 0,0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1326 294,'2'0,"-4"0,2 0,0 0,0 0,0 0,0 0,0 0,0 0,0 0,0 0,0 0,0 0,0 0,0 0,0 0,0 0,0 0,0 0,0 0,0 0,0 0,-1 0,1 0,0 0,0 0,0 0,0 0,0 0,-1 0,1-1,0 1,0 0,-1 0,1 0,0 0,0-1,0 1,-1 0,1-1,0 1,0 0,0-1,0 1,0 0,1-1,-1 1,0 0,0-1,0 1,1 0,-1 0,0 0,1-1,-1 1,0 0,0 0,1 0,-1 0,1 0,-1 0,0 1,1-1,-1 1,0-1,1 1,-1-1,0 1,0-1,1 1,-1 0,0 0,0 0,-1 0,1 0,0 0,0 0,-1-1,1 1,0 0,0-1,-1 1,1-1,0 0,0 1,0-1,0 0,0 0,0 0,-1 1,1-1,0 0,0 0,0 0,0 0,0 0,1-1,-1 1,0-1,0 1,1-1,-1 0,1 1,-1-1,1 0,-1 0,1 0,-1 0,1 1,-1-1,1 0,-1 1,0-1,1 1,-1-1,0 1,0 0,0 0,1 0,-1-1,0 1,0 0,0 0,0 0,0 0,0 0,0 0,0 0,0 1,-1-1,1 1,0 0,0-1,-1 1,1 0,0 0,0 0,0 0,0 0,0-1,0 1,0 0,0 0,0-1,1 1,-1 0,1-1,0 0,-1 1,1-1,0 0,0 0,0 0,0 0,0 0,0 0,1-2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1335 268,'2'0,"-4"0,2 0,0 0,0 0,0 0,0 0,0 0,0 0,0 0,0 0,0 0,0 0,0 0,0 0,0 0,0 0,0 0,0 0,1 0,-1 0,1 0,-1 1,1-1,-1 0,1 0,-1 1,1-1,-1 0,0 1,0-1,1 1,-1 0,0-1,0 1,0 0,0-1,-1 1,1 0,0 0,0 0,0-1,0 1,-1 0,1-1,0 1,0-1,0 0,0 1,0-1,0 0,0 0,0 1,1-1,-1 0,1 1,0-1,-1 0,1 0,0 0,0 0,0 0,0 1,-1-1,1 0,-1 0,1-1,-1 1,1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1207 376,'2'0,"-4"0,2 0,0 0,0 0,0 0,0 0,0 0,0 0,0 0,0 0,-1 0,1 0,0 0,0 0,0 0,0 0,0 0,0 0,0 0,0 0,0 0,0 0,0 0,0 0,0 0,0 0,0-1,-1 1,1 0,0 0,0-1,0 1,0 0,0-1,0 1,0 0,0 0,0-1,0 1,0 0,0-1,0 1,0-1,0 1,0 0,0 0,1-1,-1 1,0 0,0 0,0 0,0 0,1 0,-1-1,0 1,1 1,-1-1,0 0,1 0,-1 0,1 0,-1 1,1-1,-1 0,0 1,1-1,-1 1,1-1,-1 1,0-1,1 1,-1-1,0 1,0-1,0 1,0 0,0-1,0 1,0-1,0 1,0 0,0-1,0 1,0-1,-1 1,1 0,0-1,0 1,0-1,-1 1,1-1,0 1,0-1,-1 1,1-1,0 0,0 0,0 1,0-1,-1 0,1 0,0 0,0 1,0-1,0 0,0 0,0 0,0 0,0 0,0 0,0 0,0 0,0 0,0 0,0 0,0-1,0 1,1-1,-1 1,1-1,-1 0,1 0,-1 0,1 0,0 0,-1 0,1 0,0 1,-1-1,1 0,-1 1,0-1,1 1,-1-1,0 1,1 0,-1-1,0 1,0 0,0 0,0 0,0-1,0 1,0 0,0 0,0 0,0 1,0-1,0 0,0 1,0 0,0-1,0 1,-1 0,1 1,0-1,1-1,-1 1,0 0,0 0,1-1,-1 1,1 0,-1 0,1-1,-1 1,1-1,0 1,0-1,0 1,-1-1,1 0,0 0,-1 0,1 0,1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1201 366,'2'0,"-4"0,2 0,0-1,0 1,0 0,1 0,-1 0,0 0,-1 0,1 1,-1 0,0-1,0 1,0 0,0 0,0 0,0 0,0 0,0-1,0 1,0 0,0 0,0-1,0 1,1-1,-1 1,1-1,0 0,-1 0,1 0,0 1,0-1,0 0,-1 0,1 0,0 0,0 0,0 0,0 1,0-1,1 0,-1 1,0 0,1-1,0 1,0 0,0 0,-1 0,1 0,0 0,0 0,0 0,0 0,-1 0,1 0,0 0,0-1,-1 1,1-1,-1 1,1-1,-1 0,0 1,0-1,1 0,-1 0,0 0,0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1179 391,'2'0,"-4"0,2 0,0 0,0 0,1 1,-1-1,0 0,0 1,1 0,-1 0,1 0,0 0,-1-1,1 1,0 0,-1 0,1 0,0 0,-1 0,1 0,-1-1,1 1,-1 0,0-1,1 0,-1 1,0-1,0 0,0 1,1-1,-1 0,0 0,0 0,0 0,0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1146 382,'2'0,"-4"0,2 0,1 0,-1 0,0 0,0 0,0 0,0 0,0 0,0 0,0 0,0 0,1 0,-1 0,0 0,0 0,0 0,0 0,0 0,0 0,-1 0,1 0,-1 0,0 0,0 1,0-1,0 0,0 0,0 0,1 0,-1 0,0 0,0 0,1 0,-1 0,0 0,1 0,0 0,-1 0,1 0,0 0,0 0,0 0,-1 0,1 0,0 0,0 0,0 0,1-1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1158 371,'2'0,"-4"-1,2 1,0 0,0 0,0 0,0 0,0 0,1 0,-1 0,0 0,0-1,0 1,1 0,-1 0,0 0,1 0,-1 0,1 0,0 0,-1 0,1 0,-1 1,0-1,1 0,-1 0,1 1,-1-1,0 0,0 1,0-1,0 1,0 0,0-1,0 1,-1-1,1 1,-1 0,1-1,-1 0,1 1,-1-1,1 1,-1-1,0 0,1 0,0 1,-1-1,1 0,-1 0,1 0,0 0,0 0,0 0,0 0,0 0,0 0,0 0,0 1,0-1,0 0,0 0,1 1,0 0,-1-1,1 0,-1 1,1-1,-1 1,0-1,1 1,-1 0,0-1,0 1,0-1,0 1,0-1,0 1,-1-1,1 1,-1-1,1 0,-1 1,0-1,0 1,0-1,0 0,0 0,0 1,0-1,1 0,-1 0,0 0,1 0,0 0,-1 0,1 0,0 0,0 0,0 0,0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717 108,'2'0,"-4"0,2 0,0 0,0 0,0 1,0-1,0 1,0 0,-1 0,1 0,0 0,0 0,0 0,-1 1,1-1,0 0,0 0,0 0,0-1,0 1,0-1,0 1,0-1,0 1,0-1,0 0,0 1,0-1,1 0,-1 0,2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1268 362,'2'0,"-4"0,2 0,0 0,0 0,0 0,0 0,0 0,0 0,0 0,0 0,0 1,0-1,-1 1,0 0,0 0,0 0,0-1,0 1,0 0,-1 0,1 0,0 0,-1 0,1-1,0 1,0 0,0-1,0 1,1-1,-1 0,1 1,0-1,-1 0,1 0,0 0,0 0,0 1,-1-1,1 0,0 0,0 1,1-1,-1 1,0-1,0 1,1 0,-1 0,1 0,0 0,-1 0,1 0,0 0,0 0,-1-1,1 1,0 0,0 0,0-1,-1 1,1 0,0-1,-1 0,0 1,1-1,-1 0,0 0,1 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1239 393,'2'0,"-4"0,2 0,0 0,1 1,-1-1,0 0,1 1,-1-1,1 0,0 1,-1 0,1-1,0 1,-1-1,1 1,0 0,-1-1,1 1,0-1,-1 1,1-1,-1 0,0 1,1-1,-1 0,1 0,-1 1,1-1,2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1270 369,'2'0,"-4"0,2 0,0-1,0 1,0 0,1 0,-1 0,0-1,1 1,0 0,-1 0,1 0,0 0,0 0,-1 0,1 0,0 0,0 0,-1 0,1 1,0-1,-1 0,1 1,-1-1,0 1,0 0,0-1,0 1,0 0,0 0,-1-1,1 1,-1 0,0-1,1 1,-1-1,0 1,1-1,-1 0,1 1,0-1,0 0,-1 0,1 0,0 1,1-1,-1 0,1 0,0 1,-1-1,1 0,0 0,0 1,-1-1,1 1,0-1,0 1,-1-1,0 1,1-1,-1 1,0 0,0-1,0 1,-1 0,1-1,-1 1,0 0,0 0,0-1,-1 1,1-1,-1 1,0-1,1 0,-1 0,1 1,-1-1,1 0,0 0,1 0,-1-1,0 1,1 0,0 0,0 0,-1 0,1 0,0 0,0 0,0-1,0 1,0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212 466,'2'0,"-4"-1,2 1,0 0,0 0,0 0,0 0,0-1,0 1,0 0,0 0,0 0,0 0,0 0,0-1,0 1,0 0,0 0,0 0,0 0,0 0,0 0,0 0,0 0,0 0,0 0,0 0,0 0,-1 0,1 0,0 0,-1 0,1 1,-1-1,1 0,-1 1,1-1,-1 1,1 0,-1 0,0-1,1 1,0 1,-1-1,1 0,0 0,-1 0,1 1,0-1,0 0,0 1,0-1,0 0,0 1,0-1,0 0,0 1,0-1,1 0,-1 1,0 0,1 0,-1-1,1 1,-1 0,1 0,-1 1,1-1,0 0,-1 0,1-1,-1 1,1 0,0 0,-1-1,1 1,-1 0,1-1,0 0,-1 1,1-1,-1 1,1-1,-1 0,1 0,-1 0,0 1,1-1,-1 0,0 0,0-1,0 1,1 0,-1 0,0-1,0 1,0 0,0-1,-1 1,1 0,0-1,0 1,0-1,0 1,0-1,-1 1,1-1,0 1,0-1,0 0,0 0,-1 1,1-1,0 0,-1 0,1 1,0-1,-1 0,0 0,1 1,-1-1,1 0,-1 0,0 0,1 0,-1 0,1 0,0 0,-1 0,1 0,0 0,-1 0,1 0,0 0,-1 0,1 0,-1-1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278 475,'2'0,"-4"-1,2 1,0 0,1 0,-1 0,0-1,0 1,0 0,0 0,0 0,0 0,0 0,0 0,0-1,0 1,0 0,0 0,0 0,0 0,0 0,0 0,0 0,0 0,0 0,0 0,0 0,-1 0,1 0,0 0,-1 0,1 1,-1-1,1 0,-1 1,1-1,-1 1,1-1,-1 1,0 0,1 0,-1 0,1 0,0 0,-1 0,1 1,0-1,0 0,0 1,0-1,1 1,-1 1,1-1,-1 0,1 0,-1 0,1 1,0-1,-1 1,1-1,0 0,0 1,-1-1,1 1,0-1,0 1,0-1,-1 0,1 1,0-1,0 1,-1-1,1 1,0-1,0 1,0-1,-1 1,1-1,0 0,-1 0,1-1,-1 1,0 0,1 0,-1-1,0 0,0 1,1-1,-1 0,0 0,0-1,-1 1,1 0,0-1,0 1,0-1,-1 0,1 1,0-1,-1 0,1 0,-1 0,1 1,-1-1,0 0,-1-1,2 1,-1 0,1 0,-1-1,1 1,0-2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340 538,'2'0,"-4"0,2 0,0 0,0 0,0 0,0 0,0 0,0 0,0 0,0 1,1-1,-1 1,0-1,1 1,0 0,-1 0,1 0,0 0,0-1,-1 1,1 0,0 0,-1-1,1 1,-1 0,0-1,1 0,-1 1,0-1,0 0,1 0,-1 1,0-1,0 0,0 0,0 0,0 0,0 0,0 0,1 0,-1 0,0 0,0-1,0 0,0 0,0 0,1 0,-1 0,0-1,-1 1,1-1,0 0,0-1,-1 1,1 0,-1-1,1 1,-1 0,0 0,1 0,-1 0,0 0,1 0,-1 0,0 0,1 0,-1 1,1-1,-1 1,1-1,-1 1,0-2,1 2,-1 0,1-1,0 1,-1 0,1 0,0 0,0 0,-1 1,1-1,0 0,0 1,0-1,0 1,-1-1,1 0,0 1,0 0,0-1,0 1,0 0,0-1,0 1,0 0,0-1,0 1,0 0,0-1,0 1,0 0,0 0,0-1,0 1,1 0,-1-1,0 1,1-1,-1 1,0 0,1-1,0 1,-1 0,1-1,0 1,0-1,0 1,1 0,-1-1,0 1,1 0,-1-1,1 1,-1 0,1-1,0 1,0 0,1-1,-1 1,0 0,1 0,-1-1,1 1,-1 0,0 0,0 0,1 0,-1 0,0 0,1 0,-1 0,1 0,-1 0,0 0,0 0,0 0,0 0,1 0,-1 0,0 1,1-1,-1 0,0 0,0 0,0 0,1 0,-1 0,0 0,0 0,0 0,0 0,1 0,-1 0,0 0,0-1,0 1,-1 0,1 0,0 0,0 0,0 0,1-1,-1 1,0 0,0 0,1-1,-1 1,0 0,0-1,0 1,0 0,0 0,0-1,0 1,0 0,0 0,0-1,-1 1,1 0,0 0,0 0,-1 0,1-1,0 1,0 0,0 0,0 0,0 0,-1 0,1 0,0 0,-1 0,1 0,0 0,-1 0,1 0,0 0,-1 0,1 0,-1 0,1 0,-1 0,1 0,-1 0,1 0,-1 0,0 0,1 0,-1 0,0 0,0 0,1 0,-1 0,0 0,0 0,-1 0,1 0,0 0,-1 0,1 0,-1 0,0 0,1 0,-1 0,0 0,1 0,-1 0,0 0,0 0,0 0,0 0,1 0,-1 0,0 0,0 0,0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383 506,'2'0,"-4"0,2 0,0 0,0 0,0 0,0-1,0 1,0 0,0 0,0 0,0 0,0 0,0 0,-1 0,1 0,0 0,0 0,0 0,0 0,0 0,0 0,0 0,0 0,0 0,0 0,0 0,0 0,0 0,0 0,0 0,0 0,0-1,0 1,0 0,0 0,0 1,1-1,-1 1,0 0,0-1,1 1,-1 1,1-1,-1 0,0 0,1 1,-1-1,0 0,1 1,-1-1,0 0,1 1,-1-1,0 0,0 1,0-1,1 0,-1 0,0 0,0-1,0 1,0 0,0-1,1 1,-1-1,0 1,0-1,0 0,0 1,0-1,0 0,0 0,0 0,0 0,0 1,0-1,0 0,0 0,0 0,0 0,0 0,0 0,0 0,1-1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412 523,'2'0,"-4"0,2 0,0 0,0 0,0 0,0 0,0 0,0 0,-1 0,1 0,0 0,0 0,0 0,0 0,0 0,0 0,0 0,0 0,0 0,0 0,0 0,0 0,0 0,0 0,1 0,-1 0,1 0,1 0,-1 0,0 0,0 0,1 0,-1 0,0 0,1-1,-1 1,1 0,-1 0,1-1,-1 1,0 0,1 0,-1 0,0 0,0-1,-1 1,1 0,0 0,-1 0,0 0,1 0,-1 0,0 0,1 0,-1 0,0 0,0 0,0 0,0 0,1 0,-1 0,0 0,0 0,0 0,0-1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426 510,'2'0,"-4"0,2 0,0 0,0 0,0 0,0 0,0 0,0 0,0 0,0 0,0 0,0 0,0 0,0 0,0 0,0 1,0-1,0 0,0 1,0 0,0 0,0 0,0 0,1 0,-1 0,0 1,0-1,0 0,0 1,0-1,0 0,1 0,-1 1,0-1,0 0,0-1,0 1,0 0,0 0,0-1,1 1,-1-1,0 0,0 1,0-1,0 0,0 1,0-1,0 0,0 0,0 0,0 1,0-1,0 0,1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475 505,'2'0,"-4"0,2 0,0 0,0 0,0-1,0 1,0 0,0 0,0 0,0 0,0 0,0 0,0 0,0 0,0 0,0 0,0 0,0 0,0 0,0 0,0 0,0 0,0 0,0 0,0 0,0 0,0 0,-1 1,1 0,-1 0,1 0,-1 0,1 0,-1 0,0 0,1 0,-1 1,0-1,1 0,-1 0,0 1,1-1,0 0,-1 0,1 0,0-1,0 1,-1-1,1 1,0-1,0 1,0-1,0 0,0 0,1 1,-1-1,0 0,1 0,-1 1,1-1,0 0,-1 0,1 0,0 0,0 0,0 0,1 0,-1 0,0 0,1 0,-1-1,0 1,1 0,-1-1,0 1,1 0,-1 0,0-1,0 1,-1 0,1 0,-1 0,1-1,-1 1,0 0,1 0,-1 0,0 0,0 0,0 0,0 0,0-1,0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720 96,'2'0,"-4"0,2-1,0 1,0 0,0 0,0 0,0 0,0 0,0 0,0 0,0 0,0 0,0 0,0 0,0 0,0 0,0 0,0 0,0 0,0 0,0 0,0 0,0 0,0 1,0-1,0 0,0 0,0 0,0 0,0 1,0-1,0 0,0 0,0 0,0 0,0 0,0 0,0 0,0 0,0 0,0 0,0 0,0 0,0 0,0 0,0 0,0 0,0 0,0 0,0 0,0 0,2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484 512,'2'0,"-4"0,2 0,0-1,0 1,0 0,0 0,0 0,0 0,0 0,0 0,0 0,0 0,0 0,0 1,-1-1,1 1,0-1,0 1,1 0,-1 1,0-1,0 0,0 1,1-1,-1 1,0-1,0 1,0-1,1 1,-1-1,0 0,0 1,1-1,-1 0,0 0,0 1,0-2,0 1,0 0,0-1,0 1,0-1,0 1,1-1,-1 0,0 0,0 0,0 1,0-1,0 0,0 0,0 0,0 0,2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515 520,'2'0,"-4"0,2 0,0 0,0 0,0 0,0 0,0 0,0 0,0 0,0 0,0 0,0 0,0 1,0-1,0 1,0 0,0 0,0 0,0 0,1 0,-1 0,0 0,0 1,0-1,0 0,0 0,0 0,0 0,0 0,0-1,0 1,0 0,0-1,0 1,0-1,0 1,0-1,0 0,0 1,0-1,0 0,0 0,0 0,0 0,0 0,0 0,0 0,0 0,0 0,0 0,0 0,0-1,0 0,0 0,0 0,0 0,0 0,0 0,0-1,0 1,0 0,1-1,-1 1,1 0,0-1,-1 1,1 0,0-1,0 1,0 0,-1 1,1-1,0 0,0 0,0 1,-1-1,1 1,0 0,-1-1,1 1,0 0,-1 0,1 0,0-1,0 1,-1 0,1 0,0 0,0 0,-1 0,3-1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541 500,'2'0,"-4"0,2 0,0-1,0 1,0 0,0 0,0 0,0 0,0 0,0-1,0 1,1 0,-1 0,0 0,0 0,0 0,1 0,-1 0,0 0,1 0,-1 0,1 0,-1 0,1 1,-1-1,0 1,1-1,-1 1,0 0,0 0,0 0,0 0,0 1,0-1,0 0,-1 0,1 0,-1 0,1 0,0-1,-1 1,1 0,0-1,0 0,0 1,0-1,0 0,0 0,0 0,0 1,0-1,0 0,0 0,0 0,1 0,-1 0,1 0,0 0,0 0,0 0,0 0,0-1,-1 1,1 0,0 0,0 0,-1 0,1-1,0 1,-1 0,2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617 515,'2'0,"-4"0,2 0,0 0,0 0,0 0,0 0,0 0,0 0,-1 0,1 0,0 0,0 0,0 0,0 0,0 0,0 0,0 0,1 0,-1 2,0-1,0 0,1 0,-1 1,0-1,0 0,1 0,-1 1,0-1,0 0,0 0,0 0,0 0,0 0,0 0,0-1,0 1,0 0,0-1,0 0,0 1,0-1,0 0,0 0,0 0,0 1,0-1,0 0,0 0,0 0,0 0,0 0,0 0,0 0,0 0,0 0,0-1,0 1,0-1,0 1,0-1,0 0,0 0,0 0,1 0,-1 0,0-1,1 1,-1 0,1 0,0 0,0 0,-1-1,1 1,0 0,0 0,0 0,0 0,0 0,0 0,0 0,0 1,0-1,0 0,0 1,-1-1,1 1,0 0,-1 0,1-1,-1 1,1 0,-1 0,1 0,-1 0,1 0,-1 0,1 1,-1-1,1 0,-1 0,1 1,-1-1,1 1,-1-1,1 0,-1 1,2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673 525,'2'0,"-4"0,2 0,0-1,0 1,-1-1,1 1,0 0,-1-1,1 1,0-1,-1 1,1 0,-1-1,1 1,-1 0,0 0,1 0,-1-1,1 1,-1 0,1 0,-1 0,1 0,-1 1,0-1,1 0,-1 0,1 1,-1-1,1 0,0 1,-1-1,1 1,0-1,-1 1,1 0,0 0,-1-1,1 1,0 0,0 0,0 0,0 0,-1-1,1 1,1 0,-1 0,0-1,0 1,0-1,0 1,0-1,0 1,0-1,1 1,-1-1,0 1,0-1,0 0,0 0,1 1,-1-1,0 0,0 0,0 0,1 1,-1-1,0 0,0 0,1 0,-1 0,0 0,1 0,-1 0,0 0,1 0,-1 0,0 0,1 0,0 0,-1-1,1 1,-1 0,1-1,-1 1,1-1,-1 1,1-1,-1 1,1-1,-1 0,1 0,-1 0,1 0,-1 0,1 0,-1 0,1-1,-1 1,1-1,-1 0,1 1,-1-1,0 0,1 1,-1-1,0 0,1 0,-1 1,0-1,0 1,0 0,1-1,-1 1,0 0,0 0,0 0,0 0,1 0,-1 1,0-1,0 0,0 1,0 0,0-1,0 1,0 0,0 0,0 0,0-1,0 1,0 0,0 0,0 0,0 0,0 0,0 0,0 0,0 0,0 1,0-1,0 1,0 0,0 0,0 1,0 0,-1 0,1 1,0-1,-1 0,1 1,0-1,-1 0,1 0,-1-1,1 1,0 0,0-1,0 1,-1-1,1 0,0 0,0 1,0-1,0 0,0 0,0-1,0 1,0 0,0-1,1 1,-1-1,0 1,0-1,0 0,1 0,-1 1,1-1,-1 0,1 0,-1 0,1 0,0 0,0 0,1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692 521,'2'0,"-4"0,2 0,0 0,0 0,0 0,0 0,0 0,0 0,0 0,0 0,0 0,0 0,0 0,0 0,0 0,0 0,0 0,0 0,0 0,0 0,0 0,0 1,0-1,0 1,0 0,0 0,1 0,-1 0,0 0,0 0,0 0,-1 0,1 0,0 0,0-1,0 1,0 0,0 0,0-1,0 1,0-1,0 1,0-1,0 0,0 1,0-1,0 0,0 0,0 0,0 0,0 1,0-1,0 0,0 0,0 0,0 0,0 0,0-1,0 1,0-1,0 0,0 1,1-1,-1-1,0 1,1 0,-1 0,1 0,-1-1,1 1,-1 0,1 0,-1-1,1 1,0 0,0 0,0 0,0 0,0 0,-1 1,1-1,0 0,0 1,0 0,0-1,0 1,0 0,0 0,0 0,0 0,0 0,0 0,-1 0,1 0,0 0,0 1,-1-1,1 0,0 0,-1 1,1-1,-1 0,1 0,0 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746 520,'-1'0,"1"0,0 0,0-1,0 1,-1 0,1 0,0 0,0 0,-1 0,1 0,0 0,-1 0,0 0,1 0,-1 0,0 0,1 1,-1-1,1 1,-1-1,0 1,0 0,1 0,-1-1,1 1,-1 1,1-1,-1 0,1 0,0 0,0 0,-1 0,1 0,0-1,0 1,0 0,0-1,0 1,0 0,0-1,0 1,0-1,0 0,1 1,-1-1,0 0,0 0,0 1,0-1,0 0,0 0,0 0,1 0,-1 1,0-1,0 0,0 0,0 0,1 0,-1 0,0 0,1-1,-1 1,0 0,1 0,-1 0,1-1,-1 1,1-1,-1 1,1-1,0 1,-1-1,1 0,0 0,-1 0,1 0,0-1,-1 1,1 0,0-1,-1 1,1 0,0-1,-1 0,1 1,-1-1,1 0,-1 0,1 0,-1 0,0 0,1 0,-1 1,0-1,0 1,0 0,0-1,0 1,0 0,0 0,0 1,0-1,0 0,0 1,0 0,0-1,0 1,0 0,0 0,0-1,0 1,1 0,-1 0,0 0,0 0,0 1,0 0,0 0,0 0,0 1,0 0,0 0,0 1,0-1,0 0,0 1,-1-1,1 1,0-1,0 0,0 0,-1 0,1-1,0 1,0-1,0 1,0-1,0 0,-1 1,1-1,0 0,0-1,0 1,0 0,0-1,0 0,0 1,1-1,-1 0,0 0,0 0,0 0,1 0,0-2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760 524,'2'0,"-3"-1,1 1,0-1,0 1,1-1,-1 0,0 1,0-1,0 1,1-1,-1 1,0 0,0-1,0 1,0 0,0 0,0 0,0 0,0 0,0 0,0 0,0 0,0 1,0 0,0 0,0 1,-1-1,1 1,0-1,0 0,0 1,0-1,-1 1,1-1,0 0,0 1,0-1,0 0,0 0,0 0,1 0,-1 0,0 0,0-1,0 1,1-1,-1 0,0 1,1-1,-1 0,1 0,-1 0,1 0,-1 0,1 0,-1 0,1 0,0-1,0 1,0-1,0 0,0 0,0 0,0 0,-1-1,1 1,0 0,0-1,-1 0,1 1,-1-1,0 0,1 1,-1-1,-1 0,1 1,0-1,-1 1,1 0,-1-1,1 1,-1 0,0 0,1 1,-1-1,1 1,-1-1,1 1,-1 0,1 0,-1 0,1 0,-1 0,1 0,-1 0,1 0,-1 0,1 0,0 0,0 1,-1-1,1 1,0-1,0 1,0-1,0 1,1 0,-1-1,0 1,1 0,0-1,-1 1,1 0,0-1,0 1,0-1,0 1,0-1,0 0,0 0,0 0,0 0,0 0,0 0,0 0,0 0,1 0,-1 0,-1 0,1 0,0 0,0 0,-1-1,1 1,0 0,-1 0,0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297 597,'2'0,"-4"0,2 0,0 0,0 0,0 0,0 0,0 0,0 0,0 0,0 0,0 0,0 0,0 0,0 0,0 0,0 0,0 0,0 0,0 0,0 0,0 0,0 0,0 0,0 0,0 0,0 0,0 0,0 0,0 0,0 0,0 0,0 0,0 0,0 0,0 0,0 0,0 0,0 0,0-1,0 1,0 0,0 0,0 0,0-1,0 1,0 0,1-1,-1 1,0 0,0 0,0-1,1 1,-1 0,0 0,0-1,1 1,-1 0,0 0,0-1,1 1,-1 0,0 0,0 0,1 0,-1 0,0-1,1 1,-1 0,0 0,1 0,-1 0,1 0,-1 0,0 0,1 1,-1-1,0 0,1 0,-1 0,0 0,0 1,1-1,-1 0,0 0,0 1,1-1,-1 0,0 0,0 1,0-1,0 0,1 0,-1 1,0-1,0 0,0 1,0-1,0 1,0-1,-1 0,1 1,0-1,0 0,0 1,0-1,-1 0,1 0,0 1,0-1,-1 0,1 0,0 1,0-1,-1 0,1 0,0 1,0-1,-1 0,1 0,0 0,0 0,-1 1,1-1,0 0,0 0,-1 0,1 0,0 0,0 0,-1 0,1 0,0 0,-1 0,1 0,0 0,-1-1,1 1,0 0,-1 0,1 0,0-1,0 1,-1 0,1 0,0 0,0-1,0 1,0 0,-1-1,1 1,0 0,0 0,0-1,0 1,0 0,0-1,0 1,0 0,0-1,0 1,0 0,0-1,0 1,0 0,0-1,0 1,0 0,0-1,1 1,-1-1,1 0,-1 1,1-1,0 0,0 1,-1-1,1 0,0 0,0 1,0-1,-1 1,1-1,0 1,-1-1,2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289 450,'2'0,"-4"0,2 0,0 0,0 0,0 0,0 0,0 0,0 0,0 0,0 0,0 0,0 0,0 0,0 0,0 0,0 0,0 0,0 0,0 0,0 0,0 0,0 0,0-1,1 1,-1 0,0 0,0 0,1 0,-1 0,1 0,-1 0,1 0,-1 0,1 0,-1 0,1 0,-1 0,1 0,-1 0,1 0,-1 1,1-1,-1 1,0-1,0 1,1-1,-1 1,0 0,-1 0,1 0,0 0,-1 0,1 0,-1 0,1-1,-1 1,0-1,1 1,-1-1,1 1,-1-1,1 0,0 0,-1 1,1-1,0 0,0 0,0 0,0 0,-1 0,1 0,0 0,0 0,0 0,0 0,0 0,0 0,0 0,0 0,1 0,-1 0,0-1,1 1,-1 0,0 0,1 1,-1-1,1 0,0 1,-1-1,1 0,-1 1,0-1,1 1,-1-1,0 1,0 0,0-1,0 1,0 0,0-1,-1 1,1-1,0 1,-1 0,0-1,0 1,1-1,-1 0,1 1,-1-1,0 0,1 0,-1 0,1 0,0 0,-1 0,1 0,0 0,0 0,-1 0,1 0,0 0,0 0,-1 0,1 0,0 0,0 0,0 0,0 0,0 0,0 0,0-1,-1 1,1 0,0 0,0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729 84,'2'0,"-4"0,2 0,0 0,1 1,-1-1,0 1,0 0,0-1,0 1,0 0,0-1,0 1,0-1,0 1,1-1,-1 1,0-1,0 0,0 0,0 1,0-1,0 0,0 0,0 0,0 0,0 0,0 0,0-1,-1 0,1 0,0 0,-1 0,1 0,0 0,-1 0,1 0,0 0,-1 1,1-1,0 1,0-1,0 1,-1 0,1-1,0 1,0 0,0 0,0 0,-1 0,1 0,0 0,-1 0,1 1,-1-1,0 1,1-1,-1 1,1-1,-1 1,1-1,-1 1,1-1,-1 1,1-1,0 1,-1-1,1 0,0 0,0 1,0-1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214 579,'2'0,"-4"0,2 0,0 0,0 0,0 0,0 0,0 0,0 0,0 0,0 0,0 0,0 0,0 0,0 0,0 0,-1 0,1 0,0 0,0 0,0 0,0 0,0 0,0 0,0 0,0 0,0 0,0 0,0-1,0 1,0 0,0 0,1 0,-1-1,0 1,0-1,1 1,-1 0,0-1,0 1,1 0,-1-1,1 1,-1-1,0 1,1 0,-1 0,0-1,1 1,-1 0,0 0,0 0,1 0,-1 0,0 0,0 0,1 0,-1 0,0 0,1 0,-1 1,0-1,1 0,-1 1,0-1,0 1,1-1,-1 1,0-1,0 1,0-1,0 1,0-1,1 2,-1-2,-1 1,1-1,0 0,0 1,0-1,0 1,-1-1,1 1,0-1,-1 1,1-1,-1 0,1 0,0 1,-1-1,1 0,0 0,-1 0,1 0,0 0,-1 0,1 0,0 0,-1 0,1 0,-1-1,0 1,1 0,0-1,-1 1,1-1,0 1,0-1,-1 1,1-1,0 0,0 1,1-1,-1 0,0 0,0 0,1 1,-1-1,0 1,1-1,-1 0,1 1,-1-1,1 1,-1-1,1 1,0-2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209 430,'2'0,"-4"0,2 0,0 0,0 0,0 0,0 0,0 0,0-1,0 1,0 0,0 0,0 0,1 0,-1-1,0 1,0 0,1 0,-1 0,0 0,1 0,-1 0,1 0,0 0,-1 0,1 0,-1 0,1 0,0 1,-1-1,1 1,-1-1,0 1,1-1,-1 1,0 0,0 0,0 0,0 0,0 0,0 0,-1 0,1 0,0-1,-1 1,1 0,-1 0,1-1,-1 1,1-1,0 1,-1-1,1 0,0 0,-1 1,1-1,0 0,0 0,0 0,0 0,0 0,0 0,0 0,0 0,0 0,0 0,0 0,0 0,-1 0,1 0,0 0,0-1,0 1,0 0,0 0,1 0,-1 0,1 0,-1 0,0 0,1 0,-1 0,1 1,-1-1,1 0,0 0,-1 0,1 0,-1 0,1 0,-1 1,1-1,-1 0,0 0,0 0,1 0,-1 0,0 0,1 0,-1-1,1 1,-1 0,1 0,0-2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229 435,'2'0,"-3"0,1 0,0 0,0 0,0 0,0-1,0 1,0 0,0 0,0 0,0 0,0 0,0 0,0 1,1-1,-1 1,0-1,0 1,1-1,-1 1,1 0,-1 0,0-1,0 1,1 0,-1 0,0-1,0 1,0 0,0-1,0 1,1-1,-1 0,0 1,0-1,0 0,0 1,0-1,0 0,0 0,0 0,0 0,0 0,0 0,0 0,0-1,1 1,-1 0,0-1,0 1,0-1,1 1,-1-1,0 0,0 1,0-1,0 0,0 1,0-1,0 1,0-1,0 1,0 0,0-1,0 1,0 0,0-1,0 1,0 0,1 0,-1 0,0 0,0-1,0 1,0 0,0 0,0 0,0 0,0 0,0 0,0 0,0 0,0 0,0 0,0 0,0 0,0 1,1-1,-1 1,0-1,1 1,-1-1,0 1,0 0,1-1,-1 1,0-1,1 1,-1-1,0 1,1-1,-1 1,0-1,0 0,1 1,-1-1,0 0,0 0,0 0,0 0,0 0,0 0,0 0,0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226 432,'2'0,"-4"0,2 0,0 0,0 0,0 0,0 0,0 0,-1 0,1 0,0 0,0 0,0 0,0 0,0 0,0 0,0 0,0 0,0 0,0 0,0 0,0 0,0 0,0 0,0 0,0 0,0 0,0 0,0 0,1 0,-1-1,1 1,0 0,-1 0,1 0,1 0,-1 0,0-1,0 1,1 0,-1 0,0 0,0-1,0 1,0 0,0 0,0 0,-1 0,1 0,-1 0,0 0,1 0,-1 0,0 0,0 0,1 0,-1 0,0 0,0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1019 190,'2'0,"-4"0,2 0,0 0,1 0,-1 0,0 0,0 0,0 0,0 0,0 0,0 0,0 1,0-1,0 0,0 0,0 0,0 0,0 0,0 0,0 0,0 0,0 0,0 0,0 0,0 0,0 0,0 0,0 0,1 0,-1 0,0 0,0 0,0 0,0 0,0 0,0 0,0 0,0 0,0 0,0 0,0 0,0 0,0 0,0 0,1 0,-1 0,0 0,0 0,0 0,0 0,0 0,0 0,0 0,0 0,0 0,0 0,0 0,0 0,0 0,0 0,0 0,0 0,1 0,-1 0,0 0,0 0,0 0,0 0,0 0,0 0,0 0,0-1,0 1,0 0,1 0,-1 0,0 0,0 0,0 0,0 0,0 0,0 0,0 0,0 0,0 0,0 0,0 0,0 0,0 0,0 0,0 0,0 0,1 0,-1 0,0 0,0 0,0-1,0 1,0 0,0 0,0 0,0 0,0 0,0 0,0 0,0 0,0 0,0 0,0 0,0 0,0 0,0 0,0 0,0 0,0 0,0 0,0 0,0 0,0 0,0 0,1-1,-1 1,0 0,0 0,0 0,0 0,0 0,0 0,0 0,0 0,0 0,0 0,0 0,0 0,0 0,0 0,0 0,0 0,0 0,0 0,0 0,0 0,0 0,0 0,0 0,0 0,0 0,0 0,0 0,0 0,0 0,0 1,0-1,-1 0,1 1,0-1,0 0,0 0,0 1,0-1,0 0,0 0,0 1,0-1,0 0,0 0,0 1,0-1,0 0,0 0,0 1,0-1,0 0,0 0,0 1,0-1,0 0,0 0,0 1,0-1,0 0,0 0,0 1,0-1,0 0,0 1,0-1,0 0,0 0,0 0,0 1,0-1,0 0,0 0,0 0,0 0,0 1,0-1,0 0,0 0,0 1,0-1,0 0,0 0,0 1,0-1,0 0,0 0,0 0,0 0,0 0,0 1,0-1,0 0,0 0,0 0,0 0,0 0,0 1,0-1,-1 0,1 0,0 0,0 0,0 0,0 0,0 1,0-1,0 0,0 0,0 0,0 0,0 0,0 0,0 1,0-1,0 0,0 0,0 0,0 0,0 0,0 0,0 0,0 0,0 0,0 0,0 0,0 0,0 0,0 0,0 0,0 0,0 0,0 0,0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1034 197,'2'0,"-4"0,2 0,0 0,0 0,1 0,-1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0,-1 0,1 0,0 0,0 0,0 0,-1 0,1 0,0-1,0 1,0 0,0 0,0 0,-1 0,1 0,0 0,0 0,0 0,0 0,-1 0,1 0,0 0,0 0,0 0,0 0,-1 0,1 0,0 0,-1 0,1 0,0-1,0 1,0 0,-1 0,1 0,0 0,-1 0,1 0,0 0,0 0,-1 0,1 0,0 0,-1 0,1 0,0 0,0 0,0 0,-1-1,1 1,0 0,0 0,0 0,0 0,-1 0,1 0,0 0,0 0,0 0,0 0,0 0,0 0,0 0,-1 0,1 0,0 0,0 0,0 0,0 0,0 0,0 0,0 0,0 0,0 0,0 0,0 0,0 0,0 0,0 0,0 0,0 0,0 0,0 0,0 0,0 0,0 0,0 0,-1 0,1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758 112,'2'0,"-4"0,3 0,-1 1,0-1,1 0,-1 0,1 0,0 0,0 0,0 0,0 0,1 0,-1 0,0 0,1 0,-1 0,0 0,1 0,-1 0,0 0,-1 0,1 0,-1 0,1 0,-1 0,0 0,0 0,1 0,-1 0,0-1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774 104,'2'0,"-4"1,1-1,1 0,0 1,0-1,0 1,0 0,0 0,0 0,0 0,-1 0,1 0,0 0,0 0,0 1,0-1,0 0,0 0,0 0,0 0,-1 0,1 0,0-1,0 1,0 0,0-1,0 0,0 1,0-1,1 0,-1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234 452,'2'0,"-4"0,2 0,0 0,0 0,0 0,0 0,0 0,1 1,-1-1,0 1,0 0,0-1,0 1,0 0,0-1,0 1,-1 0,1 0,-1 0,1 0,0-1,-1 1,1-1,0 1,-1-1,1 1,0-1,-1 0,1 1,0-1,0 0,0 1,0-1,0 0,0 0,0 0,1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792 99,'2'0,"-4"0,2 0,1 0,-1 0,0 0,0 0,0 0,-1 1,1-1,0 1,0 0,0 0,0-1,1 1,-1 0,0 0,1-1,-1 1,1 0,-1-1,1 1,0-1,-1 1,1-1,0 1,0-1,0 0,0 0,-1 0,1 0,0 0,-1 0,1-1,-1 1,1 0,-1-1,1 1,-1-1,0 1,0-1,1 0,-1 1,0-1,0 1,0-1,0 1,0 0,0 0,0-1,0 1,0 0,0 0,0 0,0 0,0 0,0 0,0 0,-1 0,1 0,0 0,-1 1,1 0,0 0,-1 0,1 1,-1-1,1 1,-1 0,1 0,-1 0,1 1,0-1,-1 0,1 1,-1-1,1 0,0 1,-1-1,1-1,-1 1,1 0,-1-1,0 0,1 0,-1 0,1 0,-1 0,1-1,-1 1,0-1,1 0,-1 0,1 0,-1 0,0 0,0 0,0-1,0 1,0-1,1 1,-1-1,0 0,1 0,0 0,0 0,0 0,0 0,1-1,0 1,0 0,1-1,2-1,-1 2,-1 0,0 0,1 0,-1 0,-1 1,1-1,-1 1,1-1,-1 1,1 0,-1-1,0 1,0-1,1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831 94,'2'0,"-4"0,2 0,0 0,0 0,0 0,0 0,0 0,0 1,0-1,-1 1,1 0,0 1,-1-1,1 0,-1 0,1 1,-1-1,1 1,-1-1,1 1,-1 0,1-1,0 1,-1-1,1 1,0-1,0 0,0 0,0 0,0 0,1 0,-1-1,0 1,1-1,-1 1,1-1,-1 1,3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847 93,'2'0,"-3"0,1 0,0 0,0 0,0-1,0 1,0 0,0 0,0 0,0 0,0 0,0 0,0 0,0 0,0 0,0 0,0 0,0 0,0 0,0 0,-1 1,1 0,0 0,0 0,-1 1,1-1,0 0,-1 1,1 0,0-1,-1 1,1 0,-1-1,1 1,0-1,-1 1,1-1,0 0,0 0,0 1,-1-1,1-1,0 1,0 0,0 0,0-1,0 1,0-1,0 0,1 1,-1-1,0 0,0 0,0 0,1 1,-1-1,0 0,1 0,1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838 109,'2'0,"-4"0,2 0,0 0,0 0,0 0,0 0,0 0,0 0,0 0,0 0,0 0,0 0,0 0,0 0,1 0,0 0,0 0,0 0,1 0,-1 0,0 0,0 0,1 0,-1 0,0 0,0 0,0 0,0 0,-1 0,1 0,-1 0,1 0,-1 0,1 0,-1 0,1-1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866 96,'2'0,"-4"0,2 0,0 0,0 0,0 0,0 1,0-1,1 1,-1 0,0 0,1 1,-1-1,0 0,0 1,0 0,0-1,0 1,-1 0,1 0,0-1,-1 0,0 1,1-1,-1 0,0 0,1 0,-1 0,0 0,1 0,-1-1,1 1,0-1,-1 0,1 0,0 0,0 0,0 0,0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890 103,'0'-1,"0"1,0 0,0-1,0 1,1-1,-1 1,0-1,0 1,0-1,1 1,-1 0,0-1,0 1,0 0,0 0,0-1,0 1,0 0,0 0,1 0,-1 0,0 0,0 0,0 0,0 0,0 0,0 1,0-1,0 1,0 0,0 1,0-1,0 1,0 0,0-1,0 1,0 0,-1 1,1-1,-1 0,1 1,-1-1,1 0,0 1,-1-1,1 0,0 1,0-1,0 0,0 0,0 0,0 0,-1 0,1-1,0 0,0 1,-1-1,1 0,0 0,-1 0,1-1,-1 1,1-1,-1 0,0 0,0 0,0 0,0-1,0 1,-1-1,1 1,-1-1,1 0,0 0,0 0,0-1,0 1,0 0,1 0,0-1,0 1,0 0,1 0,0 0,0 0,1-1,0 1,0 0,0 0,1 0,-1 0,0 0,0 1,0-1,-1 1,1-1,0 1,-1-1,3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888 81,'2'0,"-4"0,2 0,0 0,0 0,0 0,0 0,0 0,0 0,0 0,0 0,1 0,-1 0,0 0,0 0,0 0,0 0,0 0,0 0,0 0,0 0,0 0,0 0,0 0,0 0,0 0,0 0,0 0,0 0,0 0,0 0,0 0,0 0,0 1,0-1,0 0,0 0,0 0,0 0,0 0,0 0,0 0,0 0,0 0,0 0,0 0,0 0,1 0,-1 0,0 0,0 0,0 0,1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894 67,'2'0,"-4"0,2 0,0 0,0 1,0-1,1 1,-1-1,1 1,-1 0,1-1,-1 1,0 0,1-1,-1 1,0-1,0 1,0-1,0 0,0 0,0 1,0-1,0 0,0 0,0 0,0 0,0 0,0 0,0 0,0 0,0 0,0 0,-1-1,1 1,0-1,-1 1,1-1,0 1,-1-1,1 1,0 0,0-1,-1 1,1 0,0 0,0-1,-1 1,1 0,0 0,-1 0,1 0,-1 0,1 1,-1-1,1 0,-1 1,0-1,1 0,-1 1,0-1,1 1,-1-1,1 1,-1-1,1 1,-1-1,1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911 115,'2'0,"-4"0,2 0,0 0,0 1,0-1,1 0,-1 0,1 0,0 0,0 0,0 0,0 0,0 0,1 0,-1 0,0 0,0 0,1 0,-1 0,0 0,1 0,-1 0,0 0,0 0,-1 0,1 0,0 0,-1 0,0 0,1 0,-1 0,0 0,1 0,-1 0,0 0,0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925 106,'2'0,"-4"0,2 0,0 0,0 0,0 0,0 0,0 0,0 0,0 0,0 0,0 1,0-1,-1 1,1 0,0 0,0 0,0 0,0 0,0 0,0 0,0 1,0-1,0 0,0 0,0 0,-1 0,1 0,0 0,0 0,0-1,0 1,0-1,0 1,0-1,0 0,0 0,0 0,0 1,0-1,1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250 445,'2'0,"-4"0,2 0,0 0,0 0,0 0,0 0,0 0,0 0,0 0,0 0,0 0,0 0,0 0,0 1,0-1,0 1,0 0,0-1,0 1,1-1,-1 1,0-1,1 1,-1-1,1 0,-1 1,0-1,0 0,1 0,-1 0,0 1,1-1,-1 0,1 0,-1 0,0 0,1 0,-1 0,0 0,1-1,-1 1,1 0,-1-1,1 1,-1-1,0 1,0-1,1 1,-1-1,0 1,0 0,0-1,0 1,0 0,0 0,1 0,-1-1,0 1,0 0,0 0,0 0,0 0,0 0,0 0,0 0,0 0,0 0,0 0,0 0,0 0,0 0,0 1,0-1,1 2,-1-2,0 2,0-1,1 0,-1 0,0 1,0-1,0 0,1 1,-1-1,0 0,0 1,0-1,0 1,0-1,0 1,0 0,0-1,0 1,0-1,-1 1,1-1,0 0,0 1,-1-1,1 0,0 0,-1 0,1 0,0-1,-1 1,1-1,0 1,-1-1,1 0,-1 1,1-1,-1 0,1 0,-1 0,0 0,1-1,-1 1,0 0,1-1,-1 1,1-1,0 0,-1 1,1-1,0 1,0-1,0 1,0 0,0-1,0 1,0-1,0 1,0-1,1 1,0-1,-1 0,1 1,2-3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956 103,'2'0,"-4"0,2 0,0 0,0 0,0 0,0 0,0 0,0 0,0 0,0 0,0 0,0 0,0 0,0 0,0-1,1 1,-1 0,1 0,0-1,-1 1,1 0,-1 0,1 0,0 0,-1 0,1-1,0 1,-1 0,1 1,-1-1,1 0,0 0,-1 0,1 0,0 1,-1-1,1 0,0 0,0 1,-1-1,1 0,0 0,0 0,0 1,0-1,0 0,0 0,-1 0,1 0,0 0,-1 0,1 0,-1 0,0 0,1 0,-1 0,0 0,1 0,-1 0,0 0,0 0,1 0,-1 0,0 0,0 0,0 0,0 0,0 0,0 0,0 0,0 0,0 0,0 0,-1 0,0 1,1-1,-1 1,0 0,0-1,0 1,0 0,0 0,0 0,0 0,0 0,-1 1,1-1,0 0,-1 1,1-1,0 0,0 0,0 0,0 0,0 0,0-1,0 1,1-1,-1 0,1 1,-1-1,1 0,0 0,0 0,-1 0,1 0,0 0,0 0,0 0,0 0,0 0,0 0,0 0,0 0,0 0,0 0,0 0,0 0,1 0,-1 0,1 0,-1 0,1 0,0 1,0-1,0 0,0 0,0 1,0-1,0 0,0 1,0-1,0 0,0 0,1 1,-1-1,0 0,0 0,0 0,0 0,0 0,1 0,-1 0,0 0,0 0,0 0,-1 0,1 0,0 0,-1-1,1 1,-1 0,0 0,1 0,0-2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988 114,'2'0,"-4"0,2 0,0 0,0 0,0 0,0 0,-1 0,0 0,0 1,-1-1,0 0,0 0,0 0,-1 1,1-1,0 0,1 0,-1 0,0 0,1 1,-1-1,1 0,0 0,0 0,1 0,-1 0,1-1,0 1,-1 0,1 0,0 0,0 0,0 0,0 0,-1 0,1 0,0 0,2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1012 100,'2'0,"-4"0,2 0,0 0,0 0,0 0,0 0,0 0,0 0,0 0,0 0,0 0,0 0,0 0,0 0,0 0,0 0,0 0,0 1,-1 0,1 0,-1 0,0 0,1 1,-1-1,0 1,0 0,0 0,1-1,-1 1,0 0,1 0,0-1,0 1,-1-1,1 1,1-1,-1 0,0 0,1 1,-1-1,1-1,2 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1022 104,'2'0,"-4"0,2 0,0 0,0 0,0 0,0 0,0 0,0 0,0 0,0 0,0 0,0 0,0 0,0-1,0 1,0 0,0 0,0 0,0 0,0 0,0 0,0 0,0 0,0 0,0 0,0 0,0 0,0 0,0 0,0 1,0-1,0 1,0-1,-1 1,1 0,0 1,0-1,0 0,-1 0,1 0,0 1,0-1,0 0,0 1,-1-1,1 0,0 0,0 1,0-1,-1 0,1 0,0 0,0-1,0 1,0 0,0-1,0 1,0 0,0-1,0 1,0-1,0 0,0 1,0-1,0 0,1 0,-1 1,0-1,0 0,0 0,0 0,1 0,-1 1,0-1,0 0,1 0,-1 0,0-1,1 1,-1 0,2-1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1023 113,'2'0,"-4"0,1 0,0 0,0 0,0 0,0 0,0 0,0 0,0 0,1 0,-1 0,1 0,-1 0,1 0,0 0,-1 0,1 0,0 0,0 0,0 0,-1 0,1 0,0 0,0 0,0 0,0-1,0 1,0 0,0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1035 96,'2'0,"-4"0,2 1,1-1,-1 1,1 0,-1 0,1 0,-1 0,1 0,-1 1,0-1,1 0,-1 1,0-1,0 1,0-1,0 1,0-1,-1 1,1 0,-1 0,1-1,-1 0,0 1,1-1,-1 0,0 0,0 0,0 0,0 0,0 0,0 0,0-1,1 1,-1-1,1 1,-1-1,1 0,-1 0,1 0,0 0,0 0,0 0,0 0,-1 0,1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1080 96,'2'0,"-4"0,2 0,0-1,0 1,0 0,0 0,0 0,0 0,0 0,0-1,0 1,0 0,0 0,0 0,0 0,0 0,0 0,0 0,0 0,0 0,0 0,0 0,0 0,0 0,0 0,0 0,0 0,0 0,0-1,0 1,0 0,0 0,0 0,0 0,0 0,0 0,0 0,0 0,0 0,0 0,0 0,0 0,0 0,0 0,0 0,0 0,0 0,0 0,0 0,0 0,0 0,0 0,0 0,0 0,0 0,0 0,0 0,0 0,0 0,0 0,0 0,0 0,0 1,0-1,0 1,0 0,0 1,0-1,-1 0,1 1,0 0,-1-1,1 1,-1 0,1-1,-1 0,0 1,1-1,-1 1,1-1,-1 0,1 0,-1 0,1 0,0 0,0 0,0 0,-1-1,1 1,0-1,0 1,0-1,0 0,0 0,0 1,0-1,-1 0,1 0,0 0,0 0,0 0,0 0,0 0,0 0,0 0,0 0,0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1095 105,'2'0,"-4"0,2 0,-1 0,1 1,-1-1,0 1,0-1,0 0,0 1,0-1,0 0,0 1,0-1,1 0,-1 0,0 1,1-1,0 0,-1 0,1 0,0 0,0 0,-1 0,1 0,0 0,0 0,0 0,0 0,0 0,0 0,-1 0,1 0,0 0,0 0,0 0,0 0,0 0,0 0,0 0,0 0,0 0,0 1,0-1,0 0,0 0,0 0,0 1,0 0,1-1,-1 1,1 0,-1 0,1 0,0 0,-1 0,1 0,0 0,-1 0,1 0,-1 0,1-1,-1 1,1-1,-1 1,1-1,-1 1,1-1,-1 0,1 1,-1-1,0 0,0 0,1 0,-1 1,0-1,0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1096 76,'2'0,"-4"0,2 0,0 0,0 0,0 0,0 1,0-1,0 0,0 1,0-1,0 1,0-1,1 1,-1 0,0-1,0 1,0-1,1 1,-1-1,0 1,0-1,0 0,0 0,0 1,0-1,0 0,0 0,0 0,0 0,0 0,0 0,0 0,0 0,0 0,0 0,0 0,0 0,0 0,-1 0,1-1,0 1,-1-1,1 1,-1-1,1 1,0 0,-1 0,1-1,0 1,-1 0,1 0,0 0,-1-1,1 1,0 0,-1 0,1 0,-1 0,1 0,-1 0,0 1,1-1,-1 0,1 0,-1 0,1 0,0 1,-1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536 132,'2'0,"-4"0,2 0,0 0,0 0,0 0,0 0,0 0,1 0,-1 0,0 0,0 0,0 0,0 0,0 0,0 0,0 0,0 0,0 0,0 0,0 0,-1-1,0 1,0 0,-1 0,0 0,0 0,0 0,0 0,0 0,0 0,0 0,1 0,-1 0,0 0,0 0,1 0,0 0,-1 0,1 0,1-1,-1 1,0 0,1 0,-1 0,1 0,0 0,-1 0,1 0,0 0,0 0,0 0,0 0,-1 0,1 0,0 0,0 0,0 0,0 0,0 0,0 0,0 0,3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292 431,'2'0,"-4"0,2 0,0-1,0 1,0 0,0 0,0 0,0 0,0 0,0 0,0 0,0 1,0-1,1 1,-1 0,0 0,0 0,1 0,-1 0,0 0,1 1,-1-1,1 0,-1 1,1-1,-1 1,0-1,1 1,-1-1,0 1,0 0,0 0,1-1,-1 1,-1-1,1 1,0-1,0 0,-1 0,1 1,0-1,-1 0,1-1,-1 1,1 0,-1-1,1 1,0-1,-1 0,1 0,0 0,0 1,0-1,0 0,0 0,0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532 136,'2'0,"-4"0,2 0,0 0,0 0,0 0,0 0,0 0,0 0,0 0,-1 0,0 0,0 1,0-1,-1 0,1 1,-1-1,1 0,-1 0,0 0,1 0,0 1,0-1,0 0,0 0,0 0,1 0,-1 0,1 0,0 0,0 0,-1 0,1 0,0 0,0 0,0 0,0 0,-1 0,1 0,0 0,0 0,0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240 237,'2'0,"-4"0,2 0,0-1,0 1,0 0,1 0,-1 0,0 0,0 0,0-1,1 1,-1 0,0 0,0 0,0 0,1 0,-1 0,0 0,0-1,0 1,0 0,0 0,1 0,-1 0,0 0,0 0,1 0,-1 0,0 0,0 0,0 0,0 0,1 0,-1 0,0 0,0 0,1 0,-1 0,0 0,0 0,0 0,1 0,-1 0,0 0,0 0,0 0,0 0,0 0,0 0,1 0,-1 0,0 0,0 0,0 0,0 0,0 0,0 0,0 0,0 0,0 0,0 0,0 0,0 0,0 1,-1-1,1 0,-1 0,-1 0,1 0,0 1,-1-1,1 0,0 0,-1 0,1 1,-1-1,1 0,-1 0,1 0,-1 0,1 0,0 0,1 0,-1 0,0 0,1 1,-1-1,1 0,0 0,-1 0,1 0,0 0,-1 0,1 0,0 0,0 0,0 0,0 0,0 0,0 0,0 0,0 0,0 0,0 0,0 0,0 0,0 0,0 0,0 0,0 0,1 0,1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247 242,'2'0,"-4"0,2 0,0 0,0 0,0 0,0 0,-1 0,1 0,-1 0,1 1,-1-1,-1 0,1 0,0 1,-1-1,1 0,-1 0,1 0,0 1,0-1,0 0,0 0,1 0,-1 0,1 0,0 0,0 0,-1 1,1-1,0 0,0 0,0 0,0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308 237,'2'0,"-4"0,2 0,0 0,0 0,-1 1,0-1,0 0,0 1,0-1,-1 0,1 0,-1 1,1-1,-1 1,1-1,-1 0,0 1,0-1,0 0,1 1,0-1,-1 0,1 1,0-1,1 0,-1 0,1 0,-1 0,1 0,0 0,-1 0,1 0,0 0,0 0,0 0,0 0,0 0,-1 1,1-1,0 0,0 0,0 0,0 0,3-1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306 243,'2'0,"-4"0,2 0,-1 0,1 0,-1 1,0-1,0 1,0-1,-1 1,1-1,-1 1,1-1,-1 1,1 0,0-1,-1 0,1 1,0-1,1 0,-1 0,1 1,0-1,-1 0,1 0,0 0,0 0,0 0,0 0,0 0,0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303 702,'2'0,"-4"0,2 0,0 0,0 0,0 0,0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291 698,'2'0,"-3"0,1 0,0 0,1 0,-1 0,0 0,1 0,-1-1,0 1,1 0,-1 0,1 0,0 0,-1 0,1 0,-1 0,1-1,-1 1,1 0,-1 0,1 0,-1 0,0-1,1 1,-1 0,0 0,1 0,-1-1,0 1,0 0,0 0,1-1,-1 1,0 0,0 0,0-1,0 1,0 0,0 0,0 0,0-1,0 1,0 0,0 0,-1 0,1 0,0-1,0 2,-1-1,1 0,-1 0,1 0,-1 0,1 1,-1-1,1 1,-1-1,1 1,-1 0,0-1,1 1,0 0,-1 0,1-1,0 1,0 0,-1-1,1 1,0 0,0-1,0 1,0 0,0-1,0 1,0 0,0-1,0 0,1 1,-1-1,0 1,1-1,-1 0,0 1,1-1,0 0,-1 0,1 0,-1 0,1 0,-1 1,1-2,0 1,0 0,-1 0,3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315 691,'2'0,"-4"0,2 0,-1 0,1 0,0 0,0 1,0-1,-1 0,1 0,0 0,0 0,0 0,0 1,1-1,-1 0,0 1,1-1,-1 1,1-1,-1 0,1 1,0-1,-1 1,1-1,-1 1,1-1,-1 1,0-1,1 1,-1-1,0 0,1 1,-1-1,0 1,0-1,0 1,0-1,0 1,-1-1,1 1,0-1,-1 1,1-1,-1 0,1 1,-1-1,1 0,-1 1,1-1,0 0,-1 0,1 0,0 0,-1 0,1 0,0 0,0 0,0 0,-1 0,1 0,0-1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335 689,'2'0,"-4"0,2 0,0 0,0 0,0 0,0 0,0 0,0 1,0-1,-1 1,1 0,0 1,0-1,0 1,0 0,0 0,-1 0,1 0,0-1,0 1,0 0,0 0,0 0,0-1,0 0,0 1,0-1,0 0,0 1,0-1,0-1,0 1,0 0,0-1,0 0,0 1,0-1,0 0,0 0,0 1,0-1,0 0,0 0,0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332 700,'2'0,"-4"0,2 0,0 0,0-1,0 1,1 0,-1 0,0-1,1 1,0-1,-1 1,1 0,0-1,-1 1,1 0,0 0,-1 0,1 0,0 0,-1 0,1 0,-1 0,1 1,-1-1,1 0,-1 0,0 0,0 0,0 1,0-1,0 0,0 1,0-1,0 1,0-1,-1 0,1 1,-1-1,1 1,-1-1,0 0,1 1,-1-1,1 0,-1 0,1 0,-1 0,1 1,-1-1,1 0,0 0,0 0,-1 0,1 0,0-1,-1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15 542,'2'0,"-4"0,2 0,0 0,0 0,0 0,0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360 700,'2'0,"-4"0,2 0,0 0,0 0,0 0,0 0,-1 0,1 0,0 0,0 0,0 0,-1 0,1 0,-1 0,0 0,1 1,-1-1,1 0,-1 1,1-1,-1 1,1-1,-1 1,1-1,0 1,-1-1,1 1,0-1,0 1,-1-1,1 1,0-1,0 0,0 1,0-1,0 0,0 0,0 0,0 0,0 0,0 0,0 0,0 0,0 0,1 0,-1-1,1 1,0-1,-1 1,0-1,1 1,-1-1,1 1,-1-1,0 1,1 0,-1 0,0-1,0 1,0 0,0 0,1 0,-1 0,0 0,0 0,0 0,0 0,0 0,0 0,0 0,1 1,-1-1,0 0,1 1,-1 0,0-1,0 1,0 0,1-1,-1 1,0-1,1 1,-1-1,0 0,1 1,-1-1,1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382 694,'2'0,"-4"0,2 0,0 0,0 0,0 0,0 0,0 0,-1 0,1 0,0 0,0 0,-1 0,0 0,1 1,-1-1,0 1,1-1,-1 1,1 0,-1 0,0-1,1 1,-1 0,1-1,0 1,0-1,0 1,0-1,0 1,0-1,0 1,0-1,0 0,0 1,0-1,1 0,-1 0,0 0,1 1,-1-1,1 0,-1 0,1 0,-1 0,1 0,-1 0,1 0,-1 0,0 0,1 0,-1 0,0 0,1 0,-1-1,0 1,1 0,-1 0,0 0,0 0,0 0,0 0,0 0,0 0,0 0,0 0,0 0,0 1,0-1,0 0,0 1,0 0,-1-1,1 1,0 0,-1-1,1 1,-1 0,1-1,0 1,-1 0,1-1,0 1,0-1,-1 1,1-1,0 0,0 0,0 1,0-1,0 0,0 0,0 0,0 0,0 0,0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392 704,'1'0,"-1"0,0 0,0 0,1-1,-1 1,0 0,1 0,-1 0,0 0,0 0,1 0,-1 0,0 0,1 0,-1 0,1 1,-1-1,0 0,0 0,1 1,-1-1,0 0,0 1,0-1,0 1,0-1,0 1,-1 0,1-1,0 1,0-1,-1 1,1-1,-1 0,1 1,0-1,-1 0,1 0,0 0,-1 0,1 1,0-1,-1 0,1 0,0-1,-1 1,1 0,0 0,0 0,-1 0,1-1,0 1,0 0,0 0,0-1,0 1,0-1,0 1,0-1,0 0,1 1,-1 0,0-1,0 1,0 0,0-1,1 1,-1 0,0 0,0 0,0-1,0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441 702,'2'0,"-5"0,3 0,0 0,-1-1,1 1,0 0,-1 0,1 0,-1 0,1 0,0 0,-1 0,1 1,-1-1,1 0,0 0,-1 1,1-1,-1 1,1-1,-1 1,1-1,0 1,0 0,-1-1,1 1,0-1,0 1,0 0,0-1,0 1,0-1,0 1,0-1,0 0,0 1,0-1,0 0,1 0,-1 1,0-1,0 0,0 0,0 0,0 1,1-1,-1 0,0 0,0 0,1 0,-1 0,0 0,0 0,1 0,-1 0,1-1,-1 1,1 0,-1-1,1 1,-1 0,0-1,1 0,0 1,-1-1,1 0,0 0,-1 0,1 0,0 0,-1 0,1 0,-1 0,1 0,-1 0,0-1,1 1,-1 0,0 1,0-1,1 0,-1 0,0 0,0 0,0 0,0 1,0-1,0 1,0-1,0 1,0 0,0-1,0 1,0 0,0 0,0 0,0-1,0 1,0 0,0 0,0 0,0 0,0 1,0-1,0 1,0 0,0 0,0 0,-1 2,1-1,0-1,0 1,0-1,0 1,0-1,0 0,0 1,0-1,0 0,0 0,0 0,0 0,0 0,0-1,0 1,0-1,0 0,0 1,0-1,0 0,0 0,0 0,0 1,0-1,0 0,0 0,0 0,0 0,0 0,0 0,1-1,-1 1,0-1,1 1,-1-1,0 0,1 1,-1-1,1 0,-1 0,1 1,0-2,-1 2,1-1,-1 1,1-1,-1 1,1 0,0-1,-1 1,1 0,-1 0,1 0,-1 0,0 0,1 1,-1-1,0 0,1 0,-1 1,0-1,0 1,0-1,0 1,0-1,-1 1,1-1,0 1,-1-1,1 1,-1-1,1 0,0 0,-1 0,1 1,0-1,-1 0,1 0,0-1,-1 1,1 0,0 0,0-1,-1 1,1 0,0 0,0-1,0 1,0-1,0 1,0-1,0 1,0-1,1 1,-1-1,0 0,2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474 691,'2'0,"-4"0,2 0,0 0,0 0,0 0,0 0,0 0,-1 0,1 0,-1 1,1-1,0 0,-1 0,1 1,0-1,0 0,1 0,-1 1,0-1,0 0,1 1,0-1,-1 1,1-1,-1 1,1-1,-1 1,1-1,-1 1,0 0,1-1,-1 1,0-1,0 1,0 0,0-1,0 1,0-1,0 1,-1 0,1-1,-1 1,0 0,0-1,0 1,0-1,1 1,-1-1,0 0,0 0,1 1,0-1,-1 0,1 0,0 0,-1 0,1 0,0 0,0 0,0 0,0 0,0-1,-1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527 693,'2'0,"-4"1,2 0,0 0,1 0,-1 1,0 0,0 0,0-1,0 1,0 0,0-1,0 1,0-1,0 0,0 1,0-1,-1 0,1 0,0-1,0 1,0 0,0-1,0 1,0-1,0 0,0 1,0-1,0 0,0 0,0 0,0 1,0-1,0 0,0 0,0 0,0 0,0 0,0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525 696,'0'-1,"0"1,0 0,1 0,-1 0,1 0,-1 0,1 0,-1-1,1 1,-1 0,1 1,0-1,0 0,-1 0,1 0,-1 1,1-1,-1 0,1 1,-1-1,0 0,1 1,-1-1,0 0,0 1,0-1,0 1,0-1,0 1,-1-1,1 1,0-1,-1 1,1-1,-1 0,1 1,-1-1,1 0,-1 0,1 0,0 1,-1-1,1 0,0 0,0 0,0 0,0 0,0 0,-1 0,1 0,0 0,0 0,0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543 709,'2'0,"-4"0,2 0,1 0,-1 0,0 0,1-1,-1 1,0 0,1-1,-1 1,0 0,0-1,1 1,-1 0,0-1,0 1,0 0,0 0,0-1,0 1,0 0,0 0,0 0,0 0,0-1,0 1,0 0,0 0,-1 0,1 0,0 0,0 0,0 0,0 0,-1 0,1 1,-1-1,1 0,-1 0,1 1,-1-1,1 0,0 1,0-1,-1 0,1 1,0-1,0 0,0 1,0-1,0 0,-1 0,1 1,0-1,0 0,0 0,0 1,0-1,0 0,0 0,0 0,0 0,0 0,0 0,0 0,0 0,0 0,0 0,0 0,0 0,0 0,1 0,-1 0,1 0,-1-1,0 1,1 0,-1-1,0 1,1 0,-1-1,0 1,0 0,0 0,1-1,-1 1,0 0,0 0,0 0,0 0,0 0,0-1,0 1,1 0,-1 0,0 0,0 0,0 0,0 0,0 0,0 0,0 0,0 0,0 1,0-1,1 1,-1-1,0 0,0 1,0-1,0 1,0-1,0 1,1-1,-1 0,0 1,0-1,0 0,0 0,0 0,0 1,0-1,0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553 703,'2'0,"-4"0,2 0,0 0,1 1,-1-1,0 1,0-1,0 1,1-1,-1 1,0-1,0 1,0-1,0 1,0-1,0 1,0-1,0 0,0 0,0 1,0-1,0 0,0 0,0 0,0 0,0 0,0 0,0 0,0 0,0 0,0 0,0 0,0 0,0-1,0 0,0 1,0-1,1 0,-1 1,0-1,0 0,1 0,-1 0,1 1,-1-1,1 1,-1-1,1 1,-1-1,1 1,-1-1,1 1,0-1,-1 1,1 0,-1-1,1 1,-1 0,1 0,0 0,-1 0,2-1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577 702,'2'0,"-4"0,2 0,0 0,0 0,0 0,-1-1,1 1,0 0,0 0,-1 0,1 0,-1 0,1 0,-1 0,0 0,0 1,1-1,-1 0,1 1,-1-1,1 1,-1-1,1 0,0 1,-1 0,1-1,0 0,0 1,-1-1,1 1,0-1,0 1,0-1,0 0,0 0,0 1,0-1,0 0,0 0,0 0,0 1,0-1,0 0,0 0,0 0,0 0,0 0,0 0,1-1,-1 1,1-1,-1 1,1-1,-1 1,0-1,0 1,1-1,-1 1,0-1,0 1,1-1,-1 1,0 0,0 0,0 0,0-1,0 1,0 0,0 0,0 0,0 0,0 0,0 0,0 0,0 0,0 0,0 0,0 0,1 0,-1 1,0-1,0 1,0 0,1-1,-1 1,0-1,0 1,0-1,0 1,1-1,-1 0,0 1,0-1,1 0,-1 0,0 0,0 0,1 1,-1-1,2-1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69 192,'2'0,"-4"0,2 0,0 0,0 0,0 0,0 0,0 0,0 0,0 0,0 0,0 0,0 0,0 0,0 0,0 0,0 0,0 0,-1-1,1 1,0 0,0 0,0 0,0 0,1 0,-1 0,1 0,0 0,0 0,1 0,-1 0,0 0,0 0,1 0,-1 0,0 0,0 0,1 0,-1 0,0 0,0 0,0 0,-1 0,1 0,0 0,-1-1,1 1,-1 0,1 0,-1 0,0 0,1 0,-1 1,0-1,1 0,-1-1,0 1,0 0,1 0,-1 0,0 0,0 0,0 0,0 0,0 0,1 0,-1 0,0 0,0 0,0 0,0 0,0 0,0 0,0 0,0 0,0 0,0 0,0 0,0 0,0 0,0 0,0 0,0 0,0 0,0-1,0 1,0 0,0 0,0 0,0-1,-1 1,1 0,0 0,0-1,-1 1,1 0,0 0,0 0,0-1,-1 1,1 0,0 0,0 0,0 0,0 0,0-1,-1 1,1 0,0 0,0 0,0 0,0 0,0 0,0 0,0 0,0 0,0 0,0 0,0 0,1 0,-1 1,1-1,-1 0,1 0,0 1,-1-1,1 0,-1 0,0 1,1-1,-1 0,0 0,1 0,-1 0,0 0,0 1,0-1,0 0,1 0,-1 0,0 0,0 0,0 0,0 1,0-1,0 0,0 0,-1 1,1-1,0 1,0-1,-1 0,1 1,-1-1,1 1,0-1,-1 0,1 1,0-1,-1 0,1 0,0 0,0 0,0 0,0 0,0 1,0-1,-1 0,1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20 547,'2'0,"-4"0,2 0,0 0,0 0,0 0,0 0,0 0,0 0,0 0,0 0,0 0,0 0,0 0,0 0,0 0,0 0,0 0,0 0,0 0,0 0,0 0,0 0,0 0,0 0,0 0,0 0,0 0,0 0,0 0,0 0,0 0,0 0,0 0,0 0,0 0,0 0,0 0,0 0,0 0,0 0,0 1,0-1,0 0,0 0,0 0,0 0,0 0,0 0,0 0,0 0,0 0,0 0,0 0,0 0,0 0,0 0,0 0,0 0,0 0,0 0,0-1,0 1,-1 0,1 0,0 0,-1 0,1 0,0 0,0-1,0 1,-1 0,1 0,0-1,0 1,0 0,0-1,0 1,0 0,0 0,0-1,0 1,0-1,0 1,0 0,0-1,0 1,0-1,1 1,-1 0,0-1,0 1,0 0,0-1,1 1,-1 0,0 0,0 0,1-1,-1 1,0 0,1 0,-1 0,0 0,1 0,-1 0,0 0,1 0,-1 0,0 1,1-1,-1 0,1 1,-1-1,0 1,1 0,-1-1,0 1,1 0,-1 0,0 0,0 0,0 0,0 0,0 0,-1 0,1 0,0 0,0 0,-1 0,1 0,0 0,-1 0,1 0,0-1,-1 1,1 0,-1-1,1 1,0-1,-1 1,1-1,-1 1,1-1,0 1,-1-1,1 0,0 1,0-1,-1 0,1 0,0 0,0 1,0-1,0 0,0 0,0 0,0 0,-1 0,1 0,0 0,0 0,0 0,0 0,0 0,0 0,0 0,0 0,1-1,-1 1,0-1,1 0,-1 0,1 1,-1-1,1 0,0 0,-1-1,1 1,0 0,0 0,-1 0,1 0,0 0,0 0,-1 0,1 0,0 0,0 0,-1 0,1 0,-1 0,1 1,-1-1,1 0,-1 1,0 0,0-1,1 1,-1 0,0-1,0 1,0 0,0 0,0 0,0 0,0 0,0 0,0 0,0 0,0 0,0 0,0 0,0 0,0 0,0 0,0 0,0 0,-1 1,1-1,-1 1,1-1,0 1,-1-1,1 1,0 0,-1-1,1 1,-1-1,1 1,0 0,-1 0,1 0,0-1,-1 1,1 0,0 0,0-1,0 1,0 0,-1 0,1-1,0 1,0-1,0 1,0 0,0-1,0 1,0-1,1 1,-1-1,0 1,0-1,1 1,-1-1,0 0,0 0,1 1,-1-1,0 0,1 0,-1 0,1 1,-1-1,1 0,-1 0,1 0,-1 0,1 0,-1 0,1 0,-1 0,1 0,-1 0,1 0,-1 0,1 0,-1 0,1 0,-1 0,0 0,2-1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582 700,'2'0,"-4"0,2-1,0 1,0 0,0 0,0 0,0 0,0 0,0 0,0 0,0 0,0 0,0 0,0 1,-1-1,1 1,0 0,0-1,0 1,0-1,0 1,0 0,0-1,0 1,0 0,0-1,0 1,0-1,0 0,-1 1,1-1,0 0,1 0,-1 0,0 1,0-1,0 0,0 0,0 0,0 0,0-1,0 1,1-1,-1 0,0 1,1-1,-1 0,0 0,1 1,-1-1,1 0,-1 1,0-1,1 1,-1-1,1 1,-1 0,0-1,0 1,1 0,-1 0,0 0,0 0,0 0,1 0,-1 1,1-1,-1 1,0 0,0-1,0 1,0-1,0 1,0 0,0-1,0 1,0-1,0 1,0-1,0 0,0 0,0 0,0 1,0-1,0 0,0 0,0 0,0 0,0 0,0 0,0 0,0 0,0-1,1 1,-1-1,0 0,0 1,1-1,-1 1,0-1,1 1,-1-1,0 1,0-1,1 1,-1 0,0-1,0 1,0 0,0 0,1 0,-1-1,0 1,0 0,0 0,0 0,0 0,1 1,-1-1,0 0,1 0,-1 1,0-1,0 1,0 0,1-1,-1 1,0 0,0-1,0 1,0 0,0-1,0 1,0-1,0 1,0-1,0 0,0 1,0-1,0 0,0 0,0 0,0 1,0-1,1 0,-1 0,0 0,0 0,0 0,2-1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606 705,'2'0,"-4"0,2 0,0 0,0 0,0 0,0 0,0 0,0 0,0 0,0 0,0 0,0 0,0-1,0 1,0 0,0 0,0 0,0 0,1 0,-1 0,0 0,0-1,1 1,-1 0,0-1,1 1,-1 0,0-1,1 1,-1-1,0 1,1 0,-1-1,0 1,0 0,0-1,0 1,0 0,0-1,0 1,0 0,0 0,0-1,0 1,0 0,0 0,0 0,0 0,0 0,-1 0,1 0,0 0,0 0,-1 0,1 0,0 0,-1 1,1-1,0 1,-1 0,1-1,0 1,0-1,-1 1,1 0,0-1,0 1,0 0,0-1,0 1,0 0,0-1,0 1,0-1,1 1,-1-1,0 1,0-1,0 0,0 0,1 1,-1-1,0 0,0 0,0 0,1 0,-1 0,0 0,0 0,1 0,0 0,-1 0,1-1,1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630 684,'2'0,"-4"0,2 0,0-1,0 1,1 0,-1 0,0 0,0 0,0 0,0 0,0 0,0-1,0 1,0 0,0 0,0 0,0 0,0 0,0 0,0 0,0 0,0 0,0 0,0 0,0 0,0 1,0-1,0 1,0 0,0 0,0 0,0 0,-1 0,1 1,0-1,0 0,-1 0,1 1,0-1,0 0,0 1,-1-1,1 0,0 0,0 1,0-1,0 0,0 0,0 0,0 0,1 1,-1-2,0 1,0 0,0 0,1-1,-1 1,0-1,0 0,0 1,1-1,-1 0,0 0,0 0,0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641 692,'2'0,"-4"0,1 0,0 0,0 0,-1 0,1 0,-1 0,1 1,-1-1,0 0,1 0,-1 0,1 1,0-1,0 0,-1 0,1 0,1 0,0 0,-1 0,1 0,0 0,0 0,0 0,0 0,0 0,0 0,0 0,0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643 699,'2'0,"-4"0,2 0,0 0,-1 1,1-1,0 1,0 0,0 0,0 0,0 0,0 0,0 0,0 0,0 0,-1-1,1 1,0-1,0 1,0-1,0 0,0 1,0-1,0 0,0 0,0 0,0 0,0 0,0 0,0 0,0 0,1-1,-1 0,0 0,0 0,1 0,0 0,-1-1,1 1,0 0,0 0,-1 0,1 0,0 1,0-1,-1 0,1 1,-1-1,1 1,-1 0,1-1,-1 1,0 0,1 0,-1 0,0 0,1 0,-1 0,0 0,1 0,1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661 699,'2'0,"-4"0,2 0,0 1,0-1,0 0,0 0,0 0,0 0,0 0,0 0,0 0,1 0,-1 0,0 1,0-1,1 0,-1 0,0 1,1-1,-1 1,0 0,1-1,-1 1,0-1,0 1,0 0,0-1,0 1,0 0,0 0,0-1,0 1,-1-1,1 1,0 0,-1-1,1 0,-1 1,1-1,-1 0,1 0,0 0,-1 0,1 0,0 0,-1 0,1 0,0-1,-1 1,1 0,0-1,0 0,0 1,0-1,0 0,0 1,0-1,0 0,1 1,-1-1,0 1,1-1,-1 1,0-1,1 1,-1-1,0 1,1 0,0-1,0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678 693,'2'0,"-4"0,1 0,1 0,0 0,0-1,0 1,-1 1,1-1,-1 0,1 0,0 0,-1 1,1-1,0 0,0 0,-1 1,1-1,0 1,0-1,0 1,0 0,1-1,-1 1,0-1,0 1,1 0,-1-1,0 1,1 0,-1-1,0 1,0-1,0 1,0 0,1-1,-2 1,1 0,0-1,0 1,0-1,-1 1,1-1,-1 0,1 1,-1-1,0 0,1 1,-1-1,1 0,-1 0,1 0,-1 0,1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351 665,'2'0,"-5"0,3 0,0 0,0 0,0 0,0 0,0-1,0 1,0 0,-1 0,1 0,0 0,0 0,0 0,0 0,0 0,0 0,0 0,0 0,0 0,0 0,0 0,-1 0,1 0,0 0,0 0,0 0,0 0,0-1,0 1,0 0,0 0,0 0,0 0,1-1,-1 1,0 0,0 0,0-1,0 1,1 0,-1 0,0 0,0 0,1-1,-1 1,0 0,0 0,1 0,-1 0,0 0,0 0,0 0,1 0,-1 0,0 0,1 0,-1 0,0 0,0 1,1-1,-1 0,0 0,0 1,0-1,1 0,-1 1,0-1,0 1,1-1,-1 0,0 1,0-1,0 1,0-1,0 0,0 0,0 1,0-1,0 0,0 1,0-1,0 0,0 1,0-1,0 0,-1 1,1-1,0 0,0 0,-1 1,1-1,0 0,0 0,0 1,-1-1,1 0,0 0,0 0,-1 1,1-1,0 0,0 0,-1 0,1 0,0 0,-1 0,1 0,0 1,0-1,0 0,-1 0,1 0,0 0,0 0,0 0,-1 0,1-1,0 1,-1 0,1 0,0 0,0 0,-1 0,1 0,0 0,0 0,0-1,0 1,-1 0,1 0,0 0,0 0,0 0,0-1,-1 1,1 0,0 0,0-1,0 1,0 0,-1 0,1 0,0-1,0 1,0 0,0-1,0 1,0 0,0 0,0-1,0 1,0 0,0-1,0 1,0 0,0 0,0-1,0 1,0 0,0-1,0 1,1 0,-1-1,0 1,0 0,0 0,1-1,-1 1,0 0,0 0,0-1,1 1,-1 0,0 0,0 0,1-1,-1 1,0 0,1 0,-1 0,0 0,0-1,1 1,-1 0,0 0,1 0,-1 0,0 0,0 0,2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529 672,'2'0,"-4"0,2 0,0 0,0 0,0 0,0 0,0-1,1 1,-1 0,0 0,0 0,0 0,0 0,0 0,0 0,0 0,0 0,0 0,0 0,0 0,0-1,0 1,0 0,1 0,-1 0,0 0,0-1,0 1,0 0,0-1,0 1,0 0,0 0,0-1,0 1,0 0,0-1,0 1,-1 0,1-1,0 1,0 0,-1 0,1-1,0 1,-1 0,1 0,-1-1,1 1,0 0,-1 0,1 0,-1 0,1 0,-1 0,1 0,-1 0,1 0,-1 1,0-1,1 0,-1 0,1 1,-1-1,1 0,-1 1,1-1,-1 1,1-1,-1 1,1-1,0 1,0-1,-1 1,1-1,0 1,0-1,0 0,0 1,0-1,0 1,0-1,0 0,0 1,0-1,0 0,0 1,0-1,0 0,0 1,0-1,0 0,0 1,1-1,-1 0,0 0,0 1,0-1,1 0,-1 0,0 0,0 0,1 0,-1 0,0 0,1 0,-1 0,1 0,-1 0,0 0,1 0,-1 0,1 0,-1-1,1 1,-1 0,1-1,-1 1,1-1,-1 1,0-1,1 1,-1-1,1 1,-1-1,0 1,1-1,-1 1,0 0,0-1,1 1,-1 0,0-1,0 1,0 0,0-1,0 1,0 0,1 0,-1 0,0 0,0 0,0-1,0 1,0 0,0 0,0 0,0 0,0 0,0 0,0 0,0 0,0 0,0 0,0 0,0 0,0 0,0 0,0 0,1 1,-1-1,0 0,0 1,0-1,0 0,0 0,0 1,0-1,1 0,-1 1,0-1,0 0,0 1,0-1,1 0,-1 0,0 1,0-1,0 0,0 0,1 0,-1 0,0 0,0 1,0-1,0 0,1 0,-1 0,0 0,0 0,0 0,1 0,-1 0,1 0,-1 0,0 0,1 0,-1 0,0 0,1 0,-1 0,0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309 452,'2'0,"-4"0,2 0,0 0,0 0,0 0,0-1,0 1,0 0,0 0,0 0,0 0,0 0,0 0,0 0,0 0,0 0,0 0,0 0,0 0,0 0,0 0,0 0,0 0,0 0,0 0,0 0,0 1,0-1,0 1,0 0,0-1,0 1,0-1,0 1,0 0,0 0,0 0,0 0,0 0,0 0,0 0,0 0,0 0,0 0,0 0,1-1,-1 1,0 0,0-1,0 1,0-1,0 1,0-1,0 1,0-1,0 0,0 1,0-1,0 0,0 0,0 0,0 0,0 0,0 1,0-1,0 0,0 0,0 0,0 0,0 0,0 0,0 0,0 0,0 0,0 0,1 0,-1-1,0 1,0 0,0-1,0 1,1-1,-1 1,0-1,0 1,1-1,-1 1,1-1,-1 1,1-1,-1 1,1-1,-1 1,1-1,-1 1,0 0,1 0,-1-1,0 1,1 0,-1 0,0 0,1 0,-1 0,0 0,1 0,-1 0,0 0,1 1,-1-1,0 0,0 0,1 1,-1-1,0 0,0 1,0-1,1 1,-1-1,0 1,0-1,0 1,-1-1,1 1,0-1,0 1,-1-1,1 1,-1-1,0 1,0 0,0-1,0 1,0-1,0 1,0-1,0 0,0 0,0 0,0 1,1-1,-1 0,0 0,1 0,-1 0,1 0,0-1,0 1,-1 0,1 0,0 0,0 0,0 0,-1-1,1 1,1 0,-1 0,1-1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49 518,'2'0,"-4"0,2 0,0 0,0 0,0 0,0 0,0 0,0 0,0 0,0 0,0 0,0 0,0 0,0 0,0 0,0 0,0-1,0 1,0 0,0 0,0 0,0 0,0-1,0 1,0 0,1 0,-1-1,0 1,0 0,1 0,-1 0,0-1,1 1,-1 0,0 0,0 0,1 0,-1 0,0-1,1 1,-1 0,0 0,1 1,-1-1,0 0,1 0,-1 1,0-1,1 1,-1-1,0 1,0 0,1 0,-1 0,0 0,0 0,0-1,0 1,0 0,0 0,0 0,0-1,-1 1,1 0,0-1,0 1,-1-1,1 0,0 1,0-1,0 0,-1 0,1 1,0-1,0 0,0 0,-1 0,1 1,0-1,0 0,0 0,0 0,-1 0,1 0,0 0,0 0,0 0,0 0,0 0,0 0,0 0,0 0,0 1,0-1,0 0,0 0,0 0,0 0,0 0,0 0,0 0,1 0,-1 0,0 0,1 1,-1-1,1 0,-1 0,1 0,0 0,-1 0,1 0,-1 1,0-1,1 0,-1 0,1 0,-1 0,0 0,1 0,-1 0,0 0,1 0,-1 0,0 0,1 0,-1 0,0 0,0 0,0 0,0 0,1 0,-1 0,0 0,0 0,0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460 506,'2'0,"-4"0,2 0,0 0,0 0,0 0,0 0,0 0,0 0,0 0,0 0,0 0,0 0,0 0,0 0,0 0,0 0,0 0,0 0,0 0,0 0,0 0,-1 0,1 0,0 0,0 0,0 0,0 0,0 0,0 0,0 0,0 0,0 0,0 0,0 0,0 0,0 0,0 0,0 0,0 0,0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448 505,'0'-1,"0"1,0 0,0 0,0 0,0 0,0 0,0-1,1 1,-1 0,0 0,0 0,0-1,0 1,0 0,0 0,0 0,0 0,0 0,0 0,0 0,1 0,-1 0,0 0,0 0,0 0,0 0,0 0,0 0,0 0,0 0,1 1,-1-1,0 0,0 1,0-1,0 0,0 1,-1 0,1-1,0 1,0-1,0 1,-1-1,1 1,0-1,0 0,-1 1,1-1,0 0,0 0,-1 1,1-1,0 0,0 0,0 0,-1 0,1 0,0 0,0 0,0 0,-1 0,1 0,0 0,0-1,-1 1,1 0,0 0,0-1,0 1,-1 0,1-1,0 1,0-1,0 1,0-1,0 1,0 0,0 0,0-1,0 1,0 0,0-1,0 1,0 0,0 0,0-1,0 1,0 0,0 0,1 0,-1 0,0 0,0 0,1 0,-1 0,0-1,0 1,1 0,-1 0,0 0,0 1,0-1,1 0,-1 0,0 0,0 0,0 0,0 0,1 0,-1 1,0-1,0 0,0 0,0 0,0 0,0 1,0-1,0 0,-1 0,1 0,0 0,0 0,0 0,0 0,0 0,0 0,-1 0,1 0,0 0,0 0,0 0,-1 0,1-1,0 1,0 0,0 0,0 0,0-1,0 1,0 0,0 0,0 0,0-1,0 1,0 0,0 0,0 0,0 0,0 0,0 0,0 0,0 0,0 0,0 0,0 0,0 0,0 0,0 0,1 0,-1 0,0 0,0 0,0 0,0 0,0 0,0 0,0 0,0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427 505,'2'0,"-4"0,2 0,0 0,0 0,0 0,0 0,0 0,0 0,0-1,0 1,0 0,0 0,0 0,0 0,0 0,0 0,0 0,0 0,0 0,0 0,0 0,0 0,0 0,0 0,0 0,0 0,0 0,0 0,0 0,0 0,0 0,0 0,0 1,0-1,0 0,0 0,0 1,0-1,0 0,0 1,0-1,0 0,0 0,0 1,0-1,-1 0,1 0,0 1,0-1,-1 0,1 0,0 0,0 0,-1 0,1 1,0-1,-1 0,1 0,0 0,0 0,-1-1,1 1,0 0,-1 0,1 0,0 0,0-1,-1 1,1 0,0 0,0-1,0 1,0 0,0-1,0 1,0-1,0 1,0 0,0-1,0 1,1-1,-1 1,0 0,1-1,-1 1,1 0,-1-1,1 1,-1 0,1 0,-1-1,0 1,1 0,-1 0,0 0,1 0,-1 0,0 0,1 0,-1 0,0 0,0 1,1-1,-1 0,0 0,0 1,0-1,0 0,0 1,0-1,0 1,0-1,0 1,0-1,0 1,-1-1,1 0,0 1,0-1,0 0,-1 0,1 1,0-1,-1 0,1 0,0 0,0 0,-1 0,1 0,0 0,-1 0,1 0,0 0,0 0,-1 0,1 0,0 0,0-1,0 1,0 0,0-1,0 1,0 0,0 0,0 0,0-1,0 1,0 0,0 0,0 0,0 0,1 0,-1 0,0 0,1 0,-1 0,0 1,0-1,1 0,-1 0,0 0,0 1,0-1,0 0,0 0,1 0,-1 0,0 1,0-1,0 0,0 0,0 0,0 0,0 0,0 0,0 0,0 0,0 0,0 0,1 0,-1-1,0 1,0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410 506,'2'0,"-4"0,2 0,0 0,0 0,0 1,0-1,0 0,0 0,0 0,0 0,0 0,0 0,0 0,0 0,0 0,0 0,0 0,0 0,0 0,0 0,0 0,0 0,0 0,0 0,0 0,-1 0,1 0,0 0,0 0,0-1,0 1,0 0,1 0,-1 0,0 0,0 0,0 0,0 0,0 0,0 0,1 0,-1 0,0 0,1 0,-1 0,0 0,0 0,1 1,-1-1,0 0,0 0,0 1,1-1,-1 0,0 1,0-1,0 0,0 0,0 0,0 1,0-1,0 0,-1 0,1 0,0 0,0 0,0 0,0 0,0 0,0 0,0 0,-1-1,1 1,0 0,0 0,0-1,0 1,0 0,0 0,0-1,0 1,0 0,1-1,-1 1,0 0,0 0,0 0,0-1,1 1,-1 0,0 0,0 0,0 0,0 0,0 1,0-1,0 0,0 0,0 1,0-1,-1 0,1 0,0 1,0-1,0 0,-1 0,1 0,0 0,0 1,0-1,-1 0,1 0,0 0,0 0,0-1,0 1,0 0,-1 0,1 0,0 0,0-1,0 1,0 0,1-1,-1 1,0 0,0 0,0 0,0 0,0-1,0 1,0 0,0 0,0 0,0 0,0 0,0 0,0 0,0 0,0 0,0 0,0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890 469,'2'0,"-4"0,2 0,0 0,0 0,0 0,0 0,0-1,0 1,0 0,0 0,0 0,0 0,0 0,0 0,0 0,0 0,0 0,0 0,0 0,0 0,0 0,0 0,0 0,0 0,0 0,0 0,0 0,0 0,0 0,0 0,0 0,0 0,0 0,0 0,0 0,0 0,0 0,0 0,0 0,0 0,0 0,0 0,-1 0,1 0,0 1,0-1,0 0,0 0,0 0,0 0,0 0,0 0,0 0,0 0,0 0,0 0,0 0,0 0,0 0,0 0,0 0,0 0,0 0,0 0,0 0,0 0,0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767 22,'2'0,"-4"0,2 0,0 0,0 0,0-1,0 1,0 0,0 0,0 0,0-1,0 1,0 0,0 0,0 0,0 0,0 0,0 0,0 0,0-1,0 1,0 0,0 0,0 0,0 0,0 0,0 0,0 0,0 0,0 0,0 0,0 0,0 0,0 0,0 0,-1 1,1-1,0 1,0 1,0-1,0 0,0 1,-1-1,1 0,0 1,0-1,0 1,0 0,-1-1,1 1,0-1,0 0,0 1,0-1,0 0,-1 0,1 0,0 0,0 0,0 0,0-1,0 1,0 0,0-1,0 1,0-1,0 1,0-1,0 0,1 1,-1-1,0 0,0 0,0 1,0-1,0 0,0 0,0 0,0 1,0-1,0 0,0 0,0 0,0 0,0 1,0-1,0 0,1 0,-1 0,0 0,0 0,1 0,-1 0,0 0,1 1,-1-2,1 1,0 0,0 0,-1 0,1 0,0-1,0 1,-1 0,1-1,0 1,-1 0,1-1,1-1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783 33,'2'0,"-4"0,2 0,0 0,0 0,0 0,0 0,-1 0,1 0,-1 0,0 1,-1-1,1 0,0 1,-1-1,1 0,-1 1,1-1,-1 0,1 0,0 1,-1-1,1 0,0 1,0-1,1 0,-1 0,1 0,-1 0,1 0,0 0,-1 0,1 0,0 0,0 0,0 0,0 0,0 0,-1 0,1 0,0 0,0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750 35,'2'0,"-4"0,2 0,0 0,0 0,0 0,0 0,0 0,-1 1,1-1,-1 1,0-1,-1 1,1 0,0-1,0 1,0 0,-1-1,1 1,0 0,0-1,0 1,0-1,1 1,-1-1,1 0,-1 0,1 1,0-1,0 0,-1 0,1 0,0 0,0 0,0 0,0 0,0 1,0-1,0 0,0 0,0 1,0-1,0 1,1-1,-1 1,1-1,-1 1,1 0,0 0,0 0,0-1,0 1,0 0,0-1,-1 1,1-1,-1 1,1-1,0 0,-1 1,0-1,1 0,-1 0,0 1,0-1,1 0,-1 0,0 0,0 0,0 0,0 0,0 0,0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725 50,'2'0,"-4"0,2 0,0 0,0 0,1 1,-1 0,1 0,-1-1,1 1,-1 0,1-1,0 1,-1 0,1 0,-1-1,1 1,-1-1,1 1,-1-1,1 0,-1 1,0-1,1 0,-1 1,0-1,0 0,0 0,0 0,0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705 39,'2'0,"-4"0,2 0,0-1,0 1,1-1,-1 1,0 0,0 0,-1-1,1 1,0 0,0-1,0 1,0 0,0 0,-1 0,1-1,0 1,0 0,-1 0,1 0,-1 0,1 1,-1-1,1 0,-1 0,0 1,1-1,-1 1,1-1,-1 1,1-1,0 1,-1-1,1 1,0-1,-1 1,1-1,0 1,0-1,0 1,0-1,0 1,0-1,0 0,0 0,0 1,0-1,0 0,0 0,0 0,0 1,0-1,0 0,0 0,1 0,-1 0,0 0,0 0,1 0,-1 0,1 0,-1 0,1 0,-1 0,1 0,-1 0,1 0,0-1,-1 1,1 0,0-1,-1 1,1 0,-1-1,1 1,-1-1,1 1,-1 0,1-1,-1 1,0 0,0 0,0-1,1 1,-1 0,0 0,0 0,0-1,0 1,1 0,-1 0,0 0,0 0,0 0,0 0,0 0,0 0,0 0,0 0,0 0,0 0,0 0,0 1,1-1,-1 1,0-1,0 1,0 0,0 0,1-1,-1 1,0 0,0 0,0-1,1 1,-1-1,0 1,0-1,0 0,0 1,0-1,1 0,-1 0,0 0,1 1,0-1,-1 0,1 0,2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62 561,'2'0,"-4"0,2 0,0 0,0 0,0 0,0 0,0 0,0 0,0 0,0 0,0 0,0 0,0 0,0 0,0 0,0 0,0 0,0 0,0 0,0 0,0 0,0 0,0 0,1 0,-1-1,2 1,-2 0,2 0,-1 0,0 0,0 0,0 0,0 0,1-1,-1 1,-1 0,1 0,0 0,0 0,0 0,-1 0,0 0,1 0,-1 0,0 0,1 0,-1 0,0-1,1 1,-1 0,0 0,0 0,0 0,1 0,-1 0,0 0,0 0,0 0,1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813 19,'2'0,"-4"0,2 0,0 0,0 0,0 0,0 0,0 0,0 0,0 0,0 0,0 0,0 0,0 0,0 0,0 0,1 0,-1 0,0 0,0 0,0 0,0 0,0 0,0 0,0 0,0 0,0 1,0-1,0 0,0 0,0 0,0 0,0 0,0 0,0 0,0 0,0 1,0-1,0 1,0-1,-1 1,0 0,0 1,0-1,0 1,0 0,-1 0,1 0,-1 0,1 0,-1-1,1 1,-1 0,1-1,0 0,0 0,0 0,0 0,1 0,-1 0,1-1,-1 1,1-1,0 0,0 1,-1-1,1 0,0 0,0 0,0 0,0 0,0 1,0-1,0 0,0 0,0 0,0 0,0 0,0 0,0 0,0 1,0-1,1 0,-1 0,1 1,0-1,-1 1,1-1,0 0,0 1,1 0,-1-1,0 1,-1-1,1 0,0 1,0-1,0 1,0-1,-1 0,1 1,0-1,-1 0,1 1,0-1,-1 0,1 0,0 1,-1-1,0 0,1 0,-1 0,0 0,1 0,-1 0,0 0,0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789 60,'2'0,"-4"0,2 0,0 0,0 0,0 0,0 0,0 0,0 0,0 0,0 1,1-1,-1 1,1-1,-1 1,1-1,0 1,0-1,0 1,0 0,0-1,0 1,0-1,0 0,0 1,0-1,0 0,0 1,-1-1,0 0,1 0,-1 0,1 0,-1 0,0 1,0-1,1 0,-1 0,0 0,0 0,1 0,-1-1,0 1,1-1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827 26,'2'0,"-4"0,2 0,0 0,0 0,0 0,0 0,0 0,0-1,0 1,0 0,0 0,0 0,0 1,0-1,0 1,0 0,0 0,0 0,0 0,0 0,0 1,0-1,-1 1,1-1,0 0,0 1,-1-1,1 1,0-1,-1 0,1 0,0 0,0-1,-1 1,1-1,0 1,0-1,0 0,0 0,0 0,0 0,0 0,0 0,0 0,0 0,0 0,1 0,-1 0,1-1,-1 1,1-1,-1 1,1 0,0-1,-1 1,1 0,0-1,0 1,-1 0,1 0,0 0,-1 0,1 0,0 1,-1-1,1 0,-1 0,1 1,-1-1,1 0,-1 1,0-1,0 1,0-1,0 1,0 0,0-1,0 1,-1-1,1 1,-1-1,1 0,-1 1,0-1,0 0,0 1,0-1,0 0,0 0,0 0,0 0,1 0,-1 0,1 0,-1 0,1 0,0 0,-1-1,1 1,0 0,0 0,0 0,-1 0,1 0,0 0,0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136 500,'2'0,"-4"0,2 0,0 0,0 0,1 0,-1 0,0 0,0 0,0 0,0 0,0 0,0 0,0 0,0 0,0 0,0 0,0 0,0 0,0 0,0 0,-1 0,1 1,-1 0,1-1,-1 1,0 0,1 1,-1-1,0 0,0 0,0 1,1 0,-1-1,0 1,0 0,1 0,-1-1,1 1,0-1,0 1,0-1,0 0,0 1,0-1,0 0,0 0,0 0,0 0,1 0,-1-1,0 1,0 0,1-1,-1 1,0 0,1-1,-1 1,0-1,1 1,-1-1,1 0,-1 1,1-1,1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147 518,'2'0,"-4"0,2 0,0 0,0 0,0 0,0 0,0 0,0-1,0 1,0 0,0 0,0 0,0 0,0 0,0 0,0 1,0-1,0 1,0 0,0-1,0 1,0 0,0 1,0-2,0 1,-1 0,1 0,0 0,0 0,0 0,0 0,0 0,0 0,0-1,0 1,0 0,0-1,0 1,1-1,-1 1,0-1,0 1,0-1,1 0,-1 1,0-1,0 0,0 0,0 1,1-1,-1 0,0 0,0 0,1 0,-1 0,1 0,-1 0,0 0,1 0,-1-1,1 1,-1 0,1-1,-1 1,1-1,0 1,-1-1,1 0,0 1,-1-1,1 1,-1-1,0 0,1 1,-1-1,0 1,1-1,-1 1,0-1,1 1,-1-1,0 1,0-1,0 1,0 0,0 0,0-1,1 1,-1 0,0 0,0 0,0 0,0 0,0 0,0-1,0 1,0 0,0 0,0 0,0 0,0 0,0 0,0 0,0 1,0-1,0 1,0-1,0 1,0 0,0-1,0 1,0 0,0 0,0 0,0-1,0 1,0 0,0-1,0 1,0 0,0-1,-1 1,1 0,0-1,0 1,0-1,0 1,-1-1,1 1,0-1,0 0,0 0,0 1,0-1,0 0,0 0,0 0,0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180 537,'2'0,"-4"0,2 0,0 0,0 0,0 0,0 0,0 0,0 1,0-1,0 0,0 1,-1-1,1 1,0 0,0-1,0 1,0-1,0 1,-1 0,1-1,0 1,0-1,-1 1,1-1,0 0,0 1,0-1,0 0,-1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196 518,'2'0,"-4"0,2 0,0 0,0 0,0 0,0 0,0 1,0-1,0 1,0 0,1 0,-1 0,0 0,0 0,0 0,1 0,-1 1,0-1,1 0,-1 0,0 0,0 0,0 0,1-1,-1 1,0 0,0-1,0 1,0-1,0 0,0 1,1-1,-1 0,0 0,0 1,0-1,0 0,1 0,-1 0,0 0,0 0,1 0,-1 0,0 0,1-1,-1 1,1 0,-1-1,1 1,0-1,0 0,-1 0,1 0,0 0,0 0,-1 0,1 0,-1 0,1 0,-1 0,1 1,-1-1,0 0,1 1,-1-1,0 1,1-1,-1 1,0-1,1 1,-1-1,0 1,0-1,1 1,-1 0,0-1,0 1,0 0,0 0,1 0,-1-1,0 1,0 0,0 0,0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224 511,'2'0,"-4"0,2 0,1 0,-1 0,0 0,0 0,0 0,0 0,0 0,0 0,0 0,0 0,1 1,-1-1,1 1,0-1,-1 1,1 1,0-1,-1 0,1 1,-1-1,1 1,-1 0,1-1,-1 1,0 0,1-1,-1 1,0-1,0 1,0-1,-1 1,1 0,0 0,-1-1,1 1,-1-1,0 0,1 0,-1 0,0 0,1 0,-1 0,1-1,-1 1,1-1,-1 0,1 1,0-1,0 0,0 0,-1 0,1 0,0 1,0-1,0 0,0 0,0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160 551,'2'0,"-4"0,2 0,0 0,0 0,0 0,0 0,0-1,0 1,0 0,0 0,0 0,1 0,-1 0,0 0,0 0,0 0,0 0,0 0,0 0,0 0,0 0,0 0,0 0,0 0,0 0,0 0,0 1,0-1,0 1,0-1,0 1,0 0,0-1,0 1,0 0,0 0,0 0,0 0,0-1,-1 1,1 0,0-1,0 1,0-1,0 1,0-1,0 1,0-1,0 0,0 0,0 1,0-1,0 0,0 0,0 0,0 0,0 0,0 0,1 1,0-2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207 545,'2'0,"-4"0,2 0,0 0,0 0,0 0,0 0,0 0,0 1,0-1,0 0,0 1,0 0,0-1,1 1,-1 0,0 1,0-1,0 0,0 0,0 0,0 0,0 0,0 0,1 0,-1 0,0-1,0 1,0 0,0-1,0 1,0 0,0-1,0 1,0-1,0 0,0 0,0 1,0-1,0 0,0 0,0 0,0 0,0 0,0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73 550,'2'0,"-4"0,2 0,0 0,0 0,0 0,0 0,0 0,0 0,0 0,0 0,0 0,0 0,0 0,0 0,0 0,0 0,0 0,0 1,0-1,0 1,0 0,0-1,0 1,0 0,1-1,-1 1,0 0,0 0,0 0,-1 0,1 0,0 0,0-1,0 1,0 0,0-1,0 1,0 0,0-1,0 1,0-1,0 1,0-1,0 0,0 1,0-1,0 0,0 0,0 0,0 0,1 1,-1-1,0 0,0 0,0 0,0 0,0 0,0 0,0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118 601,'2'0,"-4"0,2 0,0 0,0 0,0 0,0 0,0 0,-1 0,1 1,-1-1,1 1,-1 0,1 0,-1 0,1 0,-1 1,1-1,0 1,-1-1,1 1,0 0,0-1,0 1,0-1,0 1,1-1,-1 0,0 1,1-1,-1 0,1 0,-1-1,1 1,-1 0,1-1,0 1,1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140 616,'2'0,"-4"0,2 0,0 0,0 0,0 0,0 0,0 0,0 0,0 0,0 0,0 0,0 0,0 0,0 0,0 0,0 0,0 0,0 0,0 0,0 0,0 0,0 0,0 1,0 0,0 0,0 0,0 0,0 0,0 0,0-1,0 1,0 0,1 0,-1-1,0 1,0 0,0-1,0 1,1 0,-1-1,0 0,0 1,0-1,1 0,-1 1,0-1,0 0,1 0,-1 0,0 0,0 0,1 0,-1 1,0-2,1 1,-1 0,0 0,1-1,0 1,-1-1,1 1,-1-1,1 0,-1 0,1 1,-1-1,0 0,1 1,-1-1,0 0,0 1,1-1,-1 1,0 0,0-1,0 1,0 0,0 0,0-1,0 1,0 0,1 0,-1 0,0 0,0 0,0 0,0 0,0 1,0-1,0 1,0 0,1-1,-1 1,0-1,1 1,-1 0,0-1,1 1,-1-1,1 1,-1-1,1 0,-1 1,1-1,0 0,-1 1,1-1,-1 0,2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166 633,'2'0,"-4"0,2 0,0 0,0 0,0 0,0 0,0 0,0 0,0 0,0 0,0 0,0 0,0 0,0 0,0-1,0 1,1 0,-1 0,0 0,1 0,-1 0,0 0,1 0,-1 0,0 1,0-1,1 0,-1 0,0 1,0-1,0 1,0-1,0 1,0-1,0 1,0-1,0 1,0-1,0 0,0 1,0-1,0 0,0 1,0-1,0 0,0 0,0 1,1-1,-1 0,0 0,0 0,1 0,0 0,-1 0,1 0,0 0,-1 0,1 0,0 0,0 0,-1 0,0 0,2-1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185 632,'2'0,"-4"0,2 0,0 0,0 0,0 0,0 0,0 0,1 0,-1 1,0-1,0 1,0-1,0 1,0 0,0-1,0 1,0 0,-1 0,1 0,-1 0,1 0,0-1,-1 1,1-1,0 1,-1-1,1 1,0-1,0 0,0 0,0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203 625,'2'0,"-4"0,2 0,0 0,0 0,0 0,0 0,0 0,0 0,0 1,1-1,-1 1,0-1,0 1,1 0,-1 0,0 0,0 0,1 1,-1-1,0 0,0 0,1 0,-1-1,0 1,0 0,1-1,-1 1,0-1,1 0,-1 1,0-1,1 0,0 0,-1 0,1 0,0 0,0-1,1 1,-1-1,0 0,0 0,0 1,0-1,-1 0,1 0,0 0,0 0,-1 0,1 0,-1 0,1 0,-1 1,1-1,-1 0,0 1,1 0,-1-1,0 1,0 0,0 0,0-1,0 1,1 0,-1 0,0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221 648,'2'0,"-4"0,2 0,0 0,0 0,0 0,0 0,0 0,0 0,0 0,0 0,0 0,0 0,0 0,0 0,0 0,0 0,0 0,0 0,0 0,0-1,0 1,1 0,-1 0,0 0,1 0,-1 0,0 0,0 0,1 0,-1 0,1 1,-1-1,0 0,0 0,0 1,1-1,-1 1,0-1,0 1,0-1,0 1,0 0,-1-1,1 1,0-1,0 1,0-1,0 0,0 1,0-1,0 0,0 1,0-1,0 0,0 0,1 1,0-1,-1 0,1 0,0 0,1 0,-1 0,0 0,0 0,0 0,-1-1,1 1,0 0,-1-1,1 1,0-1,-1 1,2-2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244 618,'2'0,"-4"0,2 0,0 0,0 0,0 1,1 0,0 0,-1 1,1-1,0 0,-1 0,1 1,-1-1,1 1,-1 0,1 0,-1-1,0 1,-1 0,1 0,0-1,-1 1,1-1,-1 0,1 0,-1 0,1 0,-1 0,1-1,-1 1,0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615 359,'2'0,"-4"0,2 0,0 0,0 0,0-1,0 1,0 0,0 0,0 0,0 0,0 0,0-1,0 1,0 0,0 0,0 0,0 0,0-1,0 1,0 0,0 0,0 0,0 0,0 0,0-1,0 1,0 0,0 0,0 0,0 0,0 0,0 0,0 0,0 0,0-1,0 1,0 0,0 0,0 0,0 0,0 0,0 0,0 0,0 0,0 0,0 0,0 0,0 0,0 0,0 0,0-1,0 1,0 0,0 0,0 0,0 0,0 0,0 0,0 0,0 0,0 0,0 0,0 1,0-1,0 0,-1 1,1-1,0 0,0 1,0-1,0 1,-1 0,1-1,0 1,0 0,0-1,0 1,-1 0,1-1,0 1,0 0,0-1,0 1,0-1,0 1,0-1,0 1,-1-1,1 1,0-1,0 1,0-1,0 0,0 1,0-1,0 0,0 0,0 1,0-1,0 0,0 1,0-1,0 0,0 0,0 1,0-1,0 0,-1 1,1-1,1 0,-1 0,0 1,0-1,0 0,0 0,0 0,0 0,0 1,0-1,0 0,0 0,0 0,0 0,0 1,0-1,0 0,0 0,0 0,0 0,0 0,0 0,0 1,0-1,0 0,0 0,1 0,-1 0,0 0,0 0,0 0,1 0,-1 0,0 0,0 0,1 0,-1 0,1 0,-1 0,0-1,1 1,-1 0,0 0,1 0,-1 0,1-1,-1 1,0 0,1 0,0-1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622 366,'2'0,"-4"0,2 0,0 0,0 0,0 0,0 0,0 0,0 0,0 0,0 0,0 0,1 0,-1 0,0 0,0 0,0 0,0 0,0 0,-1 0,1 0,-1 0,0 0,1 0,-1 0,0 0,0 0,0 0,-1 0,1 0,0 0,0 0,0 0,-1 0,1 0,0 0,0-1,-1 1,1 0,1 0,-1 0,1 0,0 0,0 0,-1 0,1 0,0 0,0 0,0 0,0 0,0 0,0 0,0 0,0 0,2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633 369,'2'0,"-4"0,2 0,0 0,0 0,0 0,0 0,0 0,0 0,0 0,0 0,0 0,0 0,0 0,0 0,0 0,1 0,-1 0,1 0,0 0,0 0,0 0,1 0,-1 0,1 0,-1 0,1 0,-1 0,1 0,-1 0,1 0,-1 0,1 0,-1 0,0 0,0 0,0 0,0 0,0 0,0 0,-1 0,1 0,0 0,-1 0,1 0,-1 0,1 0,-1 0,1 0,-1 0,1 0,-1 0,0 0,1 0,-1 0,0 0,1 0,-1 0,0 0,1 0,-1 0,0 0,0 0,0-1,0 1,0 0,0 0,0 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96 545,'2'0,"-4"0,2 0,0 0,0 0,0 0,0 0,0 0,0 0,0 0,0 0,0 0,0 0,0 0,0 0,0 0,0 0,0 0,0 0,0 0,0 0,0 0,0 1,0-1,1 1,-1 0,0-1,1 1,-1 0,0-1,1 1,-1-1,0 1,1-1,-1 1,1-1,-1 0,0 0,1 1,-1-1,0 0,1 0,-1 0,0 0,1 0,-1 0,0 0,1 0,-1 0,0 0,1-1,-1 1,0-1,1 1,-1-1,0 1,1-1,-1 1,0-1,0 1,1-1,-1 1,0-1,0 1,0 0,0-1,0 1,0 0,0 0,0 0,0-1,0 1,0 0,1 0,-1 0,0 0,0 0,0 0,0 0,0 0,0 0,0 0,0 0,-1 1,1-1,0 1,0 0,0 0,0 0,0 0,0 1,0-1,1 0,-1 1,0-1,0 1,0-1,1 1,-1 0,0 0,1-1,-1 1,0-1,1 0,-1 1,0-1,0 0,0 0,0 0,0 0,1 0,-1 0,0 0,-1-1,1 1,0-1,0 1,0-1,0 1,-1-1,1 1,0-1,-1 1,1-1,-1 0,0 1,1-1,-1 0,1 0,-1 1,0-1,1 0,-1 0,1 0,-1 0,1 0,-1 0,1 0,0-1,-1 1,1 0,0 0,0-1,0 1,-1 0,1-1,0 0,1 1,-1-1,0 0,1 0,-1 0,1 0,0 0,0 0,0 0,0 0,0 0,0 1,0-1,0 0,2 0,-2 0,0 1,1-1,-1 1,0-1,0 1,0 0,0-1,0 1,-1 0,1 0,0 0,0 0,0 0,0 0,0 1,0-1,0 0,0 0,0 0,-1 0,1 0,0 0,-1 0,1 0,-1 0,0 0,1 0,0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663 360,'2'0,"-4"0,2 0,0 0,0 0,0 0,0 0,0 0,0 0,0 0,0 0,0 0,0 0,0 0,0 0,0 1,1-1,-1 0,0 1,0-1,0 0,1 0,-1 1,0-1,1 1,-1-1,0 0,0 1,1-1,-1 0,0 1,0 0,0-1,1 0,-1 0,0 1,0-1,0 0,0 0,0 1,0-1,0 0,-1 1,1-1,0 0,0 1,-1-1,1 1,-1-1,1 0,0 1,-1-1,1 0,0 0,-1 0,1 1,0-1,0 0,-1 0,1 0,0 0,0 0,0 0,0 0,-1 1,1-1,0 0,0 0,0 0,0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692 359,'2'0,"-4"0,2-1,0 1,0 0,0 0,0 0,0 0,0 0,0 0,0 0,0 0,0 0,0 0,0 0,0 0,0 0,0 0,0 0,0 0,0 0,0 0,0 0,-1 1,1-1,0 1,0-1,0 1,0 0,0 0,0 0,-1 0,1 0,0 0,0 0,0 0,0 0,0-1,0 1,-1 0,1-1,0 1,0 0,0-1,0 1,0-1,0 1,0-1,0 1,0-1,0 0,0 1,0-1,0 0,0 0,0 0,0 0,0 1,0-1,0 0,0 0,0 0,0 0,0 0,0 0,0 0,0 0,0 0,0-1,0 1,0-1,0 1,0-1,1 0,-1 0,0 0,1 0,-1 1,1-1,-1-1,1 1,-1 0,1 1,-1-1,1 0,-1 1,0-1,1 0,-1 1,1-1,-1 1,1-1,-1 1,0-1,1 1,-1 0,0 0,1-1,-1 1,0 0,0 0,1 0,-1 0,0 0,1 0,-1 0,0 0,1 0,-1 0,0 0,1 0,-1 1,1-1,-1 0,0 0,0 0,2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711 351,'2'0,"-4"0,2 0,0 0,0 0,0 0,0 0,0 0,0 0,0 0,0 0,0 0,0 0,0 0,0 0,0 0,-1 0,1 0,-1 0,0 0,0 1,-1-1,1 0,0 0,-1 0,1 0,-1 0,1 0,0 0,0 0,-1 0,2 0,-1 0,0 0,0 0,1 0,-1 0,1 0,-1 0,1 0,0 0,0 0,-1 0,1-1,0 1,0 0,0 0,0 0,0 0,0 0,0 0,0 0,0 0,2-1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705 346,'2'0,"-4"0,2 0,0 0,1 0,-1 0,0 0,0 0,0 0,0 0,0 0,0 0,1 0,-1 0,0 1,0-1,1 0,-1 0,0 0,0 1,1-1,-1 0,0 0,0 1,1-1,-1 0,0 0,0 0,0 1,0-1,1 0,-1 0,0 0,0 1,0-1,0 0,-1 0,1 0,0 1,0-1,0 0,-1 0,1 1,0-1,-1 0,1 0,0 0,-1 0,1 0,0 1,0-1,0 0,0 0,0 0,-1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715 360,'2'0,"-4"0,2 0,0 0,0 0,0 0,0 0,0 0,0 0,0-1,0 1,0 0,0 0,0 1,0-1,-1 0,1 1,0-1,0 1,-1 0,1 0,-1 0,1 0,-1 0,1 0,-1 0,1 0,-1 0,1 0,-1 0,1 0,0 1,0-1,-1 0,1 0,0 0,0-1,0 1,1 0,-1-1,0 1,1-1,-1 1,0 0,1-1,0 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726 360,'2'0,"-4"0,2 0,0 0,0 0,0 0,0-1,0 1,0 0,0 0,0 0,0 0,0 0,0 0,0 0,0 0,0 0,0 0,0 0,0 0,0 0,0 0,0 0,0-1,0 1,0 0,0 0,0 0,0 0,0 0,0 0,0 0,0 0,0 0,0 0,0 0,0 0,0 0,0 1,0-1,0 0,0 1,0 0,-1-1,1 1,0-1,0 1,0 0,-1 0,1 0,0 0,0-1,0 1,0 0,0 0,0-1,0 1,-1 0,1 0,0 0,0-1,1 1,-1-1,0 1,0 0,0-1,0 1,0-1,0 0,0 1,0-1,0 0,1 0,-1 1,0-1,0 0,0 0,0 0,0 0,0 0,0 0,1 0,-1 1,0-1,0 0,1 0,-1 0,0 0,0 0,2-1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730 367,'2'0,"-4"0,2 0,0 0,0 0,1 0,-1 0,0 0,0 0,0 0,0 0,0 0,0 0,0 0,0 0,0 0,0 0,0 0,0 0,0 0,0 0,0 0,0 0,0 0,0 0,0 0,-1 0,1 0,-1 0,0 1,1-1,-1 0,0 0,1 0,-1 0,1 0,-1 0,1 0,-1 0,1 0,0 0,-1 0,1 0,0 0,-1 0,1 0,0 0,-1 0,1 0,0 0,0 0,0 0,-1 0,1 0,0 0,0 0,0 0,0 0,0 0,0 0,0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734 360,'2'0,"-4"0,2 0,0 0,0 0,0 0,0 0,0 0,0 0,0 0,0 0,0 0,0 0,0 0,0 0,0 0,0 1,1-1,-1 1,0 0,1 0,-1 0,0 0,0 0,1 0,-1 0,0 0,0 0,0 0,0 0,0 0,0 0,0 0,-1 0,1 0,0-1,0 1,0 0,0-1,0 1,0-1,0 1,-1-1,1 0,0 0,0 1,0-1,0 0,0 0,-1 1,1-1,0 0,0 0,0 0,0 0,0 0,0 0,0 0,-1 0,1 0,0 0,0 0,0 0,0 0,0 0,0 0,0 0,0 0,0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691 421,'-1'0,"1"0,0 0,-1-1,1 1,-1-1,1 1,-1 0,1-1,-1 0,1 1,-1-1,1 1,-1-1,1 1,0-1,-1 0,1 1,0-1,0 1,-1-1,1 0,0 1,0-1,0 0,-1 1,1-1,0 0,0 1,0-1,0 1,0-1,0 1,0-1,0 1,0-1,0 1,0 0,0-1,0 1,0-1,1 1,-1-1,0 1,0-1,0 1,0 0,1-1,-1 1,0 0,0-1,0 1,0 0,1-1,-1 1,0-1,0 1,1-1,-1 1,0 0,0-1,0 1,1 0,-1 0,0-1,0 1,1 0,-1 0,0-1,0 1,1 0,-1 0,0-1,0 1,1 0,-1 0,0-1,0 1,1 0,-1 0,0 0,0 0,1-1,-1 1,0 0,0 0,1 0,-1 0,0 0,0-1,1 1,-1 0,0 0,1 0,-1 0,0 0,1 0,-1 0,0 0,1 0,-1 0,0-1,1 1,-1 0,1 0,-1 0,0 0,1 0,-1 0,0 0,1 0,-1 0,1 0,-1 0,0 0,1 0,-1 1,0-1,1 0,-1 0,0 0,1 0,-1 0,0 0,1 0,-1 1,1-1,-1 0,0 0,1 0,-1 1,0-1,1 0,-1 0,1 1,-1-1,0 0,1 1,-1-1,0 0,1 1,-1-1,0 1,1-1,-1 0,0 1,0-1,1 1,-1-1,0 0,0 1,0-1,0 1,1-1,-1 1,0-1,0 1,0-1,0 1,0-1,0 1,0-1,0 1,0-1,0 1,0-1,0 1,0-1,0 1,0-1,0 1,0-1,0 1,0-1,0 1,0 0,0-1,0 1,-1-1,1 1,0-1,0 1,0-1,0 0,0 1,0-1,-1 0,1 1,0-1,0 1,0-1,0 1,-1-1,1 0,0 1,0-1,0 0,0 1,0-1,-1 0,1 1,0-1,0 1,0-1,0 0,-1 1,1-1,0 0,0 0,0 1,-1-1,1 0,0 1,0-1,-1 0,1 1,0-1,-1 0,1 1,0-1,-1 0,1 0,0 0,-1 1,1-1,0 0,-1 0,1 0,0 0,0 0,-1 0,1 0,0 0,0 1,-1-1,1 0,0 0,0 0,0 0,0 0,-1 0,1 0,0 0,0 0,0 0,0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711 372,'2'0,"-4"0,2 0,0 0,0 0,0 0,0 0,0 0,0 0,0 0,0 0,0 0,0 0,0 0,0 0,0 0,0 0,0 0,0 0,0 0,0 0,0 0,0 0,0 0,0 0,0 0,0 0,0 0,0 0,0 0,0 0,0 0,0 0,0 0,0 1,0-1,0 0,0 0,0 0,0 0,0 0,0 0,0 0,0 1,0-1,0 0,0 0,0 1,0-1,0 0,0 1,1-1,-1 0,0 1,0-1,0 0,0 1,0-1,0 0,0 1,0-1,0 0,0 1,0-1,1 0,-1 1,0-1,0 0,0 0,0 0,0 1,0-1,0 0,0 0,0 0,0 0,0 1,0-1,0 0,0 0,0 0,0 0,0 0,0 1,0-1,1 0,-1 0,0 0,0 0,0 0,0 1,0-1,0 0,0 0,0 0,0 0,0 0,1 1,-1-1,0 0,0 0,0 0,0 0,0 0,0 0,0 0,0 0,0 0,0 0,0 1,0-1,1 0,-1 0,0 0,0 0,0 0,0 0,0 0,0 0,0 0,0 0,0 0,0 0,0 0,0 0,0 0,0 0,0 0,0 0,0 0,0 0,0 0,0 0,0 0,0 0,0 0,0 0,0 0,0 0,0 0,0 0,0 0,0 0,0 0,0 0,0 0,0 0,0 0,0 0,0 0,0 0,0 0,0 0,0 0,0 0,0 0,0 0,0 0,0 0,0 0,0 0,-1-1,1 1,0 0,0 0,0 0,-1 0,1-1,0 1,0 0,0 0,-1 0,1 0,0-1,0 1,0 0,0 0,0 0,-1 0,1 0,0-1,0 1,0 0,0 0,0 0,-1-1,1 1,0 0,0 0,0-1,0 1,0 0,0 0,0 0,-1 0,1 0,0-1,0 1,0 0,0 0,0 0,0 0,0-1,0 1,0 0,0 0,0 0,0 0,0 0,0 0,0-1,0 1,0 0,0 0,0 0,0 0,0-1,0 1,0 0,0 0,0 0,0 0,0 0,0 0,0 0,0-1,0 1,0 0,0 0,0 0,0 0,0-1,0 1,0 0,0 0,0 0,0 0,0 0,0-1,0 1,0 0,1 0,-1 0,0 0,0 0,0 0,0-1,0 1,0 0,0 0,0 0,0 0,0 0,0-1,0 1,0 0,0 0,0 0,0 0,0 0,0-1,0 1,0 0,0 0,0 0,0 0,1 0,-1 0,0-1,0 1,0 0,0 0,0 0,0 0,0 0,0-1,0 1,0 0,0 0,0 0,0 0,1 0,-1-1,0 1,0 0,0 0,0 0,0 0,1-1,-1 1,0 0,0 0,0 0,0 0,0 0,0-1,1 1,-1 0,0 0,0 0,0 0,0 0,0 0,0 0,1-1,-1 1,0 0,0 0,0 0,0 0,0 0,0 0,0 0,0 0,0 0,0 0,0 0,0 0,0 0,0-1,1 1,-1 0,0 0,0 0,0 0,0 0,0 0,0 0,0 0,0 0,0 0,0 0,0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136 529,'2'0,"-4"0,2 0,0 0,0 0,0 0,0 0,0 0,0 0,0 0,0 0,0 0,0 0,0 0,0 0,0 0,0 0,0 0,0 0,0-1,0 1,0 0,0 0,1 0,-1 0,0 0,0-1,1 1,-1 0,0 0,0 0,1 0,-1 0,0 0,1 0,-1 0,0 0,1 0,-1 1,0-1,0 1,0-1,0 1,0 0,0 0,0-1,0 1,0 0,-1 0,1 0,0 0,-1 0,1 0,-1 0,1-1,0 1,-1-1,1 1,0-1,-1 1,1-1,0 0,0 1,0-1,0 0,-1 0,1 0,0 0,0 1,0-1,0 0,0 0,0 0,0 0,0 0,0 0,1 0,-1 0,0 0,1 0,0 0,-1 0,1 0,0 0,0 0,0 0,0 0,0 0,-1 0,1 0,0 0,-1 0,1 0,-1-1,1 1,-1 0,0 0,1 0,-1 0,0 0,1 0,-1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701 428,'2'0,"-4"0,2 0,0 0,0 0,0 0,0 0,0 0,0 0,0 0,0 0,0 0,0 0,0 0,0 0,0 0,0 0,0 0,0 0,0 0,0 0,0 0,0 0,0 0,0 0,0 0,0 0,0 0,0 0,0 0,0 0,0 0,0 0,0 0,-1 0,1 0,0 0,0 0,-1-1,1 1,0 0,0 0,0 0,0 0,-1 0,1 0,0 0,-1 0,1 0,0 0,0-1,-1 1,1 0,0 0,0 0,0 0,-1 0,1-1,0 1,0 0,0 0,-1 0,1 0,0 0,0-1,0 1,0 0,-1 0,1 0,0 0,0-1,0 1,0 0,0 0,0 0,0 0,-1 0,1-1,0 1,0 0,0 0,0 0,0 0,0-1,0 1,0 0,0 0,0 0,0 0,0 0,0 0,0-1,0 1,0 0,-1 0,1 0,0 0,0 0,1 0,-1 0,0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868 79,'2'0,"-4"0,2 0,0 0,0 0,0 0,0 0,0 0,0 0,0 0,0 0,0 0,0 0,0 0,0 0,0 0,0 0,0 0,0 0,0 0,0 0,0 0,0 0,0 0,0 0,0 0,0 0,0 0,0 0,0 0,0 0,0 0,0 0,0 0,0 0,0 0,0 0,0 0,0 0,0 0,0 0,0 0,0 0,0 0,0-1,0 1,0 0,0 0,0 0,0 0,0 0,0 0,0 0,0 0,0 0,1 0,-1 0,0 0,0-1,0 1,1 0,-1 0,0 0,1-1,-1 1,1 0,-1 0,0-1,1 1,-1 0,0 0,1 0,-1 0,0 0,1 0,-1-1,0 1,0 0,1 0,-1 0,0 0,1 0,-1 0,0 1,1-1,-1 0,1 0,-1 1,1-1,-1 0,1 1,-1-1,1 1,0-1,-1 0,1 1,-1-1,1 0,-1 1,1-1,-1 0,1 0,-1 1,0-1,1 0,-1 0,0 0,1 0,-1 0,0 0,1 0,-1 0,0 0,1 0,-1 0,0 0,1 0,-1 0,0 0,0 0,0-1,1 1,-1 0,0 0,0 0,0 0,0 0,0 0,0 0,0 0,0 0,0 0,0 0,0 0,0 0,0 0,0 1,0-1,-1 1,1-1,-1 1,0 0,0-1,1 1,-1 0,0 0,0 0,0 0,0 0,-1 1,1-1,0 0,-2 1,2-1,0 0,0-1,0 1,0 0,1-1,-1 1,1-1,-1 0,1 0,0 1,-1-1,1 0,0 0,0 0,0 1,-1-1,1 0,0 0,0 0,0 0,0 0,0 0,0 0,0 0,0 0,0 0,0 0,0 0,0 0,1 0,-1 1,0-1,1 0,-1 0,0 0,1 0,-1 0,1 1,-1-1,1 0,0 0,-1 1,1-1,-1 0,1 0,-1 1,1-1,0 0,-1 0,1 0,-1 0,1 0,-1 0,1 0,0 0,-1 0,1 0,0 0,-1 0,1 0,0 0,0 0,0 0,0-1,-1 1,1 0,0 0,-1-1,1 1,-1 0,1 0,-1-2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893 92,'2'0,"-4"0,2 0,0 0,0 0,0 0,0 0,0 0,0 0,0 0,0 0,0 0,-1 0,0 0,-1 0,1 0,-1 0,1 0,-1 0,1 0,0 0,0 0,-1 0,2 0,-1 0,0 0,0 0,1 0,0 0,-1 0,1 0,0 0,-1 0,1 0,0 0,0 0,-1 0,1 0,0 0,0 0,0 0,0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910 95,'2'0,"-4"0,2 0,0 0,0 0,0 0,0 0,0 0,0 0,0 0,0 0,0 0,0 0,0 0,1 0,-1 0,1 0,-1 0,1 0,0 0,0 0,-1 0,1 0,0 0,-1 0,1 0,0 0,-1 0,1 0,-1 0,0 0,1 0,-1-1,0 1,0 0,0 0,1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911 87,'2'0,"-4"0,2 0,0 0,0 0,1 0,-1 0,1 0,0 0,0 0,-1 0,1 0,0 0,0 0,0 0,0 0,0 0,-1 0,1 0,-1 0,0 0,1 0,-1 0,0 0,1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948 75,'2'0,"-4"0,3 0,-1-1,1 1,0 0,0-1,0 1,0-1,0 0,1 0,-1 1,0-1,0 0,0 0,0 0,0 0,0 0,0 0,0 0,0 0,-1 0,1 0,-1 0,1 1,-1-1,0 0,0 1,0-1,0 1,0-1,0 1,0 0,0-1,0 1,0 0,0 0,0 0,-1-1,1 1,0 0,0 0,-1 0,0 1,0-1,1 0,-1 1,0-1,0 1,0 0,0 0,1 0,-1 0,0 0,1 0,-1 0,1 1,-1-1,1 1,-1 0,1 0,-1 0,1 0,-1 0,1 0,-1 0,1 0,0-1,0 1,0-1,0 1,0-1,0 1,0 0,0-1,0 1,0-1,0 0,0 1,0-1,0 0,0 0,0 0,-1-1,1 1,0-1,0 1,0-1,0 1,0-1,0 0,0 0,0 0,0 0,0 1,0-1,0 0,-1 0,1 0,-1-2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965 89,'2'0,"-4"0,2 0,0 0,0 0,0 0,0 0,0 0,-2 0,1 0,-1 0,1 0,-1 0,0 0,1 0,-1-1,0 1,1 0,-1 0,1 0,0 0,-1-1,1 1,1 0,-1 0,1 0,-1 0,1 0,0 0,0 0,-1 0,1 0,0 0,0 0,0 0,0 0,4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983 83,'2'0,"-4"0,2 0,0 0,0 0,0 0,0 0,0 0,0 0,0 0,-1 0,1 1,-1 0,0 0,0 0,1 1,-1-1,0 0,0 1,0 0,0-1,0 1,1-1,-1 0,1 1,0-1,0 0,0 0,0 0,0 0,1 0,-1 0,1 0,-1-1,1 1,-1-1,1 1,0-1,0 1,1-1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988 101,'2'0,"-4"0,2 0,0 0,0 0,0-1,0 1,0 0,0 0,0 0,-1-1,1 1,0-1,0 1,0 0,0-1,0 1,0 0,0-1,0 1,0 0,0-1,0 1,0 0,0-1,0 1,1 0,-1 0,0-1,0 1,0 0,1 0,-1 0,0 0,0 0,1 0,-1 0,0 0,1 0,-1 0,0 0,1 1,-1-1,0 1,1-1,-1 1,0-1,1 1,-1 1,0-1,0-1,0 1,0 0,0 0,0 0,0-1,0 1,0 0,-1-1,1 1,0-1,0 1,-1-1,1 0,0 1,0-1,0 0,0 0,0 0,0 0,0 0,0 0,0 0,0 0,0 0,0 0,0 0,0 0,0 0,0 0,0 0,0-1,0 0,1 1,-1-1,0 0,1 1,-1-1,1 0,-1 0,1 1,-1-1,0 0,1 1,-1-1,0 0,1 1,-1-1,0 1,0 0,0-1,0 1,1 0,-1 0,0 0,0 0,0-1,0 1,0 0,0 0,0 0,0 0,0 0,0 0,0 0,0 1,-1-1,1 1,0 0,-1-1,1 1,0 0,0 0,0-1,-1 1,1 0,0 0,0-1,0 1,0 0,1-1,-1 1,0-1,0 1,1 0,-1-1,1 0,-1 1,1-1,0 0,-1 1,1-1,0 0,1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1016 105,'2'0,"-4"0,2 0,0 0,0 0,0 0,0 0,0 0,0 0,0 0,0 0,0 0,0 0,0 1,0 0,0 0,-1-1,1 1,0 0,-1 0,1 0,-1 0,1 0,-2 0,2 0,-1-1,1 1,-1-1,1 1,-1-1,1 0,0 0,-1 1,1-1,0 0,0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142 565,'2'0,"-4"0,1 0,1 0,0 0,0 0,0 0,0 0,0 0,0 0,0 0,1 0,-1 0,1 0,0-1,0 1,1 0,-1 0,0-1,1 1,-1 0,1 0,-1-1,0 1,1 0,-1 0,0 0,0-1,0 1,0 0,-1 0,1 0,-1 0,0 0,0 0,1 0,-1 0,0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1026 98,'2'0,"-4"-1,2 1,0 0,1 0,-1 0,0 0,0 0,0 0,0 0,0 0,0 0,0 0,0 0,0 0,0 0,0 0,0 1,1-1,-1 1,0 0,0-1,0 1,1 0,-1-1,0 1,1 0,-1-1,0 1,1-1,-1 1,0-1,1 1,-1-1,1 0,-1 1,1-1,-1 0,0 0,1 0,-1 0,0 0,1 0,-1 0,1 0,-1-1,1 1,-1-1,1 1,-1-1,0 1,1-1,-1 1,0-1,0 1,0-1,1 1,-1 0,0 0,0-1,0 1,0 0,0 0,0 0,0-1,0 1,0 0,0 0,0 0,0 0,0 0,0 0,0 0,0 0,0 1,0-1,0 1,0 0,0 0,0 0,0 0,0 1,0-1,0 1,0 0,0 0,0 0,1 0,-1 0,0 0,0 0,0 0,0-1,0 1,0-1,-1 1,1-1,0 0,0 0,0-1,-1 1,1-1,-1 1,1-1,-1 0,0 1,1-1,-2 0,1 0,0 0,0-1,0 1,1 0,-1-1,1 1,-1-1,1 1,-1-1,1-2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1058 80,'2'0,"-4"0,2 0,0 0,0 0,0 0,0 0,0 1,0-1,1 0,-1 1,2 2,-1-2,0 1,-1-1,1 1,0 0,0-1,0 1,-1 0,0-1,1 1,-1-1,0 1,0-1,0 1,0-1,-1 0,1 1,-1-1,1 1,-1-1,0 0,0 0,1 0,-1 0,0-1,0 1,1-1,-1 1,1-1,-1 0,1 0,-1 0,1 1,0-1,0 0,-1 0,1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861 173,'2'0,"-4"0,2 0,0 0,-1 0,1 0,0 0,0 0,0 0,-1-1,1 1,0 0,0 0,0-1,0 1,0-1,0 1,0 0,0-1,0 1,0 0,0 0,0-1,1 1,-1 0,0 0,0-1,1 1,-1 0,0 0,1 0,-1 0,1 0,-1 0,1 0,0 0,-1 0,1 1,-1-1,1 1,-1-1,1 1,-1-1,1 1,-1 0,1-1,-1 1,0 0,0 0,0-1,0 1,0 0,0 0,0-1,0 1,0 0,-1-1,1 1,0-1,0 1,0-1,-1 1,1-1,0 1,0-1,0 0,0 0,0 0,0 0,0 1,0-1,0 0,0 0,0 0,0 0,0 0,0 0,0 0,0 0,0 0,0 0,0-1,0 1,0-1,1 0,-1 1,1-1,0 0,-1 0,1 0,0 0,0 0,-1 0,1 0,-1 0,1 0,-1 1,1-1,-1 1,0-1,0 1,1-1,-1 1,0 0,0 0,0-1,0 1,0 0,0 0,1 0,-1 0,0 0,0 0,-1 0,1 0,0 1,0 0,0-1,-1 1,1 0,0 0,0 0,-1-1,1 1,0 0,0 0,0 0,0-1,0 1,0 0,1-1,-1 1,0-1,1 1,-1-1,1 0,-1 1,1-1,-1 1,1-1,2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897 183,'2'0,"-4"0,2 0,0 0,0 0,0 0,0 0,0 0,0 0,0 0,0 0,0 0,0 0,0 0,1 0,-1 0,0 0,0 0,1 0,-1 0,1 0,-1 0,1 0,0 0,-1 0,1 0,0 0,-1 0,1 0,0 0,-1 0,1 0,-1 0,1 0,0-1,-1 1,1 0,-1 0,0 0,0 0,1 0,-1 0,0 0,0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899 177,'2'0,"-4"0,2 0,0 0,0 0,0 0,0 0,0 0,0 0,0 0,0 0,0 0,0 0,0 0,0 0,0 0,0 0,0-1,1 1,0 0,0 0,0 0,0 0,0 0,0 0,-1 0,1 0,0 0,0 0,-1 0,1 0,0 0,0 0,-1 0,1 0,-1 0,1 0,-1 0,1 0,-1 0,0 0,0 0,1 0,-1 0,0 0,0 0,1 0,-1 0,0-1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934 170,'2'0,"-4"0,2 0,0 0,0 0,0 0,-1 0,1 0,0 0,-1 1,1-1,0 0,0 0,0 0,0 0,-1 0,1 0,0 0,0 0,0 0,0 0,0 0,0 0,0 0,0-1,0 1,0 0,0-1,0 1,1 0,-1-1,0 1,0 0,0-1,1 1,-1 0,0 0,0-1,0 1,0 0,0 0,0 0,0 0,0 0,0 0,0 0,0 0,0 0,1 0,-1 0,0 1,0-1,0 1,0 0,0 0,0 0,0 0,0 0,0 0,0 0,0 0,0 0,0 0,0 0,0 0,0-1,0 1,0-1,0 1,0-1,0 1,0-1,0 0,0 1,0-1,0 0,0 0,1 0,-1 1,0-1,0 0,0 0,0 0,1 0,-1 0,0 0,0 0,1 0,-1 0,0 0,1 0,-1 0,1 0,-1 0,0 0,0 0,1 0,-1 0,0 0,1 0,-1 0,0 0,0 0,1 0,-1 0,0 0,0 0,0 0,0 0,0 0,0 0,0 0,0 0,0 0,0 0,1 0,-1 0,0 0,0 0,0 0,0 0,-1 0,1 0,-1 0,-1 0,1 0,0 0,0 0,0 0,-1 0,1 0,1 0,-1 0,0 0,1 0,-1 0,1 0,0 0,-1 0,1 0,0 0,0 0,-1 0,1 0,0 0,0 0,0 0,0 0,0 0,0 0,0 0,0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970 181,'2'0,"-4"0,2 0,-1 0,1 0,0 0,0 0,0 0,0 0,0 0,0 0,1 0,-1 0,1 0,1 0,-1 0,0 0,1 0,-1 0,1 0,0 0,0 0,0 0,0 0,0 0,0 0,0 0,-1 0,1 0,0-1,-1 1,0 0,1 0,-1 0,0 0,-1 0,1 0,0 0,-1 0,0 0,0 0,0 0,1 0,-1 0,0 0,0 0,0 0,0 0,0 0,0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976 174,'2'0,"-4"0,2 0,0 0,0 0,0 0,1 0,-1 0,2 0,-1 0,1 0,-1 1,1-1,-1 0,1 0,-1 0,1 0,0 0,-1 0,1 0,0 0,-1 0,1 0,-1 0,0 0,0 0,0 0,-1 0,1-1,-1 1,1 0,-1 0,0 0,0 0,0 0,1 0,-1 0,0 0,0 0,0-1,0 1,-1 0,1-1,0 1,0 0,0 0,0-1,0 1,0 0,0 0,0 0,0 0,0-1,0 1,0 0,0 0,0 0,0 0,0 0,0 0,0 0,0 0,0 0,0 0,0 0,0 0,1 1,0-1,-1 0,1 1,-1-1,1 1,-1-1,1 1,-1-1,1 0,-1 1,0-1,1 1,-1 0,0-1,0 1,0-1,0 1,0-1,0 1,-1 0,0-1,1 1,-1 0,0-1,1 1,-1-1,0 1,1-1,-1 0,1 0,-1 1,1-1,0 0,0 0,0 0,0 0,0 0,0 0,0-1,1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1040 168,'2'0,"-4"0,2 0,0 0,0 0,0 0,0-1,0 1,0 0,1 0,-1-1,0 1,0 0,1 0,-1-1,1 1,-1 0,0 0,1-1,-1 1,0 0,0 0,1 0,-1 0,1 0,-1 0,1 0,-1 0,1 1,0-1,-1 0,1 1,0-1,-1 0,1 1,0-1,-1 1,1-1,0 0,0 1,-1-1,1 0,0 1,-1-1,1 0,-1 0,1 0,0 0,-1 1,0-1,1 0,-1 0,0 0,1-1,-1 1,0 0,1 0,-1 0,0 0,0 0,1 0,-1-1,0 1,0 0,0 0,0 0,0 0,0 0,0 0,0 0,0 0,0 0,0 0,0 0,0 0,0 0,0 1,-1-1,0 1,1 0,-1 0,0 0,0 0,0 0,0 0,0 0,0 0,0 0,0 0,-1 0,1 1,-1-1,1 0,0 0,-1 0,1-1,0 1,0 0,0-1,0 0,0 1,0-1,1 0,-1 0,1 0,-1 0,1 0,0 0,-1 0,1 0,0 0,0 0,0 0,0 0,0 0,0 0,0 0,0 0,0 0,0 0,0 0,0 0,1 0,-1 0,1 0,0 0,-1 0,1 0,0 1,0-1,-1 0,1 0,0 1,0-1,0 0,0 1,-1-1,1 0,0 0,0 1,0-1,-1 0,1 0,0 0,0 0,0 0,0 0,0 0,0 0,0 0,0-1,0 1,0 0,0-1,0 1,0-1,0 1,0 0,-1-1,1 1,-1-1,2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1067 179,'2'0,"-4"0,2 0,0 0,0 0,0 0,-1 0,0 0,0 0,-1 0,1 0,-1 0,1 0,-1 0,0 0,1 0,-1 0,1 0,-1 0,1 0,-1 0,1 0,0 0,0 0,0 0,1 0,-1 0,1-1,-1 1,1 0,0 0,0 0,-1 0,1 0,0 0,0 0,0 0,0 0,0 0,0 0,0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154 555,'2'0,"-4"0,2 0,0 1,-1-1,1 0,0 0,0 1,-1-1,1 1,0 0,0 0,-1 0,1 0,0 0,0 0,0 0,0 0,-1 0,1 0,0 0,0-1,0 1,0 0,0-1,0 1,0-1,0 0,1 1,-1-1,0 0,0 1,2-1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1084 188,'2'0,"-4"0,2 0,0 0,0 0,0 0,0 0,0 0,0 0,0 0,0 0,0 0,0 0,0 0,0 0,0 0,0 0,0 0,0 0,0 0,0 0,0 0,0 0,0 0,0 0,0 0,1 0,0 0,-1 0,1 0,-1 0,1 0,0 0,0 0,-1 0,1 0,0 0,0 0,-1 0,1 0,0 0,-1 0,1 0,-1 0,1 0,-1 0,0 0,1 0,-1 0,0 0,0 0,0 0,1 0,-1 0,0 0,0 0,0 0,0-1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1088 182,'2'0,"-4"0,3 0,-1 0,1 0,0 0,0 0,0 0,-1 0,1 0,0 0,0 0,0 0,0 0,-1 0,1 0,-1 0,1 0,-1 0,0 0,1 0,0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1136 157,'2'0,"-4"0,2 0,1-1,-1 1,1-1,-1 1,0-1,0 1,1-1,-1 0,0 1,0-1,0 1,0-1,0 1,0 0,0 0,0-1,-1 1,1 0,0-1,0 1,0 0,-1 0,1 0,0 0,-1 0,1 0,-1 0,0 1,1-1,-1 0,0 1,0 0,1-1,-1 1,0 0,0 0,1 1,-1-1,1 0,-1 0,1 1,0-1,-1 1,1-1,0 1,0 0,-1-1,1 1,0-1,0 1,0-1,0 1,0-1,0 1,0-1,0 0,0 1,0-1,0 0,0 0,0 1,0-1,0 0,0 0,0-1,0 1,0 0,0-1,-1 1,1-1,0 1,0-1,0 1,0-1,0 0,-1 0,1 1,0-1,0 0,0 0,-1 0,1 0,0 0,-1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1131 182,'2'0,"-4"0,1 0,0 0,-1 0,1 0,0 0,0 0,1 0,-1 0,0 0,1 0,0 0,-1 0,1 0,0 0,0 0,0 0,0 0,0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1160 165,'2'0,"-4"0,2 0,0 0,0 0,0 0,0 0,0 0,0 0,0 0,0 0,-1 1,1-1,-1 1,1 1,-1-1,0 0,1 0,-1 1,0 0,0 0,1 0,-1-1,0 3,1-3,0 2,0-2,0 1,0-1,0 0,0 0,1 0,-1-1,0 1,1 0,-1-1,1 1,-1-1,1 1,-1-1,1 1,0-1,1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1174 169,'2'0,"-4"0,2 0,0 0,0 0,0 0,0 0,0 0,0-1,0 1,0 0,0 0,0 0,0 0,0 0,0 0,0 0,0 0,0 0,0 0,0 0,0 0,0 0,0 0,0 1,1-1,-1 1,0 0,0 0,1 0,-1 0,0 0,0 0,0 0,1 0,-1 0,0 0,0 0,0 0,0 0,0 0,0 0,1-1,-1 1,0 0,0-1,0 1,0-1,0 1,0-1,0 0,0 1,0-1,0 0,0 0,0 0,0 0,0 0,0 1,0-1,0 0,0 0,1 0,-1 0,0 0,0 0,0 0,1-1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1187 187,'2'0,"-4"0,2 0,0 0,0 0,0 0,0 0,0 0,0 0,0 0,0 0,0 0,1 0,-1 1,0-1,0 1,0 0,0-1,0 1,0 0,-1-1,1 1,0 0,0-1,-1 1,1 0,0-1,0 1,-1-1,1 1,0-1,0 1,0-1,-1 0,1 1,0-1,0 0,0 0,0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1203 180,'2'0,"-4"0,2 0,1-1,-1 1,0 0,0 0,0 0,0 0,0 0,0 0,0 1,0 0,0-1,0 1,0 0,0-1,1 1,-1-1,0 1,1 0,-1-1,0 1,1-1,-1 1,1-1,-1 0,0 0,1 1,-1-1,1 0,-1 0,1 0,-1 0,1 0,-1 0,1 0,-1-1,1 1,-1 0,1-1,-1 1,1-1,-1 1,0-1,1 0,-1 1,0-1,0 0,1 1,-1-1,0 1,0 0,0-1,0 1,0 0,0 0,0-1,0 1,0 0,0 0,0 0,0 0,0 0,0 0,0 0,0 0,0 1,0-1,0 1,0 0,0 0,0 0,0 1,0-1,0 0,0 0,0 1,0-1,0 1,1-1,-1 1,0-1,1 1,-1-1,0 1,0-1,0 1,0-1,0 0,0 0,0 1,0-1,0 0,-1-1,1 1,-1 0,0-1,1 1,-1-1,0 0,0 1,0-1,1 0,-1 0,0-1,0 1,1 0,-1-1,0 1,1-1,-1 1,1-1,0 1,-1-1,1 0,0 0,0 1,1-1,-1 0,1 0,0 0,0 1,0-1,0 0,0 1,0-1,0 1,1-1,-1 1,0-1,1 1,-1 0,0 0,0-1,1 1,-1 0,-1 0,3-1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1245 164,'2'0,"-4"0,2 0,0 0,0 0,0 0,0 0,0 0,0 0,0 0,1 0,-1 0,0 1,1 1,-1-1,1 0,0 1,0 0,0 0,-1 1,1-1,0 0,-1 1,1-1,-1 0,0 0,0-1,0 1,-1 0,1 0,-1-1,1 1,-1-1,0 1,1-1,-1 0,0 0,0 0,0 0,1-1,-1 1,1-1,-1 1,1-1,-1 0,1 0,0 0,0 0,-1 0,1 0,0 0,-1 0,1 0,0 0,-2-1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1036 205,'2'0,"-4"0,2 0,0 0,0 0,0 0,0 0,0 0,0 0,1 0,-1 0,0 1,1-1,-1 0,0 0,1 0,-1 0,1 0,-1 0,1 0,0 1,-1-1,1 0,0 0,0 0,0 0,0 0,0 0,1 0,-1 0,0 0,1 0,-1 0,2 0,-2 1,1-1,0 0,-1 0,1 0,0 0,0 1,0-1,0 0,0 0,0 1,0-1,0 1,0-1,0 1,-1-1,1 1,-1-1,1 1,-1 0,1 0,0 0,-1 0,0 0,1 0,-1 0,0 0,0 0,1 0,-1 0,0 0,0-1,0 1,1 0,-1 0,0-1,0 1,0-1,0 1,0-1,0 0,0 0,0-1,0 1,0 0,1-1,-1 0,0 1,1-1,-1 0,1 0,-1 0,1 0,-1 0,1 0,0 0,-1 1,1-1,-1 1,1-1,-1 1,1-1,0 1,0-1,0 1,0 0,0 0,0 0,0 0,0 0,-1 0,1 0,0 0,0 0,-1 0,1 1,-1-1,1 0,-1 1,1-1,0 0,-1 1,1-1,-1 1,1-1,-1 1,1-1,0 1,0-1,0 0,0 1,0-1,0 1,0-1,0 0,0 0,0 1,0-1,0 0,0 0,0 0,0 0,0 0,0 0,0-1,0 1,-1 0,1 0,0-1,-1 1,1 0,-1-1,0 1,0 0,0-1,-1 1,1 0,-1 0,1 0,-1 0,0 0,0 0,1-1,-1 1,0 0,0 0,0 0,0 0,0 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183 547,'2'0,"-4"0,2 0,0 0,0 0,0 0,0 0,0 0,0 0,0 0,0 0,0 0,0 0,0-1,1 1,-1 0,0 0,0 0,0-1,1 1,-1 0,0 0,0 0,1 0,-1-1,0 1,1 0,-1 0,1 0,-1 0,1 1,-1-1,1 0,0 0,-1 1,1-1,0 0,-1 0,1 1,0-1,-1 0,1 0,0 1,-1-1,1 0,-1 0,1 0,-1 0,0 0,1 0,-1 0,0 0,1 0,-1 0,0 0,0 0,0 0,1 0,-1 0,0 0,0 0,0 0,0 0,0 0,0 0,0 0,0 0,0 0,0 0,0 0,0 0,0 0,-1 0,1 0,0 0,-1 0,0 0,1 1,-1-1,0 1,0 0,0 0,0 0,1 0,-1 0,0 0,0 1,0-1,0 1,0-1,0 1,0-1,1 1,-1-1,0 0,0 0,1 0,-1 0,0 0,1 0,-1-1,1 0,0 1,-1-1,1 0,0 0,0 0,0 0,0 0,0 0,-1 0,1 0,0 0,0-1,0 1,0 0,0-1,0 1,0 0,0 0,1-1,-1 1,0 0,0 0,1-1,-1 1,0 0,0 0,1 0,-1 0,1 0,-1 0,1 0,0 0,-1 0,1 0,-1 1,1-1,0 0,0 0,0 0,-1 1,2-1,-1 0,-1 1,1-1,0 0,0 0,0 0,0 1,0-1,0 0,0 0,0 0,0 0,0 0,-1 0,1 0,0-1,0 1,-1 0,1 0,-1 0,1 0,-1-1,1 1,-1 0,0-1,1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876 256,'2'0,"-4"0,2 0,0-1,0 1,0 0,1 0,-1 0,0 0,0-1,0 1,0 0,0 0,0 0,0 0,0 0,0 0,0 0,0 0,0 0,0 0,0 0,0 0,0 0,0 1,0-1,0 1,0-1,1 1,-1 0,0-1,0 1,0 0,1 0,-1 0,0-1,1 1,-1-1,0 1,1-1,-1 0,1 1,-1-1,0 0,1 0,-1 0,0 0,1 0,-1 0,0 0,1 0,-1 0,1-1,-1 1,0-1,1 1,-1-1,1 1,-1-1,0 0,0 1,1-1,-1 0,0 1,0-1,0 1,1-1,-1 1,0-1,0 1,0 0,0 0,0 0,0-1,0 1,0 0,0 0,0 0,0 0,0 0,0 1,0-1,0 1,0 0,0 0,0 0,0 0,0 1,0-1,0 0,0 1,0 0,0-1,0 1,-1-1,1 1,0 0,0 0,0-1,0 1,-1-1,1 0,0 0,0 0,0 0,-1 0,1-1,0 1,0-1,0 0,0 1,-1-1,1 0,0 1,0-1,-1 0,1 0,0 0,-1 0,1-1,-1 1,0 0,1-1,0 1,-1-1,1 1,0-1,0 0,0 0,0 0,0 0,1 1,0-1,-1 0,1 0,0 0,0 1,0-1,0 1,1-1,-1 1,0 0,0-1,0 1,1 0,-1 0,0-1,0 1,2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913 271,'2'0,"-4"0,2 0,0 0,0 0,1 0,-1 0,1-1,0 1,-1 0,1 0,0 0,-1 0,1 0,0 0,-1 0,1 0,-1 0,1 0,-1 0,0 0,1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914 264,'2'0,"-4"0,2 0,0 0,0 0,0 0,0 0,1 0,-1 0,1 0,-1 0,1 0,0 0,0 0,-1 0,1 0,0 0,-1 0,1 0,0 0,-1 0,1 0,0 0,0 0,2-1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948 256,'2'0,"-4"0,2 0,0 0,0 0,0 0,0 0,0 0,-1 0,1 0,0 0,-1 1,1-1,0 0,-1 0,1 0,0 0,0 0,-1 0,1 1,0-1,0-1,0 1,0 0,0 0,-1 0,1-1,1 1,-1 0,0 0,0-1,0 1,0 0,0-1,1 1,-1-1,0 1,0 0,0 0,0 0,0 0,0 0,0 0,0 0,0 0,1 0,-1 0,0 1,0 0,0-1,0 1,0 1,0-1,0 0,0 0,0 0,0 1,0-1,0 0,0 0,0 0,0 0,0 0,0-1,0 1,0-1,0 1,0-1,1 1,-1-1,0 0,0 0,0 0,1 1,-1-1,0 0,0 0,1 0,-1 0,0 0,1 0,-1 0,0 0,0 0,1 0,-1 0,0 0,0 0,0 0,0 0,0 0,0 0,0 0,0 0,0 0,0 0,0 0,0 0,0 0,-1 0,0 0,0 0,0 0,1 0,-1 0,0 0,0 1,1-1,-1 0,1 0,0 0,-1 0,1 0,0 0,0 0,0 0,0 0,0 0,-1 0,1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990 282,'2'0,"-4"1,2-1,-1 0,1 0,0 0,0 0,0 0,0 0,1 0,-1 0,0 0,1 0,-1 0,1 1,0-1,0 0,0 0,0 0,1 0,-1 0,1 1,-1-1,0 0,1 0,-1 0,0 0,0 0,0 0,0 0,0 0,-1 0,1 0,-1 0,0 0,1 0,-1 0,0 0,0 0,0 0,0 0,0-1,-2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984 276,'2'0,"-4"0,2 0,0 0,0 0,-1 0,1 0,1 0,-1 0,1 0,0 0,0 0,1 0,-1 0,1 0,-1 0,1 0,0 0,-1 0,1 1,-1-1,1 0,-1 0,1 0,-1 0,0 0,-1 0,1 0,0 0,-1 1,0-2,1 1,-1 0,1 0,-1 0,0 0,0 0,0-1,1 1,-1-1,0 1,0-1,0 1,0 0,0-1,1 1,-1 0,0-1,0 1,0 0,0 0,0 0,0-1,0 1,0 0,0 0,0 0,1 0,-1 0,1 0,-1 1,1-1,0 0,-1 1,1-1,0 0,0 1,0-1,-1 1,1-1,-1 1,1-1,-1 1,0-1,1 1,-1-1,0 1,0 0,0-1,-1 1,1 0,-1-1,1 1,-1-1,0 1,0-1,0 1,1-1,-1 1,0-1,1 0,-1 0,0 1,1-1,0 0,-1 0,1 0,0 0,0 0,0 0,-1 0,1 0,0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1055 275,'2'0,"-4"0,2 0,0 0,0 0,0 0,-1 0,1 0,0-1,1 1,-1 0,0 0,0-1,0 1,1-1,-1 1,1-1,0 1,0-1,0 1,-1-1,1 1,0-1,0 1,-1 0,1 0,0-1,-1 1,1 0,0 0,-1 0,1 0,0 0,0 0,0 1,0-1,0 0,0 0,0 1,1-1,-2 0,1 0,0 1,0-1,0 0,0 0,0 0,-1 0,1 0,-1 1,1-1,-1 0,0 0,1 0,-1 0,0 0,0 0,0 0,0 0,0 0,0 0,1 0,-1 0,0 0,0 0,0 0,0 0,0 0,0 0,0 0,0 0,0 0,0 0,0 0,0 0,-1 0,1 0,-1 0,0 1,0-1,0 1,0-1,0 1,0 0,-1 0,1 0,0 0,0 0,0 0,0 0,0 0,-1 0,1 0,0 0,0 0,0 0,0 0,0 0,0 0,0 0,0-1,1 1,-1-1,1 0,0 1,-1-1,1 0,0 0,0 0,0 0,0 0,0 0,0 0,0 0,0 0,0 0,0 0,0 0,1 0,0 0,-1 0,1 0,0 0,-1 0,1 0,0 0,-1 0,1 1,0-1,0 0,-1 0,1 0,0 1,0-1,-1 0,1 1,0-1,0 0,0 1,0-1,0 0,0 0,0 0,-1 0,1 0,0 0,0 0,-1 0,1 0,0 0,0 0,-1 0,1-1,0 1,-1 0,1-1,-1 1,1-2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1090 282,'2'0,"-4"0,2 0,0 0,1 0,-1 0,0 0,0 0,0 0,0 0,0 0,0 0,0 0,0 1,0-1,-1 0,0 0,-1 1,1-1,-1 0,1 0,-1 1,0-1,1 0,-1 0,0 0,0 0,1 0,-1 0,1 0,0 0,0 0,0 0,1 0,-1 0,1 0,0 0,0 0,-1 0,1 0,0 0,0 0,0 0,0 0,2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1107 293,'2'0,"-4"0,2 0,0 0,0 0,0 0,0 0,0 0,0 0,0 0,0 0,0 0,0 0,0 0,0 0,0 0,0 0,0 0,0 0,0 0,0 0,1-1,-1 1,0 0,0 0,1 0,-1 0,0 0,1 0,-1 0,1 0,-1 0,0 0,0 0,1 0,-1 0,0 0,0 0,0 0,0 0,1 0,-1 0,0 0,0 0,0 0,0 0,0 0,0 0,0 0,0 0,0 0,0 0,0 0,0 0,0 0,1 0,-1 0,0 0,0 0,0 0,0 0,0 0,0 0,0 0,0 0,0 0,0 0,0 0,0 0,0 0,0 0,0 0,0 0,0 0,0 0,0-1,0 1,1 0,-1 0,0 0,0 0,0 0,0 0,0 0,0 0,0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1120 288,'2'0,"-4"0,2 0,0 0,0 0,0 0,0 0,0 0,0 0,0 0,0 0,0-1,-1 1,1 0,0 0,-1 0,0 0,0 0,-1 0,1 0,0 0,-1 0,0 0,0 0,1-1,1 1,-1 0,0 0,1 0,0 0,-1 0,1 0,0 0,0 0,0 0,0 0,-1 0,1 0,0 0,0 0,1 0,1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202 558,'2'0,"-4"0,2 0,0 0,0 0,0 0,-1 0,0 0,0 0,0 0,0 0,0 1,0-1,-1 0,1 0,0 0,-1 0,1 0,0 0,0 0,0 0,0 0,0 0,1 0,-1 0,1 0,-1 0,1 0,0 0,-1 0,1 0,0 0,0 0,0 0,0 0,0 0,2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1135 274,'2'0,"-4"0,2 0,0 0,0 0,0 0,1 0,-1 0,0-1,1 1,-1 0,1 0,0 0,-1-1,1 1,0 0,-1-1,1 1,-1 0,1-1,0 0,-1 1,1-1,-1 1,1-1,-1 0,1 1,-1-1,0 0,1 1,-1-1,0 1,0-1,0 1,0-1,0 1,0 0,0-1,0 1,0 0,0 0,0 0,-1-1,1 1,0 0,0 0,-1 0,1 0,0 0,-1 1,1-1,-1 0,1 1,-1-1,1 1,-1-1,1 1,-1 0,1 0,-1 0,1 1,0-1,-1 0,1 1,0-1,0 1,0 0,1 0,-1-1,0 1,0-1,0 1,0-1,1 1,-1-1,0 0,0 1,0-1,0 0,0 0,-1 1,1-1,0 0,0 0,-1 0,1-1,0 1,0 0,0-1,-1 1,1-1,0 1,0-1,-1 1,1-1,0 0,0 0,0 0,0 1,-1-1,1 0,0 0,0 0,0 0,0 0,-1-1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1146 292,'2'0,"-5"0,3 0,-1 0,0 0,0 0,0 0,0 0,0-1,-1 1,1 0,1 0,-1 0,0 0,0 0,1 0,0 0,-1 0,1 0,0 0,0 0,0-1,0 1,0 0,-1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1164 277,'2'0,"-4"0,2 0,0 0,0 0,0 0,0 0,0 0,0 0,0 0,0 0,0 0,0 0,0 0,0 0,0 1,-1 0,1 0,-1 0,1 1,-1-1,0 0,1 1,0-1,-1 0,1 1,0-1,-1 0,1 1,0-1,0 0,0 0,0 1,0-1,0 0,0 0,0 0,1 0,0 0,-1 0,1-1,0 1,0 0,0 0,0 0,2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1178 291,'2'0,"-4"0,1 0,1 0,0 0,0 0,0 0,-1 0,1 0,0 0,0 0,0-1,0 1,0 0,0 0,0-1,0 1,0 0,-1 0,1-1,0 1,1 0,-1 0,0-1,0 1,0 0,0 0,0-1,1 1,-1 0,0 0,0 0,0 0,1 0,-1 0,0 0,0 0,1 0,-1 0,0 0,1 1,-1-1,1 0,-1 1,0-1,1 1,-1-1,0 1,1 0,-1-1,0 1,0 0,0 0,0-1,0 1,0 0,0-1,0 1,0 0,0-1,0 1,0-1,-1 0,1 0,0 1,0-1,0 0,0 0,0 0,0 0,0 1,0-1,0 0,0 0,0 0,0 0,0 0,0 0,0 0,0-1,0 1,0 0,1-1,-1 0,0 1,1-1,-1 0,0 1,1-1,-1 0,1 0,-1 0,1 0,-1 0,0 1,0-1,1 0,-1 1,0 0,0-1,1 1,-1 0,0-1,0 1,0 0,0 0,0 0,0 0,0-1,0 2,0-1,0 0,0 1,0 0,0-1,0 1,-1 0,1-1,0 1,0 0,0 0,0 0,0 0,0-1,0 1,0 0,0-1,0 1,1-1,-1 1,1-1,-1 1,1-1,1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1203 295,'2'0,"-4"0,2 0,0 0,0 0,0 0,0 0,0 0,0 0,0 0,0 0,0 0,0 0,0 0,0 0,1 0,-1 1,0-1,0 0,-1 1,1 0,0-1,0 1,-1-1,1 1,0 0,-1 0,0 0,1-1,-1 1,1-1,-1 1,1-1,0 1,-1-1,1 0,0 1,0-1,0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1215 285,'2'0,"-4"0,2 0,0 0,0 0,0 0,0 0,1-1,-1 1,0 0,0 0,0 0,0 0,0 0,0 0,0 0,0 0,0 0,0 0,-1 1,1-1,0 0,0 1,0-1,0 0,0 0,0 0,0 0,0 0,0 0,-1 0,1 0,0 0,0 0,0 0,0 0,0 0,1 0,-1 0,0 0,0-1,0 1,1 0,-1-1,0 1,0 0,0 0,1 0,-1-1,0 1,0 0,1 0,-1 0,0-1,0 1,0 0,0 0,0 0,0 1,1-1,-1 0,0 1,0 0,0-1,0 1,0 0,0 0,0 0,0 0,0 0,0 0,0-1,0 1,0 0,0-1,0 1,0 0,1-1,-1 1,0-1,0 1,0-1,1 0,-1 1,0-1,0 0,1 0,-1 0,0 1,0-1,0 0,1 0,-1 0,0 0,0 0,0 0,0 0,0 0,1 0,-1 0,0 0,0 0,0 0,0 0,0 0,0 0,1 0,-1 0,0 0,0 0,0 0,-1 0,1 0,-1 0,0 0,1 0,-1 0,1 0,-1 1,1-1,0 0,-1 0,1 0,0 0,0 0,-1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1234 275,'2'0,"-4"0,2 0,0 0,1 0,-1 0,0 0,0 0,1 1,0 0,0 0,-1 0,1 0,0 1,0 0,0 1,-1-1,1 0,0 0,-1 1,0-1,0 0,0 1,0-1,0 0,-1 0,1 0,-1 0,0 0,0 0,0-1,0 0,-1 1,1-1,-1 0,1 0,-1 0,1-1,-1 0,1 1,-3-1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1218 282,'2'0,"-4"0,2 0,0 0,0 0,0 0,0 0,0 0,0 0,0 0,0 0,0 0,0 0,0 0,0 0,0 0,0 0,0 0,0 0,0 0,0 0,0 0,0 0,0 0,0 0,0 0,0 0,0 0,0 0,0 0,0 0,0 0,0 0,0 0,0 0,0 0,0 0,0 0,0 0,0 0,0 0,0 0,0 0,0 0,0 0,0 0,-1 0,1 0,0 0,-1 0,1 0,0 1,-1-1,1 0,0 0,0 0,-1 0,1 0,0 0,0 0,0 1,0-1,0 0,0 0,-1 0,1 0,0 0,0 0,0 0,0 0,0 0,0 0,0 0,0 0,0 0,0 0,0 0,0-1,1 1,-1 0,0 0,1 0,-1 0,0 0,0 0,0 0,0 0,1 0,-1 0,0 0,0 0,0 0,0 0,1 0,-1-1,0 1,0 0,0 0,0 0,0 1,1-1,-1 0,0 0,0 0,0 1,1-1,-1 1,0-1,0 1,0-1,0 1,0-1,0 1,0 0,0-1,0 1,0 0,0-1,0 1,0 0,0-1,0 1,0-1,-1 1,1 0,0-1,0 1,0-1,0 1,0-1,0 1,-1-1,1 0,0 0,0 1,0-1,0 0,0 0,0 0,0 1,0-1,0 0,0 0,0 0,0 0,0 0,0 0,0 0,0 0,0 0,0 1,0-1,0 0,0 0,0 0,1 0,-1 0,0 0,0 0,1 0,-1 0,0 0,0 0,1 0,-1 0,0 0,1 0,-1 0,0 0,0 0,1 0,-1 0,0 0,0 0,0 0,0 0,0 0,1 0,-1 0,0 0,0 0,0 0,0 0,0 0,0-1,0 1,0 0,0 0,0 0,0 0,-1 0,1 0,-1 0,0 0,0 0,1 0,-1 0,0 0,0 0,1 0,-1 0,1 0,-1 0,1 0,0 0,-1 0,1 0,0 0,0 0,-1-1,1 1,0 0,0 0,0 0,0 0,0 0,0 0,0 0,-1 0,1 0,0 0,0 0,0 0,0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836 46,'2'0,"-4"0,3 0,-1 0,0 0,0-1,0 1,0 0,0 0,0 0,1 0,-1 0,0-1,0 1,0 0,0 0,0 0,0 0,0 1,0-1,1 1,-1 0,0 1,1 0,0 0,-1 0,1 0,0 1,-1 0,1 0,-1 0,1 0,-1 0,0 1,0-1,1 0,-1 0,0-1,-1 1,1-1,0 0,0 0,0-1,0 1,0-1,0 0,0 1,-1-1,1 0,0 0,0 0,0-1,0 1,0-1,0 0,0 1,0-1,0 0,0 1,0-1,0 0,0 0,0 0,0 0,0 0,0 1,0-1,0 0,1 0,-1 0,0 0,0 1,0-1,0 0,1 0,-1 0,1 0,-1 0,0 1,1-1,-1 0,1 0,0 0,-1 0,0 0,1 0,0 1,0-1,0 0,-1 0,1 1,-1-1,1 0,0 0,0 0,-1 0,1 0,0 1,0-1,0 0,0 0,1 0,-1 0,0 1,1-1,-1 0,1 0,-1 0,1 1,-1-1,1 0,0 0,0 0,0 0,0 1,1-1,-1 0,0 0,0 0,0 0,1 1,-1-1,-1 0,1 0,0 0,0 0,0 1,0-1,-1 0,0 0,1 0,-1 0,1 1,-1-1,0 0,1 0,-1 1,0-1,1 0,-1 0,1 0,-1 1,1-1,0 0,-1 0,1 0,0 1,0-1,0 0,0 0,0 0,-1 0,1 0,0 1,-1-1,1 0,-1 0,1 0,-1 0,1 0,-1 0,1 0,-1 1,0-1,0 0,1 0,-1 0,0 0,1 1,-1-1,0 0,0 0,1 0,-1 1,0-1,1 0,-1 0,0 0,1 0,-1 0,0 1,0-1,0 0,0 0,0 0,0 0,1 0,-1 0,0 0,0 1,1-1,-1 0,0 0,0 0,1 0,-1 0,1 1,-1-1,1 0,-1 0,1 0,0 0,-1 1,1-1,-1 0,1 0,-1 0,1 0,-1 0,1 1,-1-1,0 0,1 0,-1 0,0 0,0 0,0 0,1 1,-1-1,0 0,1 0,-1 0,0 0,1 0,-1 0,0 1,1-1,-1 0,0 0,0 0,1 0,-1 0,0 0,-1 0,1 0,0 1,0-1,0 0,0 0,0 0,0 0,-1 0,1 0,0 0,0 1,0-1,0 0,0 0,0 0,0 0,0 0,0 1,0-1,-1 0,1 0,0 0,0 0,-1 0,1 0,-1 0,1 0,0 1,-1-1,1 0,-1 0,1 0,-1 0,0 0,1 0,-1 0,0 0,1 0,-1 0,0 0,1 0,-1 0,0 0,1 0,-1 0,1 0,-1 0,0 0,0-1,1 1,-1 0,0 0,1 0,-1-1,1 1,-1-1,1 1,-1-1,1 0,-1 0,1 0,-1 0,1 0,0-1,-1 0,0 1,1-1,-1 0,1 1,-1-2,0 1,1 0,-1 0,0 0,0 0,0 0,1 0,-1 1,0-1,0 0,0 0,0 1,0-1,0 1,1-1,-1 1,0-1,0 1,0-1,0 1,0 0,1 0,-1-2,0 2,0 1,0-1,0 0,0 1,1-1,-1 0,0 1,0-1,0 1,0-1,0 1,0 0,0 0,0-1,0 1,0 0,0 0,0 0,0 0,0-1,0 1,0 0,0 0,0 0,0 0,0 0,0-1,0 1,0 0,0 0,-1-1,1 1,-1-1,0 1,0-1,0 1,-1-1,1 0,-1 1,-1-1,1 0,0 0,-1 1,0-1,1 0,-1 1,1-1,-1 1,1-1,-1 1,1-1,0 1,0-1,-1 1,1-1,1 1,-2-1,1 1,0 0,0-1,0 1,0-1,0 1,0-1,0 1,0 0,0-1,-1 1,1 0,0-1,1 1,-1 0,1 0,-1-1,1 1,-1 0,1 0,0 0,-1-1,1 1,0 0,-1 0,1 0,0 0,-1 0,1 0,0 0,-1 0,1 0,-1-1,1 1,-1 0,0 0,1 0,-1 0,1 0,-1-1,1 1,-1 0,1 0,-1 0,1 0,0-1,0 1,0 0,0 0,0 0,0 0,0 0,-1-1,1 1,0 0,0 0,0 0,-1 0,1 0,0 0,0 0,0-1,0 1,-1 0,1 0,0 0,0 0,-1 0,1 0,0 0,0 0,0 0,0 0,0 0,0-1,0 1,0 0,0 0,0 0,0 0,0 0,-1 0,1 0,0 0,0 0,0 0,-1 0,1 0,0 0,-1 0,1 0,-1 0,1 0,0 0,-1 0,1 0,0 0,0-1,-1 1,1 0,0 0,1 0,-1 0,0 0,0 0,0 0,0 0,0 0,0 0,-1 0,1 0,0 0,0-1,0 1,-1 0,1 0,0 0,-1 0,1 0,0 0,0 0,1 0,-1 0,0 0,0 0,1 0,-1 0,0 0,0 0,1 0,-1-1,0 1,1 0,-1 0,0 0,1 0,-1 0,0 0,0 0,0 0,-1-1,1 1,0 0,0 0,-1 0,1 0,0 0,0 0,1 0,-1 0,0 0,0-1,0 1,1 0,-1 0,0 0,1 0,-1 0,0 0,0 0,1 0,-1 0,0 0,0 0,0 0,0 0,0 0,0 0,0 0,0 0,0 0,0 0,0 0,0 1,0-1,1 0,-1 0,0 0,1 0,-1 0,0 0,1 0,-1 0,1 0,0 0,-1 0,1 0,-1 0,1 0,0 0,-1 0,1 0,0 0,-1 0,1 0,0 1,-1-1,1 0,0 0,0 0,-1 0,1 0,-1 0,1 0,0 0,0 0,-1 0,1 0,0 0,-1 0,1 0,0 0,0 0,-1 0,1 0,0 0,0 0,0 0,0 0,0 0,0 0,-1 0,1 0,0 0,0 0,0 0,0 0,0 0,0 0,0 0,0 1,0-1,0 0,0 0,0 0,0 0,0 0,-1 0,2 0,-1 0,0 0,0 1,0-1,1 0,-1 1,0 0,1-1,0 1,0 0,0 0,0 0,3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1148 42,'2'0,"-4"-1,2 1,0 0,0 0,0 0,0 0,0 0,0 0,0 0,0 0,0 0,0 0,0 0,0 0,0 0,0 0,0 0,0 0,0 0,0 0,0-1,0 1,0 0,0 0,0 0,0 0,0 0,0 0,0 0,0 0,0 0,0 0,0 0,0 0,0 0,0 0,0 1,0-1,0 1,0-1,-1 1,1 0,0 0,0 0,0 0,0 0,-1 0,1 0,0 0,0 0,0 0,0-1,0 1,0 0,0-1,0 1,0 0,0 0,0-1,0 1,0 0,1-1,-1 1,0 0,0-1,0 1,1-1,-1 1,0-1,0 0,0 1,0-1,1 0,-1 0,0 0,0 0,0 1,1-1,-1 0,0 0,1 0,-1-1,1 1,0 0,-1-1,1 1,0-1,0 0,-1 1,1-1,0 0,0 0,-1 0,1 0,0 0,-1 0,1 0,-1 0,1 0,-1 1,0-1,1 0,-1 0,0 1,0-1,0 1,0-1,1 1,-1 0,0 0,0-1,0 1,0 0,0 0,0 0,0 0,0 0,0 0,0 0,0 0,0 0,0 1,1-1,-1 1,0 0,0 0,0 0,1 0,-1-1,0 1,0 0,1 0,-1-1,0 1,0 0,1-1,-1 1,0-1,1 1,-1-1,0 0,1 0,-1 1,0-1,1 0,-1 0,0 0,1 0,0 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112 203,'2'0,"-4"0,2 0,0 0,0 0,0 0,0-1,0 1,0 0,0 0,1 0,-1 0,0 0,0 0,0 0,0 0,0 0,0 0,0 0,0 0,0 0,0 0,0 0,-1 1,1-1,0 0,-1 1,1-1,0 1,-1 0,1 0,-1 0,0 0,1 0,-1 0,0 0,1 0,-1 1,0-1,1 0,-1 0,1 0,-1 1,1-1,0 0,-1 0,1 1,0-1,-1 0,1 0,0 0,0 0,0 0,0 1,0-1,0 0,0-1,0 1,0 0,0 0,1 0,-1 0,0-1,0 1,1 0,-1 0,0-1,1 1,-1 0,0-1,1 1,-1 0,0-1,1 1,-1-1,1 1,-1-1,0 1,1-1,-1 1,1-1,-1 1,1-1,-1 1,0-1,0 0,1 1,-1-1,0 0,0 0,1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220 529,'2'0,"-4"0,2-1,1 1,-1 0,0 0,0 0,0 0,0 0,1 0,-1 0,0 0,0 0,1 0,-1 0,1 1,-1-1,1 1,-1-1,0 1,1-1,-1 1,0-1,0 1,0 0,0 0,0 0,0-1,0 1,0 0,-1 0,1-1,0 1,-1 0,1 0,0-1,0 1,-1 0,1-1,0 0,0 0,0 1,0-1,0 0,0 0,0 0,0 0,0 1,0-1,1 0,-1 0,1 0,-1 0,1 0,0 0,-1 0,1 0,0 0,-1 0,1 0,-1 0,1 0,-1 0,1 0,-1 0,1 0,1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1184 58,'2'0,"-4"0,1 0,1 0,0 0,0 0,0 0,0 0,0 0,1 0,0 0,0 0,0 0,1 0,-1 0,1 0,-1 0,1 0,-1 0,1 0,0 0,0 0,0 0,0-1,1 1,-1 0,-1 0,1 0,-1 0,1 0,-1 0,0 0,0 0,0 0,-1 0,1 0,-1 0,0 0,1 0,-1 0,0 0,0 0,0 0,0 0,1 0,-1 0,0 0,0 0,0 0,0 0,0 0,0 0,1 0,-1-1,0 1,0 0,0 0,0 0,-1-1,1 1,0 0,0 0,0-1,0 1,-1 0,1-1,0 1,0 0,-1 0,1 0,0-1,0 1,0 0,-1 0,1 0,0 0,0-1,0 1,0 0,0 0,-1 0,1 0,0 0,0 0,0 0,0 0,0 0,0 0,0 0,0 0,0 0,0 0,0 0,0 0,0 0,0 0,1 0,-1 0,0 1,1-1,-1 0,0 1,1-1,-1 0,0 0,1 1,-1-1,0 0,0 1,0-1,0 0,0 1,0-1,0 0,0 1,0-1,0 1,-1-1,1 0,-1 1,1-1,-1 1,1-1,-1 0,1 0,0 1,-1-1,1 0,0 0,0 0,0 0,-1 0,1 0,0 0,0 1,0-1,0 0,0 0,0 0,0 0,2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1243 58,'2'0,"-4"0,2 0,0 0,0 0,0 0,0 0,0 0,0 0,0 0,0 0,0 0,0 0,0 0,-1 0,1 0,0 0,0-1,0 1,0 0,0 0,0 0,0-1,0 1,0 0,0 0,0-1,0 1,0 0,0 0,0-1,0 1,0 0,0 0,0 0,1-1,-1 1,0 0,0 0,1 0,-1 0,0 0,1 0,-1 1,1-1,-1 0,1 1,-1-1,0 1,1-1,-1 1,0 0,0-1,1 1,-1 0,0 0,-1-1,1 1,0 0,0 0,0 0,0-1,-1 1,1-1,0 1,0-1,0 1,-1-1,1 0,0 0,0 1,0-1,0 0,0 0,0 0,0 0,0 0,0 0,0 0,0 0,0 0,0-1,1 1,-1-1,0 1,1-1,-1 1,1-1,-1 1,1-1,-1 1,1-1,0 0,-1 1,1-1,-1 1,1-1,-1 1,0 0,1-1,-1 1,0 0,0 0,1 0,-1 0,0-1,0 1,0 0,0 0,0 0,0 0,0 0,0 0,0 0,0 0,0 1,0-1,0 1,0-1,-1 1,1 0,0-1,0 1,-1 0,1-1,0 1,0 0,0 0,-1 0,1 0,0-1,0 1,1 0,-1-1,0 1,0-1,0 1,0-1,1 0,-1 1,0-1,0 0,1 0,-1 1,0-1,0 0,0 0,1 0,-1 0,0 0,0 0,1 0,-1 0,0 0,0 0,0 0,0 0,0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1144 93,'2'0,"-4"0,2 0,0 0,0 0,0 0,0 0,0 0,0 0,0 0,0 0,0 0,0 0,0 0,1 0,-1 1,0 0,0-1,0 1,1 0,-1 0,0 1,1-1,-1 0,0 0,0 0,0 1,1-1,-1 0,0 0,0 0,0-1,1 1,-1 0,0 0,0-1,0 1,0-1,1 0,-1 0,0 1,0-1,0 0,0 0,0 0,0 0,0 0,1 0,-1 0,0 0,1 0,-1 0,1-1,0 0,-1 1,1-1,0 0,0 0,0 0,-1 0,1 0,0 0,0 0,0 1,-1-1,1 0,-1 0,1 1,-1-1,0 1,1 0,-1-1,0 1,1 0,-1-1,0 1,0 0,0 0,0 0,0 0,1 0,1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1175 113,'2'0,"-4"0,2 0,0 0,0 0,0 0,0 0,0 0,0 0,0 0,0 0,0 0,0 0,0 0,0 0,0 0,1 0,1 0,-1 0,0 0,0 0,1 0,-1 0,1 1,0-1,0 0,1 0,-1 0,1 0,-1 0,0 0,0 0,0 0,-1 0,1 0,0 0,-1 0,1 0,-1 0,1 0,-1 0,0 0,-1 0,1 0,-1 0,1 0,-1 0,1 0,-1 0,0 0,0 0,0 0,0 0,1 0,-1 0,0 0,0 0,0-1,0 1,0 0,0 0,0 0,0 0,0-1,0 1,0 0,-1-1,1 1,0 0,0-1,-1 1,1-1,0 1,-1-1,1 1,0 0,0 0,0 0,0-1,0 1,0 0,-1 0,1 0,0 0,0 0,0 0,0 0,0 0,0 0,0 0,0 0,0-1,0 1,0 0,0 0,0 0,0 0,0 1,1-1,-1 0,1 0,-1 1,0-1,1 0,-1 1,1-1,-1 0,0 1,1-1,-1 1,0-1,1 0,-1 1,0-1,0 0,0 1,0-1,0 1,0-1,0 1,-1-1,1 1,0-1,-1 1,1-1,-1 1,1-1,-1 1,1-1,0 0,-1 1,1-1,-1 0,1 0,0 0,0 1,-1-1,1 0,0 0,0 0,0 0,0 0,-1 0,1 0,0 0,0 0,0 0,0 1,0-1,0 0,0 0,0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1237 103,'2'0,"-4"0,2 0,0 0,0 0,0-1,0 1,0 0,0 0,0 0,0 0,0 0,0 0,0 0,0 0,0 1,0-1,0 1,0-1,0 1,0 0,0-1,0 1,0 0,0-1,0 1,0 0,0-1,0 1,0-1,1 1,-1 0,0-1,1 0,-1 1,0-1,1 0,-1 0,0 1,0-1,1 0,-1 0,0 0,1 0,-1 0,1 0,0-1,-1 1,0 0,1-1,-1 1,0-1,0 1,1 0,-1-1,0 1,0 0,0 0,0 0,0-1,0 1,1 0,-1 0,0 0,0 0,0 0,0 0,0 0,0 0,0 0,0 1,0-1,0 1,0 0,0-1,0 2,1-1,-1 0,0 0,0 1,0-1,0 1,0-1,0 1,0-1,0 1,0-1,0 1,0-1,0 1,0-1,-1 0,1 0,-1 0,1 0,-1-1,1 1,-1-1,1 1,-1-1,1 0,-1 0,0 0,1 0,-1 0,0 0,1-1,-1 1,1-1,-1 1,1-1,0 1,0-1,0 0,0 1,0-1,1 0,-1 1,1-1,0 0,0 1,0-1,0 0,1 1,-1 0,0-1,0 1,-1 0,1-1,0 1,0 0,0 0,-1 0,1 0,-1-1,1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1139 35,'2'0,"-4"0,2 0,0 0,0 0,0 0,0 1,0-1,0 0,-1 1,1-1,0 0,0 1,0-1,0 1,0 0,0-1,0 1,0 0,0 0,0 1,0-1,0 0,0 1,0-1,0 0,0 1,0-1,0 1,0 0,0 0,-1-1,1 1,-1 0,0-1,0 0,0 1,0-1,0 0,0 0,0 0,0 0,0 0,0-1,1 1,-1-1,0 0,1 1,-1-1,1 0,0 0,0 0,0 0,-1 0,1 0,0 0,0 0,0 0,0 0,0 0,0 0,0-1,0 1,0 0,0 0,0 0,0 0,0 0,0 0,0 0,0 0,0 0,1 0,-1 0,0 1,1-1,-1 1,0 0,1-1,-1 1,1 0,-1 1,0-1,1 0,-1 1,0-1,1 1,-1-1,0 1,0-1,1 1,-1-1,0 1,0-1,0 1,1-1,-1 0,0 1,0-1,0 0,0 1,0-1,0 0,1 0,-1 0,0 0,1 0,-1 0,0 0,0 0,1-1,-1 1,1 0,-1-1,0 1,0-1,1 1,-1-1,0 0,1 1,-1-1,0 0,0 0,0 0,1 1,-1-1,0 0,0 0,0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1088 584,'2'0,"-4"0,2 0,0 0,0 0,0 0,0 0,0 0,0 0,0 0,0 0,0-1,0 1,0 0,0 0,0 0,0-1,0 1,0 0,0-1,0 1,0 0,0 0,0-1,0 1,0 0,0-1,0 1,0 0,0-1,0 1,0-1,0 1,0-1,0 1,1-1,-1 1,0-1,0 1,0-1,0 1,0 0,0-1,0 1,0-1,0 1,0-1,0 1,0-1,0 1,0-1,0 1,0-1,0 1,0-1,0 1,0-1,0 1,0-1,1 1,-1-2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379 637,'2'0,"-4"0,2 0,0 0,0 0,0 0,0 0,0 0,0-1,0 1,0 0,0 0,0 0,0 0,0 0,0 0,0 0,0 0,0 0,0 1,0-1,1 1,-1 0,0 0,0 0,0 0,0 0,0 0,0 0,0 0,0 0,0-1,0 1,0 0,0 0,0-1,0 1,0 0,0-1,0 1,0-1,0 1,0-1,0 1,0-1,0 0,0 1,0-1,0 0,0 0,0 1,0-1,0 0,0 0,0 0,0 0,0 0,0 1,0-1,0 0,0 0,0 0,0 0,0 0,0 0,0 0,0 0,0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378 636,'2'0,"-4"0,2 0,0 0,0 0,0 0,0 0,0 0,0-1,0 1,0 0,0 0,0 0,0 0,0 0,0 0,0 0,0 0,0 0,0 0,0 1,1-1,-1 0,0 1,1-1,-1 0,1 1,-1-1,0 1,1-1,-1 0,1 1,-1-1,0 0,0 1,1-1,-1 0,0 0,0 1,0-1,1 0,-1 0,0 0,0 0,0 0,0 1,0-1,0 0,0 0,0 0,0 0,0 0,0 0,0 0,0 0,0 0,0 0,0 0,0 0,0 0,0-1,0 1,-1 0,1-1,0 1,-1 0,1-1,0 1,-1 0,1-1,0 1,0 0,0 0,-1 0,1-1,0 1,0 0,0 0,0 0,0 0,-1 0,1 0,0 0,0 0,0 0,0 0,-1 0,1 0,0 1,-1-1,1 0,0 0,0 0,-1 0,1 1,0-1,0 0,0 0,-1 0,1 0,0 1,0-1,0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474 515,'2'0,"-4"0,2 0,0 0,-1 0,1 0,-1 0,1 0,0-1,-1 1,0 0,0 0,0 0,0 0,-1 0,0 0,0 0,0 0,-1 0,0-1,0 1,0 0,0 0,0 0,0 0,0 0,-1 0,1 0,0 0,1 0,-1 0,1 0,0 0,1 0,-1 0,1 0,0 0,0-1,1 1,-1 0,1 0,-1 0,1 0,-1 0,1 0,0 0,0 0,0 0,-1 0,1 0,0 0,0 0,0 0,0 0,2-1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235 582,'2'0,"-4"0,2 0,0 0,0 0,0 0,0 0,0 0,1 0,-1 0,0 0,1 0,0 0,0 0,0 0,0 0,1-1,-1 1,0 0,1 0,-1 0,0 0,0 0,0 0,0 0,0-1,0 1,-1 0,1 0,-1 0,1 0,-1 0,0 0,1 0,-1 0,0 0,0 0,0 0,0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955 385,'2'0,"-4"0,2 0,0 0,0 0,0 0,0 0,0 0,0 0,0 0,0 0,0 0,0 0,0 0,0 0,0 0,0 0,0 0,0 0,0-1,0 1,0 0,0 0,0 0,0 0,0 0,0 0,0 0,0 0,0 0,0 0,0 0,0 0,0 0,0 0,0 0,0 0,0 0,0 0,0 0,0 0,0 0,0 0,0 0,0 0,0 0,0 0,0 0,0 0,0 0,0 0,0 0,0 0,0 0,0 0,0 0,0 0,0 0,0 0,1 0,-1 0,0 0,0 0,0 0,0 0,0 0,0 0,0 0,0 0,0 0,0 0,0 0,1 0,-1 0,0 0,0-1,0 1,0 0,0 0,0 0,0 0,0 0,1 0,-1 0,0 0,0 0,0 0,0 0,0 0,0 0,0 0,0 0,0 0,1 0,-1 0,0 0,0 0,0 0,0 1,0-1,0 0,0 0,1 0,-1 0,0 0,0 0,0 0,0 0,0 0,0 0,0 0,0 0,0 0,0 0,0 0,0 0,0 0,0 0,0 0,0 0,0 0,0 0,0 0,0 0,0 0,0 0,0 0,0 0,0 0,0 0,0 0,1 0,-1 0,0 0,0 0,0 0,0 0,0 0,0 0,0 0,0 0,0 0,0 0,0 1,0-1,0 0,0 0,0 0,0 0,0 0,0 0,0 0,0 0,0 0,0 0,0 0,0 0,0 0,0 0,0 0,0 0,0 0,0 0,-1 0,1 0,0 0,0 0,0-1,0 1,0 0,0 0,0 0,0 0,0 0,0 0,0 0,0 0,0 0,0 0,0 0,0 0,0 1,0-1,0 0,0 1,0-1,0 0,0 0,0 0,-1 0,1 0,0 0,0 0,0 0,0 0,0 0,0 0,0 0,0 0,-1 0,1 0,0 0,0 0,0 0,0-1,0 1,0 0,0 0,0 0,1 0,-1 0,0 0,0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959 384,'2'0,"-4"0,2 0,0 0,0 0,0 0,0 0,0 0,0 0,0 0,0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0,0 0,0 0,1 1,-1-1,1 0,-1 0,0 0,1 0,-1 1,1-1,-1 0,1 0,-1 1,1-1,-1 0,1 0,0 1,-1-1,1 0,-1 0,1 1,-1-1,1 0,-1 0,1 1,-1-1,0 0,1 0,-1 0,1 1,-1-1,0 0,1 0,-1 1,1-1,-1 0,0 0,0 0,1 0,-1 1,0-1,0 0,1 0,-1 0,0 0,0 0,1 1,-1-1,0 0,0 0,1 0,-1 0,0 0,0 0,0 0,1 0,-1 0,0 0,0 1,0-1,0 0,1 0,-1 0,0 0,0 0,0 0,0 0,0 0,0 0,0 0,1 0,-1 0,0 0,0 0,0 0,0 0,0 0,0 0,0 0,0 0,0 0,0 0,0 0,0 0,0 0,0 0,0 0,0 0,0 0,0 0,0 0,0 0,0 0,0 0,0 0,0 0,0 0,0 0,0 0,0 0,0 0,0 0,0-1,0 0,0 1,0 0,0-1,0 1,-1 0,1-1,0 1,0 0,0-1,0 1,0 0,-1-1,1 1,0 0,0 0,0-1,0 1,0 0,0 0,0 0,0 0,0 0,0 0,0 0,0 0,0 0,0 0,0 0,0 0,0 1,0-1,1 0,-1 1,0-1,0 0,0 1,1-1,-1 1,0-1,1 1,-1-1,0 0,0 1,1-1,-1 0,0 0,0 1,0-1,0 0,0 0,0 0,1 0,-1 1,0-1,0 0,0 0,0 0,0 0,0 0,-1 0,1 1,0-1,0 0,-1 0,1 0,-1 1,1-1,-1 0,1 0,0 0,-1 0,1 0,-1 0,1 0,0 0,0 1,-1-1,1 0,0 0,0 0,0 0,0 0,0 0,0 0,-1-1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962 382,'2'0,"-4"0,2 0,0 0,0 0,0 0,0 0,0 0,0 0,0 0,0 0,0 0,0 0,0 0,0 0,0 0,0 0,0 0,0 0,0 0,0 0,0 0,0 0,0 0,0 0,0 0,0 0,0 0,0 0,0 0,0 0,0 0,0 0,0 0,0 0,1 0,-1-1,1 1,-1 0,0 0,1 0,-1 0,0 0,1 0,-1-1,1 1,0 0,-1 0,1 0,-1-1,1 1,0 0,-1 0,1-1,0 1,-1 0,1 0,-1 0,1-1,-1 1,0 0,1 0,-1 0,0 0,1 0,-1 0,0 0,1-1,-1 1,0 0,0 0,1 0,-1 0,0 0,1 0,-1 0,0 0,0 0,0 0,1 0,-1 0,0 0,0 0,0 0,1 0,-1 0,0 0,0 0,0 0,0 0,0 0,0 0,1 0,-1 0,0 0,0 0,0 0,1 0,-1 0,0 0,0 0,0 0,0 0,0 0,0 0,0 0,0 0,0 0,1 0,-1 0,0 0,0 0,0 0,0 0,0 0,0-1,0 1,0 0,0 0,0 0,0 0,0 0,0 0,0 0,0 0,0 0,0 0,0 0,0 0,0 0,1 0,-1 0,0 0,0 0,0 0,0 0,0 0,0 0,0 0,0 0,0 0,0 0,0 0,0 0,0 0,0 0,1 0,-1 0,0 0,0 0,0 0,0 0,0 0,0 0,0 0,0 0,0 0,0 0,0 0,0 0,0 0,0 0,0 0,0 0,0 0,0 0,0 0,-1 0,1 0,-1 0,1 0,-1 0,1 0,0 0,-1 0,1-1,0 1,-1 0,1 0,0 0,0 0,0 0,-1 0,1 0,0 0,0 0,0 0,0 0,0 0,0 0,0 0,0 0,0 0,0 0,0 0,0 0,0 0,0 0,0 0,0 0,0 0,0 0,0 0,0 0,0 0,1 0,-1 0,1 0,-1 0,0 0,0 0,0 0,0 0,0 0,1 0,-1 0,0 0,0 0,0 0,0 0,0 0,0 0,0 0,0 1,0-1,0 0,0 0,0 0,0 1,0-1,0 0,0 1,0-1,0 0,0 1,0-1,0 0,0 0,0 1,0-1,0 0,0 0,0 1,0-1,0 0,0 0,0 0,0 0,0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985 371,'2'0,"-4"0,2 0,0 0,0 0,0 0,0 0,0 0,0-1,0 1,0 0,0 0,0 0,0 0,0 0,0 0,0 0,0 0,0 0,0 0,0 0,0 0,0 0,0 0,0 0,0 0,0 0,0 0,0 0,0 0,0 0,0 0,0 0,0 0,0 0,0 0,0 0,0 0,0 0,0 0,0 0,0 0,0 0,0 0,0 0,0 0,0 0,0 0,0 0,0 0,0 0,0 0,0 0,0 0,0 0,0 0,0 0,0 0,0 0,0 0,0 0,0 0,0 0,0 0,0 0,0 0,0 0,0 0,0 0,0 0,0 0,0 0,-1 0,1 0,0 0,0 0,-1 0,1 0,0 0,0 0,-1 0,1 0,0 0,0 0,0 0,0 0,-1 1,1-1,0 0,0 0,0 0,0 0,0 0,0 0,0 0,0 0,0 0,-1 0,1 0,0 0,0 0,0 0,0 0,0 0,0 0,0 0,0 0,0 0,0 0,0 0,0 0,0 0,0 0,0 0,0 0,0 0,0 0,0 0,0 0,0 0,0 0,0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687 289,'2'0,"-4"0,2 0,0 0,0 0,0 0,0-1,0 1,0 0,-1 0,1 0,0 0,0 0,0 0,0 0,0 0,0 0,0 0,0 0,0 0,0 0,0 0,0 0,0 0,0 0,0 0,0 0,0 0,0 0,0 0,0 0,0 0,0 0,0 0,0 0,0 0,0 0,0 0,0 0,0 0,1 0,-1 1,0-1,1 0,-1 0,0 1,0-1,1 0,-1 0,0 0,0 1,1-1,-1 0,0 0,1 1,-1-1,1 0,-1 1,0-1,1 0,-1 0,0 0,0 1,1-1,-1 0,0 0,1 0,-1 1,0-1,1 0,-1 0,0 0,1 0,-1 0,0 1,0-1,1 0,-1 0,0 0,0 0,1 0,-1 0,0 0,0 0,1 0,-1 0,0 1,1-1,-1 0,0 0,1 0,-1-1,0 1,1 0,-1 0,0 0,1 0,-1 0,0 0,1 0,-1 0,0 0,0 0,1 0,-1-1,0 1,1 0,-1 0,0 0,1 0,0 0,0 0,0-1,0 1,0 0,0 0,0 0,-1 0,1 0,0 0,-1 0,1 0,0 0,0 0,-1 0,1 0,0 0,0 1,-1-1,1 0,-1 0,1 0,-1 1,1-1,-1 0,1 0,-1 0,1 1,-1-1,0 0,0 0,1 0,-1 1,0-1,0 0,0 0,1 0,-1 0,0 0,0 0,0 0,1 0,-1 0,1 0,-1 0,0-1,1 1,-1 0,1 0,-1-1,1 1,0 0,-1-1,1 1,1 0,-2-1,1 1,0 0,0 0,0-1,0 1,0 0,-1 0,1 0,0 0,0 0,0 0,0 0,-1 0,1 0,0 0,0 0,-1 0,1 0,0 0,-1 0,1 0,0 0,-1 0,1 0,-1 0,1 0,-1 0,1 0,-1 0,1 0,-1 0,1 0,-1 0,1 0,-1 0,1 0,-1 0,1 0,-1 0,1 0,-1 0,0 0,1 0,-1 0,1 0,-1 0,1 0,-1-1,0 1,1 0,-1 0,1 0,0 0,-1 0,1 0,-1 0,1 0,0 0,-1 0,1-1,-1 1,1 0,-1 0,0 0,1 0,-1 0,1 0,0 0,-1 0,0 0,1 0,-1 0,0 0,1 0,-1 0,0 0,0 0,1 0,-1 1,0-1,0 0,1 0,-1 0,0 0,0 0,1 0,-1 0,0 0,0 0,1 0,-1 0,1 0,-1 0,0 0,0 0,1 0,-1 0,0 0,0 0,0 0,1 0,-1 0,0 0,0 0,0 0,0 0,0 0,1 0,-1 0,0 0,0 0,0 0,0 0,0 0,1 0,-1 0,0 0,0 0,0 0,1 0,-1 0,0 0,0 0,0 0,0 0,1 0,-1 0,0 0,0 0,0 0,1 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720 321,'2'0,"-4"0,2 0,0 0,0-1,-1 1,1 0,0 0,0 0,0 0,0 0,-1-1,1 1,0 0,0 0,0-1,0 1,0 0,0-1,0 1,0 0,0-1,0 1,0 0,1-1,-1 1,0-1,1 1,-1-1,0 1,1 0,-1 0,1-1,-1 1,1 0,-1 0,1 0,-1-1,1 1,-1 0,1 0,-1 1,1-1,0 0,-1 0,1 0,-1 1,1-1,-1 0,0 1,1-1,-1 1,0-1,0 1,1-1,-1 1,0 0,0-1,0 1,0 0,0 0,0-1,0 1,0-1,0 1,0 0,0-1,0 1,0-1,-1 1,1-1,0 0,0 1,0-1,0 0,0 0,0 0,0 0,0 1,0-1,0 0,0 0,0 0,0 0,0 0,0 0,0 0,0 0,0 0,0 0,0-1,0 1,0 0,1-1,-1 1,0-1,1 0,-1 0,1 0,-1 1,1-1,-1 0,0 1,1-1,-1 1,0-1,1 0,-1 1,1-1,-1 1,0-1,0 1,1-1,-1 1,0 0,0 0,0-1,0 1,1 0,-1 0,0 0,0 0,0 0,0 0,0 0,0 0,0 0,-1 1,1-1,0 1,0-1,0 1,0 0,0 0,0 0,0 0,1 0,-1-1,0 1,1 0,-1-1,0 1,1 0,-1-1,0 1,1-1,-1 1,1-1,-1 1,1-1,-1 1,0-1,1 0,-1 0,0 0,1 1,-1-1,0 0,0 0,1 0,-1 0,0 0,0 0,1 0,-1 0,0 0,2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866 294,'2'0,"-4"0,2 0,0 0,0-1,0 1,0 0,0 0,0 0,0 0,0 0,0 0,0 0,0 0,0 0,0 0,0 0,0 1,0-1,1 0,-1 0,0 0,0 0,1 1,-1-1,0 0,0 0,1 0,-1 0,0 1,0-1,1 0,-1 0,0 0,0 0,1 0,-1 0,0 0,0 0,1 0,-1 0,1 0,-1 0,0 0,1 0,-1 0,0 0,1 0,-1 0,0 0,1-1,-1 1,0 0,1 0,-1 0,0 0,1 0,-1 0,0 0,1 0,-1 0,0 0,1 0,-1 0,0 0,1 0,-1 0,0 0,0 1,1-1,-1 0,0 0,1 0,-1 0,0 0,0 1,1-1,-1 0,0 0,0 0,1 0,-1 0,0 0,0 0,0 0,1 0,-1 0,0 0,0 0,1 0,-1 0,0-1,0 1,1 0,-1 0,0 0,0 0,0 0,0 0,1-1,-1 1,0 0,0 0,0 0,0 0,0 0,0 0,1 0,-1 0,0 0,0 0,1 0,-1 0,1 0,-1 0,1 1,-1-1,1 0,-1 0,2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873 309,'2'0,"-4"0,2 0,0 0,0 0,0 0,0 0,0 0,0 0,0 0,0-1,0 1,0 0,0 0,0 0,0 0,0 0,0 0,0 0,0 0,0 1,0-1,0 0,1 1,-1-1,0 1,0-1,0 0,0 1,1-1,-1 0,0 1,0-1,1 0,-1 1,0-1,0 0,0 0,1 0,-1 0,0 0,0 0,1 0,-1 0,0 0,0 0,1 0,-1 0,0-1,0 1,1-1,-1 1,0-1,0 0,1 1,-1-1,0 1,0-1,0 1,0-1,0 1,0 0,0-1,0 1,0 0,0 0,0 0,1 0,-1 0,0 0,0 0,0 0,0 0,0 0,0 0,0 0,0 1,0-1,0 1,0 0,0 0,0 0,0 1,0-1,1 0,-1 1,0 0,1-1,-1 1,0 0,0-1,0 1,1-1,-1 1,0-1,0 0,0 0,-1 0,1 0,0 0,0-1,0 1,-1-1,1 0,0 1,-1-1,1 0,-1 1,1-1,-1 0,0 0,0 0,1 0,-1 0,0 0,0-1,1 1,-1 0,0 0,1-1,-1 1,1-1,0 1,0 0,0-1,0 1,0-1,0 0,1 1,-1-1,1 0,0 0,0 0,0 1,1-1,0 0,0 0,0 0,0 0,1 0,-1 1,0-1,-1 1,1-1,0 1,-1-1,1 1,-1 0,0 0,0 0,-1 0,1 0,-1 0,1 0,-1 0,0 0,1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969 293,'2'0,"-3"-1,1 1,0 0,0 0,0 0,0 0,0 0,0 0,0 0,0 0,0 0,0 0,0 0,0 0,0 0,0 0,0 0,0 0,0 0,0 0,0 0,0 0,1 0,-1 0,0 0,0 0,0 0,1 0,-1 1,0-1,0 0,1 0,-1 0,0 0,1 0,-1 0,0 1,0-1,1 0,-1 0,0 0,1 1,-1-1,1 0,-1 0,1 1,-1-1,1 0,-1 0,1 1,-1-1,1 0,0 0,-1 1,1-1,0 0,-1 0,1 0,-1 0,1 0,-1 1,1-1,-1 0,1 0,0 0,-1 0,1 0,-1 0,1 0,-1-1,1 1,0 0,-1 0,1 0,0 0,0-1,0 1,0-1,1 1,-1-1,0 1,0-1,1 1,-1-1,0 1,0 0,-1 0,1-1,0 1,0 0,-1 0,1 0,0 0,0 0,0 0,-1 0,1 0,0 0,1 1,-1-1,-1 0,1 0,0 1,-1-1,1 0,0 1,-1-1,1 1,-1-1,1 0,-1 1,1-1,-1 0,0 1,0-1,1 0,-1 0,0 0,0 0,0 0,0 0,1 0,-1 0,0 0,0 0,0 0,1 0,-1 0,1-1,-1 1,1 0,0-1,0 1,0-1,0 1,0-1,-1 1,2-1,-1 1,0 0,0-1,0 1,-1 0,1 0,0 0,0 0,-1 0,1 0,0 0,0 0,0 0,0 0,0 0,0 0,0 1,0-1,0 0,0 1,0-1,0 0,0 0,-1 0,1 1,0-1,-1 0,1 0,0 0,-1 0,1 0,-1 0,1 0,-1 0,1 0,0 0,-1 0,1 0,0 0,-1-1,1 1,-1 0,1 0,0 0,0-1,-1 1,1 0,0 0,0-1,-1 1,1 0,0-1,0 1,0 0,0 0,-1-1,1 1,0 0,-1 0,1 0,-1-1,0 1,1 0,-1 0,0 0,0 0,1 0,-1 0,0 0,0 0,0 0,0 0,0 0,0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1018 321,'2'0,"-4"0,2 0,0 0,0 0,0 0,0 0,0 0,0 0,0-1,0 1,1 0,-1 0,0 0,0 0,1-1,-1 1,0 0,0 0,1 0,-1 0,0 0,1 0,-1 0,0 0,1 0,-1 0,0 0,1 0,0 0,-1 0,1 1,0-1,-1 0,1 0,0 1,-1-1,1 0,0 1,-1-1,1 0,0 0,0 1,-1-1,1 0,0 0,-1 0,1 0,-1 0,0 0,1 0,-1 0,0 0,0 0,1 0,-1 0,0 0,0 0,0 0,0 0,0 0,0 0,0 0,0 0,0 0,0 0,0 0,0 0,0 0,0 0,0 0,0 0,0 0,0 0,0 0,-1 1,1-1,0 1,-1-1,1 1,-1 0,0 0,1 0,-1 0,0 0,0 0,1 0,-1 0,0 0,0 0,1 0,-1 0,1 0,-1 0,1-1,-1 1,1-1,0 1,-1-1,1 0,0 0,0 1,0-1,-1 0,1 0,0 0,0 0,0 0,0 0,0 0,0 0,0 0,0 0,0 0,0 0,0 0,0 0,0 0,1 0,-1 0,0-1,1 1,-1 0,1 0,0 0,-1 1,1-1,0 0,-1 0,1 0,0 0,-1 1,1-1,0 0,0 0,-1 0,1 0,0 1,0-1,-1 0,1 0,0 0,0 0,-1 0,1 0,0 0,-1 0,1 0,0-1,-1 1,1 0,0 0,0-1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235 572,'2'0,"-3"0,1 0,1 0,-1 0,1 0,0 0,0 0,0 0,0 0,0 0,1 0,-1-1,0 1,0 0,0 0,-1 0,1 0,0 0,0 0,0 0,-1 0,1 0,-1 0,1 0,-1 0,1 0,-1 0,0 0,0 0,0 0,2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1039 331,'2'0,"-5"1,2-1,0 0,0 0,-1 0,1 0,0 0,-1 0,1 0,0 0,0 0,1 0,-1 0,0 0,1 0,-1 0,1 0,0 0,-1 0,1 0,0 0,0 0,0 0,0 0,0 0,0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592 442,'2'0,"-4"0,2 0,0 0,0 0,0 0,0 0,0 0,0 0,0 0,0 0,0 0,0 0,0 0,0 0,0 0,0-1,0 1,0 0,0 0,0 0,0 0,0 0,0 0,-1 0,1 0,0 0,0 0,-1 0,1 0,0-1,-1 1,1 0,0 0,-1 0,1 0,0-1,0 1,0 0,-1 0,1-1,0 1,0 0,0-1,0 1,0 0,0-1,1 1,-1 0,0 0,0-1,1 1,-1 0,0 0,1 0,-1-1,1 1,-1 0,1 0,-1 0,0 0,1 0,-1 0,1 0,0 1,-1-1,1 0,-1 0,1 1,-1-1,1 1,-1-1,1 0,-1 1,0 0,1-1,-1 1,0-1,0 1,0 0,0-1,0 1,0 0,0-1,0 1,0 0,0-1,-1 1,1 0,0-1,0 1,0-1,0 1,0-1,-1 1,1-1,0 0,0 0,0 1,0-1,0 0,0 0,0 0,-1 0,1 1,0-1,0 0,0 0,0 0,0 0,0 0,0 0,0 0,0 0,0 0,0 0,0 0,0 0,0 0,0 0,1-1,-1 1,1-1,-1 1,1-1,0 0,-1 0,1 0,0 0,0 1,-1-1,1 0,0 0,-1 1,0-1,1 0,-1 1,0-1,1 1,-1-1,0 1,0-1,1 1,-1 0,0-1,0 1,0 0,0 0,0-1,0 1,0 0,0 0,1 0,-1 0,0 0,0 0,0 0,-1 0,1 0,0 0,0 1,0-1,0 1,0-1,0 1,0 0,0-1,0 1,0 0,0 0,0 0,0 0,0 0,1-1,-1 1,0 0,1-1,-1 1,1-1,-1 1,0-1,1 0,-1 1,1-1,-1 0,1 0,0 1,-1-1,0 0,1 0,-1 0,0 0,1 0,-1-1,1 1,0-1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616 416,'2'0,"-4"0,2 0,0 0,0 0,0-1,0 1,0 0,0 0,0 0,0 0,0 0,0 0,0-1,1 1,-1 0,0 0,1 0,-1 0,0-1,0 1,1 0,-1 0,0 0,0 0,1 0,-1 0,0 0,1 0,-1 0,0 1,0-1,1 0,-1 1,0-1,0 1,0 0,0 0,0 0,0 0,0 0,0-1,0 1,0 0,-1-1,1 1,0 0,0-1,0 0,0 1,0-1,0 1,0-1,-1 0,1 0,0 1,0-1,0 0,1 0,-1 1,0-1,0 0,1 0,-1 0,0 0,1 0,-1 0,1 0,0 0,-1 0,1 0,-1 0,1 0,-1 0,1 1,-1-1,2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627 446,'2'0,"-4"0,2 0,0 0,0 0,0 0,0 0,0 0,0 0,0 0,0 0,1 0,-1-1,1 1,0 0,0 0,-1 0,1 0,0 0,0 0,-1 0,1 0,0 0,0 0,-1 0,1 0,0 0,-1-1,1 1,-1 0,1 0,-1 0,0 0,0 0,1 0,-1 0,0 0,1 0,-1 0,0 0,0 0,0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636 438,'2'0,"-4"0,2 0,0 0,0 0,0 0,0 0,0 0,0 1,0-1,0 1,-1-1,1 1,0 0,0-1,0 1,0-1,1 1,-1 0,0-1,0 1,0 0,0-1,0 1,0-1,0 1,0-1,0 0,0 1,0-1,1 0,-1 0,0 1,0-1,1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654 436,'2'0,"-4"0,2 0,0 0,0 0,0 0,0 0,0 0,0 0,0 0,0 0,0 0,0 0,0 0,0 0,0-1,0 1,0 0,1 0,-1-1,0 1,1 0,-1 0,0 0,0 0,1 0,-1-1,1 1,-1 0,0 0,1 0,-1 0,1 0,0 0,-1 0,1 1,-1-1,1 0,0 0,-1 0,1 0,0 0,0 0,-1 0,1 1,0-1,-1 0,1 0,0 0,-1 0,1 0,-1 0,1-1,-1 1,0 0,1 0,-1 0,0 0,0 0,0 0,0 0,1 0,-1 0,0 0,0 0,0 0,0 0,0 0,0-1,0 1,0 0,0 0,0 0,0 0,0 0,0 0,0 0,0 0,-1 0,1 1,-1-1,1 1,-1-1,1 1,-1 0,0 0,1 0,-1 0,0 0,0 0,1 0,-1 1,0-1,1 0,-1 0,0 0,1-1,-1 1,0 0,1 0,-1-1,1 1,-1-1,1 1,-1-1,1 0,0 0,-1 1,1-1,0 0,0 0,0 0,0 0,0 0,0 0,0 0,0 0,0 0,0 0,0 0,0 0,0 0,0 0,0 0,0 0,0-1,0 1,1 0,-1 0,0 0,1 0,-1 0,0 0,1 0,0 1,-1-1,0 0,1 0,-1 0,1 0,-1 0,1 0,-1 0,1 1,-1-1,1 0,0 0,-1 0,1 0,-1 0,1 0,0 0,-1 0,1 0,0 0,0 0,-1 0,1-1,0 1,-1 0,1 0,0 0,-1-1,1 1,0 0,-1 0,1-1,-1 1,1-1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673 443,'2'0,"-4"0,2 0,0 0,0 0,0 0,0 0,0 0,-1 0,1 0,-1 0,0 0,0 1,0-1,-1 0,1 0,0 0,-1 1,1-1,0 0,0 0,0 0,1 0,-1 0,0 0,1 0,-1 0,1 0,0 0,-1 0,1 0,0 0,0 0,-1 0,1 0,0 0,0 0,-1 0,1 0,0 0,0 0,0 0,0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684 417,'2'0,"-4"0,2 0,0 0,0 0,0 0,0 0,1-1,-1 1,0 0,0 0,0 0,1 0,-1 0,0-1,1 1,-1 0,0 0,1 0,-1 0,0 0,1 0,-1 0,1 0,-1 1,0-1,1 0,-1 1,0-1,1 1,-1-1,0 1,0 0,0-1,0 1,0 0,0 0,0 0,0 0,0-1,0 1,0 0,0-1,0 1,0-1,0 1,0-1,0 0,0 1,0-1,0 0,1 0,-1 1,0-1,0 0,1 0,-1 0,0 0,1 1,-1-1,1 0,0 0,-1 0,1 0,-1 0,0 0,1 0,-1 0,1 0,-1 0,0 0,1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711 453,'2'0,"-4"0,2 0,0 0,-1 0,1 0,0 0,0 0,0 0,0 0,0 0,0 0,0 0,0 0,0 0,0 0,1 0,-1 0,0 0,1 0,-1 0,1 0,0 0,-1 0,1 0,0 0,-1-1,1 1,-1 0,1 0,0 0,-1 0,0 0,1 0,-1 0,0 0,1 0,-1 0,0 0,0 0,0 0,0 0,1 0,-1 0,0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710 448,'2'0,"-4"0,2 0,0 0,0-1,1 1,-1 0,1 0,0 0,-1 0,1 0,0 0,0 0,-1-1,1 1,0 0,0 0,-1 0,1 0,0 0,-1 0,1 0,-1 0,1 0,-1 0,0 0,2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292 566,'2'0,"-4"0,2 0,0-1,0 1,0-1,0 1,0 0,0-1,0 1,0 0,0-1,-1 1,1 0,0 0,0-1,0 1,-1 0,1 0,0 0,-1-1,1 1,-1 0,0 0,0 0,1 0,-1 1,0-1,0 0,1 0,-1 1,0-1,0 1,0-1,1 0,-1 1,1 0,-1-1,0 1,1 0,-1-1,1 1,-1 0,1 0,0-1,0 1,0 0,-1-1,1 1,0 0,0-1,0 1,0 0,0-1,0 1,0-1,0 1,1-1,-1 1,0-1,0 1,0-1,0 0,0 1,0-1,1 0,-1 0,0 1,0-1,0 0,1 0,-1 0,0 1,0-1,1 0,-1 0,0 0,1 0,-1 0,0 0,1 0,-1 0,1 0,-1 0,1-1,-1 1,1 0,-1-1,1 1,-1-1,1 1,0-1,-1 0,1 1,0-1,-1 0,1 0,-1 1,1-1,-1 0,1 1,-1-1,0 1,1-1,-1 1,0-1,1 1,-1-1,0 1,0 0,0-1,0 1,1 0,-1 0,0 0,0 0,0 0,0 0,0 0,0 0,0 0,0 0,0 0,0 0,0 0,0 0,0 1,0-1,-1 1,1 0,0 0,0 0,0-1,0 1,0 0,-1 0,1 0,0 0,0 0,0-1,0 1,0-1,0 1,0 0,0-1,1 1,-1-1,0 1,0-1,0 1,1-1,-1 0,0 1,1-1,-1 0,0 0,1 0,-1 1,1-1,-1 0,1 0,-1 0,0 0,1 0,-1 0,1-1,-1 1,1-2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750 431,'2'0,"-4"0,2 0,0 0,0 0,0 0,0 0,0 0,0 0,0 0,0 0,0 0,0 0,0 0,0 0,0 0,0 0,0 0,0 1,0 0,-1-1,1 1,-1 0,1 0,-1 0,0 1,1-1,-1 0,0 0,1 0,-1 0,1 0,0 0,-1 0,1-1,0 1,0-1,0 1,0-1,0 1,0-1,0 0,0 1,0-1,1 0,-1 0,0 0,1 1,0-1,-1 0,1 0,-1 0,1 0,0 0,0 1,-1-1,1-1,0 1,0 0,-1 0,1 0,0 0,-1 0,1 0,-1 0,1 0,-1 0,0 0,1 0,-1 0,0-1,0 1,0 0,0 0,0-1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752 441,'2'0,"-4"0,2 0,0-1,0 1,0 0,0 0,0 0,0 0,0 0,0 1,0-1,0 1,0-1,0 2,0-1,0 0,0 0,1 0,-1 1,0-1,0 0,0 0,0 0,1 0,-1 0,0 0,0 0,0-1,0 1,1 0,-1-1,0 1,0-1,0 0,0 1,0-1,0 0,0 1,0-1,0 0,0 0,1 0,-1 1,0-1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757 453,'2'0,"-4"0,2 0,0 0,0 0,1 0,-1 0,0 0,0 0,0 0,0 0,0 0,0 0,1 0,-1 0,0 0,0 0,1 0,-1 0,0 0,0 0,0 0,0 0,0 0,1 0,-1 0,0 0,0 0,0 0,0 0,0 0,0 0,0 0,0-1,0 1,0 0,0 0,0 0,0 0,0 0,0 0,0 0,0 0,0 1,0-1,-1 0,1 0,-1 0,1 0,-1 0,0 0,1 0,-1 0,1 1,-1-1,1 0,-1 0,1 0,0 0,0 0,0 0,-1 0,1 0,0 0,0 0,0 0,0 0,0 0,-1 0,1 0,0 0,0 0,0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776 469,'2'0,"-4"0,2 0,0 0,0 0,0 0,0 0,0 0,0 0,0 0,0 0,0 0,0 0,-1 0,1 0,-1 1,1-1,-1 0,0 0,0 0,0 1,0-1,0 0,-1 1,1-1,-1 0,1 0,-2 1,1-1,0 0,-1 1,-2-1,2 1,0-1,0 0,1 0,-1 1,0-1,0 0,1 0,-1 0,0 1,0-1,1 0,-1 0,1 0,0 0,0 0,0-1,0 1,0 0,0 0,0 0,0 0,-1 0,1-1,0 1,-1 0,1 0,0 0,0 0,-1 0,1 0,0 0,1 0,-1 0,0 0,0 0,0 0,0 1,0-1,0 0,0 0,0 0,0 1,0-1,0 0,0 1,0-1,0 0,0 1,0-1,0 1,0-1,-1 0,1 1,0-1,0 0,0 1,0-1,1 0,-1 0,0 1,1-1,-1 0,1 0,-1 0,1 1,0-1,0 0,0 0,0 0,0 0,0 0,1 0,-1 0,0 0,1 0,-1 0,0 1,1-1,-1 0,0 0,1 0,-1 0,1 0,0 0,-1 0,1 0,0 0,-1 0,1 0,-1 0,1 0,0 0,-1 0,1 0,0 0,-1 0,1 0,-1 0,1 0,0 0,-1 0,1 0,0-1,-1 1,0 0,1 0,-1 0,0 0,1 0,-1 0,1 0,-1-1,1 1,0 0,-1 0,1 0,0 0,-1 0,1-1,0 1,-1 0,1 0,-1 0,1-1,0 1,-1 0,1 0,0 0,0-1,-1 1,1 0,0 0,-1-1,1 1,0 0,0 0,-1 0,1-1,0 1,0 0,-1 0,1-1,0 1,0 0,-1 0,1-1,0 1,0 0,0 0,0-1,-1 1,1 0,0 0,0 0,0-1,0 1,0 0,0 0,0 0,-1 0,1-1,0 1,0 0,0 0,0 0,0 0,0 0,0 0,0 0,0 0,0-1,0 1,0 0,0 0,0 0,0 0,0 0,0 0,0 0,0 0,0 0,0 0,0 0,0 0,0 0,0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573 438,'2'0,"-4"1,3 1,-1 1,1-1,-1 1,0 0,0-1,1 0,-1 0,0 0,0 0,0-1,0 1,0-1,0 0,0 1,0-1,0 0,0 0,0-1,0 1,1-1,-1 1,0-1,0 0,0 1,0-1,0 0,0 0,0 1,0-1,0 0,0 0,0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578 414,'2'0,"-4"0,2 0,0-1,0 1,0 0,0 0,0 0,1 0,-1 0,0-1,0 1,1 0,-1 0,0 0,0-1,1 1,-1 0,0 0,1 0,-1-1,0 1,1 0,-1 0,1 0,-1 0,1-1,-1 1,1 0,-1 0,1 0,0-1,-1 1,1 0,-1 0,1 0,0-1,0 1,-1 0,1-1,1 1,-1 0,0 0,0-1,0 1,1 0,-1-1,0 1,0 0,1 0,-1-1,0 1,1 0,-1 0,0-1,1 1,-1 0,1 0,0-1,-1 1,1 0,0 0,0 0,0-1,0 1,0 0,0 0,0-1,0 1,-1 0,1 0,-1 0,1 0,-1 0,1 0,0 0,-1-1,1 1,-1 0,1 0,0 0,0 0,0 0,0 0,0 0,0 0,0-1,1 1,-1 0,0 0,0 0,1-1,-2 1,1 0,0 0,-1 0,1 0,0-1,-1 1,1 0,-1 0,1 0,0 0,-1-1,1 1,-1 0,1 0,0 0,-1 0,1-1,0 1,0 0,0 0,0-1,0 1,0 0,1 0,-1-1,0 1,0 0,0 0,0-1,0 1,0 0,-1 0,1-1,-1 1,1 0,0 0,-1 0,1 0,0 0,-1 0,1 0,0 0,0 0,0 0,0 0,-1 0,1 0,-1 0,1 1,-1-1,1 0,-1 0,0 0,1 0,-1 0,0 1,0-1,0 0,0 0,0 0,0 0,0 0,0 0,-1 0,1 0,0 0,-1 0,1 1,0-1,-1 0,1 0,-1 0,0 0,1 0,-1 0,0 0,0 0,0 0,0 0,1 0,-1 0,0 0,0 0,0 0,0 0,0 0,0 0,1 0,-1 0,0 0,0 0,0 0,0 0,0 0,1 1,-1-1,0 0,1 1,-1 0,0 0,1 0,-1 0,0 1,1-1,-1 1,0 0,1 1,-1-1,0 0,0 0,0 1,0-1,0 1,0-1,0 0,0 1,0-1,-1 1,1-1,0 0,0 1,-1-1,1-1,0 1,0 0,0-1,0 1,-1 0,1-1,0 1,0-1,0 0,0 0,0 0,0 0,0-1,0 1,0-1,0 0,0 1,0-1,0 0,0 0,0 0,0 1,0-1,0 0,0 0,0 0,0 0,1 0,-1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401 640,'2'0,"-4"-1,2 1,0 0,0-1,-1 0,1 1,0-1,0 1,0-1,0 0,0 1,0-1,0 0,0 1,0-1,0 1,0-1,0 0,1 1,-1-1,0 1,0-1,1 0,-1 1,1-1,-1 0,1 1,-1-1,1 0,2-1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875 305,'2'0,"-4"0,2 0,0 0,0 0,0 0,0 0,0 0,0 0,0 0,0 0,0 0,0 0,0 0,0 0,0 0,0 0,0 0,0 0,0-1,0 1,0 0,0 0,0 0,0 0,0 0,0 0,0 0,0 0,0 0,0 0,0 0,0 0,0 0,0 0,0 0,0 0,0 0,0 0,0 0,0 0,0 0,0 0,0 0,0 0,0 0,0 0,0 0,0 0,0 1,0-1,0 0,0 0,0 0,0 0,0 1,0-1,0 0,0 0,0 1,0-1,0 0,0 0,0 0,0 0,0 1,0-1,0 0,0 0,0 0,0 0,0 0,0 0,0 1,0-1,0 0,0 0,0 0,0 0,0 0,0 0,0 0,0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788 468,'2'0,"-4"0,2 0,0 0,0 0,0 0,0 0,0 0,-1 0,1 0,0 0,0 0,0 0,0 0,0 0,0 0,0 0,0 0,0 0,0 0,0 0,0 0,0 0,0 0,0 0,0 0,0 0,0 0,0 0,0 0,0 0,0 0,0 0,0 0,0 0,0 0,0 0,0 0,0 0,0 0,0 0,0 0,0 0,0 0,0 0,0 0,0 0,0 0,0 0,0 0,0 0,0 0,0 0,0 0,0 0,0 0,0 0,0 0,0 0,0 0,0 0,0 0,0 0,0 0,0 0,0 0,0 0,0 0,0 0,0 1,1-1,-1 0,0 0,0 0,0 0,0 0,0 0,0 0,0 0,0 0,0 0,0 0,0 0,0 0,-1 0,1 0,-1 0,0 0,0 0,0 0,0 0,0 0,-1 0,1 0,0 0,0 1,0-1,0 0,1 0,-1 0,0 0,1 0,-1 0,1 0,0 0,-1 0,1 0,0 0,0 1,0-1,0 0,0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508 441,'2'0,"-4"0,2 0,-1-1,1 1,0 0,0 0,0 0,0 0,-1 0,1 0,0 0,0 0,0 0,-1 0,1 0,0 0,0 0,0 0,0 0,0 0,0 0,0 0,-1 0,1 0,0 0,0 0,0 0,0 0,1-1,-1 1,1 0,0 0,1 0,-1 0,0 0,1 1,-1-1,1 0,0 0,0 0,1 0,-1 1,0-1,0 0,-1 0,1 0,0 0,-1 1,1-1,-1 0,1 0,-1 0,0 0,1 0,-2 0,1 1,0-1,0 0,-1 0,1 0,0 0,-1 0,1 0,-1 0,0 0,1 0,-1 0,1 0,-1 0,0 0,1 0,-1 0,0 0,1 0,-1 0,0 0,0 1,0-1,1 0,-1 0,0 0,0 0,0 0,0 0,0 0,1 0,-1 0,0 0,0 0,0 0,0 0,0 0,0 0,0 0,0 0,0 0,0 0,0 0,0 0,0 0,0 0,0 0,0 0,0 0,1 0,-1 0,0 0,0 0,0 0,0 0,0 0,0 0,0 0,0 0,0 0,0 0,0 0,0 0,0 0,0 0,0 0,0 0,0 0,0 0,0 0,0 0,0 0,0 0,0 0,0 0,0 0,0-1,0 1,-1 0,1 0,0 0,0-1,-1 1,1 0,0 0,0 0,-1-1,1 1,-1 0,1 0,0-1,0 1,0 0,-1 0,1 0,-1-1,1 1,0 0,0 0,0 0,-1-1,1 1,0 0,0 0,0 0,0 0,-1 0,1 0,0 0,0 0,0 0,0 0,0 0,0-1,0 1,0 0,0 0,0 0,0 0,0 0,0 0,0 0,0 1,1-1,-1 0,0 0,1 1,-1-1,0 0,1 0,-1 0,0 1,1-1,-1 0,0 0,0 0,1 0,-1 0,0 1,0-1,0 0,1 0,-1 0,0 0,0 0,0 0,0 0,0 0,0 0,0 0,0 0,0 0,0 0,0 0,0 1,0-1,0 0,0 0,0 0,-1 0,1 0,0 0,-1 0,1 1,0-1,0 0,0 0,-1 0,1 0,0 0,0 0,0 0,0 0,0 0,0 0,0 0,0 0,-1 0,1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307 536,'2'0,"-4"0,2 0,0 0,0 0,-1 0,1 0,0 0,0 0,0 0,0 0,0 0,0 0,0 0,0 0,0 0,0-1,1 1,-1 0,0 0,0 0,0 0,1 0,-1 0,0 0,1 0,-1 0,0 0,1 0,-1 1,0-1,0 0,1 1,-1-1,0 1,0-1,0 1,0 0,0-1,1 1,-2 0,1 0,0-1,0 1,0 0,-1 0,1 0,0 0,-1 0,1-1,0 1,-1-1,1 1,0-1,0 0,-1 0,1 1,0-1,0 0,0 0,0 0,0 0,0 1,0-1,0 0,0 0,0 0,0 0,0 0,0 0,0 0,-1 0,1 0,0 0,0 0,0 0,0 0,1 0,-1 0,0 0,1 0,-1 0,0 0,1 0,-1 0,1 0,0 1,-1-1,1 0,0 0,0 0,-1-1,1 1,0 0,-1 0,1 0,0 0,-1 0,1 0,-1 0,0 0,1 0,-1 0,0 0,0 0,1 0,-1-1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558 442,'2'0,"-4"0,2 0,0 0,0 0,0 0,0 0,0 0,0 0,0 0,0 0,0 0,0 0,0 0,0 0,0 0,0 0,0 0,0 0,0 0,0 0,0 0,-1 0,0 0,0 1,0-1,1 0,-1 0,0 1,0-1,1 0,-1 0,1 1,-1-1,1 0,0 0,-1 0,1 0,0 0,0 0,-1 0,1 0,0 1,0-1,0 0,0 0,0 0,0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590 556,'0'-1,"1"1,-1 0,0 0,0 0,0-1,0 1,0 0,0 0,1 0,-1 0,0-1,0 1,0 0,0 0,0 0,0 0,0 0,0 0,0 0,0 0,0 0,0-1,0 1,0 0,0 0,0 0,0 0,0 0,-1 0,1 0,0 0,0 0,0 0,0 0,-1 0,1 0,0 0,0 0,-1 0,1 1,0-1,0 1,0-1,-1 1,1 0,0 0,0 0,0 0,0 0,0 1,-1-1,1 0,-1 0,1 1,-1-1,0 0,0 1,0-1,0 1,-1-1,1 1,-1-1,1 0,0 0,-1 0,1 0,0-1,0 1,-1 0,1-1,1 1,-1-1,0 0,1 0,-1 1,1-1,0 0,0 0,-1 0,1 0,0 0,0 0,0 0,0 0,0 0,0 0,0 0,0 0,1 0,-1 1,0-1,0 0,1 1,-1-1,0 0,0 1,1 0,-1 0,0 0,0 0,0 0,1 1,-2-1,1 0,0 1,0-1,0 0,-1 1,1 0,-1 0,1 0,-1 0,0 0,1 0,-1 0,0 0,1 1,-1-1,1 0,0 0,-1 0,1 0,0 0,0 1,0-1,0 0,0 0,1 0,-1 0,0-1,1 0,-1 1,0-1,1 0,-1 0,0 0,0 0,0 0,0-1,0 1,0-1,0 1,0-1,0 1,0-1,0 1,1-1,-1 0,0 0,0 0,0 1,0-1,0 0,0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645 560,'2'0,"-4"0,2 0,0 0,0 0,0 0,0-1,0 1,0 0,0 0,0 0,0 0,0 0,0 0,0 0,0 0,0 0,0 0,0 0,0 0,0 0,0 0,0 0,0 0,0 0,0 0,0 0,0 0,0 0,0 0,0 0,0 0,0 0,0 0,0 0,0 0,0 0,0 0,0 0,0 0,-1 0,1 0,0-1,0 1,0 0,-1-1,1 1,-1 0,1-1,-1 1,0 0,0-1,0 1,0 0,0 0,0 0,0 0,0 0,0 0,0 0,0 0,0 1,0-1,0 0,0 1,1-1,-1 1,0 0,1 0,-1 0,1 0,-1 0,1 0,0 1,-1-1,1 0,1 0,-1 0,0 0,0 1,1-1,-1 0,0 0,1 0,0-1,-1 1,1 0,-1 0,1-1,0 1,-1-1,1 1,-1-1,1 0,0 1,-1-1,1 0,0 1,0-1,-1 0,1 0,0 0,-1 0,1 0,0 0,0 0,0 0,-1 0,1-1,0 1,-1 0,1-1,0 1,-1-1,1 0,-1 1,1-1,0 0,-1 0,1 1,-1-1,1 1,-1-1,0 1,1-1,-1 1,0-1,0 1,0 0,0-1,1 1,-1 0,0-1,0 1,0 0,0 0,0 0,0 0,0 0,0-1,1 1,-1 0,0 0,0 0,0 0,0 0,0 0,0 1,0-1,0 0,0 1,0 0,0 0,0 0,1 0,-1 0,0 0,0 0,0 0,0 0,0 0,0-1,0 1,0 0,0-1,0 1,0-1,1 1,-1-1,0 0,0 1,0-1,1 0,-1 0,0 0,1-1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654 563,'2'0,"-4"0,2 0,0 0,0 0,0-1,0 1,0 0,0 0,0 0,0 0,0 0,0 0,0 0,0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667 584,'2'0,"-4"0,2 0,0 0,0 1,0-1,0 0,0 0,0 0,0 0,0 0,0 0,0 0,0 0,0 0,0 0,0 0,0 0,0 0,0 0,1 0,-1-1,1 1,0-1,0 0,0 0,-1 0,1 0,0 0,0-1,0 1,0-1,-1 0,1 0,-1 1,1-1,-1 0,0-1,1 1,-1 0,0 0,-1 0,1 0,0 1,0-1,0 1,1 0,-1-1,0 1,0 0,0 0,0 0,0 1,0-1,0 1,0-1,0 1,0 0,0-1,0 1,0 0,0 0,0 0,0 0,0 0,0-1,0 1,0 0,0 0,0 1,0-1,-1 1,1 0,0 0,0 1,-1-1,1 1,-1 0,1 0,-1 1,1-1,-1 0,1 1,0-1,-1 0,1 0,-1 0,1 0,0 0,0-1,0 1,0-1,0 2,0-2,0 0,0 1,0-1,0-1,0 1,0 0,1-1,-1 1,0 0,0-1,0 1,1-1,-1 0,0 1,0-1,1 0,-1 0,0 0,1 1,-1-1,0 0,1 0,1-1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692 578,'1'0,"-1"1,0-1,0 0,0 0,0 1,0-1,1 1,-1-1,0 1,0 0,0-1,0 1,0 0,0 0,0 0,0-1,0 1,0 0,0-1,0 0,0 1,0-1,0 0,0 0,0 1,0-1,0 0,1 0,-1 0,0 0,1-1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697 568,'2'0,"-4"0,2 0,0-1,0 1,0 0,0 0,0 0,0 0,0 0,0 0,0 0,0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703 577,'2'0,"-4"0,2 0,0 0,0 0,0 1,1-1,-1 1,0-1,0 1,1 0,-1 0,0 0,0 0,1 0,-1-1,0 1,0 0,0 0,0-1,1 1,-1 0,0-1,0 1,0-1,0 1,0-1,0 0,0 0,0 1,0-1,0 0,0 0,0 0,0 0,0-1,1 1,-1 0,0-1,1 0,-1 0,0 0,1 0,-1 0,0 0,1 0,-1 1,1-1,-1 0,0 1,1-1,-1 1,1-1,-1 1,0 0,1-1,-1 1,0 0,1 0,-1 0,1 0,-1 0,1 0,-1 1,1-1,-1 0,1 1,-1-1,0 1,1 0,-1-1,0 1,0-1,1 1,-1 0,0 0,0-1,0 1,0 0,1-1,-1 1,1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746 577,'2'0,"-4"-1,1 1,1 0,0 0,0 0,-1 0,1 0,-1 0,1 0,-1 0,1 0,-1 0,0 1,1-1,-1 0,0 1,1-1,-1 1,1-1,-1 1,0 0,1-1,-1 1,1 0,0-1,-1 1,1 0,0-1,0 1,0 0,0-1,-1 1,2-1,-1 1,0-1,0 0,0 1,0-1,0 0,0 0,0 0,1 1,-1-1,0 0,0 0,1 0,-1 0,0 0,1 0,-1 0,0 0,1 0,0-1,-1 1,1-1,-1 1,1-1,0 1,-1-1,1 0,0 0,-1 1,1-1,-1 0,1-1,0 1,-1 0,1-1,-1 1,0 0,1-1,-1 1,1-1,-1 0,1 0,-1 1,1-1,-1 0,1 0,-1 1,0-1,1 1,-1 0,0-1,1 1,-1 0,0 1,0-1,0 0,0 1,1 0,-1-1,0 1,0 0,0 0,0 0,0 0,0 0,0 0,-1 0,1 1,0 0,-1 0,1 1,-1 0,1 0,-1 0,1 1,-1-1,1 0,0 0,-1 0,1 0,0 0,0 0,-1-1,1 1,0-1,0 1,0 0,0 0,0-1,0 0,1 0,-1-1,0 1,0-1,0 1,1-1,-1 0,0 1,0-1,1 0,-1 0,2-1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762 576,'2'0,"-4"-1,2 1,0 0,0 0,0 0,0 0,0 0,0 0,0 0,0 1,1-1,-1 0,0 1,0 0,0-1,1 1,-1 0,0 0,0 0,0 0,0 0,0 0,0 0,0 0,-1 0,1-1,0 1,0-1,0 1,0-1,0 0,0 1,0-1,0 0,0 0,0 0,0 0,0 0,0 0,0 0,0-1,0 0,0 1,0-1,0 0,1 0,-1 0,1 0,-1 0,1 0,-1 0,1 0,-1 1,1-1,-1 0,1 1,-1-1,1 1,0-1,0 1,0-1,-1 1,1-1,0 1,2-1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1044 270,'2'0,"-4"0,2 0,0 0,0 0,0 0,0 0,0 0,0 0,0 0,0 0,0 0,0 0,0 0,0 0,0 0,0 0,0 0,0 0,0 0,0 0,0 0,0 0,0 0,-1 0,1 0,0 0,0 0,0 0,0 0,0 0,0 0,0 0,0 0,0 0,0 0,0 0,0 0,0 0,0 0,0 0,0 0,0 0,0 0,-1 0,1 0,0 0,0-1,0 1,0 0,-1 0,1-1,0 1,0 0,0 0,0-1,0 1,0 0,0 0,0-1,-1 1,1 0,0-1,0 1,0 0,0-1,1 1,-1 0,0 0,0-1,0 1,0 0,0 0,0-1,0 1,1 0,-1 0,0-1,0 1,0 0,1 0,-1 0,0 0,0 0,1-1,-1 1,0 0,1 0,-1 0,0 0,0 0,0 0,1 0,-1 0,0 0,1 0,-1 0,0 1,0-1,0 0,1 0,-1 0,0 1,0-1,1 0,-1 1,0-1,0 1,0-1,0 1,1-1,-1 1,0 0,0-1,0 1,0-1,0 1,0 0,0-1,-1 1,1 0,0-1,0 1,0 0,0-1,-1 1,1-1,0 1,0 0,-1-1,1 1,0-1,-1 1,1 0,0-1,0 0,-1 1,1-1,0 1,-1-1,1 0,0 1,0-1,0 0,-1 0,1 1,0-1,0 0,0 0,0 0,-1 0,1 0,0 1,0-1,0 0,0 0,0 0,0 0,0 0,0 0,0 0,0 0,0 0,0 0,0 0,0 0,0 0,0 0,0 0,1-1,-1 1,0 0,1-1,-1 1,0-1,1 1,-1-1,1 1,0-1,-1 0,1 1,0-1,0 0,0 0,-1 0,1 0,0 0,0 0,-1 1,1-1,-1 0,1 1,-1-1,0 0,1 1,-1-1,0 1,1-1,-1 1,0-1,1 1,-1-1,0 1,0 0,0 0,0-1,0 1,1 0,-1 0,0 0,0-1,0 1,0 0,0 0,0 0,0 0,0 0,0 0,0 0,0 0,0 0,0 1,-1-1,1 0,0 1,-1-1,1 1,-1-1,1 1,0 0,-1-1,1 1,-1 0,1 0,0 0,-1 0,1 0,0 0,0-1,0 1,0 0,0 0,0 0,0 0,0 0,0 0,0 0,0-1,0 1,0-1,0 1,1-1,-1 1,0-1,1 1,-1-1,0 1,0-1,1 0,-1 0,0 1,1-1,-1 0,0 0,1 0,-1 0,1 1,0-1,-1 0,1-1,0 1,-1 0,1 0,0-1,2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793 570,'0'1,"0"-1,0 0,0 1,1-1,-1 1,1 0,-1-1,0 1,1 0,-1 0,0 0,0 0,0 0,0 0,0 0,0 0,0 0,0 0,-1-1,1 1,-1 0,1 0,-1-1,1 1,-1-1,1 1,-1-1,0 0,1 1,-1-1,0 0,0 0,1 0,-1 0,0 0,1 0,-1-1,1 1,-1 0,1-1,0 1,-1-1,1 0,0 1,0-1,0 0,0 0,1 0,-1 0,1 0,-1 0,1 0,0 0,0 0,0 0,0 0,0 0,0 0,-1 1,1-1,0 1,-1-1,1 1,-1 0,1-1,-1 1,0 0,0 0,1 0,-1 0,0 0,0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633 630,'2'0,"-4"0,2 0,-1-1,1 1,0 0,-1 0,1 0,-1 0,0 0,0 0,0 0,1 0,-2 0,1 1,1-1,-1 0,0 1,-1-1,1 1,0 0,1-1,-1 1,0 0,0-1,1 1,-1 1,0-2,1 1,0 0,0 0,0-1,-1 1,1 0,0-1,1 1,-1 0,0-1,0 1,0-1,0 1,0-1,1 1,-1-1,0 0,0 0,1 0,-1 1,0-1,0 0,1 0,-1 0,1 0,0 0,-1-1,1 1,0-1,0 1,0-1,-1 0,1 0,0 0,0 0,0 0,0-1,0 1,0-1,-1 1,1-1,0 1,0-1,0 0,-1 1,1-1,0 1,-1-1,1 1,-1-1,0 1,1-1,-1 1,1 0,0-1,-1 1,0 0,1 0,-1 1,0-1,0 1,1-1,-1 1,0 0,0 0,0-1,0 1,0 0,0 0,0 0,0 0,0 0,0 0,0 1,-1-1,1 1,0 1,-1-1,1 0,0 1,-1 0,1 0,-1 0,1 0,-1 0,1 0,-1 0,1-1,0 1,-1-1,1 1,0-1,0 0,-1 1,1-1,0 0,0 0,0 0,0 0,0 0,0-1,0 1,0-1,0 1,0-1,0 0,0 0,1 1,-1-1,0 0,1 0,-1 0,1 0,0-1,1-1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648 634,'2'0,"-4"0,2-1,0 1,0 0,0 0,0 0,0 0,0 0,0 0,0 0,0 0,0 1,0-1,0 1,-1-1,1 1,-1 0,1 0,-1 0,1 1,-1-1,1 0,0 0,-1 0,1 0,0 0,0 0,0 0,0 0,0-1,0 1,0-1,0 0,1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656 623,'2'0,"-4"0,2 0,-1 0,1 0,0 0,0 0,0 0,0 0,-1 0,1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670 630,'2'0,"-4"1,1-1,1 0,0 0,0 0,-1 1,1-1,0 0,0 0,0 1,0-1,0 0,0 1,0-1,0 1,1-1,-1 1,1 0,-1-1,1 1,0 0,-1-1,1 1,-1 0,1-1,-1 1,1 0,-1 0,0-1,0 1,0 0,0 0,0 0,0 0,0-1,-1 1,1 0,-1 0,0 0,0 0,0-1,0 1,0-1,0 1,0-1,0 0,0 0,0 1,0-1,0 0,1-1,-1 1,0 0,1 0,-1 0,1-1,0 1,0 0,0-1,0 1,0-1,1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705 638,'2'0,"-5"-1,3 1,0 0,-1 0,1 0,-1 1,0-1,0 1,0-1,0 1,0 0,0 0,0 0,1 0,-1 0,0 0,1 1,-1-1,1 0,0 0,0 1,0-1,1 0,-1 0,0 0,1 0,-1-1,1 1,0-1,0 0,0 0,1 0,-1 0,4-2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722 641,'2'0,"-4"0,2 0,1-1,-1 1,0 0,0 0,0 0,0 0,0 0,0 0,0 0,1 0,-1 0,1 1,-1 0,0 0,1 0,-1 0,0 0,0 0,0 0,0 0,0 0,0 0,0 0,-1 0,1 0,-1 0,1-1,-1 1,0-1,1 0,-1 1,0-1,0 0,0-1,0 1,0-1,0 1,1-1,-1 0,1 1,-1-1,1 0,0 0,0 0,0-1,1 1,-1 0,1 0,0 0,0 0,0 0,0 0,0 1,0-1,1 0,-1 1,-1-1,1 1,0 0,-1 0,0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640 693,'2'0,"-4"0,3 0,-1 0,0 0,0 0,0-1,0 1,0 0,0 0,0 0,0 0,0 0,0 0,0 0,0 0,0-1,0 1,-1 0,1 0,-1 0,0 0,0 0,0-1,0 1,0 0,-1 1,1-1,0 0,0 0,1 0,-1 0,0 1,0-1,0 1,0-1,1 0,-1 1,1-1,-1 1,1 0,-1-1,1 1,0 0,0 0,0 0,0 0,0 0,0 1,0-1,1 0,-1 0,0 0,1-1,-1 1,0 0,1 0,-1-1,1 1,-1 0,1-1,-1 1,1-1,-1 0,1 1,-1-1,1 0,0 0,0 1,-1-1,1 0,0-1,0 1,0 0,0-1,1 1,-1-1,0 0,0 1,0-1,0 0,0 0,0 0,0 0,-1 0,1 1,0-1,-1 0,1 0,0 1,-1-1,1 1,-1-1,0 1,0 0,0-1,1 1,-1 0,0 0,0 0,0 0,0 0,0 0,0 0,0 0,0 0,0 0,0 0,0 0,1 0,-1 1,0 0,0 0,0-1,1 1,-1 1,0-1,0 0,0 0,0 0,0 0,1 0,-1 0,0 0,0 0,0-1,1 1,-1-1,0 1,0-1,0 1,1-1,-1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661 689,'2'0,"-4"0,2 0,0 0,0 0,0 0,0 0,0 0,0 0,0 0,0 0,0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664 698,'2'0,"-4"1,2-1,0 0,1 1,-1 0,0 0,0-1,0 2,1-1,-1 0,0-1,0 1,0 0,0 0,0-1,0 1,0 0,0-1,0 1,0-1,0 1,0-1,0 1,0-1,0 0,0 0,0 0,0 1,0-1,0 0,0 0,0 0,0 0,0 0,0 0,1-1,-1 1,0-1,1 0,-1 0,0 1,1-1,-1 0,1 0,-1 0,1 0,0 0,-1 0,1 0,0 0,-1 0,1 1,-1-1,1 1,-1 0,1-1,0 1,-1 0,1-1,0 1,0 0,0 0,0 0,0 0,0 0,0 0,0 0,0 0,0 0,0 1,1-1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1073 249,'2'0,"-4"0,2 0,0 0,0 0,0 0,0 0,0 0,0 0,0 0,0 0,0 0,0 0,0 0,0-1,0 1,0 0,1 0,-1 0,0 0,1 0,-1 0,1-1,-1 1,0 0,1 0,-1 0,1 0,-1 0,0 0,1 0,-1 0,1 1,-1-1,1 0,-1 1,0-1,1 0,-1 1,0 0,0-1,0 1,0-1,1 1,-1 0,0-1,0 1,-1 0,1-1,0 1,0 0,0-1,0 1,-1-1,1 0,0 1,0-1,0 0,0 1,-1-1,1 0,0 0,0 0,0 0,0 1,0-1,0 0,0 0,0 0,0 0,0 0,0 0,0 0,0 1,0-1,1 0,-1 0,1 0,-1 0,0 1,1-1,0 0,-1 0,1 0,-1 0,1 0,-1 0,1 1,-1-1,0 0,1 0,-1 0,0 0,0 0,0 0,1 0,-1 0,0 0,0 0,0 0,0 0,1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710 694,'2'0,"-4"0,2 0,0 0,-1 0,0 0,0 1,1-1,-1 0,0 1,0 0,0 0,0 0,1-1,-1 1,1 0,-1 0,1 0,-1 0,1 0,0 0,0 0,0 1,0-1,0-1,0 1,0 0,0 0,1 0,-1-1,0 1,1 0,-1-1,0 1,1-1,-1 0,1 1,-1-1,0 0,1 1,-1-1,0 0,1 0,-1 0,0 0,0 0,1 0,-1 0,0 0,1 0,1-1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718 702,'2'0,"-4"0,2 0,0 0,0 0,0 0,0 0,0 0,0 0,0 0,0 0,0 0,0 0,0 1,0 0,-1-1,1 1,0 0,0 0,0 0,0 0,0 1,0-1,1 0,-1-1,0 1,0 0,0 0,1-1,-1 1,0-1,1 1,-1-1,1 0,0 1,-1-1,1 0,-1 0,1 0,0 0,-1 0,1 0,0-1,-1 1,1 0,-1-1,1 0,-1 0,1 1,-1-1,1 0,-1 0,1 0,-1 1,0-1,0 0,1 1,-1-1,0 1,0-1,0 1,1 0,-1-1,0 1,0 0,0 0,0 0,0-1,0 1,0 0,0 0,0 0,0 1,0-1,0 0,1 1,-1 0,0-1,0 1,0 0,0-1,0 1,1-1,-1 1,0 0,1-1,-1 1,0-1,1 1,0-1,-1 0,1 1,-1-1,1 0,1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751 716,'2'0,"-4"0,2 0,0 0,0 0,1 0,-1 0,0-1,0 1,1-1,-1 1,0-1,1 0,-1 0,1 0,-1 0,1 0,-1-1,1 1,-1-1,1 0,0 0,-1 0,0 0,1 0,-1 0,0 0,1 0,-1 1,0-1,1 1,-1-1,0 1,0 0,1 0,-1 0,0 0,0 1,0-1,0 1,0 0,0-1,0 1,0 0,0 0,0 0,0 0,0 0,0 0,0 1,-1 0,0 0,1 0,-1 0,1 1,-1 0,0 0,1 0,0 0,-1 0,1 0,-1 0,1-1,0 1,-1-1,1 1,0-1,0 1,0-1,0 1,0-1,0 0,0 0,0 0,0 0,0 0,1-1,-1 1,0-1,0 0,1 0,-1 0,1 1,0-2,-1 1,1 0,0 0,0-1,0 0,0 1,0-1,0 0,0 1,0-1,0 1,0-1,-1 0,1 1,0 0,0-1,0 1,-1 0,1 0,0 0,-1 0,1 0,0 0,0 0,-1 0,1 1,-1-1,1 0,-1 1,1-1,-1 1,0 0,0-1,0 1,0 0,0 0,0 0,-1-1,1 1,-1 0,1-1,-1 1,1-1,-2 0,1 0,0 0,0 0,1 0,-1-1,0 1,1-1,0 0,-1 1,1-1,0 0,0 0,0 0,1 0,-1-1,1 1,0 0,0 1,0-1,0 0,0 0,0 0,0 1,0-1,0 1,-1-1,1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560 656,'1'0,"-1"0,0 0,0 1,0-1,0 0,1 1,-1 0,0 0,0 0,1 0,-1 0,0 0,0 1,0-1,0 1,0-1,0 1,0-1,0 1,0-1,0 1,-1-1,1 1,0-1,0 1,0-1,0 1,-1 0,1 0,0-1,-1 1,1-1,0 0,-1 1,1-1,-1 0,1 0,0 0,-1 0,1 0,0 0,0 0,0 0,-1 0,1 0,1-1,-1 1,0 0,0 0,0 0,1-1,-1 1,1-1,-1 1,1-1,-1 1,0-1,1 1,-1-1,1 1,0-1,-1 0,0 1,1-1,-1 0,0 0,1 0,-1 0,2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835 701,'2'0,"-4"0,2 0,0 0,0 0,0 0,0 0,0 0,0 0,0 0,0 0,0 0,0 0,0 0,0 0,0 0,0 0,0 0,0 0,0 0,0 0,0-1,0 1,0 0,0 0,0 0,0 0,0 0,0 0,0 0,0 0,0 0,1-1,-1 1,0 0,0 0,0 0,0-1,1 1,-1 0,1-1,-1 1,1 0,-1 0,0 0,1 0,0-1,-1 1,1 0,-1 0,1 0,-1 0,1 0,0 0,-1 0,1 0,-1 1,0-1,1 0,-1 0,0 1,1-1,-1 1,0-1,0 1,0 0,0 0,0 0,0 0,0-1,-1 1,1 0,-1 0,1 0,-1 0,1 0,-1 0,1-1,-1 1,1-1,-1 0,1 1,-1-1,1 0,-1 1,1-1,0 0,-1 0,1 0,0 0,0 0,-1 0,1 0,0 0,0 0,0 0,0 0,0 0,0 0,0 0,-1 0,1 0,0 0,0 0,0 0,0 0,0 0,0 0,1 1,-1-1,1 0,-1 0,1 0,-1 1,1-1,0 0,-1 0,1 0,-1 0,1 0,-1 1,1-1,-1 0,0 0,1 0,-1 0,0 0,1 0,-1 0,0 0,1-1,-1 1,2-1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862 704,'2'0,"-4"0,2 1,0 0,0 0,0 0,0 0,0 0,0 0,0 1,0-1,0 0,0 0,-1 0,1-1,0 1,0-1,0 1,0-1,0 1,0-1,0 0,0 0,0 1,0-1,0 0,0 0,1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865 700,'1'0,"-1"0,1 0,0 0,0 1,-1-1,1 1,0-1,0 1,0-1,0 1,-1 0,1 0,-1-1,1 1,-1 0,0 0,1 0,-1 0,0 0,0 0,-1 0,1 0,0 0,-1-1,1 1,-1 0,0-1,1 1,-1 0,-1 0,1-1,0 0,0 1,0-1,0 0,0 0,0 0,1 0,-1 0,0 0,1 0,-1 0,1 0,0 0,-1 0,1 0,0 0,0 0,-1 0,1 0,0 0,0 0,0 0,0 0,-1 0,1 0,0 0,0 0,0 0,0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855 564,'2'0,"-4"0,2 0,1 0,-1 0,0 0,1 0,0 0,-1 0,1 0,0 0,-1 0,1 0,0 0,0 0,0 1,0-1,0 0,-1 1,1-1,-1 1,1-1,-1 1,0-1,1 1,-1-1,0 1,0 0,0-1,0 1,-1 0,1 0,-1 0,0-1,0 1,0 0,1-1,-1 1,0-1,0 1,1-1,-1 0,1 0,-1 1,1-1,0 0,-1 0,1 0,0 0,0 0,0 0,0 0,0 0,0 0,0 0,1 0,-1-1,1 1,0 0,0 1,0-1,-1 0,1 0,0 1,0-1,-1 0,1 1,0 0,-1 0,1-1,-1 1,0 0,0-1,0 1,0 0,0-1,0 1,0 0,0-1,0 1,-1 0,1-1,0 1,-1-1,1 0,-1 1,1-1,-1 0,1 0,-1 1,0-1,1 0,-1 0,1 0,0 0,-1 0,1-1,-1 1,1 0,0 0,-1 0,1 0,0-1,0 1,0 0,0-1,1-1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882 570,'2'0,"-4"0,2 0,0 0,0 0,0 1,0 0,0-1,0 1,0 0,0 1,0-1,0 0,0 1,-1-1,1 0,0 1,-1-1,1 0,0 0,0 0,-1 0,1 0,0 0,0-1,0 1,0-1,0 1,0-1,0 0,0 0,1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883 566,'2'0,"-4"0,3 0,0 0,0 0,0 0,1 1,-1-1,0 1,1 0,-1 0,0 0,0 0,0 0,0 0,0 0,0 0,0 1,-1-1,0 1,1-1,-1 0,0 1,-1-1,1 0,-1 1,1-1,-1 0,0 0,0 0,-1 0,1 0,0 0,-1 0,1-1,0 1,-1-1,1 0,0 0,0 0,0 0,1 0,-1 0,0 0,1 0,-1 0,1-1,0 1,-1 0,1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1091 283,'2'0,"-4"0,2 0,0 0,0 0,0 0,0 0,0 0,0 0,0 0,0 0,0 0,0 0,0 0,1 1,0-1,-1 0,1 0,0 0,0 0,0 0,0 0,0 0,0 0,0 0,0 0,0 0,0 0,0 0,-1 0,1 0,0 0,0 0,-1 0,1 0,-1 0,0 0,1 0,-1 0,0 0,1 0,-1 0,0 0,1 0,-1 0,0 0,0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945 444,'2'0,"-4"0,2-1,0 1,0 0,0 0,0 0,0 0,0 0,0 0,0 0,0 0,0 0,0 0,0 0,0 0,0 0,0 0,0 0,0 0,0 0,0 0,0 0,0 0,0 0,0 0,0 0,0 0,0 0,0 0,0 0,0 0,0 0,0 0,0 1,0 0,1-1,-1 1,0 0,0 0,0 0,1 1,-1-1,0 0,1 1,-1-1,0 0,1 1,-1-1,0 0,1 0,-1 0,1 0,-1 0,0 0,0 0,1 0,-1-1,0 1,0-1,0 1,0-1,0 0,1 1,-1-1,0 0,0 0,0 0,0 1,0-1,0 0,0 0,0 0,0 0,0 0,1 0,-1 0,0 0,0 0,0 0,1 0,-1 0,0 0,1-1,-1 1,1-1,-1 1,1-1,0 0,-1 0,1 0,0 0,-1 0,1 0,-1 0,1 0,-1-1,1 1,-1 0,1-1,-1 1,1 0,-1 0,0 0,0 0,0 0,0 0,0 0,0 0,-1 1,1-1,0 0,0 1,-1-1,1 1,0 0,0-1,0 1,0 0,-1 0,1 0,0-1,0 1,0 0,0 0,0 0,0 0,0 0,0 0,0 0,0-1,0 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933 436,'2'0,"-4"0,2 0,0 0,-1 0,1 1,-1-1,0 1,1 0,-2 0,1 0,0 0,-1 1,0-1,1 1,-1-1,1 0,-1 1,1-1,0 0,0 0,0 0,0 0,0-1,1 1,-1 0,0-1,1 1,0-1,-1 1,1-1,0 0,0 0,0 1,0-1,0 1,0-1,1 1,-1 0,1 0,0 0,-1 0,1 0,0 0,0 0,0 0,0 0,0 0,0 0,-1 0,1 0,0 0,0 0,-1 0,1-1,-1 1,1 0,-1-1,1 0,-1 1,0-1,0 0,1 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912 486,'2'0,"-4"0,2 0,0 1,1 0,-1-1,0 0,0 1,0-1,0 1,0-1,0 0,0 0,1 0,-1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900 471,'2'0,"-4"0,2 0,0 0,0 0,0 0,0 0,0 0,0 0,0 0,0 0,0 0,0 0,0 0,0 0,0 0,-1 0,1 0,0 0,0 0,0 0,0 0,0 1,0-1,0 0,1 0,-1 0,0 1,0-1,0 1,1 0,-1-1,1 1,-1 0,1 0,-1 0,1-1,-1 1,1 0,-1-1,1 1,-1 0,0-1,1 1,-1-1,1 1,-1-1,0 0,0 1,1-1,-1 0,0 0,0 1,0-1,1 0,-1 0,0 0,0 0,0 0,0 0,0 1,0-1,0 0,0 0,0 0,0 0,0 0,0 0,0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865 461,'0'-1,"0"1,1 0,-1 0,0-1,0 1,1-1,-1 1,0 0,0-1,0 1,0-1,0 1,0-1,0 1,0 0,0-1,0 1,0 0,-1 0,1-1,-1 1,1 0,-1 0,0 0,1 0,-1 1,0-1,1 0,-1 1,0-1,1 1,-1 0,1 0,-1 0,1 0,0 0,-1 0,1 0,0-1,1 1,-1 0,0 0,0-1,0 1,1-1,-1 1,1 0,-1-1,0 0,1 1,-1-1,1 0,-1 0,1 0,-1 0,1 0,-1 0,1 0,-1 0,1-1,0 1,-1-1,1 1,-1-1,0 0,1 1,-1-1,1 1,-1-1,0 1,0-1,1 1,-1-1,0 1,0 0,0 0,0 0,1-1,-1 1,0 0,0 0,0 0,0 0,0 1,1-1,-1 1,0-1,1 1,-1 0,1 0,0 0,-1 0,1 0,-1 0,1-1,-1 1,0 0,1-1,-1 1,1-1,-1 0,1 1,0-1,-1 0,1 0,1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1017 443,'2'0,"-4"0,2 0,0 0,0 0,0 0,-1 0,1 0,-1 1,0-1,0 1,0 0,-1 0,0 0,0 1,0-1,-1 0,1 1,0-1,1 0,-1 0,1 0,-1 0,1-1,0 1,0 0,0-1,0 1,0-1,1 0,-1 1,1-1,0 0,-1 0,1 0,0 0,0 0,0 0,1 1,-1-1,0 0,0 0,1 0,-1 1,1-1,0 1,0 0,0-1,0 1,0 0,0-1,0 1,0 0,0-1,0 1,0 0,0-1,0 1,0-1,-1 1,1-1,-1 1,1-1,-1 0,1 1,-1-1,0 0,1 1,-1-1,0 0,0 0,0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978 479,'2'0,"-4"0,2 0,1 0,-1 1,0-1,1 0,-1 1,1-1,0 1,0-1,0 1,0 0,0-1,1 1,-1-1,0 1,0 0,1-1,-1 1,1 0,-1-1,0 0,-1 1,1-1,0 0,-1 0,1 0,0 1,-1-1,1 0,0 0,-1 0,0 0,2-1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1019 445,'2'0,"-4"0,2 0,0 0,0 0,0 0,0 0,0 0,0 0,0 0,0 0,0 0,1 0,-1 1,0 0,0 0,0 1,0-1,0 0,0 1,0-1,0 0,0 1,0-1,0 0,0 0,0 0,0 0,0-1,0 1,0-1,0 1,0-1,0 0,0 0,0 0,0 0,0 0,0 0,0 0,0 0,0 0,0 0,1 0,-1 0,1-1,0 1,-1 0,1-1,0 1,-1 0,1 0,0 0,0 0,-1 0,1 0,0 0,-1 0,1 0,0 1,-1-1,1 0,-1 1,1-1,-1 1,0-1,1 1,-1 0,0-1,0 1,0-1,0 1,0 0,-1 0,1-1,-1 1,0 0,0-1,0 1,0 0,0-1,-1 1,1-1,0 0,-1 0,1 0,0 0,0 0,0 0,0 0,1 0,-1 0,1 0,-1 0,1-1,0 1,0 0,0 0,0 0,-1-1,1 1,0 0,0 0,0 0,1-1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754 649,'2'0,"-4"0,2 0,0 0,0 0,0 0,0 0,0 0,0 0,0 0,0 0,-1 0,1 0,0 0,0-1,0 1,0 0,0 0,0 0,0 0,0 0,0 0,0 0,-1 0,1 0,0 0,0 0,0 0,0 0,0 0,0 0,0 0,0 0,0 0,0 0,0 0,0 0,0 0,1 0,-1 0,1 0,1 0,-1 0,1 1,-1-1,1 0,-1 0,1 0,-1 0,1 0,0 0,-1 1,1-1,0 0,-1 0,1 0,-1 0,1 0,-1 0,0 0,0 0,0 0,0 0,0 0,-1 0,1 0,-1 0,0 0,1 0,-1 0,0 0,1 0,-1 0,0 0,1 0,-1 0,0 0,1 0,-1 0,0 0,0 1,1-1,-1 0,0 0,0 0,0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768 647,'2'0,"-4"0,2 0,0 0,0 0,0 0,0 0,0 0,0 0,1 0,-1 0,0-1,0 1,0 0,0 0,0 0,0 0,0 0,0 0,0 0,0 1,-1-1,1 0,-1 1,0-1,0 1,0-1,-1 1,1-1,0 1,0-1,-1 1,1-1,0 0,0 1,0-1,0 0,1 0,-1 1,0-1,1 0,0 0,-1 0,1 0,0 0,0 0,0 0,0 0,0 0,0 0,0 0,0 0,0 0,0 0,0 0,0 0,0 0,0 0,0 0,0 0,0 0,0 0,0 0,0 0,0 0,1 1,-1-1,1 0,0 1,0-1,0 1,0-1,0 1,0-1,0 1,0-1,-1 1,1-1,0 1,0-1,-1 0,0 1,1-1,-1 0,0 0,0 1,1-1,-1 0,0 0,0 0,0 0,0 0,0 0,0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1104 272,'2'0,"-4"0,2 0,0 0,-1 0,1 1,0-1,0 1,1-1,-1 1,0-1,0 1,0 0,0 0,0 0,0 1,1-1,-1 0,0 0,0 0,0 0,0 0,0-1,0 1,0 0,0-1,0 1,0 0,0-1,-1 1,1-1,0 1,0-1,0 0,0 1,0-1,0 0,1 0,-1 0,0 1,0-1,1 0,-1 0,3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774 644,'2'0,"-4"0,2 0,0 0,0 0,0 0,0 0,0 0,0 0,0 0,0 0,0 0,0 0,0 0,0 0,0 0,-1 0,1 0,0 0,0 0,0 0,0 0,0 0,0 0,0 0,0 0,0 0,0 0,0 0,0 0,0 0,0 0,0-1,0 1,0 0,0 0,0 0,0 0,0 0,0 0,0 0,0 0,0 0,0 0,0 0,0 0,0 0,0 0,0 0,0 0,0 0,0 0,0 0,-1 1,0-1,0 0,1 1,-1-1,-1 1,1-1,0 1,-1-1,1 1,0-1,0 1,0-1,0 0,0 1,1-1,-1 0,1 0,-1 0,1 0,0 1,0-1,-1 0,1 0,0 0,0 0,0 0,0 0,0 0,-1 0,1 0,0 0,0 0,0 0,0 0,0 0,0 0,0 0,0 0,0 0,0 0,0 0,0 0,0 0,1 1,-1-1,1 0,-1 1,1-1,-1 1,1-1,0 1,0-1,-1 1,1-1,0 1,-1-1,1 1,-1-1,1 1,-1-1,1 0,0 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1100 362,'2'0,"-4"-1,2 1,0 0,0 0,0 0,0 0,0 0,0 0,0 0,0 0,0 0,0 0,0 0,0 0,0 0,0 0,0 0,0 0,0 0,0 0,0 0,0 0,0 0,0 1,0-1,0 0,0 0,0 1,0-1,0 1,-1-1,1 1,0 0,-1 0,1 0,-1 1,0 0,1 0,-1 0,-1 0,1 1,0-1,-1 1,1 1,-1-1,1 1,-1-1,0 0,0 1,0 0,0 0,0 0,-1-1,1 1,0 0,-1 0,1-1,0 1,0 0,1 0,-1 0,1 0,-1-1,1 1,0 0,0-1,1-1,-1 1,1 0,-1 0,0 0,1 0,-1-1,1 1,-1 0,1 0,-1-1,1 1,-1-1,1 1,-1-1,1 0,-1 0,1 0,-1 0,0 0,1 0,-1 0,1 0,-1 0,0 0,1-1,-1 1,1 0,-1 0,1 0,0-1,0 1,0 0,-1-1,1 0,0 1,0-1,0 0,0 0,0 0,0 0,0-1,0 1,0 0,0-1,0 1,0-1,0 0,0 0,0 1,0-1,0 0,0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1110 362,'2'0,"-4"0,2 0,0-1,0 1,0 0,-1 0,1 0,0 0,0 0,0 0,0-1,0 1,0 0,-1 0,1 0,0 0,0 0,0 0,0 0,-1-1,1 1,0 0,-1 0,1 0,-1 0,1 0,-1 0,1 0,-1 0,1-1,-1 1,1 0,-1 0,1 0,0 0,-1 0,1 0,0 0,0 0,0 0,0 0,-1 0,1 0,0 0,0 0,0 0,1 0,-1 0,2 0,0 0,1 0,1 1,0-1,1 1,0-1,0 1,1-1,-1 1,2 0,-1-1,1 1,0 0,0 0,0 0,0 0,1 0,-1-1,-1 1,1 0,-2 0,0-1,-2 1,0-1,0 1,0-1,0 1,-1-1,0 1,0-1,0 1,-1-1,1 1,-1 0,1-1,-1 1,3 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1035 557,'2'0,"-4"0,2 0,0-1,0 1,0 0,0 0,0 0,0 0,0 0,0 0,0 0,0 0,0 0,0 0,0 0,0 0,0 0,0 0,0 0,0 0,0 0,0 0,0 0,0 0,0 0,0-1,0 1,1 0,1 0,0 0,1 0,1 1,2-1,0 1,0 0,1 0,-1-1,1 1,1 0,-1 0,2 0,-1 0,0-1,1 1,-1 0,0 0,0 0,1-1,-2 1,1 0,-2 0,1-1,-2 1,1 0,-1-1,-1 1,0-1,-1 1,0-1,0 0,0 0,-1 1,1-1,-1 0,-1 0,1 1,-1-1,1 0,-1 0,1 0,-1 0,0 0,-1 0,1 0,-1 0,2-1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1119 389,'2'0,"-4"0,2 0,0 0,0 0,0 0,0-1,0 1,0 0,0 0,0 0,0 0,0 0,0 0,0 0,0 0,0 0,0 0,0-1,0 1,-1 0,1 0,0 0,0 0,0 0,0 0,0 0,0 0,0 0,0 0,0 0,0 0,0 0,0 0,0 0,0 0,0 0,0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1128 388,'2'0,"-4"0,3 0,-1 0,0 0,0 0,0 0,0 0,0 0,0 0,1 0,-1 0,0 0,0 0,0 0,0 0,0 0,0 0,-1 0,0 0,0 0,0 0,0 0,0 0,0 0,0-1,0 1,0 0,0 0,1 0,-1 0,1 0,0 0,-1 0,1 0,0 0,-1 0,1 0,0 0,0 0,0 0,0 0,-1 0,1 0,0 0,0 0,0 0,0 0,0 0,-1 0,1 0,0 1,-1-1,1 0,0 0,-1 1,1-1,-1 0,1 1,-1-1,0 1,1-1,-1 1,0 0,1-1,-1 1,1-1,0 1,-1-1,1 1,-1-1,1 1,0-1,0 1,0-1,-1 1,1-1,0 0,0 1,0-1,0 0,0 1,0-1,0 0,1 1,-1-1,0 0,1 1,-1-1,0 0,1 0,0 1,-1-1,1 0,0 0,0 1,0-1,1 0,-1 0,0 0,0 0,0-1,0 1,-1 0,1 0,-1 0,1 0,-1 0,0-1,0 1,1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1109 395,'2'0,"-4"0,2 0,0 0,0 0,0 0,0 0,0 0,0 0,0 0,0 0,0 0,0 0,1 0,-1 0,1 0,0 0,0 0,0 0,0 0,0 0,0 0,1 0,-1 0,-1 0,1 0,0 0,-1 0,1 0,-1 0,0 0,1 0,-1 0,0 0,0 0,0 0,0 0,1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1140 390,'2'0,"-4"0,2-1,0 1,0 0,0-1,0 1,0 0,1-1,-1 1,0 0,0-1,0 1,0 0,0-1,0 1,0 0,0 0,0-1,1 1,-1 0,0 0,0 0,0 0,0 0,0 0,0 0,0 1,0-1,0 1,0 0,0 0,-1 1,1-1,0 0,0 1,-1-1,1 1,0-1,0 0,-1 0,1 1,0-1,-1 0,1 0,0 0,0 0,0-1,-1 1,1-1,0 1,0-1,0 0,0 0,0 0,0 1,0-1,0 0,0 0,0 0,0 0,0 0,0 0,0 0,0 0,0 0,0 0,1 0,-1 0,0-1,1 1,-1 0,0 0,0 0,0 0,0 0,1 0,-1 0,0 0,0 0,1 0,-1 0,0 0,1 0,-1 0,1-1,-1 1,1 0,0 0,-1 0,1-1,0 1,0-1,0 1,-1-1,1 1,-1-1,1 1,-1 0,0-1,1 1,-1-1,0 1,0 0,0-1,0 1,0 0,0 0,0 0,0-1,0 1,0 0,-1 0,1 0,0 0,0 0,-1 0,1 0,0 0,-1 0,1 0,0 0,-1 1,1-1,0 1,-1-1,1 1,0-1,0 0,0 1,0-1,0 1,0-1,0 0,0 1,0-1,0 0,0 0,0 0,1 0,-1 1,0-1,1 0,-1-1,1 1,-1 0,1 0,-1 0,1-1,-1 1,0 0,1-1,-1 1,0 0,1 0,-1 0,0-1,0 1,0 0,1 0,-1 0,0 0,0 0,0 0,0 0,0 0,0 0,1 0,-1 1,0-1,0 0,0 1,0-1,0 1,0 0,0-1,0 1,0-1,0 1,0-1,0 1,0-1,0 1,0-1,0 0,0 0,0 0,0 1,0-1,0 0,0 0,0 0,0 0,0 0,1 0,-1-1,0 1,1 0,-1-1,0 1,1-1,-1 0,1 1,-1-1,1 1,-1 0,0-1,1 1,-1 0,1 0,-1-1,0 1,0 0,0 0,1 0,-1 1,0-1,0 0,1 0,-1 1,0-1,0 0,0 0,0 1,0-1,0 0,0 1,1-1,-1 0,0 0,0 0,0 1,0-1,0 0,0 0,0 0,0 0,0 0,1-1,-1 1,1 0,-1-1,1 0,0 1,-1-1,1 1,-1-1,1 1,-1-1,1 1,-1-1,1 1,-1 0,1-1,-1 1,0 0,1 0,-1 0,0 0,0 0,0 0,0 0,1 0,-1 0,0 1,0-1,0 1,0-1,0 1,0-1,0 1,1-1,-1 1,0 0,0-1,0 1,0-1,0 1,0-1,0 0,0 0,0 0,0 1,0-1,0 0,0 0,0 0,1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1189 405,'2'0,"-4"0,2 0,0 0,0 0,0 0,0 0,-1 0,1 0,0 0,0 0,0 0,0 0,0 0,0 0,1 1,-1-1,0 0,1 0,-1 0,1 0,-1 0,1 0,0 0,-1 0,1 0,-1 0,1-1,-1 1,0 0,1 0,-1-1,0 1,0 0,0 0,0 0,0 0,0-1,0 1,0 0,0 0,0 0,0 0,0 0,0 0,-1 0,1 0,0 0,-1 0,1 0,-1 1,1-1,-1 1,1-1,0 1,-1-1,1 1,0 0,0-1,0 1,0-1,0 0,0 1,0-1,0 0,0 1,1-1,-1 0,0 0,1 0,-1 0,0 0,1 0,-1 0,1 0,0-1,-1 1,1-1,-1 1,1 0,-1-1,0 1,1 0,-1-1,0 1,1 0,-1 0,0 0,0-1,0 1,0 0,0 0,0 0,0 0,1 0,-1 0,0 1,0-1,0 0,1 1,-1 0,0-1,0 1,0 0,0-1,0 1,0 0,0-1,0 1,0-1,0 1,0-1,0 0,0 0,0 1,0-1,0 0,0 0,0 0,0 0,1 0,-1-1,1 1,-1-1,1 1,-1-1,1 0,0 0,-1 0,1 0,0 1,0-1,0 0,0 1,-1 0,1-1,0 1,-1 0,0 0,1 0,0 0,-1 0,1 0,-1 1,1-1,-1 1,0-1,1 1,-1 0,0 0,1 0,-1 0,0-1,0 1,0 0,0-1,1 1,-1 0,0-1,0 0,0 1,0-1,0 0,0 0,0 0,0 1,0-1,0 0,1-1,-1 1,1 0,1-3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1244 394,'2'0,"-4"0,3-1,-1 1,0 0,1-1,-1 1,0 0,0 0,0 0,1 0,-1 0,0 0,0 0,0 0,0 0,0 0,0 1,0-1,0 1,-1 1,1-1,0 0,0 1,-1-1,1 1,0 0,0-1,-1 1,1 0,0-1,-1 0,1 1,0-1,0 0,0 0,-1 0,1 0,0 0,0 0,0-1,0 1,0-1,0 0,0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1124 271,'0'-1,"0"1,0 0,0 0,0 0,0 0,0 0,0 0,0 0,0 0,0 1,0-1,0 1,0-1,0 1,0-1,0 1,0 0,1-1,-1 1,0-1,0 1,1-1,-1 1,0-1,0 0,0 1,0-1,1 0,-1 0,0 0,0 0,0 0,0 0,1 0,-1 0,0 0,1 0,-1 0,0 0,1-1,-1 1,0-1,1 1,-1-1,0 0,1 1,-1-1,0 0,0 1,0-1,1 1,-1-1,0 1,0-1,0 1,0 0,0 0,0-1,0 1,1 0,-1 0,0 0,0 0,0 0,0 0,0 0,0 0,0 0,0 0,0 0,0 0,0 0,0 0,0 1,0 0,0 0,-1-1,1 2,0-1,0 0,0 0,0 1,0-1,0 1,0-1,0 1,-1-1,1 1,0-1,0 1,0-1,0 1,0-1,0 1,0 0,0 0,1 0,-1 0,0-1,0 1,0-1,0 0,0 1,0-1,0 0,0 0,0 0,0 0,0 0,0-1,0 1,0-1,0 1,0-1,-1 1,1-1,0 0,0 0,-1 1,1-1,0 0,-1 0,1 0,-1 0,0 0,1 0,-1-1,1 1,-1 0,0 0,1-1,-1 1,1-1,0 1,-1-1,1 1,0 0,0-1,0 1,0-1,0 0,0 1,0-1,0 0,1 0,1-1,-2 1,1 0,1 0,-1 0,0 0,1 0,-1 0,1 1,0-1,0 0,0 0,0 0,-1 1,1 0,-1-1,0 1,0-1,0 1,0 0,0 0,0 0,-1 0,1 0,-1-1,1 1,-1 0,1 0,-1 0,0 0,1 0,-1 0,2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1232 404,'2'0,"-4"0,2 0,0 0,0 0,0 0,0 0,1-1,-1 1,1 0,0 0,0 0,1 0,-1 0,0 0,1 0,-1 0,0 0,0 0,0 0,0 1,-1-1,1 0,0 0,-1 0,1 0,-1 0,1 0,-1 1,2-1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1257 406,'2'0,"-4"0,2 1,0-1,0 0,1 0,-1 1,0-1,1 1,-1-1,0 1,1-1,-1 1,0 0,1 0,-1 0,0 0,0-1,0 1,0 0,0 0,-1-1,1 1,0-1,0 1,-1-1,1 0,-1 0,1 0,0 1,0-2,-1 1,1 0,-1 0,1-1,-1 1,1 0,-1-1,1 0,0 1,0-1,0 1,0-1,0 0,0 1,0-1,1 1,-1-1,1 1,-1-1,1 1,-1 0,1 0,-1-1,1 1,2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1302 419,'2'0,"-4"0,2 0,0 0,0-1,-1 1,1 0,0 0,0-1,0 1,-1 0,1 0,-1 0,1 0,-1 0,0 0,1 0,-1 1,0-1,1 0,-1 1,0-1,1 1,0-1,-1 1,1 0,-1-1,1 1,0 0,0 0,0-1,0 1,0-1,0 1,0-1,0 0,0 1,0-1,1 0,-1 0,0 0,0 1,1-1,-1 0,1-1,-1 1,1 0,0-1,0 0,0 1,-1-1,1 0,0 0,0 0,-1-1,1 1,0 0,-1 0,1 0,-1 0,0-1,1 2,-1-1,0 0,1 0,-1 1,0 0,0-1,0 1,0 0,0 0,0 0,0-1,0 1,0 0,0 0,0 0,0 0,0 1,0-1,0 1,0 0,0 0,0 0,0 0,0 1,0-1,0 0,-1 0,1 0,0 0,0 0,0 0,0 0,0 0,1-1,-1 1,0-1,0 1,0-1,0 1,1-1,-1 0,0 0,1 1,-1-1,1 0,-1 0,1 0,0 0,-1 0,1 0,-1-1,1 1,0 0,-1 0,1-1,-1 1,0 0,0 0,1 0,-1 0,0-1,0 1,0 0,0 0,0 0,0 0,-1 0,1 0,-1 0,1 0,-1 1,1-1,-1 0,0 1,1-1,-1 1,1 0,0-1,-1 1,1-1,0 1,0 0,0-1,0 1,0 0,1-1,-1 1,1-1,0 1,-1-1,2 1,-1-1,0 1,0-1,1 0,-1 0,1 0,-1 0,1 0,0 0,-1 0,1-1,2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1147 446,'2'0,"-4"-1,2 1,0 0,0 0,0 0,0 0,0 0,0 0,0 0,0 0,0 0,0 0,0 0,0 0,0 0,0 0,0 0,1 1,-1-1,0 1,0 0,1 0,-1 1,0-1,1 0,-1 0,0 0,0 0,0 0,1 0,-1 0,0-1,0 1,0-1,0 1,0-1,1 0,-1 1,0-1,0 0,0 0,0 0,1 0,-1-1,1 1,0-1,0 1,0-1,0 0,0 0,0 0,0-1,0 1,0 0,0 0,0 0,1 0,-1 0,-1 1,1-1,0 0,0 1,0-1,0 1,0-1,-1 1,1 0,0 0,-1 0,1 0,0 0,1 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1183 452,'2'0,"-4"0,2 0,0 0,0 0,0 1,0-1,0 0,0 0,1 1,-1-1,0 1,1-1,-1 1,1-1,-1 1,0-1,0 1,0 0,0-1,0 1,0 0,0-1,0 1,-1 0,0-1,1 1,-1-1,0 1,1-1,-1 0,0 0,0 0,1 0,-1 0,0 0,1 0,-1 0,0 0,1-1,-1 1,1 0,0-1,-1 1,1-1,0 1,0-1,0 1,0-1,0 0,1 1,-1-1,0 1,1-1,0 0,-1 1,1 0,-1-1,1 1,0 0,-1-1,1 1,-1 0,1 0,0 0,1-1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1206 440,'2'0,"-4"0,2 0,0 0,0 0,0-1,0 1,0 0,1 0,-1 0,0 0,0 0,0 0,0 0,0 0,0 0,0 0,0 1,-1-1,1 1,0 0,-1 0,1 0,-1 1,0-1,1 0,-1 1,1-1,-1 0,0 1,1-1,0 0,-1 1,1-1,-1 0,1 0,0 1,0-2,0 1,-1 0,1 0,0-1,1 1,-1-1,0 1,0-1,0 0,0 1,2-1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1211 459,'2'0,"-4"0,2 0,0-1,0 1,0 0,0 0,0 0,0 0,0 0,0 0,0 0,0 0,0 0,0 0,0 0,0 0,0 0,0 1,0-1,0 1,-1-1,1 1,0 0,0-1,0 1,0-1,0 1,0 0,0-1,0 0,0 1,0-1,0 0,1 1,-1-1,0 0,0 0,0 0,1 0,0 0,0 0,-1-1,1 1,-1 0,1-1,0 1,-1-1,1 0,-1 1,1-1,-1 1,1-1,-1 1,0 0,0 0,1-1,-1 1,0 0,0 0,0 0,0 0,0 0,0 0,0 0,0 0,0 0,0 0,0 1,1-1,-1 1,0 0,0-1,0 1,0-1,0 1,0 0,0-1,0 1,0-1,0 1,0-1,0 0,1 1,-1-1,0 0,0 0,0 0,1 0,-1 0,1 0,-1 0,1 0,-1-1,1 1,-1 0,1-1,-1 1,1-1,0 1,-1-1,1 1,-1 0,1-1,-1 1,0 0,1 0,-1-1,0 1,0 0,0 0,1 0,-1 0,0 0,0 0,0 0,0 0,0 0,0 0,0 0,1 1,-1-1,0 0,-1 1,1-1,0 1,0-1,0 1,0-1,0 1,-1-1,1 0,0 1,0-1,0 0,0 0,0 0,0 0,0 1,0-1,0 0,0 0,0 0,0 0,0 0,0-1,0 1,1 0,-1-1,1 1,-1-1,1 1,-1-1,1 1,-1-1,0 1,1 0,-1-1,0 1,1 0,-1 0,0 0,0 0,0 0,0 0,0 0,1 0,-1 0,0 1,1-1,-1 0,0 1,0-1,0 1,0-1,0 1,0 0,0-1,0 1,0-1,0 0,0 1,0-1,0 0,0 1,0-1,0 0,0 0,0 0,0 0,1 0,-1 0,1-1,-1 1,1-1,-1 1,1 0,-1-1,1 1,-1-1,1 1,-1 0,1-1,-1 1,1 0,-1 0,0-1,1 1,-1 0,0 0,0 0,1 0,-1 0,0 1,0-1,1 0,-1 0,0 1,0-1,0 0,0 1,1-1,-1 1,0-1,0 1,0-1,1 1,-1-1,0 1,1-1,-1 1,1-1,-1 0,0 0,1 1,-1-1,0 0,1 0,-1 0,0 0,1 0,-1 0,1 0,-1 0,1 0,-1 0,1 0,-1 0,1 0,0 0,-1 0,1 0,0 0,-1 0,1-1,0 1,-1 0,1 0,-1-1,1 1,-1 0,0-1,0 1,1 0,-1 0,0-1,0 1,0 0,0 0,0 0,0 0,0-1,-1 1,1 0,0 0,0 0,-1 0,1 0,-1 0,1 0,0 1,-1-1,1 0,0 1,-1-1,1 1,0-1,0 1,0-1,0 1,0-1,0 1,0 0,0-1,1 1,0 0,-1-1,1 1,0 0,1-1,-1 1,0-1,0 1,1-1,-1 0,0 1,0-1,1 0,-1 0,0 0,0 0,0 0,0 0,-1-1,2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1063 512,'2'0,"-4"0,2 0,0 0,0 0,0 0,0 0,0 0,0 0,0 0,0 0,0 0,0 0,0 0,0 0,0 0,0 0,0 0,0 0,0 0,0 0,0 0,0 0,0 0,0 0,0 0,0 0,0 0,0 0,0 0,0 0,0 0,0 0,1 0,-1-1,0 1,0 0,0 0,0-1,0 1,0 0,0-1,0 1,0 0,0-1,0 1,-1 0,1-1,0 1,0-1,-1 1,1 0,0-1,0 1,-1 0,1 0,0 0,-1 0,1 0,0 0,-1 0,1 0,-1 0,1 0,-1 0,0 0,1 1,-1-1,1 0,-1 1,1-1,-1 0,1 1,-1-1,1 1,0-1,-1 1,1-1,0 0,0 1,0-1,0 0,-1 1,1-1,0 1,0-1,0 0,0 1,0-1,0 0,0 1,0-1,0 0,0 0,0 1,0-1,0 0,0 0,0 0,0 1,0-1,0 0,1 0,-1 0,0 0,0 0,0 0,1 0,-1 0,0 1,0-1,1 0,-1 0,1-1,0 1,-1 0,1 0,0 0,-1 0,1-1,0 1,0-1,0 1,-1-1,1 1,0-1,0 1,0-1,0 0,0 0,-1 0,1 1,0-1,0 0,-1 0,1 0,0-1,0 1,0 0,0 0,-1 0,1-1,0 1,-1 0,1-1,0 1,0 0,-1 0,1 0,0 0,-1 0,1 0,-1 0,0 0,1 1,-1-1,0 1,0-1,0 1,0 0,0 0,1 0,-1 0,0-1,0 1,0 0,0 0,-1 0,1 1,0-1,-1 1,1 0,-1 0,1 0,-1 0,0 1,1-1,-1 1,0 0,0 0,1-1,-1 1,0 0,0 0,1-1,-1 1,1-1,-1 1,1-1,-1 0,1 0,0 0,-1 1,1-2,0 1,0 0,-1-1,1 1,0-1,0 1,0-1,0 0,0 0,0 1,0-1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1089 503,'2'0,"-4"-1,2 1,0 0,0 0,0 0,0 0,1 0,-1 0,0 0,0 0,-1 0,1 1,0 0,0 0,0 0,0 0,0 0,-1 0,1 1,0-1,0 0,0 1,-1-1,1 2,-1-2,1 0,0 1,0-1,0 0,0-1,0 1,0 0,0-1,0 0,0 1,0-1,0 0,0 0,0 0,0 0,0 0,0 0,0 0,0 0,1 0,-1 0,1-1,0 1,0-1,0 0,0 0,0 0,0 0,0 0,0 0,0 0,0 0,1 0,-1 0,0 0,0 0,0 0,0 0,-1 1,1-1,0 0,0 0,-1 1,1-1,-1 1,1-1,-1 1,0-1,1 1,-1 0,0 0,0-1,0 1,0 0,1 0,-1 0,0 0,0 0,0 0,0-1,0 1,0 0,0 0,0 0,0 0,1 0,-1 0,0 0,0 0,0 0,1 0,-1 0,1 0,-1 0,0 0,1 0,-1 0,0 0,1 0,-1 0,0 0,1 0,-1 0,0 0,1 0,-1 0,0 0,1 0,-1 0,0 0,0 0,1 0,-1 0,0 0,0 0,1 0,-1 0,0 0,0 0,0 0,0 0,0 0,0 0,1 0,-1 0,0 0,0 0,0 0,0 0,-1 0,0 0,0 0,0 0,0 0,0 0,-1 0,1 0,0 0,0 0,-1 0,2 0,-1 0,0 0,1 0,-1 0,1 0,-1 0,1 0,0 0,-1 0,1 0,0 0,0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1095 502,'2'0,"-4"0,2 0,-1 0,1 0,-1 0,0 0,0 0,0 0,0 0,0 0,0 0,1 0,-1 0,0 0,1 0,-1 0,1 0,0 0,-1 0,1 0,0 0,-1 0,1-1,0 1,0 0,-1 0,1 0,0 0,0 0,0 0,0 0,0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130 206,'2'0,"-4"0,3 0,-1 0,0 0,0 0,0 0,0 0,0 0,0-1,0 1,0 0,0 0,0 0,0 0,0 0,0 0,0 0,0 0,0 0,0 0,0 0,0 0,0 0,0 0,0 0,0 1,0-1,0 1,0 0,0-1,0 1,1 0,-1 1,0-1,0 0,0 0,0 1,0-1,0 0,0 0,0 0,0 1,0-1,0 0,0 0,0-1,0 1,0 0,0-1,0 1,0 0,0 0,0-1,0 1,0 0,0-1,0 1,0-1,0 1,0-1,0 0,0 1,0-1,0 0,0 1,0-1,0 0,0 1,0-1,0 0,0 1,0-1,0 0,0 1,0-1,0 0,0 0,0 0,0 0,0 1,0-1,1 0,-1 0,0 0,0 0,0 0,1 0,-1 0,0 0,0 0,1 0,-1 0,1 0,-1 0,1 0,-1-1,1 1,-1-1,0 1,2-2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1161 249,'2'0,"-4"0,2 0,0 0,0 0,0-1,0 1,0 0,0 0,0 0,0 0,0 0,0 0,0 0,0 0,0-1,1 1,-1 0,0 0,1 0,-1 0,0 0,1 0,-1 0,1 0,-1 0,1 0,-1 0,1 0,-1 0,0 0,1 1,-1-1,0 0,1 1,-1-1,0 1,0-1,1 1,-1 0,0-1,-1 1,1 0,0 0,0 0,-1 0,1 0,-1 0,1 0,-1 0,1 0,-1-1,1 1,0 0,-1-1,1 1,0-1,0 1,-1-1,1 0,0 0,0 1,0-1,0 0,0 0,0 0,0 0,0 0,1 1,-1-1,0 0,1 0,0 0,-1 1,1-1,0 0,-1 0,1 0,0 0,-1 0,1 0,-1 0,1 0,-1 0,1 0,-1 0,0 0,2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1006 592,'2'0,"-4"0,2 0,0-1,0 1,0 0,0 0,0-1,0 1,0 0,0 0,0 0,0 0,0-1,0 1,-1 0,1 0,0 0,-1 0,0 0,1 0,-1 0,0 1,1-1,-1 0,1 1,-1 0,0-1,1 2,-1-1,1 0,-1 1,1 0,0 0,0 0,0 0,0 0,0 0,0 0,0 0,0 0,0 0,0 1,0-1,0 0,0 0,0-1,0 1,0-1,-1 1,1-1,0 1,0-1,0 1,-1-1,1 1,0-1,0 0,-1 1,1-1,-1 0,1 0,0-1,-1 1,1 0,-1-1,1 0,0 1,-1-1,1 0,0 0,0 0,0 0,0 0,0 0,-1 0,1-1,0 1,1-1,-1 0,1 0,2-3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1017 597,'2'0,"-4"0,2 0,1 0,-1 0,0-1,0 1,0 0,0 0,0 0,0 0,0 0,0 0,0 0,0 0,0 0,0 0,0 0,-1 0,0 0,1 0,-1 0,1 1,-1-1,0 1,1 0,-1 0,1 0,-1 0,1 1,-1-1,1 0,0 1,0-1,0 1,0-1,0 1,0 0,0 0,0-1,0 1,0-1,0 1,1-1,-1 1,0-1,0 1,0-1,0 1,-1-1,1 0,0 1,0-1,-1 0,1 0,-1 0,1 0,-1 0,1 0,-1 0,1 0,-1 0,1-1,-1 1,1-1,-1 1,1-1,-1 1,1-1,-1 0,1 0,-1 1,1-1,0 0,0 0,-1-1,1 1,0-2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1034 597,'2'0,"-4"0,2 0,0 0,0 0,0 0,0 0,0 0,0 0,-1 0,1 0,0 0,-1 0,1 1,-1-1,1 1,-1-1,1 1,-1 0,1 1,0-1,0 0,0 0,0 1,0-1,0 1,0-1,0 1,0-1,0 1,1 0,-1 0,0 0,0-1,0 1,-1-1,1 1,0-1,0 1,-1 0,1-1,-1 1,1-1,-1 1,1-1,-1 0,0 1,1-1,-1 0,0 0,1-1,-1 1,1-1,-1 1,1-1,-1 1,1-1,-1 0,0 0,0 0,1 0,-1 0,1 0,0 0,-1 0,1 0,0 0,0 0,-1-1,3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1052 629,'2'0,"-4"0,2-1,0 1,0 0,0 0,0-1,0 1,-1 0,1 0,0 0,-1 0,1 0,0-1,-1 1,1 1,-1-1,1 0,-1 0,0 0,1 0,-1 1,1-1,-1 1,1-1,-1 0,1 1,-1-1,1 1,0-1,0 1,-1-1,1 1,0 0,0-1,0 1,-1-1,1 1,0-1,0 0,0 0,0 1,0-1,0 0,0 0,0 0,1 1,-1-1,0 0,0 0,0 0,0 0,1 0,-1 0,1 0,-1-1,1 1,0-1,0 1,-1-1,1 0,0 0,0 0,0 0,0 0,0 0,-1-1,1 1,0 0,0-1,-1 1,1-1,-1 1,1-1,-1 1,0 0,1 0,-1 0,0 0,1 0,-1 0,0 1,0-1,0 1,0 0,0-1,0 1,0 0,1 0,-1 0,0-1,0 1,0 0,0 0,0 0,0 0,0 0,0 0,0 0,0 0,0 0,0 1,0 0,0 0,0 0,0 1,-1-1,1 0,0 1,0-1,-1 1,1-1,0 1,-1-1,1 1,0-1,-1 0,1 0,0 1,0-2,-1 1,1 0,0-1,0 1,0-1,0 0,0 1,0-1,0 0,0 0,0 0,0 0,0 0,0 0,0 0,1 0,-1-1,1 0,0 1,-1-1,1 1,0-1,-1 0,1 1,-1-1,1 1,-1-1,1 1,-1-1,0 1,0 0,1-1,-1 1,0 0,0 0,0 0,0 0,0-1,1 1,-1 0,0 0,0 0,0 0,0 0,0 1,0-1,1 1,-1-1,0 1,0-1,0 1,0 0,0 0,0 0,0 0,0 0,0-1,0 1,0 0,0-1,0 1,0-1,0 1,0-1,0 0,0 0,0 1,0-1,0 0,0 0,1 0,-1 0,0 0,1-1,0 1,0-1,0 0,0 0,0 0,0 0,0 0,0 0,-1 1,1-1,0 0,-1 0,1 0,-1 1,1-1,-1 1,0-1,1 1,-1 0,0-1,0 1,0 0,1 0,-1 0,0 0,0-1,0 1,0 0,0 0,0 0,0 0,0 0,0 0,1-1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1088 619,'2'0,"-4"0,2 0,0 0,-1 0,1 0,-1 1,0-1,0 0,0 0,-1 0,1 0,0 0,0 0,0 1,1-1,-1 0,1 0,0 0,-1 0,1 0,0 0,0 0,-1 0,1 0,0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1064 625,'2'0,"-4"0,2 1,-1-1,1 0,-1 0,1 0,-1 0,1 0,0 0,-1 0,1 0,0 0,-1 0,1 0,0 0,0 0,-1 0,1 0,0 0,0 0,0 0,0 0,0 0,-1 0,1 0,0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1123 525,'2'0,"-4"0,2 0,0 0,0 0,0 0,-1 0,1 0,0 0,0 0,0 0,0 0,0 0,0 0,0 0,-1 0,1 0,0 0,0 0,0 0,0 0,0 0,0 0,0 0,0 0,0 0,0 0,0 0,1 0,-1 0,0 0,1 0,0 0,-1 0,1 0,0 0,0 0,0 1,0-1,-1 0,1 0,0 0,0 0,-1 0,1 0,-1 0,1 0,-1 0,0 0,1 0,-1 0,0 0,0 0,0 0,1 0,-1 0,0 0,0-1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1124 517,'2'0,"-4"0,2 0,0 0,0 0,0 0,0 0,0 0,0 0,0 0,1 0,-1 0,1 0,0 0,0 0,-1 0,1 0,0 0,0 0,0 0,0 0,0 1,0-1,0 0,0 0,0 0,-1 0,1 0,-1 0,2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1152 511,'2'0,"-4"0,2 0,0 0,0 0,0 0,0 0,0 0,0-1,0 1,0 0,0 0,0 0,0 0,0 1,0-1,0 1,0-1,0 1,0 0,0 0,0 1,0-1,0 0,0 0,0 0,0 0,0 1,0-1,0 0,-1 0,1-1,0 1,0-1,0 1,0-1,0 0,0 1,0-1,0 0,0 0,0 0,0 0,0 0,0 0,0 0,0 0,0 0,0 0,0 0,0-1,0 0,0 0,0 0,0 0,1 0,-1 0,1 0,-1 0,1 0,0 0,-1 0,1 0,0 0,0 0,0 0,0 0,0 1,0-1,0 0,0 1,1-1,-1 1,0 0,0-1,0 1,0 0,0 0,0 0,0 0,0 0,0 1,0-1,-1 0,1 0,0 0,-1 1,1-1,-1 0,1 1,0-1,0 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1187 525,'2'0,"-4"0,2-1,1 1,-1 0,0 0,0 0,0-1,0 1,0 0,0 0,0 0,0-1,0 1,0 0,-1 0,1 0,0-1,-1 1,1 0,-1 0,1 0,-1 0,0 0,1 0,-1 0,1 0,-1 0,1 0,0 0,-1 0,1 0,-1 0,1 0,0 1,0-1,-1 0,1 0,0 0,-1 0,1 0,0 1,0-1,-1 0,1 0,0 0,0 1,0-1,0 0,-1 0,1 0,0 0,0 0,0 0,0 0,0 0,0 0,0 1,-1-1,1 0,0 0,0 0,0 0,0 0,0 0,0 0,0 0,0 0,0 0,0 0,0 0,0 0,0 0,0 1,0-1,0 0,0 0,-1 0,1 0,0 0,0 0,0 0,0 0,0 0,0 0,0 1,0-1,0 0,0 0,0 0,0 0,0 0,0 0,0 0,0 0,0 1,0-1,0 0,0 0,1 0,-1 0,0 0,0 0,0 0,0 1,0-1,0 0,0 0,0 0,0 0,0 0,0 0,0 0,0 0,0 0,0 1,0-1,0 0,1 0,-1 0,0 0,0 0,0 0,0 0,0 0,1 0,-1 0,0 1,0-1,0 0,1 0,-1 0,0 0,0 0,0 0,1 0,-1 0,0 0,0 0,1 0,-1 0,0 0,0 0,1 0,-1-1,0 1,0 0,1 0,-1 0,0 0,1-1,-1 1,1 0,-1-1,0 1,1-1,-1 1,1-1,-1 0,1 1,-1-1,0 0,1 0,-1 0,0 1,1-1,-1 0,1 0,-1 0,0 0,1 0,-1 0,1 0,-1 0,1 0,-1 0,1 0,-1 0,1 0,-1 0,0 1,0-1,1 1,-1-1,0 0,1 1,-1 0,0-1,0 1,0 0,0-1,0 1,1 0,-1 0,0 0,0 0,0-1,0 1,0 0,0 0,0 0,0 0,0 0,0 0,0 0,0 0,0 0,0-1,0 1,0 0,0 0,0 0,0 0,0 0,0 0,0 1,0-1,0 0,0 1,0 0,0-1,-1 1,1-1,0 1,0 0,-1 0,1 0,0 0,-1 0,1-1,0 1,-1 0,1 0,0 0,-1 0,1 0,0 0,-1 0,1 0,0 0,-1 0,1 0,0-1,0 1,-1 0,1-1,0 1,0-1,0 1,-1 0,1-1,0 0,0 1,0-1,0 0,0 1,0-1,-1 0,1 0,0 1,0-1,0 0,0 0,0 1,0-1,0 0,0 0,0 0,0 0,0 0,0 1,0-1,0 0,0 0,0 0,0 0,0 0,0 1,0-1,0 0,0 0,0 0,1 0,-1 0,0 0,0 1,0-1,0 0,0 0,0 0,0 0,0 0,1 0,-1 0,0 0,0 0,1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1181 286,'2'0,"-4"0,2 0,-1 0,1 0,0 0,0 0,0 0,0 0,0 0,0 0,0 0,1 1,-1-1,0 0,1 0,-1 0,1 0,0 0,-1 0,1 0,0 0,-1 0,1 1,0-1,0 0,-1 0,1 0,-1 0,1 0,-1 0,1 0,-1 0,1 0,-1 0,0 0,1 0,-1 0,0 0,0 0,1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1198 521,'2'0,"-4"0,2 0,0 0,0 0,0 0,0 0,0 0,0 0,0 0,0 0,0 0,0 0,0 0,0 0,0 0,0-1,0 1,0 0,0 0,0 0,0 0,0 0,0 0,0 0,0 0,0 0,0 0,0 0,0 0,0 0,0 1,0-1,0 0,0 1,0-1,0 1,0-1,0 1,1-1,-1 1,-1 0,1 0,0 0,0-1,0 1,0-1,0 1,0 0,0-1,0 1,0 0,-1-1,1 1,0-1,0 1,0-1,0 0,0 1,0-1,0 0,0 0,0 0,0 0,0 1,0-1,0 0,0 0,0 0,0 0,0 0,0 0,0 0,0 0,0 0,0-1,0 1,0-1,1 1,-1-1,0 1,0-1,1 1,-1-1,1 0,-1 0,1 1,-1-1,1 0,-1 1,1-1,-1 1,1-1,0 0,-1 1,1 0,0-1,-1 1,1-1,-1 1,0 0,1 0,-1 0,0 0,0 0,1-1,-1 1,0 0,0 1,0-1,0 0,1 0,-1 0,0 0,1 0,0 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1223 533,'2'0,"-4"0,2 0,0 0,1-1,-1 1,0 0,0 0,0-1,-1 1,1 0,0-1,0 1,0 0,-1 0,1 0,0 0,-1-1,1 1,-1 0,1 0,-1 0,1 0,-1 0,0 0,1 0,0 0,-1 1,1-1,-1 0,1 1,-1-1,1 0,-1 1,1-1,-1 1,1-1,0 1,0-1,-1 0,1 1,0-1,0 0,0 1,0-1,0 0,0 1,0-1,-1 0,1 0,1 1,-1-1,0 0,0 0,0 0,0 1,0-1,0 0,0 0,0 0,0 0,1 0,-1 0,0 0,0 0,1 0,-1 0,0 0,1-1,0 1,-1 0,1-1,-1 1,1-1,0 1,-1-1,1 1,0-1,-1 0,1 0,0 0,-1 0,1-1,0 1,-1 0,1 0,-1-1,1 1,0 0,-1-1,1 1,-1 0,0 0,1-1,-1 1,1 0,-1 0,1 0,-1 1,0-1,1 0,-1 1,0 0,0-1,0 1,0 0,0-1,1 1,-1 0,0 0,0 0,0-1,0 1,0 0,0 0,0 0,0 0,0 0,0 0,0 0,0 0,0 0,0 1,-1-1,1 1,0 0,-1 1,0-1,1 0,-1 1,1-1,-1 1,0-1,1 1,-1-1,0 1,1-1,-1 1,1-1,-1 0,1 0,-1 0,1 0,-1 0,1 0,0 0,0-1,-1 1,1-1,0 1,0-1,0 0,0 0,0 1,0-1,0 0,0 0,0 0,0 0,0 0,0 0,0 1,0-1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1230 534,'2'0,"-4"0,2 0,0 0,0 0,0 0,0-1,0 1,0 0,0 0,0 0,0 0,0 0,0 0,0 0,0 0,0 0,0 0,0 0,0 0,0 0,0 0,0 0,0 0,0-1,0 1,0 0,0 0,0 0,0 0,0 0,1 0,-1 0,0 0,0 0,0 0,0 0,0 0,0 0,-1 0,1 1,0-1,0 1,0-1,-1 1,1-1,0 1,0-1,-1 1,1-1,0 1,0-1,-1 1,1 0,0-1,0 1,0-1,0 1,0-1,-1 0,1 1,0-1,0 0,0 1,0-1,0 0,0 0,0 1,1-1,-1 0,0 0,0 1,0-1,0 0,1 0,-1 0,0 0,1 1,-1-1,0-1,1 1,0 0,-1 0,1 0,0-1,0 1,0-1,0 1,0-1,0 0,0 0,0 1,-1-1,1 0,0 0,0 0,-1-1,1 1,-1 0,1 0,-1 0,0 0,0-1,0 1,0 0,0 0,0 0,0 0,0 0,0 0,-1 1,1-1,0 0,0 1,-1 0,1-1,0 1,-1 0,1 0,0 0,-1 0,1 0,0 0,-1 0,0 0,1 0,-1 0,1 1,-1-1,1 1,-1-1,1 1,-1-1,1 1,0 0,-1 0,1-1,0 1,0 0,0 0,0-1,0 1,0-1,0 1,0-1,0 1,1-1,-1 0,0 1,1-1,0 0,-1 1,1-1,0 0,-1 1,1-1,0 0,0 0,0 0,-1 0,1 1,-1-1,1 0,-1 0,0 0,1 0,0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1270 540,'2'0,"-4"0,2 0,0 0,-1 0,1 0,0 0,0 0,0 0,0 0,0 0,0 0,0 0,0 0,0 0,0 0,0 0,0 0,0 0,0 0,0 0,0 0,0 0,0 0,0 0,0 0,0 0,0 0,0 0,0 0,0 0,0 0,0 0,0-1,0 1,0 0,0 0,0-1,0 1,0 0,0 0,-1 0,1-1,0 1,0 0,0 0,0 0,0 0,-1 0,1 0,0-1,0 1,0 0,-1 0,1 0,0 0,-1 0,1 0,0 0,-1 0,1 0,0 0,-1 1,1-1,-1 0,1 0,-1 0,1 1,-1-1,1 0,-1 0,1 1,0-1,0 0,-1 0,1 1,0-1,0 0,0 0,-1 1,1-1,0 0,0 0,0 1,0-1,-1 0,1 0,0 1,0-1,0 0,0 0,0 1,0-1,0 0,0 0,0 1,0-1,1 0,-1 0,0 0,0 0,0 0,0 1,0-1,0 0,0 0,0 0,0 0,0 0,0 1,1-1,-1 0,0 0,0 0,0 0,0 0,0 0,1 0,-1 0,0 0,0 0,1 0,-1 0,1 0,-1 0,1 0,-1 0,1 0,-1-1,0 1,1 0,-1 0,1 0,0-1,-1 1,1 0,-1-1,1 1,-1-1,1 1,-1-1,1 1,-1-1,0 1,1-1,-1 1,1-1,-1 0,0 1,1-1,-1 0,0 0,1 0,-1 0,1 0,-1 1,0-1,1 0,-1 0,0 0,1 0,-1 0,0 1,0-1,1 1,-1-1,0 0,0 1,0 0,1-1,-1 1,0-1,0 1,0 0,0 0,0-1,0 1,0 0,0 0,0 0,1 0,-1-1,0 1,0 0,0 0,0 0,0 0,0 0,0 0,0 0,0 0,0 0,0 0,0 0,0 0,0 0,0 0,0 0,0 0,0 1,-1 0,1 0,0 0,-1 1,1-1,0 0,-1 0,1 1,-1-1,1 0,-1 1,1-1,-1 1,1-1,-1 0,1 0,-1 0,1 1,0-1,-1 0,1-1,0 1,0 0,-1-1,1 1,0-1,0 1,0-1,0 0,0 0,0 1,0-1,0 0,0 0,0 0,0 0,0 0,1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1284 528,'2'0,"-4"0,2 0,0 0,0 0,0 0,0 0,0 0,0-1,0 1,0 0,0 0,0 0,0 0,0 0,0 0,0 0,0 0,0 0,0 0,1 1,-1-1,1 0,-1 0,0 1,1-1,-1 0,1 1,-1-1,0 0,0 1,1-1,-1 0,0 0,0 1,0-1,0 1,0-1,0 1,0-1,0 1,0-1,-1 1,1 0,0-1,-1 1,1 0,-1 0,0-1,1 1,-1 0,1 0,-1-1,1 1,-1-1,1 1,0-1,-1 1,1-1,0 0,0 1,-1-1,1 0,0 1,0-1,0 0,0 0,0 1,0-1,0 0,0 0,0 1,1-1,-1 0,0 0,0 1,0-1,1 0,-1 0,0 0,0 1,1-1,-1 0,1 0,-1 0,0 0,1 0,-1 0,0 0,1 0,-1 0,0 0,1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1288 541,'2'0,"-4"0,2 0,0 0,0 0,0 0,0 0,0 0,0 0,0 0,0 0,0 0,0 0,0 0,0 0,0 0,0 0,0 0,0 0,0 0,0 0,0 0,0 0,0 0,0 0,0 0,0 0,-1 0,1 0,-1-1,0 1,1 0,-1 0,1 0,-1 0,1 0,-1 0,1 0,-1 0,1 0,0-1,-1 1,1 0,0 0,-1 0,1 0,0 0,0 0,0 0,0 0,-1 0,1 0,0 0,0 0,0 0,0 0,0 0,0 0,0 0,0 0,0 0,0 0,0 0,0 0,0 0,0 0,-1 0,1 0,0 0,0 0,0 0,0 0,0 0,0 0,0 0,0 0,0 0,0 0,0 0,0 0,0 0,0 0,0 0,0 0,0 0,0 0,0 0,0 0,0 0,0 0,0 0,0 0,0 0,0 0,0 0,0 0,0 0,0 0,0 0,0 0,0 0,0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515 318,'2'0,"-4"0,2 0,0 0,0 0,0 0,0 0,0 0,0 0,0 0,0 0,0 0,0 0,0 0,0 0,0 0,0 0,0 0,0-1,0 1,0 0,0 0,0 0,0 0,0 0,0 0,0 0,0 0,0 0,0 0,-1 0,1 0,0 0,0 0,0 0,0 0,0 0,0 0,0 0,0 0,0 0,0 0,0-1,0 1,0 0,0 0,0 0,0 0,0 0,0 0,0-1,0 1,1 0,-1 0,0-1,0 1,0 0,0 0,1-1,-1 1,0 0,1-1,-1 1,1 0,-1 0,0-1,1 1,-1 0,1 0,-1 0,1 0,-1 0,0 0,1 0,0 0,-1 0,1 0,0 0,-1 0,1 1,-1-1,1 0,0 1,-1-1,1 0,0 1,-1-1,1 0,0 1,-1-1,1 0,0 1,-1-1,1 0,0 0,-1 0,1 0,0 1,-1-1,1 0,-1 0,1 0,-1 0,1 0,-1 0,0 0,1-1,-1 1,1 0,-1 0,0 0,0 0,1 0,-1 0,0 0,0 0,0 0,1 0,-1 0,0 0,0 0,0 0,0 0,0 0,0 0,0 0,0 0,0 0,0 0,0 0,0 0,0 1,-1-1,1 0,-1 1,1-1,-1 1,0 0,0 0,0 0,0 0,0-1,0 1,0 0,0 0,0 0,0 0,0 0,0-1,0 1,0 0,0-1,0 1,1-1,-1 0,1 1,-1-1,1 0,-1 1,1-1,-1 0,1 0,0 0,0 0,0 0,-1 1,1-1,0 0,0 0,0 0,0 0,0 0,0 0,0 0,0 0,0 0,0 0,0 0,0 0,0 0,0 0,0 0,0 0,1-1,-1 1,0 0,1 0,-1 0,0 1,1-1,-1 0,1 0,-1 0,1 1,-1-1,1 0,0 1,-1-1,1 0,-1 1,1-1,0 1,-1-1,1 0,0 1,-1-1,1 1,-1-1,1 0,0 0,-1 1,1-1,-1 0,0 0,1 0,0 1,-1-1,0 0,1 0,-1 0,1 0,-1 0,1 0,-1 0,1 0,-1-1,0 1,1 0,-1 0,1 0,-1 0,1-1,-1 1,1 0,1-2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542 328,'2'0,"-4"0,2 0,0 0,0 0,0 0,0 0,0 0,0 0,0 0,0 0,0 0,0 0,0 0,0 0,0 0,0 0,0 0,0 0,-1-1,0 1,0 0,0 0,-1 0,1 0,0 0,-1 0,1 0,-1-1,1 1,0 0,0 0,0 0,0 0,0 0,0 0,0 0,0 0,1 0,-1 0,1 0,0-1,0 1,0 0,-1 0,1 0,0 0,0 0,0 0,0 0,0 0,1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560 334,'2'0,"-4"0,2 0,0 0,0 0,0 0,0 0,0 0,0 0,0 0,1 0,-1 0,1 0,0 0,-1 1,1-1,0 0,0 0,0 0,0 0,0-1,0 1,-1 0,1 0,0 0,-1 0,1 0,-1 0,1 0,-1 0,1 0,-1 0,0 0,0 0,0 0,1 0,-1 0,0 0,0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561 328,'2'0,"-4"0,2 0,0 0,0 0,0 0,1 0,-1 0,1 0,0 0,-1 0,1 0,0 0,0 0,0 0,1 0,-1 0,0 0,0 0,-1 0,1 0,0 0,-1 0,1 0,-1 0,1 0,-1 0,0 0,1-1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1181 281,'2'0,"-4"0,2 0,0 0,1 0,0 0,0 0,0 0,0 1,-1-1,2 0,-1 0,0 0,0 0,-1 0,1 0,0 0,0 0,-1 0,1 0,0 0,-1 0,0 0,1 0,-1 0,0 0,1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607 313,'2'0,"-4"0,2 0,0 0,0 0,0 0,0 0,0 0,0 0,0 0,0 0,0 0,1 0,-1 0,0 0,1 0,-1-1,1 1,-1 0,1 0,-1 0,1 0,0 0,0 0,0-1,0 1,0 0,0-1,-1 1,1 0,0-1,0 1,0-1,-1 1,1-1,0 0,-1 0,1 1,-1-1,1 0,-1 0,1 0,-1 1,0-1,0 0,0 0,0 1,0-1,0 0,-1 1,1-1,0 0,-1 1,1-1,0 1,-1 0,1-1,-1 1,0 0,1 0,-1-1,0 1,1 0,-1 1,0-1,0 0,0 0,0 1,0-1,0 1,0-1,0 1,1 0,-1-1,0 1,0 0,1 0,-1 0,1 0,0 0,-1 0,1 0,0 0,-1 1,1-1,0 0,0 1,0 0,0 0,0 0,1 0,-1 0,0 0,0 0,1 1,-1-1,0 0,1 0,-1 0,0-1,0 1,1-1,-1 1,0-1,0 1,0-1,0 0,0 0,0 1,0-1,0 0,0-1,-1 1,1 0,0-1,0 1,-1-1,1 1,-1-1,1 1,0-1,-1 0,1 1,-1-1,1 0,-1 0,1 0,-1 0,0 0,1 0,-1 0,0 0,1 0,-1-1,1 1,-1 0,1-1,-1-1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627 327,'2'0,"-4"0,2 0,0 0,0 0,0 0,0 0,0 0,-1 0,1 0,-1 0,-1 1,1-1,-1 0,1 0,-1 0,1 0,-1 1,1-1,-1 0,1 0,-1 0,1 0,0 0,0 0,0 0,0 0,0 0,1 0,0 0,-1 0,1 0,-1 0,1 0,0 0,0 0,-1 0,1 0,0 0,0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651 324,'2'0,"-4"0,2 0,0 0,0 0,0 0,0 0,0 0,-1 0,1 0,-1 1,0-1,1 1,-1 0,0 0,0 0,0 0,1 0,-1 0,1 0,-1 1,1-1,-1 0,1 1,0-1,0 0,0 0,0 1,0-1,1 0,-1 0,1 0,-1 0,1-1,0 1,-1-1,1 1,0-1,2 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661 339,'2'0,"-4"0,2 0,0-1,-1 1,1 0,0 0,0 0,0-1,0 1,0 0,0 0,0 0,0-1,0 1,1 0,-1 0,0 0,0 0,1-1,-1 1,0 0,1 0,-1 0,1 1,0-1,-1 0,1 0,-1 0,1 1,-1-1,1 1,-1-1,1 1,-1-1,0 1,0-1,0 1,1-1,-1 1,0 0,0-1,-1 1,1 0,0 0,0-1,-1 1,1 0,0-1,0 0,0 1,-1-1,1 0,0 0,0 0,0 0,0 1,0-1,0 0,0 0,0 0,0 0,0 0,0 0,0-1,0 1,1-1,-1 1,1-1,0 0,0 0,-1 1,1-1,0 0,0 0,-1 1,1-1,-1 0,1 1,-1-1,0 1,1-1,-1 1,0-1,0 1,0 0,1 0,-1 0,0-1,0 1,0 0,0 0,0 0,0 0,0 0,0 0,0 0,0 0,0 0,0 0,-1 1,1-1,0 1,-1 0,1-1,0 1,-1 0,1 0,0 0,0-1,0 1,0 0,0-1,0 1,0-1,0 1,0-1,1 1,-1-1,1 1,0-1,-1 0,1 0,0 1,0-1,-1 0,1 0,0 0,0 0,-1-1,2 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691 344,'2'0,"-4"0,2 0,0 0,0 0,0 0,0 0,0 0,0 0,0 0,0 0,0 0,0 0,0 0,0 0,0 0,0 1,1-1,-1 0,0 1,0-1,0 1,0 0,0 0,0 0,-1 0,1 0,-1 0,1 0,-1 1,1-1,-1 0,0 0,1 0,-1-1,1 1,0-1,-1 1,1-1,0 0,0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703 337,'2'0,"-3"0,1-1,0 1,0 0,0 0,0 0,0 0,0 0,0 0,0 0,0 0,0 0,0 1,0-1,1 1,-1-1,1 1,-1 0,0-1,1 1,-1-1,1 1,-1 0,1-1,-1 0,0 1,1-1,-1 0,0 1,1-1,-1 0,0 0,1 0,-1 0,0 0,1 0,-1-1,0 1,1 0,-1 0,0-1,0 1,1-1,-1 1,0-1,0 1,0 0,0-1,0 1,0 0,0-1,1 1,-1 0,0 0,0-1,0 1,0 0,0 0,0 0,0 0,0 0,0 0,0 0,0 0,0 1,0 0,0 0,0-1,0 2,0-1,0 0,1 1,-1 0,1 0,-1 0,1 0,-1 1,1-1,-1 0,0 0,0 0,1 0,-1-1,-1 1,1-1,0 0,-1 0,1 0,-1 0,1 0,-1-1,0 1,0-1,0 0,0 0,0 0,0 0,-1-1,1 1,0-1,0 1,-1-2,2 1,-1 0,1 1,0-1,-1 0,2 0,-1 0,0 0,1 0,0 0,1-1,-1 1,0 0,1 0,0 0,-1 0,1 0,-1 0,0 1,1-1,-1 1,0-1,0 0,1 1,-1-1,2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738 323,'2'0,"-4"0,2 0,0 0,0 0,1 0,-1 1,0-1,0 1,1 0,0 0,-1 0,1 0,-1 0,1 1,0-1,0 1,-1-1,1 0,-1 1,1-1,-1 1,0-1,0 1,0 0,0 0,0-1,0 1,-1-1,1 1,-1-1,1 0,-1 0,0 0,0 1,0-2,0 1,1 0,-1-1,0 1,1-1,-1 0,1 1,-1-1,1 0,0 0,0 0,0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792 362,'2'0,"-4"0,2 0,0 0,0 0,0 0,-1 1,1-1,0 1,0-1,-1 1,1-1,-1 1,1 0,-1-1,1 1,-1 0,0-1,1 0,-1 1,1-1,0 0,-2-1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791 348,'2'0,"-4"0,2 0,0 0,0 0,0 0,0 0,0 0,0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861 344,'2'0,"-4"0,2 0,0 0,0 0,0 0,0 0,0 0,0 0,0 0,0 0,0 0,0 0,0 0,0 0,1 0,-1-1,1 1,-1 0,1-1,-1 0,1 1,0-1,0 1,0-1,0 0,0 0,0 1,-1-1,1 1,0-1,-1 1,1 0,0-1,-1 1,1 0,-1 0,1 0,-1 0,1 0,0 0,-1 0,1 0,0 0,0 1,0-1,0 1,0-1,1 1,-1 0,0-1,0 1,0-1,0 1,0-1,0 0,-1 0,1 0,0 1,-1-1,1 0,0 0,-1 0,1 0,0 0,-1-1,1 1,-1 0,0 0,1 0,-1 0,0 0,1 0,-1 0,0-1,0 1,0 0,0 0,0 0,0 0,0 0,0 0,0 0,0 0,0 0,0 0,0 0,0 1,-1-1,0 1,0-1,0 1,1 0,-1 0,0 0,-1 0,1 0,0 1,0-1,0 0,0 1,0-1,0 1,-1-1,1 0,0 0,0 0,0 0,0 0,0 0,-1 0,1 0,0-1,0 1,1-1,-1 1,0-1,1 0,-1 0,1 0,0 0,-1 0,1 0,0 0,0 0,0 0,0 0,0 0,0 0,0 0,0-1,1 1,-1 0,0 0,1 0,-1 0,0 0,1 0,0 0,-1 0,1 0,0 0,-1 0,1 0,0 1,-1-1,1 0,0 1,-1-1,1 0,0 1,0-1,0 0,0 1,-1-1,1 0,0 0,0 0,0 1,0-1,0 0,0 0,0 0,0 0,-1 0,1 0,0 0,0-1,0 1,0 0,-1 0,1 0,0-1,-1 1,1 0,-1-1,1 1,-1 0,0-2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1233 271,'2'0,"-4"0,2 0,0 0,0 0,-1-1,1 1,0 0,0 0,0 0,0 0,0 0,-1 0,0 0,0 0,0 0,0 0,1 0,-1 0,0 0,0 1,0-1,0 0,0 1,0-1,1 0,-1 1,0-1,0 1,1-1,-1 1,0 0,1-1,-1 1,1-1,-1 1,1-1,0 1,-1-1,1 1,0-1,-1 1,1-1,0 1,0-1,0 1,0-1,0 0,0 1,0-1,0 0,0 1,0-1,0 0,1 1,-1-1,0 0,0 0,1 1,-1-1,1 0,-1 0,0 1,1-1,-1 0,0 0,1 0,-1 0,0 0,1 0,-1 0,1 0,-1 0,1 0,-1 0,1 0,0-1,-1 1,1-1,-1 1,1 0,-1-1,1 1,-1-1,0 1,1-1,-1 1,1-1,-1 1,0-1,0 1,1 0,-1-1,0 1,0 0,0 0,0 0,0 0,0-1,0 1,0 0,1 0,-1 0,0 0,0 0,0 0,0 0,0 0,0 0,0 0,0 0,0 1,0-1,0 1,0-1,0 1,0 0,0-1,0 1,0 0,1 0,-1 0,0-1,0 1,0 0,0-1,1 1,-1-1,0 0,0 1,0-1,1 0,-1 0,0 1,0-1,1 0,-1 0,1 1,-1-1,0 0,1 0,-1 0,0 0,1 0,-1 0,0 0,1 0,-1 0,0 0,2-1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906 353,'2'0,"-4"0,2 0,-1 0,1 0,0 0,-1 1,0-1,-1 0,1 0,-1 0,1 1,-1-1,0 0,0 0,0 1,1-1,-1 0,1 0,-1 0,1 0,0 0,0 0,0 0,1 0,-1 0,1 0,0 0,-1 0,1 0,0 0,0 0,0 0,-1 0,1 0,0 0,0 0,0 0,0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923 361,'2'0,"-4"0,2 0,0 0,0 0,0 0,0 0,0 0,0 0,0 0,0 0,0 0,0 0,0 0,0 0,0 0,0 0,0 0,0 0,1 0,0 0,0 0,-1 0,1 0,0 0,0 0,0 0,0 0,0 0,-1 0,1-1,0 1,-1 0,1 0,-1 0,0 0,1 0,-1 0,0 0,0 0,1 0,-1 0,0 0,0 0,0 0,0 0,0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925 352,'2'0,"-4"0,2 0,0 0,0 0,0 0,0 0,0 0,0 0,0 0,0 0,0 0,1 0,0 0,0 0,-1 0,1 0,0 0,0 0,0 0,0 0,0 0,0 0,-1 0,1 0,0 0,-1 0,1 0,0 0,-1 0,0 0,1 0,-1 0,0 0,1 0,-1 0,0 0,0 0,1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963 344,'2'0,"-4"0,2 0,0 0,0 0,0 0,0 0,0 0,0 0,0 0,0 0,0 0,0 0,0-1,0 1,0 0,0 0,0 0,0 0,0 0,0 0,0 0,0 0,0 0,0 0,0 0,0 0,0 0,0 0,0 0,0 0,0 0,0 0,0 0,0 0,0 0,0 0,0 1,0-1,0 1,0 0,0-1,0 1,1 1,-1-1,0 0,0 0,0 0,0 0,0 0,0 1,0-1,0 0,0 0,0 0,0 0,0 0,0 0,1-1,-1 1,0 0,0-1,0 1,0-1,0 1,0-1,0 0,0 1,0-1,0 0,0 0,0 1,0-1,0 0,0 0,0 0,0 0,0 1,0-1,0 0,0 0,0 0,0 0,0 0,2-1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988 362,'2'0,"-5"0,3 0,0 0,0 0,0 0,-1 0,1 0,0 0,0 0,-1 0,1 0,0 0,0 0,-1 0,1 0,0 0,0 0,0 0,0 0,0 0,0 0,0 0,0 0,0 0,0 0,0 0,0 0,0 0,0 0,0 0,0 0,0 0,0 0,1 0,0 0,0 0,-1 0,1 0,0 0,0-1,0 1,0 0,0 0,0 0,-1 0,1 0,-1 0,1 0,-1 0,0 0,1 0,-1 0,0 0,0-1,1 1,-1 0,1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1017 344,'2'0,"-4"0,2 0,0 0,0-1,0 1,0 0,0 0,0-1,0 1,0 0,0-1,1 1,-1 0,0 0,1 0,-1-1,0 1,1 0,-1 0,1 0,-1 0,1 0,0 0,-1 0,1 0,-1 0,1 1,-1-1,1 0,-1 1,1-1,-1 1,0-1,1 1,-1 0,0 0,0 0,0 0,0 0,0 0,-1 0,1 0,-1 0,1 0,-1 0,1 0,-1 0,0 0,1 0,-1 0,0-1,1 1,0-1,-1 1,1-1,0 0,0 0,-1 0,1 1,0-1,0 0,0 0,0 0,0 0,1 0,-1 0,1 1,-1-1,1 0,-1 0,1 0,0 0,0 0,-1 0,1 0,0 0,0 0,-1 0,1 0,0 0,-1 0,1 0,0 0,-1 0,1 0,-1 0,1 0,-1 0,0 0,1 0,-1 0,0 0,1 0,-1 0,1-1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1053 357,'2'0,"-4"0,2 0,0 0,0 0,0 0,0 0,-1 0,1 0,-1 0,1 0,0 0,-1 0,1 0,0-1,-1 1,1 0,0 0,0 0,-1-1,1 1,0 0,0 0,0-1,-1 1,1 0,0-1,0 1,1 0,-1 0,0-1,0 1,1-1,-1 1,0 0,1-1,-1 1,1 0,-1 0,1 0,-1 0,0 0,0 0,1 0,-1 0,0 0,1 0,-1 0,0 1,1-1,-1 1,0-1,0 1,1 0,-1 0,0 0,0 0,-1 0,1 0,0 0,0 0,0 0,-1 0,1 0,0 0,-1-1,1 1,0-1,0 0,0 1,-1-1,1 0,0 0,0 1,0-1,0 0,0 0,0-1,1 1,-1-1,1 0,0 0,0 0,0 0,-1 0,1 0,0 0,0 0,0-1,0 1,-1 0,1 0,-1 0,1 1,-1-1,0 0,1 1,-1-1,0 1,0 0,0 0,0-1,1 1,-1 0,0 0,0 0,0 0,0 0,0 0,0 0,0 0,0 0,-1 0,1 0,0 1,-1-1,1 1,0 0,-1-1,1 1,-1 0,1 0,0 0,-1 0,1 0,0 0,0 0,0 0,0-1,0 1,0 0,0 0,0-1,0 1,0-1,1 1,-1-1,0 1,1-1,-1 1,1-1,-1 0,1 0,0 1,-1-1,1 0,0 0,-1 0,1 0,-1 0,2-1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1086 363,'2'0,"-4"0,3 0,-1 0,1 0,-1 0,1 0,0 0,0 0,0 0,-1 0,1 0,0 0,0 0,0 0,0 0,0 1,0-1,0 0,0 0,-1 0,1 0,-1 0,1 0,-1 0,1 0,-1 0,0 0,1 0,-1 0,0 0,2-1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1119 350,'2'0,"-4"0,2 0,-1 0,1 0,0 0,0-1,0 1,0 0,0 0,0 0,1 0,-1 0,0-1,0 1,1 0,-1 0,1 0,0 0,0-1,-1 1,1 0,0 0,0 0,0 0,0 0,0 1,-1-1,1 0,-1 0,1 0,0 1,-1-1,0 0,1 1,-1-1,0 1,0 0,0 0,0-1,-1 1,1 1,0-1,-1 0,0 0,1 0,-1 0,0 0,0 0,0 0,1 0,-1-1,1 1,-1-1,1 1,0-1,-1 0,1 1,0-1,0 0,0 0,-1 0,1 0,0 1,0-1,0 0,0 0,0 0,1 0,-1 0,0 1,1-1,-1 0,1 0,-1 0,1 0,0 0,0 0,-1 0,1 0,0 0,0 0,0 0,0 0,0 0,-1 0,1 0,0 0,-1 0,1 0,-1 0,0 0,1 0,-1 0,0 0,1 0,-1 0,0-1,2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1150 358,'2'0,"-4"-1,2 1,0 0,0 0,0 0,0 0,0 0,0 0,0 0,0 0,0 0,0 1,1-1,-1 1,0-1,0 1,0-1,0 1,0 0,1-1,-1 1,0-1,0 1,1 0,-1-1,0 1,1-1,-1 0,1 1,-1-1,1 0,-1 1,1-1,-1 0,1 0,-1 0,1 0,0 0,-1-1,1 1,0 0,-1-1,1 0,0 1,0-1,0 0,-1 0,1 1,-1-1,1 0,-1 1,0-1,1 1,-1 0,0-1,0 1,1 0,-1 0,0 0,0-1,0 1,0 0,0 0,0 0,0 0,0 0,0 0,0 1,0-1,0 1,0 0,-1-1,1 1,0 1,0-1,0 0,0 1,0-1,0 1,1 0,-1 0,0 1,0-1,1 1,-1 0,1-1,-1 1,1-1,-1 1,0-1,0 1,1-1,-1 0,-1 0,1-1,0 0,0 0,-1 0,1 0,-1 0,0-1,0 1,0-1,0 0,-1 0,1 0,0 0,0-1,-1 1,1-1,0 1,0-1,0 0,0 0,0 0,0-1,1 1,-1 1,1-1,0 0,0 0,0 0,1 1,-1-1,1 0,0 0,0 0,1 0,0 0,0 0,0 0,1 0,-1 1,1-1,-1 0,0 1,1-1,-2 1,1 0,0 0,-1-1,1 1,-1 0,0 0,0 0,0 0,0 1,2-1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1248 253,'2'0,"-4"0,2 0,0 0,0 0,0 0,0 0,0 0,0 0,0 0,0 0,0 0,0-1,0 1,0 0,0 0,0 0,0 0,1 0,-1 0,0-1,1 1,-1 0,0 0,0 0,0 0,1 0,-1 0,0 0,0 0,1 0,-1 0,0 1,0-1,1 0,-1 0,0 1,0-1,0 0,0 1,0 0,1-1,-1 1,0-1,-1 1,1 0,0-1,0 1,0 0,0-1,-1 1,1-1,0 1,-1 0,1-1,0 1,-1-1,1 1,0-1,0 0,0 1,-1-1,1 0,0 0,0 1,0-1,0 0,0 0,0 0,0 0,0 0,0 0,0 0,0 1,0-1,0 0,0 0,0 0,0 0,1 0,-1 1,0-1,0 0,1 0,-1 0,0 0,1 0,-1 0,1 0,-1 0,0 0,1 0,-1 1,0-1,1 0,-1 0,0 0,0 0,1-1,-1 1,2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1073 326,'2'0,"-4"0,2 0,0 0,0 0,0-1,0 1,0 0,0 0,1 0,-1 0,0 0,0 0,0 0,1 0,-1 0,0 0,0 0,1 0,-1 0,0 0,0 0,1 0,-1 0,0 0,0 1,0-1,0 0,1 0,-1 0,0 0,0 0,0 1,0-1,0 0,0 1,0-1,0 1,0 0,0 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575 477,'2'0,"-4"0,2 0,0-1,0 1,0 0,0 0,0 0,-1 0,1 0,0 0,0 0,0 0,0 0,0 0,0-1,0 1,0 0,0 0,0 0,0 0,0 0,0 0,0 0,0-1,0 1,-1 0,1 0,0 0,0 0,0 0,0 0,0 0,0 0,0 0,0-1,0 1,0 0,0 0,0 0,0 0,0 0,0 0,0 0,0 0,0 0,0 0,0 0,0 0,0-1,0 1,0 0,0 0,0 0,0 0,0 0,0 0,0 0,0 0,0 0,0 0,0 0,0 0,0 0,0 0,0 0,0 1,0-1,0 1,0-1,0 1,0 0,0-1,0 1,0 0,0 0,-1 0,1 0,0-1,0 1,0 0,0-1,0 1,0 0,0-1,0 1,0-1,0 1,0-1,0 0,0 1,0-1,-1 0,1 1,0-1,0 0,0 0,0 1,0-1,0 0,0 0,0 0,0 1,0-1,0 0,0 0,0 0,0 0,0 0,0 0,0 0,0 1,0-1,0 0,0 0,0 0,0 0,0 0,0 0,0 0,0 0,0-1,0 1,0 0,0-1,0 0,1 1,-1-1,0 0,0 0,0 0,0 0,1 0,-1 0,1 0,-1 0,1 0,-1-1,1 1,-1 0,1 0,-1 0,1 0,0 0,-1 0,1 1,-1-1,0 1,1-1,-1 1,1-1,-1 1,1 0,0 0,-1-1,1 1,-1 0,1 0,-1 0,1 0,-1 0,1 0,-1 0,1 0,-1 0,1 0,-1 0,1 1,-1-1,0 0,1 0,-1 0,0 0,1 0,-1 1,0-1,2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602 454,'2'0,"-4"0,3 0,-1 0,0 0,0 0,0 0,0 0,0 0,0-1,0 1,0 0,1 0,-1 0,0 0,0 0,0 0,0 0,0 0,0 0,0 0,0 0,0 0,0 0,0 0,0 0,0 0,-1 0,0 0,0 0,-1 0,1 0,-1 0,0 0,0-1,-1 1,1 0,1 0,-1 0,0 0,0 0,-1-1,1 1,0 0,1 0,-1-1,1 1,0 0,0 0,1 0,-1 0,1 0,-1 0,1 0,0 0,0 0,-1 0,1 0,0 0,0 0,0 0,0 0,0 0,0 0,0 0,0 0,1-1,0 1,2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599 449,'2'0,"-4"0,2 0,0-1,0 1,0 0,0 0,1 0,-1 0,0 0,0 0,0 0,0 0,0 0,0 0,0 0,0 0,0 0,0 0,0 0,0 0,0 0,0 0,0 0,0 0,0 0,0 0,1 0,-1 0,0 0,0 0,0 0,0 0,0 0,0 0,1 0,-1 0,1 0,-1 1,1-1,0 0,-1 1,1-1,0 0,-1 1,1-1,-1 0,1 1,-1-1,1 0,-1 0,0 1,0-1,1 0,-1 0,0 0,0 1,0-1,0 0,0 1,-1-1,1 1,-1-1,0 1,0 0,0-1,0 1,0-1,1 1,-1-1,1 0,-1 1,0-1,1 0,0 0,-1 0,1 1,0-1,0 0,0 0,-1 0,1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607 471,'2'0,"-4"0,2 0,1-1,-1 1,0 0,0 0,0-1,0 1,0 0,0 0,0 0,0 0,0 0,0 0,1-1,-1 1,0 0,0 0,0 0,0 0,-1 1,1-1,0 0,-1 1,1 0,0 0,-1 0,1 0,-1 0,1 0,-1 0,1 2,0-2,0 1,0-1,0 1,0-1,0 0,0 1,0-1,1 1,-1-1,1 1,0-1,-1 0,1 0,0 1,0-1,1 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621 485,'2'0,"-4"0,2 0,-1 0,1 0,0 0,0 0,0 0,-1-1,1 1,0 0,0 0,-1 0,1 0,0 0,0-1,0 1,0 0,-1-1,1 1,0 0,0 0,0-1,0 1,0 0,0-1,0 1,1 0,-1-1,0 1,0 0,0 0,1-1,-1 1,0 0,0 0,1 0,-1 0,0 0,1 0,-1 0,1 0,0 1,-1-1,1 0,-1 1,1-1,-1 1,1-1,-1 1,0 0,1-1,-1 1,0 0,0-1,1 1,-1 0,0-1,-1 1,1 0,0-1,0 1,0-1,0 1,0-1,0 1,-1-1,1 0,0 0,0 1,0-1,0 0,0 0,0 0,0 0,0 0,0 0,0 0,0 0,0 0,0 0,0 0,0 0,0 0,0-1,1 0,-1 1,0-1,1 0,-1 0,1 0,0 0,-1 0,1 0,-1 0,1 0,-1 0,1 1,-1-1,1 1,-1-1,0 1,0-1,0 1,1 0,-1 0,0-1,0 1,0 0,0 0,0 0,0 0,0 0,0 0,0 0,0 0,0 0,0 1,-1-1,1 1,-1 0,1 0,0-1,-1 2,1-1,0 0,-1-1,1 1,0 0,0 0,0 0,0 0,1-1,-1 1,0-1,0 1,1 0,-1-1,1 0,-1 1,1-1,-1 0,1 1,0-1,-1 0,1 0,1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646 490,'2'0,"-3"0,1 0,0 0,0 0,0 0,0 0,0 0,0 0,0 0,0 0,0 0,0 0,0 0,0 0,0 0,0 0,1 0,-1 1,0-1,0 0,0 1,0-1,0 1,0 0,0-1,0 1,0 0,0-1,0 1,-1 0,1-1,0 1,-1 0,1-1,-1 1,1-1,0 0,0 1,-1-1,1 0,0 0,0 0,0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657 477,'2'0,"-4"0,2 0,0 0,0 0,1-1,-1 1,0 0,0 0,0 0,0 0,0 0,0 0,0 1,0-1,0 0,0 1,1-1,-1 1,0 0,1-1,-1 1,0-1,1 1,-1 0,0-1,1 1,-1-1,1 1,-1-1,1 1,-1-1,1 1,-1-1,0 0,1 0,-1 0,0 0,0 0,1 0,-1 0,0 0,1 0,-1 0,0 0,0-1,1 1,-1-1,0 1,0-1,0 1,0-1,0 0,0 1,0-1,0 0,0 1,0-1,0 1,0-1,0 1,0 0,0 0,0 0,0-1,0 1,0 0,0 0,0 0,0 0,0 0,0 0,0 0,0 0,0 1,0 0,0-1,0 1,0 1,0-1,0 0,0 1,1 0,-1 0,0 0,1 0,-1 0,0 0,1 0,-1 0,0 0,0 0,0-1,0 1,0-1,0 1,0-1,-1 0,1 0,0 0,0-1,0 1,-1 0,1-1,0 0,-1 1,1-1,-1 0,0 0,0 1,0-1,0 0,1-1,-1 1,0 0,0 0,1-1,-1 1,0-1,1 0,-1 1,1-1,0 0,0 0,1 0,-1 0,1 0,0 0,0 0,0 0,0 0,1 0,-1 1,1-1,-1 0,0 1,1-1,-1 1,0-1,1 1,1-2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690 471,'2'0,"-4"0,1 0,1 0,0 0,0 1,0-1,0 0,1 1,-1 0,0 0,1 0,-1 0,1 0,-1 0,1 0,-1 1,1 0,-1-1,1 1,0 0,-1 0,0 0,0-1,1 1,-1 0,0 0,-1-1,1 1,0-1,-1 0,1 1,-1-1,0 0,0 0,1 0,-1-1,0 1,0-1,1 1,-1-1,1 0,-1 0,1 0,0 0,0 0,-1-1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716 495,'2'0,"-4"0,2 0,0 0,0 0,0 0,0 0,0 0,0 0,0 0,0 0,0 0,0 0,0 0,0 0,0 0,0 0,0 0,0 0,0 0,0 0,0 0,0 0,0 0,0 0,0-1,0 1,1 0,-1 0,1 0,-1 0,1 0,-1 0,1 0,0 0,-1 0,1 0,0 0,-1 0,1 0,0 0,-1 0,1 0,-1 0,1 0,-1 0,1 0,-1 0,1 0,-1 0,0 0,1 0,-1 0,1 0,-1 0,0 0,0 0,1 0,-1 0,0 0,0 0,0 0,0 0,1 0,-1-1,0 1,0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982 277,'2'0,"-4"0,2 0,0 0,0 0,0 0,0 0,0 0,0 0,0 0,0 0,0 0,0 0,0 0,0 0,0 0,0 0,0 0,0 0,0 0,0 0,0 0,0 0,0 0,0 0,0 0,0 0,0 0,0-1,0 1,0 0,0 0,0 0,1 0,-1 0,1 0,0 0,0-1,0 1,0 0,0 0,1 0,-1 0,1-1,0 1,-1 0,1 0,0 0,-1 0,1 0,0-1,-1 1,1 0,-1 0,0 0,0 0,0 0,0 0,0 0,-1 0,1 0,-1 0,1 0,0 0,-1 0,0 0,0 0,1 0,-1 0,0 0,1 0,-1 0,0 1,0-1,1 0,-1 0,0 0,0 0,0 0,1 0,-1 0,0 0,0 0,0 0,0 0,0 0,0 0,0 0,0 0,0 0,0 0,0 0,1 0,-1 0,0 0,0 0,0 0,0 0,0 0,0 0,0 0,0 0,0 0,0 0,0 0,0 0,0 0,0 0,0 0,0 0,0 0,0-1,0 1,0 0,0 0,0 0,0-1,0 1,0 0,-1-1,1 1,0-1,0 1,-1-1,1 1,0 0,-1-1,1 1,0 0,0-1,0 1,-1 0,1-1,0 1,0 0,0 0,0 0,0 0,0 0,0 0,-1 0,1-1,0 1,0 0,0 0,0 0,0 0,0 0,0 0,0 0,0 0,1 0,-1 1,1-1,-1 1,1-1,-1 0,1 1,-1-1,1 0,-1 1,1-1,-1 0,0 1,1-1,-1 0,0 0,1 1,-1-1,0 0,0 0,0 0,0 1,0-1,1 0,-2 0,1 1,0-1,0 0,0 0,0 1,0-1,0 0,-1 1,1-1,0 0,-1 1,1-1,0 0,-1 1,1-1,0 0,0 0,-1 0,1 1,0-1,0 0,0 0,0 0,-1 0,1 0,0 0,0 0,0 0,0 0,0 0,0 1,0-1,0 0,0 0,0 0,0 0,0 0,0 0,0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719 487,'2'0,"-4"0,2 0,0 0,-1 0,1 0,0 0,0 0,0 0,0 0,0 0,0 0,0 0,0 0,0 0,0 0,0 0,0 0,0 0,0 0,0 0,0 0,0 0,1 0,-1 0,1 0,0-1,0 1,0 0,0 0,0 0,0 0,0 0,1 0,-1-1,0 1,0 0,0 0,0 0,0 0,0 0,-1 0,1-1,-1 1,1 0,-1 0,1 0,-1 0,0 0,0 0,0 0,1 0,-1 0,0 0,1-1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759 482,'2'0,"-4"0,2 0,-1 0,1 0,0 0,0 0,0 0,0 0,-1 0,1 0,0 0,0 0,-1-1,1 1,0 0,-1-1,1 1,0-1,0 1,0 0,0 0,0-1,0 1,0-1,0 1,1-1,-1 1,0 0,0-1,1 1,-1 0,0 0,1-1,-1 1,1 0,-1 0,1 0,-1 0,1 0,-1 0,1 0,-1 0,1 1,-1-1,1 1,-1-1,1 1,-1-1,0 1,1 0,-1-1,0 1,0 0,0 0,0 0,0 0,0 0,0 0,-1 0,1 0,0 0,-1 0,1 0,-1 0,1-1,0 1,0-1,-1 1,1-1,0 1,0-1,-1 0,1 0,0 0,0 1,0-1,0 0,0 0,0 0,0 0,0 0,0 0,0 0,0 0,0 0,0 0,0 0,0 0,0 0,1-1,-1 1,0-1,1 1,-1-1,1 1,0-1,-1 0,1 0,0 0,0 0,-1 0,1 0,0 1,-1-1,1 0,-1 0,1 1,-1-1,0 1,1-1,-1 1,0-1,0 1,0-1,1 1,-1 0,0 0,0 0,0 0,0-1,0 1,0 0,0 0,0 0,0 0,0 0,0 0,0 0,0 1,0-1,0 1,0 0,-1 0,1-1,0 1,0 0,-1 1,1-1,0 0,0 0,-1-1,1 1,0 0,0 0,0-1,0 1,0 0,0-1,1 1,-1 0,0-1,0 1,0-1,1 1,-1-1,1 1,-1-1,1 0,-1 0,1 1,0-1,1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802 482,'2'0,"-4"0,2 0,0 0,0 0,0 0,0-1,0 1,0 0,0 0,0 0,0 0,0 0,0 0,0 0,0 0,0-1,0 1,0 0,0 0,1 0,-1 0,0 0,0 0,0 0,0 0,0 0,0 0,-1 1,1-1,0 1,0 0,0 0,0 0,0 0,0 0,-1 0,1 1,0-1,0 0,0 0,0 0,0 0,0 0,0 0,0 0,1 0,-1-1,0 1,0 0,1-1,-1 1,1-1,-1 0,1 1,-1-1,2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806 469,'2'0,"-4"0,2 0,0 0,0 0,0 0,0-1,0 1,0 0,0 0,0 0,0 0,0 0,0 0,0 0,0 0,0 0,0 0,0 0,0 0,0 0,-1 0,1 0,0 0,0 0,0 0,0 0,0 0,0 0,0 0,0 0,0 0,0 0,0 0,0 0,0 0,0 0,0 0,0 0,0 0,0 0,0 0,1 0,-1 0,0 1,0-1,0 0,1 0,-1 0,0 0,0 0,-1 0,1 0,0 0,0 1,0-1,0 0,0 0,0 0,0 0,0 0,0 0,0 0,0 0,0 0,0 0,0 0,0 0,0 0,0 0,0 0,0 0,0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812 450,'2'0,"-4"0,2 0,0 0,0 0,0 0,0 0,0 0,0 0,0 0,0 1,0-1,1 0,-1 1,1-1,-1 1,1-1,-1 1,1-1,-1 1,0 0,1-1,-1 1,1-1,-1 1,0-1,0 1,0-1,0 0,1 0,-1 0,0 0,0 1,0-1,0 0,0 0,0 0,0-1,0 1,-1-1,1 1,0-1,-1 1,1-1,0 0,-1 0,1 1,0-1,0 1,-1-1,1 0,0 1,0 0,0-1,-1 1,1 0,0 0,0-1,0 1,0 0,0 0,-1 0,1 0,0 0,0 0,-1 1,0-1,1 0,-1 1,0-1,1 1,-1 0,0-1,0 1,1-1,-1 1,1-1,-1 1,1-1,-1 0,1 1,0-1,-1 0,1 0,0 1,0-1,0 0,0 0,-1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830 492,'2'0,"-4"0,2 0,0 0,0 0,0 0,0 0,0 0,0 0,0 0,-1 0,1 0,0 0,0 0,0 0,0 0,0 0,0 0,0 0,0 0,0 0,0 0,0 0,0 0,1 0,-1 0,1 0,1 0,-1 0,0 0,0 0,1 0,-1 0,1 0,-1 0,1 0,-1 0,1 0,-1 0,0 0,0 0,0 0,0 0,-1 0,1 0,-1 0,0 0,1 0,-1 0,0 0,0 0,1 0,-1 0,0 0,0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843 484,'0'-1,"0"1,-1 0,1 0,0 0,0 0,0 0,0 0,0 0,0 0,0 1,0-1,0 0,0 1,0 0,0 0,0 0,0 0,1 0,-1 0,0 0,0 0,0 1,0-1,0 0,0 0,0 0,1 0,-1 0,0-1,0 1,0-1,0 1,0-1,0 0,1 1,-1-1,0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873 475,'2'0,"-4"0,2 0,0 0,0 0,0 0,0 0,0 0,0 0,0 0,0 0,0 0,0 1,0-1,0 1,0 0,0-1,0 1,1 0,-1 0,1 0,-1 0,1 0,0 0,-1 0,1 0,0 0,0 0,0 0,-1-1,1 1,-1-1,1 0,-1 0,0 0,1 1,-1-1,0 0,0 0,1-1,-1 1,1 0,-1-1,0 1,1-1,-1 1,0-1,0 0,1 0,-1 0,0 1,0-1,0 0,0 1,0-1,0 1,0-1,0 1,0 0,0-1,0 1,0 0,0 0,0 0,0 0,0 0,0 0,0 0,0 0,0 0,-1 1,1-1,-1 1,1 0,0 0,-1 0,1 1,0-1,0 1,-1 0,1 0,0 0,0 1,0-1,0 1,0-1,0 0,0 0,-1 0,1 0,0-1,-1 2,1-1,-1-1,1 0,0-1,-1 1,1 0,-1-1,1 0,-1 1,1-1,-1 0,0 0,1 0,-1 0,0 0,1 0,-1-1,1 1,-1 0,1-1,-1 0,1 1,-1-1,1 0,-1 0,1 0,0 0,0 0,1 0,-1 0,1 0,-1 0,1 0,1 0,-1 0,0 0,1 1,-1-1,0 0,1 0,-1 1,1-1,-1 1,0 0,1-1,-1 1,0 0,0-1,0 1,0 0,0 0,0 0,1-1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920 491,'2'0,"-4"0,2 0,0 0,0 0,0 0,0 0,-1 0,1 0,0 0,0 0,0 0,0-1,0 1,0 0,0-1,0 1,1 0,-1-1,0 1,0 0,0 0,0-1,0 1,0 0,0 0,1 0,-1 0,0-1,0 1,0 0,0 0,0 0,0 0,0 0,0 1,0-1,1 1,-1-1,0 1,0 0,0 0,0 0,1 0,-1 1,0 0,0 0,0 0,0 0,0 0,0 0,-1 0,1 0,0 0,0 0,0 0,-1-1,1 1,0-1,0 1,-1-1,1 0,0 0,-1 0,1 0,0-1,-1 1,1-1,-1 1,1-1,-1 0,1 1,-1-1,1 0,-1 0,0 0,1 0,-1 0,0-1,1 1,-1-1,0 0,1 1,-1-1,1 0,0 0,-1 0,1 0,1 0,-1 0,1-1,-1 1,1 0,0 0,0 0,0 0,1 0,-1 0,0 0,0 0,0 0,1 1,-2-1,1 0,0 1,0-1,1-1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927 472,'2'0,"-4"0,1 0,1 0,0 0,0-1,0 1,0 0,0 0,0 0,0 0,0 0,0 0,0 0,0 0,0 0,0 0,0 0,0 0,0 0,0 0,0 0,0 0,0 1,0-1,0 0,0 0,0 0,0 0,0 0,0 1,0-1,0 0,0 0,0 0,0 0,-1 0,1 0,0 0,0 0,0 0,0 0,0 0,0 0,0 0,0 0,0 0,0 0,0-1,0 1,0 0,0 0,0 0,0 0,0 0,0 0,0 0,0 0,0 0,0 0,0 0,0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306 372,'1'0,"-1"0,0-1,0 1,0 0,0 0,0 0,0 0,0 0,0-1,0 1,0 0,0 0,0 0,0 0,0 0,0 0,0 0,0 0,0-1,0 1,0 0,0 0,0 0,0 0,0 0,0 1,0-1,-1 1,1-1,0 1,-1 0,0 0,1 1,-1-1,0 0,1 1,-1-1,0 1,1-1,-1 0,0 1,1-1,-1 0,0 1,1-1,-1 0,1 1,0-1,-1 0,1 0,0 0,0 0,0-1,0 1,-1 0,1-1,0 1,0 0,0-1,0 1,0 0,0-1,0 1,0-1,-1 0,1 1,0-1,0 0,0 0,0 1,0-1,0 0,0 1,0-1,0 0,0 0,0 0,0 0,0 0,0 1,0-1,0 0,0 0,0 0,0 0,0 0,0 0,0 1,0-1,0 0,0 0,0 0,0 0,0 0,0 0,0 0,0 0,0 0,0 0,0 0,0 0,0 0,0 0,0 0,0 0,0 0,0 0,0 0,0 0,0 0,0 0,0 0,0 0,0 0,0 0,0 0,0 0,0 0,-1 0,1 0,-1-1,1 1,0 0,-1 0,1-1,0 1,-1 0,1-1,0 1,-1-1,1 1,0 0,-1-1,1 1,0 0,0-1,-1 1,1 0,0 0,0-1,0 1,-1 0,1 0,0-1,0 1,0 0,-1 0,1 0,0-1,0 1,0 0,0 0,0 0,0 0,0 0,0-1,0 1,-1 0,1 0,0 0,0 0,0 0,0 0,0 0,0 0,0 0,0 0,0 0,0 0,0 0,0-1,0 1,0 0,0 0,0 0,0 0,0 0,0 0,0 0,0 0,0 0,0 0,0 0,0 0,0 0,0 1,0-1,0 1,0-1,0 0,0 1,0 0,1-1,-1 1,0-1,0 1,0-1,0 1,1-1,-1 1,0-1,0 1,0-1,1 1,-1-1,0 0,0 1,1-1,-1 0,0 1,0-1,0 0,0 1,1-1,-1 0,0 0,0 0,0 0,0 0,0 1,0-1,0 0,0 0,0 0,0 0,1 0,-1 0,0 0,0 0,1 0,-1-1,1 1,-1 0,0 0,1 0,-1-1,1 1,0 0,-1-1,1 1,-1 0,1-1,0 1,-1 0,0-1,1 1,-1 0,0 0,0 0,1 0,-1-1,0 1,0 0,0 0,0 0,1 0,-1 0,0 0,0 0,0-1,0 1,1 0,-1 0,0 0,0 0,0-1,1 1,-1 0,0 0,0 0,1-1,-1 1,0 0,0 0,0 0,0 0,0 0,0 0,1 0,-1 0,0-1,0 1,0 0,0 0,0 0,0 0,0 0,1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926 452,'2'0,"-4"0,2 0,0 0,0 0,0 0,0 0,1 0,-1 1,0-1,1 1,-1 0,0-1,1 1,-1 0,0-1,0 1,1-1,-1 1,0-1,0 1,0-1,1 1,-1-1,0 0,0 0,0 1,0-1,0 0,0 0,0 0,0 0,0 0,0-1,-1 1,1 0,-1-1,1 1,0-1,-1 0,1 1,0-1,-1 1,1-1,0 1,-1-1,1 1,0-1,0 1,-1 0,1 0,0 0,0-1,0 1,-1 0,1 0,0 0,0 0,-1 1,1-1,-1 0,1 1,-1-1,0 1,1 0,-1 0,0-1,1 1,-1-1,1 1,-1-1,1 1,0-1,-1 1,1-1,0 0,0 1,0-1,0 0,0 0,0 0,0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953 498,'2'0,"-4"0,2 0,0 0,0 0,0 0,0 0,0 0,0 0,0 0,0 0,0 0,0 0,0 0,1 0,0 0,0 0,0 0,1 0,-1 0,1 0,-1 0,1 0,-1 0,1-1,-1 1,0 0,1 0,-1 0,-1 0,1 0,0 0,-1 0,0 0,1 0,-1 0,0 0,0 0,1 0,-1 0,0 0,0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970 489,'2'0,"-4"0,2 0,0 0,0 0,0 0,0 1,0-1,0 1,0-1,-1 1,1 0,0-1,0 1,0 0,-1 0,1 0,0 0,0 1,0-1,0 0,-1-1,1 1,0 0,0 0,0-1,0 1,0-1,0 1,1-1,-1 0,0 1,1-1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1009 481,'2'0,"-4"0,2 0,1 0,-1-1,1 1,0-1,-1 1,1 0,0-1,-1 0,1 0,0 1,0-1,-1 0,1 0,0 0,-1 0,0 1,1-1,-1 0,0 0,0 1,1-1,-1 0,0 1,0-1,0 1,0 0,0-1,0 1,0 0,0 0,0-1,-1 1,1 0,0 0,0 0,-1 0,1 0,-1 0,1 0,-1 1,1-1,-1 0,1 1,-1 0,1 0,-1 0,0 0,1 0,0 0,-1 0,1 1,-1-1,1 1,0-1,-1 1,1 0,0 1,0-1,-1 0,1 0,0 0,0 0,-1 0,1 0,0 0,0 0,0-1,0 1,0-1,-1 1,1-1,0 1,0-1,0 0,0 0,0 0,0 0,-1-1,1 1,0-1,0 1,-1-1,1 0,-1 0,0 0,1 1,-1-1,1 0,-1-1,1 1,-1 0,1-1,-1 1,1-2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1021 494,'2'0,"-5"0,2 0,0 0,-1 0,1 0,-1 0,1 0,-1 0,1 0,-1 0,1 0,0 0,0 0,0 0,1 0,-1 0,1 0,0 0,0 0,-1 0,1 0,0 0,0 0,0 0,0 0,0 0,0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1039 491,'2'0,"-4"0,2 0,0 0,0 0,0 0,0 0,0 0,0 0,-1 0,1 1,-1-1,1 0,-1 1,0 0,1-1,-1 1,0 0,0 0,1 0,-1 1,1-1,0 0,-1 0,1 0,0 1,-1-1,1 0,0 0,1 1,-1-1,0 0,1 0,-1-1,1 1,-1 0,1-1,-1 1,1-1,-1 0,2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1044 507,'2'0,"-4"0,2 0,0 0,0-1,0 1,0 0,0-1,0 1,0 0,-1 0,1-1,0 1,0 0,0-1,-1 1,1 0,0-1,0 1,0-1,0 1,0 0,0-1,0 1,0 0,0-1,0 1,0 0,1-1,-1 1,0 0,0 0,1-1,-1 1,0 0,0 0,1 0,-1 0,1 0,-1 0,1 0,-1 1,1-1,-1 0,1 1,0 0,-1-1,0 1,0 0,0-1,0 1,0 0,0 0,0 0,0 0,-1 0,1-1,0 1,-1 0,1-1,0 0,0 1,-1-1,1 0,0 0,0 0,0 0,0 1,0-1,0 0,0 0,0-1,0 1,0-1,1 0,-1 1,1-1,-1 0,1 0,-1 0,1 0,-1 0,1 0,-1 1,0-1,1 1,-1-1,0 1,0 0,1-1,-1 1,0 0,0 0,0 0,0 0,0-1,0 1,0 0,0 0,0 0,0 0,0 0,0 0,0 1,0-1,0 1,0 0,0-1,0 1,-1 0,1 0,0 0,0 0,0-1,0 1,1 0,-1-1,0 1,0-1,0 1,1-1,-1 1,1-1,-1 0,1 1,0-1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1069 508,'2'0,"-4"0,2 0,0 0,0 0,0 0,0 0,0 0,0 0,0 0,0 0,0 0,0 0,1 0,-1 0,0 0,0 1,0-1,0 1,0 0,-1 0,1 0,-1 0,1 0,-1 0,0 0,1 0,-1 0,0 0,1 0,-1-1,1 1,-1-1,1 1,0-1,0 0,0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1076 497,'2'0,"-4"0,2 0,1 0,-1 0,0 0,0 0,0-1,0 1,0 0,0 0,0 0,0 0,0 1,0-1,0 0,0 1,1-1,-1 1,0 0,1 0,-1 0,1 0,-1 0,1-1,-1 1,1 0,-1 0,1 0,-1-1,1 1,-1-1,1 0,-1 1,1-1,-1 0,1 0,-1 0,0 0,1 0,-1 0,1-1,-1 1,0-1,1 1,-1-1,0 0,0 0,1 1,-1-1,0 0,0 1,0-1,0 1,0-1,0 1,0 0,0-1,0 1,0 0,0 0,0-1,0 1,0 0,0 0,0 0,0 0,0 1,0-1,0 1,0 0,0 0,0 0,0 1,1-1,-1 1,0 0,0 1,0-1,0 0,1 0,-1 0,0 0,-1 0,1 0,0 0,0 0,-1-1,1 1,-1-1,1 1,-1-1,1 0,-1 1,0-1,1 0,-1 0,0 0,0 0,1 0,-1-1,0 0,0 1,0-1,1 0,-1 0,0 0,0-1,1 1,-1 0,0-1,1 0,-1 1,1-1,0 0,-1 0,1 0,0 0,1 0,-1 0,1 0,-1-1,1 1,0 0,0 0,0 1,0-1,0 0,0 0,0 0,1 0,-1 0,0 0,3-3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1106 498,'2'0,"-4"0,2 0,0-1,0 1,0 0,0 0,0 0,0 0,0 0,0 0,1 0,-1 0,0 0,0 0,0 0,1 0,-1 1,0 0,1-1,0 2,0 0,-1-1,1 0,-1 1,1-1,-1 1,0 0,0-1,0 1,0 0,0 0,-1 0,0-1,1 1,-1 0,0-1,0 1,0-1,0 0,0 0,0-1,1 1,-1 0,1-1,-1 0,1 1,0-1,0 0,-1 0,1 0,0 0,0 0,0 0,0 0,0 0,0 0,2-1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1063 153,'2'0,"-4"0,2-1,0 1,0 0,0 0,0 0,0 0,0 0,0 0,0 0,0 0,0 0,0 0,0 0,0 0,0 0,0 0,0 0,0 0,0 0,0 0,0 0,0 0,0 0,0 0,0 0,0 0,0 0,0 0,0 0,0 0,0 0,0 1,0-1,0 1,0-1,1 0,-1 0,0 1,0-1,0 0,1 1,-1-1,0 1,1-1,-1 1,0-1,1 0,-1 1,0-1,1 0,-1 1,0-1,1 0,-1 0,0 0,0 0,1 1,-1-1,1 0,-1 0,0 0,1 0,-1 0,0 0,1 0,-1 0,1 0,-1 0,0-1,1 1,-1 0,1-1,-1 1,1 0,-1-1,0 1,1-1,-1 1,0-1,1 1,-1-1,0 1,0-1,0 0,1 1,-1-1,0 1,0-1,0 1,0-1,0 1,0-1,0 1,0 0,0-1,0 1,0 0,0 0,0 0,0-1,0 1,0 0,0 0,0 0,0 0,0 0,0 0,0 0,0 0,0 0,0 0,0 0,0 1,0-1,0 1,0 0,0 0,0 0,0 0,0 1,0-1,0 0,0 0,0 1,0-1,0 0,-1 1,1-1,0 1,0-1,0 0,0 1,0-1,0 0,-1 1,1-1,0 0,0 1,0-1,0 0,0 0,0 0,0 0,0 0,0 0,-1 0,1-1,0 1,0-1,0 1,0-1,-1 1,1-1,0 1,0-1,-1 0,1 0,0 0,0 1,-1-1,1 0,-1 0,1 0,0 0,-1 0,1-1,-1 1,1-1,-1 1,1-1,0 1,0-1,0 0,0 1,0-1,0 0,0 0,1 0,-1 0,1 0,-1 0,1 0,0 0,0 0,0 0,0 1,1-1,-1 0,0 1,0-1,0 0,1 1,-1 0,-1-1,1 1,0 0,-1-1,1 1,0 0,-1 0,1-1,1 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1141 512,'2'0,"-4"0,2 0,0 0,-1 0,1 0,0-1,0 1,0 0,0-1,1 1,-1-1,0 1,0-1,0 0,0 1,0-1,0 0,1 1,-1-1,0 1,0-1,1 0,-1 1,0-1,0 1,0 0,1-1,-1 1,0 0,0-1,0 1,0 0,0 0,0 0,0 0,0 0,0 0,0 0,0 0,0 0,0 1,0 0,0 0,0 0,0 1,0-1,-1 1,1 0,0 0,0 1,-1-1,1 0,-1 1,1-1,0 1,-1-1,1 1,-1-1,1 1,-1-1,1 0,-1 1,1-1,-1 1,1-1,-1 0,1 0,0 0,-1-1,1 1,-1-1,1 0,-1 1,1-1,-1 0,1 0,-1 0,1 0,-1-1,0 0,1 1,-1-1,0 0,0 0,-1 0,1 0,0-1,0 1,-1-1,1 0,0 0,0 0,1 0,-1 0,1 0,-1-1,1 1,0 0,1 0,-1-1,1 1,-1 0,1 0,0 0,1 0,-1 0,1 0,0 0,0 0,0 0,0 0,0 0,0 0,0 1,1-1,0 0,-1 0,0 1,0-1,0 1,-1 0,1-1,-1 1,0 0,0 0,-1-1,1 1,0 0,-1-1,1-1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1148 489,'2'0,"-4"0,2 0,0 0,0 0,0 0,0 0,0 0,-1 0,1 0,0 0,0 0,0 0,0 0,0 0,0 0,0 0,0 0,0 0,0 0,0 0,0 0,0 0,0 0,0 0,0 0,0 0,0 0,0 0,0 0,0 0,0 0,0 0,0 0,0 0,0 0,0 0,0 0,0 0,0 0,0 0,0 0,0 0,1 1,-1-1,0 0,0 0,0 0,0 0,0 0,-1 0,1 0,0 0,0 0,0 1,0-1,0 0,0 0,0 0,0 0,0 0,0 0,0 0,0 0,0 0,0 0,0 0,0 0,0 0,0 0,0 0,0 0,0 0,0 0,1-1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1151 472,'2'0,"-4"0,2 0,0 0,0 0,0 0,0 1,0-1,1 1,-1 0,0-1,0 1,1 0,-1-1,0 1,0 0,1-1,-1 1,0-1,0 1,1-1,-1 0,0 1,0-1,0 0,0 0,0 0,0 0,0 0,0 0,0 0,0 0,0 0,0 0,0 0,0 0,1 0,-1 0,0-1,0 1,-1 0,1-1,0 1,0-1,0 1,0-1,-1 1,1 0,0-1,0 1,0 0,-1 0,1-1,0 1,0 0,0 0,-1 0,0 0,1 0,-1 0,0 0,1 1,-1-1,0 0,1 0,-1 0,1 1,-1-1,1 0,0 0,0 1,-1-1,1 0,0 0,0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506 326,'2'0,"-4"0,2 0,0 0,0 0,0 0,0 0,0 0,0 0,0 0,0 0,0 0,0 0,0 0,0 0,0 0,0 0,0 0,0 0,0 0,0 0,-1 0,1 0,-2 1,1-1,0 0,0 0,0 0,0 0,0 0,0 0,0 0,0 0,0 0,1 0,-1 0,1 1,-1-1,1 0,0 0,-1 0,1 0,0 0,0 0,0 0,-1 0,1 0,0 0,0 0,0 0,0 0,0 0,0 0,0 0,-1 0,1 0,0 0,0 0,0 0,0 0,0 0,0 1,0-1,0 0,0 1,0-1,0 1,0 0,0-1,0 1,0 0,0 0,0 0,0 0,0 1,0-1,0 0,1 0,-1 1,0-1,0 1,0-1,1 1,-1 0,1 0,-1 0,0 0,1 0,-1 0,1 0,0 0,-1 0,1 0,-1 0,1 1,-1-1,1 0,-1 0,0 0,1 1,-1-1,0-1,1 1,-1 0,0 0,1-1,-1 1,0 0,1 0,-1 0,1 0,-1-1,0 1,1 0,-1-1,0 1,1 0,-1-1,0 1,1-1,-1 0,0 1,1-1,-1 0,0 1,0-1,1 0,-1 1,0-1,0 0,0 0,0 0,1 0,-1 0,0 0,0 0,0 0,0-1,1 1,-1 0,0 0,0 0,0 0,1 0,-1 0,0 0,0 0,1-1,-1 1,0 0,1 0,-1 0,0-1,0 1,1 0,-1-1,0 1,1-1,-1 1,0-1,0 1,0-1,1 1,-1-1,0 1,0-1,0 1,1-1,-1 0,0 1,0-1,0 0,1 1,-1-1,0 1,0-1,1 1,-1-1,0 1,0-1,0 1,0-1,1 0,-1 0,0 1,0-1,0 0,0 1,0-1,0 0,0 0,0 1,0-1,1 0,-1 0,0 0,0 1,0-1,0 0,0 0,0 0,0 0,0 1,0-1,0 0,0 0,0 0,0 0,0 0,0 0,0 0,0 0,0 0,0 0,0 0,0 0,0 1,0-1,0 0,0 0,0 0,0 0,0 0,0 0,0 0,0 0,0 0,1 0,-1 0,0 0,0 0,1 0,-1 0,1 0,-1 0,1 1,0-1,-1 0,1 0,0 0,0 0,0 0,0 0,0 0,0 0,0 0,0 0,0 0,0 0,0 0,0 0,0 0,-1 0,1 0,-1 0,1 0,-1 0,0 0,1 0,-1 0,0 0,0 0,0 0,1 0,-1-1,0 1,0 0,0 0,0 0,0 0,0-1,1 1,-1 0,0-1,0 1,0-1,0 1,0-1,0 0,0 1,0-1,0 0,0 0,0 0,-1 0,1 1,0-1,0 0,-1 1,1-1,0 1,0-1,-1 1,1-1,0 1,0 0,0-1,0 1,0 0,0 0,0 0,0 0,0-1,-1 1,1 0,0 0,0 0,0 0,0 0,0 0,0 0,0 0,0 0,0 1,1-1,-1 1,0-1,1 1,-1-1,1 1,-1 0,1-1,-1 1,1-1,-1 1,1-1,-1 1,1-1,-1 1,1-1,-1 1,0-1,0 1,1-1,-1 0,0 0,0 1,0-1,0 0,0 1,0-1,0 1,-1-1,1 1,0-1,-1 1,1-1,-1 1,0 0,1-1,-1 1,0-1,1 1,-1 0,0-1,1 1,-1-1,1 0,-1 1,1-1,-1 0,1 1,0-1,-1 0,1 0,0 0,0 1,0-1,-1 0,1 0,0 0,0 0,0 0,0 0,0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497 603,'2'0,"-4"0,2 0,0 0,0 0,0 0,0 0,0 0,0 0,0 0,0 0,0 0,0 0,0 0,0 0,0 0,0 0,0 0,0 0,0 0,0 0,0 0,0 0,0 0,0 0,0 0,0 0,0 0,0 0,0 0,0 0,0 0,0 0,0-1,0 1,0 0,0 0,0 0,0 0,0 0,0 0,0 0,0 0,0 0,0 0,0 0,0 0,0 0,0 0,0 0,0 0,0 0,0 0,0 0,0 0,0 0,0 0,0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497 603,'2'0,"-4"0,2 0,0 0,0 0,0 0,0 0,0 0,0 0,0 0,0 0,0 0,0 0,0 0,0 0,0 0,0 0,0 1,0 0,0 0,0-1,0 1,0 1,0-1,0 0,0 0,0 0,0 1,0-1,0 0,0 0,1 0,-1 0,0 0,0 0,0-1,0 1,0 0,0-1,0 1,0 0,0-1,0 1,0-1,0 1,0-1,0 0,0 0,0 1,0-1,0 0,0 0,0 0,0 0,0 1,0-1,0 0,0 0,0 0,0 0,0 0,0 0,0 0,0 0,0 0,0 0,0 0,0-1,-1 1,1-1,0 1,0-1,0 1,0-1,0 0,0 0,0 1,0-1,0-1,0 1,0 0,0 0,1 0,-1 0,1 0,-1 0,1 1,-1-1,1 0,-1 0,1 0,-1 1,1-1,-1 1,0-1,1 1,-1-1,1 1,-1-1,0 1,1 0,-1 0,1 0,-1-1,0 1,1 0,-1 0,1 0,0 0,-1 0,1 0,-1 0,1 0,0 0,-1 0,1 0,0 0,-1 0,1 0,-1 0,3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527 587,'2'0,"-4"0,2 0,0 0,0 0,1 0,-1 0,0 0,-1 0,1 0,-1 0,-1 0,1 0,0 1,-1-1,1 0,-1 0,0 1,1-1,-1 0,0 0,1 0,-1 0,0 1,1-1,-1 0,1 0,0 0,-1 0,1 0,0 0,1 0,-1 0,1 0,-1 0,1 0,0 0,-1 0,1 0,0 0,0 0,0 0,0 0,0-1,0 1,1 0,1-2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521 578,'2'0,"-4"0,3 0,-1 1,0-1,1 0,-1 0,1 1,0-1,-1 0,1 1,0-1,0 1,0-1,0 1,0-1,0 1,-1-1,1 0,0 1,-1-1,1 1,-1-1,0 0,1 1,-1-1,0 0,0 1,0-1,0 0,0 1,-1-1,1 1,-1-1,0 1,0 0,0-1,0 1,0-1,1 1,-1-1,0 1,1-1,-1 0,1 0,0 0,-1 1,1-1,0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534 628,'2'0,"-4"0,2 0,0 0,0 0,0 0,0 0,0 0,0 0,0 0,0 0,0 0,0 0,0 0,0 0,1-1,-1 1,1 0,-1 0,1 0,-1 0,1 0,0 0,0 0,0 0,0 0,0 0,-1 0,1 0,-1 0,0 0,1 0,-1 0,0 0,1 0,-1 0,0 0,0 0,0 0,0 0,0 0,0 0,0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536 621,'2'0,"-4"0,2-1,0 1,0 0,0 0,0 0,0 0,0 0,0 0,0 0,1 0,-1 0,1 0,-1 0,1 0,0-1,0 1,0 0,-1 0,1 0,0 0,0 0,-1 0,1 0,0 0,-1 0,1 0,-1 0,0 0,1 0,-1 0,2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1102 167,'2'0,"-4"0,2 0,0 0,1 0,-1 0,0 0,1 0,0 0,-1 0,1 0,0 0,-1 0,1 0,-1 0,1 0,-1 0,0 0,1 0,-1 0,0 0,1 0,-1 0,0 0,0-1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568 611,'2'0,"-4"0,2 0,0-1,0 1,0 0,0 0,0 0,0 0,0 0,0 0,0 1,0-1,0 1,0-1,0 1,0 0,0 0,0 1,0-1,0 0,0 0,1 1,-1-1,0 0,0 1,0-1,0 0,0 0,0 0,0 0,1 0,-1 0,0 0,0-1,0 1,0-1,0 1,0-1,0 0,0 0,0 0,0 1,0-1,0 0,0 0,0 0,0 0,0 0,0 0,0 0,0 0,0 0,0-1,0 0,0 1,1-1,-1 1,0-1,0 0,1 0,-1 0,1 0,0 0,-1 0,1 0,0 0,0 0,0 0,-1 0,1 0,0 1,0-1,-1 0,1 1,0-1,0 1,0-1,-1 1,1 0,-1-1,1 1,0 0,-1 0,1 0,-1 0,1 0,-1 0,1-1,0 1,-1 0,1 1,-1-1,1 0,1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587 637,'2'0,"-4"0,2 0,0 0,0 0,0 0,0 0,0 0,0 0,0 0,0 0,0 0,0 0,0 0,0 1,0-1,1 0,-1 1,0-1,0 0,0 1,0-1,0 1,0-1,0 1,0-1,0 1,0 0,0-1,0 1,0-1,0 1,0-1,0 1,-1-1,1 0,0 0,0 1,0-1,-1 0,1 0,0 0,0 1,0-1,-1 0,1 0,0 0,-1 0,1-1,0 1,-1 0,1 0,0-1,-1 1,1 0,0-1,-1 1,1-1,0 1,0-1,0 1,0-1,1 0,-1 1,0-1,1 1,-1-1,1 1,-1-1,1 1,-1 0,1-1,-1 1,1 0,0-1,-1 1,1 0,-1 0,1 0,-1-1,2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592 597,'2'0,"-4"1,1-1,0 0,0 0,0 0,0 0,-1 0,1 0,0 0,-1 1,1-1,0 0,-1 0,1 0,0 0,0 0,0 0,0 0,0 0,1 0,-1 0,1 0,-1 0,1 0,0 0,-1 0,1 0,0 0,0 0,-1 0,1-1,0 1,0 0,1-1,0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585 589,'2'0,"-4"0,3 0,-1 1,1-1,-1 0,1 1,-1-1,1 1,0-1,-1 0,1 1,-1-1,1 1,-1-1,1 0,0 1,-1-1,0 0,1 0,-1 1,0-1,0 0,1 0,-1 1,0-1,0 1,0-1,-1 1,1-1,0 1,-1-1,1 1,-1-1,0 1,1-1,-1 1,0-1,1 1,-1-1,1 0,-1 0,1 1,0-1,0 0,-1 0,1 0,0 0,0 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629 633,'2'0,"-4"0,1 0,1 0,0 0,0 0,0 0,0 0,0 0,0 0,0 0,0 0,0 0,0 0,0 0,0 0,0 0,0 0,0 0,0 0,0 0,0 0,0 0,0 0,0 0,0 0,0 0,0 0,0 0,0 0,0 0,0 0,0 0,0 0,1 0,-1 0,1 0,0 0,0 0,0 0,0 0,0 0,-1 0,1 0,0 0,0 0,-1 0,1 0,0 0,-1 0,1 0,-1 0,1 0,-1 0,1 0,-1 0,0 0,0 0,0 0,0 0,1 0,-1 0,0 0,0 0,0 0,0 0,0 0,0 0,1 0,-1 0,0 0,0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637 628,'2'0,"-4"0,2 0,0 0,0 0,0 0,0 0,0 0,0 0,0 0,0 0,0 0,0 0,0-1,0 1,0 0,0 0,0 0,0 0,0 0,0 0,0 0,0 0,0 0,0 0,0 0,0 0,0 0,0 0,0 0,0 0,0 0,0 0,0 0,0 0,0 0,0 0,0 0,0 0,0 0,0 0,0 1,0-1,0 1,0-1,0 1,0 0,0-1,0 1,0 0,0-1,0 1,0 0,0-1,1 1,-1 0,0-1,0 1,0-1,0 1,0-1,0 1,0-1,0 0,0 1,0-1,0 0,0 1,0-1,0 0,0 0,0 1,0-1,0 0,0 0,0 0,0 0,0 0,0 0,0 0,0 0,0 0,0 0,0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686 631,'2'0,"-4"0,2 0,0 0,0 0,0 0,0 0,0 0,0 0,0 0,0 0,0 0,0 0,0 0,0 0,0 0,0 0,0 0,0 0,0 0,0 0,0 0,0 0,0-1,0 1,0 0,0 0,0 0,0-1,0 1,0 0,0-1,-1 1,1-1,0 1,0 0,-1-1,1 1,-1 0,1-1,0 1,-1 0,1 0,-1-1,1 1,-1 0,1 0,0 0,-1 0,1 0,-1 0,1 0,0 0,-1 0,1 0,-1 0,0 0,1 0,-1 1,1-1,-1 0,1 1,-1-1,1 1,-1-1,1 1,-1-1,1 1,-1-1,1 1,0-1,-1 1,1 0,0-1,-1 1,1-1,0 1,0-1,-1 1,1-1,0 1,0-1,0 1,0-1,0 0,0 1,0-1,0 0,0 1,0-1,0 0,0 1,0-1,0 0,0 1,1-1,-1 0,0 0,0 0,0 1,1-1,-1 0,0 0,1 0,-1 1,1-1,-1 0,0 0,1 0,-1 0,1 0,-1 0,0-1,1 1,-1 0,1 0,-1 0,1-1,-1 1,1 0,-1-1,1 1,-1-1,1 1,-1-1,0 1,1-1,-1 0,1 1,-1-1,0 1,0-1,1 1,-1-1,0 0,0 1,1 0,-1-1,0 1,0 0,0-1,0 1,0 0,0 0,0 0,0-1,1 1,-1 0,0 0,0 0,0 0,0 0,0 0,0 0,0-1,0 1,0 0,0 0,0 0,0 0,0 0,0 0,0 0,0 0,0 1,0-1,0 1,0-1,0 1,0-1,0 1,0-1,0 1,0 0,0-1,0 1,0 0,0-1,0 1,0 0,0-1,0 1,0-1,0 1,0-1,0 1,0-1,1 1,-1-1,0 1,0-1,0 1,0-1,0 0,1 0,-1 0,0 1,0-1,0 0,1 0,-1 0,0 0,0 1,1-1,-1 0,0 0,1 0,-1 0,0-1,2 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715 631,'2'0,"-4"0,2 0,0 0,0 0,0 0,0 0,0 0,0 0,0-1,0 1,-1 0,1 0,0 0,0 0,0 0,0 0,0 0,0 0,0-1,0 1,0 0,0 0,0 0,0 0,0 0,0 0,0 0,0 0,0 0,0 0,0 0,0 0,0 0,0 0,0 0,0 0,0 0,0 0,0 0,-1 1,1-1,0 1,0-1,-1 1,1 0,0 0,0 0,-1-1,1 1,0 0,0 0,0-1,0 1,0-1,0 1,0 0,0-1,0 1,0 0,0-1,0 1,0-1,0 0,0 1,0-1,0 0,0 0,0 1,0-1,0 0,0 0,0 1,0-1,0 0,0 0,0 0,0 0,0 0,0 0,0 0,0 0,0 0,1 0,-1 0,1 0,-1-1,1 1,-1 0,1-1,-1 1,0-1,1 1,-1-1,1 1,-1-1,1 0,-1 1,1-1,-1 1,0-1,1 1,-1-1,0 0,1 1,-1-1,0 1,0-1,0 1,0 0,1-1,-1 1,0 0,0-1,0 1,0 0,0 0,0-1,0 1,0 0,0 0,0 0,0-1,0 1,0 0,0 0,0 0,0 0,0 0,0 0,0 0,0 0,0 0,0 0,0 0,0 1,1-1,-1 1,0-1,0 1,0-1,1 1,-1 0,0-1,0 1,1-1,-1 1,1 0,-1-1,1 1,-1-1,1 0,-1 1,1-1,-1 0,1 1,0-1,-1 0,1 0,-1 0,0 0,1 0,-1 0,1 0,-1 0,2-1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736 614,'2'0,"-4"0,2 0,0 0,0 0,0 0,0 0,0 0,0 0,0 0,0 0,0 0,0 0,0 0,0 1,0-1,-1 0,0 0,0 0,-1 0,1 0,-1 1,1-1,-1 0,0 0,1 0,-1 0,1 1,-1-1,1 0,-1 0,1 0,0 0,0 0,0 0,1 0,-1 0,1 0,0 0,-1 0,1 0,0 0,0 0,-1 0,1 0,0 0,0 0,0 0,1 0,0-2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731 607,'2'0,"-4"0,2 0,0 0,0 0,1 0,-1 0,0 0,1 1,-1-1,1 0,-1 0,1 1,0-1,-1 1,1-1,0 0,-1 1,1-1,-1 0,1 0,-1 1,0-1,1 0,-1 0,0 1,0-1,0 0,0 1,0-1,0 0,0 1,-1-1,0 1,1-1,-1 1,0-1,0 1,0-1,1 1,-1-1,0 0,1 0,0 1,-1-1,1 0,0 0,0 0,0 0,1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1098 159,'2'0,"-4"0,2 0,0 0,0 0,1 0,0 0,0 0,0 0,-1 0,1 0,0 0,0 0,-1 0,1 0,0 0,-1 0,0 0,1 0,-1 0,0 0,1 0,-1 0,0 0,0 0,2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755 639,'2'0,"-4"0,2 0,0 0,0 0,0 0,0 0,0 0,0 0,0 0,0 0,0 0,0 0,0 0,0 0,0 0,0 0,0 0,0 0,0 0,0 0,0 0,1 0,-1 0,1 0,0 0,1 0,-1 0,0 0,1-1,-1 1,0 0,1 0,-1 0,0 0,0 0,0 0,0 0,0-1,-1 1,1 0,-1 0,0 0,1 0,-1 0,0 0,0 0,0 0,0 0,1 0,-1 0,0 0,0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766 630,'2'0,"-4"0,1 0,1 0,0 0,0 0,0 0,0 0,0 0,0 0,0 0,0 0,0-1,0 1,0 0,0 0,0 1,0-1,0 1,0 0,1-1,-1 1,0 0,0 0,0 0,0 0,0-1,0 1,0 0,0 0,0 0,0-1,0 1,1 0,-1 0,0 0,0-1,0 1,0-1,0 1,0-1,0 0,1 1,-1-1,0 0,0 0,0 1,1-1,0 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802 614,'2'0,"-4"0,2 0,0 0,-1-1,1 1,0 0,0 0,0 0,0 0,0 0,0 0,0 0,0 0,0 0,0 0,0 0,1 1,-1 0,0 0,0 0,0 0,0 0,0 1,0-1,0 0,0 1,0-1,-1 1,1-1,0 0,-1 0,1 1,0-1,0 0,-1 0,1-1,0 1,0-1,0 1,0-1,0 1,0-1,-1 0,1 0,0 0,0 1,0-1,0 0,0 0,0 0,0 0,0 0,0 0,1 0,-1-1,1 1,-1 0,1-1,0 1,-1 0,1-1,0 1,0-1,0 1,0 0,-1 0,1-1,0 1,0 0,0 0,0 0,0 0,0 0,-1 0,1 0,0 0,-1 0,0 0,1 0,-1 0,0 0,1 0,-1 1,0-1,1 0,-1 0,0 1,0-1,0 0,0 0,0 1,1-1,-2 0,1 1,0-1,0 1,-1-1,1 0,-1 1,0-1,0 1,0-1,0 1,0-1,0 0,0 1,-1-1,1 0,0 0,0 0,0 0,0 0,1 0,-1 0,0 0,0 0,1 0,-1 0,0 0,1-1,0 1,-1 0,1 0,0 0,0 0,-1 0,1 0,0 0,0 0,0 0,0 0,0 0,0 0,0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840 626,'2'0,"-4"0,2 0,0 0,0 0,0 0,0 0,0 0,0 0,0 0,0 0,0 0,0 0,0 0,0 0,0 0,0 1,1-1,-1 1,0 0,0 0,1 0,-1 0,0 0,0 0,0 0,1 0,-1 0,0 0,0 0,0 0,1 0,-1-1,0 1,0 0,0-1,0 1,0-1,1 0,-1 1,0-1,0 0,0 0,0 1,0-1,0 0,0 0,1 0,-1 0,0 0,0 0,1 0,-1 0,1-1,-1 1,1-1,-1 0,1 0,0 0,-1 0,1-1,0 1,-1 0,1 0,-1-1,1 1,-1 0,1-1,0 1,-1 0,1 0,-1 0,1 0,-1 1,0-1,1 1,-1-1,0 1,0 0,0-1,0 1,1 0,-1 0,0 0,0 0,0 0,0 0,0-1,0 1,0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869 609,'2'0,"-4"0,2 0,1 0,-1 0,0 0,0 0,0 0,0 0,0 0,0 0,0 0,0 0,0 0,0 0,0 0,0 0,0 0,-1 0,1 0,-1 0,-1 0,1 0,-1 0,1 0,-1 0,0 0,0 0,-1 0,1 0,0 1,0-1,0 0,0 0,0 0,1-1,-1 1,1 0,0 0,0 0,0 0,1 0,-1 0,1 0,-1 0,1 0,0 0,0 0,-1-1,1 1,0 0,0 0,0 0,0 0,2-1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864 599,'2'0,"-4"0,2 0,0 0,0 0,0 0,0 0,0 0,0 0,0 0,0 0,1 0,-1 0,0 0,0 0,1 1,-1-1,0 0,1 1,0-1,0 1,-1-1,1 1,0-1,-1 1,1-1,-1 0,1 1,0-1,-1 1,0-1,1 0,-1 1,1-1,-1 0,0 0,0 1,0-1,1 0,-1 0,0 0,0 0,0 1,0-1,0 0,0 0,0 1,0-1,0 0,-1 1,1-1,-1 1,1-1,-1 1,0-1,0 1,0-1,1 1,-1-1,0 1,1-1,-1 0,1 1,-1-1,1 0,0 0,-1 0,1 0,0 1,0-1,0 0,-1 0,1 0,0 0,0 0,0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438 690,'2'0,"-4"0,2 0,0 0,0 0,0 0,0 0,0 0,0 0,0 0,0 0,0 0,0 0,0 0,0 0,0 0,0 0,0 0,0 0,0 0,0 0,0 0,0 0,0 0,0 0,0 0,0 0,0 0,0 0,0 0,0 0,0 1,0-1,0 2,0-1,0 0,0 0,0 1,0-1,0 0,0 1,0-1,0 1,0-1,0 0,0 1,0-1,0 0,0 0,0 0,0 0,0 0,0-1,0 1,0 0,0-1,0 0,0 1,0-1,0 0,0 0,0 1,0-1,0 0,0 0,0 0,0 0,0 0,0 0,0 0,0 0,0 0,0 0,0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431 695,'2'0,"-4"0,2 0,0 0,0-1,0 1,0 0,0 0,0 0,1 0,-1-1,1 1,-1 0,1-1,0 1,0 0,0-1,1 1,-1 0,0 0,0 0,1-1,-1 1,0 0,0 1,0-1,0 0,0 0,0 0,0 0,0 1,-1-1,1 0,0 0,-1 1,1-1,-1 1,1-1,-1 1,0-1,0 1,1-1,-1 1,0-1,0 1,-1-1,1 1,0-1,-1 1,0-1,0 1,0-1,0 1,0-1,0 1,0-1,0 0,0 0,0 0,0 1,0-1,1 0,-1 0,1 0,-1 0,1 0,0 0,-1 0,1 0,0 0,0 0,-1-1,1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401 707,'2'0,"-4"0,2 0,0 0,-1 0,1 0,0 0,0 0,0 0,0 0,0 0,0 0,0 0,0 0,0 0,0 0,0 0,-1 0,1-1,0 1,0 0,0 0,0 0,0 0,0-1,0 1,0 0,0-1,0 1,1-1,-1 0,0 1,0-1,0 0,1 1,-1-1,0 0,0 1,1-1,-1 1,0-1,0 0,1 1,-1-1,0 1,1-1,-1 1,0 0,0-1,0 1,1 0,-1 0,0-1,1 1,-1 0,0 0,1-1,-1 1,0 0,1 0,-1-1,1 1,-1 0,0 0,1 0,-1 0,0 0,1 0,-1 0,1-1,-1 1,0 0,1 0,-1 0,1 0,-1 0,1 0,-1 0,0 1,1-1,-1 0,0 0,0 0,0 0,1 0,-1 1,0-1,0 0,1 1,-1-1,0 0,1 1,-1-1,0 1,0-1,0 1,0 0,0-1,1 1,-1-1,0 1,0-1,0 1,0 0,0-1,0 1,0-1,0 1,0-1,0 1,0-1,0 1,0-1,0 1,0-1,-1 1,1-1,0 1,0-1,0 1,0-1,0 0,0 1,0-1,-1 1,1-1,0 0,0 1,0-1,0 0,0 1,0-1,0 0,-1 1,1-1,0 1,0-1,0 0,0 1,-1-1,1 0,0 0,0 1,0-1,0 0,0 0,0 1,-1-1,1 0,0 1,0-1,0 0,0 0,-1 1,1-1,0 0,0 0,0 0,0 0,0 0,0 1,-1-1,1 0,0 0,0 0,0 0,0 0,0 1,0-1,-1 0,1 0,0 0,0 0,0 0,0 0,0 0,-1 1,1-1,0 0,0 0,0 0,0 0,0 0,-1 0,1 0,0 0,0 0,0 0,0 0,0 0,-1 0,1 0,0 0,0 0,0 0,-1 0,1 1,0-1,0 0,0 0,0-1,-1 1,1 0,0 0,0 0,0 0,-1 0,1 0,0 0,0 0,0 0,0 0,-1 0,1 0,0 0,0 0,0 0,-1 0,1-1,0 1,0 0,0 0,0 0,0 0,-1 0,1 0,0-1,0 1,0 0,0 0,-1 0,1-1,0 1,0 0,0 0,0-1,0 1,0 0,0 0,-1-1,1 1,0 0,0 0,0-1,0 1,0 0,0 0,0-1,0 1,0 0,0 0,0-1,0 1,0 0,0-1,0 1,0 0,0-1,0 1,0 0,0-1,0 1,0 0,0-1,0 0,0 1,0-1,0 1,0-1,1 1,-1-1,0 0,0 1,0-1,1 1,-1-1,0 1,0-1,1 1,-1-1,0 1,1-1,-1 1,0-1,1 0,-1 1,1-1,-1 1,0-1,1 1,-1 0,0-1,0 1,1 0,-1 0,0-1,0 1,0 0,1 0,-1-1,1 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453 681,'2'0,"-4"0,2 0,0 0,0 0,0 0,0 0,0 0,0 0,0 0,0 0,0 0,0 0,0 0,-1-1,0 1,0 1,-1-1,1 0,0 0,-1 0,1 0,-1 0,0 1,1-1,-1 0,0 0,1 0,-1 0,1 0,0 0,0 0,0 0,0 0,1 0,-1 0,1 0,0 0,-1 0,1 0,0 0,0 0,-1 0,1 0,0 0,0 0,1-1,1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140 216,'2'0,"-4"0,2 0,0 0,0 0,0 0,0 0,0 0,0 0,-1 0,0 0,0 0,0 1,0-1,0 0,0 0,-1 1,1-1,0 0,0 1,0-1,0 0,0 0,1 0,-1 0,1 0,-1 0,1 0,0 0,-1 0,1 1,0-1,0 0,0 0,-1 0,1 0,0 0,0 0,0 0,0 0,0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1140 146,'2'0,"-4"0,3-1,-1 1,1-1,-1 1,1-1,0 0,-1 0,1 0,-1 0,1 0,-1 0,0 0,0 0,0 1,1-1,-1 0,0 1,0-1,-1 0,1 1,0-1,0 1,0 0,0 0,0-1,-1 1,1 0,0 0,-1 0,1 0,-1 0,1 0,-1 0,1 0,-1 0,0 0,1 1,-1-1,0 1,1 0,-1 0,1 0,-1 0,1 1,-1-1,1 0,0 1,-1-1,1 1,0-1,0 1,0-1,0 1,0 0,0 0,1-1,-1 1,0 0,0 0,0-1,0 1,1 0,-1-1,0 0,0 1,0-1,0 0,0 1,0-1,0 0,0 0,0 0,0-1,0 1,-1 0,1-1,0 1,0-1,0 1,-1-1,1 1,0-1,-1 0,1 0,0 0,0 0,-1 1,1-1,0 0,-1-1,1 1,-1 0,1-2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447 674,'2'0,"-4"0,2 0,0 0,0 0,1 0,-1 0,1 1,-1-1,1 0,0 0,-1 1,1-1,0 0,-1 1,1-1,-1 0,1 1,0-1,-1 1,0-1,1 1,-1-1,0 1,0-1,0 1,0-1,0 1,0 0,-1-1,1 1,-1-1,0 1,0 0,0-1,0 1,1-1,-1 1,1-1,-1 0,1 0,0 0,0 0,0 0,0 1,0-1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482 715,'2'0,"-4"0,2 0,0 0,0 0,0 0,0 0,0 0,0 0,0 0,0 0,0 0,0 0,0 0,1 0,0 0,0 0,0 0,-1 0,1 0,0 0,0 0,-1 0,1-1,0 1,-1 0,1 0,-1 0,0 0,1 0,-1 0,0 0,0 0,1 0,-1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480 706,'2'0,"-4"-1,2 1,0 0,0 0,0 0,0 0,0 0,0 0,1 0,0 0,0 0,0 0,0-1,0 1,1 0,-1 0,0 0,1 0,-1 0,0 0,0 0,0 0,0 0,0 0,0 0,-1 0,1 0,-1 0,1 0,-1 0,1 0,1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513 696,'2'0,"-4"0,2 0,0 0,0 0,0 0,0 0,0 0,0 0,0 0,0 0,0 0,0 0,0 0,0 0,0 0,0 1,0 0,1 0,-1-1,0 1,0 0,0 0,0 1,0-1,0 0,0 0,0 0,0 0,0 0,0-1,0 1,0 0,0 0,0-1,0 1,0-1,0 0,0 1,0-1,0 0,0 0,0 0,0 1,0-1,0 0,0 0,0 0,0 0,0 0,0 0,0 0,0 0,1-1,-1 1,0-1,0 0,1 1,-1-1,0 0,1 0,-1 0,1 0,-1 0,1 0,-1 0,1 0,-1 0,1 1,-1-1,1 1,-1-1,1 1,-1-1,1 1,-1-1,1 1,-1-1,1 1,-1 0,1 0,-1-1,1 1,-1 0,1 0,-1 0,1 0,-1 0,1 0,-1 0,0 0,1 0,-1 0,1 0,-1 0,1 0,0 0,-1 1,1-1,-1 0,1 1,-1-1,1 0,0 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543 712,'2'0,"-4"0,2 0,0 0,0 0,0 0,0 0,0 1,0-1,0 0,0 0,0 1,0-1,0 0,0 1,0-1,0 0,1 1,-1 0,0-1,0 1,0-1,0 1,0 0,0-1,-1 1,1 0,0-1,0 1,0-1,0 1,-1-1,1 0,0 1,0-1,-1 0,1 0,0 0,-1 1,1-1,-1 0,1 0,0 0,-1 0,1 0,-1 0,1 0,0 0,-1-1,1 1,0 0,0 0,-1-1,1 1,0-1,0 0,0 1,0-1,0 0,0 1,0-1,1 0,-1 1,0-1,1 1,-1-1,0 0,1 1,-1-1,1 1,-1-1,1 1,-1 0,1-1,0 1,-1 0,1-1,-1 1,1 0,-1 0,2-1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530 682,'2'0,"-4"0,1 0,1 0,-1 0,0 0,0 0,-1 0,1 1,0-1,-1 0,1 0,-1 0,0 0,1 0,-1 0,1 0,-1 0,1 1,0-1,-1 0,1 0,1 0,-1 0,0 0,1 0,-1 0,1 0,0 0,-1 0,1 0,0 0,0 0,0 0,0 0,-1-1,1 1,0 0,0 0,3-1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527 674,'2'0,"-4"0,2 0,0 0,0 0,1 1,-1-1,0 0,1 0,-1 0,0 0,1 1,-1-1,1 0,-1 0,1 1,-1-1,1 0,-1 1,1-1,-1 0,1 0,-1 1,0-1,1 0,-1 0,0 1,0-1,0 0,0 1,0-1,0 0,0 1,0-1,-1 1,1-1,-1 1,1-1,-1 1,1-1,-1 1,1-1,-1 0,1 0,0 0,0 1,-1-1,1 0,0 0,0 0,0 0,0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629 320,'2'0,"-4"0,2 0,0 0,0 0,0 0,0 0,0 0,-1-1,1 1,0 0,0 0,0 0,0 0,0 0,0 0,0 0,0 0,0 0,0 0,0 0,0 0,0-1,0 1,0 0,0 0,0 0,0 0,0 0,0 0,0 0,0 0,0 0,0 0,0 0,0 0,0 0,0-1,0 1,0 0,0 0,0 0,0 0,0 0,0 0,0 0,0 0,0 0,0 0,0 0,0 0,0 0,0 0,0 0,0 0,0 0,0 0,0 0,0 0,0 0,0 0,0 0,0 0,0 0,0 0,0 0,0 0,0 0,0 0,0 0,0 0,0 0,0 0,0 0,0 0,0 0,0 0,0 0,0 0,0 0,1 0,-1 1,0-1,0 1,0-1,-1 1,1 0,0-1,0 1,0 0,0-1,0 1,0 0,0 0,0 0,0 0,0-1,0 1,0 0,0 0,0 0,-1-1,1 1,0 0,0-1,0 1,0 0,0 0,0-1,0 1,-1-1,1 1,0 0,0-1,0 1,0-1,0 0,0 1,-1-1,1 0,0 0,0 1,0-1,0 0,0 0,0 0,0 0,0 0,0 1,0-1,0 0,0 0,0 0,0 0,0 0,0 0,0 0,0 0,0 0,0 0,0 0,0 0,0 0,0 0,0 0,0 0,0-1,0 1,0-1,0 1,0 0,0-1,1 1,-1-1,0 0,0 1,0-1,0 0,0 1,1-1,-1 0,0 0,1 1,-1-1,0 0,0 0,1 0,-1 0,0 1,0-1,1 0,-1 1,0-1,0 1,1-1,-1 0,0 1,0-1,1 1,-1 0,0-1,0 1,0 0,1-1,-1 1,0 0,1-1,-1 1,0 0,1 0,-1 0,1 0,-1-1,1 1,0 0,-1 0,1 0,0 0,-1 0,1 0,-1 0,1 0,-1 0,1 0,0 0,-1 1,1-1,-1 0,0 0,1 0,-1 0,0 0,1 0,-1 0,0 0,0 0,0 1,0-1,1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654 307,'2'0,"-4"0,2 0,0 0,0 0,0 0,0 0,0 0,0 0,0 0,0 0,0 0,0 0,0 0,0 0,1 0,-1 0,0 0,0 0,0 0,0 0,0 0,0 0,0 0,-1 1,1-1,-1 0,0 0,0 0,-1 0,1 0,-1 0,1 0,-1 0,1 1,-1-1,1 0,-1 0,0 0,1 0,-1 0,1 0,-1 0,1 0,0 0,0 0,0 0,0 0,1 0,-1-1,1 1,0 0,-1 0,1 0,0 0,-1 0,1 0,0 0,0 0,0 0,0 0,0 0,0 0,0 0,0 0,0 0,0 0,0 0,0 0,0 0,2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646 302,'2'0,"-4"0,2 0,0 0,0 0,0 0,0 0,0 0,0 0,0 0,0 0,0 0,0 0,0 0,0 0,0 0,0 0,1 0,-1 0,0 0,0 0,1 0,-1 1,0-1,1 0,-1 0,1 0,0 1,-1-1,1 0,0 0,-1 1,1-1,0 0,-1 0,1 0,-1 1,0-1,1 0,-1 0,0 0,0 0,0 0,1 1,-1-1,0 0,0 0,0 0,0 0,0 0,0 0,1 0,-1 1,-1-1,1 0,0 0,0 1,0-1,-1 1,1-1,-1 0,1 1,-1-1,1 1,-1-1,1 0,-1 1,1-1,0 0,-1 0,1 1,0-1,-1 0,1 0,0 0,0 0,0 0,0 0,-1 0,1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1154 161,'2'0,"-4"0,1 0,0 1,-1-1,1 0,-1 0,1 0,-1 0,1 0,-1 0,1 1,0-1,-1 0,1 0,1 0,-1 0,0 0,1 0,-1 0,1 0,-1 0,1 0,0 0,0 0,0 0,-1 0,1 0,0 0,0 0,0 0,0 0,0 0,0 0,0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665 316,'2'0,"-4"0,2 0,0-1,0 1,0 0,0 0,0 0,0 0,0-1,0 1,0 0,0 0,0 0,0 0,0 0,0 0,0 0,0 0,1 0,-1 0,0-1,0 1,0 0,0 0,0 0,0 0,0 0,0 0,0 0,0 0,0 1,-1 0,1-1,0 1,-1 0,1 0,-1 1,1-1,-1 0,1 0,-1 1,1-1,-1 1,0 0,1-1,-1 1,1-1,-1 1,1-1,0 1,-1-1,1 1,0-1,0 0,0 1,0-1,1 0,-1 1,0-1,0 0,0 1,1-1,-1 0,0 0,1 0,-1 0,0-1,0 1,1 0,-1-1,0 1,0-1,1 1,-1 0,0-1,0 1,0-1,0 1,1-1,-1 0,0 1,0-1,0 0,0 0,0 0,1 1,0-1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685 332,'2'0,"-4"0,2 0,0 0,0 0,0 0,0 0,0 0,0 0,0 0,0 0,-1 1,1-1,0 1,0 0,0 0,-1 0,1-1,0 1,0 0,0 1,0-1,0 0,-1 0,1 0,0 0,0 0,0 0,0 0,0-1,0 1,0 0,0-1,1 1,-1 0,0-1,0 1,0-1,0 0,0 1,0-1,0 0,1 1,-1-1,0 0,0 0,0 0,0 0,0 0,0 1,0-1,1 0,-1 0,0 0,0 0,0 0,1 0,-1 0,0 0,1-1,-1 1,1 0,-1 0,1 0,-1-1,1 1,-1 0,1-1,-1 1,1-1,-1 1,1-1,-1 1,1-1,0 0,-1 1,1-1,-1 0,1 0,-1 1,0-1,1 0,-1 0,0 0,0 0,1 0,-1-1,0 1,0 0,0 0,0 0,0-1,-1 1,1 0,0 0,0 0,0 0,-1 0,1 0,0 0,0 0,0 0,0 1,-1-1,1 1,0-1,0 0,-1 1,1-1,0 1,0-1,-1 1,1 0,0-1,-1 1,1 0,0 0,0 0,-1 0,1 0,0 0,-1-1,1 1,0 0,0 1,-1-1,1 0,0 0,-1 0,1 0,-1 1,1-1,0 1,-1-1,1 1,0-1,-1 1,1 0,0-1,0 1,0 0,0 0,0-1,0 1,0 0,0-1,0 1,0 0,1-1,-1 1,0 0,0-1,0 1,1-1,-1 0,0 1,0-1,1 0,-1 1,0-1,0 0,1 0,-1 1,1-1,-1 0,1 1,-1-1,0 0,1 0,-1 0,1 1,-1-1,0 0,1 0,-1 0,1 0,-1 0,0 0,1 0,-1 0,0 0,1 0,-1 0,0 0,0 0,1 0,-1 0,0 0,0 0,1 0,-1 0,0 0,1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714 348,'2'0,"-4"0,2 0,0 0,0 0,0 0,0 0,0 0,0 0,0 0,0 0,0 0,0 1,0-1,0 1,0-1,0 1,0 0,-1 0,1 0,0 0,-1 0,1 0,-1 1,1-1,-1 0,1 0,-1-1,0 1,1 0,-1-1,1 1,-1-1,1 1,-1-1,1 1,0-1,-1 0,1 0,0 0,0 1,0-1,0 0,0 0,0 0,1-1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738 332,'2'0,"-4"0,2 0,0 0,0 0,0 0,0 0,0 0,0 0,0 0,0 0,0 0,0 0,0 0,0 0,0 0,0 0,0 1,0-1,0 1,0-1,0 1,0-1,0 1,1 0,-1-1,0 1,1 0,-1-1,0 1,1-1,-1 1,1-1,-1 1,1-1,-1 0,1 1,0-1,-1 1,1-1,0 0,-1 0,1 0,0 1,-1-1,1 0,0 0,-1 0,1 0,0 0,0 0,-1 0,1 0,0 0,-1-1,1 1,-1 0,1 0,-1 0,1-1,-1 1,0 0,1 0,-1-1,0 1,0 0,1-1,-1 1,0-1,0 1,0 0,0-1,0 1,0 0,0-1,0 1,0-1,0 1,0-1,-1 1,1-1,0 1,-1-1,1 1,0-1,-1 1,1-1,0 1,-1 0,1-1,0 1,-1 0,1 0,0 0,0-1,-1 1,1 0,0 0,0 0,-1 0,1 0,0 0,0 0,-1 0,1 0,0 0,0 0,-1 0,1 0,0 0,-1 1,1-1,0 0,0 1,-1-1,1 1,0-1,0 1,-1 0,1 0,0 0,0 0,0 0,0 0,0 0,-1 0,1 0,0 1,0-1,0 0,-1 0,1 0,0 1,0-1,-1 0,1 0,0 0,0 1,-1-1,1 0,0 0,0 0,0 1,0-1,0 0,0 0,0 0,0 0,0 0,0 0,0 0,1 0,-1-1,0 1,0-1,0 1,0-1,1 0,-1 1,0-1,0 0,0 0,0 0,0 1,0-1,0 0,0 0,0 0,0 0,0 0,0 0,2-1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768 321,'2'0,"-4"0,2 0,0 0,0-1,0 1,0 0,0 0,0 0,0 0,0 0,0 0,0 0,0 0,0 0,0 0,0 0,0 0,0 0,0 0,0 0,0 0,0 0,0 0,0 0,0 0,0 0,1 0,-1 0,1 1,0 0,-1-1,1 1,0 0,0 0,0 1,0-1,0 1,0 0,0-1,0 1,0 0,-1-1,1 1,0 0,-1 0,1 0,-1-1,0 1,0 0,0 0,-1 0,1 0,0 0,-1 0,0 0,1 0,-1-1,0 1,0 0,1-1,-1 1,0-1,0 0,0 1,0-1,1 0,-1-1,0 1,1-1,-1 1,1-1,0 1,-1-1,1 0,0 0,0 0,0 0,0 0,0 0,0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288 511,'2'0,"-4"0,2 0,0 0,0 0,0 0,0 0,0 0,0-1,0 1,0 0,0 0,0 0,0 0,0 0,0 0,0 0,0 0,0 0,0 0,0 0,0 0,0 0,0 0,0 0,0 0,0 0,0 0,0 0,0 0,0 0,0 0,0 0,0 0,0 0,0 0,0 0,0 0,0 0,0 0,0 0,0 0,0 0,0 0,0 0,0 0,0 0,0 0,0 0,0 0,0 0,0 0,0 0,0 0,0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289 509,'2'0,"-4"0,2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1,0-1,0 0,0 0,0 0,0 0,0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299 524,'2'0,"-4"0,2 0,0 0,0 0,0-1,0 1,0 0,0 0,0 0,0-1,0 1,0 0,0 0,0-1,0 1,0 0,0 0,0 0,0 0,1 0,-1-1,0 1,0 0,0 0,0 0,0 0,0 0,0 0,1 0,-1 0,0 0,0 0,1 0,-1 1,0-1,1 0,-1 1,0-1,0 1,0-1,1 1,-1-1,0 1,0 0,0-1,0 1,0 0,0-1,0 1,0-1,0 0,0 1,0-1,-1 0,1 0,0 1,0-1,0 0,0 0,0 0,0 0,-1 0,1 0,0-1,-1 1,1-1,0 1,-1-1,1 0,0 0,0 1,0-1,0 0,0 0,0 0,0 0,0 1,0-1,0 0,0 1,0-1,0 1,0-1,0 1,0 0,1-1,-1 1,0 0,0 0,0 0,0 0,0 0,1 0,-1 0,0 1,0-1,1 0,-1 1,0-1,0 1,1 0,-1-1,0 1,0 0,0-1,0 1,0-1,0 1,0-1,0 1,0-1,0 0,0 0,0 1,0-1,0 0,0 0,0 0,-1 0,1 0,0 0,0 0,-1-1,1 1,0-1,0 1,-1-1,1 1,0-1,0 0,0 1,-1-1,1 0,0 1,0-1,0 1,0-1,0 1,0 0,0 0,0-1,0 1,0 0,0 0,0 0,1 0,-1 0,0 0,0 0,0 0,0 1,1-1,-1 0,0 1,1 0,-1-1,0 1,0-1,0 1,0 0,0-1,1 1,-1-1,0 1,0-1,0 1,-1-1,1 1,0-1,0 0,0 0,0 0,0 0,0 0,0 0,0 0,-1 0,1 0,0 0,0-1,0 1,0 0,0-1,-1 1,1 0,0 0,0-1,0 1,0 0,0 0,0-1,0 1,0 0,0 0,0 0,1 0,-1 0,0 0,0 0,0 0,0 0,0 0,0 0,0 0,0 1,0-1,0 0,1 0,-1 0,0 0,0 1,0-1,0 0,-1 0,1 0,0 0,0 0,0 0,0 0,0 0,0 0,0 0,0 0,0 0,0 0,-1 0,1 0,0-1,0 1,0 0,0 0,0 0,0 0,0 0,0 0,0 0,0 0,0 0,0 0,0 0,0 0,0 0,0 0,0 0,0 0,0 0,0 0,0 0,0 0,0 0,0 0,0 0,0 0,0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287 512,'2'0,"-4"0,2 0,0 0,0 0,0 0,0 0,0 0,0 0,0 0,0 0,0 0,0 0,0 0,0 0,0 0,0 0,0 0,0 0,0 0,0 1,0-1,0 0,0 0,0 0,0 0,0 0,0 0,0 0,0 0,0 0,0 0,0 0,0 0,0 0,0 0,0 0,0 0,0 0,0 0,0 0,0 0,0 0,0 0,0 0,0 0,0 0,0 0,0 0,0 0,0 0,0 0,0 0,0 0,0 0,0 0,0 0,0 0,0 0,0 0,0 0,0 0,0 0,0 0,0 0,0 0,0 0,0 0,0 0,0 0,0 0,0 0,0-1,-1 1,1 0,0 0,0 0,0 0,0-1,0 1,0 0,0 0,0 0,-1 0,1-1,0 1,0 0,0 0,0 0,0-1,-1 1,1 0,0 0,0 0,0 0,0-1,0 1,0 0,0 0,0 0,-1 0,1 0,0-1,0 1,0 0,0 0,0 0,0 0,-1 0,1-1,0 1,0 0,0 0,0 0,0 0,0 0,0 0,-1 0,1-1,0 1,0 0,0 0,0 0,0 0,-1 0,1 0,0-1,0 1,0 0,0 0,0 0,0 0,-1 0,1 0,0 0,0-1,0 1,0 0,0 0,-1 0,1 0,0 0,0 0,0 0,0 0,0 0,-1 0,1 0,0-1,0 1,-1 0,1 0,0 0,0 0,0 0,-1 0,1 0,0 0,0 0,0 0,0 0,0 0,-1 0,1 0,0 0,0 0,0 0,0 0,0 0,0 0,-1 0,1 0,0 0,0 0,0 0,0 0,0 0,-1 0,1 0,0 0,0 0,0 0,0 0,0 0,0 0,-1 0,1 0,0 0,0 0,0 0,0 0,0 0,0 0,0 0,0 0,-1 0,1 0,0 0,0 0,0 0,0 0,0 0,0 0,0 0,0 0,0 0,0 0,0 0,0 0,0 0,0 0,0 0,0 0,0 0,0 0,0 0,0 0,0 0,0 0,0 0,0 0,0 0,0 0,0 0,0 0,0 0,0 0,0 0,0 0,0 0,0 0,0 0,0 0,0 0,0 0,0 0,0 0,0 0,0 0,1 0,-1 0,1 0,-1 0,0 0,0 0,1 0,-1 0,0 0,0 0,0 0,0 0,0 0,1 0,-1 0,0 0,0 0,0 0,0 0,1 0,-1 0,0 0,0 0,0 0,1 0,-1 1,0-1,0 0,0 0,0 0,1 0,-1 0,0 0,0 0,1 0,-1 0,0 1,0-1,0 0,1 0,-1 0,0 0,0 1,1-1,-1 0,0 0,0 0,0 0,0 1,1-1,-1 0,0 0,0 0,0 0,1 1,-1-1,0 0,0 0,0 0,0 1,1-1,-1 0,0 0,0 0,0 0,0 1,0-1,0 0,0 0,1 0,-1 0,0 0,0 1,0-1,0 0,0 0,0 0,0 0,0 0,0 0,0 0,0 1,0-1,0 0,0 0,1 0,-1 0,0 0,0 0,0 0,0 0,0 1,0-1,0 0,0 0,0 0,0 0,0 0,0 0,0 0,0 0,0 0,0 0,0 0,0 0,0 0,0 0,0 1,0-1,0 0,0 0,0 0,0 0,0 0,0 0,0 0,0 0,0 0,0 0,0 0,0 0,0 0,0 0,0 0,0 0,0 0,0 0,1 1,-1-1,0 0,0 0,0 0,0 0,0 0,0 0,0 0,0 0,0 0,0 0,0 0,0 0,0 0,0 0,0 0,0 0,0 0,0 0,0 0,0 0,0 0,-1-1,1 1,0 0,0-1,0 1,0 0,0 0,-1-1,1 1,0 0,0-1,0 1,-1-1,1 1,0-1,-1 1,1-1,-1 1,1-1,-1 1,1-1,0 1,-1-1,1 1,-1 0,1-1,-1 1,1 0,-1 0,1-1,0 1,-1 0,1 0,-1 0,1-1,0 1,-1 0,1 0,-1 0,1 0,0 0,-1 0,1 0,0 0,0 0,0-1,-1 1,1 0,0 0,0 0,0 0,0 0,0 0,0 0,0 0,0 0,0 0,0 0,-1 0,1 0,0 0,0 0,0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280 483,'2'0,"-4"0,2 0,0 0,0-1,0 1,0 0,0 0,0 0,0 0,0 0,0 0,0 0,0 0,0 0,0 0,0 0,0 0,0 0,0 0,0 0,0 0,0 0,0 0,0 0,0-1,0 1,0 0,0 0,0 0,0 0,0 0,0 0,0 0,0 0,0 0,0 0,0 0,0 0,0 0,0 0,0 0,0 0,0 0,0 0,0 0,0 0,0 0,-1 0,1 0,0 0,0 0,0 1,-1-1,1 0,0 0,0 0,0 0,0 1,-1-1,1 0,0 0,0 1,0-1,0 0,0 0,0 0,0 1,0-1,0 0,0 1,0-1,0 0,0 0,0 0,0 1,0-1,0 0,0 0,0 0,0 1,0-1,1 0,-1 0,0 0,0 0,0 1,1-1,-1 0,0 0,0 0,0 0,1 0,-1 0,0 1,0-1,1 0,-1 0,0 0,1 0,-1 0,0 0,1 0,-1 0,0 0,1 0,-1 0,0 0,0 0,1 0,-1 0,0 0,0 0,1 0,-1 0,0 0,0 0,1 0,-1 0,0 0,0-1,0 1,1 0,-1 0,0 0,0 0,0 0,0-1,1 1,-1 0,0 0,0 0,0 0,0-1,0 1,0 0,0 0,0 0,0 0,0 0,0-1,0 1,0 0,0 0,0 0,0 0,0 0,0 0,0-1,0 1,0 0,0 0,0 0,0 0,0 0,0 0,-1 0,1 0,0 0,0 0,0-1,0 1,0 0,0 0,0 0,0 0,-1 0,1 0,0 0,0 0,0 0,0 0,0 0,0 0,0 0,0 0,0 0,0 0,0 0,0 0,0 0,-1 0,1 0,0 0,0 1,0-1,0 0,0 0,0 0,-1 0,1 0,0 0,0 0,0 1,0-1,0 0,0 0,0 0,0 0,0 1,0-1,-1 0,1 0,0 0,0 1,0-1,0 0,0 0,0 0,0 1,0-1,0 0,0 0,0 0,0 0,0 1,0-1,-1 0,1 0,0 0,0 0,0 1,0-1,0 0,0 0,0 0,0 0,0 1,0-1,0 0,0 0,0 0,0 1,0-1,0 0,-1 1,1-1,0 0,0 0,0 0,0 1,0-1,0 0,0 0,0 1,0-1,0 0,0 0,0 1,0-1,0 0,0 0,0 1,0-1,0 0,0 0,0 1,0-1,0 0,0 0,0 1,0-1,0 0,0 1,0-1,0 0,0 1,0-1,0 0,0 0,0 1,-1-1,1 0,0 0,0 0,0 0,0 0,0 0,1 1,-1-1,0 0,0 0,0 0,0 0,0 0,0 0,0 0,0 0,0 0,1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1171 159,'2'0,"-4"0,2 0,0 0,0 0,-1 1,1 0,0-1,-1 1,1 0,0 0,-1 0,1 1,0-1,0 0,0 0,-1 1,1-1,0 0,0 0,1 0,-1 0,0 0,1 0,-1 0,0-1,1 1,-1-1,0 1,1-1,-1 0,2 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583 405,'2'0,"-4"0,2 0,0 0,0 0,0 0,0 0,0 0,0 0,0 0,0 1,0-1,0 0,0 0,0 0,0 0,0 0,0 0,0 1,0-1,1 0,-1 0,0 1,1-1,-1 0,0 0,1 1,-1-1,1 0,0 1,0-1,-1 0,1 0,0 0,0 1,0-1,0 0,0 0,1 0,-1 0,0 0,0-1,0 1,-1 0,1-1,0 1,0 0,-1-1,1 1,-1-1,0 1,1-1,-1 1,0-1,1 1,-1-1,0 0,0 1,0-1,0 0,0 1,0-1,0 1,0-1,0 0,0 1,0-1,0 1,-1 0,1-1,0 1,0 0,0-1,-1 1,1 0,0 0,0-1,0 1,-1 0,1 0,0 0,0 0,-1 0,1 0,0 0,0 0,-1 0,1 0,0 1,-1-1,1 0,-1 1,1-1,-1 1,1 0,-1 0,1 0,-1 0,1 1,-1-1,1 1,-1-1,1 1,0 1,-1-1,1 0,-1 1,1-1,0 0,0 0,-1 0,1 0,0-1,0 1,0 0,0-1,0 1,0-1,-1 0,1 0,0 0,0-1,0 1,0-1,0 0,0 1,0-1,0 0,0 0,0 0,0 0,0 0,1 0,0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621 429,'2'0,"-4"0,2 0,0 0,0 0,0 0,0 0,0 0,0 0,0 0,0 0,0 0,0 0,1 0,0 0,0 0,0 1,0-1,1 0,-1 0,0 0,0 0,1 0,-1 0,0 0,-1 0,1 0,0 0,-1 0,0 0,1 0,-1 0,0 0,0 0,0 0,0 0,0 0,-1-1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622 421,'2'0,"-4"0,2 0,0 0,0 0,0 0,0 0,0 0,0 0,1 0,0 0,0 0,1 0,-1 0,0 0,0 0,1 1,-1-1,0 0,0 0,0 0,-1 0,1 0,0 0,-1 0,0 0,1 0,-1 0,2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650 421,'2'0,"-4"0,3 0,-1 0,0 0,1 0,-1 0,1 0,0 1,-1-1,1 0,-1 1,1-1,-1 1,1 0,-1-1,0 1,1 0,-1 0,0 0,0 0,0 0,0 0,0 0,0 0,0 0,-1-1,1 1,0 0,-1-1,1 1,-1-1,0 1,1-1,-1 0,0 1,1-1,-1 0,0 0,0 0,1 0,-1-1,1 1,-1-1,0 1,1-1,0 1,-1-1,1 0,0 0,0 0,0 0,0 0,0 0,1 0,-1 0,0 0,1 1,-1-1,1 0,0 0,-1 1,1 0,-1-1,0 1,1 0,-1 0,0 0,1-1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681 438,'2'0,"-4"0,2 0,0 0,0 0,0 0,0 0,0 0,0 0,1 0,-1 0,1 0,0 0,1 0,-1 1,1-1,0 0,1 0,-1 1,1-1,-1 0,1 0,0 1,0-1,0 0,0 0,0 0,-1 0,0 1,0-1,0 0,-1 0,0 0,1 0,-1 0,0 0,0 1,0-1,-1 0,1 0,-1 0,1 0,-1 0,0 0,0 0,1 0,-1 0,0 0,0 0,0 0,0 0,0 0,0 0,0 0,0 0,1 0,-1 0,-1 0,1-1,0 1,0 0,0-1,0 1,-1 0,1-1,0 1,0-1,-1 1,1 0,0-1,0 1,-1 0,1 0,0-1,0 1,0 0,-1 0,1 0,0-1,0 1,0 0,0 0,0 0,0 0,0 0,0 0,0 0,0 0,0 0,0 0,0 0,0 0,0 0,0 0,0 0,0 0,1 0,-1 0,1 0,-1 1,1-1,-1 0,0 1,1-1,-1 0,0 1,1-1,-1 0,0 1,0-1,0 1,0-1,0 1,-1-1,1 1,-1 0,0 0,1-1,-1 1,0 0,0 0,0 0,0-1,0 1,0-1,0 1,1-1,-1 0,1 1,-1-1,1 0,0 0,0 0,-1 1,1-1,0 0,0 0,0 0,0 0,0 0,0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797 422,'2'0,"-4"-1,2 1,0 0,0 0,0 0,0 0,0 0,0 0,0 0,0 0,0 0,0 0,0 0,0 0,0 0,0 0,0 1,0 0,0 0,0 0,0 0,0 1,0-1,-1 1,1-1,0 1,0-1,-1 0,1 1,-1-1,1 0,0 1,-1-1,1 0,-1 0,1 0,0-1,-1 1,1 0,0-1,0 1,-1-1,1 1,0-1,0 0,0 1,0-1,0 0,0 0,-1 0,1 0,0 1,0-1,0 0,0 0,0 0,0 0,0 0,0 0,0-1,-1 1,1-1,0 1,0-1,-1 0,1 0,-1 0,1 0,0 0,-1 0,1 0,0-1,-1 1,1-1,-1 1,1-1,-1 1,1 0,0-1,-1 1,1-1,0 1,-1 0,1 0,0 0,0 0,0 0,-1 1,1-1,0 1,0-1,0 1,0-1,0 1,0 0,-1-1,1 1,0 0,0 0,0 0,0 0,0-1,0 1,-1 0,1 0,0 0,0 0,0 0,0 1,-1-1,1 0,0 1,0-1,0 1,-1 0,1 0,0 1,0-1,-1 0,1 1,0-1,0 1,-1-1,1 0,0 1,0-1,0 0,0 0,-1 1,1-1,0 0,0 0,0 0,-1 0,1-1,0 1,0-1,0 1,0-1,0 0,0 0,0 1,0-1,0 0,0 0,0 0,0 1,0-1,-1 0,1 0,0 0,0 0,0 0,0 0,0 0,0 0,0 0,0 0,1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585 478,'2'0,"-4"0,2 0,0 0,0 0,0 0,0 0,0 0,0 0,0 0,0 0,0 0,0 0,0 0,0 0,-1 0,1 1,0-1,0 1,0-1,0 0,0 1,1-1,-1 1,0-1,1 1,0 0,-1-1,1 1,0-1,1 1,-1-1,0 0,1 1,-1-1,0 0,1 0,-1 0,1 0,-1 0,0 0,0 0,1 0,-1-1,0 1,0 0,0-1,0 1,0-1,0 0,0 1,0-1,-1 1,1-1,-1 0,0 1,1-1,-1 0,0 1,0-1,0 1,0-1,0 0,0 1,0-1,-1 1,1-1,0 1,-1-1,1 1,0-1,-1 1,1 0,0 0,-1 0,1-1,0 1,0 0,-1 0,1 0,0 0,-1 0,1 0,0 0,-1 0,0 0,1 0,-1 1,1-1,-1 0,1 1,-1-1,1 1,0-1,-1 1,1 0,-1 0,0 0,1 1,-1-1,1 0,0 0,-1 1,1-1,-1 1,1-1,-1 0,1 1,-1-1,1 1,0-1,-1 0,1 1,0-1,-1 0,1 1,0-1,-1 0,1 0,0-1,0 1,0 0,-1-1,1 1,0 0,0-1,0 1,0-1,0 0,0 1,0-1,0 0,0 0,0 1,0-1,0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624 504,'2'0,"-4"0,2 0,0 0,0 0,0 0,0 0,0 0,0 0,0 0,0 0,1-1,-1 1,1 0,-1 0,1 0,0 0,-1 0,1 0,0 0,0 0,0 0,1 0,-1 0,-1 0,1 0,-1-1,1 1,-1 0,0 0,1 0,-1 0,0 0,0-1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630 495,'2'0,"-4"0,2 0,0 0,0 0,0 0,0 0,0 0,1-1,-1 1,1 0,0 0,0 0,-1 0,1 0,0 0,0 0,-1 0,1 0,0 0,0 0,-1 0,1 0,-1 0,2 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657 490,'2'0,"-4"-1,2 1,0 0,0 0,0 0,0 0,0 0,0-1,0 1,0 0,0 0,0 0,0 0,0 0,0 0,0 0,0 0,0-1,0 1,0 0,0 0,0 1,0-1,0 1,0-1,0 1,0 0,0 0,0 0,0 1,-1-1,1 0,0 0,0 0,0 0,0 0,-1 0,1-1,0 1,0 0,0-1,0 1,0-1,0 1,1-1,-1 0,0 0,0 1,0-1,0 0,0 0,1 0,-1 0,0 0,2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1183 174,'2'0,"-4"0,2 0,-1 0,1-1,0 1,0 0,0 0,0 0,0-1,0 1,0 0,0 0,0-1,0 1,0-1,0 1,0 0,1-1,-1 1,0 0,0-1,1 1,-1 0,0 0,1-1,-1 1,0 0,1 0,-1 0,0 0,1 0,-1 0,0 0,1 0,-1 0,0 1,1-1,-1 1,0-1,0 1,1-1,-1 1,0 0,0 0,0-1,-1 1,1 0,0-1,0 1,0 0,0-1,-1 1,1-1,0 0,0 1,0-1,0 0,0 0,0 0,0 0,0 1,0-1,0 0,0 0,0 0,0 0,0 0,1-1,-1 1,1-1,-1 1,1-1,-1 1,1-1,-1 1,1-1,-1 1,0-1,1 1,-1-1,1 1,-1 0,0-1,0 1,1 0,-1 0,0 0,0-1,0 1,0 0,0 0,0 0,0 0,0 0,0 0,0 0,0 1,1-1,-1 0,0 1,-1 0,1-1,0 1,0-1,0 1,0 0,1-1,-1 1,0 0,0-1,0 1,1-1,-1 1,0-1,1 1,-1-1,1 0,-1 1,0-1,1 0,-1 0,2-1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674 485,'2'0,"-4"0,2 0,0 0,0 0,0 0,0 0,0 0,0 0,0 0,0 0,0 0,0 0,-1 1,1 0,0 0,0 0,0 0,0 0,-1 0,1 1,0-1,0 0,0 0,0 1,0-1,-1 0,1 0,0 0,0 0,0 0,1 0,-1-1,0 1,0-1,0 1,0-1,0 0,0 0,0 0,1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687 489,'2'0,"-4"0,2 0,0 0,0 0,0 0,0 0,0 0,0 0,0 0,0 0,0 0,0 0,0 0,0 0,0 0,0 0,0 0,0 0,-1-1,1 1,-1 0,0 0,0 0,0 0,0 0,0 0,-1 0,1 0,-1-1,1 1,-1 0,1 0,-1 0,1 0,0 0,-1 0,1 0,0 0,0 0,0-1,0 1,0 0,1 0,-1 0,1 0,0 0,-1 0,1 0,0 0,0 0,-1 0,1 0,0 0,0 0,0 0,0 0,0 0,-1 0,1 0,0 0,0 0,0 0,0 0,0 0,0 0,0 0,0 0,0 0,0 0,0 0,0 0,0 0,0 0,0 0,0 0,0 0,0 0,0 0,0 0,0 0,0 0,0 0,0 0,0 0,0 0,0 0,0 0,0 0,0 0,0 0,0 0,0 0,0 0,0 0,0 0,0 0,0 0,0 0,0 0,0 0,0 0,0 0,0 0,0 0,0 0,0 0,0 0,-1 0,1 0,0 0,0 0,0 0,0 0,0 0,0 0,0 0,0 0,0 0,0 0,0 0,0 0,0 0,0 0,-1 0,1 0,0 0,0 0,0 0,0 0,0 0,0 0,0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660 488,'2'0,"-3"0,1 0,0 0,0 0,0 0,0 0,0 0,0 0,0 0,0 0,0 0,0 0,0 0,0 0,0 0,0 0,0 0,0-1,0 1,0 0,0 0,0 0,0 0,0 0,0 0,0 0,0 0,0 0,0 0,0 0,0 0,0 0,0 0,0 0,0 0,0 0,0 0,0 0,0 0,0 1,1-1,-1 0,0 1,-1-1,1 1,0-1,0 1,0-1,0 1,0 0,0-1,0 0,-1 1,1-1,0 0,0 1,1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659 485,'2'0,"-4"0,2 0,0 0,0 0,1 0,-1 0,0 0,0 0,0 0,0 1,1-1,-1 0,0 0,0 0,0 0,0 0,0 0,0 0,0 0,0 0,0 0,1 0,-1 0,0 0,0 0,0 0,0 0,0 0,0 0,0 0,0 0,0 0,0 0,0 0,0 0,0 0,0 0,-1 0,1-1,-1 1,-1 0,2 0,-1 0,0 0,0-1,0 1,0 0,0 0,0 0,1 0,-1 0,1 0,-1 0,1 0,0 0,0-1,0 1,-1 0,1 0,0 0,0 0,0 0,0 0,0 0,0 0,0 0,0 0,0 0,0 0,0 0,1 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704 507,'2'0,"-4"0,2 0,0 0,0 0,0 0,0 0,0 0,0 0,0 0,0 0,0 0,1 0,0 1,0-1,0 0,0 0,1 0,-1 0,1 0,0 0,0 0,1 0,-1 1,0-1,0 0,0 0,0 0,0 0,-1 0,1 0,-1 0,0 0,0 0,0 0,0 0,0 0,-1 1,0-1,1 0,-1 0,0 0,1 0,-1 0,0 0,0 0,0-1,0 1,0 0,0 0,0-2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741 502,'2'0,"-4"0,2 0,1 1,-1-1,1 1,-1-1,0 0,1 1,-1-1,1 1,-1 0,0-1,1 1,-1-1,0 1,0 0,0-1,0 1,-1 0,1-1,-1 1,1 0,-1 0,-1-1,1 1,0 0,0 0,-1-1,1 1,0-1,0 1,0-1,0 1,0-1,0 0,0 0,1 0,0 0,-1 0,1 1,0-1,0 0,0 0,0 0,0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791 488,'-1'0,"1"0,-1 0,1 0,-1 0,0 0,1 0,-1 1,0-1,1 0,-1 0,0 0,0 0,1 1,-1-1,1 0,-1 0,1 1,0-1,-1 0,1 0,0 1,0-1,0 1,0-1,1 1,-1 0,1-1,0 1,0 0,0 0,0 0,0 0,0 0,1 0,-1 0,0 0,0 0,-1 0,1 0,0 0,-1 0,1 0,-1 0,0 0,0-1,0 1,0-1,0 1,-1 0,1-1,-1 1,0 0,0-1,-1 1,1-1,0 0,-1 1,1-1,0 0,0 0,-1-1,1 1,0 0,0-1,1 1,-1-1,0 1,1-1,-1 1,1-1,-1 1,1-1,0 1,-1-1,1 1,0-1,0 1,0 0,-1 0,1-1,0 1,0 0,0 0,0 0,0 0,0-1,0 1,0 0,0 0,0 0,0 0,0 0,-1 0,1 0,-1 1,1-1,0 1,-1-1,0 1,1-1,-1 1,0 0,1-1,-1 1,0 0,1 0,-1-1,1 1,-1-1,1 1,0-1,0 0,-1 0,1 1,0-1,0 0,0 0,0 0,0 0,0 0,0 0,0 0,2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284 544,'2'0,"-4"0,2 0,0 0,0 0,0 0,0 0,0 0,0 0,0 0,0 0,0 0,0 0,0 0,0 0,0 0,0 0,0 0,0 0,0 0,0 0,0 0,0 0,0 0,0 0,0 0,0 0,0 0,0 0,0 0,0 0,0 0,0 0,0 0,0 0,0-1,0 1,0 0,0 0,0 0,0 0,0 0,0 0,0 0,0 0,0 0,0 0,0 0,0 0,0 0,0 0,0 0,0 0,0 0,0 0,1 0,-1 0,0 0,0 0,0 0,0 0,0 0,0 0,0 0,0 0,0-1,0 1,0 0,0 0,0 0,0 0,1 0,-1 0,0 0,0 0,0 0,0 0,0 0,0 0,0 0,0 0,0 0,0 0,0 0,0 0,0 0,0 0,0 0,0 0,0 0,0 0,0 0,0 0,0 0,0 0,0 0,0 0,0 0,0 0,0 0,0 0,0 0,0 0,0 0,0 0,0 0,0 0,0 1,0-1,0 0,-1 0,1 0,0 1,0-1,0 0,0 0,-1 0,1 1,0-1,0 0,0 0,-1 1,1-1,0 0,0 0,0 0,-1 0,1 1,0-1,0 0,-1 0,1 0,0 0,0 0,0 0,0 1,-1-1,1 0,0 0,0 0,0 0,0 0,0 0,-1 0,1 0,0 0,0 1,0-1,0 0,0 0,-1 0,1 0,0 0,0 0,0 0,-1 0,1 1,0-1,0 0,0 0,-1 0,1 0,0 0,0 0,0 0,0 0,-1 0,1 0,0 0,0 0,0 0,-1 1,1-1,0 0,0 0,0 0,-1 0,1 0,0 0,0 0,-1 0,1 0,0 0,0 0,0 0,-1 0,1 0,0 0,0 0,-1 0,1 0,0 0,0 0,-1 1,1-1,0 0,0 0,-1 0,1 0,0 0,-1 0,1 0,0 0,-1 0,1 0,0 0,0 0,0 0,0 0,-1 0,1 0,0 0,-1 0,1 0,0 0,0 0,0 0,0 0,0 0,-1-1,1 1,0 0,0 0,0 0,0 0,0 0,0 0,0 0,0 0,0 0,0 0,0 0,0 0,0 0,0 0,0 0,0 0,0 0,0 0,0 0,0 0,0 0,-1 0,1 0,0 0,0 0,0 0,0 0,0 0,0 0,0 0,0 0,0 0,0 0,0 0,0 0,0 0,0 0,0 0,0 0,0 0,0 0,0 0,0 0,0 0,0 0,0 0,0 0,0 0,0 0,0 0,0 0,0 0,0 0,0 0,0 0,0 0,0 0,1 0,-1 0,0 0,1 1,-1-1,0 0,0 0,1 0,-1 0,0 0,0 0,1 0,-1 0,0-1,1 1,-1 0,0 0,1 0,-1 0,0 0,1 0,-1 0,0 0,1 0,-1 0,1 0,-1 0,0 0,1 0,-1 0,0 0,0 0,1 0,-1 0,0 0,1 0,-1 0,0 0,0 0,1 0,-1 0,0 0,1-1,-1 1,0 0,0 0,0 0,1 0,-1 0,0 0,1 0,-1 0,0 0,0 0,1-1,-1 1,0 0,0 0,0 0,0 0,1 0,-1 0,0 0,0 0,0 0,0 0,0 0,0 0,1 0,-1 0,0 0,0 0,0 0,0 0,0 0,0 0,0 0,0-1,0 1,0 0,0 0,0 0,0 0,0 0,0 0,0 0,0 0,0 0,0 0,0 0,0 0,0 0,0 0,0 0,0 0,0 0,0 0,0 0,0 0,0 0,0 0,0 1,0-1,-1 0,1 0,-1 0,1 0,-1 0,1 1,-1-1,0 0,1 0,-1 0,1 0,-1 0,1 0,-1 0,0 0,1 0,-1 0,1 0,-1 0,0 0,1 0,-1 0,1 0,-1 0,1 0,0 0,-1-1,1 1,0 0,-1 0,1 0,0 0,-1 0,1 0,0 0,0 0,0 0,0 0,0 0,-1 0,1 0,0 0,0 0,0 0,0 0,0 0,0 0,0 0,0 0,0 0,0-1,-1 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978 463,'0'-1,"0"1,0 0,0 0,0 0,0 0,0 0,0 0,-1 1,1-1,0 1,0 0,-1 0,1 0,-1 0,1 0,0 0,0 1,-1-1,1 0,0 0,0 1,0-1,0 0,0 0,0 0,1-1,-1 1,0 0,0-1,1 1,-1-1,0 1,1-1,-1 1,0-1,1 1,-1-1,0 0,1 0,-1 0,1 0,-1 0,1 0,-1 0,1 0,0 0,-1-1,1 1,0-1,0 0,0 0,0 0,0 0,0 0,-1-1,1 1,0 0,0-1,-1 1,1-1,0 0,-1 0,0 1,1-1,-1 0,0 0,0 0,0 0,0 1,0-1,0 1,0 0,-1-1,1 1,0 0,0 0,-1 0,1 0,0 1,0-1,0 1,-1-1,1 1,0 0,0-1,-1 1,1 0,0 0,0 0,-1 0,1 0,0 0,-1 0,1 1,-1-1,1 1,-1 0,1 0,-1 0,1 0,-1 1,1-1,0 0,0 1,-1-1,1 0,0 1,0-1,0 0,1 0,-1 0,0 0,0 0,0 0,0-1,1 1,-1-1,0 1,1-1,-1 1,1-1,-1 0,0 0,1 1,-1-1,1 0,-1 0,1 0,-1 0,1 0,0 0,-1 0,1 0,-1-1,1 1,-1 0,1 0,-1 0,0 0,1-1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967 457,'2'0,"-4"0,2-1,0 1,0 0,0 0,0 0,0 0,0 0,0 0,0 0,0 1,-1-1,0 1,0-1,0 1,-1 0,1-1,0 1,0 0,-1 0,1 0,0-1,0 1,0 0,0-1,0 1,1-1,-1 1,1-1,-1 0,1 0,0 1,0-1,-1 0,1 0,0 1,0-1,1 1,-1-1,0 1,0 0,1 0,0 0,-1 0,1 0,-1 0,1 0,0 0,-1 0,1 0,0 0,-1 0,1-1,-1 1,1-1,-1 1,1-1,-1 1,1-1,-1 1,0-1,0 0,1 1,-1-1,0 0,0 0,0 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1208 162,'2'0,"-3"0,1 1,1 0,-1 0,1 0,0 0,-1 0,1 0,0 0,-1 1,1-1,-1 0,1 0,-1 0,0 0,1 0,-1 1,0-2,0 1,0 0,-1 0,1 0,0 0,-1 0,1-1,-1 1,1 0,-1-1,1 1,-1-1,1 0,0 0,-1 1,1-1,0 0,0 0,0 0,-1 0,1 0,0 1,0-1,0 0,0 0,0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943 478,'2'0,"-4"0,2 0,0 0,0 0,0 0,0 0,0 0,0 1,0-1,0 1,0 0,0 0,1 0,-1 0,1 0,-1 0,0 0,1-1,-1 1,0 0,1 0,-1-1,0 1,0-1,1 1,-1 0,0-1,0 1,0-1,0 0,1 1,-1-1,0 0,0 0,0 0,0 0,0 0,0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901 461,'2'0,"-4"0,2 0,0 0,0-1,1 1,-1 0,0-1,1 1,-1 0,1-1,-1 1,1 0,0 0,-1-1,1 1,0 0,0 0,-1 0,1 0,0 0,-1 0,1 1,0-1,-1 1,1-1,0 1,0 0,-1 0,1 0,-1 0,1 0,-1 0,0 0,0 0,1 0,-1 0,0 0,0 0,-1 0,1 0,0 0,0-1,-1 1,1-1,0 1,-1-1,0 1,1-1,-1 0,1 1,-1-1,0 0,1 0,-1 0,0 0,0-1,1 1,-1-1,1 1,-1-1,1 1,-1-1,1 0,-1 1,1-1,0 0,0 0,0 0,0 1,0-1,0 0,0 0,1 0,-1 0,0 0,1 1,0-1,-1 0,1 1,0-1,0 0,0 1,0-1,0 0,1 1,-1-1,3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1031 463,'2'0,"-4"0,3 0,-1 0,0 0,0 0,0 0,0 0,0 0,0 0,1 0,-1-1,0 1,0 0,0 0,0 0,0 0,0 0,0 0,0 0,0 0,0 0,0 0,0 0,0 1,-1-1,0 1,0 0,0 0,0 0,-1 1,1-1,-1 1,0-1,1 0,-1 0,1 0,-1 0,1 0,0 0,0 0,0 0,0-1,0 1,0-1,1 0,-1 1,1-1,0 0,0 1,-1-1,1 0,1 0,-1 0,0 0,0 1,1-1,-1 0,1 0,0 1,-1-1,1 1,0 0,0-1,0 1,0 0,0-1,0 1,0 0,0-1,0 1,0 0,0-1,0 1,-1 0,1-1,-1 1,1-1,-1 1,1-1,-1 0,0 1,1-1,-1 0,0 1,0-1,0 0,0 0,0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998 494,'2'0,"-4"0,2 0,0 0,0 0,0 0,0 0,1 0,0 1,0-1,-1 0,1 1,0 0,1-1,-1 1,0-1,-1 1,1-1,0 1,0-1,-1 1,1-1,0 1,0-1,0 1,-1-1,1 0,0 0,-1 1,1-1,-1 0,1 0,-1 0,1 0,0 0,2-1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1049 463,'2'0,"-4"0,2 0,0 0,0-1,0 1,0 0,0 0,0 0,0-1,1 1,-1 0,0 0,1-1,-1 1,1 0,-1 0,1 0,-1 0,1 0,-1 0,1 0,0 0,-1 0,1 1,-1-1,1 1,-1-1,1 1,-1 0,0 0,0 0,0 0,0 0,-1 1,1-1,-1 0,1 0,-1 0,0 0,1 0,-1 0,0 0,1 0,-1-1,1 1,-1-1,1 1,-1-1,1 0,-1 1,1-1,0 0,0 0,0 0,-1 1,1-1,0 0,0 0,0 0,0 0,0 0,0 0,0 0,0 1,0-1,0 0,1 0,-1 0,0 0,1 1,0-1,-1 0,1 0,0 0,0 0,0 0,0 0,1 0,-1 0,0 0,0 0,-1 0,1 0,0 0,-1 0,1 0,0 0,0-1,1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1082 472,'2'0,"-4"0,2 0,0 0,0 0,0 0,0 0,0 0,0 0,0 0,0 0,0 0,0 0,0 0,0 0,0 0,0 0,0 0,0 1,0 0,0-1,-1 1,1 0,0 0,-1 0,1 0,0 0,0 0,-1 0,1 0,0 0,0 0,0 0,0-1,0 1,0 0,0-1,0 1,0-1,0 0,0 1,0-1,1 0,-1 0,0 0,0 0,0 0,0 0,1 0,-1 0,1-1,-1 0,2-1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1090 475,'2'0,"-4"0,2 0,0-1,0 1,0 0,0 0,0 0,1 0,-1 0,0 0,0-1,0 1,0 0,0 0,0 0,-1 1,1-1,0 1,0 0,-1-1,1 1,0 1,-1-1,1 0,0 0,-1 0,1 0,0 0,0 1,0-1,0 0,0 0,0 0,0-1,0 1,1 0,-1-1,0 1,0-1,0 1,0-1,1 0,-1 0,0 1,0-1,0 0,0 0,0 0,0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1069 472,'2'0,"-4"0,2 0,0 0,0 0,1 0,-1-1,0 1,1 0,0 0,0 0,0 0,0 0,0 0,1 0,-1 0,1 0,-1 0,0 0,1 0,-1 1,1-1,-1 0,1 0,-1 0,0 1,1-1,-1 0,-1 0,1 0,0 1,-1-1,1 0,-1 0,0 0,1 0,-1 0,0 0,1 0,-1 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268 537,'2'0,"-4"0,2 0,0 0,0 0,0 0,0 0,0 0,0 0,-1 0,1 0,0 0,0 0,0 0,0 0,0 0,0-1,1 1,-1 0,0 0,0 0,0 0,0 0,0 0,0 0,0 0,0-1,0 1,1 0,-1 0,0 0,0 0,0 0,0-1,1 1,-1 0,0 0,0-1,1 1,0-1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601 577,'2'0,"-4"0,2 0,0 0,0-1,0 1,0 0,0 0,0 0,0 0,0 0,0 0,0 0,0 0,0 0,0 0,0 0,0 0,0 0,0 0,0 0,0 0,0 0,0 1,0-1,0 1,0 0,0 0,0 0,0 0,0 0,0 0,0 0,0 0,-1 0,1 0,0 0,0 0,0 0,0 0,0 0,0 0,0 0,0-1,0 1,0-1,0 1,0-1,0 1,0-1,0 0,0 0,0 1,0-1,0 0,0 0,0 0,0 0,0 1,0-1,0 0,0 0,0 0,0 0,0 0,0 0,0 0,0 0,0 0,0 0,0 0,0-1,-1 1,1-1,0 1,0-1,0 0,0 1,0-1,0 0,0 1,0-1,1 0,-1 0,0 1,0-1,0 0,0 0,0 0,1 0,-1 1,0-1,0 0,1 0,-1 1,0-1,1 0,-1 1,0-1,0 1,1-1,-1 1,0-1,1 1,-1 0,0 0,1-1,-1 1,0 0,1 0,-1 0,0-1,1 1,-1 0,0 0,1 0,-1 0,0 0,1 0,0 0,-1 0,1 0,0 1,-1-1,1 0,-1 0,1 0,-1 0,1 0,-1 0,0 0,1 0,-1 0,0 1,0-1,1 0,-1 0,0 0,0 0,0 0,0 0,1 0,-1 0,0 0,0 0,0 0,0 0,0 0,0 0,0 0,0 0,0 0,0 0,0 0,0 0,1 0,-1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1195 85,'2'0,"-4"0,2 0,0 0,0 1,0 0,0 0,0 0,0 1,0 0,-1 0,1 1,0-1,-1 1,1-1,-1 1,0-1,1 0,-1 1,1-1,-1 0,1 0,-1 0,1-1,-1 1,1-1,0 0,-1 0,1 1,0-1,-1 0,1-1,0 1,0 0,0-1,0 1,-1-1,1 0,0 0,0 1,0-1,0 0,0 0,0 0,0 0,0 0,0 0,0 0,0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636 591,'2'0,"-4"0,2 0,0 0,0 0,0 0,0 0,0 0,0 0,0 0,0 0,0 0,0 0,0 0,0 0,0 0,0 0,0 0,0 0,0 0,0 0,0 0,0 0,1 0,-1-1,1 1,-1 0,1 0,0 0,0 0,-1 0,1 0,0 0,1 0,-1 0,0-1,0 1,0 0,0 0,0 0,0 0,0 0,0 0,0 0,0 0,0 0,0 0,0 0,0 0,0 0,0 0,0 0,0 0,0 1,0-1,0 0,0 0,-1 0,1 0,0 0,0 0,-1 0,1 0,0 0,-1 0,1 0,-1 0,0 0,1 0,-1 0,1 0,-1 0,0 0,1 0,-1 0,0 0,1 0,-1 0,0 0,1 0,-1 0,0 0,0 0,0 0,1 0,-1 0,0 0,0 0,0 0,0 0,0 0,0 0,1 0,-1 0,0 0,0 0,0 0,0 0,0 0,0 0,0 0,0 0,0 0,0 0,0 0,0 0,0 0,0 0,0 0,0 0,0 0,1 0,-1 0,0 0,0 0,0 0,0-1,0 1,0 0,0 0,-1 0,1 0,0-1,0 1,0 0,-1 0,1-1,0 1,0 0,-1 0,1-1,0 1,-1 0,1 0,0 0,0 0,0-1,-1 1,1 0,0 0,0 0,0 0,-1 0,1 0,0 0,0 0,0 0,0-1,0 1,0 0,0 0,0 0,0 0,0 0,0 0,0 0,0 0,0 0,0 1,0-1,1 0,-1 1,0-1,0 0,0 0,1 0,-1 1,0-1,1 0,-1 0,0 0,0 1,0-1,1 0,-1 0,0 1,0-1,0 0,0 1,0-1,0 0,-1 1,1-1,0 1,-1-1,1 1,0-1,-1 0,1 1,-1-1,1 1,-1-1,1 0,-1 1,1-1,0 0,-1 0,1 0,0 0,0 1,0-1,0 0,-1 0,1 0,0 0,0 0,0 0,0 0,3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708 587,'2'0,"-4"0,2 0,0 0,0 0,0 0,0 0,0 0,0 0,0 0,0 0,-1 0,1 0,0 0,0 0,-1 0,1 0,0 0,-1 0,1-1,0 1,0 0,-1 0,1 0,0 0,0 0,0 0,0-1,0 1,0 0,0 0,0 0,0-1,0 1,0 0,0 0,0-1,0 1,0 0,1 0,-1-1,0 1,0 0,1 0,-1 0,0-1,1 1,-1 0,0 0,1 0,-1 0,0 0,1 0,-1 0,0 0,1 0,-1 0,0 0,1 0,-1 0,0 0,1 0,-1 0,0 0,1 0,-1 1,0-1,0 0,1 0,-1 1,0-1,0 0,0 1,0-1,0 1,0 0,0-1,0 1,0 0,0-1,0 1,0 0,-1-1,1 1,0 0,-1 0,1-1,-1 1,1 0,0-1,-1 1,1-1,-1 1,1-1,0 1,0-1,-1 0,1 0,0 1,0-1,-1 0,1 0,0 0,0 0,0 0,0 0,0 1,0-1,-1 0,1 0,0 0,0 0,0 0,0 0,0 0,0 0,0 0,0 0,0 0,0-1,0 1,1-1,-1 1,0-1,1 0,-1 1,1-1,0 0,0 0,0 0,-1 0,1 0,0 0,0 0,-1 1,1-1,0 0,-1 1,1-1,-1 0,0 1,1-1,-1 1,1-1,-1 1,0 0,0-1,0 1,0 0,1 0,-1 0,0-1,0 1,0 0,0 0,0 0,0 0,0 0,0 0,0 0,0 0,0 1,0-1,0 0,0 1,0 0,0-1,-1 1,1 0,0 0,0-1,0 1,0 0,0 0,0-1,0 1,0 0,0-1,0 1,0 0,0 0,0-1,0 1,0-1,0 1,0-1,1 0,-1 1,0-1,0 0,0 0,0 1,1-1,-1 0,0 0,1 0,-1 0,1 0,1-1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738 585,'2'0,"-4"0,2 0,1 0,-1-1,0 1,0 0,0 0,0 0,0 0,0 0,0 0,0 0,0 0,0 0,0 0,0 0,0 0,0 1,0-1,0 1,0-1,0 1,0-1,0 1,0 0,0-1,1 1,-1-1,0 1,0-1,1 1,-1-1,0 0,1 1,-1-1,0 0,1 0,-1 0,0 0,1 0,-1 0,1-1,-1 1,1 0,-1 0,1-1,-1 1,0-1,1 1,-1 0,0-1,0 1,0 0,0-1,1 1,-1 0,0 0,0 0,0 0,0-1,0 1,0 0,0 0,0 0,0 0,0 0,0 0,0 0,0 1,0-1,0 1,0-1,0 1,-1 0,1 1,0-1,0 0,0 1,0-1,0 1,0-1,0 1,-1 0,1 0,0-1,0 1,0-1,-1 1,1-1,0 0,0 1,-1-1,1 0,0 0,-1 0,1-1,0 1,-1 0,1-1,0 1,-1-1,1 1,-1-1,1 1,0-1,-1 0,1 0,0 0,-1 0,1 1,-1-1,1 0,-1 0,0-1,1 1,-1 0,1 0,-1-1,1 1,-1 0,1-1,-1 1,1-1,0 1,0-1,0 0,0 1,0-1,0 0,0 0,1 0,-1 1,1-1,0 0,0 0,0 0,0 0,0 0,0 1,1-1,-1 0,0 1,0-1,0 1,1-1,-1 1,0 0,0-1,0 1,0 0,0 0,0-1,0 1,-1 0,1 0,0 0,-1 0,1 0,-1 0,1 0,-1 0,1 0,-1 0,0 0,1-1,-1 1,0 0,0 0,1 0,-1 0,0-1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729 563,'2'0,"-4"0,2 0,0 0,0 0,0 0,0 0,0 0,-1-1,1 1,0 0,0 0,0 0,0 0,0 0,0 0,0 0,1 1,-1-1,0 0,1 1,0 0,0-1,0 1,-1 0,1-1,0 1,0-1,-1 1,1 0,0-1,-1 1,1-1,0 1,-1-1,1 1,-1-1,1 1,-1-1,0 0,1 0,-1 1,0-1,0 0,0 0,0 0,1 0,-1 0,0 0,0 1,0-1,0 0,0 0,0 0,0 0,-1 0,1-1,-1 1,1 0,-1-1,1 1,-1 0,0-1,1 1,-1-1,0 0,0 1,1-1,-1 1,0-1,1 0,-1 1,1-1,-1 1,1-1,-1 1,1-1,-1 1,1 0,0-1,-1 1,1 0,0-1,0 1,-1 0,1 0,0 0,0-1,0 1,-1 0,1 0,0 0,0 0,0 0,0 0,0 0,0 0,0 0,0 0,-1 0,1 0,0 0,-1 0,1 0,-1 1,1-1,-1 1,0-1,0 1,0 0,0 0,0-1,0 1,0 0,0 0,0 0,0 0,0-1,-1 1,2 0,-1 0,0-1,0 1,0-1,1 1,-1-1,1 0,0 1,-1-1,1 0,0 0,0 0,0 0,-1 0,1 0,0 0,0 1,0-1,0 0,0 0,0 0,0 0,0 0,0 0,0 0,0 0,0 0,0 0,0 0,0 0,0 0,0 0,0 0,0 0,0 0,2-1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788 601,'2'0,"-4"0,2 0,0 0,0 0,0 0,0 0,0 0,0 0,0 0,0 0,0 0,0 0,0 0,0 0,0 0,0 0,0 0,0 0,0 0,0-1,0 1,0 0,0 0,0 0,0 0,0 0,0 0,0 0,0 0,0 0,0 0,0 0,0 0,0 0,0 0,0 0,0 0,0 0,0 0,-1 0,1 0,0 0,0 0,0 0,0 0,0 0,0 0,0 0,0 0,0 0,0 0,0 0,1 0,-1 0,1 0,0 0,-1 0,1 0,1 0,-1 0,0 0,1 0,-1 0,1 0,-1 0,1 0,0 0,0 1,0-1,0 0,0 0,-1 0,1 0,0 0,-1 0,1 0,0 0,-1 0,0 0,1 0,-1 0,0 0,0 1,-1-1,1 0,0 0,-1 0,1 0,-1 0,1 0,-1 0,0 0,1 0,-1 0,0 0,1 0,-1 0,0 0,0 0,1 0,-1 0,0 0,0 0,0 0,1 0,-1 0,0 0,0 0,0 0,0 0,0 1,1-1,-1 0,0 0,0 0,0 0,0 0,0 0,0 0,0-1,0 1,0 0,0 0,0 0,0 0,0 0,-1-1,1 1,0-1,-1 1,1 0,0-1,-1 1,1-1,0 1,-1 0,1-1,0 1,0 0,0 0,-1 0,1-1,0 1,0 0,0 0,0 0,0 0,-1 0,1 0,0 0,0-1,0 1,0 0,0 0,0 0,0 0,0 0,0 0,0 0,0 0,0 0,0 0,1 1,-1-1,0 0,1 0,-1 1,0-1,1 0,-1 1,0-1,0 0,1 1,-1-1,0 0,0 0,0 1,0-1,0 0,0 1,0-1,0 0,0 1,0-1,0 1,-1-1,1 1,-1-1,1 1,-1-1,1 1,-1-1,1 1,-1-1,1 1,-1-1,1 0,-1 1,1-1,0 0,-1 0,1 0,0 1,0-1,0 0,0 0,-1 0,1 0,0 0,0 0,0 0,0 0,0 0,0 0,0 0,0 0,0 0,0 0,0 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868 589,'2'0,"-4"0,2 0,0-1,0 1,0 0,0 0,0 0,0 0,0 0,0 0,0 0,0 0,0 0,0 0,0 0,0 0,0 0,0 0,0 0,0 0,0 0,0 0,0 0,0 0,0 0,0 0,0 1,0 0,0-1,0 1,0 0,0-1,0 1,0 0,0 0,0 0,0 0,0 1,0-1,0 0,-1 0,1 0,0 0,0 0,0-1,0 1,0 0,-1 0,1-1,0 1,0 0,0-1,0 1,0-1,0 0,0 0,0 1,0-1,0 0,0 0,0 1,0-1,0 0,0 0,0 0,0 0,0 0,0 0,0 0,0 0,0 0,0 0,0 0,0 0,0 0,0 0,-1 0,1-1,0 1,0-1,0 0,0 1,0-1,0 0,1 0,-1 1,0-1,0 0,0 0,0 0,1 1,-1-1,0 0,0 0,1 1,-1-1,0 0,1 0,-1 1,0-1,1 0,-1 1,1-1,-1 1,1-1,-1 1,1-1,-1 1,1-1,-1 1,1-1,-1 1,1 0,-1-1,1 1,-1 0,1-1,0 1,0 0,0 0,-1-1,1 1,0 0,0 0,0 0,-1 0,1 0,-1 0,0 0,1 0,-1 0,1 0,-1 0,0 0,1 0,-1 0,0 0,1 0,-1 0,0 0,0 0,1 0,-1 0,0 0,1 0,-1 0,0 0,0 0,0 0,0 0,0 0,1 0,-1 0,0 0,0 0,0 0,0 0,0 0,0 0,0 0,0 0,0 0,0 0,0 0,1 0,-1 0,0 0,0 0,0 0,0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926 595,'2'0,"-4"0,2 0,0 0,0 0,0 0,0 0,-1 0,1-1,0 1,0 0,0 0,-1 0,1-1,0 1,-1 0,1 0,-1 0,0 0,1 0,-1 0,0 0,0 0,0 0,-1 0,1 0,0 1,0-1,0 0,0 1,0-1,0 0,0 1,1-1,-1 1,0-1,1 1,-1-1,1 1,-1-1,1 1,-1 0,1-1,0 1,0 0,-1 0,1 0,0-1,0 1,0 0,0 0,1-1,-1 1,0 0,0 0,1 0,-1-1,1 1,-1 0,1-1,-1 1,1-1,-1 1,1-1,-1 1,1-1,0 0,-1 0,1 1,-1-1,1 0,-1 0,1 0,-1 0,1 0,-1 0,1 0,-1 0,1 0,-1 0,1 0,-1 0,1 0,-1 0,1 0,-1 0,1 0,-1 0,1 0,-1 0,1 0,-1 0,0 0,1 0,-1 0,1 0,-1 0,0 0,0 1,1-1,-1 0,0 0,0 0,0 0,0 0,0 0,0 1,0-1,0 0,0 0,0 0,0 0,0 1,0-1,0 0,0 0,-1 0,1 0,0 1,0-1,-1 0,1 0,0 0,-1 0,1 0,0 0,-1 0,1 0,0-1,-1 1,1 0,0 0,0-1,-1 1,1 0,0 0,0-1,0 1,0-1,0 1,0-1,1 1,-1-1,0 1,0-1,1 1,-1-1,1 1,-1 0,0-1,1 1,-1 0,0-1,1 1,-1 0,0 0,0 0,1 0,-1 0,0 0,0 0,0 0,1 0,-1 0,0 0,0 0,1 0,-1 0,0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948 602,'2'0,"-4"0,2 0,0 0,0 0,0 0,0 0,-1 0,1 1,-1-1,1 0,0 0,-1 0,1 1,0-1,-1 0,1 0,0 1,0-1,0 0,0 1,-1-1,1 0,0 1,1-1,-1 1,0-1,0 1,0-1,1 1,-1-1,0 1,1-1,-1 1,0 0,0-1,1 1,-1 0,0-1,0 1,0 0,0-1,0 1,0 0,0 0,-1-1,1 1,0 0,-1-1,1 1,-1-1,1 1,-1-1,1 0,-1 1,0-1,1 0,-1 0,0 0,0 0,1 0,-1 0,1 0,-1 0,1 0,-1 0,1 0,0 0,-1 0,1 0,0 0,0 0,-1 0,1-1,0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970 595,'2'0,"-4"0,2 0,0 0,0 0,0 0,0 0,0 0,0 0,0 0,0 0,0 0,0 0,0 0,0 0,0 1,-1-1,1 1,0-1,0 1,-1-1,1 1,0-1,0 1,0 0,0-1,0 1,1 0,-1-1,0 1,1-1,-1 1,1 0,-1-1,1 1,0 0,0-1,-1 0,1 1,0-1,0 1,0-1,1 0,-1 1,0-1,0 0,0 0,1 0,-1 0,0 0,-1 0,1-1,0 1,-1 0,1 0,-1 0,1 0,-1-1,0 1,1 0,-1-1,0 1,1-1,-1 1,0-1,1 1,-1-1,0 1,0-1,0 1,1-1,-1 1,0-1,0 0,0 1,0 0,0-1,0 1,0-1,0 1,0-1,0 1,0 0,0-1,0 1,0 0,0 0,0-1,-1 1,1 0,0-1,0 1,0 0,0 0,-1-1,1 1,0 0,0 0,-1 0,1 0,0-1,0 1,0 0,0 0,-1 0,1 0,0 0,0 0,0 0,0 0,-1 0,1 0,0 0,0 0,0 0,-1 0,1 0,0 0,-1 0,1 0,0 0,0 1,-1-1,1 0,0 0,0 0,0 0,-1 1,1-1,0 0,0 0,-1 0,1 1,0-1,0 0,0 1,-1-1,1 0,0 1,0-1,0 1,-1-1,1 1,0-1,0 1,0-1,0 1,-1-1,1 1,0 0,0-1,0 1,0 0,0-1,-1 1,1 0,0 0,0 0,0 0,0 0,0 0,0-1,0 1,0 0,0 0,0 0,0 0,0 0,-1 0,1 0,0 0,0 0,0 0,0 0,0-1,0 1,0 0,0 0,0 0,0 0,0 0,0 0,0 0,-1 0,1-1,0 1,0 0,0 0,0-1,0 1,0 0,0-1,0 1,0 0,0-1,0 0,0 1,0-1,0 0,0 1,0-1,0 0,0 0,0 1,0-1,0 0,0 0,0 1,0-1,0 0,0 0,0 0,0 0,0 0,0 0,0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1026 616,'2'0,"-4"0,2 0,0 0,0 0,0 0,0 0,0 0,0 0,0 0,0 0,0 0,0 0,0 0,0 0,0 0,0 0,0 0,0 0,0 0,0 0,0 0,0 0,0 0,0-1,0 1,0 0,0 0,0 0,1-1,-1 1,0 0,0 0,1-1,-1 1,1 0,0-1,-1 0,1 1,0-1,0 0,1 0,-1 0,0 0,1 0,0 0,1-1,-1 1,1-1,0 0,1 1,-1-1,1 0,-1 1,-1 0,1-1,-1 1,1 0,-1 0,0 0,0 0,-1 0,0 1,0-1,0 1,-1-1,1 1,0-1,-1 1,0 0,1 0,-1 0,0-1,0 1,1 0,-1 0,0 0,0 0,0 0,0 0,0 0,0 0,1 0,-1 0,0 0,0 0,-1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1184 119,'2'0,"-4"0,2 0,0 0,0 0,0 0,0 0,0 1,-1-1,1 1,1 0,-1 0,0 0,0 0,0 0,0 0,0 1,1-1,-1 0,0 0,0 0,0 0,1 0,-1-1,0 1,0-1,1 1,-1-1,0 0,0 1,1-1,-1 0,0 0,1 0,-1 0,1 0,0-1,0 1,0-1,0 1,0-1,0 0,-1 0,1 1,0-1,0 0,0 0,-1 0,1 1,-1-1,1 1,-1 0,0-1,0 1,1 0,-1 0,0 0,0 0,2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1026 614,'2'0,"-4"0,2 0,0 0,0 0,0 0,0 0,0 0,0 0,0 0,0 0,0 0,0 0,0 0,0 0,1 0,-1 0,0 1,1 0,0 0,0 0,0 1,1-1,-1 1,0 0,1-1,-1 1,0 0,1-1,-1 1,0-1,0 1,0-1,1 1,-2-1,1 0,0 1,0-1,0 0,0 0,0 0,-1 0,1 0,0 0,-1 0,1 0,0 0,-1 0,1-1,-1 1,0-1,1 1,-1-1,1 1,-1-1,0 1,1-1,-1 0,0 1,0-1,0 0,1 0,-1 0,0 0,0 1,0-1,0 0,0 0,0 0,1 0,-1 0,0 0,0 0,0 0,0 0,0 0,0 0,0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858 635,'2'0,"-4"0,2 0,0 0,0 0,0 0,0 0,0 0,0 0,1 0,-1 0,0 0,0 0,0 0,0 0,0 0,0 0,0 0,0 0,0 0,0 0,0 0,0 0,1 0,-1 0,0 0,0 0,0 0,0 0,0 0,0 0,0 0,0 0,0 0,0 0,0 0,0 0,0 0,0 0,0 0,0 0,0 0,0 0,0 0,0 0,0 0,0 0,0 0,0 0,0 0,0 0,0 0,1 0,-1 0,0 0,0 0,0 0,0 0,0 0,0 0,0 0,0 0,0 0,0 0,0 0,0 0,0-1,0 1,0 0,0 0,0 0,0 0,0 0,0 0,0 0,0 0,0 0,0 0,0 0,0 0,0 0,0 0,0 0,0 0,0 0,0 0,0 0,0 0,0 1,0-1,0 0,0 0,1 0,-1 0,0 1,0-1,0 1,1-1,-1 0,1 1,-1-1,0 1,1-1,-1 1,0-1,1 1,-1-1,1 0,-1 1,1-1,-1 1,1-1,-1 0,1 1,-1-1,1 0,-1 0,1 0,-1 1,1-1,-1 0,1 0,0 0,-1 0,1 1,0-1,0 0,-1 0,1 0,0-1,0 1,-1 0,1 0,0 0,0 0,-1 0,1 0,0-1,0 1,0 0,0 0,0 0,0 0,0 1,0-1,0 0,0 0,0 0,0 0,-1 1,1-1,0 0,0 1,-1-1,1 1,-1-1,1 0,-1 1,1-1,-1 1,1-1,-1 0,0 1,1-1,-1 0,0 0,0 1,0-1,1 0,-1 0,0 0,0 0,1 0,-1 0,1 0,0-1,0 1,0 0,0-1,0 1,0-1,0 1,0-1,0 1,1 0,-1-1,0 1,0 0,-1-1,1 1,0 0,0 0,0 0,0 0,-1 0,1 1,0-1,0 0,0 0,-1 0,1 1,0-1,0 1,0-1,-1 1,1-1,0 1,0-1,-1 1,1-1,0 1,-1-1,1 0,-1 1,1-1,0 0,-1 1,1-1,0 0,-1 0,1 0,0 0,-1 0,1 0,0 0,0 0,-1 0,1 0,0 0,0 0,0-1,0 1,0 0,-1 0,1-1,0 1,0 0,0 0,0-1,-1 1,1 0,0 0,-1 0,1 0,-1 0,0-1,1 1,-1 0,0 0,0 0,1 0,-1 0,0 0,0 0,1 0,-1 0,0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915 684,'2'0,"-4"1,2-1,0 0,0 0,0 1,0-1,-1 0,1 1,0-1,0 0,0 0,0 1,0-1,0 0,0 0,0 1,0-1,0 0,0 0,0 0,0 0,0 0,0 0,0 0,0 0,0 0,0 0,0-1,0 0,0 0,0 0,1 0,-1 0,0 0,1 0,-1 0,1-1,0 1,-1 0,1-1,-1 1,1 0,0 0,-1-1,1 1,0 0,0 0,0 0,-1 0,1 1,0-1,-1 1,1-1,-1 1,1 0,0 0,-1-1,1 1,0 0,-1 0,1 1,-1-1,1 0,-1 0,0 0,1 1,-1-1,0 1,1-1,-1 0,0 1,0-1,0 1,0-1,0 1,-1-1,1 0,0 1,-1-1,1 0,-1 0,0 0,1 1,-1-1,0 0,1-1,-1 1,0 0,1 0,-1 0,1 0,0 0,-1 0,1 0,0-1,0 1,-1 0,1 0,0 0,0 0,0-1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1097 550,'2'0,"-4"0,2 0,0 0,0 0,0 0,0 0,0 0,0 0,0 0,0 0,0 0,0 0,0 0,0 0,0 0,0 0,0 0,0 0,0 0,0 0,0 0,0 0,0 0,0-1,0 1,0 0,0 0,0 0,0 0,0 0,0 0,0 0,0-1,0 1,0 0,0 0,0-1,0 1,0 0,0 0,0-1,0 1,1 0,-1-1,0 1,0 0,1 0,-1-1,1 1,-1 0,1 0,-1-1,1 1,-1 0,0 0,1 0,-1 0,1 0,-1 1,1-1,-1 0,0 1,1-1,-1 1,0 0,0 0,0 0,0 0,0 0,-1 0,1 0,-1 0,0 1,1-1,-1 0,0 0,1 0,-1 0,0 0,1 0,-1 0,1-1,-1 1,1-1,0 0,0 0,-1 1,1-1,0 0,0 0,0 0,0 0,0 0,0 0,0 0,0 0,0 0,0-1,1 1,-1-1,0 0,1 1,0-1,-1 0,1 0,0 0,0 0,-1 0,1-1,0 1,0 0,0 0,0 0,-1 0,1 0,0 1,-1-1,1 0,-1 1,0-1,1 1,-1 0,0-1,0 1,0 0,0 0,1 0,-1-1,0 1,0 0,0 0,0 0,0 0,0 0,-1 1,1-1,0 0,-1 1,1 0,-1-1,1 1,-1 1,1-1,-1 0,1 0,0 0,-1 0,1 0,0 0,0 0,0-1,0 1,0 0,1-1,-1 1,0 0,1-1,-1 1,0-1,1 1,-1-1,1 0,0 0,-1 1,1-1,1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1124 558,'2'0,"-4"0,2 0,0 0,0 0,0 0,0 0,0 0,0 0,0 0,0 0,0 0,0 0,0 0,1 0,-1 0,1 0,-1 0,1 0,0 0,0 0,-1 0,1 0,0 0,0 0,-1 0,1 0,0 0,-1 0,1 0,-1 0,1 0,-1 0,0 0,1 0,-1 0,0 0,1 0,-1 0,0 0,0 0,0 0,0 0,1 0,-1 0,0 0,0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1127 551,'2'0,"-4"0,2 0,0 0,0 0,0 0,0 0,0 0,1 0,-1 0,1 0,0 0,0 0,0 0,0 0,-1 0,1 0,0 0,0 0,0 0,-1 0,1 0,-1 0,1 0,-1 0,1 0,-1 0,0 0,1 0,-1 0,0 0,0 0,0 0,0 0,1 0,-1 0,0 0,0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1160 570,'0'1,"0"-1,0 0,0 0,0 1,0-1,-1 0,1 0,0 1,0-1,0 0,0 0,0 1,0-1,0 0,0 0,0 0,0 0,0 1,0-1,0 0,0 0,0 0,0 0,0 0,0 0,0 0,0 0,0 0,0 0,0 0,-1 0,1-1,0 0,0 1,0-1,0 0,0 0,0 0,0-1,0 1,0 0,0-1,1 1,-1-1,0 1,0 0,1-1,-1 1,1-1,0 1,-1-1,1 0,0 1,0-1,0 1,0 0,-1 0,1-1,0 1,0 0,0 0,0 0,0 0,0 0,0 0,-1 1,1-1,-1 1,1-1,0 1,-1 0,1-1,-1 1,1 0,-1 0,1 0,-1 0,1 0,-1 0,1 1,-1-1,1 0,-1 1,1-1,-1 1,0-1,0 1,1 0,-1 0,0-1,0 1,0 0,0-1,0 1,0 0,-1-1,1 1,-1 0,1-1,-1 1,1-1,-1 1,0-1,-1 0,1 1,0-1,0 0,-1 0,1 0,0 0,0 0,0 0,0 0,1 0,-1 0,1 0,0-1,-1 1,1 0,0 0,0 0,0 0,-1 0,1 0,0 0,0 0,0 0,0 0,0 0,0 0,0 0,0 0,0 0,0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1226 549,'2'0,"-4"0,2 0,0-1,1 1,-1-1,0 1,0 0,0-1,1 1,-1-1,0 1,0 0,0-1,0 1,-1 0,1-1,0 1,-1 0,0-1,1 1,-2-1,1 1,0 0,0 0,-1 0,1 0,-1 0,1 0,0 0,-1 1,1-1,0 0,-1 1,1-1,0 1,0 0,1-1,-1 1,0 0,1-1,-1 1,1-1,0 1,-1-1,1 1,0-1,0 1,1-1,-1 1,0-1,1 0,-1 1,1-1,0 1,0-1,0 0,0 1,0-1,1 0,-1 0,0 1,1-1,-1 0,0 0,1 0,-1 0,0 0,0 0,0 1,0-1,0 0,0 0,-1 0,1 1,0-1,-1 0,1 1,0-1,-1 0,0 1,1-1,-1 1,0-1,0 1,0 0,0-1,0 1,0 0,0-1,-1 1,1-1,0 1,-1-1,0 1,1-1,-1 1,1-1,-1 0,0 0,0 0,1 0,-1 0,1 0,-1 0,0 0,1-1,0 1,-1 0,1-1,0 1,0-1,0 0,0 0,1 1,-1-1,1 0,0 0,0 0,0 0,0 1,2-3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1243 550,'2'0,"-4"0,3 0,-1-1,0 1,0 0,0 0,0 0,0 0,0 0,0 0,0 0,0 0,0 0,0 0,-1 0,1 0,-1 0,1 0,0 0,0 0,-1 0,1 0,0 1,0-1,0 0,-1 0,1 1,1-1,-1 1,0-1,0 1,1 0,-1-1,0 1,1 0,-1 0,1 0,-1 0,1 0,-1 0,0 0,1-1,-1 1,0 0,0 0,0-1,0 1,0-1,0 1,-1 0,1-1,-1 1,1-1,-1 1,0-1,0 0,0 1,0-1,1 0,-1 0,0 0,0 0,1 0,-1-1,1 1,-1 0,1 0,0-1,1-1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1264 548,'2'0,"-4"0,2 0,0 0,0 0,0 0,0 0,0 0,0 0,0 0,0 0,0 1,0-1,0 1,0 0,0-1,0 1,0 0,0 0,0 0,0 0,1 0,-1 0,0 0,0 0,1-1,-1 1,0-1,1 1,-1-1,0 1,1-1,-1 0,0 0,1 1,-1-1,1 0,-1 0,1-1,0 1,-1 0,1-1,0 0,0 1,0-1,0 0,0-1,0 1,0 0,0-1,0 0,-1 0,1 0,0 0,-1 1,0-1,1-1,-1 1,0 1,0 0,0 0,0-1,-1 1,1 0,-1 1,1-1,0 0,-1 1,1-1,-1 1,0-1,0 1,0-1,0 1,0 0,0 0,1 0,-1 0,0 0,0 0,0 1,0-1,0 1,1-1,-1 1,0 0,1 0,0-1,-1 1,1 0,0 0,0 0,0 0,0 0,0 0,1-1,-1 1,0 0,1 0,-1-1,1 1,0 0,-1-1,1 1,0-1,0 1,0-1,0 0,0 1,0-1,0 0,0 1,0-1,-1 0,1 0,0 0,0 0,0 1,-1-1,0 0,1 0,-1 0,0 0,0 0,1 0,-1 0,0 0,0 0,0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992 387,'2'0,"-4"0,2 0,1 0,-1 0,0 0,0 0,0 0,0-1,0 1,0 0,0 0,0 0,0 0,0 0,0 0,0 0,0 0,0 0,0 0,0 0,0 0,0 0,0 0,0 0,0 0,0 1,0-1,1 0,-1 1,0-1,0 1,0-1,0 1,1 0,-1-1,0 1,0 0,1 0,-1-1,1 1,-1 0,1 0,-1-1,1 1,0-1,-1 1,1-1,-1 1,1-1,-1 1,1-1,-1 0,1 0,-1 1,1-1,-1 0,1 0,-1 0,1 0,-1 0,1 0,-1 0,1 0,-1 0,1-1,-1 1,1 0,-1-1,1 0,-1 1,0-1,1 1,-1-1,1 0,-1 0,0 0,0 1,1-1,-1 1,0-1,0 1,0-1,0 1,0-1,0 1,0 0,1 0,-1-1,0 1,0 0,0 0,0 0,0 0,0 0,0 0,0 0,0 0,0 0,0 0,0 0,0 0,0 0,-1 0,1 1,0-1,0 1,0 0,0 0,0 0,0 1,-1-1,1 0,0 0,0 1,0-1,0 1,0-1,0 1,0 0,0 0,0 0,0 0,0-1,0 1,0-1,0 1,0-1,0 0,-1 1,1-1,0 0,0-1,0 1,0 0,0-1,-1 1,1-1,0 0,0 1,0-1,0 0,-1 0,1 0,0 0,0 0,-1 0,1 0,-1 0,1 0,-1 0,1-1,-1 1,1 0,-1-1,1 1,-1-1,1 1,-1-1,1 0,0 1,0-1,0 1,0-1,0 0,0 0,0 1,0-1,1 0,-1 0,1 0,0 0,0 0,0 1,1-2,0 1,-1 1,1-1,0 0,-1 1,1-1,-1 1,0 0,1-1,-1 1,0 0,0-1,0 1,0 0,-1 0,1 0,1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1087 649,'2'0,"-4"0,2 0,0 0,0 0,0 0,0 0,0 0,0-1,0 1,0 0,0 0,0 0,0 0,0 0,0 0,0 0,0 1,0-1,0 1,0-1,0 1,1 0,-1 0,0 0,1 0,-1 0,0-1,1 1,-1 0,0-1,0 1,1-1,-1 1,0-1,1 0,-1 1,0-1,1 0,-1 0,0 0,0 0,1 0,-1 0,1 0,-1-1,0 1,1-1,-1 1,1-1,-1 0,0 0,1 1,-1-1,0 0,0 0,0 1,0-1,0 1,1-1,-1 1,0 0,0 0,0-1,0 1,0 0,0 0,0 0,0 0,0 0,0 0,0 0,0 0,0 1,0 0,0 0,0 0,0 0,0 0,0 1,0 0,0 0,-1 0,1-1,0 1,0 0,-1-1,1 1,-1 0,1-1,0 1,-1-1,1 0,-1 1,0-1,1 0,-1 0,1 0,-1-1,1 1,0-1,-1 0,0 1,1-1,-1 0,1 0,-1 0,1 0,-1 0,0-1,1 1,-1-1,1 1,0-1,-1 1,1-1,0 0,1 0,-1 0,1 0,0-1,0 1,0 0,1 0,-1 0,0 0,1 0,-1 0,1 1,-1-1,1 1,-1-1,0 1,1 0,-1 0,0 0,0-1,0 1,0 0,-1 1,1-1,0 0,1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1127 667,'2'0,"-4"0,2 0,0 0,0 0,0 0,0 0,0 0,0 0,0 0,0 0,0 0,1 0,-1 0,0 0,1 0,0 0,-1 0,1 0,-1 0,1 0,0 0,-1 0,1 0,-1 0,1 0,-1 0,0 0,1 0,-1 0,0 0,0 0,0 0,0 0,0-1,0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1122 659,'2'0,"-4"0,2 0,0 0,-1 0,1 0,0 0,1 0,-1 0,1-1,0 1,0 0,0 0,0 0,0 0,0 0,0 0,1 0,-1 1,0-1,-1 0,1 0,0 0,-1 0,1 0,-1 0,0 0,1 0,-1 0,0 0,0 0,0 0,0 0,0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1149 688,'2'0,"-4"0,2 0,-1 0,1 0,0 1,0-1,0 0,0 0,0 0,0 0,0 0,0 0,0 0,0 0,0 0,0 0,0 0,0-1,0 1,1-1,-1 0,1-1,-1 1,1-1,0 0,0-1,0 1,0-1,0 0,0 0,1 0,-1 0,1 0,-1 1,0 0,0-1,1 1,-1 0,0 1,0-1,0 1,0 0,0 0,0 0,-1 0,1 1,0-1,-1 1,1 0,-1-1,1 1,0 0,-1 0,1 1,0-1,-1 0,1 1,0 0,-1-1,1 2,-1-1,1 0,-1 0,0-1,1 1,-1 0,0 0,-1 0,1-1,0 1,0 0,-1-1,1 0,-1 1,0-1,0 0,0 1,-1-1,1 0,0 0,0 0,0-1,0 1,0 0,1 0,-1 0,1 0,0 0,-1-1,1 1,0 0,0 0,-1 0,1 0,0-1,0 1,0 0,0 0,0 0,0-1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1224 639,'0'-1,"0"1,0 0,0 0,0 0,0 0,0 0,0 0,0 0,1 0,-1 0,0 0,0 0,0 0,-1-1,1 1,0 0,-1 0,0 1,0-1,-1 0,1 0,0 1,0-1,0 0,1 0,-1 1,0-1,1 0,-1 0,1 0,0 1,0-1,0 0,0 1,0-1,1 1,0-1,0 1,0 0,0 0,0 0,1-1,-1 1,0 0,0 0,1-1,-1 1,0 0,-1 0,1 0,0-1,-1 1,1 0,-1-1,0 1,0 0,0-1,0 1,0 0,0-1,-1 1,1 0,-1 0,0-1,0 1,0 0,0-1,-1 0,1 1,0-1,0 0,0 0,0 0,0 0,0 0,0 0,0-1,1 1,-1 0,0 0,1-1,-1 1,1 0,-1-1,1 1,0 0,-1-1,1 1,0 0,0 0,1-2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1241 656,'2'0,"-4"0,2 0,0 0,1 0,-1 0,0 0,0 0,0 0,0 0,1 0,-1 0,1 0,-1 0,0 0,1 0,0-1,-1 1,1 0,0 0,-1 0,1-1,0 1,-1-1,1 1,-1 0,1-1,-1 1,1-1,-1 1,0 0,0-1,0 1,0 0,0 0,0 0,0-1,0 1,0 0,0 0,-1 0,1 0,0 0,-1 0,0 0,1 0,-1 1,0-1,0 1,0-1,1 1,-1 0,1-1,-1 1,1 0,0 0,0-1,0 1,0 0,0-1,0 1,0 0,0-1,1 1,-1-1,1 0,-1 1,1-1,-1 0,1 0,-1 0,0 0,1 0,-1 0,1 0,0-1,-1 1,1 0,-1-1,1 1,-1-1,1 1,-1 0,1-1,-1 1,0 0,0 0,0-1,1 1,-1 0,0 0,0 0,0 0,0 0,0 0,1 0,-1 0,0 0,0 1,1-1,-1 1,0-1,0 0,0 1,0 0,0-1,1 0,-1 1,0-1,0 0,0 0,0 1,0-1,0 0,0 0,0 0,0 0,1 0,-1 0,0 0,1-1,0 1,-1-1,1 1,0-1,0 0,0 1,-1-1,1 1,-1 0,1-1,0 1,-1 0,1-1,-1 1,0 0,1 0,-1 0,0 0,1 0,-1 1,0-1,1 0,-1 1,0-1,0 0,1 1,-1-1,0 1,0-1,0 1,1-1,-1 1,0-1,0 1,0-1,0 0,0 0,1 0,-1 0,0 0,0 0,0 0,1-1,1-1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1285 652,'2'0,"-4"0,2-1,1 1,-1-1,1 0,-1 1,1-1,-1 1,1 0,-1-1,1 1,-1 0,0-1,0 1,0 0,1 0,-1 0,0 0,0 0,0 0,0 0,0 0,0 0,0 0,0 0,0 0,0 0,0 0,0 0,0 0,0 0,0 0,1 1,-1-1,0 0,0 0,0 0,0 0,0 0,0 0,0 0,0 0,0 0,0 0,0 0,0 0,0 0,0 0,0 0,0 0,0 0,0 0,0 0,0 0,0 0,0 0,0 0,0 0,0 0,0 0,0 0,0 0,0 0,0 0,0 0,0 0,0 0,0 0,0 0,0 0,0 0,0 0,0 0,0 0,0 0,0 0,0 0,0 0,0 0,0 0,0 0,0 0,0 0,0 0,0 0,0 0,0 0,0 0,0 0,0 0,0 0,0 0,0 0,0 0,0 0,0 0,0 0,0 0,0 0,0 0,0-1,0 1,0 0,0 0,0 0,0 0,0 0,0 0,0 0,0 0,0 0,0 0,0 0,0 0,-1 0,1 1,0-1,-1 1,1 0,0 0,-1 0,1 0,0 0,-1 1,1-1,0 0,-1 0,1 1,0-1,0 0,0 0,0 0,0 0,0 0,0 0,0 0,0-1,0 1,0-1,0 1,0-1,0 0,1 0,-1 1,0-1,0 0,0 0,1 0,-1 0,0 0,1 0,-1 0,1-1,0 0,0 0,0 1,0-1,-1 0,1 0,0-1,0 1,-1 0,1 0,0-1,-1 0,1 1,-1-1,0 0,1 0,-1 0,0 1,0-1,0 1,-1-1,1 1,0-1,0 1,-1 0,1 0,0 0,0 1,-1-1,1 1,0-1,0 1,-1 0,1-1,0 1,0 0,-1 0,1 0,0 0,-1 0,1 0,-1 0,1 1,-1-1,1 1,0-1,-1 1,1 0,0 0,0 0,0 1,0-1,0 0,0 0,1 0,-1 0,0-1,1 1,-1-1,0 1,1 0,-1-1,1 1,-1-1,1 0,0 1,-1-1,1 0,-1 1,1-1,0 0,-1 0,0 0,1 0,-1 0,0 0,0 0,1 0,-1 0,0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616 713,'2'0,"-4"0,2 0,0 0,0 0,0 0,0 0,0 0,0 0,0 0,0 0,0 0,0 0,0 0,0 0,0 0,0 0,0 0,0 0,0 0,0 0,0 0,0 0,0 0,0 0,0 0,0 0,0 0,0 0,0 0,0 0,0 0,0 0,0 0,-1 0,1-1,0 1,0 0,0 0,1 0,-1 0,0 0,0 0,0-1,0 1,1 0,-1-1,1 1,-1-1,1 1,-1-1,1 1,-1-1,1 1,-1-1,1 1,-1 0,1-1,0 1,-1-1,1 1,-1 0,1 0,-1-1,1 1,-1 0,1 0,-1 0,0 0,1 0,-1 0,1 0,0 0,-1 1,1-1,-1 0,1 1,0-1,-1 0,1 1,0-1,-1 0,1 1,-1-1,1 1,0-1,-1 0,1 1,0-1,-1 0,1 0,0 1,-1-1,1 0,0 0,0 0,-1 0,1 0,0-1,-1 1,1 0,-1 0,1 0,-1-1,1 1,-1 0,0 0,0 0,1 0,-1 0,0-1,0 1,0 0,1 0,-1 0,0 0,0 0,0 0,0 0,0 0,0 0,0 0,0 0,0 0,0 0,0 0,0 0,0 0,0 0,0 0,0 0,0 1,0-1,-1 1,1 0,-1 0,1 0,-1 0,0 0,0 0,0 0,0 0,1 0,-1 0,0 0,0 0,-1 0,1 0,0 0,0 0,0 0,0 0,0-1,0 1,0-1,0 1,0-1,1 1,-1-1,1 0,-1 0,1 1,0-1,-1 0,1 0,0 0,0 0,-1 0,1 0,0 0,0 0,0 0,0 0,0 0,0 0,0 0,1 0,-1-1,0 1,1 0,-1 0,1 0,0-1,-1 1,1 0,-1 0,1 0,-1 0,1 0,-1 0,1 0,-1 0,1 1,-1-1,1 0,-1 0,1 1,-1-1,0 0,1 0,-1 0,0 1,1-1,-1 0,0 0,1 1,-1-1,0 0,0 0,1 0,-1 0,0 1,0-1,1 0,-1 0,0 0,1 0,-1 0,1 1,-1-1,1 0,-1 0,1 0,0 0,-1 0,1-1,0 1,0 0,-1 0,1 0,0 0,-1-1,1 1,-1 0,1 0,-1 0,1-1,-1 1,0 0,0-1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659 719,'2'0,"-4"0,2 0,0 0,0 0,0 0,0 0,0 0,0 0,0 0,0 0,0 0,0 0,0 0,0 0,0 0,0 0,1 0,-1 1,0-1,0 0,-1 0,1 0,-1 0,-1 0,-2 1,2-1,1 0,-1 0,0 0,1 0,-1 0,1 0,-1 0,1 0,-1 0,1 0,0 0,1 0,-1 0,0 0,1 0,0 0,-1 0,1 0,0 0,-1 0,1 0,0 0,0 0,0 0,0 0,0 0,0 0,0 0,0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681 722,'2'0,"-4"0,2 0,0 0,0 0,0 0,0 0,0 0,0 0,0 0,0 0,0 0,0 0,0 0,0 0,0 0,1 0,-1 0,1 0,0 0,0 0,0 0,0 0,0 0,0 0,0 0,0 0,0 0,0 0,0 0,0 0,-1 0,1 0,-1 0,1 0,-1 0,1 0,-1 0,0 0,1 0,-1 0,0 0,0 0,0 0,1 0,-1 0,0 0,0 0,0 0,0-1,0 1,0 0,0 0,-1-1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1042 410,'2'0,"-4"0,2 0,0 0,0 0,0 0,0 0,0 0,0 0,0 0,0 0,0 0,0 0,0 0,0 0,0 0,0 0,0 0,0 0,0 0,0 0,0 0,0 0,0 0,0 0,0 0,0 0,0 0,0 0,0 0,0 0,0 0,0 0,0 0,0 0,0 0,0 0,0 0,0 0,0 0,0 0,0 0,0 0,0 0,0 0,0 0,0 0,0 0,0 0,0 0,0 0,0 0,0 0,0 0,0 0,0 0,0 0,0 0,0 0,0 0,0 0,0 0,0 0,0 0,0 0,0-1,0 1,1 0,-1 0,0 0,0 0,0 0,1 0,-1 0,0 0,0 0,0 0,0 0,1 0,-1 0,0 0,0 0,1 0,-1 0,0 0,0 0,0 0,0 0,0 0,0 0,0 0,1 0,-1 0,0 0,0 0,0 0,0 0,0 0,0 0,0 0,0 0,0 0,0 0,0 0,0 0,0 0,0 0,0 0,0 0,1 0,-1 0,0 0,0 0,0 0,0 0,0 0,0 0,0 0,0 0,0 0,-1 0,1 0,-1 0,0 0,1 0,0 0,-1 0,1 0,0 0,-1 0,1 0,-1 0,1 1,0-1,-1 0,1 0,-1 0,1 0,0 0,0 0,-1 0,1 0,0 0,0 0,-1 0,1 0,0 0,0 0,0 0,-1 0,1 0,0 1,0-1,0 0,0 0,-1 0,1 0,0 0,0 0,0 0,0 0,0 0,0 0,0 0,0 0,0 0,0 0,0 0,0 0,0 0,-1 0,1 0,0 0,0 0,0 0,0 0,0 0,0 0,0 0,0 0,0 0,0 0,0 0,0 0,0 0,0 0,1 0,0-1,0 1,0-1,0 1,0-1,1 0,0 0,1 0,-1 0,0 0,1 0,-1 0,1 0,-1-1,0 2,0-1,-1 0,1 0,-1 1,0-1,0 1,0-1,0 1,-1-1,1 1,-1 0,1 0,-1-1,0 1,0 0,1 0,-1 0,0 0,0 0,0 0,0-1,1 1,-1 0,0 0,0 0,0 0,0 0,0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686 716,'2'0,"-4"0,2 0,0 0,0 0,1 0,0 0,-1-1,1 1,0 0,0 0,0 0,1 0,-1 0,0-1,1 1,-1 0,0 0,0 0,-1 0,1 0,-1 0,1-1,-1 1,0 0,1 0,-1 0,0 0,0 0,0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731 704,'2'0,"-4"0,2 0,0 0,0 0,0 0,0 0,0 0,0 0,0 0,0 0,0 0,0 0,0 0,0 0,0 0,0 0,0 0,0 0,0 0,0 0,0 0,0 0,0 0,0 0,0 0,0 0,0 0,0 0,0 0,0 0,0 0,0 0,0 0,0 1,0 0,0-1,0 1,0-1,0 1,0 0,0 0,0 0,0 0,0 0,0 0,0-1,0 1,0 0,0 0,0 0,0-1,0 1,0 0,0 0,0-1,0 1,0-1,0 0,0 1,0-1,0 0,0 1,0-1,0 0,0 0,0 0,0 0,0 1,0-1,0 0,0 0,0 0,0 0,0 0,0 0,0 0,0 0,0 0,0 0,0 0,0 0,0 0,0 0,0 0,1-1,-1 1,0-1,1 0,-1 0,1 0,0 0,0 0,-1 0,1 0,0 0,-1 0,1 0,0 0,0 0,0 0,-1 0,1 0,0 0,0 1,0-1,-1 0,1 1,-1-1,1 1,-1 0,1 0,-1-1,0 1,1 0,-1 0,0 0,1 0,-1 0,0 0,1 0,-1 0,1 0,0 0,-1 0,1 1,-1-1,1 0,-1 0,1 0,-1 1,0-1,1 0,-1 0,2 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792 713,'2'0,"-4"0,2 0,1 0,-1-1,0 1,0 0,0 0,0 0,0 0,0 0,0-1,0 1,0 0,1 0,-1 0,0-1,0 1,0 0,0 0,0-1,-1 1,1 0,0 0,0 0,0-1,-1 1,1 0,-1 0,0 0,1 0,-1 0,0 0,0 0,1 0,-1 0,0 0,1 1,-1-1,1 0,-1 0,1 1,-1-1,1 1,-1-1,1 1,-1-1,1 1,-1 0,1-1,0 1,-1-1,1 1,0 0,0-1,-1 1,1-1,0 0,0 1,0-1,0 0,0 1,0-1,0 0,0 1,0-1,0 0,0 0,0 1,0-1,0 0,0 0,0 0,0 0,0 0,0 0,0 1,0-1,0 0,0 0,0 0,0 0,0 0,0 0,0 0,0 0,1 0,-1 0,0 0,0 0,0 0,0 0,0 0,0 1,0-1,0 0,0 0,1 0,-1 0,0 0,0 0,0 0,0 0,0 0,0 0,0 0,0 0,0 0,0 0,0 0,0 0,0 0,0 0,0 0,0 0,0 0,0 0,0 0,0 0,0 0,0 0,0 0,0 0,0 0,0 0,0 0,0 0,0 0,0 0,0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778 721,'2'0,"-4"0,2 0,0 0,0 0,0 0,0 0,0 0,0 0,0 0,0 0,0 0,0 0,0 0,0 0,0 0,0 0,0 0,0 1,0-1,0 0,0 0,0 0,0 0,0 0,0 0,0 0,0 0,0 0,0 0,0 0,0 0,0 0,0 0,0 0,0 0,0 0,0 0,0 0,0 0,0 0,0 0,0 0,0 0,0 0,0 0,0 0,0 0,0 0,0 0,0 0,0 0,0 0,0 0,0 0,0 0,0 0,0 0,0 0,0 0,0 0,0 0,0 0,0 0,0 0,0 0,0 0,0 0,0 0,0 0,0 0,0 0,0 0,0 0,0 0,0 0,0 0,0 0,0 0,0 0,0 1,1-1,-1 0,0 0,0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779 724,'2'0,"-4"0,2 0,0 0,0 0,0 0,0 0,0 0,0 0,0 0,0 0,0 0,0 0,0 0,0 0,0 0,0 0,0 0,0 0,0 0,0 0,0 0,0 0,0 0,0 0,0 0,0 0,0 0,0 0,0 0,0 0,0 0,0 0,0 0,1 0,-1 0,0 0,0 0,1 0,-1 0,0 0,1 1,-1-1,0 0,1 0,-1 1,1-1,-1 0,0 1,0-1,1 0,-1 1,0-1,0 0,0 1,0-1,0 1,1-1,-1 1,0-1,0 0,0 1,-1-1,1 1,0-1,0 1,0-1,-1 0,1 1,0-1,-1 1,1-1,0 1,-1-1,0 0,1 0,-1 1,0-1,1 0,-1 0,0 1,0-1,0 0,1 0,-1 0,0 0,0 0,0 0,0-1,0 1,0 0,1 0,-1 0,0-1,0 1,1 0,-1-1,0 1,1 0,-1 0,1 0,-1-1,1 1,0 0,-1 0,1-1,0 1,-1 0,1 0,0 0,0 0,0-1,0 1,0 0,0 0,0-1,0 1,0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808 726,'2'0,"-4"0,2 0,0 0,0 0,0 0,0 0,0 0,0 0,0 0,0 0,0 0,0 0,0 1,0-1,0 0,1 0,0 0,-1 0,1 0,0 0,-1 0,1 0,-1-1,1 1,0 0,-1-1,1 1,-1 0,1-1,-1 1,1-1,-1 1,0-1,1 0,-1 1,0-1,0 1,0-1,0 1,0-1,0 1,0 0,0-1,0 1,0 0,0 0,-1-1,1 1,-1 0,0 0,1 0,-1 0,0 1,1-1,-1 0,0 1,1-1,-1 1,0 0,1-1,-1 1,1 0,0 0,-1-1,1 1,0 0,0-1,0 1,0 0,0-1,0 1,0-1,1 1,-1-1,0 1,1-1,-1 1,0-1,1 0,-1 0,0 1,1-1,-1 0,0 0,1 0,-1-1,1 1,0 0,-1 0,1-1,-1 1,1-1,-1 1,1-1,-1 1,1-1,-1 1,1-1,-1 1,0-1,1 1,-1 0,0-1,1 1,-1 0,0 0,0-1,1 1,-1 0,0 0,0 0,0 0,0 0,0 0,1 0,-1 0,0 0,0 0,1 0,-1 1,0-1,1 0,-1 1,0-1,1 1,-1-1,0 1,0 0,0-1,1 1,-1-1,0 1,0-1,0 0,0 1,0-1,0 0,0 0,0 1,0-1,0 0,0 0,0 0,0 0,0 0,0 0,0 0,0 0,0-1,0 1,0-1,1 0,-1 1,0-1,0 0,1 0,-1 0,1 1,-1-1,0 0,1 1,-1-1,1 1,-1-1,0 1,1-1,-1 1,0 0,1 0,-1-1,0 1,0 0,1 0,-1 0,1 0,0 0,-1 1,1-1,-1 0,1 1,-1-1,1 1,-1-1,0 1,1 0,-1-1,0 1,1 0,-1 0,0 0,0 0,0-1,0 1,0 0,0-1,0 1,0 0,0-1,0 1,0-1,0 1,0-1,0 1,0-1,0 0,0 0,0 0,1 0,-1 0,0 0,0 0,0 0,1-1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863 713,'2'0,"-4"0,2 0,0-1,0 1,0 0,1 0,-1 0,0 0,0 0,0 0,0 0,0 0,0 0,0 0,0 0,1 0,-1 1,1-1,-1 1,1-1,0 1,-1 0,1-1,0 1,-1-1,1 1,0-1,-1 0,1 1,0-1,0 0,0 1,0-1,0 0,1 0,-1 0,0 0,0 0,1 0,-1 0,0 0,0-1,1 1,-1-1,0 1,0-1,0 0,1 1,-1-1,-1 0,1 1,0-1,-1 1,1-1,-1 1,1-1,-1 1,0-1,0 1,0-1,0 1,0 0,0-1,0 1,0 0,0-1,0 1,-1 0,1 0,0-1,0 1,-1 0,1 0,0 0,-1-1,1 1,-1 0,1 0,-1 0,1 0,-1 0,0 0,1 0,-1 0,1 0,-1 0,1 0,-1 0,1 0,-1 0,0 1,1-1,0 0,-1 1,1-1,-1 0,1 1,-1 0,1-1,0 1,-1 0,1-1,-1 1,1 0,-1 0,1 0,0 0,-1 0,1 0,0 0,-1 0,1 0,0 0,0 0,-1 0,1 0,0 0,0 0,0 0,0 0,0 0,0 0,0 0,0 0,0 1,0-1,0 0,0 0,0 1,0-1,0 0,0 0,0 1,0-1,1 0,-1 0,0 0,0 0,0 0,0-1,0 1,1-1,-1 1,0 0,0-1,0 0,0 1,0-1,0 0,0 1,0-1,0 0,0 0,0 0,0 1,0-1,0 0,0 0,0 0,0 0,0 0,0 0,0 0,0 0,0 0,0 0,0 0,0 0,0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 42,'2'0,"-4"0,2 0,0 0,0 0,0 0,0 0,0 0,0 0,0 0,0 0,0 0,0 0,0 0,0 0,0 0,0 0,0 0,0 0,0 0,0 0,0 0,0 0,0 0,0 0,0 0,0 0,0 0,0 0,0 0,0 0,0 0,0 0,0 0,0 0,0 0,0 0,0 0,0 0,0 0,0 0,0 0,0 0,0 0,0 0,0 0,0 0,0 0,0 0,0 0,0 0,0 1,0-1,0 1,0-1,0 1,0 0,0 0,0-1,0 1,0 0,0-1,0 1,0 0,0-1,0 1,0 0,0-1,0 1,0-1,0 1,-1-1,1 0,0 0,0 1,0-1,0 0,0 0,0 0,0 0,0 0,0 1,0-1,0 0,0 0,0 0,0 0,0 0,0-1,0 1,0-1,1 0,-1 0,0 1,0-1,0 0,1 0,-1 0,1 0,-1 0,0 0,1 0,-1 1,1-1,-1 1,0-1,1 0,-1 1,1 0,-1-1,1 1,-1-1,1 1,-1 0,1 0,-1 0,1-1,-1 1,0 0,1 0,-1 0,0 0,1 0,-1 1,0-1,2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137 28,'2'0,"-4"0,2 0,0 0,1 0,-1 0,0 0,0 0,0 0,0 0,0 0,0 0,0 0,0 0,0 0,0 0,0 0,0 0,0 0,-1 0,0 0,-1 0,1 0,0 1,-1-1,1 0,-1 0,1 0,0 0,-1 0,1 0,0 1,0-1,0 0,0 0,1 0,-1 0,1 0,-1 0,1 0,0 0,0 0,-1 0,1 0,0 0,0 0,0 0,0 0,0 0,0 0,0-1,3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136 25,'2'0,"-4"1,2-1,0 0,1 0,-1 1,1-1,-1 1,1-1,-1 0,0 1,1-1,-1 0,0 1,0-1,0 0,0 1,1-1,-1 0,-1 1,1-1,0 1,0 0,-1-1,0 1,1 0,-1-1,0 1,0-1,0 1,1-1,-1 1,1-1,0 0,-1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1028 415,'2'0,"-4"0,2 0,-1 0,1 0,0 0,0 0,0 0,0 0,0 0,0 0,0 0,0 0,0 0,0 0,0 0,0 0,0 0,0 0,0 0,0 0,0 0,0-1,0 1,0 0,0 0,0 0,1 0,-1 0,0 0,0 0,0 0,0-1,0 1,0 0,1 0,-1 0,0 0,0 0,0 0,1 0,-1 0,1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146 41,'2'0,"-4"0,2-1,0 1,0 0,0 0,0 0,0 0,0 0,0 0,0 0,0 0,0 0,0 0,0 0,0 1,0-1,-1 1,1 0,-1 0,1 0,-1 0,1 0,0 0,-1 1,1-1,0 0,-1 0,1 0,0 0,0 0,0-1,0 1,0-1,0 1,0-1,0 1,0-1,0 0,0 0,0 1,1-1,0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155 42,'2'0,"-4"0,2 0,0 0,0 0,0 0,0 0,0 0,0 0,0 0,0 0,0 0,0 0,0 0,0 0,0 0,0 0,0 0,0 0,0 0,0 0,0 0,0 0,0 0,0 0,0 0,0 0,0 0,0 0,0 0,0 1,-1-1,1 1,0-1,0 1,0-1,0 1,0 0,0-1,0 1,0 0,0-1,0 1,0 0,0 0,0-1,1 1,-1-1,0 1,0 0,0-1,0 1,1-1,-1 0,0 1,0-1,0 0,1 0,-1 0,0 0,0 1,1-1,-1 0,0 0,1 0,-1 0,0 0,0 0,1-1,0 1,-1 0,1 0,-1-1,1 1,-1-1,1 1,-1-1,1 0,0 0,-1 0,1 0,-1 1,1-1,-1 0,1 0,-1 0,0 0,0 1,1-1,-1 0,0 0,0 1,0-1,0 0,0 0,0 0,-1 1,1-1,0 1,0-1,0 1,0 0,-1 0,1-1,0 1,0 0,0 0,0 0,0 0,0 0,-1-1,1 1,0 0,0 1,-1-1,1 0,0 1,-1-1,1 1,0-1,-1 1,1 0,0 0,0-1,0 1,0 0,-1-1,1 1,1-1,-1 1,0-1,0 0,0 1,0-1,0 0,1 1,-1-1,0 0,0 0,1 0,-1 1,0-1,1 0,-1 0,0 0,1 0,-1 0,1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181 50,'2'0,"-4"0,2 0,0 0,0 0,0 0,0 0,0 1,0-1,0 0,0 1,-1-1,1 0,0 1,0-1,0 1,0-1,0 1,-1-1,1 1,0-1,0 1,-1-1,1 1,0-1,0 0,-1 1,1-1,0 0,0 0,0 0,-1 1,1-1,0 0,0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197 41,'2'0,"-4"0,2 0,0 0,0 0,0 0,0 0,0 0,0 0,0 0,1 0,-1 1,0-1,0 0,0 1,0-1,0 1,1-1,-1 1,0-1,0 1,0 0,0-1,1 1,-1-1,0 1,0-1,1 1,-1-1,0 1,1-1,-1 0,1 1,-1-1,0 0,1 0,-1 0,0 0,1 0,-1 1,1-1,-1 0,1 0,-1-1,1 1,0 0,-1 0,1 0,-1-1,1 1,-1 0,1-1,-1 1,1-1,-1 1,1-1,-1 1,1-1,-1 1,0-1,1 1,-1-1,0 1,0 0,1-1,-1 1,0 0,0-1,0 1,0 0,0 0,0-1,-1 1,1 0,0 0,0-1,-1 1,1 0,0 0,-1 0,1 0,-1 0,1 0,-1 0,1 0,0 0,-1 1,1-1,-1 0,1 1,-1-1,1 1,-1-1,1 1,-1 0,1 0,-1 0,1-1,0 2,-1-1,1 0,0 0,-1 0,1 0,0 0,0 0,0 0,-1 0,1 0,0 0,0 0,0 0,0 0,0 0,0 0,-1 0,1 0,0-1,0 1,0 0,0-1,0 1,0-1,0 0,0 1,0-1,0 0,0 1,0-1,0 0,0 0,0 0,0 0,0 0,0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223 38,'2'0,"-4"0,2 1,0 0,0 0,0 0,1 0,-1 0,1 0,-1 1,0-1,1 0,-1 0,0 1,0-1,0 0,1 1,-2-1,1 0,0 0,0 1,0-1,-1 0,1 0,0-1,-1 1,1 0,-1-1,1 1,-1-1,1 0,0 0,-1 1,1-1,0 0,0 0,-1 0,1 0,0 0,0 0,0 0,0 0,0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237 59,'2'0,"-4"0,2 0,0 0,0 0,0 0,0 0,0 0,0 0,0 0,0 0,0 0,0 0,0 0,0 0,0 0,0 0,0 0,0 0,0 0,0 0,0 0,0 0,0 0,0 0,0 0,0 0,0 0,0 0,0 0,1 0,-1 0,1 0,-1 0,0 0,1 0,-1 0,0 0,1 0,-1 0,1 0,-1 0,0 0,1 0,-1-1,1 1,-1 0,0 0,1 0,-1 0,0 0,1 0,-1 0,0 0,0 0,1 0,-1 0,0 0,0 0,0 0,0 0,1 0,-1 0,0 0,0 0,0 0,0 0,0 0,0 0,1 0,-1 0,0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254 50,'2'0,"-4"0,2 0,1 0,-1 0,0 0,0 0,0 0,0 0,0 0,0 0,0 0,0 0,0 0,0 0,0 0,0 0,0 0,0 0,0 0,0 0,0 0,0 0,0 0,0 0,-1 0,1 0,-1 0,0 0,-1 1,1-1,0 0,1 0,-1 0,0 0,0 0,1 0,-1 0,0 0,1 0,-1 0,1 0,0 0,-1 1,1-1,0 0,-1 0,1 0,0 0,0 0,0 0,-1 0,1 0,0 0,0 0,0 0,0 0,0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284 52,'2'0,"-4"0,2 0,0 0,0 0,0 0,0 0,0 0,0 0,0 0,0 0,0 0,0 0,0 0,0 0,0 0,0 0,0 0,0 0,0 0,0 0,0 0,0 0,0 0,0 0,0 0,0 0,0 0,0 0,0 0,0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282 53,'2'0,"-4"0,2 0,0 0,0 0,0 0,0 0,0 0,0 0,0 0,0 0,0 0,0 0,0 0,0 0,0 0,0 0,0 0,0 0,0 0,0 0,0 0,0 0,0 0,0 0,0 0,0 0,0 0,0 0,0 0,0 0,0 0,0 0,0 0,0 0,0 0,0 0,0 0,0 0,0 0,0 0,0 0,0 0,0 0,0 0,0 0,0 0,0 0,0 0,0 0,0 0,0 0,0 0,0 0,0 0,0-1,0 1,0 0,0 0,0 0,0-1,0 1,0 0,0 0,0 0,0-1,-1 1,1 0,0 0,0 0,0-1,0 1,0 0,-1 0,1 0,0 0,0 0,0 0,-1-1,1 1,0 0,-1 0,1 1,0-1,-1 0,1 0,-1 0,1 1,-1-1,0 0,1 1,-1-1,1 0,-1 1,1-1,-1 1,1-1,0 1,-1-1,1 1,0-1,-1 1,1-1,0 1,-1-1,1 1,0-1,0 1,0-1,-1 1,1-1,0 1,0-1,0 1,0-1,0 0,0 1,0-1,0 0,0 1,-1-1,1 0,0 1,0-1,0 0,0 0,0 1,0-1,0 0,0 0,0 0,0 0,0 0,1 1,-1-1,0 0,0 0,0 0,0 0,0 0,0 0,0 0,1 0,-1 0,0 0,0 0,1 0,-1 0,1-1,-1 1,1 0,-1-1,1 1,-1 0,1-1,-1 1,1-1,0 1,-1-1,1 1,-1-1,0 1,1-1,-1 1,1-1,-1 0,0 1,1-1,-1 1,0 0,0-1,0 1,0 0,1-1,-1 1,0 0,0 0,0 0,0-1,0 1,0 0,0 0,0 0,0 0,0 0,0 0,0 0,0 0,0 0,0 0,0 0,0 0,0 0,0 0,0 1,0 0,0-1,0 1,0-1,0 1,0 0,0-1,0 1,0-1,0 1,0 0,0-1,0 1,0-1,0 1,0-1,0 0,0 0,0 1,0-1,1 0,-1 1,0-1,0 0,0 0,0 0,0 0,0 1,1-1,-1 0,0 0,1 0,-1 0,1 0,-1-1,1 1,-1 0,1-1,-1 1,1-1,-1 1,2-2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315 54,'2'0,"-4"0,2 0,0 0,1-1,-1 1,0 0,0 0,0-1,0 1,0 0,0 0,0-1,0 1,0 0,0 0,0 0,0 0,-1-1,1 1,0 0,-1 0,1 0,-1 0,0 0,0 1,0-1,0 0,0 1,1-1,-1 0,0 1,1-1,-1 1,0-1,1 1,-1 0,0-1,1 1,-1 0,1-1,-1 1,1 0,0 0,-1-1,1 1,0 0,0-1,0 1,0-1,0 1,0-1,0 0,0 0,0 1,0-1,0 0,0 1,1-1,-1 0,0 0,1 0,-1 0,0 0,1 0,0 0,0 0,0 0,0 0,0 0,0 0,0 0,1 0,-1 0,0 0,0 0,0 0,0 0,0 0,-1 0,1 0,0 0,0 0,-1 0,1 0,-1 0,1 0,-1 1,0-1,1 0,-1 0,0 1,0-1,0 0,0 0,0 1,0-1,0 0,0 1,-1-1,1 1,0-1,-1 1,1-1,-1 0,0 0,1 1,-1-1,1 0,0 0,-1 0,1 0,0 0,-1 0,1 0,0 0,-1 0,1 0,0-1,-1 1,1 0,0 0,0 0,0-1,0 1,0 0,0-1,0 1,0 0,0-1,0 1,0 0,1-1,0-1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148 206,'2'0,"-4"0,2 0,0 0,0 0,0 0,0 0,0 0,0 0,0 0,0-1,0 1,0 0,0 0,0 0,0 0,0 0,0 1,1-1,-1 0,1 1,0-1,0 1,-1-1,1 1,0 0,0 0,0 0,0 0,0 0,-1 0,1 1,0-1,-1 0,1 0,-1 1,0-1,1 0,-1 1,0-1,0 1,0-1,0 1,0-1,-1 0,1 1,0-1,0 0,-1 1,1-1,0 0,-1 0,1 0,0 0,0-1,0 1,-1 0,1-1,0 1,0-1,0 0,0 1,0-1,0 0,0 0,-1 1,1-1,0 0,0 0,0 0,0 0,0 0,0 0,0 1,0-1,0 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1034 411,'2'0,"-3"0,1 0,0 0,0 0,0 0,0 0,0 0,0-1,0 1,0 0,0 0,1 0,-1 0,0 0,0 0,0 0,0 0,0 0,0 0,0 0,0 0,0 0,0-1,0 1,0 0,1 0,-1 0,0 0,0 0,0 0,0 0,0 0,0 0,0 0,0 0,0 0,0 0,0 0,0 0,0 0,0 0,0 0,0 0,0 0,0 0,0 0,1 0,-1 1,1-1,-1 1,1 0,0 0,0 0,0 0,1 1,-1 0,1-1,-1 1,1 0,-1 0,1-1,-1 1,0-1,1 1,-1-1,0 0,1 0,-1 0,0 0,0 1,0-2,1 1,-1 0,0 0,0 0,0-1,0 1,-1-1,1 1,-1-1,1 0,-1 0,0 0,1 0,-1 0,0 1,0-1,1 0,-1 0,0 0,0 0,1-1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330 58,'2'0,"-4"0,2 0,0 0,0 0,0 0,0 0,0 0,0 0,1 0,-1 0,0 0,0 0,0-1,0 1,0 0,0 0,0 0,0 0,0 0,0 0,0 0,0 0,0 0,0 0,0 0,0 1,-1-1,1 0,0 0,0 0,0 0,-1 0,1 0,0 1,0-1,0 0,0 0,1 1,-1-1,0 0,0 1,0-1,1 1,-1-1,0 0,1 1,-1-1,0 1,1-1,-1 1,0-1,1 1,-1-1,0 1,0-1,0 1,0-1,0 1,0-1,0 0,0 1,0-1,0 1,-1-1,1 1,0-1,-1 0,1 1,-1-1,0 0,1 1,-1-1,0 0,1 0,-1 0,0 0,1 0,-1 0,0 0,1 0,-1 0,1 0,0 0,-1 0,1 0,0-1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342 58,'2'0,"-4"0,2 0,0 0,0 0,0 0,0 0,0 0,0 0,0 0,0 0,0 0,0 0,1 0,-1 0,0 0,0 1,0-1,1 0,-1 1,0-1,1 0,-1 1,1-1,-1 1,1-1,-1 0,1 1,0-1,-1 0,1 1,0-1,-1 0,1 0,0 0,0 0,-1 1,1-1,0-1,0 1,0 0,0 0,0 0,0 0,-1-1,1 1,0 0,-1-1,1 1,-1 0,1-1,-1 1,1-1,-1 1,0-1,1 1,-1-1,0 0,0 1,0-1,0 1,0 0,0-1,0 1,0 0,0-1,-1 1,1 0,0-1,0 1,-1 0,1 0,-1-1,1 1,-1 0,1 0,0 0,-1-1,1 1,0 0,-1 0,1 0,0 0,-1 0,1 0,0 0,-1 0,1 0,-1 0,1 0,0 0,-1 1,1-1,0 0,-1 0,1 0,0 1,0-1,-1 0,1 1,0-1,-1 1,1 0,0-1,-1 1,1-1,0 1,-1 0,1 0,0 0,0 0,-1 0,1 0,0 0,0 0,-1-1,1 2,0-1,0 0,-1 0,1 0,0 0,0 0,0 0,0 0,0 0,0 0,0-1,0 1,0 0,0 0,0 0,0 0,0-1,0 1,0 0,0-1,0 1,1 0,-1-1,0 1,0-1,0 1,0-1,0 0,0 1,0-1,0 0,0 1,0-1,0 0,1 1,-1-1,0 0,0 0,0 0,0 0,0 0,0 0,0 1,0-1,0 0,0 0,0 0,0 0,0 0,0 0,0 0,0 0,0 0,0 0,0 0,0 0,0 0,0 0,1-2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389 58,'2'0,"-4"0,3 0,-1 0,0 0,0 0,0-1,1 1,-1 0,0 0,0 0,1 0,-1-1,0 1,0 0,0 0,0 0,0-1,0 1,0 0,0 0,0 0,0 0,0 0,0-1,0 1,-1 0,1 0,-1 0,0 0,1 0,-1 1,0-1,0 0,1 1,-1-1,-1 1,1-1,0 1,0 0,0 0,1 0,-1-1,0 1,0 0,1 0,-1 0,1-1,0 1,-1-1,1 1,0-1,0 0,0 1,0-1,0 0,0 0,0 1,0-1,1 0,-1 0,0 1,1-1,0 0,-1 0,1 0,0 0,0 0,0 0,0 0,1 0,-1 0,0 0,1-1,-1 1,0 0,0 0,1 0,-1 0,0 0,-1 0,1 0,0 0,-1 0,1 0,0 0,-1 1,1-1,-1 0,0 0,1 0,-1 0,0 1,0-1,1 0,-1 0,0 1,0-1,0 0,0 1,-1-1,1 0,0 1,0-1,-1 0,1 0,0 1,-1-1,1 0,-1 0,1 0,0 0,-1 0,1 0,0 0,-1 0,1 0,0 0,-1 0,1 0,0-1,0 1,-1 0,1-1,0 1,0-1,0 1,0-1,0 1,1-1,-1 1,1-1,0 0,-1 0,3-1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415 57,'2'0,"-4"0,2 0,0 0,-1 0,1 0,0 0,0 0,-1 1,1-1,0 0,0 0,0 0,0 1,0-1,0 0,0 1,0-1,0 0,0 1,0-1,0 1,1-1,-1 1,0-1,1 1,-1-1,0 1,0-1,1 1,-1-1,0 1,0-1,0 1,0-1,0 1,0 0,0-1,-1 1,1-1,0 1,-1-1,1 1,-1-1,0 1,0-1,0 1,1-1,-2 1,1-1,1 0,-1 0,0 0,1 0,-1 0,1 0,-1 0,1 0,0 0,-1 0,1-1,0 1,0 0,1-2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419 64,'2'0,"-4"0,2 0,0 0,0 0,0 0,0 0,1 0,-1 1,0-1,0 0,1 1,-1 0,0-1,1 1,-1 0,1 0,-1-1,0 1,1-1,-1 1,1 0,-1-1,1 0,0 1,-1-1,1 0,-1 1,0-1,1 0,-1 0,0 0,1 0,-1 0,0 0,1 0,-1-1,1 1,0 0,-1-1,1 0,0 1,-1-1,1 0,0 0,-1 0,1 0,0-1,-1 1,0 0,1 0,-1 0,0-1,1 1,-1 0,0 0,0 0,0 0,0 0,0 0,0 0,0 0,-1 1,1-1,0 1,0-1,0 1,-1 0,1-1,0 1,0 0,-1 0,1-1,0 1,0 0,-1 0,1 0,-1 0,1 0,-1 0,1 0,-1 0,1 0,-1 0,1 1,-1-1,0 0,1 1,0-1,-1 1,1 0,-1-1,1 1,0-1,-1 1,1 0,0-1,0 1,0 0,0 0,0-1,0 1,0 0,1-1,-1 1,0-1,0 1,1 0,-1-1,0 1,1-1,-1 0,0 1,1-1,-1 0,1 1,-1-1,1 0,-1 0,1 1,-1-1,1 0,-1 0,0 0,1 0,-1 0,1 0,-1 0,0 0,0 0,1 0,-1 0,0 0,0 0,1 0,-1 0,0 0,0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467 56,'2'0,"-4"0,2 0,0 0,0-1,0 1,0 0,0 0,0 0,0 0,0 0,0 0,0 0,0 0,0 0,0 0,0 0,0 0,1-1,-1 1,0 0,0 0,0 1,0-1,0 0,0 1,0 0,0-1,0 1,0 0,-1 0,1 0,0 0,0 0,-1 0,1 0,0 0,0 0,-1-1,1 1,0 0,0-1,0 1,0 0,0-1,0 1,0-1,0 1,0-1,0 0,0 0,1 1,-1-1,0 0,1 0,-1 1,1-1,-1 0,1 0,-1 0,2-1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474 40,'2'0,"-4"0,2 0,0 0,0 0,0 0,0 0,0 0,0 0,0 0,0 0,0 0,0 0,0 0,0 0,0 0,0 0,0 0,0 1,0-1,0 0,0 0,0 0,0 0,0 0,0 0,0 0,0 0,0 0,0 0,0 0,0 0,0 1,0-1,-1 0,1 0,0 0,0 0,0 0,0 0,0 0,0 0,0 0,0 0,0 0,0 0,0 0,0 0,0 0,0 0,0 0,0 0,0 0,0 0,0 0,0 0,0 0,0 0,0 1,0-1,0 0,0 0,0 0,0 0,0 0,0 0,0 0,0 0,0 0,0 0,0 0,0 0,0 0,0 0,0 0,0 0,0 0,0 0,0 0,0-1,-1 1,1 0,0 0,0 0,1 0,-1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477 27,'2'0,"-4"0,2 0,0 0,0 0,0 0,0 0,0 0,0 0,0 0,0 0,1 1,-1-1,0 1,0-1,1 1,-1 0,0-1,0 1,1-1,-1 0,0 1,0-1,0 0,0 1,0-1,1 0,-1 0,0 0,0 1,0-1,0 0,0 0,0 0,0 0,0 0,0 0,0 0,0 0,0 0,0 0,0 0,0-1,-1 1,1-1,0 0,-1 1,1-1,0 1,0-1,-1 0,1 1,0-1,0 1,-1 0,1-1,0 1,0 0,0 0,-1-1,1 1,0 0,0 0,0 0,0 0,-1 0,1 0,-1 1,1-1,-1 0,1 1,-1-1,0 1,1-1,-1 1,0-1,1 1,-1 0,1-1,-1 0,1 1,-1-1,1 1,0-1,0 0,0 0,-1 0,1 1,0-1,0 0,0 0,0 0,0 0,0 0,0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503 68,'2'0,"-4"0,2 0,0 0,-1 0,1 0,0 0,0 0,0 0,0 0,0 0,0 0,0 0,0 0,0 0,0 0,0 0,0 0,0 0,1 0,-1 0,1 0,-1 0,1 0,0 0,0 1,0-1,0 0,0 0,0 0,1 0,-1 0,0 0,1 1,-1-1,0 0,0 0,0 0,-1 0,1 0,0 0,-1 0,0 0,1 0,-1 0,1 0,-1 0,0 0,0 0,1 0,-1 0,0 0,0 0,0 0,0 0,1 0,-1 0,0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520 61,'2'0,"-4"0,2 0,0 0,0 0,0 0,0-1,0 1,0 0,0 0,0 0,0 0,0 0,0 0,0 0,0 0,0 0,0 0,0 0,0 1,0-1,0 1,1-1,-1 1,-1 0,1 1,0-1,0 0,0 1,0-1,0 0,0 0,0 0,0 0,0 0,0 0,0 0,0-1,0 1,-1 0,1-1,0 0,0 1,0-1,0 0,0 1,0-1,0 0,0 0,0 0,0 1,0-1,0 0,0 0,0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1215 367,'2'0,"-4"0,2 0,0 0,0 0,0 0,0 0,0 0,0 0,0 0,0 0,0 0,-1 0,0 1,0-1,0-1,-1 1,0 0,-1 0,0 0,-1 0,0 0,-1 0,0 0,0 0,0 0,0 0,1 1,0-1,0 0,1 0,0 0,1 0,-1-1,1 1,1 0,-1 0,1 0,-1 0,1 0,0 0,0 0,0 0,0 0,1 0,0 0,-1 0,1 0,-1-1,1 1,0 0,-1 0,1 0,0 0,-1 0,1 0,0 0,0 0,0 0,-1 0,1 0,0 0,0 0,0 0,0 0,0 0,0 0,-1 0,1 0,0 1,0-1,0 0,-1 0,1 0,0 1,0-1,-1 1,1-1,-1 1,1 0,-1 0,1 0,-1 0,0 0,0 1,1-1,-1 1,0-1,1 0,-1 1,1-1,-1 1,1-1,-1 1,1-1,0 1,-1-1,1 1,0-1,-1 0,1 1,0-1,0 0,0 0,0 0,0 0,0 0,0-1,0 1,0 0,0-1,0 1,0-1,0 1,0-1,0 1,0-1,-1 0,1 0,0 1,0-1,0 0,0 0,0 0,0 0,0 0,0 0,0-1,0 1,0-1,-1 0,1-1,0 1,0 0,-1-1,1 1,0-1,0 0,0 0,-1 1,1 0,0 0,0 0,0 1,0-1,0 0,0 1,0-1,0 1,-1 0,1-1,0 1,0 0,0 0,0 0,0-1,0 1,0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569 62,'2'0,"-4"0,1-1,1 1,0 0,0 0,0-1,0 1,0 0,0 0,0 0,-1-1,1 1,0 0,-1 0,1 0,0 0,-1 0,0 0,1 0,-1 0,0 1,0-1,0 1,1-1,-1 1,0 0,0-1,0 1,0 0,1 0,-1 0,1 0,-1-1,1 1,-1 0,1 0,0-1,0 1,0-1,0 1,0-1,0 1,0-1,0 0,0 1,0-1,0 0,1 0,-1 0,0 0,0 0,1 1,-1-1,0 0,1-1,-1 1,1 0,0-1,0 1,0-1,0 0,0 1,0-1,-1 0,1 1,0-1,-1 0,1 1,-1-1,0 1,1 0,-1-1,0 1,1 0,-1-1,0 1,0 0,0 0,0 0,0 0,0 0,0-1,0 1,1 0,-1 0,0 0,0 0,0 1,-1-1,1 0,0 1,0 0,0 0,0 0,0 0,0-1,0 1,0 0,0 0,0 0,0 0,0-1,0 1,0 0,1-1,-1 1,0-1,0 1,0-1,0 0,0 0,0 1,1-1,-1 0,0 0,0 0,0 1,1-1,-1 0,0 0,1 0,-1 0,0 0,0 0,1 0,1-1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607 63,'2'0,"-4"0,2 0,0 0,1-1,-1 1,0 0,0 0,0 0,0-1,0 1,1 0,-1 0,0-1,0 1,0 0,0 0,0-1,0 1,0 0,0-1,-1 1,1 0,0 0,0-1,-1 1,1 0,-1 0,0 0,0 0,1 0,-1 0,0 0,-1 0,1 1,0-1,0 1,0-1,0 1,0 0,0 0,0 0,0 0,1 0,-1 0,1 0,0-1,-1 1,1 0,0-1,0 1,0-1,0 1,0 0,1-1,-1 1,0-1,1 0,0 1,-1-1,1 0,0 0,0 0,0 1,0-1,1 0,-1 0,0 0,1 0,-1 0,0 0,1 0,-1 0,0 0,1 0,-1 0,-1 0,1 0,0 0,-1 0,1 1,0-1,-1 0,0 0,1 1,-1-1,0 0,0 0,0 1,0-1,0 0,0 1,0-1,0 0,0 1,-1-1,1 0,0 1,-1-1,1 0,-1 0,1 1,-1-1,1 0,-1 0,1 0,0-1,-1 1,1 0,0 0,0 0,-1-1,1 1,0 0,0-1,0 1,1-1,0-2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629 65,'2'0,"-5"1,3-1,0 0,-1 0,1 1,0-1,0 0,0 1,0-1,0 0,-1 1,1-1,1 1,-1-1,0 1,0-1,0 1,0 0,0-1,1 1,-1-1,0 1,0 0,0-1,0 1,0-1,0 1,0-1,-1 1,1-1,0 1,0-1,-1 0,1 1,-1-1,0 0,1 1,-1-1,0 0,1 0,-1 0,1 0,0 0,-1 0,1 0,0-1,-1 1,1 0,0 0,0-1,1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644 63,'2'0,"-4"0,2 0,0 0,0 0,0 0,0 1,0-1,0 1,0-1,0 1,0 0,0-1,0 1,1 0,-1-1,0 1,1 0,-1 0,1-1,-1 1,1-1,-1 1,1-1,0 1,-1-1,1 0,0 1,-1-1,1 0,1 0,-2 0,1 0,0 0,-1 0,1 0,0-1,-1 1,1 0,-1-1,1 1,-1-1,1 1,-1-1,0 0,0 1,1-1,-1 1,0-1,0 0,0 1,0-1,0 0,0 1,0-1,-1 1,1-1,0 1,0 0,0-1,-1 1,1 0,0-1,0 1,-1 0,1 0,0 0,0-1,-1 1,1 0,-1 0,1 0,0 0,-1 0,1 0,-1 0,1 0,-1 0,1 0,0 0,-1 1,1-1,0 0,-1 1,1-1,-1 1,1-1,0 1,-1 0,1 0,-1 0,1 0,0 1,-1-1,1 0,-1 0,1 1,0-1,0 1,-1-1,1 1,0-1,-1 0,1 1,0-1,0 1,0-1,-1 0,1 1,0-1,0 0,0 0,0 0,0-1,0 1,0 0,0-1,0 1,0-1,0 1,0-1,0 1,0-1,0 0,0 0,0 1,0-1,0 0,0 0,0 0,0 0,0 0,0 1,0-1,0 0,0 0,0 0,0 0,1-1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706 64,'2'0,"-4"0,2 0,0 0,0 0,0 0,1 0,-1 0,0 0,0 0,-1-1,1 1,0 0,-1 1,0-1,1 0,-1 0,0 0,1 0,-1 1,1-1,-1 0,0 0,1 1,-1-1,0 1,1-1,-1 0,1 1,-1-1,1 1,0-1,0 0,-1 1,1-1,0 0,0 0,0 1,0-1,1 1,-1-1,0 1,1-1,-1 1,1-1,-1 1,1-1,-1 1,1-1,-1 1,0-1,1 1,-1 0,0-1,0 1,1-1,-1 1,0-1,0 1,-1-1,1 1,0-1,0 1,-1-1,1 1,-1-1,0 1,1-1,-1 0,0 1,0-1,0 0,0 0,0 0,0 0,1 0,-1 0,0 0,1 0,-1 0,1 0,-1 0,1 0,-1 0,1-1,0 1,0 0,-1 0,1-1,0 1,0 0,1-2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710 80,'2'0,"-4"0,2 0,0 0,0 0,0 0,0 0,1 0,-1 0,0 0,0 0,0 0,0 0,0 1,0-1,1 0,-1 0,0 0,1 0,-1 0,1 0,0 0,-1 0,1 0,0 0,-1 0,1 0,0 0,0-1,0 1,0 0,0 0,-1-1,1 1,-1 0,1 0,-1-1,1 1,-1-1,1 1,-1 0,0-1,0 1,1 0,-1-1,0 1,0-1,0 1,0 0,0 0,0-1,0 1,0 0,0 0,-1-1,1 1,0 0,0 0,-1 0,1 0,0 0,-1 0,1 0,-1 0,0 1,1-1,-1 1,1-1,-1 0,1 1,-1-1,1 1,-1-1,1 1,0 0,-1-1,1 1,0-1,0 1,0-1,0 1,0-1,0 0,0 0,0 1,0-1,0 0,1 0,-1 1,0-1,0 0,1 0,-1 0,1 0,0 0,-1 0,1 0,-1-1,1 1,0 0,-1 0,1-1,0 1,-1 0,1-1,-1 1,1 0,-1-1,0 1,1 0,-1 0,0 0,0 0,1-1,-1 1,0 0,1 0,-1 0,0 0,0 0,0 0,1 0,-1 0,0 1,0-1,1 0,-1 0,0 1,0-1,0 1,0-1,1 1,-1-1,0 1,0-1,0 1,0-1,0 0,0 0,0 1,0-1,0 0,0 0,0 0,0 0,0 0,0 0,0 0,0 0,1-1,-1 1,0-1,1 1,-1-1,1 1,-1-1,1 0,-1 0,1 0,0 1,-1-1,1 0,-1 1,1-1,-1 1,0 0,1 0,-1-1,0 1,0 0,1 0,-1 0,0 0,1 0,-1 1,1-1,-1 0,0 1,1-1,-1 0,0 1,1 0,-1-1,0 1,0-1,0 1,1-1,-1 1,0-1,0 1,0-1,0 1,0-1,0 0,0 0,0 0,0 0,0 1,0-1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761 68,'2'0,"-4"0,3 0,-1 0,0 0,0-1,0 1,0 0,0 0,0 0,0 0,0 0,0 0,0 0,0 0,0 0,0 0,0 0,0 0,0 0,0 0,0 1,-1 0,1 0,0-1,0 1,0 0,0 0,0-1,0 1,0 0,1 0,-1-1,0 1,0 0,0-1,0 1,1-1,-1 1,0-1,0 1,1-1,-1 0,0 0,0 1,0-1,1 0,-1 0,0 0,1 0,-1 0,0 0,1 0,-1-1,1 1,0 0,-1-1,1 0,-1 0,1 0,0 0,-1 0,1 0,0 0,-1-1,1 1,-1 0,1-1,-1 1,1-1,-1 1,1-1,-1 1,0-1,0 1,0-1,1 1,-1 0,0-1,0 0,0 2,-1-1,1 0,0 1,0-1,0 1,0 0,0-1,0 1,-1 0,1 0,0 0,0 0,-1 0,1 0,0 0,-1 0,1 0,-1 0,1 0,-1 1,1-1,-1 1,1-1,-1 1,0 0,1-1,-1 1,1 0,0-1,-1 1,1 0,0 0,0 0,0-1,0 1,0 0,0 0,0 0,0-1,0 1,0 0,0-1,1 1,-1-1,0 1,1-1,-1 1,0-1,1 1,-1-1,1 0,-1 1,1-1,-1 0,0 0,1 0,-1 1,0-1,1 0,-1 0,0 0,1 0,-1 0,0 0,0 0,1 0,-1 0,0 0,0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795 68,'2'0,"-4"0,2 0,0 0,0 0,0 0,0 0,0 0,0 0,0 0,0 0,0 0,0 0,0 0,0 0,0 0,0 0,1 0,-1 0,0 0,1-1,-1 1,0 0,0 0,1-1,-1 1,1-1,-1 1,0 0,1-1,-1 1,0 0,1 0,-1-1,0 1,0 0,0 0,1 0,-1 0,0 0,0-1,0 1,0 0,0 1,0-1,1 0,-1 0,0 1,1 0,-1 0,0 0,1 0,-1 0,0 1,0-1,0 0,1 1,-1-1,0 1,0 0,0 0,0-1,0 1,0 0,-1-1,1 1,0-1,0 1,0-1,0 1,0-1,0 0,-1 0,1 0,0 0,0 0,-1 0,1-1,0 1,0-1,-1 1,1-1,0 1,-1-1,1 0,-1 0,1 0,-1 0,0 0,1 0,-1 0,0 0,1 0,-1 0,1-1,-1 1,1 0,-1-1,1 1,0-1,0 0,-1 1,1-1,0 1,0-1,1 0,-1 1,0-1,0 0,1 1,0-1,-1 0,1 1,0-1,0 0,0 1,1-1,-1 1,0-1,0 1,-1-1,1 1,0 0,0-1,-1 1,1 0,1-1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810 44,'2'0,"-4"0,2 0,0 0,0 0,0 0,0 0,0 0,0 0,0 0,0 0,0 0,0 0,0 0,0 0,0 0,0 0,0 0,0 0,0 0,-1 0,1 0,0 1,0-1,0 0,0 0,0 0,0 0,0 1,0-1,0 0,0 0,0 0,-1 0,1 0,0 0,0 0,0 0,0 0,0 0,0 0,0 0,0 0,0 0,0 0,0 0,0 0,0 0,0 0,0 0,0 0,0 0,0 0,0 0,1 0,-1 0,0 0,0 0,0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809 31,'2'0,"-4"0,2 0,0 0,0 0,0 0,0 0,1 0,-1 1,0-1,1 1,-1 0,0-1,0 1,1-1,-1 1,0 0,0-1,1 1,-1-1,0 1,0-1,0 0,0 0,0 1,0-1,0 0,0 0,0 0,0 0,0 0,0 0,0 0,0 0,0 0,0-1,0 0,0 1,0-1,0 0,0 0,0 1,-1-1,1 0,0 1,0-1,0 1,0 0,-1-1,1 1,0 0,0 0,0 0,0-1,0 1,-1 0,1 0,0 0,-1 1,1-1,-1 0,0 1,1-1,-1 1,0 0,0-1,1 1,-1-1,0 1,1-1,-1 1,1-1,-1 1,1-1,-1 1,1-1,0 0,-1 1,1-1,0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1148 396,'2'0,"-4"0,2 0,0 0,0 0,0-1,0 1,0 0,1 0,-1-1,0 1,0 0,0-1,0 1,0 0,0 0,0-1,0 1,0 0,0-1,0 1,-1 0,1-1,0 1,0 0,0 0,-1 0,1-1,0 1,0 0,-1 0,1 0,0 0,-1 0,1 0,-1 0,1 0,-1 0,1 1,-1-1,1 0,-1 0,0 1,1-1,0 0,-1 1,1-1,-1 0,1 1,0-1,-1 0,1 1,0-1,0 1,-1-1,1 0,0 1,0-1,0 0,0 1,0-1,0 1,0-1,0 0,-1 1,1-1,0 0,0 0,1 1,-1-1,0 0,0 0,0 0,0 1,0-1,0 0,0 0,1 0,-1 0,0 0,0 1,1-1,-1 0,1 0,-1 0,1-1,-1 1,1 0,-1 0,1-1,0 1,-1 0,1-1,-1 1,1 0,-1-1,1 1,-1-1,1 1,-1-1,1 1,-1-1,1 1,-1-1,0 1,1-1,-1 1,0 0,0-1,1 1,-1 0,0 0,0-1,0 1,1 0,-1 0,0 0,0 0,0 0,0-1,0 1,0 0,0 0,0 0,0 0,0 0,0 0,0 0,0 0,0 0,0 1,0-1,0 1,0-1,0 1,0-1,0 1,0 0,-1 0,1 0,0 0,0-1,0 1,0 0,0 0,0-1,0 1,0 0,0-1,0 1,0-1,0 1,0-1,0 1,0-1,0 0,1 0,-1 1,0-1,0 0,0 0,1 0,-1 0,0 0,1 0,-1 0,1 0,-1 0,1 0,1-1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1175 601,'2'0,"-4"0,2 1,-1-1,1 1,-1-1,0 1,0 0,0-1,0 1,0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1050 541,'1'0,"-1"0,1 1,0-1,0 1,0-1,1 0,-1 1,1-1,-1 0,1 1,0-1,-1 0,1 0,0 1,-1-1,1 0,-1 0,0 0,0 1,0-1,0 0,-1 0,1 0,-1 0,0 0,1 0,-1 0,0 0,1 0,-1-1,0 1,0 0,1 0,-1 0,0-1,0 1,0 0,1 0,-1-1,0 1,0 0,0-1,0 1,0 0,0 0,0 0,0 0,1-1,-1 1,0 0,0 0,0 0,0 0,0 0,0 0,0 0,0 0,0 1,0-1,1 1,-1-1,0 1,0-1,0 1,0 0,0 0,0 0,0 0,0 0,-1 0,1 0,-1 0,0 0,0-1,0 1,0 0,0-1,0 0,1 1,-1-1,0 0,1 0,0 1,-1-1,1 0,0 0,0 0,0 0,0 0,1 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1042 660,'2'0,"-4"0,2 0,0 0,1 1,-1-1,1 0,0 0,0 0,0 0,0 0,0 0,0 0,1 0,-1 0,0 1,1-1,-1 0,0 0,1 0,-1 0,-1 0,1 0,-1 0,1 0,-1 0,0 0,1 0,-1 0,1 0,-1 0,0 0,1 0,-1 0,0 0,0 0,0 0,0 0,1 0,-1 0,0 0,0 0,0 0,0 0,1-1,-1 1,0 0,0 0,0-1,0 1,0 0,0 0,0 0,0 0,0-1,0 1,0 0,0 0,0 0,0 0,0 0,0 0,0 0,0 0,1 0,-1 0,0 0,1 1,-1-1,1 0,-1 0,0 1,1-1,-1 0,0 1,0-1,0 0,0 1,1-1,-1 0,0 1,0-1,0 0,-1 1,1-1,0 0,-1 1,1-1,-1 0,0 1,1-1,-1 0,0 0,1 1,-1-1,1 0,-1 0,1 0,0 0,-1 0,1 0,0 0,0 0,0 0,-1 0,1 0,0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840 75,'2'0,"-4"0,2 0,0 0,0 0,0 0,0 0,0 0,0-1,0 1,0 0,0 0,0 0,0 0,0 0,-1 0,1 0,0 0,0 0,0 0,0 0,0 0,0 0,0 0,0 0,0 0,0 0,0 0,0 0,0 0,0 0,1 1,0-1,0 0,-1 0,1 0,0 0,0 1,0-1,0 0,0 0,0 0,0 0,0 1,0-1,0 0,0 0,-1 0,1 0,0 0,0 0,-1 0,1 0,-1 0,0 0,1 0,-1 0,0 0,0 0,0 0,0 0,1 0,-1 0,0 0,0-1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852 65,'2'0,"-4"0,2 0,0 0,0 0,0 0,0 0,0 0,0 0,0 0,0 0,0 0,0 0,0 0,0 0,0 0,0 0,0 1,0-1,0 1,0-1,0 1,-1 0,1-1,0 1,0 1,0-1,0 0,0 0,0 0,-1 0,1 0,0 0,0 0,0 0,0 0,-1 0,1-1,0 1,0 0,0-1,0 1,0 0,0-1,-1 0,1 1,0-1,0 0,0 0,0 1,0-1,0 0,0 0,0 0,0 0,0 0,0 0,0 0,0 0,0 0,0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890 71,'2'0,"-4"0,2 0,0-1,0 1,0 0,0-1,0 1,-1 0,1 0,0-1,0 1,0 0,0 0,0 0,-1-1,1 1,0 0,0 0,-1 0,1 0,0 0,-1 0,1 0,-1 0,1 0,-1 0,0 0,1 1,-1-1,0 1,0-1,0 1,1-1,-1 1,0 0,1-1,-1 1,0 0,1 0,0-1,-1 1,1 0,0-1,0 1,-1 0,1-1,0 1,0-1,0 1,0 0,0-1,0 1,1-1,-1 0,0 1,0-1,0 1,0-1,0 0,0 0,1 1,-1-1,0 0,0 0,1 0,-1 1,0-1,0 0,1 0,-1 0,0 0,1 0,-1 0,1 0,0 0,-1-1,1 1,0 0,-1-1,1 1,0-1,-1 1,1-1,0 0,0 0,-1 1,1-1,0 0,-1 1,0-1,1 1,-1-1,0 1,1-1,-1 1,0 0,0 0,0-1,0 1,1 0,-1 0,0 0,0 0,0 0,0 0,0 1,0-1,0 1,0-1,0 1,0-1,0 1,0 0,0 0,0-1,0 1,1 0,-1-1,0 1,0-1,0 1,0-1,0 1,0-1,0 0,0 1,1-1,-1 0,0 0,1 0,-1 0,0 0,1 0,-1 0,1-1,0 1,0-1,0 1,0-1,-1 1,1-1,0 0,1-1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937 68,'2'0,"-4"0,2 0,1 0,-1 0,0 0,0 0,0-1,0 1,0 0,1 0,-1 0,0 0,0 0,0 0,0 0,0 0,0 0,0 0,0 0,-1 0,1 0,-1 0,1 0,-1 0,0 0,0 0,1 0,-1 0,0 1,0-1,1 0,-1 0,1 1,-1-1,1 0,-1 0,1 1,0-1,0 0,0 0,0 0,0 1,0-1,0 1,1-1,-1 1,1 0,-1-1,1 1,0-1,0 1,0 0,-1 0,1-1,0 1,0-1,-1 1,1-1,-1 1,1-1,-1 0,1 1,-1-1,0 1,1-1,-1 1,0-1,0 0,0 1,0-1,0 1,0-1,-1 1,1-1,0 1,-1-1,0 1,1-1,-1 0,0 1,1-1,-1 0,0 1,0-1,0 0,1 0,-1 0,0 0,0 0,1 0,-1 0,0 0,0 0,1 0,-1 0,1 0,-1 0,1 0,-1-1,1 1,0 0,0 0,-1 0,1 0,0-1,0 1,0 0,0 0,1-1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951 82,'2'0,"-4"0,2 0,1 0,-1 0,0 0,0 0,0 0,0 0,1 0,-1 0,0 0,1 0,0 0,-1 0,1 0,0 0,0 0,-1-1,1 1,0 0,0-1,0 1,-1-1,1 1,-1 0,1-1,-1 1,1-1,-1 1,0 0,1-1,-1 0,0 1,0 0,0 0,0-1,0 1,0 0,0 0,0 0,0-1,0 1,-1 0,1 0,0 0,-1 0,1 0,0 0,-1 0,1 0,-1 1,0-1,1 0,-1 1,1-1,-1 1,1-1,-1 1,1 0,0-1,-1 1,1 0,0 0,0-1,-1 1,1-1,0 1,0 0,0-1,1 0,-1 1,0-1,0 0,0 1,1-1,-1 0,0 0,0 0,1 0,-1 0,0 0,1 0,-1 0,1 0,0-1,-1 1,1 0,-1-1,1 1,0-1,-1 1,1-1,-1 1,0-1,1 1,-1-1,0 1,1 0,-1-1,0 1,0 0,0 0,1 0,-1-1,0 1,0 0,0 0,0 0,0 0,0 0,0 0,0 0,1 0,-1 0,0 0,1 1,-1-1,0 1,1-1,-1 1,0-1,0 1,1 0,-1-1,0 1,0 0,0-1,0 1,1-1,-1 1,0-1,0 0,0 0,0 1,0-1,0 0,0 0,0 0,0 0,0 0,0 0,0 0,0 0,0 0,0 0,0-1,0 1,0-1,1 0,-1 1,0-1,0 0,0 0,1 0,-1 0,1 0,-1 0,0 1,0-1,1 1,-1-1,0 1,0 0,1 0,-1-1,0 1,0 0,0 0,0 0,1 0,-1 0,0 0,1 1,-1-1,1 0,-1 1,0-1,1 1,-1-1,0 1,0 0,1-1,-1 1,0 0,0-1,0 1,0 0,0-1,0 1,0-1,0 1,0-1,1 0,-1 1,0-1,0 0,0 0,0 1,0-1,0 0,0 0,0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999 67,'2'0,"-4"0,2 0,0 0,0 0,0 0,0 0,0 0,0 0,0 0,0 0,0 0,0 0,0 0,0 1,0-1,0 1,0 0,0-1,0 1,1 0,-1-1,0 1,1 0,-1-1,1 1,-1-1,1 1,-1-1,1 1,-1-1,1 0,0 1,0-1,-1 0,2 0,-1 0,-1 0,1 0,0 0,-1 0,1 0,0 0,-1-1,1 1,-1 0,1-1,-1 1,1-1,-1 0,1 1,-1-1,1 0,-1 0,0 0,0 0,0 0,0 0,0 0,0 0,-1 0,1 1,0-1,0 0,-1 0,1 1,0-1,-1 1,1-1,0 1,-1 0,1-1,0 1,-1 0,1 0,0 0,0 0,0 0,-1-1,1 1,0 0,0 0,-1 0,1 1,0-1,0 0,-1 0,1 1,0-1,-1 1,1-1,0 1,0 0,0 0,-1 1,1-1,0 2,0-2,0 1,0-1,0 1,0 0,0 0,0-1,0 1,0-1,0 1,0-1,0 1,0-1,0 1,0-1,-1 1,1-1,0 0,0 0,1 0,-1 0,0 0,0 0,0 0,0 0,0-1,0 1,0-1,0 1,0-1,0 1,0-1,0 0,0 0,1 0,-1 1,0-1,0 0,0 0,0 0,0 0,0 0,0 0,0 0,0 0,0 0,0 1,0-1,0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1079 58,'2'0,"-4"0,2-1,0 1,0 0,0 0,0 0,0 0,0 0,0 0,0 0,0 0,0 0,0 0,0 0,0 0,0 0,0 0,0 0,0 0,0 0,0 0,-1 0,1 0,0 1,0-1,0 0,0 1,-1 0,1-1,0 1,0 0,-1 0,1 1,0-1,-1 0,1 0,0 1,-1-1,1 0,0 1,0-1,-1 1,1-1,0 0,0 1,-1-1,1 0,0 0,0 0,0 0,-1 0,1-1,0 1,0-1,0 1,0-1,0 1,0-1,0 0,0 0,0 1,0-1,0 0,0 0,0 0,0 0,0 0,0 0,0 0,1-1,1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1170 374,'2'0,"-4"0,2 0,0 0,0-1,0 1,0 0,0 0,0 0,0 0,0 0,0 0,0 0,0 0,0 0,0 0,0 0,1 0,-1 0,0 0,1 0,-1 0,0 0,0 0,1 1,-1-1,0 1,1-1,-1 1,0-1,0 1,0-1,0 1,0 0,0-1,-1 1,1 0,0 0,-1-1,1 1,0-1,-1 1,1-1,0 1,0-1,0 0,-1 1,1-1,0 0,0 0,0 0,0 0,0 1,0-1,0 0,1 0,-1 0,0 0,1 0,-1 1,1-1,-1 0,1 0,-1 0,1 0,0 0,-1 0,1 1,-1-1,0 0,1 0,-1 0,2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1093 66,'2'0,"-4"0,2 0,0 0,0 0,0 0,0 0,0 0,0 0,0 0,0 0,0 0,0 0,0 0,0 0,-1 0,0 0,1 1,-1-1,0 1,0-1,0 1,0-1,0 1,0-1,1 0,-1 0,0 1,1-1,-1 0,1 0,0 0,0 0,-1 0,1 0,0 0,0 1,0-1,0 0,0 0,0 0,0 0,-1 0,1 0,0 0,0 0,0 0,0 0,0 0,0 0,0 0,0 0,0 0,0 0,0 1,0-1,0 0,1 1,-1 0,1 0,-1 0,1 0,0 0,-1 0,1 0,0 0,0 0,-1 0,1 0,0 0,0 0,-1 0,1 0,0-1,-1 1,1 0,-1-1,1 0,-1 1,0-1,1 0,-1 1,0-1,1 0,-1 0,0 0,0 0,0 0,1 0,-1 0,1-1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1096 43,'2'0,"-4"0,2 0,0 0,0 0,0 0,0 1,0-1,1 1,-1 0,0-1,0 1,0-1,0 1,0 0,0-1,0 0,1 1,-1-1,0 0,0 0,0 0,0 1,0-1,0 0,0 0,0 0,0 0,0 0,0 0,0 0,0 0,0-1,0 1,0-1,0 1,-1-1,1 1,0-1,0 1,0 0,0-1,0 1,-1 0,1 0,0-1,0 1,0 0,-1 0,1 0,0 0,-1 0,0 0,0 0,1 0,-1 1,0-1,0 0,1 1,-1-1,0 1,0-1,1 1,-1-1,0 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1126 74,'1'0,"-1"0,1 0,0 0,0 0,-1 0,1 0,1 0,-1 1,0-1,1 0,-1 0,1 0,0 0,0 1,0-1,1 0,-1 0,1 1,-1-1,1 0,-1 0,1 0,0 1,0-1,0 0,-1 0,0 0,-1 0,1 0,-1 0,1 0,-1 0,1 0,-1 0,0 0,0 1,-1-1,1 0,0 0,-1 0,1 0,0-1,-1 1,0 0,1 1,-1-1,1 0,-1 0,0 0,1 0,-1 0,0 0,1 0,-1 0,0 0,0 0,0 0,1-1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1147 67,'2'0,"-4"0,2 0,0 0,0 0,0 0,0 0,0 0,1 0,-1 0,0 0,0 0,0 0,0 0,-1 0,1 0,-1 0,0 1,0-1,0 0,-1 0,1 1,0-1,0 0,0 1,-1-1,1 0,0 1,0-1,0 0,0 0,0 0,0 1,0-1,0 0,0 0,1 0,-1 1,1-1,0 0,0 0,-1 0,1 0,0 0,0 0,0 0,0 0,0 0,-1 0,1 0,0 0,1 0,-1 1,0-1,1 1,0-1,-1 1,2 0,-1 0,0 0,0-1,0 1,0 0,0 0,0-1,0 1,-1 0,1-1,0 1,-1-1,1 1,-1-1,0 0,1 1,-1-1,1 1,-1-1,1 0,-1 0,1 1,0-1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370 127,'2'0,"-4"0,2 0,0 0,0 0,0 0,0 0,0 0,0-1,0 1,0 0,0 0,0 0,0 0,0 0,0 0,0 0,0 0,0 0,0 0,0 0,0-1,0 1,0 0,0 0,0 0,0 0,0 0,1 0,-1 0,0 0,0 0,0 0,0 0,0 0,0 0,0 0,0 0,0 0,0 0,0 0,0 0,0 0,0 0,0 0,0-1,0 1,0 0,0 0,0 0,0 0,0 0,0 0,0 0,0 0,0 0,0 0,1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373 125,'2'0,"-4"0,2 0,0 0,0-1,1 1,-1 0,0 0,0 0,0-1,0 1,0 0,0 0,0-1,0 1,1 0,-1-1,0 1,0 0,0 0,0-1,0 1,0 0,0 0,0 0,0-1,0 1,0 0,0 0,0 0,0 0,0 0,0 0,0 0,-1 0,1 0,-1 1,0-1,1 1,-1-1,0 1,0 0,0 0,1 0,-1 0,1 1,-1-1,1 0,0 1,0-1,-1 1,1-1,0 1,0-1,1 0,-1 1,0-1,0 0,1 0,-1 0,0 0,0 0,1 0,-1 0,0-1,0 1,0-1,1 1,-1-1,0 1,0-1,0 0,0 1,0-1,1 0,-1 0,0 0,0 1,0-1,2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385 141,'2'0,"-4"0,2 0,0 0,0 0,0 0,0 0,0 0,0 0,0 0,0 0,0-1,0 1,0 0,0 0,0 0,0 0,0 0,0 0,0 0,0-1,0 1,0 0,-1 0,1-1,0 1,0 0,0-1,0 1,-1 0,1-1,0 1,0-1,0 1,0 0,0-1,0 1,0 0,0-1,0 1,0 0,0 0,0-1,0 1,0 0,0 0,0-1,0 1,0 0,1 0,-1 0,0 0,0 0,0 0,1 0,-1 0,1 0,-1 0,1 0,-1 1,1-1,-1 1,1-1,-1 1,0-1,1 1,-1 0,0 0,1 0,-1 0,0 0,0 0,0 0,0-1,0 1,-1 0,1-1,0 1,0-1,0 1,0-1,0 1,0-1,0 0,0 0,-1 0,1 1,0-1,0 0,0 0,0 0,0 0,0 0,0 0,0 0,0 0,0-1,0 1,0-1,0 1,0-1,1 1,-1-1,0 0,1 0,-1 0,0 0,1 1,-1-1,0 0,1 1,-1-1,0 1,0-1,1 1,-1-1,0 1,0 0,0-1,0 1,0 0,0 0,1 0,-1 0,0 0,0 0,0 0,0 0,0 0,0 0,0 0,0 1,0-1,0 1,0 0,-1-1,1 1,0 0,0 0,0 0,0-1,1 1,-1 0,0-1,0 1,0-1,0 1,0-1,0 1,1-1,-1 0,0 0,1 0,-1 1,0-1,1 0,-1 0,1 0,-1 0,1 0,0 0,1-1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410 141,'2'0,"-3"0,1 0,0 0,0 0,0-1,0 1,0 0,0 0,0 0,0 0,0 0,0 0,0 0,0 0,0 0,0 0,0 0,0 0,0 1,0-1,0 1,0-1,0 1,0-1,0 1,0 0,0-1,0 1,0 0,-1 0,1-1,0 1,-1 0,1 0,0-1,-1 1,1-1,0 1,0-1,0 0,0 0,0 0,0 0,0 0,0 0,1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426 133,'2'0,"-4"0,2 0,0 0,0 0,0-1,0 1,0 0,0 0,0 0,0 0,0 0,0 0,0 1,1-1,-1 0,0 1,1-1,-1 1,0-1,1 1,-1 0,0-1,0 1,1 0,0-1,-1 1,0-1,1 0,-1 0,0 1,1-1,-1 0,1 0,-1 0,1 0,-1 0,0 0,1 0,-1-1,1 1,-1 0,1-1,-1 1,0-1,1 0,-1 1,0-1,0 0,0 1,0-1,0 0,0 1,0-1,0 1,0 0,0-1,0 1,0 0,0 0,0-1,0 1,0 0,0 0,0 0,0 1,0-1,0 1,0-1,0 1,1 1,-1-1,0 0,0 1,0-1,0 0,0 1,0-1,0 1,0-1,0 1,0-1,0 1,-1-1,1 1,-1-1,1 1,0-1,-1 0,1 0,-1 0,0 0,1 0,-1-1,1 1,-1-1,1 0,-1 0,0 0,1 0,-1 0,0 0,1 0,-1-1,0 1,1-1,-1 1,1-1,-1 1,1-1,0 0,0 1,0-1,1 0,-1 0,1 0,0 0,0 0,1 0,-1-1,1 1,3-3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459 117,'2'0,"-4"1,2-1,0 0,0 1,0-1,0 1,1 0,0 0,-1 0,1 0,0 0,-1 1,1-1,0 0,0 0,-1 1,1-1,0 0,-1 0,0 1,0-1,0 0,0 0,0 0,0 0,0 0,-1 0,1 0,0-1,-1 1,1-1,0 1,-1-1,0 1,1-1,0 0,0 0,0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1176 404,'2'0,"-4"0,2 0,0 0,0 0,0 0,0 0,0 0,0 0,0 0,0 0,0 0,0 0,0 0,0 0,0 0,0 0,0 0,0 0,0 0,0 0,0 0,0 0,0 0,1 0,-1 0,1 0,0 0,0 0,-1 0,1 0,0 0,-1 0,1 0,0 0,-1 0,1 0,-1 0,1 0,-1 0,0 0,1 0,-1 0,0 0,1 0,-1 0,0 0,0 0,1 0,0-1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487 137,'2'0,"-4"0,2 0,0 0,0 0,0 0,0 0,0 0,0 0,-1 0,1 0,0 0,0 0,0 0,0 0,0 0,0 0,0 0,0 0,0 0,0 0,0 0,0 0,0 0,0 0,1 0,0 0,0 0,0 0,1 0,0 0,0 0,0 1,0-1,0 0,1 0,0 0,-1 0,1 0,0 0,0 0,-1 0,1 0,-1 0,0 0,-1 0,1 0,-1 0,0 0,0 0,-1 0,1 0,0 0,-1 0,1 0,-1 0,0 0,1 0,-1 0,0 0,0 0,1 0,-1 0,0 0,1 0,-1 0,0 0,0 0,0 0,0 0,1 0,-1 0,0 0,0 0,0 0,0 0,0 0,0 0,0 0,0 0,1 0,-1 0,0 0,0-1,-1 1,1 0,0 0,0-1,0 1,0 0,0-1,-1 1,1 0,0 0,0 0,0-1,0 1,-1 0,1 0,0 0,0 0,0-1,0 1,0 0,0 0,0 0,0 0,0 0,-1 0,1 0,0 0,0 0,0 0,0 0,0 0,0 0,0 0,1 0,-1 0,0 0,1 1,-1-1,0 0,1 0,-1 0,0 0,0 0,0 1,0-1,0 0,0 0,0 0,0 1,-1-1,1 1,-1 0,0-1,0 1,0 0,-1-1,1 1,0-1,0 1,-1-1,1 1,0-1,1 0,-1 0,1 0,-1 1,1-1,0 0,-1 0,1 0,0 0,-1 0,0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494 128,'2'0,"-4"0,2 0,0 0,0 0,0 0,0 0,0 0,0 0,0 0,0 0,0 0,0 0,0 0,0 0,0 0,0 1,0-1,0 0,-1 1,1-1,-1 1,1-1,-1 1,1-1,-1 0,0 1,1-1,-1 1,1-1,-1 0,1 0,-1 1,1-1,0 0,-1 0,1 0,0 0,0 0,0 1,-1-1,1 0,0 0,0 0,0 0,0 0,0 0,0 0,0 0,0 1,0-1,0 0,1 1,-1-1,0 1,1-1,-1 1,0 0,1-1,0 1,-1 0,1-1,-1 1,1-1,-1 1,1-1,-1 0,0 1,1-1,-1 0,0 0,1 1,-1-1,0 0,1 0,0 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568 118,'2'0,"-4"0,2-1,0 1,0 0,0 0,0 0,0 0,0 0,0 0,0 0,1 0,-1 0,0 0,-1 0,1 0,-1 1,1 0,-1 0,0 0,1 0,-1 1,0-1,0 0,1 1,-1-1,1 1,-1 0,1-1,-1 1,1 0,0-1,0 1,-1-1,1 1,0-1,1 0,-1 0,0 1,0-1,1 0,-1 0,0 0,1-1,-1 1,0-1,1 1,-1-1,0 1,1-1,-1 0,0 0,2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582 131,'2'0,"-4"0,2 0,0 0,0 0,0 0,0 0,0 0,0 0,0 0,0 0,0 0,0 0,0 0,0 0,0 0,0 1,0-1,0 1,0 0,0 0,0 0,0 0,0 0,0 0,0 0,0 0,0 0,0-1,0 1,0 0,0 0,0-1,1 1,-1-1,0 1,0-1,1 1,-1-1,0 1,1-1,-1 0,0 1,1-1,-1 0,0 0,0 0,1 0,-1 0,0 0,0 0,1 0,-1 0,1 0,0 0,-1-1,1 1,-1 0,1-1,-1 0,1 0,0 1,0-1,-1 0,1-1,-1 1,1 0,-1 0,1 0,-1 0,1-1,-1 1,0 0,1 0,-1 0,0 0,0 0,0 0,0 0,0 1,0-1,0 0,0 1,0 0,0-1,-1 1,1-1,0 1,0 0,-1 0,1-1,0 1,0 0,-1 0,1 0,-1 0,1 0,-1 0,1 0,-1 1,1-1,-1 0,1 1,-1 0,0-1,1 1,0-1,-1 1,1-1,0 1,0 0,0-1,0 1,0 0,0-1,0 1,0-1,0 1,0-1,1 1,-1-1,0 0,0 1,1-1,-1 0,1 1,-1-1,1 0,0 1,-1-1,1 0,0 0,1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611 141,'2'0,"-4"0,2 1,0-1,0 1,0-1,0 1,0 0,0 0,-1 0,1 0,0 0,-1-1,1 1,0 0,-1-1,1 1,0-1,0 1,-1-1,1 0,0 1,0-1,0 0,0 0,-1 0,1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626 130,'2'0,"-4"0,2 0,0 0,0-1,0 1,0 0,0 0,0 1,0-1,0 0,1 1,-1-1,0 0,0 1,1-1,-1 1,1 0,-1-1,1 1,-1-1,1 1,-1-1,1 1,-1-1,1 0,0 1,-1-1,1 0,0 1,-1-1,1 0,0 0,0 0,-1 0,1 0,0 0,-1 0,1 0,0 0,-1 0,1-1,0 1,-1 0,1-1,-1 1,1-1,-1 1,1-1,-1 1,1-1,-1 0,0 1,0-1,1 1,-1-1,0 1,0-1,0 1,0-1,0 1,0-1,0 1,0 0,-1 0,1-1,0 1,0 0,-1 0,1 0,0-1,0 1,-1 0,1 0,-1 0,1 0,0 0,-1 0,1 0,0 0,-1 0,1 1,0-1,-1 0,1 0,-1 1,1-1,0 1,-1-1,1 1,0-1,-1 1,1 0,0-1,-1 1,1 0,0 0,0 0,-1 0,1 1,0-1,0 0,0 0,0 0,0 0,0 0,0 0,0 0,0 0,0 0,0 0,0-1,1 1,-1 0,0-1,0 1,0 0,0-1,0 1,0 0,1-1,-1 1,0-1,0 0,0 0,0 1,1-1,-1 0,0 0,0 0,0 0,0 1,0-1,1 0,0-1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661 122,'2'0,"-4"0,2 0,0 0,0 0,0 0,0 0,0 0,0 0,0 0,0 0,0 0,0 0,0 0,0 0,0 1,1-1,-1 0,1 1,-1-1,1 1,-1 0,1-1,-1 1,1 0,-1 0,1 0,0 0,-1 1,0-1,1 0,-1 0,0 0,0 1,1-1,-1 0,-1 1,1-1,0 0,0 0,0 0,-1 0,1 0,0 0,-1 0,1 0,0-1,-1 1,1-1,0 1,0-1,-1 1,1-1,0 0,0 1,0-1,0 0,-1 0,1 0,0 0,0 0,0 0,0 1,0-1,0 0,0 0,0 0,0 0,0 0,0 0,0 0,0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965 208,'2'0,"-4"0,2 0,0 0,1 0,-1 0,0 0,0 0,0 0,0 0,0 0,0 0,0 0,0 0,0 0,0 1,0-1,0 0,0 0,0 1,0-1,0 1,0 0,0 0,0 0,0 0,0 0,-1 1,1-1,0 0,0 1,0 0,0 0,-1 1,1-1,0 0,-1 1,1-1,0 0,-1-1,1 1,0 0,-1 0,1 0,0 0,-1 0,1-1,0 1,0-1,-1 1,1-1,0 1,0-1,0 1,0-1,0 0,0 1,-1-1,1 0,0 0,0 0,0 0,0 0,0-1,0 1,0 0,0-1,0 1,0-1,0 1,0-1,0 1,0-1,0 0,0 0,0 1,0-1,0 0,0 1,0-1,0 0,0 0,0 0,0 1,0-1,0 0,0 1,0-1,0 0,0 0,0 0,0 1,0-1,0 0,0 0,0 1,0-1,0 0,0 0,0 0,0 0,0 0,0 1,0-1,0 0,0 0,0 0,0 1,0-1,0 0,0 0,0 0,0 1,0-1,0 0,0 0,0 0,0 0,0 0,0 0,0 0,0 0,0 0,0 1,0-1,0 0,0 0,0 0,0 0,0 0,0 0,0 0,0 0,0 0,0 0,0 0,0 0,0 0,0 0,0 0,0 0,0 0,0 0,0 0,0 0,0 0,0 0,0 0,0 0,0 0,0 0,0 0,0 0,0 0,0 0,0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959 287,'2'0,"-4"0,2 0,0 0,0 0,0 0,0 0,0 0,0 0,0 0,0 0,0 0,-1 0,0 0,0 0,-1 0,0 0,-1 0,0 0,0 1,0-1,-1 0,0 0,0 1,1-1,0 0,0 0,-1 0,1 1,0-1,0 0,0 1,0-1,0 0,1 0,0 0,0 1,1-1,-1 0,1 0,0 0,0 0,0 0,0 0,0 0,1 1,-1-1,1 0,-1 0,1 0,-1 0,1 0,0 0,-1 0,1 0,0 0,0 0,-1 0,1 0,0 0,-1 0,1 0,0 0,-1 0,1 1,-1-1,1 0,-1 0,1 0,-1 0,1 1,-1-1,1 0,-1 0,1 0,-1 0,1 0,-1 0,1 1,0-1,-1 0,1 0,0 0,0 0,-1 0,1 0,0 0,-1 0,1 1,0-1,0 0,0 0,0 0,-1 0,1 0,0 0,0 0,0 0,0 0,0 0,0 0,0 0,0 0,0 0,-1 0,1 0,0 0,0 0,0 0,0 0,0 0,-1 0,1 1,0-1,-1 0,1 0,-1 0,0 0,1 0,-1 0,0 0,0 0,1 0,-1 0,0 0,0 0,0 0,1 0,-1 0,1 0,-1 0,1 1,-1-1,1 0,0 0,-1 0,1 0,0 0,0 0,0 0,-1 0,1 0,0 0,0 0,0 0,0 0,0 0,0 0,-1 0,1 0,0 0,0 0,0 0,-1 0,1 0,0 0,0 0,-1 0,1 0,-1 0,1 0,-1 0,1 0,0 0,-1 0,1 0,0 0,-1 0,1 0,0 0,-1 0,1 0,0 0,0 0,0 0,0 0,0 0,0 0,0 0,0 0,0 0,-1 0,1 0,0 0,0 0,0 0,0 0,0 0,0 0,0 0,0 0,0 0,0 0,-1 1,1-1,0 0,0 1,0 0,0 0,0 0,0 0,1 0,-1 0,0 1,0-1,0 1,0 0,1-1,-1 1,0 0,0 0,1 1,-1-1,0 0,1 0,-1 0,1 1,-1-1,1 0,-1 0,1 0,0 0,-1 0,1 0,0 0,-1 0,1 0,0-1,-1 1,1-1,-1 1,0-1,1 0,-1 1,1-1,-1 1,0-1,0 0,1 0,-1 1,0-1,0 0,0 0,0 0,0 1,1-1,-1-1,0 1,0 0,0 0,0-1,0 1,0-1,0 1,0 0,1-1,-1 0,0 1,0-1,0 0,0 1,0-1,0 0,0 0,0 1,0-1,0 0,1 0,-1 1,0-1,0 0,0 0,0 0,0 1,0-1,0 0,0 0,0 0,1 1,-1-1,0 0,0 0,0 0,1 1,-1-1,0 0,0 0,0 0,1 1,-1-1,0 0,0 0,1 1,-1-1,0 0,1 0,-1 0,0 0,1 1,-1-1,0 0,0 0,1 0,-1 0,0 1,1-1,-1 0,0 0,0 0,1 0,-1 0,0 1,1-1,-1 0,0 0,1 0,-1 0,0 1,1-1,-1 0,1 0,-1 0,1 1,-1-1,1 0,0 1,-1-1,1 0,0 0,-1 1,1-1,0 0,-1 0,1 0,0 1,0-1,0 0,0 1,0-1,0 0,0 0,1 1,-1-1,0 0,1 0,-1 1,0-1,0 0,1 1,-1-1,0 0,1 0,-1 1,1-1,-1 0,1 0,0 1,-1-1,3 0,-2 0,0 1,0-1,0 0,0 0,0 0,0 0,0 0,0 0,0 0,0 1,1-1,-1 0,0 0,0 0,0 0,1 0,-1 0,0 0,0 0,0 0,0 0,1 0,-1 0,1 0,-1 0,1 0,0 0,0-1,0 1,0 0,0 0,0 0,0 0,1 0,-1 0,0-1,0 1,0 0,0 0,0 0,0 1,-1-1,1 0,0 0,-1 0,1 0,0 0,0 1,0-1,-1 0,1 0,0 0,0 1,0-1,0 0,1 0,0 1,0-1,-1 0,0 0,0 1,0-1,0 0,-1 0,1 1,0-1,0 0,0 0,0 1,-1-1,1 0,0 0,0 0,0 0,0 1,0-1,0 0,-1 0,1 0,0 0,0 0,0 0,0 1,0-1,0 0,-1 0,1 0,0 1,0-1,0 0,0 0,-1 1,1-1,0 0,-1 0,1 1,0-1,0 0,0 0,-1 1,1-1,0 0,0 0,-1 1,1-1,0 0,-1 0,1 1,-1-1,1 0,-1 0,0 1,1-1,-1 0,0 0,1 1,-1-1,0 0,0 0,0 0,-1 1,1-1,0 0,-1 1,1-1,0 0,-1 0,1 0,0 1,0-1,0 0,0 1,-1-1,1 0,0 0,0 0,0 0,0 0,0 1,0-1,0 0,0 0,-1 0,1 0,0 0,-1 0,1 0,0 0,-1 0,1 0,0 0,-1 0,0 0,1 0,-1 0,1 0,-1 0,0 0,1 0,-1 0,0 0,1 0,-1 0,1 0,-1 0,0 0,0 0,1 0,-1 0,0 0,0 0,0 0,1 0,-1 0,0 0,1 0,-1 0,0 0,1-1,-1 1,0 0,1 0,-1 0,0 0,0 0,0 0,0 0,0 0,0 0,-1 0,1 0,-1 0,1 0,-1 0,0 0,0 0,1 0,-1 0,0 0,0-1,0 1,0 0,-2-3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971 205,'2'0,"-4"0,1 0,1 0,0 0,0 0,0 0,0 0,-1 0,1 0,0 0,0 0,-1 0,1 0,0 0,-1 0,1 0,0 0,-1 0,1 0,0 0,0 0,-1 0,1 0,0 0,0 0,0 0,0 0,0 0,0 0,-1 0,1 0,0 0,0 0,0 0,0 0,0 0,0 0,0 0,0 0,0 0,0 0,0 0,0 0,0 0,0 0,1 0,0 0,0 0,0 0,0 0,1 0,0 0,0 0,0 0,1 0,-1-1,1 1,0 0,0 0,0 0,1 0,-1 0,0 0,1-1,0 1,0 0,0 0,-1 0,0 0,0 0,0 0,1 0,-1 0,1 0,0 0,-1 0,0 0,0-1,1 1,-1 0,1 0,0 0,0 0,-1 0,-1-1,1 1,0 0,0 0,-1 0,1 0,0-1,0 1,0 0,0 0,0-1,1 1,-1 0,0 0,0-1,0 1,0 0,0 0,0-1,0 1,0 0,0 0,0 0,0-1,0 1,0 0,-1 0,1 0,0 0,0 0,-1 0,1 0,-1 0,0 0,0 0,0 0,0 0,0 0,0 0,0 0,-1 0,1 0,0 1,0-1,0 0,0 0,0 0,-1 0,1 0,0 1,0-1,0 0,1 0,-1 0,0 1,0-1,0 0,0 0,0 0,0 0,0 1,1-1,-1 0,0 0,0 0,0 0,1 1,0-1,-1 0,0 0,1 0,-1 0,0 1,0-1,0 0,0 0,0 0,-1 0,1 0,0 0,-1 1,1-1,0 0,-1 0,1 0,-1 0,1 0,0 0,-1 1,1-1,-1 0,0 0,1 0,-1 0,0 0,1 1,-1-1,0 0,1 0,-1 0,2 1,-2-1,0 0,0 0,0 0,0 0,1 0,-1 1,0-1,0 0,0 0,0 0,0 0,0 0,0 0,0 0,0 0,0 0,0 1,-1-1,1 0,0 0,0 0,-1 0,1 0,0 0,-1 0,1 0,0 0,-1 0,1 0,-1 0,1 0,-1 0,1 0,-1 0,1 0,-1 0,1 0,-1 0,0 0,1 0,-1 0,0 0,1 0,-1 0,0 0,1 0,-1 0,0 0,0 0,0 0,0 0,0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1199 398,'2'0,"-4"0,1 0,1 0,0-1,0 1,-1 0,1 0,0 0,0 0,0 0,0-1,0 1,0 0,0 0,0 0,0-1,0 1,0 0,0-1,0 1,0 0,0 0,0-1,1 1,-1 0,0 0,0 0,0 0,1 0,-1-1,0 1,0 0,1 0,-1 0,0 1,1-1,-1 0,0 0,1 0,-1 1,0-1,1 0,-1 1,0-1,0 1,1-1,-1 1,0 0,0 0,0 0,0-1,-1 1,1 0,0 0,0 0,-1 0,1-1,0 1,0-1,-1 1,1-1,0 0,0 0,0 1,0-1,0 0,0 0,0 0,0 0,0 0,0 0,-1 0,1 1,0-1,0 0,0 0,0 0,1-1,-1 1,0 0,1-1,-1 0,0 1,1-1,-1 1,1-1,-1 0,1 1,-1-1,1 0,-1 0,0 1,1-1,-1 1,0-1,1 0,-1 1,0-1,1 1,-1 0,0-1,0 1,0 0,0 0,0 0,1-1,-1 1,0 0,0 0,0 0,0 0,0 0,0 0,0 0,0 0,-1 1,1-1,0 1,-1-1,1 1,0 0,0 0,-1-1,1 1,0 0,0 0,0-1,0 1,0 0,0-1,0 1,1-1,-1 1,1 0,-1-1,1 1,0 0,0-1,0 1,0-1,1 0,-1 0,0 1,-1-1,1 0,0-1,-1 1,1 0,1-1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998 252,'2'0,"-4"0,2 0,0 0,0 0,0 0,0 0,0 0,0 0,0 0,0 0,0 0,0 0,0 0,0 0,0 0,0 0,0 0,0 0,0 0,0 0,0-1,0 1,1 0,-1 0,0 0,0 0,0-1,1 1,-1 0,0 0,0-1,1 1,-1 0,0-1,1 1,-1-1,0 1,1 0,-1-1,0 1,0 0,0-1,0 1,0 0,0 0,0-1,0 1,0 0,-1-1,1 1,0 0,0 0,-1-1,1 1,0 0,-1 0,1 0,-1 0,1-1,0 1,-1 0,1 0,0 0,-1 0,1 0,-1 1,0-1,1 0,-1 0,1 1,-1-1,1 1,-1-1,1 0,-1 1,1 0,0-1,-1 1,1-1,0 1,0 0,0-1,-1 1,1-1,0 1,0 0,0-1,0 1,0-1,0 0,0 1,0-1,0 0,0 1,0-1,0 0,0 0,1 1,-1-1,0 0,0 0,0 0,0 0,0 0,1 1,-1-1,0 0,0 0,1 0,-1 0,1 0,-1 0,1 0,-1 0,1-1,-1 1,0 0,1 0,-1-1,1 1,-1 0,1-1,0 0,-1 1,1-1,-1 0,1 0,0 1,-1-1,1 0,0 0,-1 0,1-1,-1 1,1 0,-1 0,1 0,-1 0,1-1,-1 1,0 0,1 0,-1-1,1 1,-1 0,0 0,1 0,-1-1,1 2,-1-1,0 0,0 0,1 1,-1-1,0 1,0 0,0-1,0 1,0 0,0 0,0 0,0-1,0 1,0 0,0 0,0 1,0 0,0 0,0 0,-1 0,1 1,-1 0,1 0,-1 0,1 0,-1 0,1 0,-1 0,1-1,-1 1,1-1,-1 1,1-1,0 1,-1-1,1 1,0-1,-1 0,1 0,0 0,0-1,0 1,0 0,0-1,0 0,0 1,0-1,0 0,0 0,0 0,0 1,1-1,-1 0,1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1015 252,'2'0,"-4"0,1 0,1 0,0 0,0 0,0-1,0 1,0 0,0 0,0-1,0 1,0-1,0 1,1 0,-1 0,0-1,0 1,0 0,0 0,0-1,1 1,-1 0,0 0,0 0,0-1,1 1,-1 0,0 0,0 0,1 0,-1 0,0 0,1 1,-1-1,0 0,0 1,1-1,-1 1,0-1,0 1,0 0,0 0,0 0,0 0,0-1,0 1,-1 0,1 0,0 1,0-2,-1 1,1 0,0 0,-1-1,1 1,0-1,-1 0,1 1,0-1,0 0,0 0,0 1,0-1,0 0,0 0,0 0,0 0,0 0,0 0,-1 0,1-1,0 1,0-1,1 1,-1-1,0 0,1 1,-1-1,1 0,-1 0,1 0,-1 0,1 0,0 0,-1 0,1 0,-1 0,1 1,-1-1,1 1,-1-1,0 1,1-1,-1 1,0 0,0-1,1 1,-1 0,0 0,0 0,0 0,0-1,0 1,0 0,0 0,0 0,0 0,0 0,0 0,0 1,0-1,0 0,0 1,0 0,-1-1,1 1,0 0,0 0,0 0,-1 0,1-1,0 1,0 0,0-1,0 1,0 0,0-1,0 1,1-1,-1 1,0-1,1 1,-1-1,1 1,0-1,-1 0,1 0,1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1046 254,'2'0,"-4"0,2 0,1 0,-1-1,0 1,0 0,0 0,0 0,0-1,0 1,0 0,0 0,0 0,0 0,-1 0,1 0,0-1,-1 1,1 0,-1 0,1 1,-1-1,0 0,1 0,-1 1,0-1,1 0,-1 1,1-1,-1 1,1-1,-1 1,1-1,-1 1,1-1,0 1,0 0,-1-1,1 1,0-1,0 1,0-1,0 0,0 1,0-1,0 1,0-1,1 0,-1 0,0 0,0 0,0 1,0-1,0 0,1 0,-1 0,1-1,-1 1,1 0,-1 0,1-1,-1 1,1-1,-1 1,1-1,-1 0,1 0,0 0,-1 0,1 0,0 0,-1 0,1 0,-1-1,1 1,-1 0,1-1,-1 1,1-1,-1 1,1-1,-1 1,1-1,-1 1,1 0,-1-1,1 1,-1 0,0 0,1 0,-1 0,0 1,0-1,0 1,1 0,-1-1,0 1,0 0,0 0,0-1,0 1,0 0,0 1,0-1,0 1,-1 0,1 0,0 0,-1 1,1 0,-1 0,1 0,-1 0,0 0,1 0,-1 0,1 0,-1 0,0 0,1-1,0 1,-1-1,1 0,0 1,-1-1,1 0,0 0,0 0,0 0,0-1,0 1,0-1,0 0,0 1,0-1,1 0,-1 0,0 0,0 0,1 0,1-1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1060 253,'2'0,"-4"0,2 0,0 0,0 0,1-1,-1 1,0 0,0 0,0 0,0 0,0 0,0 0,0 0,0 0,0 0,0 0,0 0,0 0,0 0,0 0,0 0,0 1,0-1,0 1,0-1,0 0,1 1,-1-1,0 1,0-1,0 1,0-1,1 0,-1 1,0-1,0 0,1 0,-1 0,0 1,1-2,-1 1,1 0,-1 0,1-1,-1 1,1-1,-1 1,1-1,-1 0,1 1,-1-1,0 0,0 1,1-1,-1 1,0 0,0-1,0 1,0 0,0 0,0-1,0 1,0 0,0 0,0 0,0 0,0 0,0 0,0 0,0 1,0-1,0 1,0 0,0 1,-1-1,1 0,0 1,0 0,-1 0,1 0,0 1,-1-1,1 1,0 0,-1-1,1 1,0-1,-1 1,1 0,-1-1,1 0,-1-1,1 1,-1-1,1 0,-1 0,1 0,-1 0,1-1,-1 0,1 1,-1-1,1 0,-1 0,0 0,1 0,-1 0,0 0,0-1,0 0,0 1,0-1,0 0,1 0,-1 0,1 0,0 0,-1 1,1-1,1 0,-1-2,1 2,0 0,0 0,0-1,1 1,1 0,-1-1,0 1,1 0,0 0,0 0,-1 0,1 0,0 0,0 0,0 0,-1 1,1-1,-1 1,0-1,0 1,-1 0,0 0,0-1,0 1,-1 0,1 0,-1 0,0 0,1 0,-1 0,0 0,0 0,0 0,0 0,0 0,0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1099 264,'2'0,"-4"0,2 0,0 0,0 0,-1 0,1 0,0 0,0 0,0 0,0 0,0 0,0 0,0 0,0 0,1 0,-1 0,1 0,-1 0,1 0,0 0,0 0,0 0,0 0,1 0,-1 0,0 0,0 0,0 0,0 0,0 0,0 0,0 0,0 0,-1 0,1 0,-1 0,0 0,1 0,-1 0,0 0,1 0,-1 0,0 0,0 0,1 0,-1 0,0 0,0 0,0 0,0-1,0 1,0 0,0 0,0 0,0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1101 256,'2'0,"-4"0,2 0,0 0,0 0,0 0,0 0,0 0,0 0,0 0,0 0,1 0,-1 0,1 0,0 0,0 0,1 0,-1 0,0 0,1 0,-1 0,0 0,0 0,0 0,0 0,0 0,0 0,0 0,-1 0,1 0,-1 0,1 0,-1 0,0 0,1 0,-1 0,0 0,0 0,0 0,0 0,1 0,-1 0,0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1138 250,'2'0,"-4"0,2 0,0 0,0 0,0 0,0 0,0 0,0 0,0 0,0 0,0 0,0 0,0 0,0 0,0 0,1 1,-1 0,0-1,0 1,-1 0,1 2,0-2,0 0,0 0,0 1,0-1,0 0,-1 0,1-1,0 1,0 0,0 0,0-1,0 1,0-1,0 1,0-1,0 0,0 1,0-1,0 0,0 0,0 0,0 0,0 0,0 0,0 0,0 0,0 0,0 0,1-1,-1 0,1 0,-1-1,0 1,1 0,0 0,-1-1,1 1,0 0,0-1,0 1,0 0,0 0,0 0,0 0,-1 0,1 0,0 0,0 1,0-1,0 1,0-1,-1 1,1 0,0 0,0-1,-1 1,1 0,-1 0,1 0,0 0,-1 0,1 1,0-1,-1 0,1 0,-1 1,1-1,0 0,-1 1,1-1,-1 0,2 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1189 260,'2'0,"-4"0,2 0,0 0,-1-1,1 1,0-1,0 1,0 0,-1 0,1-1,-1 1,1 0,-1 0,0-1,1 1,-1 0,0 0,0 0,0 0,0 0,0 1,0-1,0 0,0 1,0-1,1 0,-1 1,0-1,1 1,-1-1,1 1,-1-1,1 1,0 0,-1-1,1 1,0 0,0-1,-1 1,1-1,0 1,0 0,0-1,0 1,0-1,0 0,0 1,1-1,-1 0,0 0,0 1,0-1,0 0,1 0,-1 0,0 0,0 1,1-1,-1 0,0 0,0 0,1 0,-1-1,1 1,0 0,-1-1,1 1,0-1,0 1,0-1,0 0,0 0,0 0,0 0,-1 0,1 0,0 0,0 0,-1 0,1-1,0 1,-1 0,1-1,0 1,-1-1,1 0,-1 1,1-1,-1 1,1-1,-1 1,0 0,0-1,1 1,-1 0,0-1,0 2,1-1,-1 1,0-1,0 1,0-1,0 1,0 0,0 0,0-1,0 1,0 0,0 0,0 0,0 0,0 0,0 0,0 0,0 0,0 1,-1 0,1 0,-1 0,1 0,-1 0,1 1,-1 0,0 0,1 0,-1-1,0 1,1 0,-1-1,1 1,0 0,-1-1,1 1,-1-1,1 1,0-1,0 0,-1 1,1-1,0 0,0 0,0 0,0 0,0 0,0-1,1 1,-1 0,0-1,0 1,0-1,0 0,0 1,1-1,-1 0,0 0,0 0,0 0,0 0,2-1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1197 259,'2'0,"-4"-1,2 1,0 0,0 0,0 0,0 0,0 0,0 0,0 0,0 0,0 0,0 0,0 1,0-1,0 1,0 0,0 0,0 0,-1 0,1 0,0 0,0 0,-1 0,1 0,0 0,0 0,-1 0,1 0,0-1,0 1,0-1,0 0,-1 1,1-1,0 0,0 0,0 0,0 0,0 0,0 0,0 0,0 0,0 0,0 0,0 0,0-1,1 0,-1 0,0 0,1 0,-1 0,1 0,-1 0,1 0,0 0,-1 0,1 0,0 0,0 0,0 0,-1 1,1-1,0 0,0 1,0 0,-1-1,1 1,0 0,0-1,0 1,-1 0,1 0,0 0,-1 0,1 0,-1 1,1-1,0 0,0 0,-1 1,1-1,0 0,-1 1,1-1,1 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1241 268,'2'0,"-4"-1,2 1,1 0,-1 0,0-1,0 1,0-1,0 1,0-1,-1 1,1-1,0 1,0 0,0-1,-1 1,1-1,0 1,-1 0,0-1,1 1,-1 0,0 0,0 0,1 0,-1 0,0 0,0 1,0-1,0 0,0 1,0-1,0 1,1 0,-1-1,0 1,1 0,-1 0,1-1,0 1,-1-1,1 1,0 0,0-1,0 1,0 0,0-1,0 1,0-1,0 1,0-1,0 1,0-1,0 0,1 0,-1 1,0-1,0 0,0 0,1 0,-1 0,0 0,0 1,1-2,-1 1,1 0,-1 0,1 0,0-1,-1 1,1-1,0 0,0 0,0 0,-1 0,1 0,0 0,0 0,-1 0,1-1,0 1,-1 0,1-1,-1 0,1 1,0-1,0 0,-1 0,1 1,0-1,-1 1,1-1,0 0,0 0,-1 1,1 0,-1-1,1 1,0 0,-1 0,1 0,-1 1,0-1,1 1,-1-1,0 1,0 0,0 0,0-1,0 1,0 0,0 0,0 0,0 1,0-1,0 1,0 0,-1 0,1 1,-1-1,1 1,-1-1,1 1,-1 1,0-1,1 0,-1-1,1 1,-1 0,0 0,1 0,-1 0,0-1,1 1,-1-1,1 0,0 0,0 0,-1 0,1 0,0 0,0-1,0 1,0-1,0 0,0 0,0 0,0 1,1-2,-1 1,1 0,0-1,0 0,0 0,0 0,0 0,0 0,0-1,0 1,0 0,-1 0,1-1,0 1,0 0,-1 0,1 0,-1 0,0 1,1-1,-1 1,0 0,0-1,0 1,0 0,0 0,1-1,-1 1,0 0,0 0,0 0,0 0,0 1,-1-1,1 1,0 0,0 0,-1 0,1 0,0 1,-1-1,1 1,-1-1,1 0,0 1,-1-1,1 1,-1-1,1 0,0 0,0 0,-1 0,1 0,0-1,0 1,0-1,0 1,0-1,0 1,0-1,1 0,-1 1,0-1,0 0,1 0,-1 0,0 1,1-1,-1 0,0 0,1 0,-1 0,1 0,0 0,-1-1,1 1,0-1,0 1,0-1,0 0,0 0,-1 0,1 0,0 0,0 0,-1-1,1 1,-1 0,1 0,-1-1,0 1,1 0,-1-1,0 1,0 0,-1 0,1-1,0 1,0 0,-1 1,1-1,0 0,-1 1,1-1,-1 1,1-1,-1 1,1-1,-1 1,1 0,-1 0,1 0,-1-1,1 1,0 0,-1 0,1 0,0 0,-1 1,1-1,0 0,-1 0,1 1,0-1,-1 1,1-1,0 1,0-1,-1 1,1 0,0 0,0-1,0 1,0 0,0 0,0-1,1 1,-1-1,0 0,0 1,0-1,1 1,-1-1,0 0,1 1,-1-1,1 0,0 1,-1-1,1 0,0 0,-1 0,1 0,0 1,-1-1,1 0,-1 0,1 0,-1 0,1 0,-1 0,1 0,-1 0,1 0,-1 0,0 0,0 0,0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1218 381,'2'0,"-4"0,2 0,0 0,0 0,0 0,0 0,1 0,-1 0,0 1,1-1,-1 0,0 0,0 1,1-1,-1 0,0 0,0 1,0-1,0 1,0-1,0 1,0 0,0-1,0 1,0-1,0 1,0 0,-1-1,1 1,0-1,0 0,0 1,0-1,0 0,0 0,0 1,0-1,0 0,0 0,0 1,0-1,1 0,-1 0,0 0,1 0,-1 1,0-1,1 0,0 0,-1 0,1 0,-1 0,0 0,1 0,-1 0,0 0,1 0,-1 0,0 0,1 0,-1 0,1 0,1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873 351,'2'0,"-4"0,2 0,0 0,0 0,0 0,0 0,0 0,0-1,0 1,0 0,0 0,0 0,0 0,0 0,0 0,0 0,0 0,0 0,0-1,0 1,0 0,0 0,1-1,-1 1,0 0,0 0,0-1,0 1,0 0,0-1,1 1,-1 0,0 0,0-1,0 1,0 0,-1-1,1 1,0 0,0 0,0-1,0 1,-1 0,1 0,0-1,-1 1,1 0,-1 0,1 0,0 0,-1 0,1 0,0 0,-1 0,1 0,-1 0,1 0,-1 0,1 0,-1 0,1 0,-1 1,1-1,-1 0,1 0,0 1,-1-1,1 0,0 0,0 1,-1-1,1 0,0 0,0 1,0-1,0 0,-1 1,1-1,0 0,0 0,0 1,0-1,0 0,0 1,0-1,0 0,0 1,0-1,0 0,0 0,0 1,0-1,1 0,-1 0,0 0,0 0,0 1,0-1,0 0,0 0,0 0,0 0,0 0,0 0,0 0,0 0,1 0,-1 0,0 0,0 0,0 0,0 0,0 0,1 0,-1 0,0 0,1-1,-1 1,1 0,-1-1,1 1,-1-1,1 1,-1-1,1 1,-1-1,1 0,-1 0,1 0,-1 0,1 0,0 0,-1 0,0 0,1 0,-1 0,1 0,-1-1,0 1,1 0,-1 0,0 0,0 0,1 0,-1 0,0 0,0 0,0 0,0 1,0-1,0 0,0 1,0-1,0 1,0 0,0-1,0 1,0 0,0 0,0-1,0 1,0 0,0 0,0 0,0 0,0 0,0 0,0 1,0 0,-1 0,1 0,0 0,0 0,-1 1,1-1,0 0,0 1,-1-1,1 1,0-1,0 0,0 1,-1-1,1 0,0 0,0 1,0-1,0 0,0 0,0-1,0 1,0 0,-1-1,1 1,0-1,0 0,0 1,0-1,0 0,0 0,0 0,0 1,0-1,0 0,0 0,0 0,0 0,1 0,-1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881 347,'2'0,"-4"0,2 0,0 0,0 0,0 0,0 0,0 0,0 0,0 0,-1 0,1 0,0 0,0-1,0 1,0 0,0 0,0-1,0 1,0 0,0 0,0-1,0 1,0 0,0-1,0 1,0 0,0 0,0-1,0 1,0 0,1-1,-1 1,0 0,0 0,0 0,1 0,-1 0,0 0,0 0,1 0,-1 0,1 0,-1 0,0 0,1 1,-1-1,1 0,-1 1,1-1,-1 1,0 0,1-1,-1 1,0-1,0 1,0 0,1-1,-1 1,0 0,0-1,0 1,0 0,-1-1,1 1,0-1,0 1,0-1,0 1,0-1,0 0,0 0,-1 0,1 1,0-1,0 0,0 0,0 0,0 0,0 0,0 0,0 0,0 0,0 0,0 0,0 0,0 0,0 0,0-1,0 1,0-1,0 1,1-1,-1 0,0 1,1-1,-1 0,1 1,-1-1,1 0,-1 0,1 1,-1-1,0 0,1 1,-1-1,0 1,1-1,-1 1,0-1,0 1,0 0,0 0,1 0,-1-1,0 1,0 0,0 0,0 0,0 0,0 0,0 0,0 1,-1-1,1 1,0-1,0 1,0-1,-1 1,1 0,0-1,0 1,0-1,0 1,0 0,0 0,0-1,0 1,0-1,0 1,0-1,0 1,1-1,-1 0,1 1,0-1,-1 0,1 0,2 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912 351,'2'0,"-4"0,2-1,0 1,0 0,0 0,0-1,0 1,0 0,0 0,0-1,0 1,0 0,0 0,0-1,0 1,0 0,0 0,0 0,0-1,0 1,0 0,0 0,0 0,-1 0,1 0,0 0,-1 0,1 0,-1 0,0 0,1 0,-1 0,0 0,1 1,-1-1,1 0,-1 1,1-1,-1 0,1 1,0-1,-1 1,1-1,0 1,0-1,-1 0,1 1,0-1,0 0,0 1,0-1,0 0,0 0,0 1,0-1,0 0,0 0,0 1,0-1,0 0,0 0,0 0,0 0,0 0,0 0,1 0,-1 0,0 0,0 0,0 0,1 0,-1 0,1 0,-1 0,0 0,1-1,-1 1,1-1,-1 1,1-1,-1 1,1-1,-1 1,1-1,-1 0,1 1,-1-1,1 0,-1 0,1 0,-1 0,0-1,1 1,-1 0,1 0,-1 0,0-1,0 1,1 0,-1 0,0-1,1 1,-1 0,0 0,0 0,1 1,-1-1,0 0,0 1,0-1,0 1,1-1,-1 1,0 0,0-1,0 1,0 0,0 0,0 0,0 0,0-1,0 1,0 0,0 0,0 0,0 0,0 0,0 1,0-1,0 1,0 0,0 0,-1 0,1 1,0-1,0 1,0-1,0 1,0-1,-1 1,1-1,0 1,0-1,-1 1,1-1,0 0,0 1,0-1,0 0,0 0,0-1,0 1,0 0,0-1,0 1,0-1,0 0,0 0,0 1,0-1,0 0,0 0,1 0,-1 0,0 0,0 0,1 0,-1 0,0 0,1-1,-1 1,1 0,-1-1,1 1,-1-1,0 1,1-1,-1 1,0 0,1-1,-1 1,0-1,0 1,1 0,-1-1,0 1,0-1,0 1,1 0,-1-1,0 1,0 0,0-1,0 1,0 0,0 0,0 0,0 0,0 0,0-1,0 1,0 0,0 0,0 0,0 0,0 0,0 0,0 0,0 0,0 0,0 0,0 0,0 0,0 0,0 0,0 0,0 0,0 0,0 0,0 0,0 0,0 1,1-1,-1 1,0-1,0 0,0 1,0-1,0 0,0 1,0-1,0 0,0 0,0 0,0 1,0-1,0 0,0 0,0 0,0 0,0 1,0-1,0 0,0 0,0 0,0 0,0 0,0 0,1 0,-1 1,0-1,0 0,0 0,0 0,0 0,0 0,0 0,1 0,-1 0,0 0,0 0,0 0,1 0,-1-1,0 1,1 0,-1 0,0 0,1-1,-1 1,0 0,1-1,-1 1,0-1,1 1,-1-1,0 1,0 0,0-1,0 1,1 0,-1 0,0-1,0 1,0 0,0 0,0 0,0 0,0-1,0 1,0 0,0 0,0 0,0 0,0 0,0 0,0 1,0-1,0 0,0 1,0 0,0 0,0 0,0 0,0 0,0 0,0 1,0-1,0 0,0 1,0-1,0 1,0-1,-1 1,1-1,0 1,0-1,0 0,-1 1,1-1,0 0,0 0,-1 0,1 0,0-1,0 0,-1 1,1-1,0 0,0 0,0 1,0-1,-1 0,1 0,0 0,0 0,-1-1,1 1,0 0,-1-1,1 1,0-1,0 1,0-1,-1 1,1-1,1 0,-1 0,0 1,0-1,1 0,0 0,-1 0,1 0,0 0,0 1,0-1,0 0,0 1,0 0,0-1,0 1,0 0,-1 0,1-1,0 1,0 0,0 0,0 0,-1 0,3-1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960 354,'2'0,"-4"0,2 0,0 0,0 0,-1 0,1-1,0 1,0 0,-1 0,1-1,0 1,-1 0,1 0,-1 0,0 0,1 0,-1 0,0 0,1 0,-1 1,0-1,1 0,-1 0,1 1,-1-1,1 0,-1 1,1-1,-1 0,1 1,0-1,-1 1,1-1,0 1,0-1,0 0,0 1,-1-1,1 0,0 0,0 1,0-1,0 0,0 0,1 0,-1 0,0 1,0-1,0 0,0 0,0 0,0 0,0 0,0 0,1 0,-1 0,0 0,0 0,1 0,-1 0,1 0,-1-1,0 1,1 0,-1-1,1 1,-1-1,1 1,-1-1,1 1,-1-1,1 0,-1 0,1 0,-1 0,1 0,-1 0,0 0,1 0,-1 0,0 0,1 0,-1-1,0 1,1 0,-1 0,0-1,0 1,1-1,-1 1,0 0,1 0,-1-1,0 2,0-1,1 0,-1 1,0-1,0 1,0-1,0 1,0 0,0 0,0-1,0 1,0 0,0 0,0 0,0 0,0 0,0 0,0 1,0 0,0 0,-1 0,1 0,0 0,-1 1,1-1,-1 1,1-1,0 1,-1-1,1 0,-1 1,1-1,0 1,-1-1,1 1,0-1,-1 0,1 0,0 1,0-1,0 0,0 0,0 0,0-1,0 1,0-1,0 1,0-1,0 1,0-1,0 0,0 0,1 0,-1 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965 341,'2'0,"-4"0,2 0,0 0,0 0,0 0,0 0,0 0,0 0,0 0,0 0,0 0,0 0,0-1,0 1,0 0,0 0,0 0,1 0,-1 0,0 0,1 0,-1 1,1-1,-1 0,1 0,-1 0,1 1,-1-1,1 0,-1 1,0-1,1 0,-1 1,0-1,0 1,1-1,-1 1,0-1,0 1,-1 0,1 0,0-1,0 1,-1 0,1 0,0-1,0 1,-1-1,1 1,0 0,-1-1,1 1,0-1,0 0,0 1,0-1,0 0,0 1,-1-1,1 0,0 0,0 0,0 1,0-1,1 0,-1 0,0 1,0-1,0 0,0 0,0 0,1 0,-1 0,0 0,0 0,1 1,-1-1,0 0,1-1,-1 1,0 0,1 0,-1 0,2-2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975 349,'2'0,"-4"0,2 0,0 0,0 0,0 0,0 0,0 0,-1 0,0 0,0 0,0 0,0 0,0 0,0 0,-1 0,1 0,0 1,-1-1,1 0,0 0,1 0,-1 0,0 0,1 0,-1 0,1 0,0 0,-1 0,1 0,0 0,0 0,0 0,0 0,0 0,0 0,-1 0,1 0,0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990 353,'2'0,"-4"0,2 0,0 0,0 0,0 0,-1 0,1 0,0 0,0 0,0 0,0 0,0 0,0 0,0 1,0-1,0 0,0 0,0 0,1 0,-1 0,0 0,1 0,0 0,-1 0,1 0,-1 0,1 0,0 0,0 0,-1 0,1 0,-1 0,1 0,-1 0,1 0,-1 0,1 0,-1 0,0 0,1 0,-1 0,0 0,0-1,0 1,0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988 349,'2'0,"-4"0,2 0,0 0,0 0,0-1,-1 1,1 0,0 0,0 0,0 0,0 0,0 0,0 0,0 0,1 0,-1 0,1 0,0 0,0 0,0 0,0 0,0 0,0 0,0 0,0 0,0 0,0 0,-1 0,1 0,0 0,-1 0,1 0,0 0,-1 0,0 0,0 0,1 0,-1 0,0 0,0 0,0 0,1 0,-1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1019 341,'2'0,"-4"0,2 0,0 0,0 0,0 0,0 0,0 0,-1 0,1 0,0 0,0 0,0 0,0 0,0 0,0-1,0 1,0 0,0 0,0 0,0 1,0-1,0 1,0-1,0 1,0 0,0 0,-1 0,1 0,0 0,0 0,-1 0,1 0,0 0,0 0,-1 0,1-1,0 1,0 0,0-1,-1 1,1 0,0-1,0 1,0-1,0 0,0 0,0 1,0-1,0 0,0 0,0 0,0 0,0 0,0 0,0 0,0-1,0 1,0-1,0 1,0-1,0 0,0 0,1 0,-1-1,1 1,-1 0,1 0,0 0,0-1,0 1,0 0,0 0,0 0,0 0,0 0,0 0,0 1,-1-1,1 1,0 0,-1-1,1 1,0 0,-1 0,1 0,-1 0,1 0,0 0,-1 0,1 0,-1 1,1-1,-1 0,2 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1040 324,'2'0,"-4"0,1 0,1 0,0 0,0 0,0 0,0-1,0 1,0 0,0 0,0 0,0 0,0 0,0 0,0 0,0 0,0-1,0 1,0 0,0 0,0 0,1 0,-1 0,0 0,1 0,-1 0,0 0,1 0,-1 0,1 0,-1 1,1-1,-1 0,0 1,1-1,-1 1,0-1,0 1,0 0,0-1,0 1,-1 0,1 0,0 0,-1-1,1 1,0-1,0 1,-1-1,1 0,0 1,0-1,0 0,0 0,0 0,0 1,0-1,1 0,-1 0,1 0,-1 0,1 0,0 0,-1 0,1 0,0 0,-1 1,1-1,0 0,-1 0,2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1104 461,'2'0,"-4"0,2 0,0 0,0 0,0 0,1 0,-1 0,0 0,0 0,0 0,0 0,0 0,0 0,0 0,1 0,-1 0,0 0,0 0,0 0,0 0,1 0,-1 0,0 0,0 0,0 0,0 0,0 0,0 0,0 0,0 0,0 0,0 0,0 0,0 0,0 0,-1 0,0 0,0 0,0 0,0 0,-1 0,1 0,0 0,-1 0,1 0,0 0,0 0,1 0,-1 0,0 0,1 0,-1 0,1 0,0 0,0 0,-1 0,1 0,0 0,0 0,0 0,0 0,0 0,0 0,0 0,0 0,0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1061 342,'2'0,"-3"0,1 0,0 0,0 0,0 0,0 0,0-1,0 1,0 0,0 1,-1-1,0 0,1 0,-1 0,0 0,0 1,0-1,-1 0,2 0,-1 1,0-1,0 0,1 1,-1-1,1 0,-1 0,1 1,-1-1,1 0,0 0,0 0,0 0,0 1,0-1,0 0,1 0,-1 0,0 1,1-1,0 0,-1 1,1-1,-1 0,1 0,0 1,-1-1,1 1,-1-1,1 0,-1 1,1-1,-1 0,0 1,0-1,0 0,0 1,0-1,0 0,0 1,0-1,0 0,0 1,-1-1,1 0,-1 1,0-1,0 1,0-1,0 0,-1 1,1-1,0 0,0 0,0 0,0 0,0 0,1 0,-1 0,0 0,0 0,1 0,-1-1,1 1,0 0,-1 0,1 0,0 0,-1 0,1 0,0-1,0 1,0 0,1-1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1065 350,'2'0,"-4"0,2 0,0 0,0 0,0 0,0 0,0 0,0 0,0 0,0 0,0 0,0 0,0 0,0 0,1 0,-1 0,0 0,0 0,1 0,-1 0,1 0,-1 0,1 1,0-1,-1-1,1 1,0 0,-1 0,1 0,-1 0,1 0,0 0,-1-1,1 1,-1 0,0 0,1-1,-1 1,0 0,1-1,-1 1,0 0,0 0,0-1,0 1,0 0,0 0,0-1,0 1,0 0,-1 0,1 0,0 0,0 0,0 0,-1 0,1 1,-1-1,1 0,-1 1,0-1,1 1,0-1,-1 0,1 1,-1 0,1 0,0-1,0 1,0-1,0 0,0 1,0-1,0 0,0 1,1-1,-1 0,0 0,0 0,0 0,1 0,-1 0,0 0,1 0,-1 0,1 0,-1 0,1-1,-1 1,1 0,-1-1,0 1,1 0,-1-1,0 1,1 0,-1-1,0 1,0 0,0 0,1 0,-1-1,0 1,0 0,0 0,0 0,0 0,0 0,0 0,0 0,0 0,0 0,1 1,-1-1,0 0,1 1,-1-1,0 1,0-1,0 1,0 0,1-1,-1 0,0 1,0-1,0 0,0 0,0 0,0 1,0-1,0 0,0 0,0 0,0 0,0 0,0 0,1 0,-1-1,1 1,-1-1,0 0,1 1,-1-1,1 0,-1 0,1 0,-1 1,1-1,-1 1,0-1,1 1,-1 0,0 0,0-1,1 1,-1 0,0 0,0 0,0 0,0 0,0 1,1-1,-1 0,0 1,0-1,0 1,0-1,1 1,-1 0,0 0,0-1,0 1,0-1,0 1,1 0,-1-1,0 0,0 1,0-1,1 0,-1 0,0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1105 344,'2'0,"-4"0,2 0,1 0,-1-1,0 1,0 0,0 0,0 0,0-1,0 1,0 0,0 0,0 0,0 0,0 0,0 0,0 0,0 0,0 0,0 0,0 1,0-1,0 1,0-1,0 1,0 0,0-1,0 1,0 0,0-1,0 1,0 0,0-1,0 1,1-1,-1 1,0-1,1 1,0-1,-1 1,1-1,0 0,0 1,1-1,-1 0,0 0,1 0,-1 0,0-1,0 1,0 0,0-1,0 1,0-1,0 1,0-1,-1 1,1-1,0 1,-1-1,1 1,-1-1,1 0,-1 1,0-1,0 1,1-1,-1 0,0 1,0-1,0 1,-1-1,1 0,0 1,0-1,0 1,-1-1,1 1,-1 0,1-1,-1 1,1 0,-1-1,1 1,0 0,-1 0,1 0,0 0,-1 0,1 0,-1 0,1 0,-1 0,1 0,-1 0,1 0,-1 1,1-1,-1 0,1 1,0-1,-1 1,1-1,-1 1,1 0,0-1,-1 1,1 0,0 0,-1 0,1 0,0 1,-1-1,1 0,0 0,0 1,0-1,-1 1,1-1,0 1,0-1,0 1,0 0,-1 0,1 0,0-1,0 1,0-1,0 1,0-1,0 1,0-1,0 0,0 0,0 0,0 0,0 0,0-1,0 1,0-1,0 1,0-1,0 0,0 0,0 0,0 1,0-1,0 0,0 0,0 0,0 0,1 0,-1 0,0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1159 355,'2'0,"-4"0,2 0,0-1,0 1,0 0,1-1,-1 1,0 0,0 0,0 0,0-1,-1 1,1 0,0 0,0 0,0-1,-1 1,1 0,-1 0,1 0,-1 0,1 0,-1 0,0 0,1 0,-1 0,1 0,-1 1,0-1,1 0,-1 0,1 1,-1-1,1 0,-1 1,1-1,-1 1,1-1,0 1,-1-1,1 1,0-1,-1 1,1-1,0 1,0-1,0 1,0-1,0 0,0 1,0-1,0 0,0 0,0 1,0-1,0 0,0 0,0 1,0-1,0 0,0 0,0 0,0 1,0-1,0 0,0 0,1 0,-1 0,0 0,0 0,0 0,1 0,-1 0,0 0,1 0,-1 0,1 0,-1-1,1 1,0 0,-1-1,1 1,0-1,0 1,-1-1,1 0,0 0,0 0,0 1,0-1,0 0,0 0,-1 0,1 0,0 0,0 0,0-1,0 1,-1 0,1-1,0 1,0 0,-1-1,1 1,0-1,-1 1,1 0,-1-1,1 1,-1 0,0 0,0 0,1 0,-1 1,0-1,0 1,0-1,0 1,0 0,0-1,0 1,0 0,0 0,0 0,1 0,-2 0,1 0,0 1,0 0,0 0,-1 0,1 1,-1-1,1 1,-1 0,1-1,-1 1,1 0,-1-1,1 1,-1 0,1-1,0 1,-1-1,1 1,0-1,0 1,-1-1,1 0,0 0,0 1,0-1,0 0,0-1,0 1,0-1,0 1,0-1,0 1,0-1,0 0,1 0,-1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1176 352,'2'0,"-4"0,2 0,0 0,0 0,0 0,0 0,0 0,0 0,0 0,0 0,0 0,0 0,0 0,0 0,0 0,0 1,0 0,0-1,0 1,0 0,0 0,0 1,-1-1,1 0,0 0,0-1,-1 1,1 0,0-1,0 1,0-1,0 1,-1-1,1 1,0-1,0 0,0 0,0 0,0 0,0 0,0 0,0 0,0 0,0 0,0-1,0 0,1 0,-1 0,0 0,1 0,-1 0,1 0,0 0,-1 0,1 0,0 0,0 0,0 0,-1 0,1 1,0-1,1 0,-1 1,0-1,-1 1,1-1,0 1,0 0,-1 0,1 0,0-1,-1 1,1 1,0-1,-1 0,1 0,-1 0,1 0,-1 1,1-1,-1 0,1 1,1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1211 357,'2'0,"-4"0,2 0,0 0,0-1,0 1,-1 0,1 0,0 0,0 0,0-1,-1 1,1 0,0 0,0 0,-1 0,1 0,0 0,-1 0,1 0,-1 0,1 0,-1 1,1-1,-1 0,1 1,-1-1,1 1,-1-1,1 1,0-1,-1 1,1-1,0 1,0 0,-1-1,1 1,0-1,0 1,0-1,0 0,0 1,0-1,0 0,1 1,-1-1,0 0,0 1,0-1,1 0,-1 0,0 1,0-1,1 0,-1 0,0 0,0 0,1 0,-1 0,0 0,1 0,-1 0,1 0,-1-1,1 1,0 0,-1-1,1 1,0-1,0 0,-1 1,1-1,0 0,-1 0,1 0,0 0,-1-1,1 1,0 0,-1 0,1 0,-1 0,1-1,-1 1,1 0,-1 0,1 0,-1-1,1 1,-1 0,0 0,1 0,-1 0,0 0,0 1,1-1,-1 0,0 0,0 1,0-1,0 1,1-1,-1 1,0 0,0 0,0 0,0 0,0-1,0 1,0 0,0 0,0 0,0 1,0-1,0 1,0 0,-1 0,1 0,0 0,0 0,-1 1,1-1,-1 1,0 0,0-1,0 1,1 0,-1-1,0 1,0-1,1 1,-1-1,1 0,-1 1,1-1,-1 0,1 0,0 0,0-1,0 1,0-1,0 1,0-1,0 0,1 1,-1-1,0 0,0 0,1 0,0 0,-1 0,1-1,0 1,0-1,0 0,0 0,0 1,0-1,0 0,-1 0,1 0,0 0,-1 0,1 1,-1-1,0 0,1 1,-1-1,0 1,1 0,-1-1,0 1,0 0,0-1,0 1,0 0,0 0,0 0,1-1,-1 1,0 0,0 0,0 0,0 0,0 0,0 0,0 0,-1 0,1 1,0-1,-1 1,1 0,-1-1,1 1,-1 0,1 0,-1 0,1-1,0 1,-1 0,1-1,0 1,0-1,0 1,0-1,0 1,0-1,0 0,0 1,1-1,-1 0,1 1,0-1,-1 0,1 0,0 0,0 0,0 0,0 0,0 0,0-1,0 1,0 0,0-1,1 0,-1 1,0-1,0 0,0 1,0-1,0 0,-1 1,1-1,-1 0,1 1,-1-1,1 0,-1 1,0-1,0 1,0-1,0 0,0 1,0-1,-1 1,1-1,0 1,0-1,0 1,-1 0,1-1,0 1,0 0,0 0,-1 0,1 0,0-1,0 1,-1 0,1 0,0 0,-1 0,1 0,0 1,-2-1,2 1,-1-1,1 1,-1-1,1 1,-1 0,0-1,1 1,-1 0,0 0,1 0,-1 0,1 0,-1 0,1 0,-1 0,1 1,0-1,-1 0,1 0,0 1,0-1,0 0,0 1,-1-1,1 1,0-1,0 0,0 1,0-1,0 0,0 1,1-1,-1 0,0 0,0 0,0 0,0 0,0 0,0 0,0-1,0 1,0-1,0 1,0-1,0 1,1-1,-1 0,0 0,0 1,0-1,0 0,0 0,0 0,0 0,0 0,2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1279 364,'2'0,"-4"0,2-1,0 1,0 0,0-1,-1 1,1 0,0-1,0 1,-1-1,1 1,-1 0,0-1,1 1,-1 0,1 0,-1-1,1 1,-1 0,1 0,-1 1,0-1,1 0,-1 0,0 1,1-1,-1 1,1-1,-1 1,0 0,1 0,-1 0,1-1,0 1,-1 0,1 0,0-1,0 1,0 0,0-1,0 1,0-1,0 1,0-1,0 1,0-1,0 0,0 1,0-1,1 0,-1 0,0 1,0-1,0 0,0 0,1 0,-1 1,0-1,0 0,1 0,-1 0,0 0,1-1,-1 1,1 0,0 0,-1-1,1 1,0-1,0 0,0 0,0 0,-1 1,1-1,0-1,0 1,-1 0,1 0,0 0,-1 0,1-1,-1 1,1 0,-1-1,1 1,-1 0,0-1,0 1,1 0,-1-1,0 1,1 0,-1 0,0-1,1 1,-1 1,0-1,1 0,-1 1,0-1,0 1,0-1,0 1,1-1,-1 1,0 0,0 0,0 0,0-1,0 1,0 0,0 0,0 0,0 0,0 1,0-1,0 1,-1 1,1-1,0 0,0 1,-1 0,1 0,-1 0,1 0,-1 1,1-1,-1 0,1 0,-1-1,1 1,-1-1,1 1,-1-1,1 1,0-1,-1 0,1 0,0 0,0-1,0 1,0 0,0-1,0 0,0 0,0 1,0-1,0 0,1 0,-1 0,1-1,-1 1,1-1,0 1,0-1,0 0,0 0,0 0,-1 0,1 0,0 0,0 0,-1-1,1 1,-1 1,1-1,-1 0,0 1,0-1,1 1,-1-1,0 1,0 0,0 0,0 0,0-1,0 1,0 0,1 0,-1 0,0 0,0 0,0 0,0 0,-1 0,1 1,0-1,-1 1,1 0,-1 0,1 0,-1 1,1-1,-1 0,1 0,-1 1,1-1,0 0,-1 0,1 0,0 0,0 0,0 0,0-1,0 1,0-1,0 1,0-1,0 1,1-1,-1 0,0 0,0 1,1-1,-1 0,1 0,-1 0,1 0,0-1,-1 1,1-1,0 1,0-1,0 0,0 0,0 1,0-1,0 0,-1-1,1 1,0 0,-1 0,1 0,-1-1,1 1,-1 0,0-1,0 1,0-1,0 1,0 0,0 0,-1 0,1 0,0 0,0 0,-1 1,1-1,0 1,-1-1,1 1,0-1,-1 1,1 0,-1 0,1 0,-1-1,0 1,1 0,-1 0,1 1,-1-1,0 0,1 0,-1 1,1-1,0 1,-1-1,1 0,0 1,-1 0,1-1,0 1,0 0,0-1,0 1,0 0,0-1,1 1,-1 0,0-1,0 1,1 0,-1-1,1 1,-1-1,1 0,-1 1,1-1,0 0,-1 1,1-1,0 0,-1 0,1 0,0 0,-1 0,1 0,-1 0,1 0,-1 0,1 0,-1 0,0 0,0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916 392,'2'0,"-4"0,2 0,0 0,0 0,0 0,0 0,0 0,0 0,0 0,0 0,0 0,0 0,0 0,0 0,0 0,0 0,0 0,0 0,0 0,0 0,0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938 387,'2'0,"-4"0,2 0,0 0,0 0,0 0,0 0,0 0,0 0,0 0,0 0,0 0,0 0,0 0,0 0,0 0,-1 0,0 0,0 0,0 0,0 0,0 1,0-1,0 0,0 0,0 0,1 0,-1 0,0 0,1 0,-1 0,1 0,-1 0,1 0,0 0,-1 0,1 0,0 0,-1 0,1 0,0 0,0 0,0 0,-1 0,1 0,0 0,0 0,-1 0,1 0,0 0,-1 0,1 0,0 0,-1 1,1-1,0 0,-1 0,1 1,-1-1,1 1,-1-1,1 1,0-1,-1 1,1-1,0 1,-1-1,1 1,0-1,0 1,0-1,0 0,-1 1,1-1,0 0,1 1,-1-1,0 1,0-1,0 0,0 0,0 1,1-1,-1 1,0-1,1 0,-1 0,0 1,1-1,0 0,-1 0,1 0,0 0,0 1,0-1,0 0,0 0,0-1,-1 1,1 0,0 0,0 0,-1 0,1 0,-1 0,0 0,0 0,1-1,-1 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915 395,'2'0,"-4"0,1-1,1 1,0 0,0 0,0 0,0 0,0 0,0 0,1 1,-1-1,1 0,0 0,0 0,0 0,0 0,0 1,0-1,1 0,-1 0,0 0,0 0,0 0,0 0,-1 0,1 0,-1 0,1 0,0 0,-1 0,0 0,1 0,0-1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1124 470,'2'0,"-4"0,2 0,0 0,0 0,0 0,0 0,0 1,0-1,0 1,0-1,1 1,-1-1,0 1,1 0,-1 0,0 0,1 0,-1-1,1 1,-1 0,1 0,-1-1,1 1,-1-1,0 1,0-1,1 0,-1 1,0-1,0 0,0 0,0 0,0 0,1 0,-1 0,0 1,0-1,0 0,0-1,0 1,0 0,0-1,0 0,0 0,0 1,-1-3,1 2,0 0,0-1,0 0,-1 0,1 1,0 0,0-1,0 1,0 0,0 0,0-1,0 1,0 0,0 0,0 0,0-1,0 1,-1 0,1 0,1 1,-1-1,0 0,0 1,0-1,0 1,0-1,0 1,0-1,0 1,0 0,0 0,0-1,0 1,0 0,0 0,0 0,0-1,0 1,0 0,0 0,0 0,0 0,0 0,0 0,0-1,0 1,0 0,0 0,0 0,0 0,0 0,0 0,1 0,-1 0,0 0,0-1,0 1,0 0,0 0,1 0,-1 0,1 0,0 0,-1 0,1 0,0 0,1 0,-1 0,1 0,-1 0,1 1,0-1,0 0,0 0,1 1,0-1,3 0,-3 0,0 0,1 0,-1 0,0 0,0 0,0 0,0 0,0 0,0 0,0 0,-1 0,0 0,0 0,0 0,0 0,-1 0,1 0,0 0,-1 0,1 0,-1 0,1 0,-1 0,0 0,0 0,0 0,0 0,0 0,-1 0,0 0,1 0,-1 0,0 1,1-1,-1 0,0 0,0 0,1 0,-1 0,0 0,0 0,0 0,0 0,0 0,1 0,-1 0,0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952 379,'2'0,"-4"-1,2 1,0 0,0 0,1 0,-1 0,0 0,0-1,0 1,0 0,0 0,0 0,0 0,0 0,0 0,0 0,0 0,0 0,0 1,0-1,0 1,0 0,0 0,0 0,0 1,-1-1,1 0,0 1,-1-1,1 0,0 0,0 1,-1-1,1 0,0 0,-1 0,1 0,0 0,0 0,-1-1,1 1,0-1,0 0,0 1,0-1,0 0,0 0,0 1,0-1,0 0,0 0,0 0,0 0,0 0,0 0,1 0,-1 0,2-1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958 398,'2'0,"-4"0,2 0,0 0,0 0,1 0,-1 0,0 0,0 0,0 0,0 0,0 0,0 0,1 0,-1 0,1 0,-1-1,1 1,0 0,-1 0,1-1,0 1,-1 0,1-1,-1 1,1 0,0-1,-1 1,0-1,1 1,-1 0,0 0,0-1,0 1,1 0,-1 0,0 0,0-1,-1 1,1 0,0 0,0 0,0 0,0 0,-1 0,1 0,0 0,-1 0,0 1,1-1,-1 0,1 1,-1-1,1 1,-1-1,1 1,0-1,-1 1,1-1,0 1,0-1,0 0,-1 1,1-1,0 0,0 0,0 1,0-1,0 0,0 0,0 1,0-1,1 0,-1 0,0 0,0 0,1-1,-1 1,0 0,1 0,-1-1,1 1,-1-1,0 1,1-1,-1 1,1-1,-1 1,0-1,1 1,-1 0,0 0,0-1,1 1,-1 0,0 0,0 0,0 0,0-1,0 1,0 0,0 0,1 0,-1 0,0 0,0 1,0-1,0 0,1 1,-1-1,0 0,0 1,0-1,0 1,0-1,0 1,0 0,1-1,-1 1,0-1,0 1,0-1,0 0,0 0,0 0,0 1,0-1,0 0,0 0,0 0,0 0,0 0,0 0,0 0,0-1,0 1,1-1,-1 1,0-1,1 0,-1 1,0-1,1 1,-1-1,0 1,1-1,-1 1,0 0,0-1,1 1,-1 0,0 0,0 0,0 0,0 0,0 0,0 0,1 0,-1 0,0 1,0-1,0 0,1 0,-1 1,0-1,0 0,0 1,0-1,0 0,0 1,0-1,0 0,0 0,0 1,0-1,0 0,0 0,0 0,0 0,0 0,0 0,0 0,0 0,1 0,-1 0,0 0,0-1,1 1,-1-1,0 1,1-1,0 0,-1 1,0 0,1-1,-1 1,0 0,0 0,0 0,0 0,1 0,-1 0,0 0,0 0,0 0,1 0,-1 0,0 0,0 1,0-1,1 0,-1 0,0 1,0-1,0 0,1 1,-1-1,0 1,0-1,0 0,1 0,-1 1,0-1,0 0,1 0,-1 0,0 0,0 0,1 0,0 0,-1 0,1 0,-1 0,1 0,-1-1,1 1,-1 0,1-1,0 1,-1 0,1-1,-1 1,1 0,-1-1,1 1,-1-1,1 1,-1 0,1-1,-1 1,1 0,-1-1,0 1,1 0,-1-1,0 1,0 0,0 0,1-1,-1 1,0 0,0 0,0 0,0-1,0 1,0 0,0 0,0 0,0 0,0 0,0 0,-1 0,1 0,-1 0,1 0,-1 0,1 1,-1-1,1 1,-1-1,1 0,-1 1,1-1,-1 1,1-1,0 1,0-1,-1 1,1-1,0 0,0 1,1-1,-1 0,0 1,0-1,0 0,1 0,-1 0,1 0,0 0,-1 0,1 0,-1 0,1 0,0 0,-1-1,1 1,0 0,-1-1,1 1,-1-1,1 1,-1 0,1-1,-1 1,0 0,1-1,-1 1,0 0,0 0,1 0,-1 0,0 0,0 0,0 0,0 0,0 0,0 0,0 0,1 1,-1-1,0 1,0-1,0 1,0 0,0-1,0 1,0-1,0 1,0 0,0-1,0 1,0-1,0 0,0 1,0-1,0 0,0 0,0 0,0 0,0 0,0 0,0 0,0 0,1 0,-1-1,0 1,1-1,-1 0,0 0,1 0,-1 1,1-1,-1 0,0 0,1 1,-1-1,0 1,1-1,-1 1,0 0,0-1,0 1,0 0,0 0,1 0,-1 0,0 0,0 0,0 0,1 0,-1 1,0-1,1 0,-1 1,1 0,-1-1,0 1,0-1,1 1,-1 0,0 0,0 0,1-1,-1 1,0-1,0 1,0-1,0 0,0 1,0-1,0 0,0 0,0 0,0 0,1 0,-1 0,0 0,0 0,0 0,1-1,-1 1,1-1,0 0,-1 0,1 0,-1 0,1 0,-1 0,1 0,-1 0,1-1,0 1,-1 0,1 0,0 0,-1 0,0 0,1 0,-1 0,0 1,0-1,0 1,0 0,1-1,-1 1,0 0,0 0,0 0,0-1,0 1,0 0,0 0,0 0,0 0,0 0,0 0,0 0,0 0,0 0,0 0,0 0,0 1,0-1,0 1,0 0,0 0,0 0,0 1,-1-1,1 0,0 1,0-1,0 0,0 1,0-1,0 0,0 0,-1 1,1-1,0 0,0 0,0 0,0 0,0 0,1 0,-1 0,0 0,0-1,0 1,0-1,0 0,0 0,0 1,0-1,0 0,1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1027 394,'2'0,"-4"0,2-1,0 1,-1 0,1 0,0 0,0 0,0 0,0 0,0 0,0 0,1 0,-1 0,1 0,-1 0,1 0,0-1,0 1,-1 0,1 0,0 0,0 0,-1 0,1 0,0 0,0 0,-1 0,1 0,0 0,-1 0,1 0,0 0,-1 1,1-1,1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1045 393,'1'0,"-1"0,1 0,-1 0,1 0,-1 0,1 0,-1 0,1 0,-1 0,0 0,0 0,1 0,-1 0,0 0,0 0,0 0,1 0,-1 0,0 0,0 0,0 1,1-1,-1 0,0 0,1 1,-1-1,0 1,1-1,-1 1,0 0,0-1,0 1,0-1,0 1,0-1,0 1,0-1,-1 1,1-1,0 1,-1-1,1 0,-1 0,1 0,-1 0,1 0,-1 0,1 0,-1 0,0 0,1-1,0 1,-1-1,1 1,0-1,-1 1,1-1,0 1,0-1,0 1,1-1,-1 1,0-1,1 1,-1-1,1 1,-1 0,0 0,1 0,-1-1,0 1,2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1089 398,'2'0,"-4"0,2 0,-1-1,1 1,0 0,-1 0,1 0,-1 0,0 0,1 0,-1 0,0 0,1 0,-1 0,0 1,1-1,-1 0,0 1,1-1,-1 0,1 1,0-1,-1 1,1-1,0 0,0 1,0-1,0 0,0 1,0-1,0 0,0 1,0-1,0 0,0 0,0 1,0-1,0 0,0 0,1 0,-1 0,0 0,0 0,1 0,-1 0,1-1,0 1,0-1,-1 0,1 0,0 0,-1 0,1 0,0 0,-1 0,1 0,-1 0,0-1,0 1,1 0,-1 0,0 0,0 0,0 0,0 0,0 1,0-1,0 1,0-1,0 1,0 0,0 0,0 0,0 0,0 0,0 0,0 0,0 0,0 0,0 0,-1 1,1 0,0 0,0 0,-1 1,1-1,0 0,0 0,-1 1,1-1,0 0,0 0,-1 0,1 0,0 0,0 0,0-1,0 1,0-1,0 1,0-1,0 1,1-1,-1 0,0 0,0 1,0-1,1 0,-1 0,0 0,1 0,-1 0,1 0,-1 0,1 0,0 0,-1-1,1 1,-1 0,1 0,-1-1,0 1,1 0,-1-1,0 1,0 0,0 0,0 0,1-1,-1 1,0 0,0 0,0 0,0 0,0-1,-1 1,1 0,0 0,0 0,0 0,-1 0,1 1,-1-1,1 0,-1 0,1 1,-1-1,1 1,0-1,-1 1,1-1,0 1,0-1,0 1,0-1,0 1,1 0,-1-1,1 1,-1-1,1 0,0 1,0-1,0 1,0-1,0 0,0 0,0 1,0-1,0-1,0 1,0 0,-1 0,1-1,0 1,-1-1,1 1,0-2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1127 398,'2'0,"-4"0,2 0,0-1,0 1,0 0,0 0,0 0,0 0,0 0,0 0,0 0,0 0,0 0,0 0,0 0,0 0,0 0,0 0,0 1,0-1,0 1,0 0,1 0,-1 0,0 0,0 1,0-1,0 0,0 0,0-1,0 1,0 0,0-1,0 1,0 0,1-1,-1 0,0 1,0-1,0 0,0 0,0 0,0 0,0 0,0 1,0-1,1-1,-1 1,1-1,-1 1,1-1,0 0,-1 0,1 0,0 0,-1 0,1 0,0 0,-1 0,1 0,-1 0,1 0,-1 0,0 1,1-1,-1 1,0-1,0 1,0 0,0 0,1-1,-1 1,0 0,0 0,0 0,0 0,0 0,1 0,0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1147 402,'2'0,"-4"0,2 0,0 0,0 0,0 0,0 0,0 0,0 0,1 0,-1 0,0 0,1 0,-1 0,1 0,0 1,-1-1,1 0,0 0,0 1,-1-1,1 1,-1-1,1 1,-1-1,0 1,1-1,-1 1,0-1,0 1,0 0,0-1,-1 1,1-1,0 1,-1 0,1-1,-1 0,1 1,-1-1,1 0,-1 1,1-1,-1 0,1 0,-1 0,1 0,-1 0,1 0,-1-1,1 1,-1 0,1 0,0 0,-1-1,1 1,0-1,0 1,-1 0,1-1,0 1,0 0,0-1,0 1,0-1,0 1,1-1,-1 1,0-1,0 1,1 0,-1-1,1 1,-1-1,1 1,-1 0,3-2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1166 389,'2'0,"-4"0,2 0,0 0,0 0,0 0,0 0,0 0,0 0,0 0,0 0,0 0,0 0,0 0,0 0,0 0,0 1,0 0,0 0,0 0,-1 1,1-1,0 0,0 1,0-1,-1 0,1 0,0 1,0-1,0 0,0 0,-1 0,1-1,1 1,-1 0,0-1,0 1,0-1,0 1,0-1,1 0,-1 0,0 1,0-1,1 0,-1 0,0 0,1 0,-1 0,2-2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1176 403,'2'0,"-4"0,2 0,0 0,0 0,0 0,0 0,0 0,0-1,0 1,0 0,0 0,0 0,0 0,0 0,0 0,0 0,0 1,0-1,0 0,0 1,0-1,-1 1,1-1,0 1,0 0,0-1,0 1,0 0,0-1,0 1,1-1,-1 0,0 1,0-1,0 0,0 0,0 0,1 1,-1-1,0 0,0 0,0 0,1 0,-1 0,1 0,-1-1,1 1,-1 0,1-1,-1 1,1 0,-1-1,0 1,1-1,-1 1,0 0,0-1,1 1,-1 0,0 0,0-1,0 1,0 0,0 0,0 0,1 0,-1 0,0 0,0 1,0-1,0 0,0 1,0-1,0 1,1-1,-1 1,0-1,0 1,0-1,1 1,-1-1,0 0,0 1,1-1,-1 0,0 0,0 0,0 0,1 0,-1 0,0 0,0 0,1 0,-1 0,0-1,1 1,-1 0,0-1,0 1,1-1,-1 1,0-1,0 1,0-1,1 1,-1 0,0-1,0 1,0 0,0 0,0 0,0 0,0-1,0 1,0 0,0 0,0 0,0 0,0 0,1 0,-1 1,0-1,0 0,0 1,0-1,0 1,0 0,0-1,0 1,0-1,0 1,0-1,0 1,0-1,0 0,0 0,0 1,0-1,0 0,0 0,0 0,0 0,0 0,0 0,0 0,0 0,1 0,-1 0,0-1,1 1,-1-1,0 0,0 1,1-1,-1 1,0-1,0 1,1 0,-1-1,0 1,0 0,1-1,-1 1,0 0,0 0,1 0,-1 0,0 1,0-1,0 0,1 1,-1-1,0 1,0-1,0 1,0 0,0-1,0 1,0-1,0 0,1 1,-1-1,0 0,0 0,0 1,0-1,0 0,0 0,0 0,0 0,0 0,0 0,0 0,0-1,1 1,-1-1,0 1,0-1,1 1,-1-1,0 1,1-1,-1 1,0 0,0-1,1 1,-1 0,0 0,0 0,0 0,1 0,-1 0,0 0,1 0,-1 0,0 0,1 0,-1 1,0-1,1 0,-1 1,1-1,-1 1,1-1,-1 1,0-1,1 0,-1 1,1-1,-1 0,1 0,-1 1,0-1,0 0,1 0,-1 0,0 0,1 0,-1 0,1-1,0 1,-1 0,1 0,-1-1,1 1,0-1,0 1,-1-1,1 1,-1-1,1 1,-1-1,1 1,-1-1,0 1,0 0,1-1,-1 1,0 0,0 0,0 0,0-1,0 1,0 0,0 0,0 0,-1 0,1 0,-1 1,0-1,1 0,-1 1,1-1,-1 0,1 1,0-1,-1 1,1-1,0 1,0-1,0 1,0-1,0 0,0 1,0-1,0 1,1-1,-1 1,0-1,1 0,-1 1,1-1,-1 0,1 0,0 0,-1 0,1 0,0 0,0 0,-1 0,1 0,0 0,0 0,-1 0,1 0,0 0,-1 0,1-1,1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1074 535,'2'0,"-4"0,2 0,0 0,0 0,0 0,0 0,0 0,0 1,0-1,0 0,0 0,0 0,0 0,0 0,0 0,0 0,0 0,0 0,0 0,0 0,0 0,0 1,0-1,1 1,-1-1,0 1,0-1,1 1,-1-1,0 1,1-1,-1 1,0-1,1 1,-1-1,0 1,0-1,1 0,-1 1,0-1,0 0,0 0,0 0,0 0,0 1,0-1,1 0,-1 0,0 0,0 0,0 0,0 1,0-1,0 0,0 0,0 1,0-1,0 0,0 0,0 1,-1-1,1 0,0 1,0-1,-1 1,1-1,-1 0,1 1,0-1,-1 0,0 1,1-1,-1 0,1 1,-1-1,1 0,0 0,-1 0,1 0,0 0,0 0,-1 0,1 0,0 0,0 0,0 0,-1 1,0-1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1152 474,'2'0,"-4"0,2 0,0 0,0 0,0 0,0 0,0 0,0 0,0 0,0 0,0 0,0 0,0 0,0 0,1 0,-1-1,1 1,-1 0,0 0,0 0,0 0,0 0,0 0,0 0,0 0,1 0,-1 0,0 0,0 0,0 0,0 0,0 0,0 0,1 0,-1 0,0-1,0 1,0 0,0 0,0 0,0 0,0 0,0 0,0 0,0-1,0 1,0 0,0 0,0 0,0 0,0 0,0 0,0 0,0 0,0-1,0 1,0 0,-1 0,1 0,0 0,0 0,-1 0,1 0,0 0,0 0,-1 0,1 0,0 0,-1 0,1 0,0 0,-1 0,1 0,-1 0,1 0,-1 0,1 1,-1-1,1 0,-1 0,1 0,0 1,0-1,-1 0,1 0,0 1,-1-1,1 1,0-1,0 1,-1-1,1 1,0-1,0 1,0-1,0 1,0-1,0 0,0 1,0-1,0 0,0 1,0-1,0 0,0 0,0 1,0-1,1 0,-1 0,0 0,0 1,0-1,1 0,-1 0,0 0,1 0,-1-1,1 1,-1 0,1-1,-1 1,1-1,-1 1,1-1,-1 0,1 1,0-1,-1 0,1 1,-1-1,1 0,-1 1,1-1,-1 1,0-1,0 1,1 0,-1 0,0-1,0 1,0 0,0 0,1 0,-1 0,0 0,0 0,0 0,0 0,0 0,0 0,0 0,0 1,0-1,0 1,0-1,0 1,0-1,0 1,0 0,0-1,0 1,1 0,-1-1,0 1,0-1,1 1,-1-1,0 0,0 1,1-1,-1 0,0 0,1 0,1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1051 663,'2'0,"-4"0,2 0,0 0,0 0,0 0,0 0,0 0,0 0,0 0,0 0,1 1,0-1,-1 0,0 0,1 0,0 0,-1 0,1 0,0 1,-1-1,1 0,0 0,0 0,0 0,-1 0,1 1,-1-1,1 0,-1 0,1 0,-1 0,0 0,0 0,1 0,-1 0,0 0,1 0,-1 0,0 0,0 1,1-1,-1 0,0 0,0 0,0 0,0 0,0 0,0 0,1 0,-1 0,0 0,0 0,0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1072 663,'2'0,"-4"0,2 0,0 0,0 0,0 0,0 0,0 0,0 0,0 0,0 0,0 0,0 0,0 0,0 0,0 0,0 0,0 0,0 0,0 1,0-1,0 1,0-1,0 0,0 1,0-1,0 0,0 0,0 1,0-1,-1 0,1 1,0-1,0 0,-1 0,1 1,-1-1,1 0,-1 1,1-1,-1 0,1 0,-1 1,1-1,-1 0,1 0,0 0,-1 0,1 0,0 0,0 0,-1 0,1 0,0 0,-1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922 731,'2'0,"-4"0,3 0,0 0,0 0,0 0,1 1,-1-1,0 0,0 0,0 0,0 0,0 0,0 0,0 1,0-1,-1 0,1 0,0 0,-1 0,1 0,-1 0,1 0,-1 0,0 0,1 0,-1 0,0 0,0 0,0 0,0 0,0 0,0 0,0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924 728,'2'0,"-4"0,1 0,1 0,-1 0,0 0,1 0,-1 0,1 0,-1 1,1-1,0 0,0 0,-1 0,1 0,0 0,0 0,0 0,0 0,-1 0,2 1,-1-1,0 0,0 1,1-1,-1 1,1-1,-1 1,1-1,0 1,-1-1,1 1,0-1,-1 1,1-1,0 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1347 317,'2'0,"-3"0,1-1,0 1,0 0,0 0,0 0,0 0,0 0,0 0,0 0,0 0,0 0,1 0,-1-1,0 1,0 0,0 0,0 0,0 0,0 0,0 0,0 0,0 0,0 0,0 0,0 0,0 0,0 0,-1 1,0-1,0 1,0 0,0-1,0 1,0 0,0 0,-1-1,1 1,0 0,0 0,0 0,-1 0,1 0,0 0,0 0,0 0,0 0,1 0,-1-1,0 1,1 0,-1-1,1 1,0-1,-1 1,1-1,0 0,0 1,-1-1,1 0,0 0,0 0,0 1,0-1,0 0,0 0,-1 0,1 0,0 0,0 0,0 0,0 0,0 0,0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1322 324,'2'0,"-4"0,2 0,0 0,0 0,0 0,0 0,0 0,0 0,0 0,0 0,0 0,0 0,0 0,0 0,0 0,0 0,0 1,0 0,0 0,0 0,-1 0,1 0,0 0,0 0,0-1,0 1,0 0,0 0,0 0,0-1,0 1,0-1,0 1,0 0,0-1,0 0,0 1,0-1,0 0,0 0,0 1,0-1,0 0,1 0,-1 0,0 1,0-1,1 0,-1-1,1 1,0 0,0 0,-1 0,1-1,0 1,-1-1,1 1,0 0,-1-1,1 1,-1-1,1 1,-1 0,0 0,1 0,-1-1,0 1,0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1196 101,'2'0,"-4"0,2 0,0 0,0 0,0 0,0 0,0 0,0 0,0 0,0 0,0 0,0 0,0-1,0 1,0 0,0 0,0 0,0 0,0 0,-1 0,0-1,0 1,0-1,-1 1,0-1,1 1,-2-1,1 0,-1 0,1 0,0 0,-1 0,1 0,-1 1,1-1,0 0,0 0,0 0,0 1,1-1,-1 0,1 1,0-1,0 1,1 0,-1-1,0 1,1 0,-1-1,1 1,-1 0,1-1,-1 1,1 0,-1 0,1-1,0 1,0 0,-1 0,1 0,0 0,0-1,-1 1,1 0,0 0,0 0,0 0,0 0,0 0,0 0,0 0,0 0,0 0,0 0,-1 0,1-1,0 1,0 0,0 0,0 0,0 0,0 0,0 0,0 0,0 0,0 0,0 0,0 0,0 0,0 0,0 0,0 0,0 0,0 0,0 0,0 0,0 0,0 0,0 0,0 0,0 0,0 0,0 0,0 0,0 0,0 0,0 0,0 0,0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560 314,'2'0,"-4"0,2 0,0 0,0 0,0 0,0 0,-1 0,1 0,0 0,0 0,0 0,0 0,0 0,0 0,0-1,0 1,0 0,1-1,-1 1,0 0,0-1,1 1,-1-1,1 1,-1-1,1 1,-1-1,1 1,-1 0,1-1,-1 1,0 0,1 0,-1-1,1 1,-1 0,0 0,1 0,-1 0,0 0,1 0,-1 0,1 0,-1 0,1 0,0 0,-1 1,1-1,0 0,-1 1,1-1,0 0,-1 0,1 1,0-1,-1 0,1 0,0 0,-1 0,1 0,0 0,-1 0,1 0,0 0,-1-1,1 1,-1 0,0 0,1-1,-1 1,0 0,0 0,1 0,-1-1,0 1,0 0,0 0,0 0,0 0,0 0,0 0,0 0,0 0,0 1,-1-1,0 1,1 0,-1 0,0 1,0-1,-1 0,1 1,0-1,-1 1,1-1,0 0,0 0,0 1,0-1,0 0,-1 0,1-1,0 1,0 0,1-1,-1 1,0-1,1 0,-1 1,1-1,-1 0,1 0,0 0,0 0,-1 0,1 0,0 0,0 0,0 0,-1 0,1 0,0 0,0-1,0 1,0 0,0 0,0 0,0 0,1 0,-1 0,0 0,1 0,-1 1,1-1,-1 0,1 0,-1 1,1-1,0 0,-1 1,1-1,-1 0,1 1,0-1,0 0,-1 1,1-1,0 0,0 0,-1 0,1 0,0 0,0 1,1-1,-1 0,0 0,0 0,1 0,-1 0,0 0,0 0,0-1,-1 1,1 0,0 0,-1 0,1 0,-1-1,0 1,1-1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588 321,'2'0,"-4"0,2 0,0 0,0 0,1 0,-1 0,0 0,0 0,0 0,-1 0,1 0,-2 0,1 0,-1 0,1 0,-1 0,0 0,0 0,-1 0,1 0,0 0,1 0,-1 0,1 0,-1-1,1 1,0 0,0 0,1 0,-1 0,1 0,0 0,-1 0,1 0,0 0,0 0,0 0,0 0,0 0,0 0,2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601 327,'2'0,"-4"0,2 0,0 0,0 0,0 0,0 0,0 0,0 0,1 0,0 1,0-1,0 0,0 0,0 0,0 0,0 0,1 0,-1 0,0 0,0-1,0 1,0 0,0 0,-1 0,1 0,-1 0,1 0,-1 0,0 0,0 0,1 0,-1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54 326,'2'0,"-4"0,2 0,0 0,0 0,0 0,0 0,0 0,0 0,0 0,0 0,0 0,0 0,0 0,0 0,0 0,0 0,0 0,0 0,0 0,0 0,0 0,0 0,0 0,0 0,0 0,0 0,0 0,0 0,0 0,0 0,0 0,0 0,0 0,0 0,0 0,0 0,0 0,1 0,-1 0,0 0,0-1,0 1,0 0,0 0,0-1,0 1,0 0,1-1,-1 1,0 0,0 0,0-1,0 1,0 0,0-1,1 1,-1 0,0-1,0 1,0 0,1-1,-1 1,0 0,0-1,0 1,1 0,-1-1,0 1,0 0,1-1,-1 1,0 0,1-1,-1 1,0-1,1 1,-1 0,1-1,-1 1,0 0,1-1,-1 1,1-1,-1 1,1 0,-1 0,1-1,-1 1,1 0,-1-1,1 1,-1 0,1-1,0 1,-1 0,1 0,-1-1,1 1,0 0,-1 0,1 0,-1 0,1-1,-1 1,1 0,-1 0,1 0,0 0,-1 0,1-1,0 1,0 0,-1 0,1 0,0 0,-1 0,1 0,0 0,0-1,-1 1,1 0,0 0,-1 0,1 0,0 0,-1 0,1 0,0 0,-1 0,1 0,0 0,0 0,-1 0,1 0,0 0,-1 0,1 0,0 0,0 0,-1 0,1 0,0 0,0 0,-1 0,1 0,0 1,0-1,-1 0,1 0,0 0,0 0,-1 0,1 0,0 0,-1 1,1-1,0 0,0 0,-1 0,1 1,0-1,0 0,0 0,0 1,-1-1,1 0,0 1,-1-1,1 0,0 1,-1-1,1 0,0 1,-1-1,1 1,0-1,0 1,-1-1,1 1,-1-1,1 1,0-1,0 1,-1 0,1-1,0 1,0-1,-1 1,1-1,0 1,-1-1,1 1,-1-1,1 1,0 0,0-1,-1 1,1-1,-1 1,1-1,0 0,-1 1,1-1,-1 1,1-1,0 1,-1-1,1 1,0-1,-1 0,1 1,0-1,0 1,0-1,-1 1,1-1,0 0,-1 1,1-1,0 1,-1-1,1 0,0 1,-1-1,1 0,-1 0,1 1,0-1,-1 0,1 0,0 1,-1-1,1 0,0 0,-1 1,1-1,0 0,-1 0,1 0,-1 1,1-1,0 0,-1 0,1 0,0 0,-1 1,1-1,0 0,0 0,-1 0,1 0,0 0,0 0,-1 0,1 0,0 0,-1 0,1 0,0 0,0 0,-1 0,1 0,0 0,-1 0,1 0,0 0,-1 0,1 0,0 0,0 0,-1 0,1 0,0 0,0-1,-1 1,1 0,0 0,-1 0,1 0,0-1,-1 1,1 0,0 0,-1-1,1 1,0 0,-1 0,1 0,0-1,-1 1,1 0,0 0,-1-1,1 1,0 0,-1-1,1 1,0-1,0 1,0-1,0 1,0-1,-1 1,1-1,0 1,0-1,0 1,-1-1,1 0,0 1,0-1,0 0,-1 1,1-1,0 0,0 1,-1-1,1 0,0 0,0 1,-1-1,1 0,0 0,0 0,-1 0,1 1,0-1,-1 0,1 0,0 0,-1 0,1 0,0 0,0-1,0 1,-1 0,1 0,0 0,-1 0,1 0,-1 0,1 0,-1 0,0 0,1 0,-1 0,0 0,1 0,-1 0,0 0,0 1,0-1,0 0,1-1,-1 2,0-1,0 0,0 0,0 0,0 0,0 0,0 0,0 0,0 1,0-1,0 0,1 0,-1 0,0 0,0 1,1-1,-1 0,0 0,0 1,1-1,-1 0,0 1,0-1,1 1,-1-1,0 1,0-1,0 1,0-1,1 1,-1 0,0 0,0 0,0 0,0 0,0 0,0-1,0 1,0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1176 457,'2'0,"-4"0,2 0,0 0,-1 0,1 0,0 0,0 0,0 0,0 0,0 0,0 0,0 0,1 0,-1 0,0 0,1 0,-1 0,0 0,1 0,-1 1,0-1,0 0,0 1,0-1,0 1,0-1,0 1,0-1,0 1,0-1,0 1,0 0,-1-1,1 1,0-1,0 1,0-1,-1 1,1-1,0 0,0 1,0-1,0 0,0 0,0 1,0-1,0 0,0 0,1 1,-1-1,0 0,1 0,-1 0,1 1,-1-1,1 0,-1 0,1 0,-1 0,0 0,1 0,0 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606 321,'2'0,"-3"0,1 0,1 0,-1 0,1 0,0 0,0 0,0 0,0 0,0 0,0 0,0 0,0 0,-1 0,1 0,0 0,-1 0,1 0,0 0,1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673 289,'2'0,"-4"-1,2 1,1-1,-1 1,0-1,0 0,0 1,0-1,0 1,0 0,0-1,0 1,-1 0,1 0,0-1,-1 1,1 0,-1 0,0 0,0 0,1 0,-1 1,0-1,0 1,0-1,0 1,0 0,1-1,-1 1,0 0,1 1,-1-1,1 0,0 0,-1 1,1-1,0 1,0 0,0 0,0 0,-1 0,1 0,1 0,-1 0,0 0,0 1,0-1,0 0,0 0,0 1,0-1,0 0,0 0,0 0,-1-1,1 1,0-1,0 1,0-1,0 0,0 1,0-1,0 0,0 0,0 0,0-1,-1 1,1-1,0 1,0-1,0 0,0 1,-1-1,1 0,-1 0,1 0,-1 0,1-1,-1 1,0-2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667 324,'2'0,"-4"0,2 0,-1 0,-1 0,1 0,-1-1,1 1,-1 0,1 0,-1 0,0 0,1 0,-1-1,1 1,-1 0,1 0,-1-1,1 1,0 0,0 0,1 0,-1 0,1 0,-1 0,1 0,0 0,0-1,0 1,-1 0,1 0,0 0,2 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686 318,'2'0,"-4"0,2 0,0 0,-1 1,0 0,0 0,1 0,-1 0,0 0,0 0,1 1,-1-1,1 0,0 0,-1 1,1-1,0 0,1 0,-1 1,0-1,1-1,-1 1,1 0,0 0,0-1,0 1,0-1,0 0,1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695 336,'-1'0,"1"-1,0 1,0 0,0 0,0-1,-1 1,1-1,0 1,0-1,0 1,-1-1,1 1,0-1,0 1,0-1,1 1,-1-1,0 0,1 1,-1-1,1 1,-1-1,1 1,-1 0,1-1,0 1,0 0,-1 0,1-1,0 1,-1 0,1 0,-1 1,0-1,1 0,-1 0,1 1,-1-1,0 1,0 0,1 0,-1 0,0 0,-1 0,1 1,0-1,-1 0,1 0,-1 0,1 0,0-1,0 1,-1-1,1 0,0 1,0-1,0 0,0 0,0 0,0 0,0 0,0 0,0 0,0 0,0 0,1-1,-1 0,1 0,0 0,0 0,0 0,-1 0,1 0,0 0,-1 0,1 1,-1-1,1 1,-1-1,0 1,0-1,1 1,-1 0,0 0,0-1,0 1,0 0,0 0,0 0,0 0,0 0,0 0,0 1,0-1,0 1,-1-1,1 2,0-1,0 0,-1-1,1 1,0 0,0 0,0-1,1 1,-1 0,0-1,0 1,1-1,-1 1,1-1,0 1,-1-1,3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723 335,'2'0,"-4"0,2 0,0 0,0 0,0 0,0 0,0 0,0 0,0 0,0 0,0 0,0 0,0 0,0 1,0-1,0 1,0 0,0-1,0 1,0 0,0 0,0 1,-1-1,1 0,-1 0,1 0,-1 0,0 1,1-1,-1 0,1-1,0 1,-1 0,1-1,0 0,0 0,0 1,1-2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745 328,'2'0,"-4"0,2-1,0 1,0 0,0 0,0 0,0 0,0 0,0 0,0 0,0 0,0 0,0 0,0 0,0 0,0 0,0 0,0 1,0 0,0-1,0 1,0 0,1 0,-1 0,0 0,1 0,-1 0,0 0,1 0,-1-1,0 1,1-1,-1 1,1-1,-1 0,0 1,1-1,-1 0,0 0,1 0,-1 0,1 0,0-1,-1 1,1-1,-1 1,1-1,-1 1,1-1,-1 0,1-1,-1 1,1 1,-1-1,0 1,0 0,0-1,0 1,0 0,0 0,0 0,0 0,0 0,0 0,0 1,0-1,0 1,0 0,0 1,0-1,0 1,-1 0,1 0,0 0,0 1,0-1,-1 1,1-1,-1 1,1 0,-1-1,0 0,1 0,-1-1,0 1,1-1,-1 0,0 0,1-1,-1 1,0-1,0 1,-1-1,1-1,0 1,0 0,0-1,-1 0,2 0,-1 0,0 0,0 0,1 0,0 0,-1-1,1 1,1-1,0 0,0 0,3-4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777 317,'2'0,"-3"1,1-1,1 1,0 1,0-1,0 0,0 1,-1-1,1 1,0 1,-1-1,0 0,1 0,-2 0,1 0,0 0,-1-1,0 1,0 0,0-1,1 1,-1-1,0 0,0 0,0 0,0 0,1-1,-1 1,0-1,1 0,-1 0,1 0,0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530 215,'2'0,"-3"0,1 0,1 0,0 0,0 0,-1 1,1-1,0 0,0 0,-1 0,1 0,0 0,0 1,0-1,-1 0,1 0,1 1,-1-1,0 0,0 0,0 1,3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1083 219,'2'0,"-3"0,2 0,0 0,0 0,0 0,1 1,0-1,-1 0,1 0,0 0,-1 0,1 1,0-1,0 0,0 0,1 0,-1 0,0 0,1 0,-1 0,0 0,0 0,0 1,0-1,0 0,0 0,0 0,0 0,0 0,0 0,0 0,0 0,0 0,-1 0,1 0,0 0,-1 0,1 0,0 0,-1 0,1-1,-1 1,1 0,-1 0,0 0,1 0,-1 0,1 0,-1 0,1 0,-1 0,0 0,1 0,-1 0,1-1,-1 1,1 0,-1 0,1 0,-1 0,1 0,-1 0,1 0,-1 0,0 0,1-1,-1 1,0 0,1 0,-1 0,0 0,0 0,0-1,1 1,-1 0,0 0,0 0,0 0,0 0,0 0,0 0,0-1,-1 1,1 0,0 0,0 0,0 0,-1 0,1 0,0 0,0 0,0 0,0 0,0 0,1 0,-1 0,0 1,-1-1,1 0,0 0,0 0,-1 0,1 0,0 0,0 0,0 0,0 0,0 0,0 0,-1 0,1 0,0 0,-1 0,1 0,-1 0,0 0,1 0,-1 0,0 1,1-1,-1 0,0 0,1 0,-1 0,0 0,0 0,1 0,-1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1189 481,'2'0,"-4"0,2 0,0 0,0 0,0 0,0 0,0 0,0 0,1 0,-1 0,0 0,0 0,0 0,0 0,1 0,-1 0,0 0,1 0,-1 1,1-1,-1 0,0 0,1 0,-1 0,0 0,1 0,-1 0,0 0,1 0,-1-1,1 1,-1 0,1 0,-1 0,2-1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98 261,'2'0,"-4"0,1 0,1 0,0 0,0 0,0 0,0 0,-1 0,1 0,0 0,0-1,0 1,0 0,0 0,0 0,0 0,0 0,0 0,0 0,0 0,0 0,0 0,1 0,0 0,1 0,-1 0,1 0,0 0,1-1,-1 1,2 0,0 0,0 0,2 0,-1-1,1 1,-1 0,1-1,1 1,-1 0,0-1,0 1,0 0,-1-1,1 1,-1 0,-1 0,-1-1,0 1,0 0,-1 1,0-1,0 0,0 0,-1 0,1 0,-1 1,1-1,-1 0,0 0,0 0,0 0,0 1,0-1,0 0,0 0,-1 0,1 0,0 0,-1 0,1 0,0-1,0 1,1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402 426,'2'0,"-4"0,2-1,0 1,0 0,0 0,0 0,0 0,0 0,0-1,0 1,0 0,0 0,0 0,0 0,0 0,0 0,0 0,0 0,0 0,0 0,0 1,0-1,0 0,0 1,0 0,0-1,0 1,0 0,0 1,-1 0,1-1,0 0,0 0,0 1,0-1,0 0,0 0,0 0,1 1,-1-1,0 0,0-1,0 1,0 0,0 0,1 0,-1 0,0-1,0 1,0-1,0 1,0-1,0 0,0 1,0-1,0 0,0 0,0 0,0 1,0-1,0 0,0 0,0 0,0 0,0 0,0 0,0 0,0 0,0 0,0 0,0 0,0 0,0 0,-1-1,1 1,0-1,0 0,0 1,0-1,-1 0,1 0,0-1,0 1,0 0,0 0,0 0,1-1,-1 1,0 0,0 0,1 0,-1 0,0 0,1 0,-1 0,0 0,1 0,-1 0,0 1,1-1,-1 1,0-1,1 1,-1-1,1 1,-1-1,1 1,-1 0,1 0,-1 0,1 0,-1 0,1 0,-1 0,1 0,-1 0,1 1,0-1,-1 0,1 1,0-1,-1 0,0 1,2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422 410,'2'0,"-4"0,2 0,0 0,0 0,-1 1,0-1,0 0,-1 0,1 0,-1 0,0 0,0 0,1 1,-1-1,0 0,0 0,0 0,0 0,0 1,0-1,1 0,-1 0,1 0,0 0,0 0,0 0,0 0,0 0,1 0,0 0,-1 0,1 0,0 0,-1 0,1 0,0 0,0 0,0 0,0 0,0 0,0 0,0-1,1 1,0 0,0-1,3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417 404,'2'0,"-4"0,2 0,0 0,0 1,1-1,-1 0,0 0,1 0,-1 0,1 1,-1-1,1 0,0 1,-1-1,1 1,0-1,-1 0,1 1,-1-1,1 0,-1 1,1-1,-1 0,0 1,1-1,-1 0,0 0,0 1,0-1,0 0,0 1,0-1,0 1,-1-1,1 1,-1-1,1 1,-1-1,0 0,1 1,-1-1,0 0,1 1,-1-1,1 0,-1 0,1 0,0 1,-1-1,1 0,0 0,0 0,0 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438 432,'2'0,"-4"0,2 0,0 0,0-1,0 1,0 0,0 0,0 0,1 0,-1 0,0 0,0 0,-1 0,1 1,0-1,-1 1,0-1,1 1,-1 0,0 0,1 0,-1 1,1-1,-1 0,1 1,-1-1,1 1,0 0,0-1,0 1,0 0,1 0,-1 0,0-1,1 1,-1-1,1 0,0 1,0-1,0 0,-1-1,2 1,-1 0,2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451 448,'2'0,"-4"0,2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0,-1 0,1 0,0 0,0 0,0 0,-1-1,1 1,0 0,-1 0,1 0,0-1,0 1,-1 0,1 0,0-1,0 1,0 0,-1-1,1 1,0-1,0 1,0 0,0-1,0 1,0 0,1-1,-1 1,0 0,0-1,1 1,-1 0,0 0,0 0,1 0,-1-1,0 1,1 0,-1 0,0 0,1 1,-1-1,1 0,-1 0,0 0,1 1,-1-1,0 1,1-1,-1 1,0 0,0-1,1 1,-1 0,0 0,0-1,0 1,0 0,0 0,0 0,0 0,-1-1,1 1,0-1,0 1,0-1,0 1,0-1,0 0,0 0,0 1,-1-1,1 0,0 0,0 0,0 0,0 0,0 0,0 0,0 0,0 0,0 0,0 0,0 0,0 0,0 0,1-1,-1 1,0-1,0 0,1 1,-1-1,1 0,-1 0,1 1,-1-1,1 0,-1 0,0 1,1-1,-1 0,0 1,1-1,-1 1,0 0,0-1,0 1,0 0,0 0,1-1,-1 1,0 0,0 0,0 0,0 0,0 0,0 0,0 0,-1 0,1 0,0 1,0-1,-1 1,1 0,0-1,0 1,0 0,-1 0,1 0,0 0,0 0,0-1,0 1,0 0,0 0,1-1,-1 1,0-1,1 1,-1-1,1 0,0 1,0-1,-1 0,3 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472 452,'2'0,"-4"0,2 0,0 0,0 0,0 0,0 0,0 0,0 1,0-1,1 0,-1 0,0 1,0-1,0 0,0 1,0 0,-1 0,1 0,0-1,-1 1,1 0,-1 0,1 0,-1 0,1-1,-1 1,1-1,-1 1,1-1,-1 1,1-1,0 0,0 1,-1-1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486 446,'2'0,"-4"0,2 0,0 0,0 0,0 0,0 0,0 0,0 0,0 0,0 0,0 0,0 0,0 1,0 0,0-1,0 1,0 0,0-1,0 1,0 0,0 0,0-1,0 1,1 0,-1-1,0 1,0-1,1 0,-1 1,0-1,1 0,-1 0,0 0,1 0,-1 0,1 0,-1 0,1 0,0-1,-1 1,1-1,-1 1,1-1,-1 1,0-1,1 0,-1 1,0-1,0 1,0-1,1 1,-1-1,0 1,0 0,0-1,0 1,0 0,0 0,0 0,0 0,0 0,0 0,0 0,0 0,0 0,0 1,0 0,-1 0,1 0,0 1,0-1,0 1,0 0,0 0,0 0,0 0,0 0,0 0,0 0,0-1,0 1,0 0,0 0,0-1,-1 0,1 1,0-1,-1-1,1 1,0 0,-1-1,1 0,-1 1,0-1,1 0,-1 0,0 0,0 0,0-1,1 1,-1 0,0-1,1 1,-1-1,1 0,0 1,-1-1,2 0,-1 0,0 0,1 0,0 0,0 0,0 0,0 1,1-1,-1 0,1 0,-1 0,1 1,-1-1,0 1,1-1,-1 0,3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506 430,'2'0,"-4"1,2-1,1 1,-1-1,1 1,-1 0,1 1,-1-1,1 0,0 1,-1-1,1 1,0 0,0 0,-1 0,1 0,-1 0,1 0,-1-1,0 1,0 0,0 0,0-1,-1 1,1-1,-1 0,1 0,-1 0,1 0,-1-1,1 1,-1-1,1 1,-1-1,1 0,-1 1,1-1,0 0,0 0,-1 0,1 0,0 0,0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535 459,'2'0,"-4"0,2 0,0 0,0 0,0 0,0 0,0-1,0 1,0 0,0 0,0 0,0 0,1 0,-1 0,1 0,-1 0,1 0,-1 0,1 0,-1 0,1 0,-1 0,1 0,-1 0,0 0,1 0,-1 0,0 0,0 0,1 0,-1 0,0-1,0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1212 476,'2'0,"-4"0,2 0,0 0,0 0,-1 0,1 0,0 0,0 0,0-1,-1 1,1 0,0 0,0 0,0 0,0-1,-1 1,1 0,0 0,0 0,0 0,0-1,0 1,0 0,0 0,1 0,-1 0,0 0,0 0,0-1,0 1,0 0,0 0,1 1,-1-1,0 0,0 0,1 0,-1 0,0 1,0-1,0 0,0 1,1-1,-1 1,0 0,0-1,0 1,0-1,0 1,-1 0,1-1,0 1,0-1,0 1,-1-1,1 0,0 1,0-1,0 0,0 1,0-1,0 0,0 0,-1 0,1 0,0 0,0 0,0 0,0 0,0 0,0 0,0 0,1 0,-1 0,0 0,1-1,0 1,-1-1,1 1,-1-1,1 1,-1-1,1 1,-1-1,1 1,-1-1,1 1,-1-1,0 1,1-1,-1 1,1-1,-1 1,0 0,0-1,0 1,1 0,-1 0,0 0,0 0,0-1,0 1,0 0,0 0,0 0,0 0,0 0,0 0,0 1,0-1,-1 0,1 1,0-1,-1 1,1 0,0-1,0 1,-1-1,1 1,0 0,0-1,0 1,0-1,0 1,1 0,-1-1,0 1,0-1,1 1,-1-1,1 1,-1-1,0 0,1 1,-1-1,1 0,-1 0,0 0,1 0,-1 0,1 0,0 0,0-1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534 451,'2'0,"-4"0,3 0,0 0,0 0,0 0,0 0,0-1,0 1,0 0,0 0,-1 0,1 0,-1 0,1 0,-1 0,0 0,1 0,-1 0,0 0,0 0,0 0,0 0,0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539 455,'2'0,"-4"0,2 0,0 0,0 0,0 0,0 0,0 0,0 0,0 0,0 0,0 0,0 0,0 0,0 0,0 0,0 0,0 0,1 0,-1 0,0 0,1 0,-1 0,0 0,0 0,1 0,-1 0,0 0,0 0,0 0,0 0,0 0,1 0,-1 0,0 0,0 0,0 0,0 0,0 0,0 0,0 0,0 0,1 0,-1 0,0 0,0 0,0 0,0 0,0 0,0 0,0 0,0 0,0 0,0 0,0 0,0 0,0 0,0 0,0 0,0 0,0 0,0 0,0 0,0 0,-1 0,1 1,-1-1,0 0,1 0,-1 0,1 0,-1 0,1 0,-1 0,1 0,0 0,0 0,-1 0,1 0,0 0,0 0,-1 0,1 0,0 0,0 0,0 0,0 0,0 0,0 0,0 0,0 0,-1 0,1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588 446,'2'0,"-4"0,2 0,0 0,0 0,0 0,0 0,0 0,0 0,0 0,0 0,0 0,0 0,-1 0,1 0,0 0,0 0,0 0,0 0,0 0,0 0,0 0,0 0,0 0,-1 0,1 0,-1 0,1 0,0 0,-1 0,1 0,0 0,-1 0,1 0,0-1,-1 1,0 0,1 0,0 0,0 0,-1-1,1 1,0 0,0 0,-1 0,1-1,0 1,0 0,0-1,0 1,0 0,0-1,0 1,1 0,-1-1,0 1,0 0,1-1,-1 1,0 0,1 0,-1-1,0 1,0 0,1 0,-1 0,0 0,0 0,1 0,-1 0,1 0,-1 0,0 0,1 1,-1-1,0 1,1-1,-1 1,1 0,-1-1,0 1,1 0,-1 0,0 0,0 0,0 0,0 0,0 0,0-1,0 1,0 0,0-1,0 1,0 0,0-1,0 1,-1-1,1 1,0-1,0 1,-1-1,1 0,0 1,0-1,0 0,0 0,-1 1,1-1,0 0,0 0,0 0,0 0,0 0,-1 0,1 0,0 0,0 0,0 0,0 0,0 0,0 0,0 0,0 0,0 0,0-1,1 1,-1-1,0 0,1 0,-1 1,1-1,0 0,-1 0,1 0,0 0,0 0,-1 0,1 0,0 0,-1 0,1 0,-1 0,1 1,-1-1,0 0,1 1,-1-1,0 1,0-1,1 1,-1 0,0-1,0 1,0 0,0 0,0 0,0 0,0-1,1 1,-1 0,0 0,0 0,0 0,0 0,-1 1,1-1,0 1,0 0,0 0,0 0,0 0,0 0,0 0,0 1,0-1,0 0,0 0,0 1,1-1,-1 0,0 0,0 0,1 0,-1 0,0-1,0 1,0 0,0-1,1 1,-1-1,0 1,0-1,0 1,1-1,-1 0,0 0,2 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628 446,'2'0,"-4"0,2 0,0 0,0 0,0 0,0 0,0 0,0 0,0 0,0 1,0-1,0 1,1-1,-1 1,0 1,0-1,0 0,0 0,0 0,0 0,0 0,0 0,0 0,0 0,0 0,0 0,0-1,0 1,0-1,0 1,1-1,-1 1,0-1,1 1,-1-1,2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631 439,'2'0,"-4"0,2 0,0 0,-1-1,1 1,0 0,0 0,0 0,0 0,0 0,0 0,0 0,0 0,0 0,0 0,0 0,0 0,0 0,0 0,0 0,0 0,0 0,0 0,0 0,0 0,0 0,0 0,1 1,-1-1,0 0,0 0,0 0,0 0,0 0,0 0,0 0,0 0,0 0,0 0,0 0,0 0,0 0,1 0,-1 0,0-1,0 1,0 0,0 0,0 0,0 0,0 0,0 0,0 0,0 0,0 0,0 0,0 0,0 0,0 0,0 0,0 0,0 0,0 0,0 0,0 0,0 0,0 0,0 0,0 0,0 0,0 0,0 0,0 0,0 0,0 0,0 0,0 0,0 0,0 0,0 0,0 0,0 0,0 0,0 0,0 0,0 0,0 0,1-1,-1 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639 422,'2'0,"-4"0,2 0,0 0,0 0,0 0,0 0,0 0,0 0,1 0,-1 1,1-1,-1 1,1-1,-1 1,1-1,-1 1,1-1,-1 1,0 0,1-1,-1 1,1-1,-1 1,0-1,0 0,1 0,-1 1,0-1,0 0,0 0,0 0,0 0,0 0,0 0,0 0,0 0,0 0,0 0,-1-1,1 1,0-1,-1 1,1-1,0 0,-1 1,1-1,0 1,-1-1,1 0,0 1,-1-1,1 1,0-1,0 1,0 0,-1-1,1 1,0 0,0 0,0 0,0-1,0 1,0 0,-1 0,1 0,0 0,-1 0,1 1,-1-1,1 0,-1 1,0-1,0 1,0 0,0-1,0 1,0-1,0 1,1-1,-1 1,1-1,-1 1,1-1,-1 1,1-1,0 0,0 1,0-1,1 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660 456,'2'0,"-4"0,2 0,0 0,0 0,0 0,0 0,0 0,0 0,1 0,-1 0,1 0,0 0,0 0,0 0,0 0,0 0,0 0,1 0,-1 0,0 0,1 0,-1-1,0 1,0 0,0 0,0 0,-1 0,1 0,-1 0,0 0,1 0,-1 0,0 0,0 0,0 0,1 0,-1 0,0-1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672 445,'2'0,"-4"0,2 0,0 0,0 0,0 0,0 0,0 0,0 0,0 0,0 0,0 1,0-1,-1 0,1 1,0 0,0-1,0 1,0 0,0 0,0 0,0 0,0 1,0-1,0 0,0 0,0 0,0 0,0 0,0 0,0 0,0 0,0-1,0 1,0-1,0 1,0-1,0 0,0 1,1-1,-1 0,0 0,0 0,0 0,0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703 445,'2'0,"-4"0,2 0,0 0,0-1,0 1,0 0,0 0,0 0,0 0,0 0,0 0,0 1,0-1,0 0,0 1,0-1,0 1,0 0,0-1,0 1,1 0,-1 0,0 0,1 0,-1-1,0 1,1 0,-1-1,1 1,-1-1,1 0,-1 1,0-1,1 0,-1 0,0 0,0 0,0 0,1 0,-1 0,1 0,-1-1,0 1,1-1,-1 1,0-1,1 1,-1-1,0 0,0 0,0 1,1-1,-1 0,0 1,0-1,0 1,0-1,0 1,0 0,0-1,0 1,0 0,0 0,0 0,0 0,0 0,0 0,0 0,0 0,0 1,0-1,0 2,0-1,0 0,0 2,0-2,0 1,0 0,0 0,-1 1,1-1,0 0,0 1,0-1,0 0,0 0,-1 0,1 0,0 0,0-1,-1 1,1-1,0 0,-1 1,1-1,-1 0,1 0,-1 0,1-1,0 1,-1-1,1 1,0-1,0 0,-1 0,1 0,0 0,-1 0,1 0,-1-1,0 1,1-1,-1 0,1 0,0 0,0-1,0 1,1 0,-1-1,1 0,1 0,-1 1,1-1,0 0,0 1,0-1,-1 1,1 0,0 0,-1 1,0-1,1 1,-1-1,1 1,-1-1,1 1,2-1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749 459,'2'0,"-4"0,2 0,0 0,0 0,0-1,0 1,0 0,1 0,-1-1,0 1,0-1,0 1,0-1,1 1,-1-1,0 1,0-1,1 1,-1 0,0-1,0 1,0 0,0 0,0 0,0-1,1 1,-1 0,0 0,0 0,0 0,0 0,0 0,0 0,0 1,0 0,1 0,-1 0,0 0,0 0,-1 1,1 0,0 0,0 0,0 1,0-1,0 0,0 1,0-1,-1 1,1-1,0 0,0 0,0 0,0 0,0 0,-1 0,1 0,0-1,-1 1,1-1,0 0,-1 0,1 0,0 0,-1 0,1-1,-1 1,1-1,-1 0,1 0,-1 0,0 0,0 0,0 0,0 0,-1-1,1 0,0 0,1 1,-1-1,0 0,1-1,0 1,0 0,0 0,1 0,-1-1,2 1,-1-1,1 0,0 1,0-1,0 1,0 0,0 0,0 0,0 0,0 0,-1 1,0-1,0 0,0 1,0-1,1-1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1227 457,'2'0,"-4"0,2 0,0 0,0 0,0 0,0 0,0 0,0 0,0 0,0 0,0 0,0 0,0 0,0 0,1 0,-1-1,0 1,1 0,-1 0,0 1,1-1,-1 0,0 0,1 0,-1 0,0 0,1 1,-1-1,0 0,0 1,0-1,0 1,-1-1,1 1,0 0,-1 0,1 0,-1-1,1 1,-1-1,1 1,0 0,-1-1,1 0,0 1,0-1,0 0,-1 0,1 1,0-1,0 0,1 0,-1 0,0 1,1-1,-1 0,1 0,-1 0,1 0,0 0,-1 1,1-1,0 0,-1 0,1 0,-1 0,0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757 442,'2'0,"-4"0,2 0,0 0,0 0,0 0,0 0,-1 0,1 0,0 0,0 0,0 0,0 0,0 0,0 0,0 0,0-1,0 1,1 0,-1 0,0 0,0 0,0 0,0 0,0 0,0 0,0 0,0 0,0 0,0 0,0 0,0 0,0 0,0 0,1 1,-1-1,0 0,0 0,-1 0,1 0,0 0,0 0,0 0,0 0,0 0,0 0,0 0,0 0,-1 0,1 0,0 0,0 0,0 0,0 0,0 0,0 0,0 0,1 0,-1 0,1-1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764 424,'2'0,"-4"0,2 0,0 0,0 0,0 0,0 0,0 0,0 0,0 1,1-1,-1 1,0 0,1-1,-1 1,0 0,0-1,0 1,1-1,-1 1,0-1,0 0,0 1,0-1,0 0,0 0,0 0,0 0,0 0,0 0,0 0,0-1,0 1,0-1,0 1,0-1,0 0,-1 1,1-1,0 0,0 1,0-1,-1 1,1-1,0 1,0 0,-1-1,1 1,0 0,0 0,0 0,-1 0,1 0,0 0,-1 0,1 0,-1 0,0 1,1-1,-1 1,1-1,-1 0,1 1,-1-1,1 1,0-1,0 0,-1 1,1-1,0 0,0 1,0-1,0 0,0 0,0 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795 470,'2'0,"-4"0,2 0,0 0,0 0,0 0,0 0,0 0,0 0,0 0,0 0,0 0,0 0,0 0,0 0,0 0,1 0,-1 0,1 0,0 0,0 0,0 0,0 0,0 0,1 0,-1 0,0 0,1 0,-1 0,0 0,1 0,-1 0,0 0,0 0,0 0,0 0,0 0,0 0,-1-1,1 1,-1 0,1 0,-1 0,0 0,0 0,0 0,1 0,-1 0,0 0,0 0,0 0,0 0,0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810 460,'0'-1,"0"1,0 0,0 0,0 0,0 0,0 0,0 0,0 0,0 0,0 0,0 0,0 0,0 0,0 0,0 0,0 0,0 0,0 0,-1 1,1-1,0 1,0 0,0 0,0 0,0 0,0 0,0 1,0-1,0 0,-1 1,1-1,0 0,0 0,0 1,0-1,0 0,0 0,0-1,0 1,0 0,0-1,0 1,0-1,0 1,0-1,0 0,0 1,0-1,0 0,0 0,0 0,0 0,0 1,0-1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852 442,'2'0,"-4"0,2 0,0 0,0 0,0 1,-1-1,1 1,-1 0,0 1,0-1,1 1,-1 0,0 0,0 1,0-1,0 1,1-1,-1 1,1 0,0 0,-1-1,1 1,0-1,0 1,0-1,1 1,-1-1,1 0,-1-1,1 1,-1-1,1 1,0-1,0 0,0 1,0-1,0 0,1-1,-1 1,2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856 469,'2'0,"-4"0,2 0,0 0,0 0,0 0,0 0,0 0,0 0,0 0,0 0,0 0,0 0,0 0,-1 0,1 0,0 0,0 0,0-1,0 1,-1 0,1 0,0 0,0-1,0 1,0 0,0 0,0-1,0 1,0 0,0-1,0 1,0 0,0-1,0 1,0 0,0-1,0 1,1 0,-1 0,0-1,0 1,1 0,-1 0,0 0,0 0,1 0,-1 0,0 0,1 0,-1 0,1 0,-1 0,0 0,1 1,-1-1,0 1,1-1,-1 1,0 0,1 0,-1 0,0 0,0 0,0 0,-1 0,1 1,0-1,-1 0,1 0,0-1,-1 1,1 0,0-1,-1 1,1-1,0 0,0 1,0-1,-1 0,1 0,0 0,0 0,0 0,0 0,0 0,0 0,0 0,0 0,0 0,1-1,-1 0,0 1,0-1,1 0,0 0,-1 0,1 0,-1 0,1 0,0 0,-1 1,1-1,-1 1,1-1,-1 1,0-1,0 1,1 0,-1-1,0 1,0 0,0 0,0 0,0 0,0 0,0-1,0 1,1 0,-1 0,0 0,-1 1,1-1,0 0,0 1,0 0,-1 0,1-1,0 2,0-1,-1 0,1 0,0-1,0 1,0 0,0 0,1-1,-1 1,0-1,1 1,-1 0,1-1,0 1,0-1,-1 0,1 0,0 0,1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872 440,'2'0,"-4"0,2 0,0 0,0 0,0 0,0 0,0 0,0 0,-1 0,1-1,0 1,0 0,1 0,-1 0,0 0,0 0,0 0,0 0,1 0,-1 0,0 0,1 0,-1 0,0 0,1 0,-1 0,0 1,1-1,-1 0,0 1,0-1,1 1,-1 0,0-1,0 1,0 0,-1 0,1-1,0 1,0 0,0 0,0-1,0 1,0-1,0 0,0 1,0-1,0 0,0 0,0 0,0 1,0-1,1 0,-1 0,1 0,0 0,-1 0,1 0,0 1,-1-1,1 0,1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879 477,'2'0,"-5"0,3 0,0 0,0 0,0 0,0 0,0 0,0 0,0 0,0 0,0 0,0 0,0 0,0 0,0 0,0 0,0 0,1 0,-1 0,1 0,0 0,0 0,0 0,1 0,-1 0,0 0,1 0,-1 0,0 0,0 0,0 0,-1-1,1 1,0 0,-1 0,1 0,-1 0,0 0,1 0,-1-1,0 1,0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891 466,'2'0,"-4"0,2 0,0 0,-1 0,1 0,0 0,0 0,0 0,0 0,0 0,0 1,0-1,0 1,0-1,0 1,0 0,-1 0,1 1,0-1,0 0,0 0,0 0,-1 0,1 1,0-1,0 0,0-1,0 1,0 0,0 0,0-1,0 1,1-1,-1 1,0-1,0 0,0 0,0 1,1-1,-1 0,2 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915 466,'2'0,"-4"0,2 0,0-1,0 1,-1 0,1 0,0 0,0 0,0-1,0 1,-1 0,1 0,0-1,0 1,0 0,0 0,0-1,0 1,0 0,0-1,0 1,1 0,-1 0,0-1,0 1,1 0,-1 0,0 0,1 0,-1 0,0 0,1 0,0 0,-1 0,1 1,-1-1,1 0,-1 1,1-1,-1 1,0-1,1 1,-1 0,0 0,0 0,0 0,0 0,-1 0,1 0,-1 1,1-1,-1 0,1 0,-1-1,1 1,-1 0,1-1,0 1,0-1,-1 0,1 1,0-1,0 0,0 0,0 0,0 0,0 0,0 1,0-1,0 0,1 0,-1 0,1 0,0 1,-1-1,1 0,0 0,-1 0,1 0,0 0,-1 0,1-1,0 1,-1 0,1 0,0-1,0 1,1-2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1200 478,'2'0,"-4"0,2 0,0 0,0 0,0 0,0 0,0 0,0 0,0 0,0 0,0 0,0 0,0 0,0 0,0 0,0 0,0 0,0 0,0 0,0 0,0 0,0 0,0 0,0 0,0 0,0 0,0 0,0 0,0 0,0 0,0 0,0 0,0 0,1 0,-1 0,0 0,0 1,0-1,0 0,0 0,0 0,0 0,0 0,0 0,0 0,0 0,0 0,0 0,0 0,0 0,0 0,0 0,0 0,0 0,0 0,0 0,0 0,-1 0,1 0,-1 0,1 0,-1 0,0 0,0 0,0 0,0 0,0 1,0-1,1 0,-1 0,0 0,0 0,0 0,1 0,-1 0,0 0,1 0,-1 0,1 0,0 0,-1 0,1 0,0 0,0 0,-1 0,1 0,0 0,0 0,0 0,0 0,0 0,0 0,0 0,0 0,0 0,0 0,0 0,0 0,0 0,0 0,0 0,0 0,0 0,0 0,0 0,0 0,1 0,-1-1,2 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937 467,'2'0,"-4"0,2 0,0 0,0 0,0 0,0-1,0 1,0 0,0 0,0 0,0 0,0 0,0-1,0 1,0 0,0 0,0 0,0 0,0 0,0 0,0 0,0 0,0 0,0 1,0-1,1 1,-1 0,0 0,0-1,0 1,0 0,1 0,-1 0,0 0,1 0,-1-1,0 1,1 0,-1-1,0 0,1 1,-1-1,0 0,1 0,-1 0,0 0,1 0,-1 0,1 0,-1-1,1 1,-1-1,1 1,-1-1,0 0,1 0,-1 1,0-1,1 0,-1 1,0-1,0 1,0 0,0-1,0 1,0 0,1 0,-1-1,0 1,0 0,0 0,0 0,0 0,0 1,0-1,-1 1,1 0,0 0,0 1,0-1,0 1,0 1,0-1,0 1,0-1,0 1,0-1,0 1,0 0,0 0,0-1,0 1,-1-1,1 0,-1 0,1-1,-1 1,1-1,-1 0,1 0,-1-1,1 1,-1-1,0 0,1 0,-1 0,0 0,0 0,0-1,0 0,0 0,0 0,0 0,0 0,0 0,0 0,1-1,0 1,0-1,0 1,0 0,1-1,0 1,0 0,0-1,1 1,0 0,0-1,0 2,0-1,0 0,-1 1,1-1,0 1,0 0,-1-1,1 1,-1 0,0 0,0 0,0 0,0 0,1-1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962 445,'2'0,"-4"0,2 0,0 0,0 0,0 0,0 0,0 0,0 0,0 0,0 0,0 0,0 0,0 0,0 0,0 0,0 1,1-1,-1 1,0-1,0 1,0-1,0 1,0 0,0 0,0 0,0 0,-1-1,1 1,0 0,-1 0,1-1,0 1,0-1,-1 1,1-1,0 0,0 0,0 1,0-1,1 0,-1 1,1-1,-1 0,1 0,0 1,1-1,-2 0,1 0,0 0,0 1,-1-1,2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980 447,'2'0,"-4"0,2 1,0-1,0 1,1 0,-1 0,1 0,-1 1,1 0,-1 0,1 1,0 0,0 1,0-1,-1 1,1-2,-1 1,0 0,0 0,0-1,0 1,0 0,-1-1,1 1,-1-1,0 0,0 0,0 0,0-1,0 0,1 0,-1 0,0 0,0 0,1-1,-1 1,1-1,-1 0,1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1013 462,'2'0,"-4"0,2 0,0 0,0-1,0 1,0 0,0 0,0 0,0-1,0 1,0 0,0 0,0 0,0 0,0 0,0 0,0 0,0 0,1 0,-1 0,0 1,0 0,0 0,0 0,0 1,0 0,0-1,0 1,0 0,0 0,-1-1,1 1,0-1,-1 2,1-2,-1 0,1 1,0-1,-1 0,1-1,0 1,0 0,0-1,0 1,0-1,0 0,0 0,-1 0,1 1,0-1,0 0,1 0,-1 0,0 0,0 0,0 0,0 0,0 0,1 0,1-2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1027 472,'2'0,"-4"0,2 0,0 0,0 0,0 0,0 0,0 0,0 0,1 0,-1-1,0 1,0 0,0 0,0 0,0 0,0 0,0 0,0 0,0 0,0 0,0 0,0 0,0 0,0 0,0 0,0 0,-1 0,0 1,0-1,0 1,0-1,0 1,0-1,0 1,0-1,0 0,1 1,-1-1,0 0,1 0,-1 1,1-1,0 0,0 0,-1 0,1 0,0 0,0 0,0 0,0 0,0 0,0 0,0 0,0 0,0 0,0 0,0 0,0 0,0 0,0 0,0 0,0 0,0 1,1-1,-1 0,1 1,-1-1,1 1,0 0,0-1,0 1,0 0,0 0,0 0,0-1,0 1,-1 0,1-1,0 1,-1-1,1 1,0-1,-1 1,1-1,-1 1,1-1,-1 0,0 0,0 0,1 1,-1-1,0 0,1 0,-1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1025 442,'2'0,"-4"0,2 0,0 0,0 0,0 0,0 0,0 1,0 0,1-1,-1 1,0-1,0 1,1 0,-1-1,0 1,1-1,-1 1,0-1,0 1,0-1,0 0,1 0,-1 1,0-1,0 0,0 0,0 0,0 0,0 0,0 0,0 0,0-1,0 1,0-1,0 1,0-1,0 1,0-1,0 1,-1-1,1 1,0-1,0 1,-1 0,1-1,0 1,0 0,-1 0,1 0,-1 0,1 0,-1 0,0 0,1 0,-1 0,0 1,0-1,1 0,-1 1,0-1,0 0,1 1,0-1,-1 0,1 1,0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322 438,'2'0,"-4"0,2 0,0 0,-1 0,1 0,0 0,0 0,-1 0,1 0,0 0,0 0,0 0,0-1,-1 1,1 0,0 0,0 0,-1 0,1 0,0 0,0 0,0 0,0 0,0 0,0 0,0 0,0 0,0 0,0 0,0 0,0 0,0 0,1 0,1 0,0 0,0-1,0 1,1 0,0 0,-1 0,1 0,0 0,0 0,0 0,0 0,-1 0,1 0,-1 0,0 0,0 0,-1 1,1-1,-1 0,1 0,-1 0,0 0,-1 0,1 0,-1 0,1 1,-1-1,0 0,1 0,-1 0,0 0,0 0,1 0,-1 0,0 0,0 0,0 0,0 0,1 0,-1 0,0 0,0 0,0 0,0 0,0 0,0 0,0 0,0 0,0-1,0 1,0 0,0 0,0-1,0 1,0 0,0-1,0 1,-1-1,1 1,0-1,0 1,-1-1,1 1,0 0,0-1,0 1,0 0,0-1,-1 1,1 0,0 0,0-1,0 1,0 0,0 0,-1-1,1 1,0 0,0 0,0 0,0 0,0 0,0 0,0 0,0 0,0 0,0 0,1 1,-1-1,1 1,-1-1,1 1,-1-1,1 1,-1-1,1 1,-1-1,0 1,1-1,-1 0,0 1,1-1,-1 0,0 0,0 1,0-1,0 0,0 0,-1 1,1-1,-1 1,1-1,-1 1,0-1,0 1,0 0,-1-1,1 1,0-1,0 0,1 1,-1-1,0 0,1 0,-1 0,1 1,-1-1,1 0,0 0,0 0,0 0,-1 0,1 0,0 0,0 0,0 0,0 0,0 0,0 0,-1 0,1 0,0 0,0 0,0 0,0 0,0 0,0 0,0 0,0 0,0 0,0 0,0 0,0 0,0 1,0-1,0 0,0 0,0 0,0 0,0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100 321,'2'0,"-4"0,2 0,0 0,0 0,0 0,0 0,0 0,0 0,0 0,0 0,0 0,0 0,0 0,0 0,0 0,0 0,0 0,0-1,0 1,0 0,0-1,0 1,1-1,-1 1,0-1,1 1,-1-1,0 1,1-1,-1 1,0 0,0-1,1 1,-1 0,0 0,0 0,1 0,-1 0,1 0,-1 0,1 0,0 1,0-1,0 1,0-1,0 1,1-1,-1 1,0-1,0 1,0-1,0 1,0-1,-1 0,1 1,0-1,0 0,-1 0,1 0,0 0,-1 0,1 0,-1 0,1 0,-1 0,0 0,1 0,-1 0,0-1,0 1,1 0,-1 0,0 0,0 0,0-1,0 1,0 0,0 0,1 0,-1 0,0 0,0 0,0 0,0 0,0 0,0 0,-1 0,1 0,-1 1,0-1,1 1,-1 0,0 0,0 0,0 0,0 0,1 0,-1 0,0 0,0 0,0 0,0 1,1-1,-1 0,0 0,0 0,0 0,1 0,-1 0,1-1,-1 1,1-1,-1 1,1-1,-1 0,1 0,0 1,0-1,-1 0,1 0,0 0,0 0,0 0,0 0,0 0,0 0,0 0,0 0,0 0,-1 0,1 0,0 0,0 0,0 0,0 0,0 0,0 0,0 0,0 0,0-1,1 1,-1 0,0 0,1 0,-1 0,1 0,-1 0,1 0,0 1,-1-1,1 0,0 0,0 0,-1 1,1-1,0 0,-1 0,1 0,0 0,0 0,0 0,-1 0,1 0,0 0,0 0,0 0,-1 0,1 0,0 0,0-1,-1 1,1 0,0 0,-1-1,1 1,0 0,-1-1,1 1,-1 0,0-1,0 1,1-1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111 332,'2'0,"-3"0,1 0,1 0,-1 0,1 0,0 0,-1 0,2 0,-2 0,1 0,0 0,-1 0,1 0,-1 0,1 0,-1 0,0 0,0 0,1 0,-1 0,0 0,0 0,0 0,1 0,-1 0,0 0,0 0,0 0,0 0,0 0,0 0,0 0,0 0,0 0,0 0,0 0,-1 0,0 0,-1 0,1 0,0 0,-1 0,1 0,0 0,0 0,0 0,1 0,-1 0,0 0,1 1,-1-1,0 0,1 0,-1 0,1 0,-1 0,1 0,0 0,0 0,-1 0,1 0,0 0,0 0,0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133 300,'2'0,"-4"0,2 0,0 0,0-1,0 1,0 0,0 0,-1 0,1 0,0 0,1 0,-1 0,0 0,0 0,0 0,0 0,0 0,1 0,-1 0,1 0,-1 0,1 0,-1 0,1 0,-1 1,1-1,-1 1,0-1,1 1,-1-1,0 1,0-1,1 1,-1 0,0-1,0 1,0 0,0-1,0 1,0-1,0 1,0-1,-1 1,1-1,0 0,0 1,0-1,0 0,0 0,0 0,0 0,0 0,0 1,0-1,0 0,1 0,-1 0,0 0,0 0,1 0,0 0,-1 0,1 0,0 0,-1 0,1 0,0 0,-1-1,1 1,1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25 635,'2'0,"-4"0,2 0,0 0,0 0,0 0,0 0,0 1,0-1,0 0,0 0,0 0,0 0,0 0,0 0,0 0,0 0,0 0,0 0,0 0,0 0,0 0,0 0,0 0,0 0,0 0,0 0,0 0,0 0,0 0,0 0,0 0,0 0,0 0,0 0,0 0,0 0,0 0,0 0,0 0,0 0,0 0,0 0,0-1,1 1,-1 0,0 0,1-1,-1 1,0 0,1-1,-1 1,0 0,1-1,-1 1,1 0,-1 0,0-1,1 1,-1 0,0 0,0 0,1 0,-1-1,0 1,1 0,-1 0,1 0,-1 1,1-1,0 0,-1 0,1 1,-1-1,1 1,0-1,0 1,0 0,0-1,0 1,-1-1,1 1,0-1,0 1,-1-1,1 1,0-1,-1 0,1 0,0 1,-1-1,1 0,0 0,-1 0,0 0,1 0,-1 0,0 0,1 0,-1 0,0 0,1 0,-1 0,0 0,1 0,-1 0,0-1,0 1,0 0,0 0,1 0,-1 0,0 0,0 0,0 0,0 0,0 0,0 0,0 0,0 0,0 0,-1 0,1 1,-1-1,0 1,0 0,1-1,-1 1,0 0,0 0,0 0,1 0,-1 0,0 0,0 0,1 0,-1 0,0 0,1-1,-1 1,1 0,-1-1,1 1,-1-1,1 0,0 0,-1 1,1-1,0 0,0 0,-1 0,1 0,0 0,0 0,0 0,-1 0,1 0,0 0,0 0,0 0,0 0,0 0,0 0,0 0,0 0,0 0,0 0,0 0,0 0,0 0,0 0,0-1,1 1,-1 0,0 0,0 0,1 0,-1 1,1-1,-1 0,1 0,-1 0,1 1,-1-1,1 0,-1 1,1-1,-1 0,1 1,0-1,-1 0,1 0,-1 1,1-1,-1 0,1 0,0 0,-1 0,0 0,1 0,-1 0,1 0,-1 0,1 0,-1 0,1 0,-1 0,1 0,0 0,-1 0,1 0,-1-1,0 1,1 0,-1 0,0 0,0 0,1 0,-1-1,0 1,0 0,1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160 287,'2'0,"-4"0,0 1,1 1,-1-1,-1 1,0 0,0 1,0 0,-1 0,1 0,-1 1,0-1,0 1,1 0,-1 0,1-1,1 0,-1 0,1 0,0-1,0 1,0-1,1 0,-1 0,1-1,0 1,0-1,0 0,0 0,0 0,0 0,0-1,1 1,-1 0,1-1,-1 1,1-1,-1 1,1-1,0 1,-1-1,1 0,0 1,-1-1,1 0,0 0,0 1,0-1,-1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77 293,'2'0,"-4"0,2 0,0 0,0 0,0 0,1 0,-1 1,2 0,0 1,2 1,-1 0,2 1,0 1,0-1,0 1,1 0,-1 0,1 0,-1 0,0-1,-1 1,1-1,-2-1,0 1,0-1,0 0,-1-1,1 1,-1-1,0 0,5 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472 324,'2'0,"-4"0,2 0,0 0,0 0,0 0,0 0,0 0,0 0,0 0,0 0,0 0,0 0,0 0,0 0,0 0,1 0,0-1,-1 1,1 0,0 0,0 0,0 0,1 0,-1 0,1 0,-1 0,1 0,-1 0,1 0,0 0,1 0,-1 0,0 0,0 0,0 0,-1 0,1-1,-1 1,1 0,-1 0,1 0,-1 0,1 0,-1 0,0 0,0 0,0 0,0 0,0 0,0 0,-1 0,1 0,0 0,-1 0,1 0,-1 0,1 0,-1 0,0 0,1 0,-1 0,0 0,0 0,1 0,-1 0,0 0,0 0,0 0,1 0,-1 0,0 0,0 0,0 0,1 0,-1 0,0 0,0 0,0 0,0 0,0 0,0 0,0 0,0-1,0 1,0 0,0 0,0 0,1 0,-1 0,0 0,0 0,0 0,0-1,-1 1,1 0,0-1,0 1,0 0,0-1,-1 1,1-1,0 1,0 0,-1-1,1 1,0 0,0 0,0 0,0-1,-1 1,1 0,0 0,0 0,0 0,0 0,0-1,0 1,0 0,-1 0,1 0,0 0,0 0,0 0,0 0,0 0,0 0,0 0,0 0,0 0,0 0,0 0,0 0,0 0,1 1,-1-1,0 0,0 0,1 1,-1-1,0 0,0 0,0 0,1 1,-1-1,0 0,0 0,0 0,0 1,0-1,0 0,0 1,0-1,0 0,0 0,0 1,-1-1,1 0,-1 1,1-1,-1 0,1 1,0-1,-1 0,1 0,0 0,0 0,0 0,-1 1,1-1,0 0,0 0,0 0,0 0,0 0,0 0,0 0,0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524 316,'2'0,"-4"-1,2 1,0 0,0 0,0 0,0 0,0 0,0 0,0 0,-1 0,1 0,0 0,0 0,0 0,0 0,0 0,0 0,0 0,0 0,0 0,0 0,0 0,0 0,0 0,0 0,0 0,0 0,0 0,0 0,0 0,0 0,0 0,0 0,1 0,-1 0,0 1,0-1,1 0,-1 0,0 1,1-1,-1 1,1-1,-1 0,0 1,1-1,-1 0,0 1,1-1,-1 0,0 0,0 0,0 1,1-1,-1 0,0 0,0 0,0 0,0 0,0 1,0-1,0 0,0 0,1 0,-1 0,0 0,0 0,0 0,0 0,0 0,0 1,-1-1,1 0,0 0,0 0,-1 1,1-1,-1 0,1 0,-1 1,1-1,-1 0,1 0,-1 1,1-1,-1 0,1 0,0 0,-1 1,1-1,0 0,-1 0,1 0,0 0,-1 0,1 0,0 0,0 0,0 0,0 0,0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189 208,'2'0,"-4"0,2 0,0-1,0 1,0 0,0 0,0 0,0 0,0-1,0 1,1 0,-1 0,0 0,0 0,0 0,0 0,0 0,0 0,0 0,0 0,0 0,0 0,0 0,0-1,0 1,0 0,0 0,0 0,0 0,0 0,0 0,0 0,0 0,0 0,0 0,0 0,0 0,0 0,0 1,0-1,0 0,0 1,0 0,0-1,1 1,-1 0,0 0,-1 0,1 1,0-1,0 0,0 1,0 0,0-1,0 1,0 0,0 0,-1 0,1-1,0 1,0 0,0 0,0 0,0-1,0 1,-1 0,1-1,0 1,0-1,0 1,0-1,0 0,-1 1,1-1,0 0,0 1,0-1,-1 0,1 1,0-1,0 0,0 1,-1-1,1 0,0 0,0 1,0-1,-1 0,1 0,0 0,0 0,0 1,0-1,-1 0,1 0,0 0,0 0,-1 0,1 0,0-1,0 1,0 0,0 0,0 0,-1-1,1 1,0 0,0 1,0-1,0 0,0 0,0-1,0 1,0 0,0 0,0 0,0 0,-1 0,1 0,0 0,0 0,0-1,0 1,0 0,0 0,0 0,0-1,0 1,0 0,0 0,0-1,0 1,0-1,0 1,0 0,0-1,0 0,0 1,0-1,0 1,0-1,0 0,0 1,0-1,0 0,0 0,0 1,0-1,0 0,0 1,0-1,0 0,0 1,0-1,0 0,0 0,0 1,0-1,0 0,0 0,0 1,0-1,0 0,0 0,0 1,0-1,0 0,-1 1,1-1,0 0,0 1,0-1,0 0,0 0,0 1,0-1,0 0,0 0,0 1,0-1,0 0,0 0,0 0,0 0,0 0,0 0,0 1,0-1,0 0,0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187 327,'2'0,"-4"0,2 0,0 0,0 0,0 0,0 0,0 0,0 0,0 0,0 0,0 0,0-1,0 1,0 0,0 0,0 0,0 0,0 0,0 0,0 0,0 0,0 0,0 0,0 0,0 0,0 0,0 0,0 0,0 0,0 0,1 0,-1 0,0 0,1 0,-1 0,1 0,0-1,-1 1,1 0,0 0,0 0,0 0,0 0,0 0,1 0,-1 0,0 0,0 0,1 0,-1 0,0 0,0 0,1 0,-1 1,1-1,-1 0,0 0,1 0,-1 0,1 0,-1 0,1 0,-1 0,1 0,-1 0,1 0,-1 0,0 0,1 0,-1 0,0 0,1 1,-1-1,0 0,0 0,1 0,-1 0,0 0,1 0,-1 0,1 0,-1 0,1 0,-1 0,1 0,-1 0,1 0,0 0,-1 0,1 0,-1 0,1 0,0 0,-1 0,1 0,-1 0,1 0,0 0,-1 0,1 0,0 0,-1 0,1 0,-1 0,1 0,0 0,-1 0,1 0,-1 0,1 0,-1 0,1 0,-1 1,1-1,0 0,0 0,0 0,0 0,0 0,-1 0,1 0,0 1,0-1,0 0,0 0,-1 0,1 0,0 0,-1 1,1-1,-1 0,1 0,0 0,-1 0,1 0,0 1,-1-1,1 0,0 0,-1 0,1 1,-1-1,1 0,0 0,-1 0,1 1,-1-1,1 0,-1 0,0 0,1 1,-1-1,0 0,1 0,-1 0,0 0,0 0,-1 1,1-1,0 0,0 0,0 0,0 0,0 0,0 0,-1 1,1-1,0 0,-1 0,1 0,0 0,0 1,-1-1,1 0,0 0,-1 0,1 0,0 0,-1 0,1 0,-1 1,1-1,0 0,-1 0,1 0,-1 0,1 0,-1 0,1 0,-1 0,0 0,1 0,-1 0,0 0,1 0,-1 0,0 0,0 0,0 0,0 0,1 0,-1 0,0 0,0 0,0 0,0 0,0 0,0 0,0 0,1 0,-1 0,0 0,0 0,0 0,0 0,0 0,0 0,0 0,0 0,0 0,0 0,0 0,0 0,0-1,0 1,0-1,0 1,-1-1,1 1,0-1,-1 0,1 1,0-1,0 1,-1 0,1-1,0 1,0 0,0 0,0-1,-1 1,1 0,0 0,0 0,0 0,0 0,0-1,0 1,0 0,-1 0,1 0,0 0,0 0,0 0,0 0,0 0,0 0,0 0,0 0,0 0,0 0,0 0,0 0,0 0,0 1,0-1,0 1,1-1,-1 0,0 1,0-1,1 1,-1-1,0 0,1 1,-1-1,0 0,0 0,0 0,0 0,0 1,1-1,-1 0,0 0,0 0,0 0,0 0,0 1,-1-1,1 0,0 0,-1 1,1-1,-1 0,0 0,1 1,-1-1,0 0,1 0,-1 1,1-1,-1 0,1 0,-1 0,1 0,-1 0,0 0,1 1,-1-1,1 0,-1 0,0-1,-1 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190 202,'2'0,"-4"0,2 0,0 0,0 0,0 0,0 0,0 0,0 0,0 0,0 0,0 0,0 0,0 0,0 0,0 0,0 0,0 0,0 0,0 0,0 0,0 0,0 0,0 0,0 0,0 1,0-1,0 0,0 1,0-1,0 1,1-1,-1 1,0 0,0-1,0 1,1-1,-1 1,0 0,0 0,0-1,1 1,-1-1,0 1,0-1,0 0,0 0,0 0,0 1,0-1,0 0,0 0,0 0,0 0,1 0,-1 0,0 0,0 0,0 0,0 0,0 0,0 1,0-1,0-1,0 1,0 0,0-1,0 0,0 1,-1-1,1 0,0 0,0 0,0 0,0 1,0-1,0 0,0 1,0-1,0 1,-1-1,1 1,0-1,0 1,0 0,0 0,0 0,0-1,0 1,0 0,0 0,-1 0,1 0,0 0,0 0,0 0,0 0,-1 0,1 0,-1 0,0 0,1 1,-1-1,1 0,-1 1,0-1,1 1,-1-1,0 0,1 1,-1-1,1 0,0 1,-1-1,1 0,0 0,0 0,-1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152 176,'2'0,"-4"0,2 0,0 0,0 0,0 0,0 0,0 0,0 0,0 0,0 0,0 1,0-1,0 1,0-1,0 1,1-1,-1 1,0 0,1 0,-1 0,1-1,-1 1,0 0,1-1,-1 1,0-1,1 1,-1-1,0 0,1 0,-1 1,0-1,0 0,0 0,0 0,1 0,-1 0,0 0,0 0,1 0,-1 0,0-1,0 1,0 0,1 0,-1-1,0 1,0-1,1 1,-1-1,0 1,0-1,0 1,0 0,0-1,0 1,0 0,0 0,0-1,0 1,0 0,1 0,-1 0,0 0,0 0,0 0,0 0,0 0,0 1,0-1,0 1,0 1,0-1,-1 0,1 1,0-1,0 1,0 0,0 1,0-1,-1 0,1 1,0-1,0 0,0 0,-1 0,1-1,0 1,0-1,0 1,-1-1,1 0,0 0,-1 0,1 0,0 0,-1 0,1 0,-1-1,1 0,-1 1,1-1,-1 0,0 0,0 0,1 0,-1 0,0-1,0 1,0 0,0-1,1 1,-1-1,1 1,-1-1,1 1,-1-1,1 1,0-1,0 1,0-1,0 1,0-1,0 0,0 1,1-1,-1 0,1 0,0 0,0 0,0 1,0-1,0 0,1 0,-1 1,0-1,0 1,1-1,-1 1,0-1,0 1,0 0,0-1,-1 1,1 0,-1 0,0 0,1 0,-1 0,0 0,0 0,1 0,-1 0,0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375 366,'2'0,"-4"0,2 0,0 0,-1 0,1 0,0 0,0 0,0 0,0 0,0 0,0-1,0 1,0 0,0 0,0 0,0 0,0 0,0 0,-1-1,1 1,0 0,0 0,0-1,0 1,0 0,0-1,0 1,0 0,0-1,0 1,1 0,-1 0,0-1,0 1,1 0,-1 0,0-1,0 1,1 0,-1 0,0 0,1 0,-1 0,1 0,-1 0,1 0,-1 0,1 0,-1 1,1-1,-1 1,1-1,-1 0,1 1,-1 0,0-1,0 1,0-1,1 1,-1 0,0 0,-1 0,1 0,0-1,0 1,0 0,-1-1,1 1,0 0,0-1,-1 1,1-1,0 1,-1 0,1-1,0 1,-1-1,1 0,0 1,0-1,-1 0,1 0,0 1,0-1,0 0,-1 0,1 0,0 0,0 0,0 0,0 0,0 1,0-1,0 0,0 0,0 0,0 0,0 0,0 0,0 0,0 0,0-1,0 1,1-1,-1 1,1-1,0 0,0 0,-1 0,1 0,0 0,0 0,-1 0,2-1,-2 1,1 1,-1-1,1 0,-1 1,0-1,1 1,-1-1,0 1,0 0,0-1,0 1,0 0,0 0,0 0,0 0,1 0,-1 0,0 0,0 0,0 0,0 0,0 0,-1 0,1 0,0 0,-1 1,1 0,0-1,0 1,0 0,0-1,0 1,-1 0,1 0,1 0,-1 0,0 0,0 0,0 0,0-1,1 1,-1-1,0 1,1 0,-1-1,0 0,0 1,1-1,-1 0,0 1,1-1,-1 0,0 0,1 0,-1 0,1 0,-1 0,1 1,-1-1,0 0,1 0,-1-1,1 1,0 0,1-1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192 327,'2'0,"-4"0,2 0,0 0,0 0,0 0,0 0,-1 0,1 0,-1 0,0 0,1 0,-1 0,0 0,1 0,-1 0,0 0,1 0,-1 0,1 0,0 0,-1 0,1 0,0 0,0 0,-1 0,1 0,0 0,0 0,0 0,0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56 646,'2'0,"-4"0,2 0,0 0,0 0,0 0,0 0,0 0,0 0,0 0,0 0,0 0,0 0,0 0,0 0,0 0,0 0,0 0,0 0,0 0,0 0,0 0,0 1,-1-1,0 0,1 1,-1-1,0 0,-1 1,1-1,0 0,0 0,0 1,0-1,-1 0,1 0,0 0,0 0,0 1,1-1,-1 0,1 0,-1 0,1 0,-1 0,1 0,0 0,0 0,0 0,-1 0,1 0,0 0,0 0,0 0,0 0,0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183 326,'2'0,"-4"0,2 0,0 0,0 0,0 0,0 0,0 0,0 0,0 0,0 0,0 0,0 0,0 0,0 0,0 0,0 0,0 0,0 0,0 0,0 0,0 0,0 0,0 0,0 0,0 0,0 0,0 0,0 0,0 0,0 0,0 0,0 0,0 0,0 0,0 0,0 0,0 0,0 0,0 0,0 0,0-1,0 1,0 0,0 0,0 0,0 0,0-1,1 1,-1 0,0-1,0 1,0 0,0-1,0 1,0 0,0-1,0 1,1-1,-1 0,0 1,0-1,0 1,1-1,-1 1,0-1,0 1,1-1,-1 1,0-1,0 1,0 0,0-1,1 1,-1-1,0 1,0-1,1 1,-1-1,0 1,0 0,1-1,-1 1,1-1,-1 1,0-1,1 1,-1-1,1 1,-1 0,1-1,-1 1,1-1,-1 1,1-1,0 1,-1-1,1 1,0-1,-1 1,1-1,0 1,-1 0,1-1,-1 1,1-1,0 1,-1 0,1-1,0 1,0 0,0-1,-1 1,1-1,0 1,0-1,0 1,0 0,0-1,0 1,0-1,-1 1,1-1,0 1,0-1,0 1,0 0,-1-1,1 1,0 0,0 0,-1-1,1 1,0 0,0 0,-1-1,1 1,0 0,0 0,0 0,0 0,0-1,0 1,0 0,0 0,0 0,0 0,-1 0,1 0,0 0,0 0,-1 0,1 0,0 0,0 0,-1 0,1 0,0 0,0 0,0 0,0 0,0 1,0-1,0 0,0 0,0 0,0 1,0-1,0 0,0 0,1 1,-1-1,0 0,0 1,0-1,1 0,-1 0,0 1,0-1,0 0,0 0,0 1,0-1,0 0,0 0,0 1,-1-1,1 0,0 0,0 0,0 1,0-1,0 0,0 0,0 0,-1 0,1 1,0-1,0 0,0 0,0 0,0 1,0-1,0 0,0 0,0 0,-1 0,1 0,0 1,-1-1,1 0,0 0,0 0,-1 0,1 0,0 0,0 1,0-1,0 0,0 0,0 0,-1 0,1 0,0 0,0 0,0 0,0 0,0 0,0 0,0 0,0 0,0 0,0 0,0 0,-1 0,1 0,0 0,0 0,0 0,-1 0,1 0,0 0,0 0,0 0,-1 0,1 0,0 0,0 0,0 0,0 0,0 0,-1 0,1 0,0 0,0 0,0 0,0 0,0 0,-1-1,1 1,0 0,0 0,0 0,0 0,-1 0,1 0,0 0,0-1,1 1,-1 0,-1 0,1 0,0-1,0 1,0 0,0 0,0 0,-1-1,1 1,0 0,0 0,0-1,0 1,-1 0,1 0,0 0,-1-1,1 1,0 0,-1 0,1 0,0-1,-1 1,1 0,-1 0,1 0,-1-1,1 1,0 0,-1 0,1-1,-1 1,1 0,0-1,0 1,0-1,0 1,0-1,0 1,-1-1,1 0,0 1,0-1,0 1,0-1,0 1,-1 0,1-1,-1 1,1-1,-1 1,1 0,-1-1,0 1,1 0,-1 0,0-1,0 1,1 0,-1 0,0-1,0 1,0 0,1 0,-1-1,0 1,0 0,0-1,1 1,-1-1,0 1,1-1,-1 1,0-1,1 1,-1-1,1 0,-1 0,1 1,-1-1,1 0,-1 1,1-1,-1 0,1 1,0-1,-1 0,0 0,1 1,-1-1,1 1,-1-1,1 1,-1-1,0 1,1 0,-1-1,0 1,0 0,1-1,-1 1,0 0,0 0,0 0,0 0,0 0,1-1,-1 1,0 0,0 0,0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392 219,'2'0,"-4"0,2 0,0-1,0 1,0 0,0 0,0 0,0 0,0 0,0 0,0 0,0 0,0 0,0 0,0 0,0 0,0-1,0 1,0 0,0 0,0 0,0 0,0 0,0 0,0 1,0-1,0 0,1 0,-1 1,0-1,0 1,1 0,-1-1,0 1,1-1,-1 1,0-1,1 1,-1-1,0 1,1-1,-1 1,0-1,0 0,1 0,-1 1,0-1,0 0,0 0,1 0,-1 0,0 0,0 0,0 0,0 0,1 0,-1 0,0-1,1 1,-1 0,0 0,0-1,0 1,1 0,-1-1,0 1,0-1,0 1,0 0,0-1,0 1,0 0,1 0,-1-1,0 1,0 0,0 0,0 0,0 0,0-1,0 1,0 0,0 0,0 0,0 1,0-1,0 0,1 1,-1 0,0 0,0 0,0 1,0-1,0 0,0 1,0-1,0 0,0 1,-1-1,1 0,0 1,-1-1,1 0,0 0,-1 0,1-1,0 1,-1 0,1-1,-1 1,1-1,0 0,-1 1,1-1,-1 0,1 0,-1 0,1 1,-1-2,1 1,-1 0,0 0,1 0,0-1,-1 1,1 0,0-1,0 1,0-1,0 1,0-1,0 0,0 1,1-1,-1 1,1-1,-1 0,1 0,0 1,0-1,0 1,0-1,-1 1,1 0,0 0,0-1,-1 1,1 0,1-1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413 231,'2'0,"-4"0,2 0,0 0,0 0,0 0,1 0,-1 1,0-1,0 0,1 0,-1 0,1 0,0 0,-1 0,1 0,-1 0,1 0,-1 0,1 0,-1 0,1 0,-1 0,0 0,1 0,-1-1,0 1,0 0,0 0,1 0,-2-1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413 224,'2'0,"-4"0,2 0,0 0,0 0,0 0,0 0,0 0,0 0,0 0,1 0,0 0,0 0,-1 0,1 0,-1 0,1 0,-1 0,0 0,1 0,-1 0,0 0,1 0,-1 0,0 0,1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435 218,'2'0,"-4"0,2 0,1 0,-1 0,0 0,1 0,-1-1,1 1,-1 0,1 0,-1-1,1 1,0 0,-1-1,1 1,-1 0,1-1,-1 1,1-1,-1 1,1-1,-1 1,0-1,1 1,-1-1,0 1,0 0,0 0,0-1,0 1,0 0,0 0,0-1,0 1,0 0,0 0,0 0,0-1,0 1,0 0,0 0,0 0,0 0,0 0,0 0,-1 0,1 0,0 0,-1 0,1 1,0-1,-1 0,1 1,-1-1,1 0,0 1,-1 0,1 0,-1 0,1 0,0 0,-1 0,1 0,0 1,-1-1,1 0,0 0,0 1,-1-1,1 1,0 0,0-1,0 0,0 0,0 1,0-1,0 0,-1 0,1 0,0 0,0 0,0 0,0 0,0 0,0-1,0 1,0 0,-1-1,1 1,0-1,0 1,0-1,0 0,0 1,0-1,0 0,-1 0,1 0,0 1,0-1,0 0,0 0,0 0,0 0,-1 0,1 0,0 0,0 0,-1 0,1-2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443 232,'2'0,"-4"0,2 0,0 0,0-1,0 1,0 0,0 0,0 0,0 0,0 0,1 0,-1 0,0 0,0 0,0 0,0 0,0 0,0 0,0 0,-1 0,1 0,-1 0,0 0,0 0,0 0,-1 1,1-1,0 0,1 0,-1 0,0 0,0 0,1 0,-1 0,0 0,1 0,-1 0,1 0,0 0,0 0,-1 0,1 0,0 0,0 0,-1 0,1 0,0 0,0 0,0 0,0 0,0 0,0 0,0 0,0 0,0 0,-1 0,1 0,0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453 228,'2'0,"-4"0,2 0,0 0,0 0,0 0,0 0,0 0,0 0,0 0,0 0,0 0,0 0,0 1,-1-1,1 1,-1-1,1 1,-1 0,1 0,-1 0,1 0,-1 0,1 0,0-1,0 1,-1 0,1-1,0 1,0-1,0 1,0 0,0-1,1 0,-1 1,0-1,1 0,-1 0,0 1,2-1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456 239,'0'-1,"0"1,0 0,0 0,0-1,0 1,0 0,0-1,0 1,0 0,0 0,0-1,0 1,0 0,0 0,0-1,0 1,1 0,-1 0,0 0,0 0,0-1,1 1,-1 0,0 0,0 0,1 1,-1-1,0 0,1 0,-1 1,0-1,0 1,0-1,0 1,0 0,0-1,0 1,0 0,0 0,0-1,-1 1,1-1,0 1,0-1,0 1,0-1,-1 0,1 0,0 1,0-1,0 0,0 0,0 0,0 0,0 0,0 0,0 0,0 0,0 0,0 0,1-1,-1 1,0-1,1 1,-1-1,0 1,1-1,-1 1,1-1,-1 1,0-1,1 1,-1-1,0 1,0 0,0 0,1-1,-1 1,0 0,0 0,0 0,0 0,0 0,0 0,0 1,0-1,0 1,-1-1,1 1,0 0,0-1,0 1,-1 0,1-1,0 1,0-1,0 1,0-1,0 1,0-1,0 1,0-1,0 0,1 1,-1-1,0 0,1 0,-1 0,0 1,0-1,1 0,0 0,-1-1,1 1,1-1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474 227,'2'0,"-4"0,2 0,0 0,0 0,0 0,0 0,0 0,0 0,0 0,0 0,0 0,0 0,0 0,1 1,-1-1,0 1,1 0,-1 0,1 0,-1 0,0 0,1 0,-1 0,0 0,0 0,0 0,0 0,0 1,0-1,0 0,0 0,0-1,-1 1,1 0,0-1,0 1,-1-1,1 1,0-1,0 0,0 0,0 1,0-1,0 0,-1 0,1 0,0 0,0 0,0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401 260,'2'0,"-4"0,2 0,0 0,0 0,0 0,0 0,0 0,0 0,0 0,0-1,0 1,0 0,0 0,0 0,0 0,0 0,0 0,0 0,0 0,0 0,0 0,0 0,0 0,0 0,0 0,0 0,0 0,0 0,0 0,0 0,0 0,0 0,0 0,0 0,0 0,0 0,0 0,0 0,0 0,0 0,0 0,0-1,0 1,1 0,-1 0,0 0,0 0,0 0,0 0,0 0,0 0,0 0,0 0,0 0,0 0,0 0,0 0,0 0,0 0,0-1,0 1,0 0,0 0,0 0,1 0,-1 0,0 0,0 0,0 0,0 0,0 0,0 0,0 0,0 0,0 0,0 0,0 0,0 0,0-1,0 1,0 0,0 0,0 0,0 0,0 0,0 0,0 0,0 0,0 0,0 0,0 0,0 0,0 0,0 0,0 0,0 1,0-1,0 0,0 1,0-1,0 0,-1 1,1 0,0-1,-1 1,1 0,-1 0,1 0,-1 0,1 0,-1 0,1 0,-1 1,0-1,0 1,0 0,1-1,-1 0,1 1,-1-1,0 0,1 1,-1-1,1 0,-1 1,1-1,-1 0,1 0,-1 1,1-1,-1 0,1 0,-1 0,1 1,-1-1,1 0,-1 0,1 0,-1 0,1 0,-1 0,1 1,-1-1,1 0,0 0,-1 1,1-1,-1 1,1-1,-1 0,1 1,-1-1,1 0,0 1,-1-1,1 0,0 1,-1-1,1 0,0 0,-1 0,1 0,0 0,0 0,0 0,0 0,-1 0,1 0,0 0,0 0,0 0,0 0,0 1,1-1,-1 0,0 0,0 0,0 1,1-1,-1 0,0 1,0-1,1 0,-1 1,0-1,0 0,1 1,-1-1,0 1,0-1,1 0,-1 1,0-1,1 0,-1 1,0-1,1 0,-1 1,0-1,1 0,-1 0,1 1,-1-1,0 0,1 0,-1 0,0 0,1 0,-1 0,1 0,-1 0,0 0,1 0,-1 0,1 0,-1-1,1 1,-1 0,1 0,-1 0,1-1,-1 1,0 0,1-1,-1 1,0-1,1 1,-1-1,0 1,0-1,0 0,1 1,-1-1,0 0,0 0,0 1,0-1,1 0,-1 0,0 1,0-1,0 0,0 0,0 0,0 1,1-1,-1 0,0 0,0 0,0 0,0 0,0 1,0-1,0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78 653,'2'0,"-4"0,2 0,0 0,0 0,0 0,0 0,-1 0,1 0,0 0,0 0,0 0,0 0,0 0,0 0,0 0,1 0,-1 0,1 0,-1-1,1 1,0 0,-1 0,1 0,-1 0,1-1,0 1,-1 0,1 0,0 0,-1 0,1 0,-1-1,1 1,-1 0,1 0,-1 0,0 0,1 0,-1 0,0 0,0 0,0 0,0 0,0 0,1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396 259,'2'0,"-4"0,2 0,0 0,0 0,0 0,0 0,0 0,0 0,0 0,0 0,0 0,0 0,0 0,1 1,-1-1,1 0,-1 0,1 1,-1-1,1 1,-1-1,1 1,0 0,-1-1,1 1,0 0,0 0,-1 0,1 0,0 0,-1 0,1 0,0 0,-1 0,1 0,-1 0,2 1,-2-1,1 0,-1 1,1-1,0 0,-1 0,1 1,0-1,-1 0,1 0,0 1,-1-1,1 0,-1 1,1-1,-1 0,1 1,-1-1,1 0,-1 1,1-1,-1 1,0-1,0 1,1-1,-1 0,0 1,0-1,0 1,0-1,0 1,0-1,1 0,-1 1,0-1,0 1,0-1,0 1,0-1,0 0,0 1,0-1,0 1,0-1,0 0,0 0,0 1,-1-1,1 0,0 1,0-1,-1 0,1 1,0-1,-1 0,1 1,0-1,-1 0,1 0,0 1,-1-1,1 0,0 0,-1 0,1 0,-1 0,1 1,0-2,-1 1,1 0,0 0,-1 0,1 0,0 0,-1 0,1 0,-1 0,1 0,-1-1,1 1,0 0,-1-1,1 1,-1 0,1-1,0 1,-1-1,1 1,0-1,-1 1,1-1,0 1,-1-1,1 1,0-1,-1 1,1-1,0 0,-1 1,1-1,0 0,0 0,-1 1,1-1,-1 1,1-1,-1 0,1 1,-1-1,1 0,0 1,-1-1,1 0,-1 0,1 0,-1 1,1-1,-1 0,1 0,0 0,-1 0,1 1,-1-1,1 0,0 0,-1 0,1 0,-1 0,1 0,0 0,-1 0,1 0,0 0,-1 1,1-1,-1 0,1 0,0 0,0 0,-1 0,1 0,0 0,0 0,0 0,-1 0,1 0,0 0,0 0,0 0,0 0,0 0,0 0,0 0,0 0,0 0,-1 0,1 0,0 0,0 0,0 0,0 0,0 0,0 0,0 0,0 0,0 0,0 0,0 0,0 0,0 0,0 0,0 0,0 0,0 0,0 0,0 0,0 0,-1 0,1 0,0 0,0 0,0 0,0 0,0 0,0 0,0 0,0 0,0 0,0 0,0 0,0 0,0 0,0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389 399,'2'0,"-4"0,2 0,0 0,0 0,0 0,0 0,0 0,0 0,0 0,0 0,0 0,0 0,0 0,0 0,0 0,0 0,0 0,0 0,0 0,0 0,0 0,0 0,0 0,0 0,0 0,0 0,0 0,0 0,0 0,-1 0,1 0,0 0,0 0,0 0,0 0,0 0,0 0,0 0,0 0,0 0,0 0,0 0,0 0,0 0,0 0,0 0,0 0,0 0,0 0,0 0,0 0,0 0,0 0,0 0,0 0,0 0,0 0,0 0,0 0,0 0,0 0,0 0,0 0,0 0,0 0,0 0,0 0,0 0,0 0,0 0,0 0,-1 0,1 0,0 0,0 0,0 0,0 0,0 0,0 0,0 0,0 0,0 0,0 0,0 0,0 0,0 0,0 0,0 0,0 0,0 0,0 0,0 0,0 0,0 0,0 0,0 0,0 0,0 0,-1 0,1 0,0 0,0 0,0 0,0 0,0 0,0 0,0 0,0 0,0 0,0 0,0 0,0 0,0 0,0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386 399,'2'0,"-4"0,2 0,0 0,0 0,0 0,0 0,0 0,0 0,0 0,0 0,0 0,0 0,0 0,0 0,0 0,0 0,0 0,0 0,0 0,0 0,0 0,0 0,0 0,0 0,1 0,-1 0,0 0,0 0,0 0,0 0,0-1,0 1,1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393 395,'2'0,"-4"0,2 0,0 0,0 0,0 0,0 0,0 0,0 0,0 0,0 0,-1 0,1 1,0-1,-1 0,1 0,0 0,-1 1,1-1,-1 0,1 1,-1-1,1 0,-1 0,1 1,-1-1,1 0,-1 0,1 1,-1-1,1 0,0 0,-1 0,1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383 400,'2'0,"-4"0,2 0,0 0,0 0,0 0,0 0,0 0,0 0,0 0,0 0,0 0,0 0,0 0,0 0,0 0,0 0,0 0,0 0,0 0,0 0,0 0,0 0,0 0,0 0,0 0,0 0,0 0,-1 0,1 0,0 0,0 0,0 0,0 0,0 0,0 0,0 0,0 0,0-1,0 1,-1 0,1 0,0 0,0 0,0 0,0 0,-1-1,1 1,0 0,0 0,0 0,0 0,-1-1,1 1,0 0,0 0,-1 0,1 0,0-1,0 1,0 0,0 0,-1 0,1 0,0 0,0-1,0 1,-1 0,1 0,0 0,0 0,0 0,-1-1,1 1,0 0,0 0,-1 0,1 0,0-1,0 1,-1 0,1 0,0 0,0 0,-1 0,1-1,0 1,0 0,0 0,-1 0,1 0,0 0,0 0,0 0,0 0,-1-1,1 1,0 0,0 0,0 0,0 0,-1 0,1 0,0 0,0 0,-1-1,1 1,0 0,0 0,-1 0,1 0,0 0,0 0,-1 0,1-1,0 1,0 0,0 0,0 0,0 0,-1 0,1 0,0 0,0 0,0 0,-1-1,1 1,0 0,0 0,0 0,-1 0,1 0,0 0,0 0,0 0,-1-1,1 1,0 0,0 0,-1 0,1 0,0 0,0 0,-1-1,1 1,0 0,0 0,0 0,0 0,-1 0,1 0,0 0,0-1,-1 1,1 0,0 0,0 0,-1 0,1 0,0 0,0 0,-1-1,1 1,0 0,0 0,-1 0,1 0,0 0,-1 0,1-1,0 1,0 0,-1 0,1 0,-1 0,1 0,0 0,0-1,-1 1,1 0,0 0,-1 0,1 0,0 0,0 0,-1 0,1 0,0-1,-1 1,1 0,0 0,0 0,0 0,-1 0,1 0,0 0,0 0,0 0,-1 0,1 0,0-1,0 1,-1 0,1 0,0 0,0 0,-1 0,1 0,0 0,-1 0,1 0,0-1,0 1,-1 0,1 0,-1 0,1 0,0 0,-1 0,1 0,0 0,-1 0,1 0,0 0,-1 0,1 0,-1 0,1 0,-1 0,0 0,1 0,-1 0,1 0,-1 0,1-1,-1 1,1 0,0 0,-1 0,1 0,0 0,-1 0,1 0,-1 0,1 0,0 0,-1 0,1 0,-1 0,1 0,-1 0,1 0,-1 0,1 0,-1 0,1 0,-1 0,1 0,0 0,-1 0,1 0,0 0,-1 0,1 0,0 0,-1 0,1 0,0 0,-1 0,1 0,-1 0,1 0,0 0,-1 0,1 0,0 0,-1 0,1-1,0 1,-1 0,1 0,-1 0,1 0,0 0,-1 0,1 0,0 0,-1 0,1 0,-1 0,1 0,0 0,-1 0,1 0,0 0,-1 0,1 0,-1 0,1 0,-1 0,1 0,0 0,-1 0,1 0,0 0,-1 0,1 0,-1 0,1 0,-1 0,1 0,-1 0,0 0,1 0,-1 0,1 0,-1 0,1 0,-1 0,1 0,-1 0,0 0,1 1,-1-1,0 0,1 0,-1 0,0 0,1 0,-1 0,0 1,0-1,0 0,0 0,1 0,-1 0,0 1,1-1,-1 0,0 0,0 0,1 1,-1-1,0 0,0 0,1 0,-1 0,0 1,0-1,1 0,-1 0,0 0,1 0,-1 1,0-1,0 0,1 0,-1 0,0 1,0-1,0 0,0 0,1 1,-1-1,0 0,0 0,1 0,-1 1,0-1,0 0,0 1,0-1,0 0,0 0,1 1,-1-1,0 0,1 0,-1 1,0-1,0 0,1 0,-1 1,0-1,0 0,1 0,-1 0,0 1,1-1,-1 0,0 0,0 1,0-1,0 0,0 0,1 0,-1 0,0 1,0-1,1 0,-1 0,0 0,1 0,-1 0,1 0,-1 1,1-1,-1 0,1 0,-1 0,1 0,-1 0,1 0,0 0,-1 0,1 0,-1 0,1 0,-1 0,1 0,-1 0,1 0,-1 0,1 0,-1 0,1 0,-1 0,1 0,0 0,-1 0,1 0,0 0,-1 0,1 0,0 0,-1 0,1 0,0 0,-1 0,1 0,-1 0,1 0,0 0,-1-1,1 1,0 0,-1 0,0 0,0 0,1 0,0 0,-1 0,1-1,-1 1,1 0,-1 0,1 0,0 0,-1 0,1-1,0 1,-1 0,1 0,0 0,-1 0,1 0,0 0,-1 0,1-1,0 1,-1 0,1 0,0 0,-1 0,1 0,-1-1,1 1,-1 0,1 0,-1 0,1-1,0 1,-1 0,1 0,-1 0,1-1,-1 1,1 0,0 0,-1-1,1 1,-1 0,1 0,-1-1,1 1,-1 0,1 0,0-1,-1 1,1 0,0 0,0-1,-1 1,1 0,-1 0,1-1,-1 1,1 0,0-1,-1 1,1 0,0 0,0 0,-1-1,1 1,0 0,0-1,-1 1,1 0,0 0,-1-1,1 1,-1-1,1 1,0 0,0-1,-1 1,1 0,0 0,0-1,0 1,-1-1,1 1,0 0,0-1,-1 1,1-1,0 1,0-1,-1 1,1-1,0 1,0-1,-1 1,1 0,0-1,0 1,0-1,-1 1,1 0,0-1,0 1,0-1,-1 1,1-1,0 1,0-1,-1 1,1-1,0 1,0 0,0-1,0 1,-1-1,1 1,0-1,0 1,-1-1,1 1,0-1,0 1,0-1,-1 1,1-1,0 1,0-1,0 1,0-1,-1 1,1-1,0 1,0-1,0 1,-1-1,1 1,0-1,0 1,0-1,0 1,0-1,0 1,0-1,-1 1,1-1,0 1,0 0,0-1,0 1,0-1,0 1,0 0,0-1,-1 1,1-1,0 1,0 0,0-1,0 1,0 0,0-1,0 1,0 0,0-1,0 1,0 0,0-1,-1 1,1 0,0 0,0-1,0 1,0 0,0-1,0 1,0 0,0 0,0-1,0 1,0 0,0-1,0 1,0 0,0 0,0-1,0 1,0 0,0-1,0 1,0 0,0 0,0-1,0 1,0 0,0 0,0 0,0-1,0 1,0 0,0 0,0 0,0-1,0 1,0 0,0 0,0 0,0 0,0-1,0 1,0 0,0 0,0 0,0 0,0 0,0 0,0-1,0 1,0 0,0 0,0 0,0 0,0 0,0-1,0 1,0 0,0 0,0 0,0 0,0 0,0-1,0 1,0 0,0 0,0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186 316,'2'0,"-4"0,2 0,0 0,0 0,0 0,-1 0,1 1,-1-1,1 1,-1-1,0 1,1-1,-1 0,1 1,-1-1,1 1,-1-1,0 1,1-1,0 1,-1-1,1 0,-1 1,1-1,0 0,0 1,-1-1,1 0,0 0,0 0,0 0,0 0,0 1,-1-1,1 0,0 0,0 0,0 0,0 0,0 0,0 0,0 0,0 0,0 0,0 0,0 0,0 1,-1-1,1 0,0 0,0 0,0 0,0 0,0 0,0 0,0 0,0 0,0 0,0 0,0 0,0 0,0 0,0 0,0 0,0 0,0 0,0 0,0 0,1 0,-1-1,0 1,0 0,0 0,1 0,-1 0,0-1,0 1,0 0,0 0,0 0,0 0,0 0,0 0,0 0,0 0,0 0,0 0,1-1,-1 1,0 0,0 0,0 0,0 0,0 0,0 0,0 0,-1 1,1-1,0 0,-1 1,1-1,0 1,0-1,-1 1,1-1,0 0,-1 1,1-1,0 0,0 0,0 0,0 1,0-1,-1 0,1 0,0 0,0 0,0 0,0 0,0 0,0 0,0 0,0 0,0-1,0 1,0-1,1 1,-1-1,0 1,1-1,-1 1,0 0,1-1,-1 1,0-1,1 1,-1 0,0 0,1 0,-1-1,0 1,0 0,0 0,1 0,-1 0,0 0,0 0,0 0,1 1,-1-1,0 0,0 0,0 0,0 0,0 0,0 0,0 0,0 0,0 0,0 0,0 0,0 0,0 0,0 0,0 0,0 0,0 0,0 0,0 0,0 0,0 0,0 0,0 0,0 0,0 0,0 0,0 0,0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85 477,'2'0,"-4"0,2 0,0 0,0 0,0 0,0 0,0 0,0 0,0 0,0 0,0 0,0-1,0 1,0 0,0 0,0 0,0 0,0 0,0 0,0 0,0 0,0 0,0 0,0 0,0 0,0 0,0 0,0 0,0 0,0 0,0 0,0 0,0 0,0 0,0 0,0 0,0 0,0 0,0 0,0 0,0 0,0 0,-1 1,1-1,0 1,0 0,0-1,0 1,0 0,0 0,0 0,0 0,0 0,0 0,0 0,0 1,0-1,0 0,0 0,0-1,0 2,0-2,0 1,0 0,0-1,0 1,0-1,0 0,0 0,0 1,0-1,0 0,0 0,0 0,0 1,0-1,0 0,0 0,0 0,0 0,0 0,0 0,0 0,0 0,0 0,0 0,0 0,0-1,0 1,0-1,0 0,0 1,0-1,0 0,0 1,0-1,1 0,-1 0,0 0,0 0,1 0,-1 0,0 0,1 0,-1 0,1 0,-1 0,1 0,-1 1,1-1,-1 0,1 0,0 1,-1-1,0 1,1-1,-1 1,1-1,-1 1,1 0,-1-1,0 1,1 0,-1 0,0 0,1 0,-1 0,1 0,0 0,-1 0,1 0,-1 0,1 1,-1-1,1 0,-1 0,1 0,-1 0,0 1,1-1,-1 0,0 0,0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110 458,'2'0,"-4"0,2 0,1 0,-1 0,0 0,0 0,0 0,0 0,0 0,0 0,0 0,0 0,0 0,0-1,0 1,1 0,-1 0,0 0,0 0,0 0,0 0,0 0,0 0,0 0,0 0,0 0,0 0,0 0,0 0,0 0,-1 0,0 0,0 0,0 1,0-1,-1 0,1 0,0 0,-1 0,1 0,-1 0,1 0,-1-1,0 1,1 0,-1 0,1 0,-1 0,1 0,0 0,0 0,1 0,-1 0,1 0,-1 0,1 0,-1 0,1 0,0 0,-1-1,1 1,0 0,0 0,0 0,-1 0,1 0,0 0,0 0,0 0,0 0,0 0,0 0,0 0,-1 0,1 0,0 0,0 0,0 0,0 0,0 0,1 0,-1 0,0 0,1-1,0 1,1-1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104 449,'2'0,"-4"0,2 0,1 0,-1 0,0 0,0 0,0 0,0 0,0 0,0 0,0 0,0 0,0 0,0 0,0 0,1 0,-1 0,0 0,0 0,1 0,-1 0,0 0,1 0,-1 1,1-1,0 0,-1 1,1-1,-1 0,1 1,0-1,-1 0,1 1,0-1,-1 0,1 1,-1-1,0 0,1 0,-1 0,0 1,0-1,1 0,-1 0,0 0,0 0,0 1,0-1,0 0,0 0,0 1,-1-1,1 1,-1-1,1 0,-1 1,0-1,1 1,-1-1,0 0,1 1,-1-1,1 1,-1-1,0 0,1 0,-1 1,1-1,0 0,-1 0,1 0,0 0,0 1,0-1,-1 0,1 0,0 0,0 0,0 0,0 0,0 0,0 0,0 0,0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115 474,'2'0,"-4"0,2 0,0 0,0 0,0 0,0 0,1 0,-1 0,0 0,0 0,0 0,0 0,0 0,0 0,0 0,0 0,-1 0,1 0,0 1,-1 0,1 0,-1 0,1 0,-1 0,1 1,-1-1,0 0,1 1,-1 0,1 0,-1 0,1 1,-1-1,1 0,0 0,0 0,0 0,0 0,0 0,0 0,0 0,0-1,0 0,0 1,1-1,-1 0,0 0,1-1,-1 1,0-1,1 1,-1-1,2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80 644,'2'0,"-4"0,2 0,0 0,0 0,0 0,0 0,0 0,0 0,0 0,0 0,0 0,0 0,0 0,1 0,-1 0,1-1,0 1,0 0,-1 0,1 0,0 0,0-1,0 1,0 0,0 0,-1 0,1 0,-1 0,1 0,-1 0,0 0,1-1,-1 1,0 0,0 0,0 0,0 0,1 0,-1 0,0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124 496,'2'0,"-4"0,1 0,1 0,0 0,0 0,0-1,0 1,-1 0,1 0,0 0,0-1,0 1,-1 0,1-1,0 1,0 0,0 0,0-1,0 1,0 0,0-1,0 1,0 0,0-1,0 1,0 0,0 0,1-1,-1 1,0 0,0 0,1 0,-1 0,0 0,0 0,1 0,-1 0,1 0,-1 0,0 1,1-1,-1 0,0 1,1 0,-1 0,0 0,0 0,0 0,0 0,0 0,0 0,0 0,0 1,0-1,0 0,-1 0,1-1,0 1,0-1,0 1,-1-1,1 1,0-1,0 0,0 0,0 1,0-1,0 0,0 0,0 0,0 0,0 0,0 0,0 0,0 0,0 0,0 0,0 0,0-1,0 1,0-1,0 1,0-1,0 0,1 1,-1-1,0 0,1 1,-1-1,1 0,-1 0,0 1,1-1,-1 1,1-1,-1 0,0 1,1-1,-1 1,0 0,1-1,-1 1,0 0,0 0,0-1,1 1,-1 0,0 0,0 0,0 0,0 0,0 0,0 0,0-1,0 1,0 0,0 0,0 0,0 1,0-1,0 1,0-1,0 1,0 0,0 0,-1 0,1 0,0 0,0 0,-1 0,1 0,0 0,0 0,0-1,0 1,0-1,0 1,0-1,0 1,0-1,0 0,0 0,0 0,1 0,-1 0,3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145 503,'2'0,"-4"0,2 0,0 0,0 0,0 0,0 0,0 1,0-1,0 1,0 1,0-1,0 0,-1 0,1 0,0 0,-1 1,1-1,-1 0,1 0,-1 0,1 0,-1 0,1 0,0-1,-1 1,1-1,0 1,0-1,0 0,0 0,0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164 495,'2'0,"-4"0,2 0,0 0,0 0,0 0,0 0,0 1,0-1,0 1,0 0,-1 0,1 0,0 0,0 0,0 0,0 0,0 0,0 0,0 0,0 0,0 0,0 0,1-1,-1 1,0-1,0 1,1-1,-1 0,0 1,0-1,0 0,1 0,-1 0,0 0,1 0,-1 0,0 0,1 0,-1 0,1 0,-1-1,1 0,0 1,0-1,0 0,-1 0,1-1,0 1,-1 0,1 0,0 0,-1-1,1 1,0 0,-1-1,0 1,1 0,-1-1,0 1,0 0,0-1,0 1,0 0,0 0,-1 0,1 0,-1 0,1 0,-1 1,1-1,-1 1,1-1,-1 1,1 0,-1 0,1 0,-1 0,1 0,-1 0,1 0,-1 0,0 0,1 1,-1-1,1 1,-1-1,1 1,0-1,-1 1,1 0,0-1,0 1,0 0,0-1,0 1,0 0,1-1,-1 1,0-1,1 1,-1 0,1-1,-1 0,1 1,0-1,-1 1,1-1,0 0,-1 0,1 0,0 0,-1 0,1 0,-1 0,1 0,0 0,0 0,1-1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192 471,'2'0,"-4"0,2 0,0 0,0 0,0 0,0 0,0 1,1-1,-1 1,1 0,-1 0,1 0,0 0,-1 1,1-1,-1 1,1 0,-1 0,1 0,0 0,-1 1,1-1,-1 0,0 1,0-1,0 0,0 0,0 1,0-1,-1 0,1 0,-1 0,0 0,1-1,-1 1,0-1,0 0,0 0,0 0,1 0,-1 0,0-1,0 1,1-1,-1 1,1-1,0 0,-1 0,1 1,0-1,0 0,-1 0,1 0,0 0,0 0,0 0,0 1,0-1,0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218 505,'2'0,"-4"0,2 0,0 0,0 0,0 0,0 0,0 0,0 0,0 0,0 0,0 0,-1 0,1 0,0 0,0 0,0 0,0 0,0 0,0 0,0 0,0 0,0 0,0 0,1 0,-1 0,1 0,0 0,0 0,-1 0,1 0,0 0,0 0,-1 0,1 0,0 0,-1 0,1 0,0 0,-1 0,0 0,1-1,-1 1,0 0,0 0,1 0,-1 0,0 0,0 0,0 0,0 0,0 0,0 0,0 0,1 0,-1 0,0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218 497,'2'0,"-4"0,2 0,0 0,0 0,0 0,0-1,0 1,0 0,0 0,0 0,0 0,-1 0,1 0,0 0,0 0,0 0,0 0,0 0,0 0,0 0,0 0,0 0,0 0,0 0,0 0,0 0,0 0,0 0,0 0,1 0,0 0,0 0,-1 0,2 0,-1 0,0 0,0 0,0 0,0 0,0 0,-1 0,1 0,0 0,-1 0,1 0,-1 0,1 0,-1 0,0 0,0 0,1 0,-1 0,0 0,0 0,2-1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257 499,'2'0,"-4"0,2 0,-1 0,1 0,-1 0,1 0,0-1,-1 1,1 0,0 0,-1 0,1 0,0 0,-1-1,1 1,0 0,-1 0,1-1,0 1,0 0,0-1,0 1,-1-1,1 1,1-1,-1 1,0 0,0-1,0 1,0 0,1 0,-1-1,1 1,-1 0,1 0,-1 0,1-1,0 1,0 1,-1-1,1 0,0 0,-1 0,1 1,0 0,0-1,-1 1,1-1,-1 1,1 0,-1 0,0 0,1 0,-1 0,-1 1,1-1,0 0,0 0,-1 0,1 0,-1-1,1 1,0 0,-1-1,1 1,-1-1,1 1,-1-1,1 1,0-1,0 0,-1 0,1 0,0 1,0-1,0 0,0 0,0 0,0 0,0 0,0 0,0-1,0 1,0 0,0-1,0 0,1 1,-1-1,1 0,0 0,-1 0,1 0,0 0,0 0,0 0,-1 0,1 0,0 0,0 0,-1 0,1 1,-1-1,1 1,-1-1,1 1,-1-1,0 1,0 0,1 0,-1 0,0-1,0 1,0 0,0 0,0 0,0 0,0 0,0 0,0 0,0 0,0 0,-1 1,1-1,0 1,-1-1,1 1,-1 0,1 0,0 0,-1 0,1 0,0 0,0 0,-1-1,1 1,0 0,0 0,1 0,-1-1,0 1,0 0,1-1,-1 1,0-1,1 1,-1-1,1 1,-1-1,1 0,-1 0,1 0,0 1,-1-1,1-1,0 1,-1 0,1-1,3-1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293 495,'2'0,"-4"0,2 0,0 0,1 0,-1-1,0 1,0 0,0 0,0 0,0 0,0 0,0 0,0 0,0 0,0 0,0-1,0 1,0 0,0 0,0 1,0-1,0 1,0 0,0 0,0 0,0 0,-1 0,1 1,0-1,0 0,0 1,0-1,0 0,0 1,0-1,0 0,0 0,1 0,-1-1,0 1,1-1,-1 1,1-1,-1 0,1 1,0-1,1-1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292 483,'2'0,"-4"0,2 0,0 0,0 0,0 0,0 0,0 0,0 0,0 0,0 0,0 0,0 0,0 0,0 0,0 0,0 0,0 0,0 0,0 0,0 0,0 0,0 0,0 0,0 0,0 0,-1 0,1 0,0 0,0 0,0 0,0 0,0 0,0 0,0 0,0 0,0 0,0 0,0 0,0 0,0 0,0 0,0 0,0 0,0 0,0 0,0 0,0 0,0 0,0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296 465,'2'0,"-4"0,2 0,0 0,0 0,1 0,-1 1,0 0,0-1,0 1,0-1,1 1,-1-1,0 1,0 0,1-1,-1 1,0-1,0 1,0-1,1 1,-1-1,0 0,0 0,0 0,0 0,0 1,0-1,0 0,0 0,0 0,0-1,0 1,0 0,0-1,0 1,0-1,0 0,0 1,0-1,-1 0,1 1,0-1,0 0,-1 1,1 0,0-1,0 1,0 0,0 0,0-1,-1 1,1 0,0 0,0 0,0 0,-1 0,1 1,-1-1,1 0,-1 1,0 0,1-1,-1 1,0-1,1 1,-1-1,1 1,-1-1,1 1,-1-1,1 0,0 1,0-1,-1 0,1 0,0 0,0 0,0 1,0-1,-1 0,1 0,0 0,0 0,0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107 651,'2'0,"-4"0,2 0,0 0,0 0,0 0,0 0,0 0,0 0,0 0,1 0,-1 0,1-1,0 1,0 0,-1 0,1-1,0 1,0 0,0-1,0 1,1 0,-1 0,-1-1,1 1,0 0,-1 0,1 0,-1-1,1 1,-1 0,0 0,1 0,-1 0,0 0,0 0,0 0,0 0,1 0,-1 0,0 0,0 0,0 0,1-1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324 513,'2'0,"-4"0,2 0,0 0,0 0,0 0,0 0,-1 0,1 0,0 0,0 0,0 0,0 0,0 0,0 0,0 0,1 0,-1 0,1 0,0 0,0 0,0 0,0 0,0 0,1 0,-1 0,0-1,1 1,-1 0,1 0,-1 0,1-1,-1 1,0 0,0 0,-1 0,1 0,-1 0,1 0,-1-1,0 1,1 0,-1 0,0 0,0 0,0 0,0 0,0 0,0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339 500,'2'0,"-4"0,2 0,0 0,0 0,0 0,0 0,-1 1,1-1,0 1,0 0,0 0,0 0,0 1,0-1,0 0,0 0,-1 1,1-1,0 0,0 0,0 0,0 0,0 0,0 0,0 0,0 0,0-1,0 1,0-1,0 1,0-1,0 0,0 0,0 1,0-1,0 0,1 0,1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390 505,'2'0,"-4"0,2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392 504,'2'0,"-4"0,2 0,0 0,0 0,0 0,0 0,0 0,0 0,0 0,0 0,0 0,0 0,0 0,0 0,0 0,0 0,0 0,0 0,0 0,0 0,0 0,0 0,0 0,0 0,0 0,0 0,0 0,0 0,0 0,0 0,0 0,0 0,0 0,0 0,0 0,0 0,0 0,0 0,0 0,0 0,1 0,-1 0,0 0,1 0,-1 0,0-1,1 1,-1 0,1 0,-1-1,1 1,-1 0,1-1,-1 1,1-1,0 1,-1-1,1 0,-1 1,0-1,1 1,-1-1,0 0,0 1,0-1,0 0,0 1,0-1,0 0,0 0,0 1,0-1,-1 0,1 1,0-1,-1 1,1-1,0 1,-1-1,1 1,0 0,-1 0,1-1,0 1,0 0,-1 0,1 0,0 0,-1 0,1 0,-1 0,1 1,-1-1,1 0,-1 1,0 0,1 0,-1 0,1 0,-1 0,0 1,1-1,0 1,-1-1,1 1,0 0,-1 0,1 0,0 0,0 0,0-1,0 1,0 0,0 0,0-1,0 1,0-1,0 1,0-1,0 1,0-1,0 1,0-1,-1 0,1 1,0-1,0 0,0 0,0 0,-1 0,1-1,0 1,0-1,0 1,0 0,-1-1,1 0,0 1,-1-1,1 0,0 1,-1-1,1 0,-1 0,1 0,0 0,-1 0,1 1,0-2,0 1,-1 0,1 0,0 0,0-1,-1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399 514,'2'0,"-4"0,2 0,0 0,0 0,0 0,0 0,0 0,0 0,0 0,0 0,-1 0,0 0,0 0,-1 0,1 0,0 0,-1 1,1-1,-1 0,1 0,-1 0,1 0,0 0,0 0,0 0,0 0,0 0,0 0,1 0,-1 0,1 0,0 0,0 0,0 0,0 0,-1 0,1 0,0 0,0-1,0 1,0 0,0 0,2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414 508,'2'0,"-4"0,2 0,0 0,-1 1,1-1,-1 1,1 0,-1 0,0 0,1 1,-1-1,1 0,-1 0,1 0,-1 1,1-1,0 0,-1 0,1 0,0 0,0 0,0 0,0 0,0-1,0 1,0-1,1 1,-1-1,0 0,1 0,-1 0,3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417 521,'-1'0,"1"0,0 0,0-1,0 1,-1 0,1-1,0 1,0 0,0 0,0-1,0 1,0 0,0-1,0 1,0 0,0-1,0 1,0-1,1 1,-1-1,0 1,1 0,-1-1,1 1,-1 0,0 0,1-1,-1 1,1 0,-1 0,0 0,1 1,-1-1,1 0,-1 1,0-1,1 1,-1-1,0 1,0 0,0 0,0 0,0 0,0 1,-1-1,1 0,0 0,-1 0,1 0,-1-1,1 1,0 0,-1-1,1 0,0 1,0-1,0 0,-1 0,1 0,0 0,0 0,0 0,0 0,0 0,0 0,1-1,-1 1,1-1,-1 0,1 0,-1 0,1 0,0 0,-1 0,1 0,-1 1,1-1,-1 0,1 1,-1 0,0-1,0 1,0 0,1 0,-1 0,0 0,0 0,0 0,0 0,0 0,0 0,0 0,-1 1,1 0,0-1,0 1,0-1,-1 1,1 0,0 0,0-1,0 1,0 0,0-1,0 1,0-1,1 1,-1-1,0 1,0-1,1 0,-1 0,0 0,0 0,1 0,0 0,-1 0,2-2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436 509,'2'0,"-4"0,2 0,0-1,0 1,0 0,0 0,0 0,0 0,0 0,0 0,0 0,0 0,0 0,0 1,1-1,-1 1,0-1,1 1,-1 0,1 0,-1 0,1 1,-1-1,1 0,-1 0,0 1,0-1,1 0,-1 0,0 1,-1-1,1 0,0 0,0 0,0 1,-1-1,1-1,-1 1,1 0,-1 0,1 0,0-1,-1 1,1-1,0 0,-1 1,1-1,0 0,-1 0,1 0,0 0,0 1,0-1,0 0,-1 0,1 0,0 0,0 0,0 0,0 0,0 0,0 0,0-1,-1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488 511,'2'0,"-4"0,2 0,0-1,0 1,0 0,0-1,0 1,0-1,0 1,-1-1,1 1,-1 0,0-1,0 1,0 0,0 0,-1 0,1 0,0 1,-1-1,1 1,0-1,-1 1,1 0,0 0,0 0,0 0,-1 2,1-2,0 1,1-1,-1 1,1-1,0 0,-1 1,1-1,0 0,0 0,1 0,-1-1,0 1,1-1,-1 1,1-1,0 0,0 1,0-1,1 0,-1 0,0-1,0 1,1 0,-1 0,0-1,1 1,-1-1,0 1,1-1,-1 1,0 0,0-1,0 1,0 0,0-1,-1 1,1 0,0 0,-1 0,1 0,0 0,-1 0,1 0,-1 0,1 0,-1 0,0 1,0-1,1 0,-1 1,0-1,0 1,-1 0,1-1,0 1,-1 0,0-1,0 1,0 0,0-1,0 1,1-1,-1 0,0 0,0 0,1 0,-1 0,1 0,-1 0,1 0,-1 0,1 0,0-1,0 1,-1 0,2-1,-1 1,0-1,0 0,1 0,0 0,2-2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504 516,'2'0,"-4"0,2 0,0 0,0 0,0 0,-1 0,1 0,0 0,0 0,-1 1,1-1,0 0,0 1,0-1,0 0,0 1,1-1,-1 1,0 0,1 0,-1 0,1 0,-1 0,1 0,-1 0,0 0,1 0,-1-1,0 1,0 0,0-1,0 1,-1 0,1-1,-1 1,1 0,-1-1,0 1,-1-1,1 1,0-1,1 1,-1-1,0 0,1 0,-1 0,1 0,0 0,-1 0,1 0,0-1,0 1,0 0,2-3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58 436,'2'0,"-4"0,2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0,0-1,1 1,-1 0,0-1,0 1,0 0,0-1,1 1,-1 0,0 0,0-1,0 1,1 0,-1-1,0 1,0 0,0 0,1-1,-1 1,0 0,0 0,0 0,0 0,0 0,0 0,0 0,0 0,0 0,1 0,-1 0,1 0,-1 0,1 0,-1 1,1-1,-1 0,1 0,-1 0,1 0,0 1,-1-1,1 0,0 0,-1 0,1 0,0 0,-1 0,1 1,-1-1,1 0,0 0,-1 0,1 0,0 0,-1 0,1 0,0 0,-1 0,1 0,0 0,-1 0,1 0,-1-1,1 1,-1 0,0 0,0 0,1 0,-1 0,0 0,1 0,-1 0,0 0,0 0,0 0,0 0,0 0,1 0,-1 0,0 0,0 0,0 0,0 0,0 0,0 0,0 0,0 0,0 0,0 0,0 0,-1 0,1 1,-1-1,1 1,-1 0,0 0,0-1,0 1,0 0,0 0,0 0,0 0,-1 0,1 0,0 0,0 0,0 0,0 0,0 0,0 0,0 0,0-1,0 1,0 0,0 0,0 0,0 0,0-1,0 1,1-1,-1 1,1-1,-1 1,1-1,-1 0,1 1,0-1,0 0,-1 0,1 0,0 0,0 0,0 0,0 0,0 0,0 0,0 0,0 0,0 0,0 0,0 0,0 0,0 0,0 0,0 0,0 0,0-1,0 1,0 0,1 0,-1 0,0 0,0 0,0 0,1 0,-1 0,0-1,0 1,0 0,1 0,-1 0,0 0,1 1,-1-1,0 0,1 0,-1 0,0 0,1 0,-1 0,1 1,-1-1,1 0,-1 0,1 1,-1-1,1 0,-1 1,1-1,-1 0,1 1,0-1,-1 0,1 0,0 1,-1-1,1 0,-1 0,1 0,-1 1,1-1,0 0,-1 0,1 0,-1 0,1 0,-1 0,1 0,-1 0,1 0,0 0,-1 0,1 0,-1 0,1 0,-1 0,1 0,-1 0,1 0,-1 0,1 0,-1 0,1 0,-1-1,0 1,1 0,-1 0,1 0,-1 0,0-1,0 1,1 0,-1-1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118 636,'2'0,"-4"0,2 0,0 0,0 1,0-1,0 0,0 1,0 0,0 0,0-1,0 1,0 0,1 0,-1 0,0-1,0 1,0 0,0 0,0 0,1 0,-1-1,0 1,0-1,0 1,1 0,-1-1,0 1,0-1,0 1,0-1,0 0,0 1,0-1,0 0,0 0,0 1,0-1,0 0,0 0,0 0,0 0,0 0,0 0,0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514 521,'2'0,"-4"0,2 0,0 0,0 0,0 1,0-1,0 0,1 1,-1-1,0 1,0-1,0 1,0 0,0 0,0 0,0 0,0 0,0-1,0 1,0 0,1 0,-1-1,0 1,0-1,0 1,1-1,-1 0,0 0,0 1,1-1,-1 0,1 0,-1 0,1 0,-1 0,1-1,0 1,-1-1,1 0,0 0,0 0,0 0,-1-1,1 0,0 1,0-1,-1 0,1 0,-1 0,1 0,-1 0,0 0,0 1,0-1,0 0,-1 1,1-1,0 1,-1 0,1 0,0 1,-1-1,1 1,0-1,-1 1,1-1,-1 1,1 0,-1 0,1 0,-1 0,0 0,1 1,-1-1,0 0,1 1,-1 0,1 0,-1 0,1 0,0 0,-1 0,1 0,0 0,1 1,-1-1,0 0,0 0,1 0,-1 0,1 0,-1-1,1 1,-1 0,1-1,-1 0,1 1,0-1,-1 0,1 1,-1-1,0 0,1 0,-1 0,1 0,-1 0,0 0,1 1,-1-1,0-1,2 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556 515,'2'0,"-4"0,2 0,0 0,0 0,0 0,0 0,0 0,0 0,0 0,0 0,0 0,0 0,0 0,0 0,0 0,0 0,0 0,0 0,0 0,0 0,0 0,0 0,0 0,0 0,0 0,0 0,0 0,0 0,0 0,0 0,0 0,0 0,0 0,0 0,0 0,0 1,0-1,0 0,0 0,0 0,0 0,0 0,0 0,0 0,0 0,0 0,0 0,0 0,0 0,0 0,0 0,0 0,0 0,0 0,0 0,0 0,0 0,0 0,0 0,0-1,1 1,-1 0,0-1,0 1,0 0,0-1,1 1,-1 0,0-1,0 1,0 0,1-1,-1 1,0 0,0 0,0-1,0 1,0 0,0 0,1 0,-1 0,0 0,0 0,0 0,0 0,0 0,0 0,0 0,0 1,0 0,0 0,0 0,0 1,0 0,0 0,0 0,0 0,0 0,0 0,-1 1,1-1,0 0,0 0,0 1,-1-1,1 0,0 0,0 0,0 0,0 0,-1 0,1-1,0 0,0 1,0-1,0 0,-1 1,1-1,0 0,-1-1,1 1,0 0,-1-1,1 1,0-1,-1 0,1 1,-1-1,0 0,1 0,-1 0,0 0,1 0,-1-1,0 1,0-1,0 0,1 1,-1-1,1-1,0 1,0 0,0 0,1 0,0-1,-1 1,1 0,0 0,1 0,-1 0,0 0,0 0,1 0,-1 0,0 0,0 1,1-1,-1 0,0 1,0-1,0 0,0 1,2-2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561 496,'2'0,"-4"0,2-1,0 1,0 0,0 0,0 0,0 0,0 0,0 0,0 0,0 0,0 0,0 0,0 0,0 0,0 0,0 0,0 0,0 0,0 0,0 0,0 0,0 0,0 0,0 0,0 0,0 0,0 0,0 0,0 0,0 0,0 0,0 0,0 0,0 0,0 0,0 0,0 0,0 0,0 0,0 0,0 1,0-1,0 0,0 0,-1 0,1 0,0 0,0 0,0 0,0 0,0 0,0 0,0 0,0 0,0 0,0 0,0 0,0 0,0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561 481,'2'0,"-4"0,2 0,1 1,-1-1,1 1,-1-1,0 1,1-1,-1 1,1-1,-1 1,0-1,0 0,1 1,-1-1,0 0,0 1,0-1,0 0,0 0,0 0,1 0,-1 0,0 0,0 0,0 0,0 0,0 0,0 0,0-1,-1 0,1 1,0-1,0 1,0-1,0 0,-1 1,1-1,0 1,0 0,0-1,0 1,-1 0,1 0,0 0,0-1,0 1,-1 0,1 0,0 0,0 0,-1 0,1 1,-1-1,1 0,-1 1,1-1,-1 0,1 1,-1-1,1 0,-1 0,1 1,0-1,0 0,-1 0,1 0,0 1,0-1,0 0,0 0,0 0,-1 0,1 0,0 0,0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594 533,'2'0,"-4"0,2 0,0 0,0 0,0 0,0 0,-1 0,1 0,0 0,0 0,0 0,0 0,0 0,0 0,0 0,0 0,0 0,0 0,0 0,0 0,0 0,1 0,-1 0,1 0,0 0,0 0,0 0,0 0,0 0,0 0,0 0,0 0,0 0,0 0,0 0,0 0,-1 0,1 0,0 0,-1 0,1 0,-1 0,1 0,-1 0,0 0,1 0,-1 0,0 0,0 0,0 0,0 0,0 0,0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605 523,'2'0,"-4"0,2 0,0 0,0 0,0 0,0 0,0 0,0 0,0 0,0 0,0 0,0 0,0 0,0 0,0 0,0 0,0 0,0 0,0 0,0 1,0-1,0 1,0-1,0 1,0 0,0 0,0 0,0 0,0 0,-1 0,1 0,0 0,0 0,0 0,0 0,0-1,0 1,0-1,0 1,0-1,0 0,0 0,0 1,0-1,0 0,0 0,0 0,0 1,0-1,0 0,0 0,0 0,0 0,0 0,1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626 506,'2'0,"-4"0,3 0,-1 0,1 0,0 0,-1 0,1-1,0 1,-1 0,1 0,0-1,-1 1,1 0,-1-1,1 1,-1-1,1 1,-1-1,0 1,1-1,-1 1,0-1,0 0,0 1,0-1,0 0,0 1,0-1,0 1,0-1,0 1,-1 0,1-1,0 1,0 0,0 0,-1 0,1-1,-1 1,1 0,-1 1,0-1,1 0,-1 1,0-1,0 1,0 0,0 0,1 0,-1 0,0 0,1 0,-1 1,1-1,-1 1,0 2,1-2,0 0,0-1,0 1,0 0,-1 0,1 0,0-1,0 1,0 0,0 0,0-1,0 1,0-1,0 1,0-1,0 1,0-1,0 0,-1 1,1-1,0 0,-1 0,1 0,-1 0,1 0,0 0,-1 0,1-1,0 1,-1 0,1-1,-1 0,1 1,0-1,-1 0,1 1,0-1,-1 0,1 0,0 0,0 0,0 0,-1-1,1 1,0 0,0-1,1-1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628 532,'2'0,"-4"0,1 0,1 0,-1 0,0 0,1 0,-1 0,0 0,0 0,1 0,-1 0,0 0,1 0,-1 0,1 0,-1 0,1 0,0 0,-1 0,1 0,0 0,0 0,-1 0,1 0,0 0,0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642 526,'2'0,"-4"0,2 0,0 0,0 0,0 0,0 0,0 0,0 0,0 0,0 0,0 0,0 0,0 0,0 1,-1-1,1 1,-1 0,1 0,-1 0,1 0,-1 0,1 0,-1 0,1 0,-1 0,1 0,-1 0,1 0,0 0,-1 0,1-1,0 1,0-1,0 1,0-1,0 1,0-1,1 0,-1 0,1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646 534,'2'0,"-4"0,2 0,0 0,0 0,0 0,0 0,0 0,0 0,0 0,0-1,0 1,0 0,0 0,0 0,0 0,0 0,0 0,0 0,0 0,0 0,0 0,0 0,0 0,0 0,0 0,0 0,0 0,0 0,0 0,0 0,0 0,0 0,0 0,0-1,0 1,0 0,0 0,0 0,0 0,0-1,0 1,0 0,0-1,0 1,0 0,0 0,0-1,0 1,1 0,-1-1,0 1,0 0,0 0,0 0,1 0,-1 0,0 0,0 0,1 0,-1 0,0 0,1 0,-1 0,0 1,1-1,-1 1,0-1,1 1,-1-1,0 1,0 0,0 0,0 0,-1 0,1-1,0 1,0 0,-1 0,1-1,-1 1,1 0,0-1,-1 1,1-1,0 0,0 0,0 1,-1-1,1 0,0 0,0 0,0 0,0 0,0 0,0 0,0-1,1 1,-1-1,1 1,0-1,-1 0,1 0,0 0,-1 1,1-1,0 0,-1 1,1-1,-1 1,0-1,1 1,-1 0,0 0,0-1,0 1,0 0,1 0,-1 0,0 0,0 0,0 0,0 0,0 0,0 0,-1 0,1 1,0-1,0 1,-1-1,1 1,0 0,-1 0,1-1,0 1,-1 0,1-1,0 1,0-1,0 1,0-1,0 0,0 1,0-1,1 0,-1 0,0 1,1-1,0 0,-1 0,1 0,-1 0,1-1,1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126 666,'2'0,"-5"0,2 0,0 0,0 0,0 0,-1 1,1-1,0 0,0 0,0 0,0 0,0 0,1 0,-1 0,1 0,-1 0,1 0,0 0,-1 0,1 0,0 0,0 0,0 0,0 0,0 0,0 0,-1 0,1 0,0 0,0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665 524,'2'0,"-4"0,2 0,0 0,0 0,0 0,0 0,0 1,1-1,-1 1,0-1,1 1,-1 0,0 0,0 0,1 0,-1 0,0 0,0 1,0-1,0 0,0 0,0 0,0 0,-1 1,1-1,0-1,-1 1,0 0,1 0,-1 0,1-1,-1 1,1-1,-1 1,1-1,-1 0,1 1,-1-1,1 0,0 0,-1 0,1 0,0 0,0 1,0-1,0 0,0 0,0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698 519,'2'0,"-4"0,1 0,1 0,0 0,0-1,-1 1,1 1,-1-1,0 0,0 0,0 0,1 1,-1-1,0 0,1 1,-1-1,1 0,-1 1,1-1,0 1,0-1,0 0,0 1,0-1,0 1,1 0,-1-1,1 1,-1 0,1 0,0-1,-1 1,1 0,-1-1,1 1,-1 0,0-1,1 1,-1 0,0-1,0 1,0-1,0 1,0 0,0-1,-1 1,1-1,0 1,-1-1,0 1,0 0,0-1,0 0,0 1,-1-1,1 0,0 1,0-1,1 0,-1 0,1 0,0 0,-1 0,1 0,0 0,0 0,0 0,0 0,1-2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698 539,'2'0,"-4"0,2 0,0 0,0 0,0 0,0 0,0 0,0 0,0 0,0 0,1 0,-1 0,0 0,1-1,-1 1,1 0,-1 0,1 0,0-1,0 1,0-1,0 1,0 0,-1-1,1 1,0-1,-1 1,1-1,-1 1,0 0,1-1,-1 1,0 0,0 0,0 0,0 0,0-1,0 1,0 0,0 0,-1 0,1 0,-1 0,1 0,-1 0,1 0,-1 1,0-1,1 0,-1 1,1-1,-1 0,0 1,1-1,-1 1,1-1,0 1,-1-1,1 1,0-1,0 1,0 0,0-1,1 1,-1-1,0 0,1 1,-1-1,1 0,-1 1,0-1,1 0,-1 0,1 0,-1 0,1 0,-1 0,1-1,0 1,-1 0,1-1,-1 1,1 0,-1-1,0 1,1 0,-1-1,0 1,0 0,0 0,1 0,-1-1,0 1,0 0,0 0,0 0,0 0,0 0,0 0,0 0,0 0,1 0,-1 1,0-1,0 0,0 1,0 0,0-1,0 1,0-1,0 1,0-1,0 1,0-1,0 0,0 1,0-1,0 0,0 0,0 0,0 0,0 0,0 1,0-1,0 0,0-1,0 1,1 0,-1-1,0 0,1 1,-1-1,1 1,-1-1,0 0,1 1,-1-1,1 1,-1-1,0 1,1 0,-1-1,0 1,0 0,1 0,-1 0,0 0,1 0,-1 0,0 1,1-1,-1 0,0 1,1-1,-1 1,0-1,0 1,1 0,-1-1,0 1,0-1,0 1,0-1,0 1,0-1,1 1,-1-1,0 0,0 0,0 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736 530,'2'0,"-3"0,1 0,0-1,0 1,0 0,0 0,0 0,0 0,0 0,0 0,0 0,0 0,0 0,0 0,-1 1,1 0,0 0,0 0,0 0,-1 0,1 0,0 1,0-1,0 0,0 0,0 1,1-1,-1 0,0 0,0 0,1 0,-1-1,0 1,1-1,-1 1,0-1,1 0,-1 0,0 0,1 0,-1 0,1 0,0 0,-1 0,1-1,0 1,-1-1,1 0,0 0,0 0,0-1,0 1,0-1,0 0,-1 0,1 0,0-1,-1 1,1 0,-1-1,0 1,0 0,0 0,1 1,-1-1,-1 1,1 0,0 0,0 0,0 0,-1 0,1 0,0 1,-1-1,1 1,0 0,-1-1,1 1,0 0,-1 0,1 0,-1 0,1 0,-1 0,1 1,-1-1,1 0,-1 1,1-1,-1 1,1 0,-1 0,1 0,0 0,0 0,0 0,0 0,0 1,0-1,0 0,0 0,0 0,1 0,-1-1,0 1,0 0,1-1,-1 1,1-1,-1 1,1-1,-1 1,1 0,0-1,-1 0,1 0,-1 1,1-1,-1 0,1 0,-1 0,1 0,-1 0,0 0,1 0,-1 0,0 0,1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775 526,'2'0,"-4"0,2 0,0 0,0 0,0 0,0 0,0 0,0 0,0 1,0 0,-1 0,1 0,0 0,0 1,-1-1,1 0,0 1,-1-1,1 1,-1-1,1 1,-1-1,1 0,-1 1,1-1,0 0,-1 0,1 0,0 0,0 0,-1 0,1-1,0 0,0 1,0-1,0 0,0 0,0 0,0 0,0 0,0 0,0 0,0 0,1-1,-1 1,1-1,0 0,-1 0,1 0,0 0,-1 0,1 0,0 0,0 0,-1 0,1 0,0 0,-1 0,1 0,-1 1,0-1,1 1,-1-1,0 1,1 0,-1 0,0-1,0 1,0 0,0 0,0 0,0 0,0 0,0 0,0 0,0 0,0 0,0 0,0 0,-1 0,0 1,1-1,-1 0,0 1,1-1,-1 0,0 0,1 1,-1-1,1 0,0 0,-1 0,1 0,0 1,-1-1,1 0,0 0,0 0,0 0,0 0,0 0,0 0,0 0,0 0,0 0,-1 0,1 0,0 0,0 0,0 0,1 1,-1-1,0 1,1-1,-1 1,1 0,0 0,0-1,-1 1,1 0,0 0,0 0,0 0,-1 0,1-1,0 1,-1-1,1 1,-1-1,0 1,1-1,-1 0,0 0,0 0,0 0,1 0,-1 1,1-2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785 508,'2'0,"-4"0,1 0,1 0,0 1,0-1,0 1,0-1,1 1,-1-1,0 1,0 0,0-1,0 1,0-1,0 0,0 1,0-1,0 0,0 0,0 0,0 1,0-1,0 0,0 0,0 0,0 0,0-1,0 1,0 0,0-1,0 0,-1 1,1-1,0 1,0-1,-1 1,1 0,0-1,-1 1,1 0,0 0,0-1,-1 1,1 0,0 0,-1 0,0 0,1 1,-1-1,1 0,-1 0,0 1,1-1,-1 0,1 1,0-1,-1 0,0 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440 615,'2'0,"-4"0,2 0,0-1,0 1,0 0,0 0,0-1,0 1,0 0,0 0,0 0,0 0,0 0,0 0,0 0,0 0,0 0,0 0,0 0,0 1,1-1,-1 1,0 0,0 0,0 0,1 0,-1 1,0-1,0 0,0 1,1-1,-1 0,0 0,0 0,0 0,0 1,0-1,0-1,0 1,1 0,-1 0,0-1,0 1,0-1,0 0,0 1,0-1,0 0,1 0,-1 1,0-1,0 0,0 0,1 0,-1 0,0 0,0 0,1 0,-1 0,1 0,-1 0,1 0,0-1,-1 1,1-1,0 0,0 0,0 0,0 0,0 0,0 0,0 0,-1 0,1 0,0 0,-1 0,1 0,-1 0,0-1,0 1,0 0,0 0,0 0,0-1,0 1,-1 0,0 0,1 0,-1 0,0 0,0 1,1-1,-1 0,0 1,1 0,-1-1,0 1,1 0,-1 0,1-1,-1 1,1 0,0 0,-1 1,1-1,-1 0,1 0,0 1,0-1,-1 1,1-1,0 1,0 0,1 0,-1 0,0 0,1 0,-1-1,1 1,-1 0,1-1,-1 1,1 0,0-1,0 1,-1-1,1 0,0 1,-1-1,1 0,0 0,-1 0,1 1,-1-1,0 0,0 0,0 0,0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425 616,'2'0,"-4"0,2 0,0 0,0 0,0 0,0 0,0 0,0 0,0 0,0 0,0 0,0 0,0 1,0-1,-1 1,1 0,-1 0,0 0,1-1,-1 1,0 0,0 0,0 0,1-1,-1 1,1-1,-1 0,1 1,0-1,-1 0,1 1,0-1,0 0,-1 0,1 0,0 1,0-1,0 0,0 0,0 1,0-1,1 1,-1-1,0 1,1-1,-1 1,1 0,-1 0,1-1,0 1,-1 0,1 0,0 0,-1-1,1 1,-1-1,1 1,-1-1,1 1,-1-1,0 1,0-1,1 0,-1 0,0 0,0 1,-1-1,1 0,0 0,-1 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405 641,'2'0,"-4"0,2 0,0 0,0 0,0 0,0 0,0 0,0 0,0 0,0 0,0 0,1 1,-1-1,0 1,1-1,-1 1,1 0,-1 0,1-1,0 1,-1 0,1-1,-1 1,0-1,1 1,-1-1,0 1,1-1,-1 0,0 1,0-1,1 0,-1 0,0 0,0 0,0 0,0 1,0-1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378 628,'2'0,"-4"0,2 0,0 0,0 0,0-1,0 1,0 0,0 0,1 0,-1 0,0-1,0 1,0 0,1 0,-1 0,0 0,1 0,-1 0,1 0,0 0,0 0,-1 0,1 0,0 0,0 1,0-1,-1 1,1-1,0 1,0-1,-1 1,1 0,-1-1,0 1,0 0,0-1,0 1,1 0,-2-1,1 1,0-1,0 1,0 0,0-1,-1 0,1 1,0-1,-1 0,1 0,0 0,-1 1,1-1,0 0,0 0,-1-1,1 1,-1 0,1 0,0-1,0 1,-1 0,1-1,0 0,0 1,0-1,0 1,0-1,0 1,0-1,0 1,0-1,0 1,1-1,-1 1,0 0,0 0,0-1,1 1,-1 0,1-1,-1 1,1 0,-1-1,1 1,0 0,-1 0,3-1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130 643,'2'0,"-4"0,2 0,0 0,0 0,0 0,0 0,0 0,0 0,0 0,0 0,0 0,0 0,0 1,-1-1,0 0,0 0,1 0,-1 0,0 1,0-1,1 0,-1 0,0 0,1 1,-1-1,1 0,-1 0,1 0,-1 0,1 0,0 0,0 0,-1 0,1 0,0 0,0 0,0 1,0-1,0 0,0 0,0 0,0 0,0 0,0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502 615,'2'0,"-5"0,3 0,0 0,0 0,0 0,0 0,0 0,0 0,-1 1,0 0,0-1,0 1,0 0,0 1,-1-1,1 0,-1 1,0-1,1 0,-1 0,0 0,1 0,-1 0,1 0,0-1,0 1,0-1,1 0,-1 1,1-1,-1 0,1 0,0 0,0 0,-1 0,1 1,0-1,0 0,0 0,0 0,0 0,0 0,0 0,0 0,0 1,2 0,-2 0,1-1,0 1,0 0,0 0,0 0,0 0,1 0,-1 0,0 0,0 0,0 0,0-1,0 1,0 0,-1 0,1-1,0 1,-1 0,1-1,-1 0,0 1,0-1,0 0,1 0,-1 0,-1 1,1-1,-1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473 651,'2'0,"-4"0,2 0,0 0,0 0,0 0,0 0,0 0,0 0,0 0,0 0,0 0,0 0,0 0,0 0,0 0,1 0,-1 1,2-1,-1 1,0-1,0 1,0 0,0-1,0 1,0 0,0-1,0 1,0-1,0 1,0-1,-1 1,1-1,-1 1,1-1,-1 0,1 1,-1-1,1 0,-1 0,0 0,0 0,0 0,0 1,1-1,-1 0,0 0,0 0,0 0,0 0,0 0,1-1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516 628,'-1'0,"1"0,0 0,0 0,0-1,0 1,0 0,0 0,0-1,0 1,0 0,0 0,0-1,0 1,0 0,1 0,-1-1,0 1,0 0,1 0,-1 0,1 0,-1 0,1 0,0 0,-1 0,1 1,-1-1,1 0,-1 1,1 0,-1-1,0 1,0 0,1 0,-1 0,-1 0,1 0,0 1,-1-1,1 0,-1 0,1 0,-1 0,0 0,1-1,-1 1,0 0,1-1,-1 1,1-1,-1 0,1 0,0 1,-1-1,1 0,0 0,0 0,0 0,0 0,0 0,0 0,0 0,0 0,0 0,0 0,0 0,0 0,0 0,0 0,0 0,0 0,0 0,1 0,0 0,-1 0,1 0,0 0,-1 1,1-1,0 0,0 0,-1 0,1 0,0 0,-1 0,1 0,0 0,-1 0,1 0,-1 0,0 0,1 0,-1 0,1 0,0 0,-1-1,1 1,-1 0,1-1,0 1,0-1,0 1,-1-1,1 0,0 1,-1-1,1 1,0-1,-1 0,1 1,-1-1,1 1,-1-1,0 1,1-1,-1 1,0 0,0-1,1 1,-1 0,0 0,0 0,0-1,0 1,0 0,0 0,0 0,1 0,-1 0,0 0,0 0,0 0,0-1,0 1,0 0,0 0,0 0,0 0,0 1,0-1,0 0,0 1,0-1,0 1,0 0,0 0,0 0,0 0,0 0,0 0,0 0,0-1,-1 1,1 0,0 0,0-1,0 1,0-1,0 0,0 0,0 1,0-1,0 0,0 0,0 0,0 0,0 0,1 0,-1-1,0 1,1-1,-1 1,1-1,-1 0,1 0,-1 0,1 0,-1 0,0 1,0-1,1 0,-1 1,0-1,0 1,0-1,0 1,0 0,0 0,1-1,-1 1,0 0,0 0,0 0,0 0,0 0,0 0,0 0,0 0,0 0,0 0,0 0,0 1,-1-1,1 1,0 0,0 0,0 0,0 1,0-1,0 0,0 0,0 0,0 0,0 0,0-1,0 1,0 0,0-1,0 1,0-1,0 0,1 1,-1-1,0 0,0 0,0 0,0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529 632,'2'0,"-4"0,3 0,0 0,0 0,0 0,0 0,1 0,-1 0,1 0,-1 0,1-1,0 1,-1 0,1 0,-1 0,0 0,1 0,-1 0,0 0,0 0,0 0,-1 0,1 0,1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450 721,'2'0,"-5"0,3 0,0 0,0 0,0-1,0 1,0 0,0 0,-1 0,1-1,0 1,0 0,0 0,-1-1,1 1,0-1,-1 1,1-1,0 0,0 1,0-1,0 0,0 1,0-1,0 0,0 1,0-1,1 1,-1-1,0 0,1 1,-1 0,0-1,1 1,-1 0,1 0,-1 0,1 0,-1 0,1 0,-1 0,1 0,-1 1,1-1,-1 1,1 0,-1 0,1 0,-1 0,1 0,-1 0,0 0,0 0,0 0,0 0,0 0,0 0,0 0,0 0,-1-1,1 1,0-1,0 1,0-1,0 1,0-1,0 0,0 1,0-1,0 0,-1 0,1 0,0 0,0 0,0 0,0 0,0 0,0 0,0 0,0 0,0 0,1 0,-1-1,0 0,1 0,-1 1,1-1,-1 0,1-1,0 1,0 1,-1-1,1 0,-1 0,1 1,-1-1,0 0,1 1,-1-1,0 1,0 0,0-1,0 1,0 0,1-1,-1 1,0 0,0 0,0 0,0-1,0 1,0 0,0 0,0 0,-1 0,1 0,0 0,0 1,0-1,-1 1,1-1,0 1,0 0,-1 0,1 0,0 0,0 1,0-1,0 0,0 0,1 0,-1 0,0 0,1-1,-1 1,0-1,1 1,0-1,0 1,0-1,0 1,0-1,0 0,0 0,0 0,0 0,0 0,0 0,-1 0,1 0,0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422 705,'2'0,"-4"0,2 0,0 0,0 0,0-1,0 1,0 0,0 0,0 0,0 0,0 0,0 0,0 0,0 1,-1-1,0 1,0 0,0 0,0 0,0 0,0 0,0 0,0 0,0 0,0 0,1 0,-1-1,0 1,1-1,-1 0,1 1,-1-1,1 0,0 0,-1 0,1 0,0 0,0 0,-1 0,1 0,0 0,-1 0,1 0,0 0,0 0,0 0,0 0,0 1,0-1,0 0,1 1,-1 0,1 0,0 0,0 0,0 0,0 0,0 0,0 0,0-1,0 1,0 0,0 0,0 0,0 0,0-1,0 1,-1-1,1 1,-1-1,1 0,-1 1,0-1,0 0,0 0,0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402 729,'2'0,"-4"0,2 0,0 0,0 0,0 0,0 0,0 1,1-1,-1 1,0-1,1 1,0 0,-1-1,1 1,0 0,-1 0,1-1,-1 1,1 0,-1-1,1 1,-1-1,0 1,1-1,-1 0,0 1,0-1,0 0,1 0,-1 0,0 1,0-1,0 0,0 0,0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370 712,'2'0,"-4"0,2 0,0 0,0 0,0 0,0 0,0 0,0 0,0-1,0 1,0 0,0 0,0 0,1 1,-1-1,0 0,1 1,-1-1,1 1,-1-1,0 1,0 0,1-1,-1 1,0 0,0-1,0 1,0 0,0-1,0 1,0-1,0 1,0-1,0 1,0-1,0 1,-1-1,1 0,0 0,-1 0,1 1,-1-1,0 0,0 0,1-1,-1 1,0 0,1 0,-1 0,0-1,1 1,-1 0,0-1,1 1,0-1,-1 1,1-1,0 1,0-1,-1 1,1-1,1 0,-1 1,0-1,0 0,1 0,0 0,0 1,0-1,0 0,0 0,0 0,4-2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522 698,'2'0,"-4"0,2 0,0 0,0 0,0 0,0 0,0 0,-1 1,0 0,0 0,0-1,-1 1,1 1,-1-1,0 0,1 0,-1 1,0-1,0 0,1 0,-1 0,1 0,0 0,0 0,0-1,0 1,0 0,1-1,-1 0,1 0,-1 1,1-1,0 0,0 0,0 0,0 0,-1 0,1 0,0 0,0 1,0-1,0 0,1 1,-1-1,1 1,-1-1,1 1,0 0,0 0,0 0,0 0,0 0,0 0,0-1,0 1,0 0,0-1,0 1,0 0,-1-1,1 0,-1 1,1-1,0 1,-1-1,0 0,1 1,-1-1,0 0,0 0,0 0,0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491 733,'2'0,"-4"0,2 0,0 0,0 0,0 0,0 0,0 0,0 0,0 0,0 0,0 0,0 0,0 0,1 1,-1-1,1 1,0-1,0 1,1 0,-1 0,0-1,0 1,0 0,-1-1,1 1,0-1,0 1,-1-1,1 0,-1 1,1-1,-1 0,1 1,-1-1,1 0,-1 0,0 0,1 1,-1-1,0 0,0 0,1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183 635,'2'0,"-4"0,2 0,0 0,0 0,0 0,0 0,0 0,0 0,0 0,0 0,1 0,-1 0,1-1,0 1,0 0,0 0,-1-1,1 1,0-1,-1 1,1 0,-1-1,1 1,-1-1,1 1,-1-1,1 0,-1 1,0-1,0 0,0 1,0-1,0 1,0-1,0 0,0 1,0-1,-1 1,1 0,0-1,-1 1,1 0,-1 0,1 0,-1 0,1 0,-1 0,0 0,1 0,-1 0,1 0,-1 1,1-1,-1 1,0-1,1 1,-1 0,0 0,1 0,-1 0,1 0,-1 0,1 0,0 0,0 1,-1-1,1 0,0 1,0-1,1 1,-1 0,0 0,1 0,-1 0,0-1,1 1,-1-1,1 1,-1-1,0 1,1-1,-1 0,1 1,-1-1,0 0,1 0,-1 1,0-1,0-1,0 1,0 0,0-1,1 1,-1 0,-1-1,1 1,0-1,0 1,0-1,0 0,0 1,0-1,0 0,-1 1,1-1,0 0,0 0,0 1,-1-1,1 0,0 0,0 0,0 0,0 0,-1 0,1 0,0-1,0 1,-1-1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542 708,'2'0,"-4"0,1 0,1 0,0 0,0-1,0 1,-1 0,1 0,-1 0,1 0,-1 0,0 0,1 0,-1 0,0 0,0 0,0 1,0-1,1 0,-1 1,0-1,0 1,1-1,-1 1,0 0,1 0,-1 0,1 0,-1 0,1 0,-1 0,1 0,0-1,0 1,0 0,0-1,0 1,0-1,0 1,0 0,0-1,0 0,0 1,0-1,0 0,0 0,0 1,0-1,0 0,1 0,-1 0,0 1,0-1,1 0,-1 0,0 0,1 0,-1 0,1 0,0 0,-1-1,1 1,0-1,0 1,0-1,0 0,0 1,-1-1,1 0,-1 1,1-1,-1 1,1-1,-1 1,1-1,-1 1,0 0,0-1,1 1,-1 0,0 0,0-1,0 1,0 0,0 0,0 0,0 0,0 0,0 0,1 0,-1 1,0-1,0 1,1-1,-1 1,0 0,0 0,1 0,-1 0,0 0,1 0,-1 0,0-1,1 1,-1-1,0 1,0 0,1-1,-1 0,1 1,-1-1,0 0,1 1,0-1,-1 0,1 0,-1 0,1 0,0 0,-1 0,2-1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570 103,'2'0,"-4"0,2 0,0 0,0 0,0 0,0 0,0 0,0 0,0 0,0 0,0 0,0 0,0 0,0 0,0 0,0 0,0 0,0 0,0 0,0 0,0 0,0 0,0 0,0 0,0 0,0 0,0 0,0 0,0 0,0 0,0 0,0 0,0 0,0 0,0 0,0 0,0 0,0 0,0 0,0 0,0 0,0 0,0 0,0 0,0 0,0 0,0 0,0 0,0 0,0 0,0 0,0 0,0-1,0 1,0 0,0 0,0 0,0 0,0 0,0 0,0 0,0 0,0 0,0 0,0 0,0 0,0 0,0 0,1 0,-1 0,0 0,0 0,0 0,0 0,0 0,1 0,-1 0,0 0,0 0,1 0,-1 0,0 0,1 0,-1 0,1 0,-1 0,1 0,-1 0,1 0,0 0,-1 0,1 0,0 0,-1 0,1 0,0 0,-1 0,1 0,0 0,-1 0,1 0,-1 0,1 0,0 0,-1 0,1 0,-1 0,1 0,0 0,-1 0,1 0,-1 1,1-1,0 0,-1 0,1 0,-1 0,1 0,0 0,-1 0,1 0,0 0,-1 0,1 0,-1 0,1 0,0 0,-1 0,1 0,-1 0,1 0,-1 0,0 1,1-1,-1 0,0 0,1 0,-1 0,1 0,-1 0,0 0,1 0,-1 0,0 0,1 0,-1 0,0 0,1 0,-1 0,0 0,1 0,-1 0,0 0,0 0,1 0,-1 0,0 0,0 0,1 0,-1 0,0 0,0 0,0 0,0 0,0 0,0 0,1 0,-1 0,0 0,0 0,0 0,0 0,0 0,0 0,0 0,0 0,0 0,0 0,0 0,0 0,0 0,0 0,0 0,0 0,0 0,0 0,0 0,0 0,0 0,1 0,-1 0,0 0,0 0,0 0,0 0,0 0,0 0,0 0,0 0,0-1,0 1,0 0,-1-1,1 1,0 0,0-1,0 1,0 0,0 0,0-1,0 1,-1 0,1 0,0-1,0 1,0 0,0 0,0-1,0 1,0 0,0 0,0 0,0 0,0 0,-1 0,1 0,0 0,0 0,0 0,0 0,0 0,0-1,0 1,0 0,0 0,0 0,0 0,0 0,0 0,0 0,0 0,0 0,0 0,0 0,0 0,0 0,0 0,0 0,0 0,0 0,0 0,0 0,0 0,0 0,0 0,0 0,0 0,0 0,0 0,0 0,0 0,0 0,0 0,0 0,0 0,1 0,-1 0,0 1,0-1,0 0,1 0,-1 0,0 1,0-1,0 0,1 0,-1 0,0 0,0 1,0-1,0 0,0 0,1 0,-1 1,0-1,0 0,0 0,0 0,0 0,0 0,0 0,0 0,0 0,0 0,1 1,-1-1,0 0,0 0,0 0,0 0,0 0,0 0,0 0,0 0,0 0,0 0,0 0,0 0,0 0,0 0,0 0,0 0,0 0,0 0,0 0,0 0,0 0,0 0,0 0,0 0,0 0,0 0,0 0,0 0,0 0,-1 0,1-1,0 1,0 0,-1-1,1 1,0-1,-1 1,1 0,0-1,0 1,-1 0,1 0,0-1,0 1,0 0,-1 0,1-1,0 1,0 0,0 0,-1-1,1 1,0 0,0 0,0 0,0-1,-1 1,1 0,0 0,0 0,0 0,0 0,0 0,0 0,0 0,0 0,0 0,0 0,0 0,0-1,0 1,0 0,0 0,0 0,-1 0,1 0,0 0,0 0,0 0,0 0,0 0,0 0,0 0,0 0,0 0,0 0,0 0,0 0,0 0,0 0,1 0,-1 1,0-1,0 1,1-1,-1 1,0-1,0 1,1-1,-1 1,0-1,1 0,-1 1,0-1,0 0,0 0,0 1,1-1,-1 0,0 0,0 0,0 1,0-1,0 0,0 0,0 0,0 0,0 0,0 0,1 0,-1 0,0 0,0 0,0 0,0 1,0-1,-1 0,1 0,0 0,0 1,0-1,-1 1,1-1,-1 1,1-1,-1 0,1 1,-1-1,1 1,-1-1,1 1,-1-1,1 0,-1 1,1-1,-1 0,1 1,0-1,0 0,0 0,-1 0,1 0,0 0,0 1,0-1,0 0,0 0,0 0,0 0,0 0,0 0,0 0,0 0,0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677 87,'2'0,"-4"0,2 0,0 0,0 0,0 0,0-1,0 1,0 0,0 0,0 0,0 0,0 0,0-1,0 1,0 0,0 0,-1 0,1 0,0 0,0 0,0-1,0 1,-1 0,1 0,0 0,-1 0,1 0,-1 0,0 0,1 0,-2 0,1 0,0 1,0-1,-1 0,2 1,-1-1,0 0,0 1,0-1,0 1,0-1,1 1,-1-1,0 1,1-1,-1 1,1 0,-1-1,1 1,0 0,-1-1,1 1,0 0,0-1,0 1,0-1,0 1,0 0,0-1,0 1,0-1,1 1,-1-1,0 0,1 1,-1-1,1 0,-1 1,1-1,0 0,-1 0,1 0,0 0,0 0,-1 0,1 0,0 0,1-1,-2 1,1 0,0 0,0-1,-1 1,1 0,0-1,-1 1,1 0,0-1,0 1,-1 0,1-1,0 1,-1 0,1-1,0 1,-1 0,1 0,-1 0,0 0,1 0,-1-1,0 1,1 1,-1-1,1 0,-1 0,0 0,1 0,-1 1,1-1,-1 1,1-1,-1 1,0 0,0-1,0 1,0 0,0-1,0 1,0 0,0-1,0 1,-1-1,1 1,-1-1,1 0,0 1,-1-1,1 0,-1 0,1 0,-1 0,1 0,-1 0,1 0,-1 0,1-1,-1 1,1-1,0 1,-1 0,1-1,0 0,0 1,0-1,0 1,0-1,0 1,0-1,1 0,-1 1,1-1,-1 1,1 0,-1-1,1 1,0-1,-1 1,1 0,1-1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694 93,'2'0,"-4"0,2 0,0 0,0 1,0-1,0 1,0 0,0-1,0 1,0 0,0-1,-1 1,1 0,0-1,0 1,0 0,0-1,0 1,-1-1,1 1,0-1,0 0,0 0,0 0,0 1,0-1,0 0,0 0,0 0,0 0,0 0,0 0,0 0,0 0,0-1,1 1,-1-1,1 1,-1-1,0 1,1-1,-1 1,1 0,-1-1,0 1,1 0,-1 0,0-1,1 1,-1 0,0 0,0 0,1 0,-1 1,1-1,-1 0,0 1,1-1,-1 0,0 1,0-1,0 1,0-1,0 1,0-1,0 0,0 0,0 1,1-1,-1 0,0 0,0 0,0 0,0 0,0 0,0 0,0 0,0 0,1-1,-1 1,0-1,1 1,-1-1,1 0,-1 1,0-1,1 1,-1 0,0-1,1 1,-1 0,0 0,0-1,1 1,-1 0,0 0,0 0,1 0,-1 0,0 0,0 0,1 0,-1 0,0 1,1-1,-1 0,0 1,0-1,0 0,1 1,-1-1,0 0,0 1,0-1,0 1,0-1,0 0,0 1,0-1,0 0,1 0,-1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723 86,'2'0,"-4"0,3-1,-1 1,0 0,0-1,0 1,0 0,0 0,0 0,0 0,0 0,0 0,0 0,0 0,0 0,0 0,0 0,0 0,0 1,0 0,-1 1,1-1,0 1,-1 0,1 0,-1 0,1 1,-1-1,1 0,-1 1,0-1,1 0,-1 0,1-1,-1 1,1 0,0-1,-1 1,1-1,0 1,-1-1,1 0,0 0,0 0,0-1,-1 1,1-1,0 1,0-1,0 0,0 0,0 0,0 1,0-1,0 0,1-1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719 100,'2'0,"-4"0,2 0,0 0,0-1,0 1,0 0,0 0,0 0,0 0,0-1,0 1,0 0,0 0,0 0,0 0,0 0,1-1,-1 1,1 0,-1 0,1 0,0 0,-1 0,1 0,-1 0,1 0,0 0,-1 0,1 1,-1-1,0 0,1 0,-1 0,0 1,1-1,-1 0,0 0,0 1,0-1,1 0,-1 0,0 1,0-1,-1 0,1 0,0 1,0-1,-1 0,1 0,-1 0,0 1,1-1,-1 0,1 0,-1 0,1 0,-1 0,1 0,-1 0,0-1,1 1,0 0,-1 0,1 0,0 0,0 0,-1-1,1 1,0 0,0 0,1-1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736 96,'2'0,"-4"0,2 0,0 1,1-1,-1 0,0 1,0-1,0 1,0-1,0 1,0 0,0-1,0 1,0 0,0-1,0 1,-1 0,1-1,0 1,0 0,0-1,0 0,-1 1,1-1,0 0,0 1,0-1,0 0,0 0,0 0,0 0,0 0,0 1,0-1,0 0,0 0,0 0,0 0,0 0,0 0,0-1,0 1,0-1,0 1,1-1,-1 1,0-1,1 1,-1-1,1 1,-1-1,1 1,-1-1,1 0,-1 1,1 0,-1-1,1 1,0-1,-1 1,1 0,-1-1,1 1,0 0,0-1,2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757 98,'2'0,"-4"0,1 0,1 1,0 0,0-1,-1 1,1-1,-1 1,1 0,0 0,-1 0,1 0,0-1,-1 1,1 0,0-1,0 1,0 0,0-1,0 0,0 1,0-1,0 0,0 1,1-1,-1 0,0 0,2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757 92,'2'0,"-4"0,2 0,0-1,0 1,0 0,0 0,0 0,0 0,0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758 99,'2'0,"-4"0,2 1,-1-1,1 1,0-1,0 1,0-1,0 1,0-1,0 1,0-1,0 1,-1-1,1 1,0-1,0 0,0 0,0 1,0-1,0 0,0 0,0 0,0 0,0 0,0 0,0 1,0-1,0 0,0 0,0 0,0-1,1 1,-1 0,1-1,-1 1,1-1,-1 1,1-1,-1 1,1 0,-1-1,1 1,-1 0,1 0,-1-1,0 1,0 0,1 0,-1 0,0 0,0 0,1 0,-1 0,0 0,0 0,0 1,1-1,-1 0,0 0,0 1,0-1,0 1,0-1,0 1,0-1,0 0,0 1,0-1,0 0,0 1,0-1,0 0,0 0,0 0,0 0,0 0,0 1,0-1,0 0,0 0,0 0,0-1,1 1,-1 0,1 0,-1-1,0 1,1 0,-1-1,1 1,-1 0,1-1,-1 1,0 0,1 0,-1-1,0 1,0 0,1 0,-1 0,0 0,0 0,0 0,1 0,-1 1,0-1,1 0,-1 0,0 1,0-1,0 0,0 0,0 1,0-1,0 0,1 0,-1 1,0-1,0 0,0 0,0 0,0 1,0-1,1 0,-1 0,0 0,0 0,1 0,-1 0,1 0,0-1,-1 1,1 0,0 0,0 0,0-1,-1 1,1-1,0 1,0 0,-1-1,1 1,-1 0,0 0,1 0,-1-1,0 1,0 0,0 0,0 0,0 0,0 0,0 0,0 0,0 0,-1 0,0 1,0-1,1 0,-1 1,0-1,1 1,-1-1,0 1,1-1,-1 1,1-1,0 0,0 1,-1-1,1 0,0 0,0 1,0-1,0 0,1 0,-1 0,0 0,1 0,0 0,0 0,-1 0,1 0,0-1,0 1,0 0,0-1,0 1,0-1,0 1,0-1,-1 1,1 0,-1 0,0-1,1 1,-1 0,0 0,0 0,1 0,-1 0,0 0,0 0,0 0,0 0,1 1,-1-1,0 0,0 1,0-1,0 1,0 0,0-1,0 1,-1 0,1-1,0 1,0-1,0 1,0-1,0 1,0-1,0 0,0 0,0 0,0 0,-1 1,1-1,0 0,0 0,1-1,-1 1,0-1,1 0,-1 1,1-1,0 0,0 0,-1 0,1 0,0 0,0 0,0 0,0 0,0 0,-1 1,1 0,0-1,-1 1,1 0,-1 0,1-1,-1 1,0 0,1 1,-1-1,1 0,-1 1,0-1,0 1,1-1,-1 1,0-1,0 1,0 0,0 0,0 0,0-1,0 1,0 0,0 0,0-1,-1 1,1-1,0 1,0-1,0 1,0-1,0 0,0 1,0-1,0 0,0 0,0 0,0 0,0 0,0 0,0 0,0-1,2-2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200 655,'2'0,"-5"0,2-1,0 1,0 0,-1 0,1 0,-1 1,1-1,-1 0,1 0,-1 0,1 0,-1 0,1 0,0 0,0 0,0 0,0 0,0 0,0 0,1 0,-1-1,1 1,-1 0,1 0,0 0,0 0,-1 0,1 0,0 0,0 0,0 0,0 0,0 0,0 0,0 0,0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831 83,'2'0,"-4"0,2 0,0 0,0 0,0-1,0 1,0 0,0 0,0 0,0 0,1 0,-1 0,0 0,0 0,-1 0,1 1,0 0,0 0,0 0,0 0,-1 0,1 1,0-1,-1 1,1 0,0-1,-1 1,1 0,0-1,-1 1,1-1,-1 0,1 1,0-1,-1 1,1-1,0 0,0 0,0 0,0 0,0-1,0 1,0-1,0 1,0-1,0 0,0 0,0 0,0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813 100,'2'0,"-4"0,2 0,0 0,0 0,0 0,1-1,-1 1,1 0,0 0,0 0,0 0,0 0,0 0,0 0,-1 0,1 0,0 0,-1 0,1 0,0 0,-1 0,1 0,-1 0,3 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835 101,'2'0,"-3"0,1 0,0 0,0 1,0-1,0 0,1 0,-1 0,0 1,1-1,-1 0,0 1,0-1,1 1,-1 0,0-1,0 1,0-1,0 1,0 0,0-1,-1 1,1-1,0 1,-1 0,1-1,-1 0,1 1,-1-1,1 0,-1 1,0-1,1 0,-1 0,1 0,0 0,-1-1,0 1,1 0,0 0,-1-1,1 1,0-1,-1 1,1-1,0 1,0-1,0 1,1-1,-1 0,0 1,1-1,-1 1,1-1,0 0,0 1,-1-1,1 1,0-1,0 1,0 0,-1-1,1 1,0 0,0 0,2-1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874 106,'2'0,"-4"0,2 0,0 0,0-1,0 1,0 0,0 0,0 0,0 0,0-1,0 1,0 0,0 0,0-1,0 1,0 0,0 0,0-1,0 1,0 0,-1 0,1 0,0-1,-1 1,1 0,-1 0,0 0,1 0,-1 0,0 0,1 0,-1 0,1 0,-1 0,0 1,1-1,-1 0,1 0,-1 1,1-1,-1 0,1 0,0 1,0-1,-1 0,1 1,0-1,0 0,0 1,0-1,0 0,0 0,0 1,0-1,0 0,0 1,0-1,0 0,0 0,0 0,0 0,0 1,0-1,0 0,0 0,0 0,1 0,-1 0,0 0,0 0,1 0,-1 0,1 0,-1 0,1-1,-1 1,1-1,0 1,0-1,-1 0,1 0,0 0,0 0,0 0,0 0,-1 0,1 0,0-1,-1 1,1 0,0-1,-1 1,1 0,0 0,-1-1,1 1,-1 0,0 0,1 0,-1 0,0 0,1 1,-1-1,0 1,0 0,0-1,0 1,0 0,0 0,0 0,0 0,0 0,0 0,0 0,0 0,0 1,0 0,-1 0,1 0,0 1,-1-1,1 0,-1 1,1-1,0 1,-1-1,1 0,0 1,-1-1,1 0,0 0,0 0,0 0,-1 0,1 0,0-1,0 1,0-1,0 1,0-1,0 0,0 1,1-1,-1 0,0 0,0 1,0-1,0 0,1 0,-1 0,1 1,-1-1,1 0,-1 0,0 0,1 0,0 0,-1 0,1 0,0 0,-1-1,1 1,-1 0,0 0,1 0,-1 0,0-1,1 1,-1 0,0 0,0-1,0 1,0 0,0 0,0 0,0-1,0 1,0 0,0 0,0 0,-1 0,1-1,0 1,0 0,-1 0,1 0,0 0,0 0,-1 0,1 1,0-1,0 0,-1 0,1 1,0-1,0 0,0 1,0-1,0 0,0 1,0-1,0 1,1-1,-1 1,0-1,1 0,-1 1,1-1,0 0,0 1,0-1,0 0,0 1,0-1,0 0,0 0,0-1,0 1,0 0,0 0,3-2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935 104,'2'0,"-4"0,2 0,0-1,0 1,0 0,0-1,0 1,0 0,-1-1,1 1,0 0,0 0,0-1,-1 1,1 0,-1 0,1-1,-1 1,1 0,-1 0,0 0,0 0,1 0,-1 0,0 0,1 1,-1-1,0 0,1 1,-1-1,1 0,-1 1,1-1,-1 1,1-1,-1 1,1-1,0 1,-1-1,1 1,0-1,0 1,0-1,0 1,0-1,0 0,0 1,0-1,0 0,0 0,0 1,1-1,-1 0,0 0,0 0,0 0,0 1,0-1,1 0,-1 0,0 0,1 0,-1 0,0 0,1-1,-1 1,0 0,1 0,-1-1,1 1,0 0,-1-1,1 1,-1-1,1 1,-1 0,1-1,-1 1,1-1,-1 1,0 0,1 0,-1-1,0 1,0 0,0 0,0 0,1 0,-1-1,0 1,0 0,0 0,0 0,0 0,0 0,0 1,0-1,0 0,1 0,-1 1,0-1,0 1,0 0,0-1,0 1,0-1,0 1,0-1,0 1,0-1,0 1,1-1,-1 0,0 0,0 1,0-1,0 0,1 0,-1 0,0 0,0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941 103,'2'0,"-4"0,3 0,-1 0,0-1,0 1,0 0,0 0,0 0,0 0,0 0,0 0,0 0,0 0,0 0,0 0,0 0,0 0,0 0,0 0,0 0,0 0,0 1,0-1,0 1,0-1,0 1,0 0,0-1,0 1,0 0,0-1,0 1,0-1,0 1,0-1,0 1,0-1,0 0,0 0,-1 1,1-1,0 0,0 0,0 0,0 0,0 0,0 0,0 0,0 0,0 0,0 0,1 0,-1-1,1 1,-1-1,0 1,1-1,-1 1,1-1,0 0,-1 1,1-1,0 0,0 1,-1-1,1 1,0-1,-1 1,1 0,-1-1,1 1,0 0,-1 0,1-1,-1 1,1 0,-1 0,1 0,-1 0,1 0,-1 0,1 0,-1 0,1 0,-1 0,0 0,1 0,-1 0,1 0,-1 0,2 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983 100,'2'0,"-4"0,2 0,0 0,0 0,0 0,0 0,0 0,0-1,0 1,0 0,-1 0,0 0,1 0,-1 0,-1 1,1-1,0 0,0 1,0-1,0 1,0 0,0-1,0 1,0 0,0-1,1 1,-1 0,1-1,-1 1,1-1,0 1,-1-1,1 1,0-1,0 0,0 1,1-1,-1 0,0 0,0 1,1-1,0 0,-1 0,1 1,0-1,0 0,0-1,0 1,0 0,0 0,1 0,-1-1,-1 1,1 0,0 0,0-1,-1 1,1 0,-1 0,1-1,-1 1,0 0,1 0,-1 0,0 0,1 0,-1 0,0 0,1 0,-1 0,0 0,1 0,-1 0,1 0,-1 0,0 1,1-1,-1 0,0 1,0-1,1 0,-1 1,0-1,0 1,0-1,0 1,0-1,0 1,0-1,-1 0,1 1,-1-1,1 1,0-1,-1 0,1 0,0 0,-1 0,1 0,-1 0,0 0,1 0,-1 0,1-1,-1 1,1 0,0 0,0-1,0 1,-1 0,1-1,0 1,1-1,-1 1,0-1,1 1,-1-1,1 1,-1-1,1 1,-1-1,1 1,-1 0,0-1,1 1,-1 0,0 0,2-1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1055 73,'2'0,"-4"0,2 0,0 0,0 0,0 0,0 0,0 0,0 0,0 0,0 0,0 0,0 0,0 0,0 0,0 0,0 0,0 1,0-1,0 1,0 0,0 0,0 0,0 0,0 0,0 1,0-1,0 0,0 1,0 1,-1-2,1 0,0 1,-1-1,1 1,-1-1,1 0,0 1,-1-1,1 0,-1 0,1 0,-1 1,1-1,-1 0,1-1,-1 1,1 0,-1-1,1 1,-1-1,1 1,0-1,-1 0,1 1,0-1,-1 0,1 0,0 0,0 0,-1 1,1-1,0 0,0 0,0 0,0 0,0 0,0 0,0 0,0 0,0 0,0 0,0-1,1 1,-1 0,0-1,1 1,-1 0,1-1,-1 1,1 0,0-1,-1 1,1 0,0 0,-1 0,1 0,-1-1,1 1,-1 0,1 0,-1 0,1 0,-1 0,1 0,-1 0,1 1,0-1,-1 0,1 0,-1 0,1 0,0 1,-1-1,1 0,-1 0,1 0,0 1,-1-1,1 0,0 0,-1 0,1 0,0 0,-1 1,1-1,0 0,0 0,-1 0,1 0,0-1,0 1,-1 0,1 0,0 0,0 0,-1 0,1-1,0 1,-1 0,1 0,0-1,-1 1,1 0,1-1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1093 106,'2'0,"-4"0,2 0,0 0,0 0,0 0,0 0,0 0,0 0,0 0,0 0,0 0,0 0,0 0,0 0,0 0,0 0,1 0,-1 0,0 0,1 0,0 0,-1 0,1 0,-1 0,1 0,-1 0,1 0,-1 0,0 0,1 0,-1 0,0 0,0 0,0 0,0 0,1-1,-1 1,0 0,0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1090 97,'2'0,"-4"0,2 0,0 0,0 0,0 0,0 0,0 0,1 0,0 1,0-1,0 0,0 0,0 0,-1 0,1 1,0-1,0 0,0 0,0 0,-1 0,1 0,-1 0,0 0,1 0,-1 0,0 0,0 0,0 0,0 0,1 0,-1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217 644,'2'0,"-4"0,1 0,1 0,-1 1,1 0,-1 0,1 0,-1 0,1 0,-1 0,1 0,-1 0,1 0,0 0,0 1,0-1,0 0,0 0,1 0,-1 0,1 1,-1-1,1 0,0 0,-1 0,1 0,0 0,-1 0,1 0,0-1,1 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1148 57,'2'0,"-4"-1,2 1,0 0,0 0,0 0,0 0,0 0,0 0,0 0,0 0,-1 0,1 0,0 0,0 0,-1 0,1 0,-1 0,1 1,-1-1,0 1,1 0,-1-1,0 1,0 0,1 0,-1 1,0-1,1 1,-1-1,1 1,-1 0,0 0,1 0,0 0,-1 0,1 1,-1-1,1 0,-1 0,1 0,0 0,-1 0,1 0,0 0,-1 0,1 0,0 0,0 0,0 0,0 0,0 0,0 0,0 0,0 0,0 0,-1 0,1-1,0 1,0 0,0-1,-1 1,1-1,0 1,-1-1,1 1,-1-1,1 0,0 0,-1 0,1 0,-1 0,1 0,-1-1,1 1,-1-1,1 0,-1 1,0-1,1 0,-1 0,0 0,0 0,1 0,-1 0,0 0,1-1,-1 1,0 0,1-1,-1 1,1 0,-1-1,1 1,0 0,0-1,0 1,-1 0,1 0,1-2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1165 85,'2'0,"-4"0,2 0,0 0,0-1,1 1,-1 0,0 0,0 0,0 0,0 0,0 0,0 0,0 0,0-1,0 1,0 0,0 0,0 0,0 0,0 0,0 1,0-1,0 1,0 0,0 0,0 0,0 0,-1 0,1 1,0-1,-1 0,1 1,0-1,-1 1,1-1,-1 1,1 0,-1-1,1 1,-1 0,1-1,-1 1,1-1,0 1,-1-1,1 0,0 1,-1-1,1 0,0 0,0 0,0 0,-1-1,1 1,0-1,0 1,0-1,0 1,0-1,0 0,0 0,0 1,0-1,0 0,0 0,0 0,0 0,0 1,0-1,0 0,0 0,0 0,0 0,0 0,0 0,1-1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1181 102,'2'0,"-4"0,2-1,0 1,0 0,0 0,0 0,0 0,0 0,0 0,0 0,0 0,0 0,0 0,0 0,0 0,0 0,0 0,0 0,0 0,0 0,0 0,0 0,0 0,0 0,0 0,0 0,0 0,0 1,0 0,0-1,0 1,0 0,0-1,0 1,0 0,-1 0,1-1,0 1,0 0,0 0,-1-1,1 1,0-1,0 1,0-1,0 1,0-1,0 0,0 0,-1 1,1-1,0 0,0 0,0 0,0 0,0 0,0 0,0 0,0 0,0 0,0 0,0 0,0 0,0-1,1 1,-1-1,0 0,1 1,-1-1,0 1,1-1,-1 0,1 1,-1-1,1 0,0 0,0 1,-1-1,1 0,0 1,0-1,-1 1,1-1,0 1,-1 0,1-1,-1 1,1 0,-1 0,1 0,-1-1,1 1,-1 0,0 0,1 0,-1 0,0 0,1 0,-1 0,0 0,1 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1212 88,'2'0,"-4"0,2 0,0 0,0 0,0 0,0-1,0 1,0 0,0 0,0 0,0 0,0 0,0 0,0 0,0 0,0 0,0 0,0 0,0 1,0-1,-1 0,1 1,-1-1,1 1,-1-1,1 0,0 1,-1-1,1 1,0-1,-1 0,1 0,0 1,0-1,-1 0,1 0,0 0,0 1,0-1,0 0,0 0,-1 0,1 0,0 0,0 0,0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1225 88,'2'0,"-4"0,2 0,0 0,0 0,0 0,0 0,0 0,0 0,0 0,0 0,0 0,0 0,0 0,0 0,0 0,0 0,0 0,0 1,0 0,0 0,-1 0,1 0,0 1,-1-1,1 0,0 1,-1 0,0-1,1 1,-1 0,1 0,-1 0,1 0,-1-1,1 1,0-1,-1 1,1-1,0 1,-1-1,1 0,0 1,0-1,-1 0,1 0,0 0,0 0,0 0,0-1,0 1,0-1,0 1,0-1,0 0,0 0,0 1,0-1,0 0,0 0,0 0,0 0,0 0,0 0,0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1245 110,'2'0,"-4"0,3-1,-1 1,0 0,0 0,0-1,0 1,0 0,0 0,0-1,0 1,0 0,0 0,0-1,0 1,-1 0,1 0,0-1,-1 1,1 0,-1 0,1 0,0 0,-1 0,1 0,-1 0,0 0,1 0,-1 0,0 0,1 1,-1-1,0 0,1 1,-1-1,1 1,-1-1,1 1,-1-1,1 0,-1 1,1-1,0 1,0-1,-1 1,1-1,0 1,0-1,0 1,0-1,0 1,0-1,0 0,0 0,0 1,0-1,0 0,0 1,0-1,0 0,0 0,0 0,1 1,-1-1,0 0,0 0,0 0,1 0,-1 0,0 0,0 0,1 0,-1 0,1 0,-1 0,1 0,0 0,-1-1,1 1,0 0,0-1,0 1,0-1,-1 0,1 0,0 1,0-1,0 0,0 0,0 0,0 0,0 0,1 0,-1 0,-1 0,1-1,0 1,1 0,-1-1,0 1,0-2,0 1,0 1,-1 0,1-1,-1 1,1 0,-1 0,1-1,-1 2,1-1,-1 1,0-1,0 1,0 0,0-1,0 1,0 0,1 0,-1 0,0 0,0 0,0 0,0-1,0 1,0 0,0 1,0-1,-1 1,1 0,-1 0,1 0,-1 0,1 1,-1 0,0 0,0 0,0 0,0 0,0 0,0 0,1-1,-1 1,0-1,0 0,1 1,-1-1,1 0,-1 0,1 0,-1 0,1 0,0 0,0-1,-1 1,1-1,0 1,0-1,0 1,0-1,0 0,0 1,1-1,-1 0,0 0,0 0,0 0,1 0,1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1274 93,'2'0,"-4"0,2 0,0 0,0 0,1 0,-1 0,0 0,0 0,0-1,0 1,0 0,0 0,0 0,0 0,0 0,0 0,0 0,0 0,0 0,0 0,0 0,0 1,-1 0,1 0,0-1,-1 1,1 1,-1-1,1 0,-1 0,0 1,1-1,-1 0,1 0,-1 1,1-1,-1 0,1 0,-1 0,1 1,-1-1,1 0,0 0,0-1,-1 1,1 0,0-1,0 1,0 0,0-1,0 0,0 1,0-1,0 0,0 1,0-1,0 0,1 1,-1-1,0 0,0 0,1 0,-1 1,0-1,0 0,1 0,-1 0,0 0,2-1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1276 106,'2'0,"-3"0,1 0,0 0,0 0,0 0,0 0,0 0,0 0,0 0,0 0,0 0,0 0,0 0,0 0,0 0,0 0,0 0,0 0,0 0,0 0,0 0,0 0,0 0,0 0,0 0,0 0,0 0,0 0,0 0,0 0,0 0,-1-1,0 1,1 0,-1 0,0 0,-1 0,1 0,0 0,0 0,0 0,0 0,0 0,0 0,1 0,-1 0,1 0,0 0,-1 0,1 0,0 0,-1 0,1 0,0 0,0 0,0 0,0 0,0 0,0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1177 85,'2'0,"-4"0,2 0,0 0,0 0,0 0,0 0,0 0,0 0,0 0,-1 0,1 0,0 0,0 0,0 0,0 0,0 0,0 0,0 0,0 0,1 0,-1 0,0 0,1 1,0-1,0 0,0 0,1 0,-1 0,1 0,-1 1,0-1,1 0,-1 0,0 0,0 0,1 0,-1 0,-1 0,1 1,0-1,-1 0,1 0,-1 0,0 0,1 0,-1 0,0 0,0 0,0 0,1 0,-1 0,0 0,0 0,0 0,0 0,0 0,0 0,0 0,1 0,-1 0,0 0,0 0,0 0,0 0,0 0,0-1,0 1,0 0,0 0,0 0,0 0,0 0,0 0,0-1,0 1,0 0,0 0,0 0,0 0,0-1,0 1,0 0,0 0,0 0,0 0,0 0,0 0,0 0,0 0,-1-1,1 1,0 0,0 0,0 0,0 0,0 0,0 0,0 0,0 0,0 0,0 0,0 0,0 0,0 0,0 0,0 0,0 0,0 0,0 0,0 0,1 0,-1 1,0-1,0 0,0 0,0 1,0-1,0 0,0 0,0 0,0 0,0 0,0 1,0-1,0 0,0 1,0-1,-1 0,1 0,0 0,-1 1,1-1,-1 0,1 0,-1 1,1-1,0 0,-1 0,1 0,0 0,-1 0,1 0,0 0,0 0,0 1,0-1,0 0,-1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1132 152,'2'0,"-4"0,2 0,0 0,1 0,-1-1,0 1,0 0,0 0,0-1,0 1,1 0,-1 0,0-1,0 1,0 0,0 0,0 0,0-1,0 1,0 0,-1 0,1 0,0-1,0 1,-1 0,1 0,-1 0,1 0,-1 0,1 0,-1 0,1 0,-1 1,0-1,1 0,-1 0,0 0,1 0,-1 1,1-1,-1 0,1 0,-1 1,1-1,0 0,0 0,-1 0,1 1,0-1,0 0,-1 0,1 0,0 1,0-1,0 0,0 0,0 1,-1-1,1 0,0 0,0 1,0-1,0 0,0 0,0 1,0-1,0 0,0 0,0 1,0-1,0 0,0 0,0 0,0 0,1 1,-1-1,0 0,0 0,0 0,0 0,0 0,1 1,-1-1,0 0,1 0,-1 0,0 0,1 0,-1 0,0 0,1 0,-1 0,1-1,0 1,-1 0,1-1,-1 1,1 0,-1-1,1 1,-1 0,1-1,-1 1,0 0,0 0,1 0,-1-1,0 1,0 0,0 0,1 0,-1 0,0 0,0-1,0 1,0 0,0 0,0 0,0 0,0 0,0 0,0 0,0 0,0 0,0 0,0 1,0-1,0 0,0 1,0-1,0 0,0 0,0 1,0-1,0 0,0 1,0-1,0 0,0 1,0-1,1 0,-1 1,0-1,0 0,1 1,-1-1,1 0,-1 0,1 1,-1-1,1 0,0 0,-1 0,3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227 659,'2'0,"-4"0,2-1,0 1,0 0,0 0,0-1,0 1,0 0,0 0,0-1,0 1,0-1,0 1,0 0,0 0,0-1,0 1,0 0,0 0,0 0,0 0,1 0,-1 0,0 0,0 0,0 0,0 0,0 0,1 0,-1 0,1 0,-1 1,1-1,-1 0,0 1,0 0,1-1,-1 1,0-1,0 1,0 0,0-1,0 1,0-1,0 1,0-1,0 1,0-1,0 0,0 1,0-1,0 0,0 0,0 0,0 0,0 0,0 0,0 0,0 0,0 0,0 0,0 0,0 0,0 0,0-1,0 1,0-1,1 0,-1 0,0 1,0-1,0 0,1 0,-1 0,0 0,0 0,0 1,0-1,1 0,-1 1,0 0,0-1,0 1,0 0,0-1,0 1,0 0,0 0,0-1,0 1,0 0,0 0,0 0,0 0,0 0,0 0,0 0,0 0,0 0,0 0,0 1,0-1,0 1,0 0,0 0,0 0,0-1,0 1,0 0,1-1,-1 1,0 0,0-1,1 1,-1 0,0-1,1 1,-1-1,0 1,1-1,-1 0,1 1,-1-1,0 0,1 0,-1 1,3-1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1158 41,'2'0,"-4"0,2 0,0 0,0 0,0 0,0 0,0 0,0 0,0 0,0 0,0 0,0 0,0 0,0 0,0-1,0 1,0 0,0 0,0 0,0 0,0 0,0 0,0 0,0 0,0 0,0 0,0 0,0 1,0-1,0 1,0-1,0 1,0 0,0 0,0 0,0 0,-1 0,1 1,0-1,-1 0,1 0,0 0,-1 0,1 0,0-1,-1 1,1 0,0 0,0-1,0 1,-1-1,1 1,0-1,0 0,0 1,0-1,0 0,0 0,0 1,-1-1,1 0,0 0,0 0,0 0,0 0,0 0,0 0,0 0,0 0,0 1,0-1,1-1,-1 1,0 0,1-1,-1 1,1 0,0 0,0-1,-1 0,1 1,0 0,0-1,-1 1,1 0,0 0,-1 0,1-1,-1 1,1 0,-1 0,1 0,-1 0,0 0,1 0,-1 1,0-1,1 0,-1 0,0 0,0 1,0-1,0 0,0 0,0 0,0 0,0 1,0-1,0 0,0 0,0 0,-1 1,1-1,-1 0,0 0,0 0,1 0,-1 0,0 0,0 0,1 0,-1 0,0-1,1 1,-1 0,1 0,-1 0,1 0,0 0,-1 0,1 0,0 0,0 0,-1 0,1-1,0 1,0 0,0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826 178,'2'0,"-4"0,2 0,0 0,0 0,0-1,0 1,0 0,0 0,0-1,0 1,0 0,0 0,0 0,0 0,0-1,0 1,0 0,0 0,0-1,0 1,0 0,1-1,-1 1,0 0,0 0,0-1,0 1,0 0,0 0,0-1,0 1,0 0,0 0,0 0,0 0,0-1,0 1,0 0,0 0,0 0,0 0,0 0,0 0,0 0,0 0,0 0,0 0,0 0,0 0,0-1,1 1,-1 0,0 0,0 0,0 1,0-1,0 0,0 1,0 0,0-1,1 1,-1 0,0 0,0 0,0 0,0 0,1 1,-1-1,0 0,0 1,0-1,0 0,0 1,0-1,0 1,0-1,0 0,0 1,0-1,0 0,0 1,0-1,0 0,0 1,0-1,0 0,0 0,0 1,0-1,0 0,0 1,0-1,0 0,0 1,0-1,0 0,0 0,0 1,0-1,0 0,0 1,0-1,0 0,-1 0,1 1,0-1,0 0,0 0,0 1,0-1,0 0,0 0,0 0,-1 0,1 1,0-1,0 0,0 0,0 0,0-1,0 1,0 0,0 0,0-1,0 1,0 0,0-1,0 1,0 0,0 0,0 0,0-1,0 1,0 0,0 0,0-1,0 1,0 0,0-1,0 1,0 0,0-1,0 1,0 0,0-1,0 1,0 0,0 0,0-1,0 1,0 0,0-1,0 1,0 0,0-1,0 1,-1 0,1-1,0 1,0 0,0-1,0 1,0-1,0 1,0 0,-1-1,1 1,0-1,0 1,0-1,0 0,0 1,0-1,0 0,0 1,0-1,0 0,-1 1,1-1,0 0,0 1,0-1,0 0,0 0,0 1,0-1,0 0,0 1,0-1,0 0,0 0,0 0,0 0,0 0,0 0,0 0,0 0,0 0,0 1,0-1,0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830 284,'2'0,"-4"0,2 0,0 0,0 0,0 0,1 0,-1 0,1 0,0 0,0 0,1 0,-1 0,0 0,1 0,-1 0,0 0,0 0,1 0,0 0,0 0,-1 0,0 0,0 0,1 0,-1 0,0 0,0 0,1-1,-1 1,0 0,1 0,-1 0,0 0,1 0,-1 0,0 0,1 0,-1 0,0 0,1 0,-1 0,0 0,1 0,-1 0,0 0,0 0,1 0,-1 0,0 0,1 0,-1 0,0 0,0 0,1 0,-1 0,0 0,1 0,-1 0,0 0,1 0,-1 0,0 0,1 0,-1 0,0 0,0 0,0 0,0 0,0 0,0 0,0 0,0 0,0 0,0 0,0 0,0 0,0 0,0 0,0 0,0 0,0 0,0 0,0 0,0 0,0-1,0 1,1 0,-1 0,0 0,0 0,0 0,0 0,0 0,0 0,0-1,1 1,-1 0,0 0,0 0,0 0,0 0,0 0,0 0,-1 0,1-1,0 1,0 0,-1 0,1 0,0 0,0 0,-1 0,1 0,0 0,-1 0,1 0,-1 0,1 0,-1 0,0 0,1 0,0 0,-1 0,0 0,1 0,-1 0,0 0,1 0,-1 0,0 0,1 0,-1-1,0 1,1 0,-1 0,0 0,1 0,-1 0,0 0,0 0,0 0,0 0,1 0,-1 0,0 0,0 0,0 0,0 0,0-1,0 1,0 0,0-1,0 1,0 0,0-1,0 1,-1-1,1 1,0-1,-1 0,1 1,0-1,-1 1,1 0,0-1,0 1,-1 0,1 0,0-1,0 1,0 0,0 0,0 0,0 0,0 0,0 0,0 0,0 0,0 0,0 0,0 0,0 0,0 0,0 0,0 0,0 0,0 0,0 1,0-1,0 1,1-1,-1 0,0 0,0 1,0-1,1 0,-1 1,0-1,0 0,0 1,0-1,0 0,0 1,0-1,0 1,0-1,0 1,-1-1,1 1,-1-1,1 0,-1 1,1-1,-1 1,0-1,1 0,-1 1,1-1,-1 0,1 0,0 1,-1-1,1 0,0 0,-1 0,1 0,0 0,0 0,-1 1,1-1,0 0,-1 0,1 0,-1 0,0 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831 172,'2'0,"-4"0,2 0,0 0,0 0,0 0,0-1,-1 1,1 0,0 0,0 0,0 0,0 0,0 0,0 0,0 0,-1-1,1 1,0 0,0 0,0 0,0 0,0 0,-1 0,1 0,0 0,0-1,0 1,0 0,0 0,0 0,0 0,0 0,0 0,-1 0,1 0,0 0,0 0,0 0,0 0,0 0,0 0,0 0,0 0,0 0,0-1,0 1,0 0,0 0,0 0,0 0,0 0,0 0,0 0,0 0,0 0,0 0,0 0,0 1,0-1,0 1,1 0,-1-1,0 1,1-1,-1 1,0 0,0-1,1 1,-1-1,0 1,0-1,1 1,-1-1,0 0,0 0,0 1,0-1,0 0,0 0,0 0,0 0,0 1,0-1,0 0,1 0,-1 0,0 0,0 0,0 0,-1 0,1-1,0 1,0-1,-1 1,1 0,0-1,-1 0,1 1,-1-1,1 1,-1-1,1 1,-1-1,0 0,1 0,0 1,-1 0,1-1,0 1,-1 0,1 0,0 0,0 0,-1 0,1 0,-1 0,1 0,-1 0,1 0,-1 0,1 0,-1 1,1-1,-1 0,1 0,-1 0,1 1,-1-1,1 0,0 0,0 1,-1-1,1 0,0 0,-1 0,1 0,-1 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790 159,'2'0,"-4"0,2 0,0 0,0 0,1 0,-1 0,0 0,0 0,0 0,0 0,0 0,0 0,0 0,0 0,0 0,0 0,0 0,0 0,0 0,0 0,0 0,0-1,0 1,0 0,0 0,1 0,-1 0,0-1,0 1,0 0,0 0,0 0,0 0,0 0,0 0,1 0,-1-1,0 1,0 0,0 0,0 0,0 0,0 0,0 0,0 0,0 0,0 0,0 0,0 0,0 0,0 0,0 0,0 0,0 0,0 0,0 0,0 0,0 0,0 0,0 0,0 0,0 0,0 0,1 0,-1 0,0 0,0 0,0 0,0 0,0 0,0 0,0 0,0 0,0-1,0 1,0 0,0 0,0 0,0 0,0 0,0 0,0 0,0 0,0 0,0 0,0 0,0 0,0 0,0 0,0-1,0 1,0 0,0 0,0 0,0 0,0 0,0 0,0 0,0 0,0 0,0 0,0 1,0-1,0 1,1 0,-1-1,0 1,1 0,-1-1,0 1,1-1,-1 1,0-1,1 1,-1-1,0 0,0 1,1-1,-1 0,0 0,0 0,0 0,1 0,-1 0,0 0,0 0,0 0,0 0,1 0,-1 0,0 0,0 0,1 0,-1-1,0 1,0 0,0 0,0-1,0 1,0 0,0 0,0 0,0-1,0 1,0 0,0 0,0 0,0 0,0 0,0 0,0 0,0 0,0 0,0 0,0 0,1 0,-1 0,0 1,0 0,1 0,-1 0,0 0,0 1,0-1,1 1,-1-1,0 1,0 0,0 0,0 0,0 0,-1-1,1 1,0-1,-1 1,1-1,-1 0,1 0,-1 0,1 0,-1 0,1-1,-1 1,1-1,-1 0,1 0,-1 1,0-1,1 0,-1 0,0 0,0-1,1 1,-1 0,0-1,1 1,-1-1,1 1,0-1,-1 1,1-1,0 0,0 1,1-1,-1 1,1-1,0 0,0 0,0 1,0-1,1 0,0 1,0-1,-1 1,1-1,0 1,0-1,-1 1,1 0,-1-1,1 1,2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968 291,'2'0,"-4"0,2 0,0-1,0 1,0 0,0 0,0 0,0 0,0 0,0 0,0-1,0 1,0 0,0 0,0 0,0 0,0-1,0 1,0 0,0 0,0-1,0 1,0 0,0 0,0-1,1 1,-1 0,0 0,0 0,1-1,-1 1,0 0,0 0,0 0,1 0,-1 0,0 0,1 0,-1 0,0 0,1 0,-1 1,0-1,1 0,-1 0,0 0,0 1,0-1,1 0,-1 1,0-1,0 1,0-1,0 1,1 0,-1-1,0 1,0-1,0 1,-1 0,1-1,0 1,0-1,0 1,0-1,0 1,-1-1,1 0,0 1,0-1,0 0,0 0,0 0,0 1,0-1,0 0,0 0,0 0,0 0,0 0,0 0,0 0,0 0,0 0,0 0,0 0,0-1,0 1,0-1,1 1,-1-1,0 1,1-1,-1 1,1-1,0 0,-1 0,1 0,-1 1,1-1,-1 0,1 1,-1-1,1 1,-1-1,0 1,0 0,1 0,-1-1,0 1,0 0,0 0,0 0,0 0,0 0,0 0,0 0,0 0,0 0,0 0,0 0,0 1,-1-1,1 1,0-1,-1 1,1-1,0 1,0-1,0 1,0 0,0 0,0-1,0 1,0 0,0 0,1 0,-1-1,0 1,1-1,-1 1,1-1,-1 1,0-1,1 1,-1-1,1 0,0 0,-1 1,1-1,-1 0,1 0,2 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848 228,'2'0,"-4"0,2 0,0 0,0 0,0 0,0 0,0 0,0 0,0 0,0 0,0 0,0 0,0 0,0 0,0 0,0 0,0 0,0 0,0 0,0 0,0-1,0 1,0 0,0 0,0 0,0 0,0 0,0 0,0 0,0 0,0 0,0 0,0 0,0 0,0-1,0 1,0 0,0 0,0 0,0 0,0 0,0 0,0 0,0 0,0 0,0 0,0 0,0 0,0 0,0 0,0-1,0 1,0 0,0 0,0 0,0 0,0 0,0 0,0 0,0 0,0 0,0 0,0 0,0 0,0 0,0 0,0 0,0 0,0 0,0 0,0 0,0 0,0 0,0 0,0 0,0 0,0 0,0 0,0 0,0 0,0 0,0 0,0 0,0 0,0 0,0 0,0 0,0 0,0 0,0 0,0 0,0 0,0 0,0 0,0 0,0 1,0-1,0 0,0 0,0 1,0-1,0 0,-1 1,1-1,0 0,0 1,0-1,0 0,0 1,0-1,0 1,0-1,0 0,0 1,0-1,-1 0,1 1,0-1,0 0,0 1,0-1,0 0,0 0,0 1,0-1,0 0,0 0,0 0,0 1,0-1,-1 0,1 0,0 0,0 0,0 0,0 0,0 1,0-1,0 0,0 0,0 0,0 0,0 0,0 0,0 0,0 0,0 0,0 0,0 0,0 0,0 0,0 0,0 0,0 0,0 0,0 0,0 0,0 0,0 0,0 0,0 0,0-1,0 1,0 0,0 0,0-1,0 1,0-1,0 1,0-1,1 0,-1 1,0-1,0 1,0-1,0 0,1 1,-1-1,0 0,0 1,0-1,1 0,-1 1,0-1,1 0,-1 0,1 0,-1 1,1-1,-1 1,0-1,1 0,-1 1,1-1,-1 1,1-1,-1 1,1-1,-1 1,1-1,-1 1,1-1,-1 1,1-1,-1 1,1 0,-1-1,1 1,-1-1,1 1,-1 0,1-1,-1 1,1 0,-1-1,1 1,0 0,0-1,-1 1,1 0,-1 0,1 0,-1-1,1 1,0 0,-1 0,1 0,-1 0,1 0,-1 0,1 0,0 0,-1 0,1 0,-1 0,1 0,0 0,-1 0,1 1,0-1,-1 0,1 0,0 0,-1 1,1-1,0 0,-1 1,1-1,0 0,-1 0,1 1,-1-1,1 0,0 1,-1-1,1 0,-1 1,1-1,-1 0,1 1,0-1,-1 0,1 1,-1-1,1 0,-1 0,1 1,-1-1,1 0,-1 0,1 1,-1-1,1 0,-1 0,1 0,0 1,-1-1,1 0,0 0,0 0,-1 0,1 0,0 1,-1-1,1 0,0 0,-1 0,1 0,0 0,-1 0,1 0,0 0,-1 0,1 0,-1 0,1 1,-1-1,1 0,0 0,-1 0,1 0,0 0,-1 0,1-1,-1 1,1 0,-1 0,1 0,-1 0,1 0,0 0,-1 0,0 0,1 0,0-1,-1 1,1 0,-1 0,1 0,-1 0,1-1,-1 1,1 0,-1 0,0-1,1 1,-1 0,1 0,-1-1,1 1,0 0,-1-1,1 1,-1 0,1-1,0 1,-1 0,1-1,-1 1,1-1,-1 1,1 0,0-1,-1 1,1-1,-1 1,1-1,-1 1,1 0,-1-1,1 1,-1-1,1 1,-1 0,0 0,0-1,1 1,-1 0,0-1,0 1,0 0,1 0,-1-1,0 1,0 0,0-1,0 1,1 0,-1 0,0-1,0 1,0 0,0 0,0-1,0 1,1 0,-1 0,0 0,0 0,0-1,0 1,0 0,0 0,0 0,0 0,0 0,0 0,0 0,0 0,0-1,0 1,0 0,0 0,0 0,0 0,1 0,-1 0,0 0,0 0,0 0,0 0,0 0,0 0,0 0,0 0,0 0,0 0,0 0,0 0,0 0,0 0,0 0,0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826 339,'2'0,"-4"0,2 0,0 0,0 0,0 0,0 0,0 0,0 0,0 0,0 0,0 0,0 0,0 0,0 0,0 0,0 0,0 0,0 0,1 0,0 0,-1 0,0 0,0 0,1 0,0 0,0 0,-1 0,1 0,-1 0,1 0,-1 0,1 0,0 0,-1 0,1 0,0 0,-1 0,1 0,0 0,0 0,0 0,0 0,1 0,-1 0,0 0,1 0,-1 0,0 0,0 0,1 0,-1 0,0 0,0 1,0-1,1 0,-1 0,0 0,0 0,0 0,0 0,0 0,0 0,0 0,0 0,0 0,0 0,0 0,0-1,0 1,0 0,0 0,0 0,0 0,0 0,0 0,0 0,0 1,1-1,-1 0,0 0,0 0,0 0,0 0,0-1,0 1,0 0,0 0,1 1,-1-1,0 0,1 0,-1 0,0 0,1 0,-1 0,0 0,1 0,-1 0,1 0,-1 0,1 0,-1 0,0-1,1 1,-1 0,0 0,1 0,-1 0,0 0,0 0,0 0,0 0,0 0,0 0,0 0,-1 0,1 0,0 0,0-1,-1 1,1 0,0 0,0 0,-1 0,1 0,0 0,0 0,-1 0,1 0,0 0,-1 0,1 0,-1 0,1 0,0 0,-1 0,1 0,-1 0,1 0,-1-1,1 1,-1 0,1 0,-1 0,0 0,1 0,-1 0,0 0,1 0,-1 0,1 0,-1 0,0 0,1 0,-1 0,0 0,1 0,-1 0,1 0,-1 0,1 0,-1 0,0 0,0 0,1 0,-1 0,0 0,0 0,1 0,-1 0,0 0,0 0,0 0,1 0,-1 0,0 0,0 0,0 0,0 0,1 0,-1 0,0 0,0 0,0 0,1 0,-1 0,0 0,0 0,1 0,-1 0,0 0,1 0,-1 0,0 0,1 0,-1 1,0-1,1 0,-1 0,1 0,-1 0,1 0,-1 0,1 0,-1 0,1 0,-1 0,1 0,-1 0,1 0,-1 0,0 0,1 0,0 0,-1 0,1 0,-1 0,1 0,-1 0,1 0,-1 0,0 0,1 0,-1 0,1 0,-1 0,0 0,0 0,1 0,-1 0,1 0,-1 0,0 0,1-1,-1 1,0 0,0 0,1 0,-1 0,0 0,1 0,-1 0,0 0,0 0,1 0,-1 0,1 0,-1 0,0 0,1 0,-1 0,0 0,1 0,-1 0,1 0,-1 0,0 0,1 0,-1 0,0 0,1 0,-1 0,1 0,-1 0,0 0,0 0,0 0,1 0,-1 0,0 0,0 0,0 0,0 0,0 0,1 0,-1 0,0 0,0 0,0 0,0 0,0 0,0 0,0 0,0 0,0 0,0 0,0 0,0-1,0 1,0 0,0 0,0 0,0 0,0-1,0 1,0 0,0 0,-1-1,1 1,0 0,0 0,0-1,-1 1,1 0,0-1,0 1,0 0,-1 0,1 0,0-1,0 1,0 0,0 0,0 0,-1 0,1 0,0 0,0 0,0 0,0 0,0-1,0 1,0 0,0 0,0 0,0 0,0 0,0 0,0 1,0-1,1 0,-1 1,0-1,1 0,-1 1,0-1,1 1,-1-1,0 1,1-1,-1 1,0-1,0 0,0 1,1-1,-1 0,0 0,0 0,0 1,0-1,0 0,0 0,0 0,0 1,-1-1,1 0,0 0,-1 1,0-1,1 0,-1 1,0-1,1 0,-1 0,1 1,-1-1,0 0,1 0,0 0,-1 0,1 0,0 0,0 1,0-1,-1 0,1 0,0 0,0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997 345,'2'0,"-4"0,2 0,0 0,0 0,0-1,0 1,0 0,0 0,0-1,0 1,1 0,-1 0,0 0,0 0,0 0,0-1,0 1,0 0,0 0,0 0,0 0,0 0,0 0,0-1,0 1,0 0,0 0,0 0,0 0,0 0,0 0,0 0,0 0,0 0,0 0,0 1,0-1,0 1,0-1,0 1,0-1,0 1,0 0,0-1,0 1,0 0,0 0,0 0,0 0,-1-1,1 1,0 0,0 0,0-1,0 1,0 0,0-1,0 1,0 0,0-1,0 1,0-1,0 1,0-1,0 1,0-1,0 1,0-1,0 0,0 0,1 1,-1-1,0 0,0 0,0 0,0 1,0-1,0 0,0 0,0 0,1 0,-1 0,0 0,1 0,-1 1,0-1,0 0,1 0,-1 0,0 0,1 0,-1-1,0 1,1 0,-1 0,0 0,0 0,1-1,-1 1,0-1,0 1,1-2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1003 348,'2'0,"-4"0,2 0,0 0,0 0,0 0,0 0,0 0,0 0,0 0,0 0,0 0,0 0,0 0,0 0,0 0,0 0,0 0,0 0,0 0,0 0,0 0,0 0,0 0,0 0,0 0,0 0,0 0,0 0,0 0,0 1,-1-1,0 0,0 0,0 0,0 1,0-1,0 0,0 0,0 0,0 0,0 0,0 0,0 0,1 0,-1 0,1 0,0 0,-1 0,1 0,-1 0,1 0,0 0,0 0,0 0,0 0,-1 0,1 0,0 0,0 0,0 0,0 0,0 0,-1 0,1 0,0 0,0 0,0 0,0 0,0 0,0 0,0 0,0 0,0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250 659,'2'0,"-4"0,2-1,0 1,0 0,0 0,0 0,0 0,0 0,0 0,1 0,-1 1,0-1,0 1,0-1,0 1,0 0,0-1,0 1,0 0,0 0,-1-1,1 1,0 0,0 0,-1-1,1 1,0 0,-1-1,1 1,0-1,0 1,0-1,0 0,0 1,0-1,0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827 335,'2'0,"-4"0,2 0,0 0,0 0,0 0,0 0,0 0,0 0,0 0,0 0,0 0,0-1,0 1,0 0,0 0,0 0,0 0,0 0,0 0,0 0,0-1,0 1,0 0,0 0,0 0,0 0,0 0,0 0,0 0,0 0,1 0,-1 0,0-1,0 1,0 0,0 0,0 0,0 0,0 0,0 0,0 0,0 0,0 0,0 0,0 0,0 0,0 0,0 1,1-1,-1 1,0-1,0 1,0-1,1 1,-1-1,0 1,0 0,0-1,0 1,1-1,-1 1,0-1,0 0,0 1,0-1,0 0,0 0,0 1,0-1,0 0,0 0,0 0,0 0,1 1,-1-1,0 0,0 0,0 0,0 0,0 0,0 0,0 0,1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840 335,'2'0,"-4"0,2 0,0 0,0 0,0 0,0 0,0 0,0 0,0 0,0 0,0 0,0 0,0 0,0 0,0 0,0 0,0 0,0 0,0 0,0 0,0 0,0 0,0 0,0 0,0 1,0-1,0 1,0-1,1 1,-1-1,0 1,0-1,0 0,0 1,0-1,1 1,-1-1,0 0,0 0,0 1,0-1,0 0,0 0,0 0,0 1,0-1,0 0,0 0,0 0,1 0,-1 0,0 0,0 0,0 0,0 0,0 0,0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858 337,'2'0,"-4"0,2-1,0 1,0 0,0 0,0 0,0 0,0 0,0 0,0 0,0 0,0 0,0 0,0 0,0 0,0 0,0-1,0 1,0 0,0 0,0 0,0 0,0 0,0 0,0 0,0 0,0 0,0 0,0 0,0 0,0 0,0 0,0 0,0 0,0 0,0 0,0 0,0 0,0 0,0 0,0 0,0 0,0 0,0 0,0 1,1-1,-1 0,0 1,0-1,0 0,0 1,0-1,0 0,1 1,-1-1,0 0,0 1,0-1,0 0,0 1,0-1,0 0,0 0,1 1,-1-1,0 0,0 0,0 0,0 1,0-1,0 0,0 0,0 0,0 0,0 0,0 0,0 0,0 0,0 0,0 0,1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875 336,'2'0,"-4"0,2 0,0 0,0 0,0 0,0 0,0 0,0 0,0 0,0 0,0 0,0 0,0 0,0 0,0 0,0 0,0 0,0 0,0 0,0 0,1 1,-1-1,0 1,0-1,0 0,0 1,1-1,-1 1,0-1,1 1,-1-1,0 1,0-1,0 1,1-1,-1 1,0-1,0 0,0 1,0-1,1 0,-1 0,0 0,0 0,0 1,0-1,0 0,0 0,0 0,0 0,0 0,0 0,0 0,0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894 335,'2'0,"-4"0,2 0,0 0,0 0,0 0,0 0,0 0,0 0,0 0,0 0,0 0,0 0,0 0,0 0,0 0,0 0,1 1,-1-1,0 0,1 1,-1-1,0 1,0-1,1 1,-1-1,0 1,0-1,1 1,-1-1,0 0,0 1,0-1,0 0,1 1,-1-1,0 0,0 0,0 1,0-1,0 0,0 0,0 0,0 0,0 0,0 0,0 0,1 0,-1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917 337,'2'0,"-4"0,2 0,0 0,0 0,0 0,0 0,0 0,0 0,0 0,0 0,0 0,0 0,-1 0,1 0,0 0,0 0,0 0,1 0,-1 0,0 0,0 0,0 1,0-1,0 0,0 1,0-1,1 0,-1 1,0-1,0 0,1 1,-1-1,0 1,0-1,0 1,1-1,-1 1,0-1,0 0,0 0,1 1,-1-1,0 0,0 0,0 1,0-1,0 0,0 0,0 0,0 0,1 0,-1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931 339,'2'0,"-4"0,2 0,0 0,0 0,0 0,0 0,0 0,0 0,0 0,0 0,0 0,0 0,0 0,0 1,0-1,0 0,1 1,-1-1,0 0,0 1,0-1,1 1,-1-1,0 1,0-1,1 1,-1-1,0 0,0 1,0-1,0 0,0 0,0 1,1-1,-1 0,0 0,0 0,0 0,0 0,1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949 337,'2'0,"-4"0,2 0,0 0,0 0,0 0,0 0,0 0,0 0,0 0,0 1,0-1,0 0,0 1,1-1,-1 0,0 1,0-1,0 1,1-1,-1 1,0-1,0 0,1 1,-1-1,0 0,0 0,0 0,0 1,0-1,1 0,-1 0,0 0,0 0,0 1,0-1,1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966 340,'2'0,"-4"0,2 0,0 0,0 0,1 0,-1 0,0 1,0-1,0 0,0 0,0 1,0-1,0 0,0 0,0 1,0-1,1 0,-1 0,0 1,0-1,0 0,0 0,0 0,0 1,0-1,0 0,0 0,0 0,1 0,-1 0,0 0,0 0,0 0,0 0,0 0,0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976 338,'2'0,"-4"0,2 0,0 0,0 0,0 0,0 0,0 0,0 0,0 0,0 0,1 0,-1 0,0 1,0-1,0 0,0 1,1-1,-1 1,0-1,0 1,0-1,0 1,0-1,0 0,1 0,-1 1,0-1,0 0,0 0,0 1,0-1,0 0,0 0,0 0,0 1,0-1,0 0,0 0,0 0,0 0,0 0,0 0,0 0,0 0,0 0,1 0,-1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262 647,'2'0,"-4"0,2 0,0 0,0 0,0 0,0 0,0 0,0 0,0 0,0 0,0 0,0 0,0 0,0 0,0 0,0 0,0 0,0 1,1-1,-1 1,1 0,-1 0,0 0,1-1,-1 1,1-1,-1 1,0 0,1-1,-1 0,1 1,-1-1,0 0,0 1,1-1,-1 0,0 0,1 0,-1 0,0 0,1 0,-1 0,1 0,-1-1,1 1,-1 0,1-1,-1 1,0-1,1 1,-1-1,0 0,0 1,1-1,-1 0,0 1,0 0,0-1,0 1,0-1,0 1,0 0,0 0,0 0,0-1,0 1,0 0,0 0,0 0,0 0,0 0,0 0,0 1,0 0,-1 0,1 0,0 0,0 1,0-1,0 0,0 0,-1 1,1-1,0 1,0 0,0 0,0 1,0-1,0 0,0 0,0 0,-1 0,1-1,0 0,0 1,0-1,0 0,-1 0,1 0,0-1,0 1,0-1,0 0,0 1,0-1,-1 0,1 0,0 0,0 0,-1 0,0 0,0-1,0 1,0-1,0 0,0 0,0 0,0 0,0 0,1 1,-1-1,0 0,1 0,0 1,0-1,0 0,0 1,0-1,0 0,1 1,0-1,-1 0,1 0,0 0,1 0,-1 1,0-1,1 1,-1-1,0 0,1 1,-1-1,1 1,-1 0,0-1,1 1,-1-1,0 1,2-1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846 233,'2'0,"-4"0,2 0,0 0,0 0,0 0,0-1,0 1,0 0,0 0,0 0,0 0,0 0,1 0,-1 0,0 0,0 0,0 0,0 0,0 0,0 0,0 0,0 0,0 0,0 0,0 0,0 0,0 0,1 0,-1 0,0 0,0 0,0 0,0 0,0 0,0 0,0 0,0 0,0 0,0 0,0 0,0 0,1 0,-1 0,0 0,0 0,0 0,0 0,0 0,0 0,0 0,0 0,0 0,0 0,0 0,0 0,1 0,-1 0,0 0,0 0,0 0,0 0,0 0,0 0,0 0,0 0,0 0,0 0,0 1,0-1,1 0,-1 0,0 0,0 0,0 0,0 0,0 0,0 0,0 0,0 0,0 0,0 0,0 0,0 0,0 0,0 0,0 0,0 0,0 0,0 0,0 0,0 0,0 0,0 0,0-1,-1 1,1 0,0 0,0 0,-1-1,1 1,0 0,-1 0,1 0,0-1,0 1,-1 0,1 0,0 0,-1-1,1 1,0 0,0 0,0 0,-1 0,1 0,0 0,0-1,0 1,0 0,0 0,0 0,-1 0,1 0,0 0,0 0,0 0,0 0,0 0,0 0,0 0,0 0,0 0,0 0,0 0,0 0,0 0,0 0,0 0,0-1,0 1,0 0,0 0,0 0,-1 0,1 0,0 0,0 0,0 0,0 0,0 0,0 0,0 0,0 0,0 0,0 0,0 0,0 0,0 0,0 0,-1-1,1 1,0 0,0 0,0 0,0 0,0 0,0 0,0 0,0 0,0 0,0 0,0 0,0 0,0 0,0 0,0 0,0 0,0 0,0 0,0 0,0 0,0 0,0 0,0 0,1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859 220,'2'0,"-4"0,2 0,0 0,0 0,0 0,0 0,0 0,0 0,0 0,0 0,0 0,0 0,0 0,0 0,0 0,0 0,0 0,0 0,0 0,0 0,0 0,0 0,0 0,0 0,0 0,0 0,0 0,0 0,0 0,0 0,0 0,0 0,-1 0,1-1,0 1,0 0,-1 0,1 0,-1-1,1 1,-1 0,1 0,-1-1,1 1,-1 0,1-1,-1 1,0-1,1 1,0 0,-1 0,1-1,-1 1,1 0,0 0,0 0,0-1,-1 1,1 0,0 0,0 0,0 0,0 0,0 0,0 0,-1 0,1 0,0 0,0 0,0-1,0 1,0 0,0 0,0 0,0 0,0 0,0 0,0 0,0 0,0 0,0 0,0 0,0 0,0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868 214,'2'0,"-4"0,2 0,0 0,0 0,0 0,0 0,0 0,0 0,0 0,0 0,0 0,0 0,1 0,-1 0,0 0,0 0,0 0,0 0,0 0,0 0,0 0,0 0,0 0,0 0,0 0,0 0,0 0,0 0,0 0,1 0,-1 0,0 0,0 0,0 0,0 0,0 0,0 0,0 0,0 0,0 0,0 0,0 0,0 0,0 0,0-1,0 1,0 0,1 0,-1 0,0-1,0 1,0 0,0-1,0 1,0-1,0 1,0-1,0 1,0-1,0 1,0-1,-1 1,1 0,0-1,0 1,0 0,0-1,0 1,0 0,0 0,0-1,0 1,0 0,0 0,0 0,0-1,0 1,0 0,0 0,0 0,0 0,0 0,0 0,0 0,0 0,0 0,0 0,0-1,0 1,0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888 217,'2'0,"-4"0,2 0,0 0,-1 0,1 0,0 0,0 0,0 0,0 0,0 0,0 0,0 0,0 0,0 0,0 0,0 0,0 0,0 0,0 0,0 0,0 0,0-1,0 1,0 0,0 0,0 0,0-1,0 1,1-1,-1 1,0-1,0 1,0-1,0 1,1-1,-1 1,0-1,0 1,1-1,-1 1,0-1,0 1,0-1,1 1,-1 0,0-1,0 1,0 0,0-1,1 1,-1 0,0 0,0-1,0 1,0 0,0 0,1 0,-1-1,0 1,0 0,0 0,0 0,0 0,0 0,0 0,0 0,0 0,0 0,0 0,0-1,0 1,0 0,0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901 223,'2'0,"-4"0,2 0,0 0,0 0,0 0,0 0,0 0,0 0,1 0,-1-1,0 1,0 0,0 0,0 0,1 0,-1-1,0 1,0 0,1 0,-1-1,0 1,1 0,-1-1,1 1,-1-1,0 1,1 0,-1-1,0 1,1-1,-1 1,1 0,-1-1,0 1,0 0,0 0,1-1,-1 1,0 0,0 0,0 0,0 0,0 0,0-1,0 1,0 0,1 0,-1 0,0 0,0 0,0 0,0 0,0 0,0 0,0 0,0 0,0 0,0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925 225,'2'0,"-4"0,2 0,0 0,0 0,0-1,0 1,0 0,0 0,0 0,0 0,0 0,0-1,0 1,0 0,0-1,0 1,0 0,0-1,0 1,0-1,0 0,0 1,0-1,0 1,0-1,0 1,0-1,0 1,0 0,0-1,0 1,0 0,0 0,0-1,0 1,0 0,0 0,0 0,0-1,0 1,0 0,0 0,0 0,0 0,0 0,0 0,0 0,0 0,0-1,0 1,0 0,0 0,0 0,0 0,0 0,0 0,0 0,0 0,0 0,0 0,0 0,0 0,0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910 227,'2'0,"-4"0,2 0,-1 0,1 0,0 0,0 0,0 0,0 0,0 0,0 0,0 0,0 0,0 0,0 0,0 0,0 0,0 0,0 0,0 0,0 0,0 0,0 0,0 0,0 0,0 0,0 0,0 0,0 0,0 0,0 0,0 0,0 0,0 0,0 0,0 0,0 0,0 1,1-1,-1 1,0-1,1 1,-1-1,0 1,1-1,-1 1,1 0,-1-1,0 1,1-1,-1 1,1 0,-1-1,0 1,1-1,-1 1,0-1,0 0,1 1,-1-1,0 0,0 0,0 1,0-1,1 0,-1 0,0 0,0 0,0 1,0-1,0 0,0 0,0 0,0 0,0 0,0 0,0 0,0 0,0 0,0 0,0 0,0 0,0 0,0 0,0 1,1-1,-1 0,0 0,0 0,0 0,0 0,0 0,0 0,0 0,0 0,0 0,-1 0,1 0,0 0,0 0,-1 0,1 0,0 0,-1 0,0 0,1 0,-1 0,0 0,0 0,1 0,-1 0,0 0,1 0,-1 0,0 0,1 0,-1 0,1 0,-1 0,1 0,-1 0,1 0,0 0,-1 0,1 0,0 0,0 0,-1 0,1 0,0 0,0 0,-1 0,1 0,0 0,0 0,0 0,0 0,0 0,0 0,0 0,0 0,-1 0,1 0,0 0,0 0,0 0,0 0,0 0,0 0,0 0,0 0,0 0,0 0,0 0,0 0,0-1,0 1,0 0,0-1,0 1,1-1,-1 1,0-1,1 1,-1-1,0 0,0 1,1-1,-1 1,0-1,1 1,-1-1,0 1,1-1,-1 1,0-1,0 1,1 0,-1 0,0-1,0 1,0 0,0 0,0 0,0 0,1-1,-1 1,0 0,0 0,0 0,0 0,0 0,0 0,0-1,0 1,0 0,1 0,-1 0,0 0,1-1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933 228,'2'0,"-4"0,2 0,0 0,0-1,0 1,0 0,0 0,0 0,1 0,-1 0,0 0,0 0,0 0,0 0,0 0,0 0,0 0,0 0,-1 0,1 0,0 0,0 0,-1 0,1 0,-1 0,1 1,-1-1,1 0,-1 0,1 0,-1 0,1 1,0-1,-1 0,1 0,0 0,0 0,0 0,-1 1,1-1,0 0,0 0,0 0,1 0,-1 1,0-1,0 0,0 1,1-1,-1 0,0 1,1-1,-1 1,1-1,-1 1,0-1,1 1,-1-1,0 1,0-1,1 1,-1-1,0 1,0-1,0 1,0-1,0 0,0 1,0-1,-1 0,1 1,0-1,0 0,-1 0,1 1,0-1,-1 0,1 0,-1 0,1 0,-1 1,0-1,1 0,-1 0,1 0,0 0,-1 0,1 0,0 0,-1 0,1 0,0-1,0 1,-1 0,1 0,0 0,0 0,0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864 348,'2'0,"-4"0,2 0,0 0,0 0,0 0,0 0,0 0,0 0,0 0,0 0,0 0,0-1,0 1,0 0,0 0,0 0,0 0,0 0,0 0,0 0,0 0,0 0,0 0,0 0,0 0,0 0,0 0,0 0,0 0,0 0,0 0,0 0,0 0,0 0,1 0,-1 0,1 1,-1-1,1 1,-1-1,1 1,0 0,0 0,-1-1,1 1,-1-1,1 1,-1-1,1 1,-1-1,1 1,-1-1,0 0,1 0,-1 1,0-1,0 0,0 0,1 1,-1-1,0 0,0 0,0 0,0 0,0 0,0 0,1 1,-1-1,0 0,0 0,0 0,0 0,0 0,0 0,0 0,0 0,0 0,0 0,0 0,0 0,0 0,0 0,0 0,0 0,0 0,0 0,0 1,0-1,0 0,0 0,0 0,-1 0,1 0,0 0,-1 0,1 0,0 0,-1 0,1 0,-1 0,0 0,0 0,1 0,-1 1,0-1,0-1,1 1,-1 0,0 0,1 0,-1 0,0 0,0 0,1 0,-1 0,0 0,1 0,-1 0,1 0,0 0,-1 0,1 0,0 0,0 0,-1 0,1 0,0 0,0 0,0 0,-1-1,1 1,0 0,0 0,0 0,0 0,0 0,0 0,0 0,-1 0,1 0,0 0,0 0,0 0,0 0,0 0,0 0,0 0,0 0,0 0,0 0,0 0,0 0,0 0,0 0,0-1,0 1,0 0,0 0,0 0,0 0,0-1,0 1,1 0,-1 0,0-1,0 1,0 0,0-1,1 1,-1 0,0-1,0 1,0 0,1-1,-1 1,0-1,0 1,1-1,-1 1,0 0,0-1,0 1,0 0,1-1,-1 1,0 0,0 0,0-1,0 1,0 0,0 0,0 0,0 0,0-1,1 1,-1 0,0 0,0 0,0 0,0 0,0 0,0 0,1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878 352,'2'0,"-4"0,2 0,0 0,0 0,0 0,0-1,0 1,0 0,0 0,0 0,0 0,0-1,0 1,0 0,0 0,0 0,0 0,0 0,0-1,0 1,0 0,0 0,0 0,0 0,0-1,0 1,0 0,0 0,0 0,0 0,0 0,0 0,0-1,0 1,0 0,0 0,0 0,0 0,0 0,0 0,0 0,0 0,0 0,0 0,0 0,0 0,0 0,0 0,0 0,0 0,0 0,0 0,0 0,0 0,0 0,0 0,0 0,0 0,0 0,0 0,0 1,0-1,0 1,0-1,0 0,0 0,0 1,0-1,0 1,0-1,0 1,0-1,0 1,0-1,1 1,-1-1,0 0,0 1,0-1,0 0,0 1,0-1,0 0,0 1,0-1,0 0,0 0,0 1,0-1,0 0,0 0,0 1,0-1,0 0,0 0,0 1,0-1,0 0,0 0,0 0,0 0,0 0,0 0,1 0,-1 0,0 1,0-1,0 0,0 0,1 0,-1 0,0 0,0 0,0 0,1 0,-1 0,0 0,0 0,1-1,-1 1,0 0,0 0,1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292 635,'2'0,"-4"0,1 0,1 0,0 0,0 0,0 0,0 0,0 0,0 0,0 0,1 1,-1 1,0-1,1 0,0 1,-1 0,1 0,0 0,-1 0,1 0,0 1,-1-1,1 0,-1 0,0 0,0 0,0 0,0-1,0 1,0 0,0-1,-1 1,1-1,-1 1,1-1,-1 0,1 0,-1 0,0 0,0 0,1-1,-1 1,0-1,1 1,-1-1,1 0,0 0,-1 0,1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879 352,'2'0,"-4"0,2 0,0 0,1 0,-1 0,0 0,0 0,0 0,0 0,0-1,0 1,0 0,0 0,0 0,0 0,0 0,0 0,0 0,0 0,1 0,-1 0,0 0,0 1,0-1,0 0,0 0,0 0,0 0,0 0,0 0,0 0,0 0,0 0,0 0,0 0,0 0,0 0,0 0,0 0,0 0,0-1,-1 1,1 0,-1 0,1 0,-1 0,1 0,0 0,-1 0,1 0,0 0,-1 0,1 0,0 0,0 0,0 0,0 0,-1 0,1 0,0 0,0 0,0 0,0 0,0 0,0 0,0 0,0 0,0 0,0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1017 185,'2'0,"-4"0,2-1,0 1,0 0,0 0,0 0,0 0,0 0,0 0,0 0,0 0,0 0,0 0,0 0,0 0,0 0,0 0,0 0,0 0,0 0,0 0,0 0,0 0,0 0,0 0,0 0,0 0,0 0,0 0,0 0,0 0,0 0,0 0,0 1,0 0,0-1,0 1,1 0,-1 0,0 1,0-1,0 0,0 0,0 1,0-1,0 0,-1 0,1 1,0-1,0 0,0 0,-1 0,1 0,0 0,-1 0,1 0,0 0,0 0,-1 0,1 0,0-1,0 1,-1 0,1-1,0 1,0-1,0 1,0-1,0 0,-1 1,1-1,0 0,0 1,0-1,0 0,0 0,0 1,0-1,0 0,0 0,0 1,-1-1,1 0,0 0,0 0,0 0,0 0,0 0,0 1,0-1,0 0,0 0,0 0,0 0,0 0,0 0,1 0,-1 0,0 0,0 0,1 0,-1 0,1 0,-1 0,1 0,0 0,-1 0,1 0,-1 0,1 0,-1 0,1 0,-1 0,1 0,-1 0,1 0,-1 0,0 0,1-1,-1 1,1 0,0 0,-1 0,1 0,-1 0,1 0,0 0,-1-1,1 1,-1 0,0 0,1 0,-1 0,0 0,1 0,-1-1,0 1,1 0,-1 0,0 0,1-1,-1 1,0 0,1 0,0-1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1044 218,'2'0,"-4"0,2 0,0 0,0 0,0 0,0 0,-1 0,1 0,0 0,0 0,0 0,0 0,0 0,0 0,0 0,0 0,0 0,0 0,0 0,0 0,0 0,0 0,0 0,0 0,0 0,0 0,0 0,0 0,0 0,1 0,-1 0,1 0,0 0,-1 0,1 0,0 0,-1 0,1 0,0 0,0 0,-1 0,1 0,0 0,-1 0,1-1,-1 1,1 0,-1 0,0 0,1 0,-1 0,0 0,1 0,-1 0,0 0,0 0,1-1,-1 1,0 0,0 0,0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1044 209,'2'0,"-4"0,2 0,0 0,0 0,0 0,0 0,0 0,0 0,0 0,0 0,0 0,0 0,1 0,-1 0,1 0,0 0,0 0,-1 0,1 0,0 0,-1 0,1 0,0 0,-1 0,1 0,-1 0,1 0,-1 0,1 0,-1 0,0 0,1 0,-1 0,0 0,0 0,1-1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1098 190,'2'0,"-4"0,2-1,1 1,-1 0,0 0,0 0,0 0,0 0,1 0,-1 0,0 0,0 0,0-1,1 1,-1 0,0 0,0 0,0 0,0 0,0 0,0 0,0 0,1 0,-1 0,0 0,0 0,0 0,0 0,0 0,-1 0,1 0,-1 0,1-1,-1 1,0 0,-1 1,1-1,0 0,-1 0,1 0,0 0,-1 0,1 0,0 0,-1 1,0-1,2 0,-1 0,0 0,1 0,0 0,-1 0,1 0,0 0,0 0,0 0,-1 0,1 0,0 0,0 0,0 0,0 0,0 0,0 0,0 0,0 0,-1 0,1 1,0-1,0 0,0 0,0 0,1 0,-1 0,0 1,0-1,0 0,1 0,-1 1,0-1,1 1,-1-1,0 1,1-1,-1 1,1 0,-1-1,0 1,1 0,-1-1,1 1,-1 0,0 0,1 0,-1 0,0 0,0-1,0 2,0-1,0 0,0 0,0 0,0 0,0 0,0 0,0 0,0 0,-1 0,1 0,0 0,-1 0,1 0,0 0,-1 0,1-1,0 1,-1 0,1-1,0 1,-1 0,1-1,0 1,0-1,-1 1,1-1,0 1,-1-1,1 0,0 1,0-1,0 0,-1 1,1-1,0 0,0 0,0 1,0-1,-1 0,1 0,0 0,0 1,0-1,0 0,0 0,0 0,0 0,0 1,0-1,-1 0,1 0,0 0,0 0,0 0,0 0,0 0,0 0,0 0,0 1,0-1,0 0,0 0,0 0,0 0,1 0,-1 0,0 0,0 0,1 0,-1 0,1 0,-1 0,1 0,0-1,1 1,-1 0,0 0,0-1,1 1,-1 0,1 0,0-1,-1 1,1 0,0-1,-1 1,1 0,-1 0,1-1,-1 1,0 0,0 0,0 0,-1 0,1 0,-1 0,0 0,1 0,-1 0,0-1,0 1,0 0,1 0,-1 0,0 0,0 0,0 0,1 0,-1 0,0 0,0 0,0 0,1 0,-1 0,0-1,1 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1136 202,'2'0,"-4"0,2 0,0 0,0 0,0 0,0 0,0 0,0 0,0 0,0 0,0 0,0 1,1 0,0 0,-1 0,1 0,0 0,-1 0,1 0,0 0,-1 0,1 0,0 0,-1-1,1 1,-1 0,1 0,-1 0,1-1,-1 1,1-1,-1 1,0-1,0 1,1-1,-1 1,0-1,0 0,0 1,1-1,-1 0,0 0,0 0,0 0,0 1,0-1,0 0,0 0,0 0,0 0,0 0,0 0,0 0,0 1,-1-1,1 0,0 0,-1 0,1 0,-1 0,0 0,0 0,1 0,-1 1,0-1,0 0,-1 0,1 0,0 0,0 0,0 0,0 1,0-1,0 0,0 0,0 0,0 0,1 0,-1 0,0 0,1 0,-1 0,0 0,1 0,-1 0,1 0,0 0,-1 0,1 0,0 0,-1 0,1 0,0 0,0 0,0 0,0 0,-1 0,1 0,0 0,0 0,0 0,0 0,0 0,0 0,0 0,0 0,0 0,-1 0,1 0,0 0,0 0,0 0,0 0,0-1,0 1,0 0,0 0,1-1,-1 1,0-1,0 1,1-1,-1 0,1 1,-1-1,1 0,0-1,-1 1,1 0,0 0,-1 0,1 0,0 0,-1 0,1 0,-1 0,1 0,-1 0,1 0,-1 0,0 0,1 0,-1 1,0-1,0 1,1-1,-1 1,0 0,0-1,0 1,0 0,0-1,0 1,0 0,1 0,-1 0,0 0,0 0,0 0,0 0,0 0,0 0,1 0,1 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1173 205,'2'0,"-4"0,2 0,0 0,-1 0,1 0,0 0,-1 0,0 0,1 0,-1 0,0 0,0 0,1 1,-1-1,0 0,1 0,-1 0,1 0,0 1,-1-1,1 0,0 0,0 0,0 1,0-1,0 0,1 1,-1-1,0 1,1 0,0-1,0 1,0 0,0 0,-1 0,1-1,0 1,0 0,0 0,-1 0,1-1,-1 1,1 0,-1-1,0 1,1-1,-1 1,0 0,0-1,0 1,0-1,-1 1,1-1,0 1,-1-1,0 0,-1 1,0 0,1-1,0 0,-1 0,1 0,0 0,0 0,0 0,0 0,0 0,1 0,-1 0,1 0,-1 0,1 0,0 0,-1-1,1 1,0 0,0 0,0 0,0 0,0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1199 207,'2'0,"-4"0,2 0,0 0,0 0,0 0,0 0,0 0,1 0,-1 0,0 0,0 0,0 0,0 0,1 0,-1 0,0 0,1 0,-1 0,0 0,1 0,-1 0,1 0,-1 0,1 0,-1 0,1 0,0 0,-1 0,1 0,0 0,0 0,0-1,0 1,1 0,-1 0,0-1,1 1,-1 0,1-1,-1 1,1-1,-1 1,1-1,-1 1,1-1,-1 0,1 1,0-1,0 0,-1 0,1 0,-1 0,0 1,1-1,-1 0,0 0,0 0,0 0,0 0,0 0,0 0,0 0,0 1,0-1,-1 0,1 0,0 0,-1 1,0-1,1 0,-1 1,1-1,-1 0,0 1,1-1,-1 1,0-1,0 0,1 1,-1-1,0 1,1-1,-1 0,0 1,0-1,0 1,1-1,-1 1,0 0,0-1,0 1,1-1,-1 1,0 0,0 0,0 0,0-1,0 1,0 0,1 0,-1-1,0 1,0 0,0 0,0 0,0 0,0 0,0 0,0 0,0 0,0-1,0 1,0 0,0 0,0 0,0 0,0 0,0-1,0 1,1 0,-1 0,0 0,0 0,0-1,0 1,0 0,0 0,0 0,0 0,0 0,0-1,0 1,0 0,0 0,0 0,0 0,0 0,0-1,0 1,0 0,0 0,0 0,0 0,0 0,0 0,0 0,0 0,0-1,0 1,0 0,0 0,0 0,0 0,0 0,0 0,0 0,0 0,0 0,0 0,0 0,0 0,0 0,0 0,0 0,0 0,0 0,0 0,0 0,0 0,0 0,0 0,0 0,0 0,0 0,0 0,0 0,0 0,0 0,0 0,0 0,0 0,0 0,0 0,0 0,0 0,0 0,0 0,1 0,-1 0,0-1,0 1,0 0,0 0,0 0,0 0,0 0,0 0,0 0,0 0,0 0,0 0,0 0,-1 0,1 0,0 0,0 0,0 0,0 0,0 0,0 0,0 0,0 0,0 0,0-1,0 1,0 0,0 0,0 0,0 0,0 0,0 0,0 0,0 0,0 0,0 0,0 0,0 0,0 0,0 0,0 0,0 0,0 0,0 0,0 0,0 0,0 0,0 0,0 0,0 0,1 0,-1 1,0-1,0 1,0-1,0 0,0 1,1-1,-1 0,0 0,0 1,0-1,0 1,0-1,0 0,1 1,-1-1,0 1,0-1,0 0,0 1,0-1,0 0,0 0,0 0,0 1,1-1,-1 0,0 0,0 1,0-1,0 0,0 0,0 0,0 0,0 0,0 0,0 0,0 0,0 0,0 0,0 0,0 0,0 0,0 1,0-1,0 0,0 0,0 0,0 0,0 0,0 0,0 0,0 0,0 0,0 0,0 0,0 0,0-1,0 1,0-1,0 1,0 0,0-1,0 1,0 0,0-1,0 1,0-1,-1 1,1 0,0-1,0 1,0 0,0 0,0-1,0 1,-1 0,1 0,0-1,0 1,0 0,0 0,0 0,0-1,0 1,0 0,0 0,0 0,0 0,0 0,-1 0,1 0,0 0,0 0,0 0,0 0,-1 0,1 0,0-1,-1 1,1 0,-1 0,1 0,-1 0,1 0,-1 0,1 0,-1 0,1 0,-1 0,1 0,-1 0,1 0,0 0,-1 0,1 0,0 0,0 0,0 0,0 0,-1 0,1 0,0 0,0 0,0 0,0 0,0 0,0 0,0 0,0 1,0-1,-1 0,1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21 432,'2'0,"-4"0,2 0,0-1,0 1,0 0,0-1,0 1,0 0,-1 0,1-1,0 1,0 0,0 0,0 0,0-1,0 1,0 0,0 0,0 0,0 0,0 0,0 0,0 0,0 0,0 0,0 0,1 0,0 0,0 1,0 0,0-1,0 1,0 0,0 0,0 0,1 1,-1-1,1 0,-1 0,0 1,0-1,0 0,0 0,0 0,0 0,0 0,0 0,-1 0,1 0,0 0,-1 0,0 0,1-1,-1 1,0-1,1 0,-1 1,0-1,0 0,0 0,0 0,0 1,0-1,0 0,1 0,-1 0,0 0,0 0,0 0,0 0,0 0,0 0,0 0,0 0,0-1,1 1,-1 0,0-1,0 1,0-1,0 0,0 1,0-1,0 0,0 1,0-1,0 0,0 1,0-1,0 0,0 1,0-1,0 1,0 0,0-1,0 1,0 0,0 0,0-1,0 1,0 0,0 0,0 0,0 0,0 0,0 0,-1 0,1-1,0 1,0 0,0 0,0 0,0 0,0 0,0 1,0-1,0 0,0 1,0-1,0 0,0 1,0-1,0 1,0-1,0 1,-1-1,1 1,0-1,0 1,0-1,0 1,-1-1,1 1,0-1,0 1,-1-1,1 1,0-1,-1 1,1-1,-1 1,1-1,-1 0,1 1,-1-1,0 0,1 1,-1-1,0 0,1 0,-1 0,0 1,1-1,-1 0,1 0,-1 0,1 0,0 0,-1 0,1 0,0 0,0 0,-1 0,1 0,0 0,0 0,0 0,-1 0,1 0,0 0,0 0,0 0,0 0,0 0,0 0,-1 0,1 0,0 0,0 0,0 0,0 0,0 0,0 0,0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150 601,'2'0,"-4"0,2 0,0 0,0 0,0 0,0 0,0 0,0 0,0 0,0 0,0 0,0 0,0 0,0 0,0 0,0 0,0 0,0 0,0 0,0 0,0 0,0 0,0 0,0 0,0 0,0-1,0 1,0 0,0 0,0 0,0 0,0 0,0 0,0 0,0 0,0 0,0 0,0 0,0 0,0 0,0 0,0 0,0 0,0 0,0 0,0 0,0 0,0 0,0 0,0 0,0 0,0 0,0 0,-1 0,0 0,1 0,0 0,-1 0,1 0,0 0,0 0,0 0,0-1,0 1,-1 0,1 0,0 0,0 0,0 0,0 0,0 0,0 0,0 0,0 0,0 0,1 0,-1 0,0 0,0 0,1 0,-1 0,1 0,-1 1,0-1,1 0,-1 0,0 1,1-1,-1 1,0-1,0 0,0 0,0 1,0-1,0 0,0 1,0-1,0 0,0 0,0 1,0-1,-1 0,1 0,0 0,0 0,-1 0,1 0,0 0,-1 0,1 0,0 0,-1 0,1-1,0 1,-1 0,1 0,0 0,0-1,-1 1,1 0,0 0,0-1,-1 1,1 0,0 0,0 0,0-1,0 1,0 0,0 0,0 0,0 0,0 0,0 0,0-1,1 1,-1 0,0 0,1 1,-1-1,1 0,-1 0,1 1,-1-1,1 1,-1-1,0 0,1 0,-1 1,0-1,0 0,0 0,0 1,0-1,0 0,0 0,0 1,0-1,0 0,0 0,0 0,0 0,-1 0,1 0,0 0,0 0,0 0,0 0,-1 1,1-2,0 1,0 0,-1 0,1 0,0-1,0 1,0 0,0 0,0 0,0 0,0-1,-1 1,1 0,0 0,0 0,1 0,-1 0,0-1,0 1,0 0,0 0,0 0,0 0,0 0,1 1,-1-1,0 0,1 0,-1 1,0-1,0 0,0 0,0 1,0-1,0 0,0 1,0-1,0 0,0 0,0 0,-1 1,1-1,0 0,0 0,0 0,-1 0,1 0,-1 0,1-1,0 1,0 0,-1 0,1 0,0 0,0-1,-1 1,1 0,0 0,0 0,0 0,0 0,0-1,0 1,0 0,0 0,0 0,0 1,1-1,-1 0,0 0,0 1,0-1,0 0,0 0,0 0,0 0,0 1,0-1,0 0,0 0,0 0,0 0,0 0,0 0,0 0,0 0,0 0,0 0,0 0,-1 0,1 0,0 0,0-1,0 1,0 0,0 0,0 0,0 0,0 0,0 0,0 0,0 0,0 0,0 0,0 0,0 0,-1 0,1 0,0-1,0 1,0 0,0 0,0 0,0 0,0 0,0 0,0 0,0 0,0 0,0 0,0 0,0 0,0 0,0 0,0 0,0 0,0 0,0 0,0 0,0 0,0 0,0 0,0 0,0-1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78 448,'2'0,"-4"0,3 0,-1 0,0-1,0 1,0 0,0 0,0 0,0 0,0 0,1 0,-1 0,0 0,0 0,0 0,0 0,0 0,0 0,0 0,0 0,0 0,0 0,0 0,1 0,-1 0,0 0,0 0,0 0,0 0,0 0,0 0,0 0,0 0,0 0,0 0,-1 0,0 0,0 0,-1 0,0 0,1 1,-1-1,1 0,-1 0,1-1,-1 1,0 0,1 0,-1 0,1 0,-1 0,1 0,0 0,1 0,-1 0,1 0,-1 0,1 0,0 0,-1 0,1 0,0 0,0 0,-1 0,1 0,0 0,0 0,0 0,0 0,0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1019 560,'2'0,"-4"0,2 0,0 0,0 0,0 0,0 0,1 0,-1 0,0 0,0 0,0 0,0 0,0-1,0 1,0 0,0 0,0 0,0 0,0 0,0 0,1 0,-1 0,0-1,0 1,0 0,0 0,0 0,0 0,0 0,0 0,0 0,0-1,0 1,0 0,0 0,0 0,0 0,0 0,0 0,0 0,0-1,0 1,0 0,0 0,-1 0,1 0,0 0,0 0,-1 0,1 0,0 0,0 0,0 0,0 0,-1 0,1 0,0 0,0 0,-1 0,1 0,0 1,-1-1,1 0,0 1,0-1,-1 1,1-1,0 1,-1-1,1 1,0 0,0-1,0 1,0 0,-1 0,1 0,0 0,0-1,0 1,0 0,0 0,0 0,-1 0,1 0,0 0,0 0,0 0,0 0,-1 0,1 0,0 0,0 0,-1 0,1 0,0 1,-1-1,1 0,0 0,-1 0,1 0,-1 0,0 0,1 0,-1 0,0 0,1-1,-1 1,0-1,1 1,-1-1,1 1,-1-1,1 1,-1-1,1 0,0 0,0 0,-1 0,1 0,0 0,-1 0,1 1,0-1,0 0,0 0,-1 0,1-1,0 1,0 0,0 0,-1 0,1 0,0 0,0 0,0 0,0 0,0 0,0 0,0 0,0 0,0 0,0 0,0-1,0 1,0 0,0 0,0 0,0 0,0 0,0 0,0 0,0 0,0 1,0-1,0 0,0 1,1 0,-1-1,0 1,0-1,1 1,-1 0,0-1,0 1,0 0,1-1,-1 1,0 0,0-1,0 1,0 0,0 0,0 0,0 0,1 0,-1 0,0-1,0 1,0 0,0 0,0-1,0 1,0 0,-1 0,1 0,0 0,0 0,0 0,0-1,-1 1,1 0,0 0,0 0,0 0,-1 0,1-1,0 1,0 0,0-1,0 1,-1 0,1 0,0 0,0 0,0 0,0 0,0 0,0 0,0 0,-1 0,1 0,0-1,0 1,0 0,0 0,0 0,0 0,0-1,0 1,0 0,0-1,0 1,0-1,-1 1,1 0,0 0,0 0,0 0,1-1,-1 1,0 0,0 0,0 0,0-1,0 1,1 0,-1-1,0 1,0 0,0-1,1 1,-1-1,0 1,0-1,0 1,0-1,1 0,-1 0,0 1,0-1,1 0,-1 0,1 1,0-1,1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149 344,'2'0,"-4"0,2 0,0 0,0 0,0 0,0 0,0 0,0 0,0 0,0 0,0 0,0 0,0 0,0 0,0 0,0 0,0 0,0 0,0 0,0-1,0 1,0 0,0-1,0 1,-1-1,1 1,0 0,0-1,0 1,0 0,0-1,-1 1,1 0,0-1,-1 1,1-1,-1 1,1 0,-1 0,0 0,1 0,-1 0,0 0,1 0,-1 0,0 0,1 0,-1 0,0 0,1 1,-1-1,1 0,-1 1,1-1,-1 0,1 1,0-1,-1 1,1-1,0 1,-1-1,1 1,-1 0,1-1,0 1,0-1,0 0,0 1,0-1,-1 0,1 1,0-1,0 0,0 0,0 1,0-1,0 0,0 1,0-1,0 0,0 0,0 1,0-1,0 0,0 1,0-1,0 0,0 0,1 0,-1 0,0 0,0 1,0-1,0 0,1 0,-1 0,0 0,1 0,-1 0,0 0,0 0,1 0,-1 0,0 0,1 0,-1 0,1 0,-1 0,0 0,1-1,-1 1,1 0,-1 0,1-1,-1 1,1-1,-1 1,1-1,-1 0,1 0,-1 1,1-2,-1 1,1 0,-1 0,0 0,1 0,-1 0,0-1,1 1,-1 0,0-1,1 1,-1-1,1 1,-1 0,0 0,0-1,1 1,-1 0,0 0,0 0,0 0,1 1,-1-1,0 0,0 1,0-1,0 1,0-1,0 1,0 0,0-1,0 1,0 0,0 0,0-1,0 1,0 0,0 0,0 0,0 0,0 0,0 0,0 0,0 0,0 0,0 0,0 0,0 0,0 1,0 0,-1 0,1 1,0-1,0 0,0 1,0-1,-1 1,1-1,0 1,0-1,0 1,0-1,0 1,0-1,0 1,0-1,0 0,0 0,0 1,0-1,0-1,1 1,-1 0,0 0,0-1,0 1,0-1,1 1,-1-1,0 1,0-1,0 1,0-1,0 0,0 0,1 0,-1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158 329,'2'0,"-4"0,2 0,0 0,0 0,0 0,0 0,0 0,0 0,0 0,0 1,0-1,0 1,1 0,-1 0,0 0,0 0,0 0,0 0,1 0,-1 0,0 0,0 0,0 1,1-1,-1 0,0-1,0 1,0 0,1-1,-1 1,0 0,0-1,0 1,1-1,-1 0,0 1,0-1,0 0,0 0,0 0,0 1,0-1,0 0,0 0,0 0,0 0,1 0,-1 0,0 0,0 0,0 0,0 0,0 0,0 0,1 0,-1 0,1-1,-1 1,1-1,-1 1,0-1,1 0,-1 0,1 1,0-2,-1 1,0 1,0-1,1 0,-1 1,0-1,0 0,1 1,-1-1,0 0,0 1,0-1,0 1,0-1,0 1,1 0,-1 0,0-1,0 1,0 0,0 0,0 0,0 0,0 0,0 0,0-1,0 1,0 0,0 0,0 0,0 1,1-1,-1 1,0 0,1-1,-1 1,0 0,1 0,-1-1,0 1,1 0,-1 0,1 0,-1 0,0-1,1 1,-1 0,0-1,1 1,-1-1,0 0,0 1,0-1,1 0,-1 0,0 1,0-1,0 0,0 0,1 0,-1 0,0 0,2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209 342,'2'0,"-4"0,2-1,-1 1,1 0,0 0,0-1,0 1,0 0,-1 0,1-1,0 1,-1 0,1 0,-1 0,1 0,-1 0,0 0,0 0,1 0,-1 0,0 0,1 0,-1 0,1 1,-1-1,0 0,1 1,-1-1,1 0,-1 1,1-1,0 1,-1-1,1 1,0-1,-1 1,1-1,0 1,0-1,0 0,0 1,0-1,0 1,0-1,0 1,0-1,0 1,0-1,0 0,0 1,0-1,0 0,1 1,-1-1,0 0,0 1,1-1,-1 0,0 0,0 0,0 1,1-1,-1 0,0 0,1 0,-1 0,0 0,0 0,1 0,-1 0,0 0,1 0,-1 0,1 0,-1-1,1 1,-1-1,1 1,-1 0,1-1,-1 0,1 0,-1 1,1-2,-1 1,1 0,-1 0,1 0,-1-1,0 1,1-1,-1 0,1 1,-1-1,0 0,1 1,-1-1,0 0,0 0,0 1,1-1,-1 1,0 0,0 0,0-1,0 1,0 0,0 1,1-1,-1 0,0 1,0 0,0-1,0 1,0 0,0 0,0 0,0 0,0-1,0 1,0 1,0 0,0 0,0 0,0 1,0 0,0 0,1 0,-1 0,0 0,0 0,0 0,0 0,0 0,0-1,0 1,0-1,0 1,0-1,0 0,0 0,0 0,0 0,0 0,1-1,-1 1,0-1,0 1,0-1,0 0,0 0,0 1,0-1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220 333,'2'0,"-4"0,2 0,0 0,0 0,0 1,1 0,-1-1,0 1,0 0,1 1,-1-1,0 0,1 0,-1 0,0 0,0 0,0 0,0 0,1-1,-1 1,0-1,0 1,0-1,0 0,0 1,0-1,0 0,1 0,-1 0,0 0,0 0,1 0,-1-1,1 1,-1-1,1 0,0 0,0 0,-1-1,1 1,0 0,0-1,0 1,0 0,-1-1,1 1,0 0,0 0,0 0,-1 0,1 0,-1 1,1-1,-1 1,0 0,0-1,0 1,1 0,-1 0,0 0,0 0,0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155 238,'2'0,"-4"0,2 0,0-1,0 1,0 0,0 0,0 0,0-1,0 1,0 0,0 0,0-1,0 1,0 0,0 0,0 0,0 0,0 0,0 0,0 0,0 0,0 0,0-1,0 1,0 0,0 1,0-1,0 1,1 0,-1 0,0 0,0 1,1 0,-1 0,0 0,0 0,0 0,0 0,0-1,0 1,0-1,0 1,0-1,0 0,0 1,0-1,0 0,0-1,0 1,0 0,0-1,0 1,1-1,-1 0,0 1,0-1,0 0,0 0,0 0,0 0,0 0,0 0,0 0,0 0,0-1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144 238,'2'0,"-4"0,2-1,1 1,0-1,0 1,0 0,0-1,0 1,1 0,-1 0,0-1,1 1,-1 1,1-1,-1 0,1 1,-1-1,1 1,-1-1,0 1,1 0,-1 0,0 0,0 0,1 0,-2 0,1 0,0 0,0 0,-1 0,1 0,-1 0,1 1,-1-1,0 0,0 0,0 0,-1 0,1-1,0 1,-1 0,0 0,0 0,1 0,-1 0,0-1,-1 1,1-1,0 1,0-1,-1 1,1-1,0 0,0 1,0-1,0 0,0 0,0 0,0 0,1 0,-1 0,0 0,1 0,-1 0,1 1,-1-1,1 0,0 0,-1 0,1 0,0 0,-1 0,1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176 271,'2'0,"-4"0,2 0,0 0,0 0,0 0,0 0,0 0,0 0,0 0,0 0,0 0,0 0,1 0,-1 0,0 0,0 1,0-1,0 0,0 0,0 1,0-1,1 1,-1-1,0 1,0-1,0 1,0 0,0-1,0 1,1-1,-1 0,0 1,0-1,0 0,0 0,0 1,1-1,-1 0,0 0,0 0,0 0,1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177 260,'2'0,"-4"0,2 0,0 0,0 0,0 0,0 0,0 0,0 0,0 0,0 0,0 0,0 0,0 0,0 0,0 0,0 0,0 0,0 0,0 0,0 0,0 0,0 0,0 0,0 0,0 0,0 0,0 0,0 0,0 1,0-1,0 0,0 0,0 0,0 0,0 0,0 1,0-1,0 0,0 0,0 0,0 0,0 0,0 0,0 1,0-1,0 0,0 0,0 0,0 0,0 0,0 0,0 0,0 0,0 0,0 0,0 0,0 1,0-1,0 0,0 0,0 0,0 0,0 0,0 0,0 0,0 0,0 0,0 0,0 0,0 0,0 0,0 0,0 0,0 0,0 0,0 1,0-1,0 0,0 0,0 0,0 0,0 0,0 0,0 0,0 0,0 0,0 0,0 0,0 0,0 0,0 0,0 0,0 0,0 0,0 0,0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184 275,'2'0,"-4"0,2 0,0 0,0 0,0 0,0 0,0 0,0 0,0 0,0-1,0 1,0 0,0 0,1-1,-1 1,0 0,0-1,0 1,1 0,-1-1,0 1,0-1,1 1,-1 0,0-1,0 1,0 0,1 0,-1 0,0-1,0 1,0 0,0 0,0 0,0 0,0 0,0 0,0 0,1 0,-1 0,0 0,0 0,1 1,-1-1,0 1,1 0,-1-1,0 1,1 1,-1-1,0 0,1 1,-1-1,0 0,1 1,-1-1,0 0,0 1,1-1,-1 0,0 1,0-1,0 0,0 0,0 1,0-1,0 0,0 0,0-1,0 1,0 0,-1-1,1 1,0-1,0 1,0-1,-1 1,1-1,0 0,-1 0,1 0,0 0,-1 0,1 0,-1 0,1 0,-1 0,1 0,0-1,0 1,-1-1,1 1,0-1,0 1,0-1,0 0,0 1,1-1,-1 0,0 0,1 0,-1 0,1 0,-1 1,1-1,-1 0,1 0,0-2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192 259,'2'0,"-4"0,2 0,0 0,0 0,0 0,0 0,0 0,0 0,0 0,0 0,0 0,0 0,0 0,0 0,0 0,0 0,0 0,0 0,0 0,0 0,0 0,0 0,0 0,0 0,0 0,0 0,0 0,0 0,-1 0,1 0,0 0,0 0,0 0,0 0,0 1,0-1,0 0,0 0,0 0,0 0,0 0,0 0,0 0,0 0,-1 0,1 0,0 0,0 0,0 0,0 0,0 0,0 0,0 0,0 0,0 0,0 0,0 0,0 0,0 0,0 0,0 0,0 0,0 0,0 0,0 0,0 0,0 0,0 0,0 0,0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1033 571,'2'0,"-4"0,2 0,0 0,0 0,0 0,0 0,0 0,0 0,0 0,0 0,0 0,0 0,0 0,0 0,0 0,0 0,0-1,0 1,0 0,-1 0,1 0,0 0,0 0,0-1,0 1,0 0,0-1,0 1,0 0,0-1,0 1,0-1,0 1,0-1,0 1,0-1,0 1,0-1,1 1,-1 0,0 0,0-1,0 1,0 0,1 0,-1 0,0-1,0 1,0 0,1 0,-1 0,0 0,1 0,-1 0,0 0,1 0,-1 0,0 0,1 0,-1 1,1-1,-1 0,1 1,-1 0,0-1,1 1,-1 0,1 0,-1 0,0 0,0 0,0 0,0 1,0-1,-1 0,1 0,0 0,-1-1,1 1,0 0,0 0,-1-1,1 1,0-1,-1 1,1-1,0 1,0-1,0 0,-1 1,1-1,0 0,0 0,0 0,0 1,0-1,0 0,0 0,0 0,0 0,0 0,0 0,0 0,0 0,0 0,0 0,0 0,0 0,0 0,0 0,0 0,0-1,1 1,-1-1,1 0,-1 0,1 0,0 1,-1-1,1-1,0 1,-1 0,1 0,-1 0,1 0,-1 0,1 0,-1 1,0-1,0 0,1 1,-1-1,0 1,0-1,0 1,0-1,1 1,-1 0,0-1,0 1,0 0,0 0,0 0,0 0,0 0,0 0,0 0,0 0,0 0,0 0,-1 1,1 0,-1 0,1 0,0 0,0 0,-1 0,1 0,0 0,0 1,0-1,0 0,0 0,0 0,0-1,0 1,1 0,-1-1,0 1,1 0,-1-1,1 1,0 0,-1-1,1 1,0-1,0 0,0 1,0-1,0 0,0 0,0 1,0-1,1-1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470 247,'2'0,"-4"0,2 0,0-1,0 1,0 0,1 0,-1 0,0 0,0 0,0 0,0 0,0 0,0 0,0 0,-1 0,0 0,0 0,0 0,-1 0,1 1,-1-1,1 1,0-1,-1 0,1 1,-1-1,1 1,0-1,0 1,0-1,1 0,-1 0,1 1,-1-1,1 0,0 0,0 0,0 0,0 1,0-1,0 0,1 1,0-1,0 1,0-1,0 1,0 0,1-1,-1 1,0 0,1-1,-1 1,0 0,0-1,0 1,0 0,0 0,-1-1,1 1,0 0,-1 0,1-1,-1 1,0 0,0-1,0 1,0 0,0-1,0 1,0 0,-1-1,1 1,-1 0,0-1,0 1,0-1,0 1,0-1,-1 0,1 1,0-1,0 0,0 0,-1 0,1 0,0 0,0 0,1 0,-1 0,0 0,1-1,-1 1,1 0,-1 0,1 0,-1-1,1 1,0 0,-1 0,1 0,0-1,0 1,0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484 276,'2'0,"-4"0,2 0,0 0,0 0,0 0,0 0,0 0,0 0,0 0,0 0,0 0,0 0,0 0,0 0,0 0,0 0,0 0,0 0,0 0,0 0,0 0,0 0,0 0,0 0,0 1,0-1,0 1,0 0,0-1,0 1,0 0,0 0,0 0,0 0,0 0,0 0,0-1,0 1,0 0,0 0,0 0,0 0,0-1,0 1,0 0,0-1,1 1,-1-1,0 1,0-1,0 0,1 1,-1-1,0 0,1 0,-1 0,2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481 267,'2'0,"-4"0,2 0,0 0,0 0,0 0,0 0,0 0,0 0,0 0,0 0,0 0,0 0,0 0,0 0,0 0,0 0,0 0,0 0,0 0,0 0,0 0,0 0,0 0,0 0,0 0,0 0,0 1,0-1,0 0,0 0,0 0,0 0,0 0,0 1,0-1,0 0,0 0,0 0,0 0,0 0,0 0,0 0,0 0,0 0,0 0,0 0,0 0,0 0,0 0,0 0,0 0,0 0,0 0,0 0,0 0,0 0,0 0,0 0,0 0,1 0,-1 0,0 0,0 0,0-1,0 1,2 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496 290,'2'0,"-4"0,2-1,0 1,0-1,0 1,0-1,1 1,-1-1,0 0,0 1,0-1,1 0,-1 1,0-1,1 1,-1-1,0 0,1 1,-1-1,0 1,0 0,1-1,-1 1,0 0,0 0,0 0,0 0,0-1,0 1,0 0,1 0,-1 0,0 0,0 0,0 0,0 0,0 1,1-1,-1 1,0-1,0 1,1 0,-1 1,0-1,1 0,-1 0,0 1,0-1,0 1,0 0,0 0,0-1,0 1,0 0,0 0,0 1,0-1,0-1,1 1,-1 0,0-1,0 1,0-1,0 0,0 1,0-1,0 0,0 1,-1-1,1-1,0 1,0 0,0 0,0-1,0 1,0-1,-1 1,1-1,0 0,0 0,-1 1,0-1,0 0,0-1,1 1,-2 0,2-1,-1 1,0-1,0 0,1 0,-1 1,1-1,0 0,0 0,0 0,0 0,0 0,1 0,-1 0,1-1,0 1,0 0,1 0,-1 0,1-1,-1 1,1 0,-1 1,0-1,0 0,0 0,0 1,0-2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500 266,'2'0,"-4"0,2 0,0 0,0 0,0 0,0 0,0 0,0 1,0-1,0 0,0 0,0 0,0 0,0 0,0 0,0 0,0 0,0 0,1 0,-1 0,0 0,0 0,1 0,-1 0,0 0,0 1,1-1,-1 0,0 0,0 0,0 0,1 1,-1-1,0 0,0 0,0 0,0 0,0 0,0 0,0 0,0 1,0-1,0 0,0 0,0 0,0 0,0 0,0 0,0 0,0 0,0 0,0 0,0 0,0 0,0 0,0 0,0 0,0 0,0 0,0-1,0 1,0 0,0 0,0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453 330,'2'0,"-4"0,2 0,0 0,0 0,-1 0,1 0,0 0,0 0,0 0,0 0,0 0,0 0,0 0,0 0,0 0,0 0,0 0,0 0,0-1,0 1,0 0,0 0,0 0,0 0,1 0,-1-1,0 1,0 0,1 0,-1-1,0 1,1 0,-1 0,1-1,-1 1,1 0,-1 0,1-1,0 1,-1 0,0 0,1 0,-1 0,1 0,-1 0,0 0,1 0,-1 0,1 0,0 0,-1 0,1 0,-1 0,1 1,-1-1,1 0,-1 1,1-1,-1 0,1 1,-1-1,1 1,-1-1,1 1,-1-1,0 1,1-1,-1 1,1-1,-1 1,0-1,0 1,1-1,-1 1,0 0,0-1,0 0,1 1,-1-1,0 1,0-1,0 1,0-1,0 1,0-1,0 0,-1 1,1-1,0 1,0-1,-1 1,1-1,-1 1,1-1,-1 1,1-1,-1 1,0-1,1 1,-1-1,0 1,0-1,0 1,1-1,-1 1,0-1,0 0,0 1,1-1,-1 1,1-1,-1 1,1-1,-1 1,1-1,-1 0,1 1,-1 0,1-1,-1 1,1-1,0 1,-1 0,1 0,0 0,0 0,-1-1,1 1,0 0,0 0,0 0,0-1,0 1,0 0,0-1,0 1,0 0,0-1,0 0,0 1,1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455 380,'2'0,"-4"0,2 0,0 0,0 0,0 0,0 0,0 1,0-1,0 0,0 0,0 0,0 0,0 0,0 0,0 0,0 0,0 0,0 0,0 0,0 0,0 0,0 0,0 0,0 0,0 0,0 0,0-1,0 1,0 0,0 0,0 0,0 0,0 0,0 0,0 0,0 0,0 0,0 0,0 1,0-1,0 0,0 0,0 0,0 0,0 0,0 1,0-1,0 0,0 0,0 0,0 0,0 0,0 0,0 0,0 0,0 0,0 0,0 0,0 0,0 0,0 0,0 0,0 0,0 0,0-1,1 1,0-1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679 572,'2'0,"-4"0,2 0,0 0,0 0,0 0,0 0,0 0,0 0,0 0,0 0,0 0,0 0,0 0,0 0,0 0,0 0,0 0,0 0,0 0,0 0,0 0,0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679 574,'2'0,"-4"0,2 0,0 0,0 0,0 0,0 0,0 0,0 0,0 0,0 1,0-1,0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false"/>
    </inkml:brush>
  </inkml:definitions>
  <inkml:trace contextRef="#ctx0" brushRef="#br0">716 583,'2'0,"-4"0,2 0,0 0,0 0,0 0,0 0,0 0,0 0,0 0,0 0,0 0,0 0,0 0,0 0,0 0,0 0,0 0,0 0,0 0,0 0,0 0,0 0,1 0,-1 0,0 0,0 0,0 0,0 0,0 0,0 0,0 0,0 0,0 0,0 0,0 0,0 0,0 0,0 0,0 0,0 0,0 0,0 0,0 0,0 0,0 0,0 0,0-1,0 1,0 0,0 0,0 0,0 0,0 0,0 0,0 0,0 0,0 0,0 0,0 0,0 0,0 0,1 0,-1 0,0 0,0 0,0 0,0 0,0 0,0 0,0 0,0 0,0 0,0 0,0 0,0 0,0 0,0 0,0-1,0 1,0 0,0 0,0 0,0 0,0 0,0 0,0 0,0 0,0 0,0 0,0 1,0-1,0 0,1 1,-1-1,0 0,0 0,0 1,0-1,1 0,-1 1,0-1,0 0,0 0,1 1,-1-1,0 0,0 1,0-1,0 0,1 0,-1 1,0-1,0 0,0 0,0 0,0 0,0 0,0 0,0 1,0-1,0 0,0 0,0 0,0 0,0 0,0 0,0 0,0 0,0 0,0 0,1 0,-1 0,0 0,0 0,0 0,0 0,0 1,0-1,-1 0,1 0,0 0,0 0,0 0,0 0,0 0,-1 0,1 1,0-1,0 0,-1 0,1 0,-1 0,1 0,-1 1,0-1,1 0,-1 0,0 0,1 0,-1 0,1 0,-1 0,0 0,1 0,-1 0,1 0,-1 0,1 0,0 0,0 0,-1 0,1 0,0 0,0 0,0 0,0 0,0 0,0 0,0 0,0 0,0 0,-1 0,1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1069 586,'2'0,"-4"0,2 0,0 0,0 0,0 0,0 0,0 0,0 0,0 0,0 0,0 0,0 0,0 0,0 0,0 0,1 0,0 0,0 0,-1 1,1-1,0 0,0 0,0 0,0 0,0 0,-1 0,1 0,-1 0,1 0,-1 0,1 0,-1 0,0 0,1 0,-1 0,0 0,0 0,0 0,0 0,1 0,-1 0,0 0,0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685 576,'2'0,"-4"0,2 0,0 0,0 0,0 0,0 0,0 0,0 0,0 0,0 0,0 0,0 0,0 0,0 0,-1 0,1 0,0 0,0 0,0 0,0 0,0 0,0 0,0 0,0 0,0 0,0 0,0 0,0 0,0 0,0 0,0 0,0 0,-1 0,1 0,0 0,0 0,0 0,0 0,0 0,0 0,0 0,0 0,0 0,0 0,0 0,0 0,0 0,0 0,0 0,0 0,0 0,0 0,0 0,0 0,0 0,0 0,0 0,0 0,1 0,-1 0,1 0,-1 0,0 1,1-1,-1 0,0 0,1 0,-1 0,1 1,0-1,-1 0,1 0,0 1,-1-1,1 0,-1 0,1 0,-1 1,1-1,0 0,-1 0,1 1,-1-1,1 0,0 0,-1 0,1 0,-1 1,1-1,-1 0,1 0,0 0,0 1,-1-1,1 0,-1 0,1 0,-1 0,0 0,1 0,-1 0,0 0,1 1,-1-1,0 0,1 0,-1 0,0 0,1 0,-1 0,0 0,1 0,-1 0,0 1,1-1,-1 0,0 0,1 0,-1 0,0 0,1 0,-1 0,0 1,1-1,-1 0,0 0,0 0,1 0,-1 0,0 0,0 0,1 1,-1-1,0 0,0 0,1 0,-1 0,0 0,0 0,0 0,0 0,1 1,-1-1,0 0,0 0,0 0,1 0,-1 0,0 0,0 0,0 0,0 0,0 0,0 0,0 1,1-1,-1 0,0 0,0 0,0 0,0 0,0 0,0 0,0 0,0 0,0 0,0 0,0 0,0 0,0 0,0 0,0 0,0 0,0 0,0 0,0 0,0 0,0-1,0 1,0 0,0 0,0-1,0 1,-1 0,1 0,0-1,0 1,0 0,0-1,0 1,-1 0,1 0,0 0,0-1,0 1,0 0,0 0,0 0,0 0,0 0,0 0,0 0,0 0,0 0,0 0,0 0,0 0,0 0,0 0,0 0,0 0,0 0,0-1,0 1,-1 0,1 0,0 0,0 0,0 0,0 0,0 0,0 1,0-1,1 0,-1 1,0-1,0 0,0 0,0 1,0-1,0 0,0 1,0-1,0 0,1 0,-1 1,0-1,0 0,0 0,0 1,0-1,0 0,0 0,0 0,0 0,0 0,0 0,0 1,0-1,0 0,0 0,0 0,0 0,0 0,0 0,0 1,0-1,0 0,0 0,0 0,-1 1,1-1,0 0,-1 0,1 0,0 0,-1 1,1-1,-1 0,0 0,1 0,-1 0,1 1,0-1,-1 0,1 0,-1 0,1 0,0 0,-1 0,1 0,0 0,0 0,0 0,0 0,0 0,-1 0,1 0,0 0,0 0,0 0,0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677 572,'2'0,"-4"0,2 0,0 0,0 0,0 0,0 0,0 0,0 0,0 0,0 0,0 0,0 0,0 0,0 0,0 0,0 0,0 0,0 0,0 0,0 0,0 0,0 0,0 0,0 0,0 0,0 0,0 0,0 0,0 0,0 0,0 0,0 0,0 0,0 0,0 0,0 0,0 0,0 0,0 0,0 0,0 0,0 0,0 0,1-1,-1 1,0 0,0 0,0 0,0 0,0 0,0 0,1 0,-1-1,0 1,0 0,0 0,1 0,-1-1,0 1,0 0,1 0,-1 0,0-1,0 1,1 0,-1 0,0 0,0-1,1 1,-1 0,0 0,0 0,1-1,-1 1,0 0,0 0,1 0,-1-1,0 1,0 0,1 0,-1 0,0-1,1 1,-1 0,0 0,0 0,1-1,-1 1,0 0,1 0,-1 0,0-1,0 1,1 0,-1 0,0 0,0-1,1 1,-1 0,0 0,0 0,1-1,-1 1,0 0,0 0,1 0,-1 0,0 0,0-1,0 1,1 0,-1 0,0 0,0 0,0 0,0-1,1 1,-1 0,0 0,0 0,0 0,1 0,-1-1,0 1,0 0,0 0,0 0,0 0,0 0,1 0,-1-1,0 1,0 0,0 0,0 0,0 0,0 0,0 0,1-1,-1 1,0 0,0 0,0 0,0 0,0 0,0 0,0 0,0 0,0 0,0 0,0 0,0 0,0 0,1-1,-1 1,0 0,0 0,0 0,0 0,0 0,0 0,0 0,0 0,0 0,0 0,0 0,0 0,0 0,0 0,0 0,0 0,0 0,0 0,0 0,0 0,0 0,0 0,0 0,0 0,0 0,0 0,0 0,0 0,0 0,0 0,0-1,0 1,0 0,0 0,0 0,0 0,0 0,0 0,0 0,0 0,0 0,0 0,0 0,0 0,0 0,0 1,0-1,0 0,0 1,0-1,0 1,0-1,-1 1,1-1,0 1,0-1,0 0,0 1,0-1,0 0,-1 1,1-1,0 0,0 0,0 0,0 1,0-1,0 0,0 0,0 0,0 0,0 0,0 0,0 0,0 0,0 1,0-1,-1 0,1 0,0 0,0 0,0 0,0 0,0 0,0 0,0 0,0 0,0 0,0-1,0 1,0 0,0-1,0 1,0 0,0-1,1 1,-1 0,0-1,0 1,0 0,0 0,0-1,-1 1,1 0,0-1,0 1,0 0,0 0,0 0,0 0,0-1,0 1,0 0,0 0,0 0,0 0,0-1,0 1,0 0,0 0,0 0,0 0,0 0,0 0,0 0,0 0,0 0,0 0,0-1,0 1,0 0,0 0,-1 0,1 0,0 0,-1 0,1 0,0 0,-1 1,1-1,-1 0,1 0,0 0,-1 0,1 0,0 0,-1 1,1-1,-1 0,1 0,0 0,-1 0,1 1,0-1,-1 0,1 0,0 0,0 0,0 0,0 0,-1 0,1 0,0 0,0 1,0-1,0 0,0 0,-1 0,1 0,0 0,0 0,0 0,0 0,0 0,0 0,0 0,0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563 418,'2'0,"-4"0,2 0,0 0,0 0,0 0,0 0,0 0,0 0,0-1,0 1,0 0,0 0,0 0,0 0,0 0,0 0,0-1,0 1,0 0,0 0,0 0,0 0,1 0,-1-1,0 1,0 0,0 0,0 0,0 0,0-1,0 1,0 0,0 0,0-1,0 1,0 0,0 0,0 0,0-1,0 1,0 0,0 0,0 0,0 0,0 0,0-1,0 1,0 0,0 0,0 0,0 0,0 0,0 0,0 0,0 0,0 0,0 0,0 0,0 0,0 0,0 0,0 0,0 0,0 0,1 0,-1 0,0 1,0 0,0-1,0 1,0 0,0 1,0-1,0 0,0 0,0 0,0 1,0-1,0 0,0 0,0 0,0 0,0 0,0 0,-1 0,1-1,0 1,0-1,0 1,0-1,0 0,0 1,0-1,0 0,0 0,0 1,0-1,0 0,0 0,0 0,0 0,0 0,0 0,0 0,0 0,0 0,0-1,0 1,0-1,0 0,0 0,0 0,0 0,0 0,0 0,1 0,-1 0,0 0,1 0,-1 0,0 0,1 0,-1 0,0 0,1 1,-1-1,0 1,1-1,-1 1,1-1,-1 1,1-1,-1 1,0 0,1-1,-1 1,1 0,0 0,-1 0,1 0,0-1,0 1,-1 1,1-1,0 0,-1 0,1 0,-1 0,1 0,-1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590 400,'2'0,"-4"0,2 0,1 0,-1 0,0 0,0 0,0 0,-1 0,1 0,-1 0,0 0,0 1,0-1,-1 0,1 0,-1 0,1 0,-1 0,0 0,1 1,-1-1,0 0,1 0,-1 0,1 0,-1 0,1 0,0 0,-1 0,1 0,0 0,1 0,-1 0,1 0,0 0,-1 0,1 0,0 0,0 0,0 0,-1 0,1 0,0-1,0 1,1 0,-1 0,0 0,1 0,2-1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585 395,'2'0,"-4"0,2 1,0-1,1 0,-1 0,0 0,1 0,-1 1,0-1,1 0,-1 1,0-1,1 0,-1 0,0 1,1-1,-1 0,0 0,0 0,1 1,-1-1,0 0,0 0,1 0,-1 0,0 1,0-1,0 0,0 0,0 0,0 0,0 0,0 1,0-1,0 0,0 1,-1-1,1 0,-1 1,1-1,-1 1,0-1,1 0,-1 1,0-1,1 0,-1 1,1-1,-1 0,1 0,0 0,-1 1,1-1,0 0,0 0,0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604 412,'2'0,"-4"0,2 0,0 0,0 0,0 0,0 0,0 0,0 0,0-1,0 1,0 0,0 0,0 0,0 1,0-1,0 0,-1 1,1 0,-1 0,1 0,-1 0,1 0,-1 0,1 1,-1-1,1 0,0 0,-1 1,1-1,0 0,-1 0,1 0,0 0,0 0,0 0,0-1,0 1,1 0,-1-1,0 1,0-1,1 1,0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612 416,'0'-1,"0"1,0 0,0 0,0 0,0 0,0 0,0 0,0 0,0 0,0 0,0 0,0 0,0 0,0 0,0 0,0 0,0 0,0 0,0 1,0-1,0 1,0 0,1 0,-1 0,0 0,0 0,0 0,0 0,0 0,0 0,0 0,0 0,0-1,0 1,0 0,0-1,1 1,-1-1,0 1,0-1,1 0,-1 1,0-1,0 0,0 0,1 0,-1 0,0 1,0-1,1 0,-1 0,0 0,1-1,-1 1,1 0,-1-1,1 1,-1-1,0 1,1-1,-1 0,1 1,-1-1,0 0,1 1,-1-1,0 0,0 1,1-1,-1 1,0-1,0 1,0 0,0-1,0 1,0 0,0 0,0 0,0-1,0 1,0 0,1 0,-1 0,0 0,0 0,0 0,0 0,0 0,0 0,0 0,0 0,0 0,0 1,0-1,0 1,0-1,0 1,1-1,-1 1,0 0,0-1,0 1,1-1,-1 1,0 0,0-1,1 1,-1-1,0 0,0 1,0-1,0 0,0 0,1 0,-1 1,0-1,0 0,0 0,0 0,1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637 430,'2'0,"-4"0,3 1,-1-1,0 0,0 0,0 1,0-1,0 0,0 1,0-1,0 1,0 0,0-1,0 1,0 0,-1-1,1 1,0 0,0-1,-1 1,1-1,0 1,0-1,-1 1,1-1,0 1,0-1,0 0,0 0,0 0,0 0,0 0,0 1,0-1,0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650 423,'2'0,"-4"0,2 0,0-1,0 1,0 0,0 0,0 0,0 0,0 0,0 0,0 0,0 0,0 0,0 0,0 1,1-1,-1 1,0 0,0-1,0 1,1 0,-1 0,0 0,0 0,0 0,0 0,0 0,0-1,1 1,-1 0,0-1,0 1,0-1,0 1,0-1,0 0,1 0,-1 0,0 0,0 0,0 1,0-2,0 1,1 0,-1 0,1 0,-1-1,1 1,-1-1,1 1,-1-1,1 0,-1 0,1 0,0 1,-1-1,1 0,0 0,-1 1,1-1,-1 1,1-1,-1 1,0 0,1-1,-1 1,0 0,0-1,0 1,1 0,-1-1,1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675 410,'2'0,"-4"0,2 0,0 0,0 0,0 1,1-1,-1 0,1 1,-1-1,1 1,-1 0,1 0,0 0,0 0,-1 0,1 0,0 1,0-1,-1 0,1 1,-1-1,1 1,-1-1,0 1,0 0,0-1,-1 1,1-1,0 0,-1 1,1-1,-1 0,0 0,0 0,1 0,-1 0,0 0,1-1,-1 1,1-1,-1 0,1 1,0-1,-1 0,1 0,0 0,0 0,0 0,0 0,0 0,0 0,-1 0,1 0,0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1068 579,'2'0,"-4"0,2 0,0 0,0 0,0 0,0 0,0 0,0 0,0 0,0 0,0 0,0 0,1 0,-1 0,1 0,0 0,0 0,0 0,0 0,1 0,-1 0,0 0,0 1,0-1,-1 0,1 0,0 0,-1 0,1 0,-1 0,0 0,1 0,-1 0,0 0,1 0,-1 0,0 0,0 0,0 0,1 0,-1 0,0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698 435,'2'0,"-4"0,2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0,0-1,0 1,0 0,0 0,1 0,-1-1,0 1,1 0,0-1,-1 1,1-1,0 0,0 0,0 1,0-1,0 0,1 0,-1 0,1 0,-1 0,1-1,-1 2,0-1,1 0,-1 0,0 0,0 0,0 0,0 1,0-1,0 0,0 0,-1 1,1-1,-1 1,1-1,0 1,-1-1,1 1,-1 0,1-1,-1 1,1-1,-1 1,0 0,1 0,-1-1,0 1,0 0,1 0,-1 0,0 0,0-1,1 1,-1 0,0 0,0 0,0 0,0 0,0 0,0 0,0 0,0 0,0 0,0 0,-2 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695 437,'2'0,"-4"0,2-1,0 1,0 0,0 0,0 0,0 0,0 0,0 0,0 0,1 0,-1-1,0 1,0 0,0 0,0 0,0 0,0 0,0 0,0-1,0 1,0 0,0 0,0 0,0 0,0 0,0 0,0 0,0-1,1 1,-1 0,0 0,0 0,0 0,0 0,0 0,0 0,0 0,0 0,0 0,0 0,0 0,0 0,0 0,0 0,1 1,0-1,-1 1,1 0,0 0,0 0,0 0,0 0,0 1,0-1,0 0,0 0,0 0,0 0,0 1,0-1,0 0,0 0,0 0,0 0,-1 0,1 0,0 0,0 0,-1 0,1 0,-1-1,1 0,-1 1,0-1,1 0,-1 1,0-1,0 0,1 0,-1 1,0-1,0 0,0 0,0 0,0 0,1 0,-1 0,0 0,0 0,0 0,0 0,0 0,0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747 403,'2'0,"-4"0,2 0,0 1,0-1,0 0,0 0,0 0,0 0,0 0,0 0,0 0,0 0,0 0,0 0,0 0,0 0,0 0,0 0,0 0,1 0,0 0,0 0,0 0,0 0,0 0,1 0,-1 0,0 0,1 0,-1 0,1 0,0 0,0 0,0 0,0 0,-1 0,1 0,0 0,-1 0,1-1,-1 1,0 0,0 0,0 0,0 0,0 0,-1 0,1 0,0 0,-1 0,0 0,1 0,-1 0,0 0,0 0,1 0,-1 0,0 0,0 0,0 0,0 0,0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762 393,'2'0,"-4"0,2 0,0-1,0 1,1 0,-1 0,0-1,0 1,0 0,1 0,-1-1,0 1,0 0,1-1,-1 1,0-1,0 1,0 0,0-1,0 1,0 0,0-1,0 1,0 0,0-1,0 1,0 0,0-1,-1 1,1 0,0 0,-1 0,1-1,-1 1,1 0,0 0,-1 0,1 0,-1 0,0 0,1 0,-1 0,0 1,1-1,-1 0,0 0,1 1,-1-1,1 0,-1 1,1-1,-1 1,1-1,-1 1,1-1,0 0,-1 1,1-1,0 1,0-1,0 0,-1 1,1-1,0 0,0 0,0 1,0-1,0 0,0 0,0 1,0-1,0 0,0 1,0-1,0 0,0 0,0 0,0 0,1 1,-1-1,0 0,0 0,1 0,-1 0,0 0,1 1,-1-1,0 0,1 0,-1 0,1 0,-1 0,0 0,1 0,-1 0,1 0,-1 0,1 0,0 0,-1-1,1 1,0 0,-1 0,1 0,-1-1,1 1,-1 0,1-1,-1 1,1-1,-1 1,1 0,-1-1,0 1,1-1,-1 0,0 1,1-1,-1 1,0-1,0 0,1 0,-1 0,0 1,0-1,0 0,0 0,1 0,-1 1,0-1,0-1,0 1,-1 1,1-1,0 0,0 0,-1 0,1 0,0 0,-1 0,0 0,1 0,-1 0,1 0,-1 1,0-1,1 1,-1-1,0 1,1-1,-1 1,1 0,-1-1,1 1,-1 0,1 0,-1 0,1 0,-1 0,1 0,-1 0,1 0,-1 0,1 0,0 0,-1 0,1 0,0 0,-1 0,1 1,0-1,0 0,0 0,0 0,0 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777 378,'2'0,"-4"0,2 0,-1 0,1 0,0 0,0 0,0 0,0 0,0 0,0 0,0 0,0 0,0 0,0 0,0 0,0 0,0 0,0 0,0 0,0 0,0 0,0 0,0 0,0 1,0-1,1 1,-1-1,0 1,0 0,0-1,0 1,0 0,0 0,0-1,0 1,0 0,0 0,1-1,-1 1,0 0,0-1,0 1,0 0,0-1,0 1,0-1,0 0,0 1,0-1,0 0,0 0,0 0,0 0,0 1,0-1,0 0,0 0,0 0,0 0,0 0,0 0,0 0,0 0,0 0,0-1,0 1,0 0,0-1,0 1,0-1,0 1,0-1,0 1,0-1,0 0,0 1,1-1,-1 0,1 0,-1 0,1 0,-1 1,1-1,0 0,-1 1,0-1,1 1,-1-1,1 1,0-1,-1 1,0 0,1-1,-1 1,1 0,-1 0,0 0,1 0,-1 0,0 0,1 0,-1 0,0 0,1 0,-1 0,1 0,-1 0,0 0,1 0,-1 0,2 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798 366,'2'0,"-4"0,2 0,0 0,0 0,1 0,-1 0,0 0,0 0,0 0,0 0,0 0,0 0,0 0,0 0,-1 0,1 0,-1 0,-1 0,1 0,0 0,0 0,-1 0,1 1,0-1,0 0,-1 0,1 0,1 0,-1 0,0 0,1 0,-1 0,1 0,0 0,-1 0,1 0,0 0,0 0,-1 0,1 0,0 0,0 0,0 0,0 0,0 0,0 0,0 0,0 0,0 0,-1 0,1 0,2-1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792 363,'2'0,"-4"0,2 0,1 0,-1 0,0 0,0 0,0 0,0 0,0 0,0 0,0 0,1 0,-1 0,0 0,1 0,-1 1,0-1,0 0,1 0,-1 0,0 0,1 0,-1 1,0-1,0 0,1 0,-1 0,0 1,0-1,0 0,1 0,-1 0,0 0,0 0,0 0,0 1,0-1,0 0,0 0,0 0,0 0,-1 1,1-1,0 0,0 0,-1 0,1 0,0 0,0 1,-1-1,1 0,0 0,-1 0,1 0,0 0,0 0,0 0,0 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763 429,'2'0,"-4"0,2 0,0 0,0 0,0 0,0 0,0 0,0 0,0 0,0 0,0-1,0 1,0 0,1 0,-1-1,0 1,0 0,0 0,0-1,0 1,0 0,0-1,0 1,0 0,0-1,0 1,0 0,-1 0,1-1,0 1,0 0,0 0,0 0,-1-1,1 1,0 0,-1 0,1 0,0 0,-1 0,1 0,0 0,-1 0,0 0,1 0,-1 1,1-1,-1 0,1 0,-1 0,1 1,0-1,-1 0,1 0,0 1,-1-1,1 0,0 0,-1 1,1-1,0 0,0 0,0 1,-1-1,1 0,0 0,0 1,0-1,0 0,-1 0,1 1,0-1,0 0,0 0,0 1,0-1,0 0,0 0,0 0,0 1,0-1,0 0,0 0,0 0,0 1,0-1,0 0,0 0,0 0,0 0,1 1,-1-1,0 0,0 0,0 0,0 0,1 0,-1 0,0 1,0-1,0 0,1 0,-1 0,0 0,1 0,-1 0,0 0,1 0,-1 0,0-1,1 1,-1 0,1 0,-1 0,1-1,-1 1,1 0,-1-1,1 1,-1-1,1 1,-1-1,1 0,-1 1,1-1,-1 0,1 0,-1 0,1 1,-1-1,0 0,1 0,-1 1,0-1,1 0,-1 0,0 1,0-1,0 0,0 1,0-1,0 0,0 0,0 1,-1-1,1 0,0 0,-1 1,1-1,0 1,-1-1,1 1,-1-1,1 1,0 0,-1-1,1 1,-1 0,1 0,-1-1,1 1,-1 0,1 0,-1 0,1 0,0 0,-1 0,1 0,0 0,-1 0,1 0,0 0,-1 0,1 0,0 0,0 0,-1 0,1 0,0 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773 423,'2'0,"-4"0,2 0,0 0,1 0,-1-1,0 1,0 0,0 0,0 0,0 0,0 0,0 0,0 0,0 0,0 0,0 0,0 0,0 0,0 0,0 0,0 1,0-1,0 1,0-1,0 0,0 1,-1 0,1-1,0 1,0-1,0 1,0 0,0-1,0 1,0-1,0 1,0-1,0 1,1-1,-1 1,0-1,0 0,0 0,0 1,0-1,0 0,0 0,0 0,0 0,0 0,0 1,1-1,-1 0,0 0,0 0,0 0,0 0,1-1,-1 1,0 0,1 0,-1 0,0-1,1 1,-1 0,1-1,-1 1,0-1,1 1,-1-1,0 1,1-1,-1 1,0-1,0 1,1-1,-1 1,0 0,0-1,0 1,0 0,1 0,-1-1,0 1,0 0,0 0,0 0,0 0,0 0,0-1,0 1,0 0,0 0,0 0,0 0,0 0,0 0,0 0,0 0,0 0,0 0,1 0,-1 1,0-1,0 0,0 1,0-1,0 1,0 0,1-1,-1 1,0-1,1 1,-1-1,0 1,0-1,1 1,-1-1,0 1,1-1,-1 0,0 0,1 1,-1-1,0 0,1 0,-1 0,0 0,1 0,-1 0,0 0,1 0,-1 0,1 0,-1 0,0 0,1 0,-1 0,0 0,1 0,-1 0,0 0,1 0,-1 0,0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748 482,'2'0,"-4"0,2 0,1 0,-1 0,0 0,0 0,0 0,0 0,0 0,0 0,0-1,0 1,0 0,0 0,0 0,1 0,-1 0,0 0,0 0,0 0,0 0,0 0,1 0,-1 0,0 0,0 0,0-1,1 1,-1 0,0 0,0 0,0 0,1-1,-1 1,0 0,0 0,0 0,0-1,1 1,-1 0,0 0,0-1,0 1,0 0,0 0,0-1,0 1,-1 0,1-1,0 1,0 0,0 0,-1-1,1 1,0 0,0-1,-1 1,1 0,0 0,-1 0,1 0,0 0,-1 0,1 0,0-1,-1 1,1 0,0 0,-1 0,1 1,0-1,-1 0,1 0,0 0,-1 0,1 0,0 1,-1-1,1 0,-1 0,1 1,0-1,0 0,-1 1,1-1,0 0,0 1,-1-1,1 0,0 1,0-1,0 0,0 1,0-1,-1 0,1 1,0-1,0 0,0 1,0-1,0 0,0 0,0 1,0-1,0 0,0 0,0 1,0-1,0 0,0 0,0 0,0 1,0-1,0 0,0 0,0 0,0 0,0 0,0 0,1 1,-1-1,0 0,0 0,1 0,-1 0,0 0,1 0,-1 0,0 0,0 0,1 0,-1 0,1 0,-1 0,0 0,1 0,-1-1,0 1,1 0,-1 0,0 0,1 0,-1-1,1 1,-1-1,1 1,-1 0,0-1,1 1,-1-1,1 1,-1-1,0 1,0-1,1 0,-1 1,0-1,0 1,1-1,-1 0,0 0,0 1,0-1,0 0,1 1,-1-1,0 0,0 0,0 1,0-1,-1 0,1 1,0-1,0 0,0 1,0-1,-1 1,1-1,0 1,-1-1,1 1,0-1,-1 1,1 0,-1-1,1 1,-1 0,1 0,-1-1,1 1,-1 0,1 0,-1 0,1 0,0 0,-1 0,1 0,-1 0,1 0,0 0,-1 0,1 0,0 0,-1 0,1 1,0-1,0 0,-1 0,1 0,0 0,0 0,0 0,0 0,0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1114 584,'2'0,"-4"0,2 0,0 0,0 0,0 0,0 0,0 0,0 0,1 0,-1 0,0-1,0 1,0 0,0 0,0 0,0 0,1-1,-1 1,0 0,-1 0,1-1,0 1,0 0,0-1,0 1,0 0,-1 0,1-1,0 1,-1 0,1-1,-1 1,1 0,-1 0,1 0,-1 0,0-1,0 1,1 0,-1 1,0-1,0 0,1 0,-1 0,0 0,1 1,-1-1,0 0,1 1,-1-1,1 1,-1-1,0 1,1-1,0 1,-1-1,1 1,0 0,-1-1,1 1,0-1,0 1,0-1,0 1,0-1,0 1,0-1,0 1,0-1,0 1,0-1,0 0,0 0,0 1,0-1,1 0,-1 1,0-1,0 0,0 0,0 0,1 1,-1-1,0 0,1 0,-1 0,0 0,1 0,-1 0,0 0,1 0,0 0,-1 0,1-1,0 1,0 0,0-1,0 0,0 1,0-1,0 0,0 1,0-1,-1 0,1 1,0-1,-1 1,0-1,1 1,-1-1,1 1,-1 0,0-1,1 1,-1 0,0 0,0 0,0-1,0 1,0 0,0 0,0 0,1 0,-1 0,0 0,0 0,0 0,0 0,0 0,0 0,0 0,-1 0,1 1,0 0,0-1,0 1,0 0,-1 0,1 0,0-1,0 1,0 0,0 1,0-1,0-1,0 1,0 0,0 0,0-1,0 1,1-1,-1 1,0 0,0-1,0 1,1-1,-1 0,0 1,0-1,1 0,-1 0,0 0,1 1,0-1,-1 0,1 0,0 0,1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763 473,'2'0,"-4"0,2 0,0 0,1-1,-1 1,0 0,0 0,0 0,0 0,0 0,0 0,0 0,0 0,0-1,0 1,0 0,0 0,0 0,0 0,0 0,0 0,0 0,0 0,0 0,0 0,0 0,0 1,0-1,0 1,0-1,0 1,0-1,0 1,0 0,0 0,0 0,0 0,0-1,0 1,0 0,0-1,0 1,0 0,0-1,0 1,0-1,0 0,0 1,-1-1,1 0,0 0,0 0,0 1,0-1,0 0,0 0,0 0,0 0,0 0,0 0,0 0,0 0,0 0,0 0,0 0,0 0,0 0,1-1,-1 1,0-1,0 0,0 0,0 1,1-1,-1 0,1 0,-1 0,1 0,-1 0,1 0,0 0,-1 0,1 0,-1 1,1-1,-1 1,1-1,-1 1,1 0,-1-1,0 1,1 0,-1-1,0 1,1 0,-1 0,0 0,0 0,0 0,1 0,-1 0,0 0,1 0,-1 0,0 0,1 1,-1-1,0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781 462,'2'0,"-4"0,2 0,0 0,0 0,0 0,0 0,0 0,0 0,0 0,0 0,0 0,0 0,0 0,0 0,0 0,0 0,0 0,0 0,0 0,0 0,-1 0,1 0,-1 0,0 0,0 0,0 0,0 0,0 0,0 0,0 0,0 1,0-1,0 0,1 0,-1 0,0 0,1 0,-1 0,1 0,0 0,-1 0,1 0,0 0,0 0,-1 0,1 0,0 0,0 0,0 0,0 0,0 0,0 0,0 0,0 0,0 0,0 0,0 0,1-1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779 456,'2'0,"-4"0,2 0,0 0,0 0,0 0,0 0,0 0,0 0,0 0,0 0,0 0,0 0,0 0,0 0,0 0,0 0,0 0,1 0,-1 1,0-1,0 0,0 1,1-1,-1 0,0 0,0 1,0-1,0 0,1 0,-1 1,0-1,0 0,0 0,0 0,0 0,0 0,0 0,0 1,0-1,0 0,0 0,0 0,0 0,0 0,0 1,-1-1,1 0,0 0,0 0,-1 0,1 0,0 1,-1-1,1 0,0 0,0 0,-1 0,1 0,-1 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780 494,'2'0,"-4"0,3 0,-1 0,0 0,0 0,0 0,0 0,-1 0,1 0,-1 0,0 0,-1 0,1 0,-1 0,1 0,-1 0,0 0,-1 0,1 0,-1 0,1 0,0 1,0-1,-1 0,1 0,1 0,-1 0,0 0,1 0,0 0,-1 0,1 0,0 0,1 0,-1 0,1 0,-1 0,1 0,0 0,-1 0,1 0,0 0,0 0,0 0,-1 0,1 0,0 0,0 0,0 0,0 0,0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752 518,'2'0,"-4"0,2 0,0 0,0 0,1-1,-1 1,0 0,0 0,0-1,0 1,1-1,-1 1,0 0,0-1,0 1,0 0,0-1,0 1,0-1,0 1,0 0,0-1,-1 1,1 0,0 0,0-1,-1 1,1 0,0 0,0 0,-1 0,1-1,-1 1,1 0,-1 0,1 0,-1 0,0 0,1 0,-1 1,1-1,-1 0,1 0,0 0,-1 1,1-1,-1 0,1 0,0 1,-1-1,1 0,0 1,0-1,-1 1,1-1,0 0,0 1,-1-1,1 1,0-1,0 1,0-1,0 1,0-1,0 0,0 1,0-1,0 0,0 1,0-1,0 0,0 0,0 1,0-1,0 0,0 0,1 0,-1 0,0 1,0-1,0 0,0 0,1 0,-1 0,0 0,0 0,1 0,-1 0,0 0,1 0,-1 0,1 0,-1 0,1-1,-1 1,1 0,-1 0,1-1,-1 1,0 0,1-1,-1 1,1 0,-1-1,1 1,-1-1,0 1,1-1,-1 1,0-1,1 0,-1 1,0-1,0 0,1 1,-1-1,0 0,0 0,0 0,0 0,0 0,0 0,-1 1,1-1,0 0,0 0,-1 0,1 1,-1-1,1 0,-1 1,1-1,-1 1,1 0,-1-1,1 1,-1 0,1 0,-1-1,0 1,1 0,-1 0,0 0,1 0,-1 0,0 0,1 0,-1 1,1-1,-1 0,1 0,-1 0,1 0,-1 1,1-1,0 0,0 0,0 0,-1 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759 507,'2'0,"-4"0,2 0,0 0,0 0,0 0,0 0,0 0,0 0,0 0,0 0,0 0,0 0,0 0,0 0,0 0,0 0,0 0,0 0,0 0,0 0,0 1,1-1,-1 0,0 1,0-1,0 1,1 0,-1-1,0 1,0 0,0-1,1 1,-1 0,0-1,0 1,0 0,1-1,-1 1,0-1,0 1,0-1,0 0,0 0,0 1,0-1,0 0,0 0,0 0,0 0,0 1,0-1,0 0,0 0,1 0,-1 0,0 0,0 0,0 0,0 0,0 0,0 0,0 0,1 0,-1-1,0 1,1 0,-1-1,1 0,0 0,-1 0,1 0,0 0,0 0,-1 0,1 0,0 0,-1 0,1 0,-1 0,1 1,-1-1,0 1,0-1,1 1,-1 0,0 0,0-1,0 1,0 0,0 0,0 0,0 0,0 0,0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818 405,'2'0,"-4"0,2 0,0 0,0 0,0 0,0 0,0 0,0 0,0 0,0 0,1 0,-1 0,0 0,0 0,0 0,0 0,0 0,0 0,0 0,0 0,0 0,0 0,0 0,0 0,0 0,0 0,0 0,0 0,0 0,0 0,0 0,0 0,0 0,0 0,-1 0,1 0,-1 0,1 0,-1 0,0 0,0 0,1 1,-1-1,0 0,1 0,-1 0,0 0,1 0,-1 0,1 0,0 0,-1 0,1 0,-1 0,1 0,0 0,0 0,-1 0,1 0,0 0,0 0,0 0,0 0,-1 0,1 0,0 0,0 0,0 0,0 0,0 0,0 0,0 0,0 0,0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821 399,'2'0,"-4"0,2 0,0 0,0 0,0 0,0 0,0 0,0 0,0 0,0 0,0 0,0 0,0 0,0 0,0 0,-1 0,1 0,-1 0,0 0,0 0,0 0,0 0,0 0,0 0,0 0,0 1,0-1,1 0,-1 0,1 0,-1 0,1 0,0 0,-1 0,1 0,0 0,0 0,0 0,0 0,0 0,0 0,0 0,0 0,0 0,2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844 395,'2'0,"-4"0,2-1,0 1,0 0,0 0,0 0,0 0,0 0,0 0,0 0,0 0,0 0,0 0,0 0,0 0,0 0,0 0,0 0,0 0,0 0,0 0,0 0,0 0,0 0,0 0,0 0,0 0,0 0,0 0,0 1,0 0,0-1,0 1,0-1,0 1,0-1,0 1,0-1,0 0,0 1,0-1,0 0,1 0,-1 1,0-1,0 0,0 0,0 0,0 0,0 0,0 1,0-1,0 0,0 0,0 0,0 0,0 1,0-1,0 0,0 0,0 0,0 0,0 0,0 1,0-1,0 0,0 0,0 1,0-1,0 0,0 1,0-1,0 0,0 0,0 1,0-1,0 0,0 1,0-1,0 0,0 0,0 1,0-1,0 0,0 0,0 1,0-1,0 0,0 0,0 0,0 0,0 1,0-1,0 0,0 0,0 0,0 0,0 0,0 0,0 0,0-1,0 1,0-1,0 1,0-1,0 0,0 1,0-1,0 0,1 1,-1-1,0 0,0 0,0 0,1 0,-1 1,0-1,1 0,-1 1,0-1,1 1,-1-1,1 0,0 1,-1-1,1 1,-1-1,1 1,0-1,-1 1,1 0,0 0,-1-1,1 1,0 0,-1 0,0 0,1 0,-1 0,1 0,-1 0,0 0,1 0,-1 0,1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864 380,'2'0,"-4"0,2 0,0 0,0 0,0 0,0 0,0 0,0 0,0 0,0 0,0 0,0 0,1 0,-1 0,0 0,0 0,0 0,0 0,0 0,0 0,0 0,-1 0,1 0,-1 0,0 0,0 1,0-1,-1 0,1 1,0-1,0 0,-1 0,1 1,0-1,0 0,0 0,1 0,-1 0,0 1,1-1,-1 0,0 0,1 0,0 0,-1 0,1 0,0 0,0 0,-1 0,1 0,0 0,0 0,0 0,0 0,0 0,0 0,0 0,-1 0,1 0,0 0,0 0,1 0,1-1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1165 579,'2'0,"-4"0,2 0,0-1,0 1,0 0,1 0,-2-1,1 1,0 0,0 0,0-1,0 1,0 0,-1 0,0-1,1 1,-1 0,-1 0,1 0,0 0,-1 0,1 1,-1-1,1 1,0-1,-1 1,1 0,0-1,0 1,0 0,0 0,0 0,0 0,0 0,1 0,-1-1,1 1,0 0,-1 0,1 0,0 0,0 0,0 0,0 0,0 0,0-1,0 1,0 0,1-1,-1 1,1 0,-1-1,1 1,-1-1,1 0,-1 1,1-1,-1 0,0 0,1 0,0 0,-1 0,1 0,0 0,0 0,0 0,0-1,0 1,0 0,0-1,0 1,0 0,1-1,-1 1,0 0,0 0,0 0,0-1,0 1,0 0,0 0,0 0,0 0,0 1,0-1,-1 0,1 0,-1 0,1 0,-1 1,0-1,1 0,-1 1,0-1,0 1,0-1,0 1,0-1,0 1,0-1,0 1,-1-1,1 1,-1-1,1 1,-1-1,1 0,-1 1,0-1,1 0,-1 0,1 0,-1 0,1-1,-1 1,1 0,0 0,-1-1,1 1,0 0,0-1,0 1,0-1,0 1,1-1,-1 1,0-1,1 1,-1-1,1 1,-1-1,1 1,2-1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859 377,'2'0,"-4"0,2 0,0 0,0 0,0 0,0 0,0 0,0 0,0 0,0 0,0 0,0 0,0 0,0 0,0 0,0 0,0 0,0 0,0 0,0 0,1 0,-1 1,0-1,1 0,-1 0,0 1,0-1,0 0,0 0,1 1,-1-1,0 0,0 0,0 0,0 0,0 1,0-1,0 0,0 0,0 0,0 1,0-1,0 0,-1 0,1 0,0 1,-1-1,1 0,0 0,-1 0,1 0,0 0,0 1,-1-1,1 0,0 0,0 0,0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861 413,'2'0,"-4"0,2 0,0 0,0 0,0 0,0-1,0 1,0 0,0 0,0 0,0 0,0 0,0 0,0 0,0 0,0-1,0 1,0 0,0 0,0 0,0 0,0 0,0 0,0-1,0 1,0 0,0 0,0 0,0 0,0 0,0 0,0 0,0 0,0 0,0 0,0-1,0 1,0 0,0 0,0 0,0 0,0 0,0 0,0 0,0 0,0 0,0 0,0 0,0 0,0 0,0 0,0 0,0 0,0 1,0-1,0 1,0 0,0-1,0 1,0 0,0-1,-1 1,1 0,0-1,0 1,0 0,0-1,0 1,0-1,0 1,0 0,0-1,0 1,0-1,0 1,0-1,1 1,-1-1,0 0,0 1,0-1,0 0,0 0,0 1,0-1,0 0,1 0,-1 0,0 0,0 1,0-1,0 0,0 0,0 0,1 0,-1 0,0 0,0 0,0 0,0 0,1 0,-1 0,0 0,0 0,1 0,-1 0,0 0,1 0,-1 0,0 0,1 0,-1-1,1 1,-1 0,0 0,1-1,-1 1,1 0,-1 0,0-1,1 1,-1-1,1 1,-1 0,0-1,0 1,1-1,-1 1,0-1,1 1,-1 0,0-1,0 1,0-1,1 1,-1-1,0 1,0-1,0 1,0 0,0-1,0 1,0-1,1 1,-1 0,0-1,0 1,0 0,0 0,0 0,0-1,0 1,0 0,0 0,0 0,0 0,0-1,0 1,0 0,0 0,0 0,0 0,0 0,0 0,0 0,0 0,0 0,1 0,-1 0,0 0,0 0,0 0,0 0,0 0,0 1,0-1,0 1,0-1,0 1,0-1,0 1,1-1,-1 1,0 0,0-1,0 1,1-1,-1 0,0 1,0-1,0 1,0-1,1 0,-1 1,0-1,0 0,1 0,-1 1,0-1,0 0,1 0,-1 1,0-1,0 0,1 0,-1 0,0 0,0 0,0 0,1 1,-1-1,0 0,1 0,-1 0,0 0,1 0,-1 0,0 0,1 0,-1 0,0 0,0 0,0 0,0 0,1-1,-1 1,0 0,0 0,0 0,0 0,1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811 497,'2'0,"-4"0,1 0,1 0,0 0,0 0,0 0,0 0,0 0,0 0,0 0,0 0,0 0,0 0,0 0,0 0,0 0,0 0,0 0,0 0,0 0,0 0,0 0,0 0,0 0,0 0,0 0,0 0,1 0,0 0,-1 0,1 0,-1 0,1 0,0 0,-1 0,1-1,0 1,-1 0,1 0,0 0,-1 0,1 0,-1 0,0 0,1 0,-1 0,0 0,1 0,-1 0,0 0,1 0,-1 0,0 0,0 0,0 0,0 0,1 0,-1 0,0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811 491,'2'0,"-4"0,2 0,0 0,0 0,0 0,0 0,0 0,0 0,0 0,0 0,1 0,-1 0,1-1,0 1,-1 0,1 0,0 0,0 0,-1 0,1 0,0 0,-1-1,1 1,0 0,-1 0,1 0,-1 0,1 0,-1 0,1 0,-1 0,2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845 486,'2'0,"-4"0,2 0,0 0,0 0,0 0,0 0,0 0,0 0,0 0,0-1,0 1,0 0,0 0,0 0,0 0,0 0,0 0,0 1,0-1,0 0,0 1,1 0,-1-1,0 1,0 0,0 0,0 0,0 0,0 0,0 0,0 0,0 0,0-1,0 1,0 0,0-1,0 1,0 0,0-1,0 0,0 1,0-1,0 0,0 1,0-1,0 0,0 0,0 0,0 1,0-1,0 0,0 0,0 0,0 0,0 0,0 0,0 0,0 0,0 0,0-1,0 1,0 0,0-1,0 0,0 1,0-1,1 0,-1 0,0 0,0-1,0 1,1 0,-1 0,0 0,1 1,-1-1,0 0,0 0,1 0,-1 0,0 1,1-1,-1 0,0 1,1-1,-1 1,1-1,-1 1,1-1,-1 1,1-1,-1 1,1 0,0-1,-1 1,1 0,-1 0,0 0,1 0,-1 0,0 0,1 0,-1 0,0 0,1 0,-1 0,0 0,0 0,1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864 471,'2'0,"-4"0,2 0,0 0,0 0,0 0,0 0,0 0,0 0,0 0,0 0,0 0,0 0,0 0,0 0,0 0,0 0,0 0,0 0,0 0,0 0,0 0,0 0,0 0,0 0,0 0,0 0,-1 0,0 0,0 0,0 0,0 0,-1 0,1 0,-1 0,1 0,-1 0,1 0,-1 1,1-1,0 0,-1 0,1 0,0 0,1 0,-1 0,0 0,1 0,-1 0,1 0,0 0,-1 0,1 0,0 0,0 0,0 0,-1 0,1 0,0 0,0 0,0 0,0 0,0 0,0 0,0 0,0 0,0 0,1 0,1-1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860 465,'2'0,"-4"0,2 0,0 0,0 0,0 0,0 0,0 0,0 0,0 0,0 0,0 0,1 0,-1 0,0-1,0 1,0 0,0 0,0 0,0 0,0 0,0 0,1 0,-1 1,0-1,1 0,-1 0,0 0,0 0,1 0,-1 1,0-1,0 0,1 0,-1 0,0 0,0 1,1-1,-1 0,0 0,0 0,0 0,0 0,0 0,0 0,0 1,0-1,0 0,0 0,0 0,-1 1,1-1,-1 0,1 1,-1-1,1 0,0 0,-1 1,1-1,0 0,-1 0,1 0,0 0,0 0,-1 1,1-1,0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857 504,'2'0,"-4"0,2 0,0 0,0-1,0 1,0 0,0 0,0 0,0 0,0 0,0 0,0 0,0 0,0 0,0 0,0 0,0 0,0 0,0 0,0 0,0 0,0 0,0 0,0 0,0 1,1-1,-1 1,0-1,0 1,0 0,0-1,0 1,0 0,0-1,0 1,0 0,0-1,0 1,0-1,0 1,0-1,0 1,0-1,0 0,0 1,0-1,0 0,0 0,0 0,0 1,0-1,1 0,-1 0,0 0,0 0,0 0,0 0,0 0,1 0,-1 0,0 0,1 0,-1 0,1 0,0-1,-1 1,1-1,0 0,0 0,0 0,-1 0,1 0,0 0,0 0,0-1,-1 1,1 0,0 0,-1-1,1 1,-1 0,0 0,0 1,0-1,0 1,0-1,0 1,0 0,0-1,0 1,0 0,0 0,-1 0,1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1320 667,'2'0,"-4"0,2 0,0 0,0 0,0 0,0 0,0 0,0 0,0 0,0 0,0 0,0 0,0 0,0 0,0 0,0 0,0 0,0 0,0 0,0 0,0 0,0 0,0 0,-1 0,1-1,-1 1,1-1,0 1,-1-1,1 1,-1-1,1 1,-1-1,1 1,-1-1,0 0,1 1,-1-1,0 0,1 1,-1-1,1 1,-1-1,1 1,-1 0,1-1,0 1,-1-1,1 1,0 0,0 0,-1 0,1-1,0 1,-1 0,1 0,0 0,-1-1,1 1,0 0,-1 0,1 0,-1 0,1 0,0 0,0 0,-1-1,1 1,0 0,-1 0,1 0,0 0,-1 0,1 0,0 0,-1 0,1 0,0 0,0 0,0 0,-1 0,1 0,0 0,0 0,0 0,0 0,0 0,0 0,0 0,0 0,0 0,-1 0,1 0,0 0,0 0,0 0,0 0,0 0,0 0,0 0,0 0,0 0,0 0,0 0,0 0,0 0,0 0,0 0,0 0,0 0,0 0,0 0,0 0,0 0,0 0,0 0,0 0,0 0,0 0,0 0,0 0,0 0,0 0,0 0,0 0,1 0,0 0,0 0,-1 0,1 0,-1 0,0 0,1 0,-1 0,0 0,1 0,-1 0,0 0,1 0,-1 0,0 0,0 0,1 0,-1-1,0 1,0 0,0 0,1 0,-1 0,0 0,0 0,0 0,1 0,-1 0,0 0,0 0,0 0,0 0,0 0,0 0,0 0,0 0,0 0,0 0,0 0,0 0,0 0,1 0,-1 0,0 0,0 0,0 0,0 0,0 0,0 0,0 0,0 0,0 0,0 0,0 0,0 0,0 0,0 0,0 0,0 0,0 0,0 0,-1 0,1 0,-1 0,0 0,1 0,0 0,-1 0,1 0,-1 0,1 0,0-1,-1 1,1 0,-1 0,0 0,1 0,-1 0,1 0,0 0,-1 0,1 0,0 0,0 0,0 0,0 0,0 0,-1 0,1 0,0 0,0 0,0 0,0 0,0 0,0-1,0 1,-1 0,1 0,0 0,0 0,0 0,0 0,0 0,0 0,0 0,0 0,0 0,0 0,0 0,0 0,0 0,0 1,0-1,0 0,0 0,0 0,0 0,0 0,0 1,0-1,0 0,0 0,0 1,0-1,0 0,0 1,0-1,0 0,0 0,0 1,0-1,0 1,0-1,1 0,-1 0,0 0,0 1,0-1,0 0,0 0,0 0,0 0,0 0,0 0,0 0,0 1,1-1,-1 0,1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1278 507,'2'0,"-4"0,2 0,0 0,0 0,0 0,0 0,0 0,0 0,0 0,0 0,0 0,0 0,0 0,0 0,1 0,-1 0,0 0,0 0,0 0,0 0,0 0,0-1,0 1,0 0,0 0,0 0,0 0,0 0,0 0,0 0,0 0,0 0,0 0,0 0,0 0,0 0,0 0,0 0,0 1,0-1,0 0,0 0,0 0,0 1,0-1,0 0,0 1,0-1,0 0,0 1,-1-1,1 0,0 1,0 0,0-1,0 1,0-1,0 1,0-1,0 1,0 0,0-1,0 1,0-1,-1 1,1 0,0-1,0 1,0-1,0 1,0 0,0-1,0 1,0-1,0 1,0-1,0 1,-1-1,1 1,0-1,0 0,0 1,0-1,0 0,0 1,0-1,0 0,0 1,0-1,0 1,0-1,0 0,0 1,0-1,0 1,0-1,0 0,0 0,0 1,0-1,0 0,0 0,0 0,0 0,0 1,0-1,0 0,0 0,0 0,0 1,0-1,0 0,0 0,0 1,0-1,0 0,0 0,0 1,0-1,0 0,0 0,0 0,0 0,1 0,-1 1,0-1,0 0,0 0,0 0,0 0,0 0,0 0,0 0,0 0,0 0,0 0,0 0,0 0,0 0,0 0,0 0,0 0,0 0,0 0,1 0,-1-1,0 1,1 0,-1 0,0-1,0 1,0 0,1 0,-1-1,0 1,0 0,0-1,0 1,1 0,-1-1,0 1,0 0,0 0,0 0,0-1,0 1,0 0,0 0,0 0,0 0,0 0,0 0,0 0,0 0,0 0,0 0,0 0,0 0,0 0,0 0,0 0,0 0,-1 1,1-1,0 0,0 1,-1-1,1 1,0-1,0 0,-1 1,1-1,0 1,0-1,0 0,-1 1,1-1,0 0,0 0,0 0,0 1,0-1,0 0,0 0,0 0,0 0,0 0,0 0,0 0,-1 0,1 0,0 0,0 0,0 1,0-1,0 0,0 0,0-1,0 1,-1 0,1 0,0 0,0-1,0 1,-1 0,1 0,0-1,0 1,-1 0,1 0,0 0,0-1,0 1,-1 0,1 0,0 0,0-1,-1 1,1 0,0 0,0 0,0 0,-1-1,1 1,0 0,0 0,0 0,0 0,0 0,0 0,-1 0,1 0,0 0,0 0,0-1,0 1,0 0,0 0,0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1185 588,'2'0,"-5"0,3 0,0 0,-1 0,1 0,0 0,-1 0,1 0,0 0,0 0,-1 0,1 0,0 0,0 0,0 1,0-1,0 0,1 1,-1-1,0 1,1 0,-1-1,1 1,-1 0,0 0,1 0,-1-1,0 1,0 0,0-1,0 1,0 0,1-1,-2 1,1 0,0-1,0 1,0 0,0-1,-1 1,1-1,0 1,-1-1,1 0,-1 1,1-1,-1 0,1 0,-1 1,1-1,0 0,-1 0,1 0,0 0,0 0,-1 0,1 0,0 0,-1 0,1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304 144,'2'0,"-4"0,2 0,0 0,0-1,0 1,0 0,0 0,0 0,0 0,0 0,0 0,0 0,0 0,0 0,0 0,0 0,0 0,0 0,0 0,0 0,0 0,0 0,0 0,0 0,0 0,0 0,0 0,0 0,0 0,0 0,0 0,0 0,0 0,0 0,0 0,0 0,0 0,0 0,0 0,0 0,0 0,0 0,0 0,0 0,0 0,0 0,1 0,-1 0,0 0,0 0,0 0,0 0,0 0,0 0,0 0,0 0,0 0,0 0,0 0,0 0,0 0,0 0,0 0,0 0,0 0,0 0,0 0,0 0,0 0,0 0,0 0,0 0,-1 0,1 0,0 0,0 0,0 1,0-1,-1 0,1 0,0 1,0-1,0 0,0 1,-1-1,1 0,0 1,-1-1,1 1,0-1,-1 1,1 0,-1-1,1 1,-1 0,1 0,-1 0,0 0,1 0,-1 0,0 0,0 0,0 0,1 0,-1 0,0 0,0 0,0 1,0-1,0 0,0 0,0 0,0 0,1 0,-1 0,0 0,0 0,0 0,1 0,-1 0,1-1,-1 1,1 0,-1-1,1 1,-1-1,1 1,0-1,-1 1,1-1,0 1,-1-1,1 1,0-1,0 0,-1 0,1 1,0-1,0 0,0 0,-1 1,1-1,0 0,0 1,0-1,-1 0,1 0,0 1,0-1,-1 0,1 1,0-1,0 0,0 0,0 1,-1-1,1 0,0 0,0 1,0-1,-1 0,1 0,0 1,0-1,0 0,0 1,-1-1,1 0,0 0,0 1,0-1,-1 0,1 1,0-1,0 0,0 0,0 0,0 0,0 1,-1-1,1 0,0 0,0 0,0 0,0 0,0 0,0 0,0 0,0 1,0-1,0 0,0 0,0 0,0 0,0 0,0 0,0 0,0 0,0 0,0 0,0 0,0 0,0 0,0 0,0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268 198,'2'0,"-4"0,2 0,0 0,0 1,0-1,0 0,0 0,0 0,0 0,0 0,0 0,0 0,0 0,0 0,0 0,0 0,0 0,0 0,0 0,0 0,0 0,0 0,0 0,0 0,0 0,0 0,0 0,0 0,0 0,0 0,0 0,0 0,0 1,0-1,0 0,1 0,-1 0,1 0,-1 0,1 0,0 0,-1 0,1 0,0 0,0 0,0 0,0 0,0 0,0 0,0 0,0 0,0 0,0 1,0-1,0 0,0 0,0 0,-1 0,1 0,0 0,0 0,0 0,-1 0,1 0,0 0,0 0,0 0,-1 0,1 0,0 0,0 0,0 0,0 0,0 0,0 0,-1 0,1 0,0 0,0 0,0 0,0 0,0 0,0 0,0 0,0 0,0 0,0 0,0 0,0-1,-1 1,1 0,0 0,0 0,0 0,-1 0,1 0,0 0,-1 0,1 0,0 0,-1 0,1 0,-1 0,1 0,0 0,0 0,-1 0,1 0,-1 0,1 0,0 0,-1 0,1 0,-1 0,1 0,0 0,0 0,0 0,0 0,-1 0,1 0,0 0,-1 0,1 0,0 0,-1 0,1 0,-1 0,1 0,-1 0,1 0,0 0,-1 0,1 0,-1 0,1 0,-1 0,1 0,0 0,0 0,-1 0,1 0,-1 0,1 0,-1 0,0 0,0 0,1-1,-1 1,1 0,-1 0,0 0,0 0,1 0,-1 0,0 0,0 0,1 0,-1 0,0 0,0 0,0 0,1 0,-1 0,0 0,0 0,0 0,0 0,0 0,0 0,0 0,0 0,1 0,-1 0,0 0,0 0,0 0,0 0,0 0,0 0,0 0,0-1,0 1,-1 0,1-1,0 1,0 0,0-1,-1 1,1 0,0-1,0 1,-1-1,1 1,0-1,0 1,-1 0,1 0,0 0,0-1,0 1,0 0,0 0,0 0,0 0,0 0,-1-1,1 1,0 0,0 0,0 0,0 0,0 0,0 0,0 0,0 0,0 0,0 0,0 0,0 0,0 0,0 0,0 0,0 0,0 0,0 0,1 1,-1-1,0 1,0-1,0 0,0 0,1 0,-1 1,0-1,0 0,0 0,0 0,0 0,0 1,0-1,0 0,0 0,0 1,0 0,-1-1,1 0,-1 1,1-1,0 1,-1-1,1 0,-1 1,1-1,-1 0,1 0,0 1,-1-1,1 0,0 0,0 0,-1 0,1 0,0 0,0 1,0-1,0 0,0 0,0 0,-1 0,1 0,-1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319 231,'2'0,"-4"0,2-1,0 1,0 0,0 0,0-1,0 1,0 0,0-1,0 1,0 0,0-1,0 1,0 0,0-1,0 1,0 0,0 0,0-1,0 1,-1 0,1 0,0-1,0 1,0 0,-1 0,1 0,0 0,0 0,-1 0,1 0,-1 0,1 0,0 0,-1 0,1 0,-1 0,0 1,1-1,0 0,-1 0,1 1,-1-1,1 0,0 0,-1 1,1-1,0 0,0 0,0 1,-1-1,1 0,0 1,0-1,0 0,0 1,-1-1,1 0,0 1,0-1,0 0,0 0,0 1,0-1,0 0,0 0,0 1,0-1,0 0,0 0,0 0,0 1,0-1,0 0,0 0,0 0,1 0,-1 0,0 0,0 1,0-1,0 0,1 0,-1 0,0 0,1-1,0 1,-1 0,1 0,-1-1,1 1,0 0,-1-1,1 1,-1-1,1 1,0-1,0 1,-1-1,1 1,-1-1,1 1,-1-1,1 1,-1-1,0 1,1-1,-1 1,0 0,0 0,0-1,1 1,-1 0,0 0,0 0,0 0,0 0,0-1,0 1,0 0,0 0,0 0,0 0,0 0,0 0,0 0,0 1,0-1,0 0,0 1,0 0,0-1,0 1,0-1,0 1,0 0,0-1,0 1,0-1,0 1,0-1,0 0,0 1,0-1,0 0,0 0,1 1,-1-1,0 0,0 0,0 0,1 0,-1 0,0 0,2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324 212,'2'0,"-4"0,2 0,0 0,0 0,1 0,-1 0,0 0,0 0,0 0,0 0,0 0,0 0,0 0,0 0,0 0,0 0,0 0,0 0,1 0,-1 0,0 0,0 0,0 0,-1 0,0 0,0 1,-1-1,1 0,0 0,0 0,0 0,0 0,-1 0,1 0,1 0,-1 0,0 0,1 0,-1 0,1 0,-1 0,1 0,0 1,0-1,-1 0,1 0,0 0,-1 0,1 0,0 0,0 0,0 0,0 0,-1 0,1 0,0 0,0 0,0 0,0 0,0 0,0 0,0 0,0 0,0 0,0 0,0 0,0 0,3-2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321 207,'2'0,"-4"0,2 0,0 0,0 0,0 0,0 0,0 0,1 0,-1 0,0 0,0 0,0 1,1-1,-1 0,0 0,0 0,1 1,-1-1,0 0,0 0,1 0,-1 0,0 1,1-1,-1 0,0 0,1 0,-1 0,0 0,0 1,0-1,0 0,1 0,-1 0,0 0,0 0,0 0,0 0,0 0,0 0,0 1,0-1,0 0,0 0,-1 0,1 1,0-1,-1 0,1 1,0-1,-1 0,1 0,0 0,-1 1,1-1,0 0,0 0,-1 0,1 0,0 0,0 0,0 0,-1 0,1 0,0 0,-2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255 156,'2'0,"-4"0,2 0,-1 0,1-1,0 1,0 0,0 0,0 0,0 0,0 0,0 0,0 0,0 0,0 0,0 0,0 0,0 0,0 0,0 0,0 0,0 0,0 0,0 0,0 0,0 0,0 1,0-1,0 1,-1 0,1-1,0 1,0 0,0 0,-1 0,1 0,0-1,0 1,-1 0,1 0,0-1,0 1,0 0,-1-1,1 1,0-1,0 1,0-1,0 1,-1-1,1 0,0 0,0 1,0-1,0 0,0 0,0 0,0 0,0 0,0 0,0 0,0 0,0 0,0 0,0 0,0 0,0 0,0 0,0 0,0 0,0 0,0-1,0 1,0-1,1 1,-1-1,0 1,1 0,-1-1,1 1,-1-1,1 1,-1 0,0 0,1 0,-1-1,0 1,1 0,-1 0,0 0,1 0,-1 0,0 0,1 0,-1 0,1 0,-1 1,0-1,0 0,1 0,-1 0,0 0,0 1,0-1,1 0,-1 0,0 0,0 1,0-1,0 0,0 0,-1 1,1-1,0 0,-1 0,1 1,-1-1,0 0,1 1,-1-1,1 0,-1 0,0 0,1 0,-1 0,1 0,-1 0,1 0,-1 0,1 0,0 0,-1 0,1 0,0 0,-1 0,1 0,0 0,-1 0,1 0,0 0,0-1,0 1,0-1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266 148,'2'0,"-4"0,2 0,0 0,0 0,0 0,0 0,0 0,0 0,0 0,0 0,0 0,0 0,0 0,1 0,-1 0,0 0,0 0,0 0,0 0,0 0,0 0,0 0,0 0,0 0,0 0,-1 0,0 0,-1 1,1-1,-1 0,1 0,0 0,0 0,0 0,-1 0,1 1,1-1,-1 0,0 0,1 0,-1 0,1 0,-1 0,1 0,0 0,-1 0,1 0,0 0,0 0,0 0,0 0,-1 0,1 0,0 0,0 0,0 0,0 0,0 0,0 0,0 0,0 0,0 0,0 0,0-1,0 1,3-1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264 143,'2'0,"-4"0,2 0,0 0,0 0,0 0,0 0,0 0,0 0,0 0,0 0,0 0,0 1,0-1,0 0,1 0,-1 0,0 1,0-1,1 0,-1 0,0 1,0-1,1 0,-1 0,0 1,0-1,0 0,0 0,1 0,-1 1,0-1,0 0,0 0,0 0,0 0,0 1,0-1,-1 0,1 1,-1-1,1 0,-1 1,1-1,-1 0,1 0,0 1,-1-1,1 0,0 0,0 0,0 0,0 0,-1 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320 222,'2'0,"-4"0,2 0,0 1,0-1,0 0,0 0,0 0,0 0,0 0,0 0,0 0,0 0,0 0,0 0,0 0,0 0,0 1,0-1,0 0,0 0,0 0,0 0,0 1,0-1,0 0,-1 0,1 1,0-1,0 0,0 1,0-1,0 0,0 1,0-1,0 0,0 1,0-1,0 0,0 1,0-1,0 1,0-1,0 1,0-1,0 1,0-1,0 0,0 0,0 1,0-1,0 1,0-1,0 0,0 1,0-1,0 0,0 0,0 1,0-1,0 0,0 0,0 1,0-1,0 0,0 0,0 0,0 0,0 0,0 0,0 0,0 1,0-1,0 0,0 0,0 0,0 0,0 0,0 0,0 0,0 0,0 0,0 0,0 0,0 1,0-1,0 0,0 0,0 0,0 0,0 0,0 0,0 0,0 0,0 0,0 0,0 0,0 0,0 0,0 0,0 0,0 0,0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307 142,'2'0,"-4"0,2 0,0 0,0 0,0 0,0 0,0 0,0 0,0 0,0 0,0 0,0 0,0 0,0 0,0 0,0 0,0 0,0 0,0 0,0 0,0 0,0 0,0 0,0 0,0 0,0 0,0 0,0 0,0 0,0 0,0 0,0 0,0 0,0 0,0 0,-1 0,1 1,0-1,0 1,0-1,0 1,0-1,0 1,-1 0,1-1,0 1,0-1,0 1,0 0,-1-1,1 1,0-1,0 1,0-1,0 0,0 0,0 1,0-1,0 0,0 0,0 0,0 0,0 0,-1 1,1-1,0 0,0 0,0 0,0 0,0 0,0 0,0 0,0 0,0 0,0 0,0 0,0 0,0 0,0 0,0 0,0 0,0 0,0 0,0 0,1-1,-1 1,0-1,0 1,0 0,0-1,0 1,0-1,1 0,-1 1,0-1,0 1,0-1,0 0,0 1,0-1,1 1,-1-1,0 1,0-1,0 1,0-1,0 1,0 0,0-1,0 1,0 0,0-1,0 1,0 0,0 0,0 0,0 0,0-1,0 1,0 0,1 0,-1 0,0 0,0 0,0 0,0 0,0 0,0 0,-1 0,1 0,0 0,-1 0,1 0,-1 0,0 1,1-1,-1 0,0 1,1-1,-1 0,0 1,1-1,-1 0,1 0,-1 1,1-1,-1 0,1 0,0 0,-1 0,1 0,0 0,0 0,0 0,0 0,0 0,0 0,0 0,0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1224 583,'2'0,"-4"0,2-1,0 1,0 0,0 0,0-1,0 1,0 0,0 0,0-1,0 1,0 0,1 0,-1-1,0 1,0 0,0 0,0 0,0 0,0 0,0 0,0-1,0 1,0 0,0 0,0 0,0 0,0 0,0 0,0 0,0 0,0 0,0 0,0 1,-1-1,1 1,0 0,0 0,-1 0,1 0,0 1,-1-1,1 0,-1 0,1 1,-1-1,1 0,0 1,-1-1,1 0,-1 1,1-1,0 0,-1 0,1 0,0 0,-1 0,1 0,0 0,0 0,0 0,0-1,0 1,-1 0,1-1,0 1,0 0,0-1,0 0,0 1,0-1,0 0,0 1,0-1,-1 0,1 0,0 1,0-1,0 0,0 0,0 0,0 1,0-1,0 0,1 0,-1 0,0 0,0 0,0 1,0-1,1 0,-1 0,1 0,-1-1,1 1,0 0,-1 0,1 0,0-1,0 1,1-2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308 143,'2'0,"-4"0,2 0,0 0,0 0,0 0,0 0,0 0,0 0,0 0,0 0,0 0,0 0,0 0,0 0,0 0,0 0,1 0,-1 0,1 0,0 0,0 0,-1 0,1 0,0 0,2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328 144,'2'0,"-4"0,3 0,-1 0,0 0,0 0,0 0,0 0,1 0,-1 0,0 0,1 0,-1 0,0 0,1 0,1-1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346 144,'2'0,"-4"0,2 0,0 0,0 0,1 0,-1 0,0 0,0 0,0 0,1 0,-1 0,0 0,1 0,-1 0,1 0,-1 0,0 0,3-1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360 143,'2'0,"-4"0,3 0,-1 0,0 0,0 0,0 0,1 0,-1 0,0 0,0 0,0 0,1 0,-1 0,0 0,1 0,-1 0,0 0,1 0,-1 0,1 0,1-1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381 143,'2'0,"-4"0,2 0,0 0,0 0,0 0,0 0,1 0,-1 0,0 0,2-1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401 142,'2'0,"-4"0,2 0,0 0,1 0,-1 0,0 0,0 0,0 0,0 0,0 0,1 0,-1 0,0 0,0 0,0 0,0 0,1 0,-1 0,0 0,0 0,0 0,0 0,0 0,0 0,0 0,0 0,1 0,-1 0,0 0,0 0,0 0,1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403 149,'2'0,"-4"0,2 0,0 0,0 0,0 0,0 0,0 0,0 0,0 0,0 0,0 0,0 0,0 0,0 0,0 0,-1 1,1-1,-1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395 157,'2'0,"-4"0,2 0,0 0,0 0,0 0,0 0,0 0,0 1,0-1,0 0,0 0,0 0,-1 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387 168,'2'0,"-4"0,2 1,0-1,0 0,0 0,0 0,-1 0,1 1,0-1,-1 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381 180,'-1'0,"1"0,0 1,0-1,0 0,0 0,0 0,0 0,0 0,0 1,0-1,-1 0,1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1232 596,'2'0,"-4"0,2 0,1 0,-1 0,0 0,0 0,0 0,1 0,-1 0,0 0,0 0,0 0,0 0,0 0,0 0,0 0,0 0,0 0,0 0,0 0,-1 0,0 0,-1 1,0-2,0 1,0 0,0 0,0 0,0 0,0 0,0 0,0 0,1 0,0 0,-1-1,2 1,-1 0,0 0,1 0,-1 0,1 0,0 0,-1 0,1 0,0 0,0 0,0-1,0 1,-1 0,1 0,0 0,0 0,0 0,0 0,0 0,0 0,0 0,0 0,0 0,0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368 200,'2'0,"-4"0,2 0,0 0,0 0,0 0,0 0,0 0,0 0,0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362 199,'2'0,"-4"0,2 0,-1-1,1 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364 169,'0'1,"-1"-1,1 0,-1 1,0 0,0-1,-1 1,1 0,0 0,0-1,-1 1,1 0,-1 0,1 0,0 0,0-1,0 1,0 0,0-1,0 1,1-1,-1 0,1 0,0 0,0 1,-1-1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351 164,'2'0,"-5"0,2 1,0-1,0 1,-1 0,1 0,-1 0,1 0,-3 2,2-2,1 0,-1 0,0 0,1 0,0 0,-1 0,1 0,0-1,0 1,0-1,0 1,1-1,0 0,-1 0,1 0,0 0,0 0,0 0,0-2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337 160,'2'0,"-5"0,3 1,-1-1,0 1,0 0,-1 0,1 0,-1 0,1 0,-1 1,1-1,-1 0,1 0,-1 0,1 1,-1-1,1 0,0 0,-1 0,1-1,0 1,0-1,0 1,1-1,-1 0,1 0,0 0,-1 0,1 0,0 0,-1 0,1-2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319 158,'-1'0,"1"0,-1 1,0 0,0-1,-1 1,1 1,-1-1,1 0,-1 0,1 1,-1-1,1 0,0 0,-1 0,1 0,0 0,0-1,0 1,0-1,1 1,-1-1,1 0,0 1,-1-1,1 0,0 0,0 0,0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449 153,'2'0,"-4"0,2 0,0 0,0 0,0 0,0 0,0 0,0 0,0 0,0-1,0 1,0 0,0 0,0 0,0 0,0 0,0 0,0 0,0 0,0 0,0 0,0 0,0 0,0 0,0 0,0 0,0 0,0 0,0 0,0 0,0 0,0 0,0 0,0 0,0 0,0 0,0 0,0 0,0 0,0 0,0 0,0 0,0 0,0 0,0 0,0 1,0-1,0 0,0 1,0-1,0 1,0-1,0 1,0 0,-1 0,1 0,0 0,0 0,0 1,0-1,0 0,-1 0,1 0,0 1,0-1,0 0,-1 0,1 0,0 1,0-1,0 0,0 0,0 0,0 0,0 0,0-1,0 1,0 0,0-1,0 1,0-1,0 1,0-1,0 1,0-1,0 0,0 1,0-1,0 0,0 0,0 0,0 0,0 0,0 0,0 1,0-1,0 0,0 0,0 0,0 0,0 0,2-2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478 173,'2'0,"-4"0,2 0,0 0,1 0,-1 0,0 0,0 0,0 0,0-1,0 1,0 0,0 0,0 0,0 0,0 0,0-1,0 1,0 0,0 0,-1 0,1-1,0 1,0 0,0 0,0 0,0 0,0 0,-1-1,1 1,0 0,-1 0,1 0,0 0,-1 0,1 0,-1 0,1 0,-1 0,1 1,-1-1,1 0,-1 0,0 1,1-1,-1 0,1 0,-1 1,1-1,0 0,-1 0,1 1,0-1,0 0,-1 0,1 1,0-1,0 0,0 1,-1-1,1 0,0 0,0 1,0-1,0 0,0 0,0 0,0 1,0-1,0 0,0 0,0 0,0 0,0 1,0-1,0 0,0 0,0 0,0 0,0 0,0 1,0-1,0 0,1 0,-1 0,0 0,0 0,0 0,0 0,1 0,-1 0,0 0,1 0,-1 0,1 0,-1-1,1 1,-1 0,1 0,-1-1,1 1,-1 0,1-1,-1 1,1 0,-1-1,1 1,-1-1,0 1,1 0,-1-1,1 1,-1-1,0 1,1 0,-1-1,0 1,0 0,0 0,1-1,-1 1,0 0,0 0,0 0,0 0,0 0,0 0,0 0,0 0,0 0,0 0,0 0,0 0,0 0,0 0,0 0,0 1,1-1,-1 0,-1 1,1 0,0-1,0 1,0-1,0 1,0 0,0-1,0 0,0 1,1-1,-1 1,0-1,0 0,0 0,0 1,0-1,1 0,-1 0,0 0,0 0,0 0,1 1,-1-1,0 0,0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488 157,'2'0,"-4"0,2 0,0 0,0 0,0 0,0 0,0 0,0 0,0 0,0 0,0 0,0 0,0 0,0 0,0 0,0 0,0 0,0 0,0 0,0 0,0 0,0 0,0 0,0 0,-1 0,-1 1,1-1,0 0,0 0,-1 0,1 0,0 0,-1 0,1 0,0 0,0 1,0-1,0 0,1 0,-1 0,0 0,1 0,0 0,0 0,0 0,-1 0,1 0,0 0,0 0,0 0,0 0,0 0,0 0,0 0,0 0,0 0,0 0,0 0,1-1,-1 1,3-1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487 153,'0'1,"0"-1,1 0,-1 0,0 0,0 0,0 0,0 0,1 1,-1-1,0 0,1 0,-1 0,0 1,1-1,-1 0,1 1,-1-1,1 0,-1 0,0 0,1 0,-1 0,0 1,0-1,0 0,1 0,-1 0,0 0,0 0,0 0,0 0,0 0,0 0,0 1,0-1,-1 0,1 0,0 1,-1-1,1 0,-1 0,1 1,0-1,-1 0,1 0,0 0,-1 0,1 1,0-1,-1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1026 647,'2'0,"-4"0,2 0,0 0,0 0,0 0,0 0,1 0,-1 0,0 0,0 0,0 1,0-1,0 0,0 1,0-1,0 1,0 0,0 0,0-1,0 1,1 0,-1-1,0 1,0 0,1-1,-1 1,0-1,1 0,-1 1,1-1,-1 0,1 0,-1 1,1-1,-1 0,1-1,-1 1,1 0,-1 0,1-1,-1 1,1-1,-1 1,0-1,1 1,-1-1,0 0,1 1,-1-1,0 1,0 0,0 0,0-1,0 1,0 0,0 0,0 0,0 0,0 0,0 0,0 0,0 0,0 0,0 0,0 1,0-1,0 2,0-1,-1 0,1 0,0 1,0-1,0 1,-1 0,1 0,0 1,-1-1,1 2,-1-1,1-1,0 0,0 0,-1 0,1 0,0 0,-1 0,1 0,-1 0,1-1,-1 0,1 0,-1 0,0 0,1-1,-1 1,1-1,-1 0,1 0,0 0,-1 0,0 0,1 0,-1-1,0 0,0 0,1 0,-1 0,0 0,1 0,0 0,-1-1,1 1,0 0,0 0,0 0,1 0,-1 0,1 0,-1 0,1 0,0 0,0 0,0 0,0 0,1 0,-1 0,1 1,-1-1,1 0,0 1,0-1,0 1,0 0,-1 0,1-1,-1 1,1 0,-1 0,0 1,0-1,0 0,2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507 169,'2'0,"-4"0,2 0,0 0,0 0,0 0,0 0,1 0,-1 0,0 0,0 0,0-1,0 1,0 0,0 0,0 0,0 0,0 0,0 0,0 0,0 0,0 0,0 1,-1-1,1 0,0 1,-1-1,1 1,-1 0,0-1,1 1,-1 0,0-1,0 1,1-1,-1 1,1-1,0 1,-1-1,1 1,0-1,-1 0,1 0,0 0,0 1,0-1,-1 0,1 0,0 0,0 0,0 0,0 0,0 0,0 0,0 0,0 0,0 0,0 0,0 0,0 0,0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499 168,'2'0,"-4"0,2 0,0 0,0 0,0 0,0 0,0 0,0 0,0 0,0 0,0 0,0 0,0 0,0 0,0 0,0 0,0 0,1 0,-1 0,1 1,-1-1,0 1,1 0,-1-1,1 1,-1 0,1-1,-1 1,0 0,1-1,-1 1,1 0,-1-1,0 1,1-1,-1 1,0-1,0 1,0-1,1 0,-1 1,0-1,0 0,0 0,0 0,0 0,0 0,0 0,0 0,1 0,-1 0,0 0,1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522 161,'2'0,"-4"0,2 0,0 0,0-1,0 1,0 0,0 0,0 0,0 0,0 0,0 0,0 0,0 1,0-1,0 1,0-1,0 1,0 0,0 0,0 0,0 0,0 0,0 0,0 0,0 0,0 0,0 0,0 0,-1 0,1 0,0-1,0 1,0-1,0 1,0-1,0 0,0 0,0 1,0-1,0 0,0 0,0 0,0 0,0 0,0 0,0 0,0 0,0 0,0 0,1-1,-1 1,1-1,-1 0,1 1,0-1,-1 1,1-1,0 1,-1-1,1 1,0-1,-1 1,1 0,0-1,-1 1,1 0,0 0,-1 0,1 0,-1 0,1 0,0 0,-1 0,1 0,-1 1,1-1,-1 0,0 0,1 1,-1-1,0 0,0 1,0-1,0 0,0 1,-1-1,1 1,-1-1,1 0,-1 1,0-1,1 0,-1 0,0 0,0 0,1 0,-1 0,0 0,1 0,-1 0,1 0,0 0,-1 0,1 0,-1 0,1 0,0-1,0 1,0 0,0 0,-1-2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549 150,'2'0,"-4"0,2 0,0 0,0 0,0 0,0 0,0 0,0 0,0 0,0 0,0 0,0 0,0 0,0 0,0 0,0 0,0 0,0 0,0 0,-1 0,0 0,0 0,0 0,0 0,0 1,-1-1,1 0,0 0,0 0,-1 0,1 0,0 0,0 0,1 0,-1 0,0 0,1 0,-1 0,1 0,-1 0,1 0,0 0,-1 0,1 0,0 0,0 0,0 0,0 0,0 0,0 0,0 0,0 0,0 0,0 0,0 0,2-1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545 145,'2'0,"-4"0,2 0,0 0,0 0,0 0,0 0,0 0,0 0,0 0,0 0,0 0,0 0,0 1,1-1,-1 0,0 1,1-1,-1 0,0 1,1-1,-1 1,1-1,-1 0,1 1,-1-1,1 0,-1 1,0-1,0 0,1 0,-1 0,0 1,0-1,0 0,0 0,0 0,0 1,-1-1,1 0,-1 1,1-1,-1 0,0 0,1 1,-1-1,1 0,-1 0,1 0,0 1,0-1,-1 0,1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568 151,'2'0,"-4"0,2 0,0 0,0 0,0 0,0 0,0 0,0 0,0 1,0-1,0 1,0-1,0 1,0 0,0 0,-1 1,1-1,0 1,0 0,0 0,0 0,0 0,0 0,0 1,0-1,-1 0,1 0,1 0,-1-1,0 1,0 0,0-1,0 0,-1 1,1-1,0 0,0 0,0 0,0-1,0 1,0-1,0 0,0 1,0-1,0 0,0 1,0-1,0 0,0 0,0 0,0 0,0 0,1-1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928 668,'2'0,"-3"0,1 0,0 0,0 0,0 0,0 0,0 0,0 0,0 0,0 0,0 0,0 0,0 0,0 0,0 0,0 0,0 0,0 0,0 0,0 0,0 0,0 0,0 0,0 0,0 0,0 0,0 0,0 0,0 0,0 0,0 0,0 0,0 0,0 0,0 0,0 0,0 0,0 0,0 0,0 0,0 0,0 0,0 0,0 0,0 0,0 0,0 0,0 0,0 0,0 0,0 0,0 0,0 0,0 0,0 0,0 0,0 0,0 0,0 0,0 1,0-1,0 0,1 0,-1 1,0-1,0 0,0 1,0-1,1 1,-1 0,0-1,0 1,1-1,-1 1,0 0,1-1,-1 1,0-1,0 1,1 0,-1-1,0 1,0-1,1 0,-1 1,0-1,0 0,0 1,0-1,0 0,0 0,0 0,0 1,1-1,-1 0,0 0,0 0,0 0,0 1,0-1,0 0,0 0,0 0,-1 0,1 0,0 1,0-1,-1 0,1 0,0 0,-1 0,0 0,1 1,-1-1,0 0,0 0,1 0,-1 0,0 0,0 0,0 0,0 0,0 0,1 0,-1 0,0 0,1 0,-1 0,1 0,-1 0,1 0,-1 0,1 0,0 0,0 0,-1 0,1 0,0 0,0 0,0 0,0 0,0 0,0 0,0 0,-1 0,1 0,0 0,0 0,0 0,0 0,0-1,0 1,0 0,1 0,-1 0,0 0,0-1,1 1,-1 0,1-1,-1 1,1 0,-1-1,1 1,-1-1,0 1,1 0,-1-1,1 1,-1-1,0 1,1 0,-1-1,0 1,1 0,-1-1,0 1,0 0,0 0,0 0,1-1,-1 1,0 0,0 0,0 0,0 0,0-1,0 1,1 0,-1 0,0 0,0 0,0 0,0 0,0 0,1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942 678,'2'0,"-4"0,2 0,0 0,0 0,0 0,0 0,0 0,0 0,0 0,0 0,0 0,0 0,0 0,0 0,0 0,0 0,0 0,0 0,0 0,0 0,0 0,0 0,0 0,0 0,0 0,0 0,0 0,0 0,0 0,0 0,0 0,0 0,0 0,0 0,0 0,0 0,0 0,0 0,0 0,0 0,0 0,0 0,-1 1,1-1,0 0,0 1,0-1,0 1,0-1,0 1,0-1,-1 1,1-1,0 1,0-1,0 0,0 1,0-1,0 0,0 1,0-1,0 0,0 0,0 1,0-1,0 0,0 0,0 0,0 1,0-1,0 0,0 0,0 0,1 1,-1-1,0 0,0 0,0 0,0 0,0 0,0 0,1 0,-1 0,1 0,-1 0,0 0,1-1,-1 1,0 0,1 0,-1 0,0 0,0-1,1 1,-1 0,0 0,1-1,-1 1,0-1,1 1,-1 0,0-1,0 1,1-1,-1 1,0-1,0 1,1 0,-1-1,0 1,0-1,0 1,0 0,0-1,1 1,-1 0,0 0,0 0,0-1,0 1,0 0,0 0,0 0,0 0,0 0,0 0,0 0,0 0,0 0,0 0,0 0,0 0,0 0,0 0,0 0,0 0,0 1,0-1,0 0,0 1,0-1,0 0,0 1,0-1,0 0,0 1,0-1,0 0,0 1,0-1,0 1,1-1,-1 0,0 1,0-1,0 0,1 0,-1 0,0 1,0-1,1 0,0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966 676,'2'0,"-4"0,2 0,0 0,0 0,0 0,0 0,0 0,0 0,0 0,0 0,1 0,-1 1,0-1,0 1,0-1,0 1,1-1,-1 1,0-1,0 1,0 0,0-1,0 1,0 0,0-1,0 1,0-1,0 1,0-1,0 0,0 1,0-1,0 0,0 0,0 0,0 0,0 1,0-1,0 0,0 0,0 0,0 0,0 0,0 0,0 0,0 0,0 0,0-1,0 1,0-1,0 1,0-1,0 1,0-1,1 1,-1-1,0 1,0-1,1 1,-1-1,0 1,0-1,1 1,-1-1,0 1,1 0,-1-1,0 1,0 0,0 0,0 0,1-1,-1 1,0 0,1 0,-1 0,0 0,0 0,1-1,-1 1,0 0,1 0,-1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5T19:06:45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false"/>
    </inkml:brush>
  </inkml:definitions>
  <inkml:trace contextRef="#ctx0" brushRef="#br0">983 667,'2'0,"-4"0,2 0,0 0,0 0,0 0,0 0,0 0,0 0,0 0,1 0,-1 0,0 0,0 0,0 0,0 0,0 0,-1 0,1 0,-1 0,0 0,0 0,-1 0,1 0,0 0,-1-1,1 1,-1 0,1 0,-1 0,1 0,0 0,0 0,0 0,1 0,-1 0,1 0,-1 0,1 0,0 0,-1 0,1 0,0 0,0 0,0 0,-1 0,1 0,0 0,0 0,0 0,0 0,0 0,0 0,0 0,1 0,0-1,1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customXml" Target="../ink/ink879.xml"/><Relationship Id="rId98" Type="http://schemas.openxmlformats.org/officeDocument/2006/relationships/image" Target="../media/image883.png"/><Relationship Id="rId97" Type="http://schemas.openxmlformats.org/officeDocument/2006/relationships/customXml" Target="../ink/ink878.xml"/><Relationship Id="rId96" Type="http://schemas.openxmlformats.org/officeDocument/2006/relationships/image" Target="../media/image882.png"/><Relationship Id="rId95" Type="http://schemas.openxmlformats.org/officeDocument/2006/relationships/customXml" Target="../ink/ink877.xml"/><Relationship Id="rId94" Type="http://schemas.openxmlformats.org/officeDocument/2006/relationships/image" Target="../media/image881.png"/><Relationship Id="rId93" Type="http://schemas.openxmlformats.org/officeDocument/2006/relationships/customXml" Target="../ink/ink876.xml"/><Relationship Id="rId92" Type="http://schemas.openxmlformats.org/officeDocument/2006/relationships/image" Target="../media/image880.png"/><Relationship Id="rId91" Type="http://schemas.openxmlformats.org/officeDocument/2006/relationships/customXml" Target="../ink/ink875.xml"/><Relationship Id="rId90" Type="http://schemas.openxmlformats.org/officeDocument/2006/relationships/image" Target="../media/image879.png"/><Relationship Id="rId9" Type="http://schemas.openxmlformats.org/officeDocument/2006/relationships/customXml" Target="../ink/ink834.xml"/><Relationship Id="rId89" Type="http://schemas.openxmlformats.org/officeDocument/2006/relationships/customXml" Target="../ink/ink874.xml"/><Relationship Id="rId88" Type="http://schemas.openxmlformats.org/officeDocument/2006/relationships/image" Target="../media/image878.png"/><Relationship Id="rId87" Type="http://schemas.openxmlformats.org/officeDocument/2006/relationships/customXml" Target="../ink/ink873.xml"/><Relationship Id="rId86" Type="http://schemas.openxmlformats.org/officeDocument/2006/relationships/image" Target="../media/image877.png"/><Relationship Id="rId85" Type="http://schemas.openxmlformats.org/officeDocument/2006/relationships/customXml" Target="../ink/ink872.xml"/><Relationship Id="rId84" Type="http://schemas.openxmlformats.org/officeDocument/2006/relationships/image" Target="../media/image876.png"/><Relationship Id="rId83" Type="http://schemas.openxmlformats.org/officeDocument/2006/relationships/customXml" Target="../ink/ink871.xml"/><Relationship Id="rId82" Type="http://schemas.openxmlformats.org/officeDocument/2006/relationships/image" Target="../media/image875.png"/><Relationship Id="rId81" Type="http://schemas.openxmlformats.org/officeDocument/2006/relationships/customXml" Target="../ink/ink870.xml"/><Relationship Id="rId80" Type="http://schemas.openxmlformats.org/officeDocument/2006/relationships/image" Target="../media/image874.png"/><Relationship Id="rId8" Type="http://schemas.openxmlformats.org/officeDocument/2006/relationships/image" Target="../media/image838.png"/><Relationship Id="rId79" Type="http://schemas.openxmlformats.org/officeDocument/2006/relationships/customXml" Target="../ink/ink869.xml"/><Relationship Id="rId78" Type="http://schemas.openxmlformats.org/officeDocument/2006/relationships/image" Target="../media/image873.png"/><Relationship Id="rId77" Type="http://schemas.openxmlformats.org/officeDocument/2006/relationships/customXml" Target="../ink/ink868.xml"/><Relationship Id="rId76" Type="http://schemas.openxmlformats.org/officeDocument/2006/relationships/image" Target="../media/image872.png"/><Relationship Id="rId75" Type="http://schemas.openxmlformats.org/officeDocument/2006/relationships/customXml" Target="../ink/ink867.xml"/><Relationship Id="rId74" Type="http://schemas.openxmlformats.org/officeDocument/2006/relationships/image" Target="../media/image871.png"/><Relationship Id="rId73" Type="http://schemas.openxmlformats.org/officeDocument/2006/relationships/customXml" Target="../ink/ink866.xml"/><Relationship Id="rId72" Type="http://schemas.openxmlformats.org/officeDocument/2006/relationships/image" Target="../media/image870.png"/><Relationship Id="rId71" Type="http://schemas.openxmlformats.org/officeDocument/2006/relationships/customXml" Target="../ink/ink865.xml"/><Relationship Id="rId70" Type="http://schemas.openxmlformats.org/officeDocument/2006/relationships/image" Target="../media/image869.png"/><Relationship Id="rId7" Type="http://schemas.openxmlformats.org/officeDocument/2006/relationships/customXml" Target="../ink/ink833.xml"/><Relationship Id="rId69" Type="http://schemas.openxmlformats.org/officeDocument/2006/relationships/customXml" Target="../ink/ink864.xml"/><Relationship Id="rId68" Type="http://schemas.openxmlformats.org/officeDocument/2006/relationships/image" Target="../media/image868.png"/><Relationship Id="rId67" Type="http://schemas.openxmlformats.org/officeDocument/2006/relationships/customXml" Target="../ink/ink863.xml"/><Relationship Id="rId66" Type="http://schemas.openxmlformats.org/officeDocument/2006/relationships/image" Target="../media/image867.png"/><Relationship Id="rId65" Type="http://schemas.openxmlformats.org/officeDocument/2006/relationships/customXml" Target="../ink/ink862.xml"/><Relationship Id="rId64" Type="http://schemas.openxmlformats.org/officeDocument/2006/relationships/image" Target="../media/image866.png"/><Relationship Id="rId63" Type="http://schemas.openxmlformats.org/officeDocument/2006/relationships/customXml" Target="../ink/ink861.xml"/><Relationship Id="rId62" Type="http://schemas.openxmlformats.org/officeDocument/2006/relationships/image" Target="../media/image865.png"/><Relationship Id="rId61" Type="http://schemas.openxmlformats.org/officeDocument/2006/relationships/customXml" Target="../ink/ink860.xml"/><Relationship Id="rId60" Type="http://schemas.openxmlformats.org/officeDocument/2006/relationships/image" Target="../media/image864.png"/><Relationship Id="rId6" Type="http://schemas.openxmlformats.org/officeDocument/2006/relationships/image" Target="../media/image837.png"/><Relationship Id="rId59" Type="http://schemas.openxmlformats.org/officeDocument/2006/relationships/customXml" Target="../ink/ink859.xml"/><Relationship Id="rId58" Type="http://schemas.openxmlformats.org/officeDocument/2006/relationships/image" Target="../media/image863.png"/><Relationship Id="rId57" Type="http://schemas.openxmlformats.org/officeDocument/2006/relationships/customXml" Target="../ink/ink858.xml"/><Relationship Id="rId56" Type="http://schemas.openxmlformats.org/officeDocument/2006/relationships/image" Target="../media/image862.png"/><Relationship Id="rId55" Type="http://schemas.openxmlformats.org/officeDocument/2006/relationships/customXml" Target="../ink/ink857.xml"/><Relationship Id="rId54" Type="http://schemas.openxmlformats.org/officeDocument/2006/relationships/image" Target="../media/image861.png"/><Relationship Id="rId53" Type="http://schemas.openxmlformats.org/officeDocument/2006/relationships/customXml" Target="../ink/ink856.xml"/><Relationship Id="rId52" Type="http://schemas.openxmlformats.org/officeDocument/2006/relationships/image" Target="../media/image860.png"/><Relationship Id="rId51" Type="http://schemas.openxmlformats.org/officeDocument/2006/relationships/customXml" Target="../ink/ink855.xml"/><Relationship Id="rId50" Type="http://schemas.openxmlformats.org/officeDocument/2006/relationships/image" Target="../media/image859.png"/><Relationship Id="rId5" Type="http://schemas.openxmlformats.org/officeDocument/2006/relationships/customXml" Target="../ink/ink832.xml"/><Relationship Id="rId49" Type="http://schemas.openxmlformats.org/officeDocument/2006/relationships/customXml" Target="../ink/ink854.xml"/><Relationship Id="rId48" Type="http://schemas.openxmlformats.org/officeDocument/2006/relationships/image" Target="../media/image858.png"/><Relationship Id="rId47" Type="http://schemas.openxmlformats.org/officeDocument/2006/relationships/customXml" Target="../ink/ink853.xml"/><Relationship Id="rId46" Type="http://schemas.openxmlformats.org/officeDocument/2006/relationships/image" Target="../media/image857.png"/><Relationship Id="rId45" Type="http://schemas.openxmlformats.org/officeDocument/2006/relationships/customXml" Target="../ink/ink852.xml"/><Relationship Id="rId44" Type="http://schemas.openxmlformats.org/officeDocument/2006/relationships/image" Target="../media/image856.png"/><Relationship Id="rId43" Type="http://schemas.openxmlformats.org/officeDocument/2006/relationships/customXml" Target="../ink/ink851.xml"/><Relationship Id="rId42" Type="http://schemas.openxmlformats.org/officeDocument/2006/relationships/image" Target="../media/image855.png"/><Relationship Id="rId413" Type="http://schemas.openxmlformats.org/officeDocument/2006/relationships/slideLayout" Target="../slideLayouts/slideLayout2.xml"/><Relationship Id="rId412" Type="http://schemas.openxmlformats.org/officeDocument/2006/relationships/image" Target="../media/image1040.png"/><Relationship Id="rId411" Type="http://schemas.openxmlformats.org/officeDocument/2006/relationships/customXml" Target="../ink/ink1035.xml"/><Relationship Id="rId410" Type="http://schemas.openxmlformats.org/officeDocument/2006/relationships/image" Target="../media/image1039.png"/><Relationship Id="rId41" Type="http://schemas.openxmlformats.org/officeDocument/2006/relationships/customXml" Target="../ink/ink850.xml"/><Relationship Id="rId409" Type="http://schemas.openxmlformats.org/officeDocument/2006/relationships/customXml" Target="../ink/ink1034.xml"/><Relationship Id="rId408" Type="http://schemas.openxmlformats.org/officeDocument/2006/relationships/image" Target="../media/image1038.png"/><Relationship Id="rId407" Type="http://schemas.openxmlformats.org/officeDocument/2006/relationships/customXml" Target="../ink/ink1033.xml"/><Relationship Id="rId406" Type="http://schemas.openxmlformats.org/officeDocument/2006/relationships/image" Target="../media/image1037.png"/><Relationship Id="rId405" Type="http://schemas.openxmlformats.org/officeDocument/2006/relationships/customXml" Target="../ink/ink1032.xml"/><Relationship Id="rId404" Type="http://schemas.openxmlformats.org/officeDocument/2006/relationships/image" Target="../media/image1036.png"/><Relationship Id="rId403" Type="http://schemas.openxmlformats.org/officeDocument/2006/relationships/customXml" Target="../ink/ink1031.xml"/><Relationship Id="rId402" Type="http://schemas.openxmlformats.org/officeDocument/2006/relationships/image" Target="../media/image1035.png"/><Relationship Id="rId401" Type="http://schemas.openxmlformats.org/officeDocument/2006/relationships/customXml" Target="../ink/ink1030.xml"/><Relationship Id="rId400" Type="http://schemas.openxmlformats.org/officeDocument/2006/relationships/image" Target="../media/image1034.png"/><Relationship Id="rId40" Type="http://schemas.openxmlformats.org/officeDocument/2006/relationships/image" Target="../media/image854.png"/><Relationship Id="rId4" Type="http://schemas.openxmlformats.org/officeDocument/2006/relationships/image" Target="../media/image836.png"/><Relationship Id="rId399" Type="http://schemas.openxmlformats.org/officeDocument/2006/relationships/customXml" Target="../ink/ink1029.xml"/><Relationship Id="rId398" Type="http://schemas.openxmlformats.org/officeDocument/2006/relationships/image" Target="../media/image1033.png"/><Relationship Id="rId397" Type="http://schemas.openxmlformats.org/officeDocument/2006/relationships/customXml" Target="../ink/ink1028.xml"/><Relationship Id="rId396" Type="http://schemas.openxmlformats.org/officeDocument/2006/relationships/image" Target="../media/image1032.png"/><Relationship Id="rId395" Type="http://schemas.openxmlformats.org/officeDocument/2006/relationships/customXml" Target="../ink/ink1027.xml"/><Relationship Id="rId394" Type="http://schemas.openxmlformats.org/officeDocument/2006/relationships/image" Target="../media/image1031.png"/><Relationship Id="rId393" Type="http://schemas.openxmlformats.org/officeDocument/2006/relationships/customXml" Target="../ink/ink1026.xml"/><Relationship Id="rId392" Type="http://schemas.openxmlformats.org/officeDocument/2006/relationships/image" Target="../media/image1030.png"/><Relationship Id="rId391" Type="http://schemas.openxmlformats.org/officeDocument/2006/relationships/customXml" Target="../ink/ink1025.xml"/><Relationship Id="rId390" Type="http://schemas.openxmlformats.org/officeDocument/2006/relationships/image" Target="../media/image1029.png"/><Relationship Id="rId39" Type="http://schemas.openxmlformats.org/officeDocument/2006/relationships/customXml" Target="../ink/ink849.xml"/><Relationship Id="rId389" Type="http://schemas.openxmlformats.org/officeDocument/2006/relationships/customXml" Target="../ink/ink1024.xml"/><Relationship Id="rId388" Type="http://schemas.openxmlformats.org/officeDocument/2006/relationships/image" Target="../media/image1028.png"/><Relationship Id="rId387" Type="http://schemas.openxmlformats.org/officeDocument/2006/relationships/customXml" Target="../ink/ink1023.xml"/><Relationship Id="rId386" Type="http://schemas.openxmlformats.org/officeDocument/2006/relationships/image" Target="../media/image1027.png"/><Relationship Id="rId385" Type="http://schemas.openxmlformats.org/officeDocument/2006/relationships/customXml" Target="../ink/ink1022.xml"/><Relationship Id="rId384" Type="http://schemas.openxmlformats.org/officeDocument/2006/relationships/image" Target="../media/image1026.png"/><Relationship Id="rId383" Type="http://schemas.openxmlformats.org/officeDocument/2006/relationships/customXml" Target="../ink/ink1021.xml"/><Relationship Id="rId382" Type="http://schemas.openxmlformats.org/officeDocument/2006/relationships/image" Target="../media/image1025.png"/><Relationship Id="rId381" Type="http://schemas.openxmlformats.org/officeDocument/2006/relationships/customXml" Target="../ink/ink1020.xml"/><Relationship Id="rId380" Type="http://schemas.openxmlformats.org/officeDocument/2006/relationships/image" Target="../media/image1024.png"/><Relationship Id="rId38" Type="http://schemas.openxmlformats.org/officeDocument/2006/relationships/image" Target="../media/image853.png"/><Relationship Id="rId379" Type="http://schemas.openxmlformats.org/officeDocument/2006/relationships/customXml" Target="../ink/ink1019.xml"/><Relationship Id="rId378" Type="http://schemas.openxmlformats.org/officeDocument/2006/relationships/image" Target="../media/image1023.png"/><Relationship Id="rId377" Type="http://schemas.openxmlformats.org/officeDocument/2006/relationships/customXml" Target="../ink/ink1018.xml"/><Relationship Id="rId376" Type="http://schemas.openxmlformats.org/officeDocument/2006/relationships/image" Target="../media/image1022.png"/><Relationship Id="rId375" Type="http://schemas.openxmlformats.org/officeDocument/2006/relationships/customXml" Target="../ink/ink1017.xml"/><Relationship Id="rId374" Type="http://schemas.openxmlformats.org/officeDocument/2006/relationships/image" Target="../media/image1021.png"/><Relationship Id="rId373" Type="http://schemas.openxmlformats.org/officeDocument/2006/relationships/customXml" Target="../ink/ink1016.xml"/><Relationship Id="rId372" Type="http://schemas.openxmlformats.org/officeDocument/2006/relationships/image" Target="../media/image1020.png"/><Relationship Id="rId371" Type="http://schemas.openxmlformats.org/officeDocument/2006/relationships/customXml" Target="../ink/ink1015.xml"/><Relationship Id="rId370" Type="http://schemas.openxmlformats.org/officeDocument/2006/relationships/image" Target="../media/image1019.png"/><Relationship Id="rId37" Type="http://schemas.openxmlformats.org/officeDocument/2006/relationships/customXml" Target="../ink/ink848.xml"/><Relationship Id="rId369" Type="http://schemas.openxmlformats.org/officeDocument/2006/relationships/customXml" Target="../ink/ink1014.xml"/><Relationship Id="rId368" Type="http://schemas.openxmlformats.org/officeDocument/2006/relationships/image" Target="../media/image1018.png"/><Relationship Id="rId367" Type="http://schemas.openxmlformats.org/officeDocument/2006/relationships/customXml" Target="../ink/ink1013.xml"/><Relationship Id="rId366" Type="http://schemas.openxmlformats.org/officeDocument/2006/relationships/image" Target="../media/image1017.png"/><Relationship Id="rId365" Type="http://schemas.openxmlformats.org/officeDocument/2006/relationships/customXml" Target="../ink/ink1012.xml"/><Relationship Id="rId364" Type="http://schemas.openxmlformats.org/officeDocument/2006/relationships/image" Target="../media/image1016.png"/><Relationship Id="rId363" Type="http://schemas.openxmlformats.org/officeDocument/2006/relationships/customXml" Target="../ink/ink1011.xml"/><Relationship Id="rId362" Type="http://schemas.openxmlformats.org/officeDocument/2006/relationships/image" Target="../media/image1015.png"/><Relationship Id="rId361" Type="http://schemas.openxmlformats.org/officeDocument/2006/relationships/customXml" Target="../ink/ink1010.xml"/><Relationship Id="rId360" Type="http://schemas.openxmlformats.org/officeDocument/2006/relationships/image" Target="../media/image1014.png"/><Relationship Id="rId36" Type="http://schemas.openxmlformats.org/officeDocument/2006/relationships/image" Target="../media/image852.png"/><Relationship Id="rId359" Type="http://schemas.openxmlformats.org/officeDocument/2006/relationships/customXml" Target="../ink/ink1009.xml"/><Relationship Id="rId358" Type="http://schemas.openxmlformats.org/officeDocument/2006/relationships/image" Target="../media/image1013.png"/><Relationship Id="rId357" Type="http://schemas.openxmlformats.org/officeDocument/2006/relationships/customXml" Target="../ink/ink1008.xml"/><Relationship Id="rId356" Type="http://schemas.openxmlformats.org/officeDocument/2006/relationships/image" Target="../media/image1012.png"/><Relationship Id="rId355" Type="http://schemas.openxmlformats.org/officeDocument/2006/relationships/customXml" Target="../ink/ink1007.xml"/><Relationship Id="rId354" Type="http://schemas.openxmlformats.org/officeDocument/2006/relationships/image" Target="../media/image1011.png"/><Relationship Id="rId353" Type="http://schemas.openxmlformats.org/officeDocument/2006/relationships/customXml" Target="../ink/ink1006.xml"/><Relationship Id="rId352" Type="http://schemas.openxmlformats.org/officeDocument/2006/relationships/image" Target="../media/image1010.png"/><Relationship Id="rId351" Type="http://schemas.openxmlformats.org/officeDocument/2006/relationships/customXml" Target="../ink/ink1005.xml"/><Relationship Id="rId350" Type="http://schemas.openxmlformats.org/officeDocument/2006/relationships/image" Target="../media/image1009.png"/><Relationship Id="rId35" Type="http://schemas.openxmlformats.org/officeDocument/2006/relationships/customXml" Target="../ink/ink847.xml"/><Relationship Id="rId349" Type="http://schemas.openxmlformats.org/officeDocument/2006/relationships/customXml" Target="../ink/ink1004.xml"/><Relationship Id="rId348" Type="http://schemas.openxmlformats.org/officeDocument/2006/relationships/image" Target="../media/image1008.png"/><Relationship Id="rId347" Type="http://schemas.openxmlformats.org/officeDocument/2006/relationships/customXml" Target="../ink/ink1003.xml"/><Relationship Id="rId346" Type="http://schemas.openxmlformats.org/officeDocument/2006/relationships/image" Target="../media/image1007.png"/><Relationship Id="rId345" Type="http://schemas.openxmlformats.org/officeDocument/2006/relationships/customXml" Target="../ink/ink1002.xml"/><Relationship Id="rId344" Type="http://schemas.openxmlformats.org/officeDocument/2006/relationships/image" Target="../media/image1006.png"/><Relationship Id="rId343" Type="http://schemas.openxmlformats.org/officeDocument/2006/relationships/customXml" Target="../ink/ink1001.xml"/><Relationship Id="rId342" Type="http://schemas.openxmlformats.org/officeDocument/2006/relationships/image" Target="../media/image1005.png"/><Relationship Id="rId341" Type="http://schemas.openxmlformats.org/officeDocument/2006/relationships/customXml" Target="../ink/ink1000.xml"/><Relationship Id="rId340" Type="http://schemas.openxmlformats.org/officeDocument/2006/relationships/image" Target="../media/image1004.png"/><Relationship Id="rId34" Type="http://schemas.openxmlformats.org/officeDocument/2006/relationships/image" Target="../media/image851.png"/><Relationship Id="rId339" Type="http://schemas.openxmlformats.org/officeDocument/2006/relationships/customXml" Target="../ink/ink999.xml"/><Relationship Id="rId338" Type="http://schemas.openxmlformats.org/officeDocument/2006/relationships/image" Target="../media/image1003.png"/><Relationship Id="rId337" Type="http://schemas.openxmlformats.org/officeDocument/2006/relationships/customXml" Target="../ink/ink998.xml"/><Relationship Id="rId336" Type="http://schemas.openxmlformats.org/officeDocument/2006/relationships/image" Target="../media/image1002.png"/><Relationship Id="rId335" Type="http://schemas.openxmlformats.org/officeDocument/2006/relationships/customXml" Target="../ink/ink997.xml"/><Relationship Id="rId334" Type="http://schemas.openxmlformats.org/officeDocument/2006/relationships/image" Target="../media/image1001.png"/><Relationship Id="rId333" Type="http://schemas.openxmlformats.org/officeDocument/2006/relationships/customXml" Target="../ink/ink996.xml"/><Relationship Id="rId332" Type="http://schemas.openxmlformats.org/officeDocument/2006/relationships/image" Target="../media/image1000.png"/><Relationship Id="rId331" Type="http://schemas.openxmlformats.org/officeDocument/2006/relationships/customXml" Target="../ink/ink995.xml"/><Relationship Id="rId330" Type="http://schemas.openxmlformats.org/officeDocument/2006/relationships/image" Target="../media/image999.png"/><Relationship Id="rId33" Type="http://schemas.openxmlformats.org/officeDocument/2006/relationships/customXml" Target="../ink/ink846.xml"/><Relationship Id="rId329" Type="http://schemas.openxmlformats.org/officeDocument/2006/relationships/customXml" Target="../ink/ink994.xml"/><Relationship Id="rId328" Type="http://schemas.openxmlformats.org/officeDocument/2006/relationships/image" Target="../media/image998.png"/><Relationship Id="rId327" Type="http://schemas.openxmlformats.org/officeDocument/2006/relationships/customXml" Target="../ink/ink993.xml"/><Relationship Id="rId326" Type="http://schemas.openxmlformats.org/officeDocument/2006/relationships/image" Target="../media/image997.png"/><Relationship Id="rId325" Type="http://schemas.openxmlformats.org/officeDocument/2006/relationships/customXml" Target="../ink/ink992.xml"/><Relationship Id="rId324" Type="http://schemas.openxmlformats.org/officeDocument/2006/relationships/image" Target="../media/image996.png"/><Relationship Id="rId323" Type="http://schemas.openxmlformats.org/officeDocument/2006/relationships/customXml" Target="../ink/ink991.xml"/><Relationship Id="rId322" Type="http://schemas.openxmlformats.org/officeDocument/2006/relationships/image" Target="../media/image995.png"/><Relationship Id="rId321" Type="http://schemas.openxmlformats.org/officeDocument/2006/relationships/customXml" Target="../ink/ink990.xml"/><Relationship Id="rId320" Type="http://schemas.openxmlformats.org/officeDocument/2006/relationships/image" Target="../media/image994.png"/><Relationship Id="rId32" Type="http://schemas.openxmlformats.org/officeDocument/2006/relationships/image" Target="../media/image850.png"/><Relationship Id="rId319" Type="http://schemas.openxmlformats.org/officeDocument/2006/relationships/customXml" Target="../ink/ink989.xml"/><Relationship Id="rId318" Type="http://schemas.openxmlformats.org/officeDocument/2006/relationships/image" Target="../media/image993.png"/><Relationship Id="rId317" Type="http://schemas.openxmlformats.org/officeDocument/2006/relationships/customXml" Target="../ink/ink988.xml"/><Relationship Id="rId316" Type="http://schemas.openxmlformats.org/officeDocument/2006/relationships/image" Target="../media/image992.png"/><Relationship Id="rId315" Type="http://schemas.openxmlformats.org/officeDocument/2006/relationships/customXml" Target="../ink/ink987.xml"/><Relationship Id="rId314" Type="http://schemas.openxmlformats.org/officeDocument/2006/relationships/image" Target="../media/image991.png"/><Relationship Id="rId313" Type="http://schemas.openxmlformats.org/officeDocument/2006/relationships/customXml" Target="../ink/ink986.xml"/><Relationship Id="rId312" Type="http://schemas.openxmlformats.org/officeDocument/2006/relationships/image" Target="../media/image990.png"/><Relationship Id="rId311" Type="http://schemas.openxmlformats.org/officeDocument/2006/relationships/customXml" Target="../ink/ink985.xml"/><Relationship Id="rId310" Type="http://schemas.openxmlformats.org/officeDocument/2006/relationships/image" Target="../media/image989.png"/><Relationship Id="rId31" Type="http://schemas.openxmlformats.org/officeDocument/2006/relationships/customXml" Target="../ink/ink845.xml"/><Relationship Id="rId309" Type="http://schemas.openxmlformats.org/officeDocument/2006/relationships/customXml" Target="../ink/ink984.xml"/><Relationship Id="rId308" Type="http://schemas.openxmlformats.org/officeDocument/2006/relationships/image" Target="../media/image988.png"/><Relationship Id="rId307" Type="http://schemas.openxmlformats.org/officeDocument/2006/relationships/customXml" Target="../ink/ink983.xml"/><Relationship Id="rId306" Type="http://schemas.openxmlformats.org/officeDocument/2006/relationships/image" Target="../media/image987.png"/><Relationship Id="rId305" Type="http://schemas.openxmlformats.org/officeDocument/2006/relationships/customXml" Target="../ink/ink982.xml"/><Relationship Id="rId304" Type="http://schemas.openxmlformats.org/officeDocument/2006/relationships/image" Target="../media/image986.png"/><Relationship Id="rId303" Type="http://schemas.openxmlformats.org/officeDocument/2006/relationships/customXml" Target="../ink/ink981.xml"/><Relationship Id="rId302" Type="http://schemas.openxmlformats.org/officeDocument/2006/relationships/image" Target="../media/image985.png"/><Relationship Id="rId301" Type="http://schemas.openxmlformats.org/officeDocument/2006/relationships/customXml" Target="../ink/ink980.xml"/><Relationship Id="rId300" Type="http://schemas.openxmlformats.org/officeDocument/2006/relationships/image" Target="../media/image984.png"/><Relationship Id="rId30" Type="http://schemas.openxmlformats.org/officeDocument/2006/relationships/image" Target="../media/image849.png"/><Relationship Id="rId3" Type="http://schemas.openxmlformats.org/officeDocument/2006/relationships/customXml" Target="../ink/ink831.xml"/><Relationship Id="rId299" Type="http://schemas.openxmlformats.org/officeDocument/2006/relationships/customXml" Target="../ink/ink979.xml"/><Relationship Id="rId298" Type="http://schemas.openxmlformats.org/officeDocument/2006/relationships/image" Target="../media/image983.png"/><Relationship Id="rId297" Type="http://schemas.openxmlformats.org/officeDocument/2006/relationships/customXml" Target="../ink/ink978.xml"/><Relationship Id="rId296" Type="http://schemas.openxmlformats.org/officeDocument/2006/relationships/image" Target="../media/image982.png"/><Relationship Id="rId295" Type="http://schemas.openxmlformats.org/officeDocument/2006/relationships/customXml" Target="../ink/ink977.xml"/><Relationship Id="rId294" Type="http://schemas.openxmlformats.org/officeDocument/2006/relationships/image" Target="../media/image981.png"/><Relationship Id="rId293" Type="http://schemas.openxmlformats.org/officeDocument/2006/relationships/customXml" Target="../ink/ink976.xml"/><Relationship Id="rId292" Type="http://schemas.openxmlformats.org/officeDocument/2006/relationships/image" Target="../media/image980.png"/><Relationship Id="rId291" Type="http://schemas.openxmlformats.org/officeDocument/2006/relationships/customXml" Target="../ink/ink975.xml"/><Relationship Id="rId290" Type="http://schemas.openxmlformats.org/officeDocument/2006/relationships/image" Target="../media/image979.png"/><Relationship Id="rId29" Type="http://schemas.openxmlformats.org/officeDocument/2006/relationships/customXml" Target="../ink/ink844.xml"/><Relationship Id="rId289" Type="http://schemas.openxmlformats.org/officeDocument/2006/relationships/customXml" Target="../ink/ink974.xml"/><Relationship Id="rId288" Type="http://schemas.openxmlformats.org/officeDocument/2006/relationships/image" Target="../media/image978.png"/><Relationship Id="rId287" Type="http://schemas.openxmlformats.org/officeDocument/2006/relationships/customXml" Target="../ink/ink973.xml"/><Relationship Id="rId286" Type="http://schemas.openxmlformats.org/officeDocument/2006/relationships/image" Target="../media/image977.png"/><Relationship Id="rId285" Type="http://schemas.openxmlformats.org/officeDocument/2006/relationships/customXml" Target="../ink/ink972.xml"/><Relationship Id="rId284" Type="http://schemas.openxmlformats.org/officeDocument/2006/relationships/image" Target="../media/image976.png"/><Relationship Id="rId283" Type="http://schemas.openxmlformats.org/officeDocument/2006/relationships/customXml" Target="../ink/ink971.xml"/><Relationship Id="rId282" Type="http://schemas.openxmlformats.org/officeDocument/2006/relationships/image" Target="../media/image975.png"/><Relationship Id="rId281" Type="http://schemas.openxmlformats.org/officeDocument/2006/relationships/customXml" Target="../ink/ink970.xml"/><Relationship Id="rId280" Type="http://schemas.openxmlformats.org/officeDocument/2006/relationships/image" Target="../media/image974.png"/><Relationship Id="rId28" Type="http://schemas.openxmlformats.org/officeDocument/2006/relationships/image" Target="../media/image848.png"/><Relationship Id="rId279" Type="http://schemas.openxmlformats.org/officeDocument/2006/relationships/customXml" Target="../ink/ink969.xml"/><Relationship Id="rId278" Type="http://schemas.openxmlformats.org/officeDocument/2006/relationships/image" Target="../media/image973.png"/><Relationship Id="rId277" Type="http://schemas.openxmlformats.org/officeDocument/2006/relationships/customXml" Target="../ink/ink968.xml"/><Relationship Id="rId276" Type="http://schemas.openxmlformats.org/officeDocument/2006/relationships/image" Target="../media/image972.png"/><Relationship Id="rId275" Type="http://schemas.openxmlformats.org/officeDocument/2006/relationships/customXml" Target="../ink/ink967.xml"/><Relationship Id="rId274" Type="http://schemas.openxmlformats.org/officeDocument/2006/relationships/image" Target="../media/image971.png"/><Relationship Id="rId273" Type="http://schemas.openxmlformats.org/officeDocument/2006/relationships/customXml" Target="../ink/ink966.xml"/><Relationship Id="rId272" Type="http://schemas.openxmlformats.org/officeDocument/2006/relationships/image" Target="../media/image970.png"/><Relationship Id="rId271" Type="http://schemas.openxmlformats.org/officeDocument/2006/relationships/customXml" Target="../ink/ink965.xml"/><Relationship Id="rId270" Type="http://schemas.openxmlformats.org/officeDocument/2006/relationships/image" Target="../media/image969.png"/><Relationship Id="rId27" Type="http://schemas.openxmlformats.org/officeDocument/2006/relationships/customXml" Target="../ink/ink843.xml"/><Relationship Id="rId269" Type="http://schemas.openxmlformats.org/officeDocument/2006/relationships/customXml" Target="../ink/ink964.xml"/><Relationship Id="rId268" Type="http://schemas.openxmlformats.org/officeDocument/2006/relationships/image" Target="../media/image968.png"/><Relationship Id="rId267" Type="http://schemas.openxmlformats.org/officeDocument/2006/relationships/customXml" Target="../ink/ink963.xml"/><Relationship Id="rId266" Type="http://schemas.openxmlformats.org/officeDocument/2006/relationships/image" Target="../media/image967.png"/><Relationship Id="rId265" Type="http://schemas.openxmlformats.org/officeDocument/2006/relationships/customXml" Target="../ink/ink962.xml"/><Relationship Id="rId264" Type="http://schemas.openxmlformats.org/officeDocument/2006/relationships/image" Target="../media/image966.png"/><Relationship Id="rId263" Type="http://schemas.openxmlformats.org/officeDocument/2006/relationships/customXml" Target="../ink/ink961.xml"/><Relationship Id="rId262" Type="http://schemas.openxmlformats.org/officeDocument/2006/relationships/image" Target="../media/image965.png"/><Relationship Id="rId261" Type="http://schemas.openxmlformats.org/officeDocument/2006/relationships/customXml" Target="../ink/ink960.xml"/><Relationship Id="rId260" Type="http://schemas.openxmlformats.org/officeDocument/2006/relationships/image" Target="../media/image964.png"/><Relationship Id="rId26" Type="http://schemas.openxmlformats.org/officeDocument/2006/relationships/image" Target="../media/image847.png"/><Relationship Id="rId259" Type="http://schemas.openxmlformats.org/officeDocument/2006/relationships/customXml" Target="../ink/ink959.xml"/><Relationship Id="rId258" Type="http://schemas.openxmlformats.org/officeDocument/2006/relationships/image" Target="../media/image963.png"/><Relationship Id="rId257" Type="http://schemas.openxmlformats.org/officeDocument/2006/relationships/customXml" Target="../ink/ink958.xml"/><Relationship Id="rId256" Type="http://schemas.openxmlformats.org/officeDocument/2006/relationships/image" Target="../media/image962.png"/><Relationship Id="rId255" Type="http://schemas.openxmlformats.org/officeDocument/2006/relationships/customXml" Target="../ink/ink957.xml"/><Relationship Id="rId254" Type="http://schemas.openxmlformats.org/officeDocument/2006/relationships/image" Target="../media/image961.png"/><Relationship Id="rId253" Type="http://schemas.openxmlformats.org/officeDocument/2006/relationships/customXml" Target="../ink/ink956.xml"/><Relationship Id="rId252" Type="http://schemas.openxmlformats.org/officeDocument/2006/relationships/image" Target="../media/image960.png"/><Relationship Id="rId251" Type="http://schemas.openxmlformats.org/officeDocument/2006/relationships/customXml" Target="../ink/ink955.xml"/><Relationship Id="rId250" Type="http://schemas.openxmlformats.org/officeDocument/2006/relationships/image" Target="../media/image959.png"/><Relationship Id="rId25" Type="http://schemas.openxmlformats.org/officeDocument/2006/relationships/customXml" Target="../ink/ink842.xml"/><Relationship Id="rId249" Type="http://schemas.openxmlformats.org/officeDocument/2006/relationships/customXml" Target="../ink/ink954.xml"/><Relationship Id="rId248" Type="http://schemas.openxmlformats.org/officeDocument/2006/relationships/image" Target="../media/image958.png"/><Relationship Id="rId247" Type="http://schemas.openxmlformats.org/officeDocument/2006/relationships/customXml" Target="../ink/ink953.xml"/><Relationship Id="rId246" Type="http://schemas.openxmlformats.org/officeDocument/2006/relationships/image" Target="../media/image957.png"/><Relationship Id="rId245" Type="http://schemas.openxmlformats.org/officeDocument/2006/relationships/customXml" Target="../ink/ink952.xml"/><Relationship Id="rId244" Type="http://schemas.openxmlformats.org/officeDocument/2006/relationships/image" Target="../media/image956.png"/><Relationship Id="rId243" Type="http://schemas.openxmlformats.org/officeDocument/2006/relationships/customXml" Target="../ink/ink951.xml"/><Relationship Id="rId242" Type="http://schemas.openxmlformats.org/officeDocument/2006/relationships/image" Target="../media/image955.png"/><Relationship Id="rId241" Type="http://schemas.openxmlformats.org/officeDocument/2006/relationships/customXml" Target="../ink/ink950.xml"/><Relationship Id="rId240" Type="http://schemas.openxmlformats.org/officeDocument/2006/relationships/image" Target="../media/image954.png"/><Relationship Id="rId24" Type="http://schemas.openxmlformats.org/officeDocument/2006/relationships/image" Target="../media/image846.png"/><Relationship Id="rId239" Type="http://schemas.openxmlformats.org/officeDocument/2006/relationships/customXml" Target="../ink/ink949.xml"/><Relationship Id="rId238" Type="http://schemas.openxmlformats.org/officeDocument/2006/relationships/image" Target="../media/image953.png"/><Relationship Id="rId237" Type="http://schemas.openxmlformats.org/officeDocument/2006/relationships/customXml" Target="../ink/ink948.xml"/><Relationship Id="rId236" Type="http://schemas.openxmlformats.org/officeDocument/2006/relationships/image" Target="../media/image952.png"/><Relationship Id="rId235" Type="http://schemas.openxmlformats.org/officeDocument/2006/relationships/customXml" Target="../ink/ink947.xml"/><Relationship Id="rId234" Type="http://schemas.openxmlformats.org/officeDocument/2006/relationships/image" Target="../media/image951.png"/><Relationship Id="rId233" Type="http://schemas.openxmlformats.org/officeDocument/2006/relationships/customXml" Target="../ink/ink946.xml"/><Relationship Id="rId232" Type="http://schemas.openxmlformats.org/officeDocument/2006/relationships/image" Target="../media/image950.png"/><Relationship Id="rId231" Type="http://schemas.openxmlformats.org/officeDocument/2006/relationships/customXml" Target="../ink/ink945.xml"/><Relationship Id="rId230" Type="http://schemas.openxmlformats.org/officeDocument/2006/relationships/image" Target="../media/image949.png"/><Relationship Id="rId23" Type="http://schemas.openxmlformats.org/officeDocument/2006/relationships/customXml" Target="../ink/ink841.xml"/><Relationship Id="rId229" Type="http://schemas.openxmlformats.org/officeDocument/2006/relationships/customXml" Target="../ink/ink944.xml"/><Relationship Id="rId228" Type="http://schemas.openxmlformats.org/officeDocument/2006/relationships/image" Target="../media/image948.png"/><Relationship Id="rId227" Type="http://schemas.openxmlformats.org/officeDocument/2006/relationships/customXml" Target="../ink/ink943.xml"/><Relationship Id="rId226" Type="http://schemas.openxmlformats.org/officeDocument/2006/relationships/image" Target="../media/image947.png"/><Relationship Id="rId225" Type="http://schemas.openxmlformats.org/officeDocument/2006/relationships/customXml" Target="../ink/ink942.xml"/><Relationship Id="rId224" Type="http://schemas.openxmlformats.org/officeDocument/2006/relationships/image" Target="../media/image946.png"/><Relationship Id="rId223" Type="http://schemas.openxmlformats.org/officeDocument/2006/relationships/customXml" Target="../ink/ink941.xml"/><Relationship Id="rId222" Type="http://schemas.openxmlformats.org/officeDocument/2006/relationships/image" Target="../media/image945.png"/><Relationship Id="rId221" Type="http://schemas.openxmlformats.org/officeDocument/2006/relationships/customXml" Target="../ink/ink940.xml"/><Relationship Id="rId220" Type="http://schemas.openxmlformats.org/officeDocument/2006/relationships/image" Target="../media/image944.png"/><Relationship Id="rId22" Type="http://schemas.openxmlformats.org/officeDocument/2006/relationships/image" Target="../media/image845.png"/><Relationship Id="rId219" Type="http://schemas.openxmlformats.org/officeDocument/2006/relationships/customXml" Target="../ink/ink939.xml"/><Relationship Id="rId218" Type="http://schemas.openxmlformats.org/officeDocument/2006/relationships/image" Target="../media/image943.png"/><Relationship Id="rId217" Type="http://schemas.openxmlformats.org/officeDocument/2006/relationships/customXml" Target="../ink/ink938.xml"/><Relationship Id="rId216" Type="http://schemas.openxmlformats.org/officeDocument/2006/relationships/image" Target="../media/image942.png"/><Relationship Id="rId215" Type="http://schemas.openxmlformats.org/officeDocument/2006/relationships/customXml" Target="../ink/ink937.xml"/><Relationship Id="rId214" Type="http://schemas.openxmlformats.org/officeDocument/2006/relationships/image" Target="../media/image941.png"/><Relationship Id="rId213" Type="http://schemas.openxmlformats.org/officeDocument/2006/relationships/customXml" Target="../ink/ink936.xml"/><Relationship Id="rId212" Type="http://schemas.openxmlformats.org/officeDocument/2006/relationships/image" Target="../media/image940.png"/><Relationship Id="rId211" Type="http://schemas.openxmlformats.org/officeDocument/2006/relationships/customXml" Target="../ink/ink935.xml"/><Relationship Id="rId210" Type="http://schemas.openxmlformats.org/officeDocument/2006/relationships/image" Target="../media/image939.png"/><Relationship Id="rId21" Type="http://schemas.openxmlformats.org/officeDocument/2006/relationships/customXml" Target="../ink/ink840.xml"/><Relationship Id="rId209" Type="http://schemas.openxmlformats.org/officeDocument/2006/relationships/customXml" Target="../ink/ink934.xml"/><Relationship Id="rId208" Type="http://schemas.openxmlformats.org/officeDocument/2006/relationships/image" Target="../media/image938.png"/><Relationship Id="rId207" Type="http://schemas.openxmlformats.org/officeDocument/2006/relationships/customXml" Target="../ink/ink933.xml"/><Relationship Id="rId206" Type="http://schemas.openxmlformats.org/officeDocument/2006/relationships/image" Target="../media/image937.png"/><Relationship Id="rId205" Type="http://schemas.openxmlformats.org/officeDocument/2006/relationships/customXml" Target="../ink/ink932.xml"/><Relationship Id="rId204" Type="http://schemas.openxmlformats.org/officeDocument/2006/relationships/image" Target="../media/image936.png"/><Relationship Id="rId203" Type="http://schemas.openxmlformats.org/officeDocument/2006/relationships/customXml" Target="../ink/ink931.xml"/><Relationship Id="rId202" Type="http://schemas.openxmlformats.org/officeDocument/2006/relationships/image" Target="../media/image935.png"/><Relationship Id="rId201" Type="http://schemas.openxmlformats.org/officeDocument/2006/relationships/customXml" Target="../ink/ink930.xml"/><Relationship Id="rId200" Type="http://schemas.openxmlformats.org/officeDocument/2006/relationships/image" Target="../media/image934.png"/><Relationship Id="rId20" Type="http://schemas.openxmlformats.org/officeDocument/2006/relationships/image" Target="../media/image844.png"/><Relationship Id="rId2" Type="http://schemas.openxmlformats.org/officeDocument/2006/relationships/image" Target="../media/image835.png"/><Relationship Id="rId199" Type="http://schemas.openxmlformats.org/officeDocument/2006/relationships/customXml" Target="../ink/ink929.xml"/><Relationship Id="rId198" Type="http://schemas.openxmlformats.org/officeDocument/2006/relationships/image" Target="../media/image933.png"/><Relationship Id="rId197" Type="http://schemas.openxmlformats.org/officeDocument/2006/relationships/customXml" Target="../ink/ink928.xml"/><Relationship Id="rId196" Type="http://schemas.openxmlformats.org/officeDocument/2006/relationships/image" Target="../media/image932.png"/><Relationship Id="rId195" Type="http://schemas.openxmlformats.org/officeDocument/2006/relationships/customXml" Target="../ink/ink927.xml"/><Relationship Id="rId194" Type="http://schemas.openxmlformats.org/officeDocument/2006/relationships/image" Target="../media/image931.png"/><Relationship Id="rId193" Type="http://schemas.openxmlformats.org/officeDocument/2006/relationships/customXml" Target="../ink/ink926.xml"/><Relationship Id="rId192" Type="http://schemas.openxmlformats.org/officeDocument/2006/relationships/image" Target="../media/image930.png"/><Relationship Id="rId191" Type="http://schemas.openxmlformats.org/officeDocument/2006/relationships/customXml" Target="../ink/ink925.xml"/><Relationship Id="rId190" Type="http://schemas.openxmlformats.org/officeDocument/2006/relationships/image" Target="../media/image929.png"/><Relationship Id="rId19" Type="http://schemas.openxmlformats.org/officeDocument/2006/relationships/customXml" Target="../ink/ink839.xml"/><Relationship Id="rId189" Type="http://schemas.openxmlformats.org/officeDocument/2006/relationships/customXml" Target="../ink/ink924.xml"/><Relationship Id="rId188" Type="http://schemas.openxmlformats.org/officeDocument/2006/relationships/image" Target="../media/image928.png"/><Relationship Id="rId187" Type="http://schemas.openxmlformats.org/officeDocument/2006/relationships/customXml" Target="../ink/ink923.xml"/><Relationship Id="rId186" Type="http://schemas.openxmlformats.org/officeDocument/2006/relationships/image" Target="../media/image927.png"/><Relationship Id="rId185" Type="http://schemas.openxmlformats.org/officeDocument/2006/relationships/customXml" Target="../ink/ink922.xml"/><Relationship Id="rId184" Type="http://schemas.openxmlformats.org/officeDocument/2006/relationships/image" Target="../media/image926.png"/><Relationship Id="rId183" Type="http://schemas.openxmlformats.org/officeDocument/2006/relationships/customXml" Target="../ink/ink921.xml"/><Relationship Id="rId182" Type="http://schemas.openxmlformats.org/officeDocument/2006/relationships/image" Target="../media/image925.png"/><Relationship Id="rId181" Type="http://schemas.openxmlformats.org/officeDocument/2006/relationships/customXml" Target="../ink/ink920.xml"/><Relationship Id="rId180" Type="http://schemas.openxmlformats.org/officeDocument/2006/relationships/image" Target="../media/image924.png"/><Relationship Id="rId18" Type="http://schemas.openxmlformats.org/officeDocument/2006/relationships/image" Target="../media/image843.png"/><Relationship Id="rId179" Type="http://schemas.openxmlformats.org/officeDocument/2006/relationships/customXml" Target="../ink/ink919.xml"/><Relationship Id="rId178" Type="http://schemas.openxmlformats.org/officeDocument/2006/relationships/image" Target="../media/image923.png"/><Relationship Id="rId177" Type="http://schemas.openxmlformats.org/officeDocument/2006/relationships/customXml" Target="../ink/ink918.xml"/><Relationship Id="rId176" Type="http://schemas.openxmlformats.org/officeDocument/2006/relationships/image" Target="../media/image922.png"/><Relationship Id="rId175" Type="http://schemas.openxmlformats.org/officeDocument/2006/relationships/customXml" Target="../ink/ink917.xml"/><Relationship Id="rId174" Type="http://schemas.openxmlformats.org/officeDocument/2006/relationships/image" Target="../media/image921.png"/><Relationship Id="rId173" Type="http://schemas.openxmlformats.org/officeDocument/2006/relationships/customXml" Target="../ink/ink916.xml"/><Relationship Id="rId172" Type="http://schemas.openxmlformats.org/officeDocument/2006/relationships/image" Target="../media/image920.png"/><Relationship Id="rId171" Type="http://schemas.openxmlformats.org/officeDocument/2006/relationships/customXml" Target="../ink/ink915.xml"/><Relationship Id="rId170" Type="http://schemas.openxmlformats.org/officeDocument/2006/relationships/image" Target="../media/image919.png"/><Relationship Id="rId17" Type="http://schemas.openxmlformats.org/officeDocument/2006/relationships/customXml" Target="../ink/ink838.xml"/><Relationship Id="rId169" Type="http://schemas.openxmlformats.org/officeDocument/2006/relationships/customXml" Target="../ink/ink914.xml"/><Relationship Id="rId168" Type="http://schemas.openxmlformats.org/officeDocument/2006/relationships/image" Target="../media/image918.png"/><Relationship Id="rId167" Type="http://schemas.openxmlformats.org/officeDocument/2006/relationships/customXml" Target="../ink/ink913.xml"/><Relationship Id="rId166" Type="http://schemas.openxmlformats.org/officeDocument/2006/relationships/image" Target="../media/image917.png"/><Relationship Id="rId165" Type="http://schemas.openxmlformats.org/officeDocument/2006/relationships/customXml" Target="../ink/ink912.xml"/><Relationship Id="rId164" Type="http://schemas.openxmlformats.org/officeDocument/2006/relationships/image" Target="../media/image916.png"/><Relationship Id="rId163" Type="http://schemas.openxmlformats.org/officeDocument/2006/relationships/customXml" Target="../ink/ink911.xml"/><Relationship Id="rId162" Type="http://schemas.openxmlformats.org/officeDocument/2006/relationships/image" Target="../media/image915.png"/><Relationship Id="rId161" Type="http://schemas.openxmlformats.org/officeDocument/2006/relationships/customXml" Target="../ink/ink910.xml"/><Relationship Id="rId160" Type="http://schemas.openxmlformats.org/officeDocument/2006/relationships/image" Target="../media/image914.png"/><Relationship Id="rId16" Type="http://schemas.openxmlformats.org/officeDocument/2006/relationships/image" Target="../media/image842.png"/><Relationship Id="rId159" Type="http://schemas.openxmlformats.org/officeDocument/2006/relationships/customXml" Target="../ink/ink909.xml"/><Relationship Id="rId158" Type="http://schemas.openxmlformats.org/officeDocument/2006/relationships/image" Target="../media/image913.png"/><Relationship Id="rId157" Type="http://schemas.openxmlformats.org/officeDocument/2006/relationships/customXml" Target="../ink/ink908.xml"/><Relationship Id="rId156" Type="http://schemas.openxmlformats.org/officeDocument/2006/relationships/image" Target="../media/image912.png"/><Relationship Id="rId155" Type="http://schemas.openxmlformats.org/officeDocument/2006/relationships/customXml" Target="../ink/ink907.xml"/><Relationship Id="rId154" Type="http://schemas.openxmlformats.org/officeDocument/2006/relationships/image" Target="../media/image911.png"/><Relationship Id="rId153" Type="http://schemas.openxmlformats.org/officeDocument/2006/relationships/customXml" Target="../ink/ink906.xml"/><Relationship Id="rId152" Type="http://schemas.openxmlformats.org/officeDocument/2006/relationships/image" Target="../media/image910.png"/><Relationship Id="rId151" Type="http://schemas.openxmlformats.org/officeDocument/2006/relationships/customXml" Target="../ink/ink905.xml"/><Relationship Id="rId150" Type="http://schemas.openxmlformats.org/officeDocument/2006/relationships/image" Target="../media/image909.png"/><Relationship Id="rId15" Type="http://schemas.openxmlformats.org/officeDocument/2006/relationships/customXml" Target="../ink/ink837.xml"/><Relationship Id="rId149" Type="http://schemas.openxmlformats.org/officeDocument/2006/relationships/customXml" Target="../ink/ink904.xml"/><Relationship Id="rId148" Type="http://schemas.openxmlformats.org/officeDocument/2006/relationships/image" Target="../media/image908.png"/><Relationship Id="rId147" Type="http://schemas.openxmlformats.org/officeDocument/2006/relationships/customXml" Target="../ink/ink903.xml"/><Relationship Id="rId146" Type="http://schemas.openxmlformats.org/officeDocument/2006/relationships/image" Target="../media/image907.png"/><Relationship Id="rId145" Type="http://schemas.openxmlformats.org/officeDocument/2006/relationships/customXml" Target="../ink/ink902.xml"/><Relationship Id="rId144" Type="http://schemas.openxmlformats.org/officeDocument/2006/relationships/image" Target="../media/image906.png"/><Relationship Id="rId143" Type="http://schemas.openxmlformats.org/officeDocument/2006/relationships/customXml" Target="../ink/ink901.xml"/><Relationship Id="rId142" Type="http://schemas.openxmlformats.org/officeDocument/2006/relationships/image" Target="../media/image905.png"/><Relationship Id="rId141" Type="http://schemas.openxmlformats.org/officeDocument/2006/relationships/customXml" Target="../ink/ink900.xml"/><Relationship Id="rId140" Type="http://schemas.openxmlformats.org/officeDocument/2006/relationships/image" Target="../media/image904.png"/><Relationship Id="rId14" Type="http://schemas.openxmlformats.org/officeDocument/2006/relationships/image" Target="../media/image841.png"/><Relationship Id="rId139" Type="http://schemas.openxmlformats.org/officeDocument/2006/relationships/customXml" Target="../ink/ink899.xml"/><Relationship Id="rId138" Type="http://schemas.openxmlformats.org/officeDocument/2006/relationships/image" Target="../media/image903.png"/><Relationship Id="rId137" Type="http://schemas.openxmlformats.org/officeDocument/2006/relationships/customXml" Target="../ink/ink898.xml"/><Relationship Id="rId136" Type="http://schemas.openxmlformats.org/officeDocument/2006/relationships/image" Target="../media/image902.png"/><Relationship Id="rId135" Type="http://schemas.openxmlformats.org/officeDocument/2006/relationships/customXml" Target="../ink/ink897.xml"/><Relationship Id="rId134" Type="http://schemas.openxmlformats.org/officeDocument/2006/relationships/image" Target="../media/image901.png"/><Relationship Id="rId133" Type="http://schemas.openxmlformats.org/officeDocument/2006/relationships/customXml" Target="../ink/ink896.xml"/><Relationship Id="rId132" Type="http://schemas.openxmlformats.org/officeDocument/2006/relationships/image" Target="../media/image900.png"/><Relationship Id="rId131" Type="http://schemas.openxmlformats.org/officeDocument/2006/relationships/customXml" Target="../ink/ink895.xml"/><Relationship Id="rId130" Type="http://schemas.openxmlformats.org/officeDocument/2006/relationships/image" Target="../media/image899.png"/><Relationship Id="rId13" Type="http://schemas.openxmlformats.org/officeDocument/2006/relationships/customXml" Target="../ink/ink836.xml"/><Relationship Id="rId129" Type="http://schemas.openxmlformats.org/officeDocument/2006/relationships/customXml" Target="../ink/ink894.xml"/><Relationship Id="rId128" Type="http://schemas.openxmlformats.org/officeDocument/2006/relationships/image" Target="../media/image898.png"/><Relationship Id="rId127" Type="http://schemas.openxmlformats.org/officeDocument/2006/relationships/customXml" Target="../ink/ink893.xml"/><Relationship Id="rId126" Type="http://schemas.openxmlformats.org/officeDocument/2006/relationships/image" Target="../media/image897.png"/><Relationship Id="rId125" Type="http://schemas.openxmlformats.org/officeDocument/2006/relationships/customXml" Target="../ink/ink892.xml"/><Relationship Id="rId124" Type="http://schemas.openxmlformats.org/officeDocument/2006/relationships/image" Target="../media/image896.png"/><Relationship Id="rId123" Type="http://schemas.openxmlformats.org/officeDocument/2006/relationships/customXml" Target="../ink/ink891.xml"/><Relationship Id="rId122" Type="http://schemas.openxmlformats.org/officeDocument/2006/relationships/image" Target="../media/image895.png"/><Relationship Id="rId121" Type="http://schemas.openxmlformats.org/officeDocument/2006/relationships/customXml" Target="../ink/ink890.xml"/><Relationship Id="rId120" Type="http://schemas.openxmlformats.org/officeDocument/2006/relationships/image" Target="../media/image894.png"/><Relationship Id="rId12" Type="http://schemas.openxmlformats.org/officeDocument/2006/relationships/image" Target="../media/image840.png"/><Relationship Id="rId119" Type="http://schemas.openxmlformats.org/officeDocument/2006/relationships/customXml" Target="../ink/ink889.xml"/><Relationship Id="rId118" Type="http://schemas.openxmlformats.org/officeDocument/2006/relationships/image" Target="../media/image893.png"/><Relationship Id="rId117" Type="http://schemas.openxmlformats.org/officeDocument/2006/relationships/customXml" Target="../ink/ink888.xml"/><Relationship Id="rId116" Type="http://schemas.openxmlformats.org/officeDocument/2006/relationships/image" Target="../media/image892.png"/><Relationship Id="rId115" Type="http://schemas.openxmlformats.org/officeDocument/2006/relationships/customXml" Target="../ink/ink887.xml"/><Relationship Id="rId114" Type="http://schemas.openxmlformats.org/officeDocument/2006/relationships/image" Target="../media/image891.png"/><Relationship Id="rId113" Type="http://schemas.openxmlformats.org/officeDocument/2006/relationships/customXml" Target="../ink/ink886.xml"/><Relationship Id="rId112" Type="http://schemas.openxmlformats.org/officeDocument/2006/relationships/image" Target="../media/image890.png"/><Relationship Id="rId111" Type="http://schemas.openxmlformats.org/officeDocument/2006/relationships/customXml" Target="../ink/ink885.xml"/><Relationship Id="rId110" Type="http://schemas.openxmlformats.org/officeDocument/2006/relationships/image" Target="../media/image889.png"/><Relationship Id="rId11" Type="http://schemas.openxmlformats.org/officeDocument/2006/relationships/customXml" Target="../ink/ink835.xml"/><Relationship Id="rId109" Type="http://schemas.openxmlformats.org/officeDocument/2006/relationships/customXml" Target="../ink/ink884.xml"/><Relationship Id="rId108" Type="http://schemas.openxmlformats.org/officeDocument/2006/relationships/image" Target="../media/image888.png"/><Relationship Id="rId107" Type="http://schemas.openxmlformats.org/officeDocument/2006/relationships/customXml" Target="../ink/ink883.xml"/><Relationship Id="rId106" Type="http://schemas.openxmlformats.org/officeDocument/2006/relationships/image" Target="../media/image887.png"/><Relationship Id="rId105" Type="http://schemas.openxmlformats.org/officeDocument/2006/relationships/customXml" Target="../ink/ink882.xml"/><Relationship Id="rId104" Type="http://schemas.openxmlformats.org/officeDocument/2006/relationships/image" Target="../media/image886.png"/><Relationship Id="rId103" Type="http://schemas.openxmlformats.org/officeDocument/2006/relationships/customXml" Target="../ink/ink881.xml"/><Relationship Id="rId102" Type="http://schemas.openxmlformats.org/officeDocument/2006/relationships/image" Target="../media/image885.png"/><Relationship Id="rId101" Type="http://schemas.openxmlformats.org/officeDocument/2006/relationships/customXml" Target="../ink/ink880.xml"/><Relationship Id="rId100" Type="http://schemas.openxmlformats.org/officeDocument/2006/relationships/image" Target="../media/image884.png"/><Relationship Id="rId10" Type="http://schemas.openxmlformats.org/officeDocument/2006/relationships/image" Target="../media/image839.png"/><Relationship Id="rId1" Type="http://schemas.openxmlformats.org/officeDocument/2006/relationships/image" Target="../media/image834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5.png"/><Relationship Id="rId8" Type="http://schemas.openxmlformats.org/officeDocument/2006/relationships/customXml" Target="../ink/ink1039.xml"/><Relationship Id="rId7" Type="http://schemas.openxmlformats.org/officeDocument/2006/relationships/image" Target="../media/image1044.png"/><Relationship Id="rId68" Type="http://schemas.openxmlformats.org/officeDocument/2006/relationships/slideLayout" Target="../slideLayouts/slideLayout2.xml"/><Relationship Id="rId67" Type="http://schemas.openxmlformats.org/officeDocument/2006/relationships/image" Target="../media/image1074.png"/><Relationship Id="rId66" Type="http://schemas.openxmlformats.org/officeDocument/2006/relationships/customXml" Target="../ink/ink1068.xml"/><Relationship Id="rId65" Type="http://schemas.openxmlformats.org/officeDocument/2006/relationships/image" Target="../media/image1073.png"/><Relationship Id="rId64" Type="http://schemas.openxmlformats.org/officeDocument/2006/relationships/customXml" Target="../ink/ink1067.xml"/><Relationship Id="rId63" Type="http://schemas.openxmlformats.org/officeDocument/2006/relationships/image" Target="../media/image1072.png"/><Relationship Id="rId62" Type="http://schemas.openxmlformats.org/officeDocument/2006/relationships/customXml" Target="../ink/ink1066.xml"/><Relationship Id="rId61" Type="http://schemas.openxmlformats.org/officeDocument/2006/relationships/image" Target="../media/image1071.png"/><Relationship Id="rId60" Type="http://schemas.openxmlformats.org/officeDocument/2006/relationships/customXml" Target="../ink/ink1065.xml"/><Relationship Id="rId6" Type="http://schemas.openxmlformats.org/officeDocument/2006/relationships/customXml" Target="../ink/ink1038.xml"/><Relationship Id="rId59" Type="http://schemas.openxmlformats.org/officeDocument/2006/relationships/image" Target="../media/image1070.png"/><Relationship Id="rId58" Type="http://schemas.openxmlformats.org/officeDocument/2006/relationships/customXml" Target="../ink/ink1064.xml"/><Relationship Id="rId57" Type="http://schemas.openxmlformats.org/officeDocument/2006/relationships/image" Target="../media/image1069.png"/><Relationship Id="rId56" Type="http://schemas.openxmlformats.org/officeDocument/2006/relationships/customXml" Target="../ink/ink1063.xml"/><Relationship Id="rId55" Type="http://schemas.openxmlformats.org/officeDocument/2006/relationships/image" Target="../media/image1068.png"/><Relationship Id="rId54" Type="http://schemas.openxmlformats.org/officeDocument/2006/relationships/customXml" Target="../ink/ink1062.xml"/><Relationship Id="rId53" Type="http://schemas.openxmlformats.org/officeDocument/2006/relationships/image" Target="../media/image1067.png"/><Relationship Id="rId52" Type="http://schemas.openxmlformats.org/officeDocument/2006/relationships/customXml" Target="../ink/ink1061.xml"/><Relationship Id="rId51" Type="http://schemas.openxmlformats.org/officeDocument/2006/relationships/image" Target="../media/image1066.png"/><Relationship Id="rId50" Type="http://schemas.openxmlformats.org/officeDocument/2006/relationships/customXml" Target="../ink/ink1060.xml"/><Relationship Id="rId5" Type="http://schemas.openxmlformats.org/officeDocument/2006/relationships/image" Target="../media/image1043.png"/><Relationship Id="rId49" Type="http://schemas.openxmlformats.org/officeDocument/2006/relationships/image" Target="../media/image1065.png"/><Relationship Id="rId48" Type="http://schemas.openxmlformats.org/officeDocument/2006/relationships/customXml" Target="../ink/ink1059.xml"/><Relationship Id="rId47" Type="http://schemas.openxmlformats.org/officeDocument/2006/relationships/image" Target="../media/image1064.png"/><Relationship Id="rId46" Type="http://schemas.openxmlformats.org/officeDocument/2006/relationships/customXml" Target="../ink/ink1058.xml"/><Relationship Id="rId45" Type="http://schemas.openxmlformats.org/officeDocument/2006/relationships/image" Target="../media/image1063.png"/><Relationship Id="rId44" Type="http://schemas.openxmlformats.org/officeDocument/2006/relationships/customXml" Target="../ink/ink1057.xml"/><Relationship Id="rId43" Type="http://schemas.openxmlformats.org/officeDocument/2006/relationships/image" Target="../media/image1062.png"/><Relationship Id="rId42" Type="http://schemas.openxmlformats.org/officeDocument/2006/relationships/customXml" Target="../ink/ink1056.xml"/><Relationship Id="rId41" Type="http://schemas.openxmlformats.org/officeDocument/2006/relationships/image" Target="../media/image1061.png"/><Relationship Id="rId40" Type="http://schemas.openxmlformats.org/officeDocument/2006/relationships/customXml" Target="../ink/ink1055.xml"/><Relationship Id="rId4" Type="http://schemas.openxmlformats.org/officeDocument/2006/relationships/customXml" Target="../ink/ink1037.xml"/><Relationship Id="rId39" Type="http://schemas.openxmlformats.org/officeDocument/2006/relationships/image" Target="../media/image1060.png"/><Relationship Id="rId38" Type="http://schemas.openxmlformats.org/officeDocument/2006/relationships/customXml" Target="../ink/ink1054.xml"/><Relationship Id="rId37" Type="http://schemas.openxmlformats.org/officeDocument/2006/relationships/image" Target="../media/image1059.png"/><Relationship Id="rId36" Type="http://schemas.openxmlformats.org/officeDocument/2006/relationships/customXml" Target="../ink/ink1053.xml"/><Relationship Id="rId35" Type="http://schemas.openxmlformats.org/officeDocument/2006/relationships/image" Target="../media/image1058.png"/><Relationship Id="rId34" Type="http://schemas.openxmlformats.org/officeDocument/2006/relationships/customXml" Target="../ink/ink1052.xml"/><Relationship Id="rId33" Type="http://schemas.openxmlformats.org/officeDocument/2006/relationships/image" Target="../media/image1057.png"/><Relationship Id="rId32" Type="http://schemas.openxmlformats.org/officeDocument/2006/relationships/customXml" Target="../ink/ink1051.xml"/><Relationship Id="rId31" Type="http://schemas.openxmlformats.org/officeDocument/2006/relationships/image" Target="../media/image1056.png"/><Relationship Id="rId30" Type="http://schemas.openxmlformats.org/officeDocument/2006/relationships/customXml" Target="../ink/ink1050.xml"/><Relationship Id="rId3" Type="http://schemas.openxmlformats.org/officeDocument/2006/relationships/image" Target="../media/image1042.png"/><Relationship Id="rId29" Type="http://schemas.openxmlformats.org/officeDocument/2006/relationships/image" Target="../media/image1055.png"/><Relationship Id="rId28" Type="http://schemas.openxmlformats.org/officeDocument/2006/relationships/customXml" Target="../ink/ink1049.xml"/><Relationship Id="rId27" Type="http://schemas.openxmlformats.org/officeDocument/2006/relationships/image" Target="../media/image1054.png"/><Relationship Id="rId26" Type="http://schemas.openxmlformats.org/officeDocument/2006/relationships/customXml" Target="../ink/ink1048.xml"/><Relationship Id="rId25" Type="http://schemas.openxmlformats.org/officeDocument/2006/relationships/image" Target="../media/image1053.png"/><Relationship Id="rId24" Type="http://schemas.openxmlformats.org/officeDocument/2006/relationships/customXml" Target="../ink/ink1047.xml"/><Relationship Id="rId23" Type="http://schemas.openxmlformats.org/officeDocument/2006/relationships/image" Target="../media/image1052.png"/><Relationship Id="rId22" Type="http://schemas.openxmlformats.org/officeDocument/2006/relationships/customXml" Target="../ink/ink1046.xml"/><Relationship Id="rId21" Type="http://schemas.openxmlformats.org/officeDocument/2006/relationships/image" Target="../media/image1051.png"/><Relationship Id="rId20" Type="http://schemas.openxmlformats.org/officeDocument/2006/relationships/customXml" Target="../ink/ink1045.xml"/><Relationship Id="rId2" Type="http://schemas.openxmlformats.org/officeDocument/2006/relationships/customXml" Target="../ink/ink1036.xml"/><Relationship Id="rId19" Type="http://schemas.openxmlformats.org/officeDocument/2006/relationships/image" Target="../media/image1050.png"/><Relationship Id="rId18" Type="http://schemas.openxmlformats.org/officeDocument/2006/relationships/customXml" Target="../ink/ink1044.xml"/><Relationship Id="rId17" Type="http://schemas.openxmlformats.org/officeDocument/2006/relationships/image" Target="../media/image1049.png"/><Relationship Id="rId16" Type="http://schemas.openxmlformats.org/officeDocument/2006/relationships/customXml" Target="../ink/ink1043.xml"/><Relationship Id="rId15" Type="http://schemas.openxmlformats.org/officeDocument/2006/relationships/image" Target="../media/image1048.png"/><Relationship Id="rId14" Type="http://schemas.openxmlformats.org/officeDocument/2006/relationships/customXml" Target="../ink/ink1042.xml"/><Relationship Id="rId13" Type="http://schemas.openxmlformats.org/officeDocument/2006/relationships/image" Target="../media/image1047.png"/><Relationship Id="rId12" Type="http://schemas.openxmlformats.org/officeDocument/2006/relationships/customXml" Target="../ink/ink1041.xml"/><Relationship Id="rId11" Type="http://schemas.openxmlformats.org/officeDocument/2006/relationships/image" Target="../media/image1046.png"/><Relationship Id="rId10" Type="http://schemas.openxmlformats.org/officeDocument/2006/relationships/customXml" Target="../ink/ink1040.xml"/><Relationship Id="rId1" Type="http://schemas.openxmlformats.org/officeDocument/2006/relationships/image" Target="../media/image1041.png"/></Relationships>
</file>

<file path=ppt/slides/_rels/slide1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124.png"/><Relationship Id="rId98" Type="http://schemas.openxmlformats.org/officeDocument/2006/relationships/customXml" Target="../ink/ink1117.xml"/><Relationship Id="rId97" Type="http://schemas.openxmlformats.org/officeDocument/2006/relationships/image" Target="../media/image1123.png"/><Relationship Id="rId96" Type="http://schemas.openxmlformats.org/officeDocument/2006/relationships/customXml" Target="../ink/ink1116.xml"/><Relationship Id="rId95" Type="http://schemas.openxmlformats.org/officeDocument/2006/relationships/image" Target="../media/image1122.png"/><Relationship Id="rId94" Type="http://schemas.openxmlformats.org/officeDocument/2006/relationships/customXml" Target="../ink/ink1115.xml"/><Relationship Id="rId93" Type="http://schemas.openxmlformats.org/officeDocument/2006/relationships/image" Target="../media/image1121.png"/><Relationship Id="rId92" Type="http://schemas.openxmlformats.org/officeDocument/2006/relationships/customXml" Target="../ink/ink1114.xml"/><Relationship Id="rId91" Type="http://schemas.openxmlformats.org/officeDocument/2006/relationships/image" Target="../media/image1120.png"/><Relationship Id="rId90" Type="http://schemas.openxmlformats.org/officeDocument/2006/relationships/customXml" Target="../ink/ink1113.xml"/><Relationship Id="rId9" Type="http://schemas.openxmlformats.org/officeDocument/2006/relationships/image" Target="../media/image1079.png"/><Relationship Id="rId89" Type="http://schemas.openxmlformats.org/officeDocument/2006/relationships/image" Target="../media/image1119.png"/><Relationship Id="rId88" Type="http://schemas.openxmlformats.org/officeDocument/2006/relationships/customXml" Target="../ink/ink1112.xml"/><Relationship Id="rId87" Type="http://schemas.openxmlformats.org/officeDocument/2006/relationships/image" Target="../media/image1118.png"/><Relationship Id="rId86" Type="http://schemas.openxmlformats.org/officeDocument/2006/relationships/customXml" Target="../ink/ink1111.xml"/><Relationship Id="rId85" Type="http://schemas.openxmlformats.org/officeDocument/2006/relationships/image" Target="../media/image1117.png"/><Relationship Id="rId84" Type="http://schemas.openxmlformats.org/officeDocument/2006/relationships/customXml" Target="../ink/ink1110.xml"/><Relationship Id="rId83" Type="http://schemas.openxmlformats.org/officeDocument/2006/relationships/image" Target="../media/image1116.png"/><Relationship Id="rId82" Type="http://schemas.openxmlformats.org/officeDocument/2006/relationships/customXml" Target="../ink/ink1109.xml"/><Relationship Id="rId81" Type="http://schemas.openxmlformats.org/officeDocument/2006/relationships/image" Target="../media/image1115.png"/><Relationship Id="rId80" Type="http://schemas.openxmlformats.org/officeDocument/2006/relationships/customXml" Target="../ink/ink1108.xml"/><Relationship Id="rId8" Type="http://schemas.openxmlformats.org/officeDocument/2006/relationships/customXml" Target="../ink/ink1072.xml"/><Relationship Id="rId79" Type="http://schemas.openxmlformats.org/officeDocument/2006/relationships/image" Target="../media/image1114.png"/><Relationship Id="rId78" Type="http://schemas.openxmlformats.org/officeDocument/2006/relationships/customXml" Target="../ink/ink1107.xml"/><Relationship Id="rId77" Type="http://schemas.openxmlformats.org/officeDocument/2006/relationships/image" Target="../media/image1113.png"/><Relationship Id="rId76" Type="http://schemas.openxmlformats.org/officeDocument/2006/relationships/customXml" Target="../ink/ink1106.xml"/><Relationship Id="rId75" Type="http://schemas.openxmlformats.org/officeDocument/2006/relationships/image" Target="../media/image1112.png"/><Relationship Id="rId74" Type="http://schemas.openxmlformats.org/officeDocument/2006/relationships/customXml" Target="../ink/ink1105.xml"/><Relationship Id="rId73" Type="http://schemas.openxmlformats.org/officeDocument/2006/relationships/image" Target="../media/image1111.png"/><Relationship Id="rId72" Type="http://schemas.openxmlformats.org/officeDocument/2006/relationships/customXml" Target="../ink/ink1104.xml"/><Relationship Id="rId71" Type="http://schemas.openxmlformats.org/officeDocument/2006/relationships/image" Target="../media/image1110.png"/><Relationship Id="rId70" Type="http://schemas.openxmlformats.org/officeDocument/2006/relationships/customXml" Target="../ink/ink1103.xml"/><Relationship Id="rId7" Type="http://schemas.openxmlformats.org/officeDocument/2006/relationships/image" Target="../media/image1078.png"/><Relationship Id="rId69" Type="http://schemas.openxmlformats.org/officeDocument/2006/relationships/image" Target="../media/image1109.png"/><Relationship Id="rId68" Type="http://schemas.openxmlformats.org/officeDocument/2006/relationships/customXml" Target="../ink/ink1102.xml"/><Relationship Id="rId67" Type="http://schemas.openxmlformats.org/officeDocument/2006/relationships/image" Target="../media/image1108.png"/><Relationship Id="rId66" Type="http://schemas.openxmlformats.org/officeDocument/2006/relationships/customXml" Target="../ink/ink1101.xml"/><Relationship Id="rId65" Type="http://schemas.openxmlformats.org/officeDocument/2006/relationships/image" Target="../media/image1107.png"/><Relationship Id="rId64" Type="http://schemas.openxmlformats.org/officeDocument/2006/relationships/customXml" Target="../ink/ink1100.xml"/><Relationship Id="rId63" Type="http://schemas.openxmlformats.org/officeDocument/2006/relationships/image" Target="../media/image1106.png"/><Relationship Id="rId62" Type="http://schemas.openxmlformats.org/officeDocument/2006/relationships/customXml" Target="../ink/ink1099.xml"/><Relationship Id="rId61" Type="http://schemas.openxmlformats.org/officeDocument/2006/relationships/image" Target="../media/image1105.png"/><Relationship Id="rId60" Type="http://schemas.openxmlformats.org/officeDocument/2006/relationships/customXml" Target="../ink/ink1098.xml"/><Relationship Id="rId6" Type="http://schemas.openxmlformats.org/officeDocument/2006/relationships/customXml" Target="../ink/ink1071.xml"/><Relationship Id="rId59" Type="http://schemas.openxmlformats.org/officeDocument/2006/relationships/image" Target="../media/image1104.png"/><Relationship Id="rId58" Type="http://schemas.openxmlformats.org/officeDocument/2006/relationships/customXml" Target="../ink/ink1097.xml"/><Relationship Id="rId57" Type="http://schemas.openxmlformats.org/officeDocument/2006/relationships/image" Target="../media/image1103.png"/><Relationship Id="rId56" Type="http://schemas.openxmlformats.org/officeDocument/2006/relationships/customXml" Target="../ink/ink1096.xml"/><Relationship Id="rId55" Type="http://schemas.openxmlformats.org/officeDocument/2006/relationships/image" Target="../media/image1102.png"/><Relationship Id="rId54" Type="http://schemas.openxmlformats.org/officeDocument/2006/relationships/customXml" Target="../ink/ink1095.xml"/><Relationship Id="rId53" Type="http://schemas.openxmlformats.org/officeDocument/2006/relationships/image" Target="../media/image1101.png"/><Relationship Id="rId52" Type="http://schemas.openxmlformats.org/officeDocument/2006/relationships/customXml" Target="../ink/ink1094.xml"/><Relationship Id="rId51" Type="http://schemas.openxmlformats.org/officeDocument/2006/relationships/image" Target="../media/image1100.png"/><Relationship Id="rId50" Type="http://schemas.openxmlformats.org/officeDocument/2006/relationships/customXml" Target="../ink/ink1093.xml"/><Relationship Id="rId5" Type="http://schemas.openxmlformats.org/officeDocument/2006/relationships/image" Target="../media/image1077.png"/><Relationship Id="rId49" Type="http://schemas.openxmlformats.org/officeDocument/2006/relationships/image" Target="../media/image1099.png"/><Relationship Id="rId48" Type="http://schemas.openxmlformats.org/officeDocument/2006/relationships/customXml" Target="../ink/ink1092.xml"/><Relationship Id="rId47" Type="http://schemas.openxmlformats.org/officeDocument/2006/relationships/image" Target="../media/image1098.png"/><Relationship Id="rId46" Type="http://schemas.openxmlformats.org/officeDocument/2006/relationships/customXml" Target="../ink/ink1091.xml"/><Relationship Id="rId45" Type="http://schemas.openxmlformats.org/officeDocument/2006/relationships/image" Target="../media/image1097.png"/><Relationship Id="rId44" Type="http://schemas.openxmlformats.org/officeDocument/2006/relationships/customXml" Target="../ink/ink1090.xml"/><Relationship Id="rId43" Type="http://schemas.openxmlformats.org/officeDocument/2006/relationships/image" Target="../media/image1096.png"/><Relationship Id="rId42" Type="http://schemas.openxmlformats.org/officeDocument/2006/relationships/customXml" Target="../ink/ink1089.xml"/><Relationship Id="rId412" Type="http://schemas.openxmlformats.org/officeDocument/2006/relationships/slideLayout" Target="../slideLayouts/slideLayout2.xml"/><Relationship Id="rId411" Type="http://schemas.openxmlformats.org/officeDocument/2006/relationships/image" Target="../media/image1279.png"/><Relationship Id="rId410" Type="http://schemas.openxmlformats.org/officeDocument/2006/relationships/customXml" Target="../ink/ink1273.xml"/><Relationship Id="rId41" Type="http://schemas.openxmlformats.org/officeDocument/2006/relationships/image" Target="../media/image1095.png"/><Relationship Id="rId409" Type="http://schemas.openxmlformats.org/officeDocument/2006/relationships/image" Target="../media/image1278.png"/><Relationship Id="rId408" Type="http://schemas.openxmlformats.org/officeDocument/2006/relationships/customXml" Target="../ink/ink1272.xml"/><Relationship Id="rId407" Type="http://schemas.openxmlformats.org/officeDocument/2006/relationships/image" Target="../media/image1277.png"/><Relationship Id="rId406" Type="http://schemas.openxmlformats.org/officeDocument/2006/relationships/customXml" Target="../ink/ink1271.xml"/><Relationship Id="rId405" Type="http://schemas.openxmlformats.org/officeDocument/2006/relationships/image" Target="../media/image1276.png"/><Relationship Id="rId404" Type="http://schemas.openxmlformats.org/officeDocument/2006/relationships/customXml" Target="../ink/ink1270.xml"/><Relationship Id="rId403" Type="http://schemas.openxmlformats.org/officeDocument/2006/relationships/image" Target="../media/image1275.png"/><Relationship Id="rId402" Type="http://schemas.openxmlformats.org/officeDocument/2006/relationships/customXml" Target="../ink/ink1269.xml"/><Relationship Id="rId401" Type="http://schemas.openxmlformats.org/officeDocument/2006/relationships/image" Target="../media/image1274.png"/><Relationship Id="rId400" Type="http://schemas.openxmlformats.org/officeDocument/2006/relationships/customXml" Target="../ink/ink1268.xml"/><Relationship Id="rId40" Type="http://schemas.openxmlformats.org/officeDocument/2006/relationships/customXml" Target="../ink/ink1088.xml"/><Relationship Id="rId4" Type="http://schemas.openxmlformats.org/officeDocument/2006/relationships/customXml" Target="../ink/ink1070.xml"/><Relationship Id="rId399" Type="http://schemas.openxmlformats.org/officeDocument/2006/relationships/image" Target="../media/image1273.png"/><Relationship Id="rId398" Type="http://schemas.openxmlformats.org/officeDocument/2006/relationships/customXml" Target="../ink/ink1267.xml"/><Relationship Id="rId397" Type="http://schemas.openxmlformats.org/officeDocument/2006/relationships/image" Target="../media/image1272.png"/><Relationship Id="rId396" Type="http://schemas.openxmlformats.org/officeDocument/2006/relationships/customXml" Target="../ink/ink1266.xml"/><Relationship Id="rId395" Type="http://schemas.openxmlformats.org/officeDocument/2006/relationships/image" Target="../media/image1271.png"/><Relationship Id="rId394" Type="http://schemas.openxmlformats.org/officeDocument/2006/relationships/customXml" Target="../ink/ink1265.xml"/><Relationship Id="rId393" Type="http://schemas.openxmlformats.org/officeDocument/2006/relationships/image" Target="../media/image1270.png"/><Relationship Id="rId392" Type="http://schemas.openxmlformats.org/officeDocument/2006/relationships/customXml" Target="../ink/ink1264.xml"/><Relationship Id="rId391" Type="http://schemas.openxmlformats.org/officeDocument/2006/relationships/image" Target="../media/image1269.png"/><Relationship Id="rId390" Type="http://schemas.openxmlformats.org/officeDocument/2006/relationships/customXml" Target="../ink/ink1263.xml"/><Relationship Id="rId39" Type="http://schemas.openxmlformats.org/officeDocument/2006/relationships/image" Target="../media/image1094.png"/><Relationship Id="rId389" Type="http://schemas.openxmlformats.org/officeDocument/2006/relationships/image" Target="../media/image1268.png"/><Relationship Id="rId388" Type="http://schemas.openxmlformats.org/officeDocument/2006/relationships/customXml" Target="../ink/ink1262.xml"/><Relationship Id="rId387" Type="http://schemas.openxmlformats.org/officeDocument/2006/relationships/image" Target="../media/image1267.png"/><Relationship Id="rId386" Type="http://schemas.openxmlformats.org/officeDocument/2006/relationships/customXml" Target="../ink/ink1261.xml"/><Relationship Id="rId385" Type="http://schemas.openxmlformats.org/officeDocument/2006/relationships/image" Target="../media/image1266.png"/><Relationship Id="rId384" Type="http://schemas.openxmlformats.org/officeDocument/2006/relationships/customXml" Target="../ink/ink1260.xml"/><Relationship Id="rId383" Type="http://schemas.openxmlformats.org/officeDocument/2006/relationships/image" Target="../media/image1265.png"/><Relationship Id="rId382" Type="http://schemas.openxmlformats.org/officeDocument/2006/relationships/customXml" Target="../ink/ink1259.xml"/><Relationship Id="rId381" Type="http://schemas.openxmlformats.org/officeDocument/2006/relationships/image" Target="../media/image1264.png"/><Relationship Id="rId380" Type="http://schemas.openxmlformats.org/officeDocument/2006/relationships/customXml" Target="../ink/ink1258.xml"/><Relationship Id="rId38" Type="http://schemas.openxmlformats.org/officeDocument/2006/relationships/customXml" Target="../ink/ink1087.xml"/><Relationship Id="rId379" Type="http://schemas.openxmlformats.org/officeDocument/2006/relationships/image" Target="../media/image1263.png"/><Relationship Id="rId378" Type="http://schemas.openxmlformats.org/officeDocument/2006/relationships/customXml" Target="../ink/ink1257.xml"/><Relationship Id="rId377" Type="http://schemas.openxmlformats.org/officeDocument/2006/relationships/image" Target="../media/image1262.png"/><Relationship Id="rId376" Type="http://schemas.openxmlformats.org/officeDocument/2006/relationships/customXml" Target="../ink/ink1256.xml"/><Relationship Id="rId375" Type="http://schemas.openxmlformats.org/officeDocument/2006/relationships/image" Target="../media/image1261.png"/><Relationship Id="rId374" Type="http://schemas.openxmlformats.org/officeDocument/2006/relationships/customXml" Target="../ink/ink1255.xml"/><Relationship Id="rId373" Type="http://schemas.openxmlformats.org/officeDocument/2006/relationships/image" Target="../media/image1260.png"/><Relationship Id="rId372" Type="http://schemas.openxmlformats.org/officeDocument/2006/relationships/customXml" Target="../ink/ink1254.xml"/><Relationship Id="rId371" Type="http://schemas.openxmlformats.org/officeDocument/2006/relationships/image" Target="../media/image1259.png"/><Relationship Id="rId370" Type="http://schemas.openxmlformats.org/officeDocument/2006/relationships/customXml" Target="../ink/ink1253.xml"/><Relationship Id="rId37" Type="http://schemas.openxmlformats.org/officeDocument/2006/relationships/image" Target="../media/image1093.png"/><Relationship Id="rId369" Type="http://schemas.openxmlformats.org/officeDocument/2006/relationships/image" Target="../media/image1258.png"/><Relationship Id="rId368" Type="http://schemas.openxmlformats.org/officeDocument/2006/relationships/customXml" Target="../ink/ink1252.xml"/><Relationship Id="rId367" Type="http://schemas.openxmlformats.org/officeDocument/2006/relationships/image" Target="../media/image1257.png"/><Relationship Id="rId366" Type="http://schemas.openxmlformats.org/officeDocument/2006/relationships/customXml" Target="../ink/ink1251.xml"/><Relationship Id="rId365" Type="http://schemas.openxmlformats.org/officeDocument/2006/relationships/image" Target="../media/image1256.png"/><Relationship Id="rId364" Type="http://schemas.openxmlformats.org/officeDocument/2006/relationships/customXml" Target="../ink/ink1250.xml"/><Relationship Id="rId363" Type="http://schemas.openxmlformats.org/officeDocument/2006/relationships/image" Target="../media/image1255.png"/><Relationship Id="rId362" Type="http://schemas.openxmlformats.org/officeDocument/2006/relationships/customXml" Target="../ink/ink1249.xml"/><Relationship Id="rId361" Type="http://schemas.openxmlformats.org/officeDocument/2006/relationships/image" Target="../media/image1254.png"/><Relationship Id="rId360" Type="http://schemas.openxmlformats.org/officeDocument/2006/relationships/customXml" Target="../ink/ink1248.xml"/><Relationship Id="rId36" Type="http://schemas.openxmlformats.org/officeDocument/2006/relationships/customXml" Target="../ink/ink1086.xml"/><Relationship Id="rId359" Type="http://schemas.openxmlformats.org/officeDocument/2006/relationships/image" Target="../media/image1253.png"/><Relationship Id="rId358" Type="http://schemas.openxmlformats.org/officeDocument/2006/relationships/customXml" Target="../ink/ink1247.xml"/><Relationship Id="rId357" Type="http://schemas.openxmlformats.org/officeDocument/2006/relationships/image" Target="../media/image1252.png"/><Relationship Id="rId356" Type="http://schemas.openxmlformats.org/officeDocument/2006/relationships/customXml" Target="../ink/ink1246.xml"/><Relationship Id="rId355" Type="http://schemas.openxmlformats.org/officeDocument/2006/relationships/image" Target="../media/image1251.png"/><Relationship Id="rId354" Type="http://schemas.openxmlformats.org/officeDocument/2006/relationships/customXml" Target="../ink/ink1245.xml"/><Relationship Id="rId353" Type="http://schemas.openxmlformats.org/officeDocument/2006/relationships/image" Target="../media/image1250.png"/><Relationship Id="rId352" Type="http://schemas.openxmlformats.org/officeDocument/2006/relationships/customXml" Target="../ink/ink1244.xml"/><Relationship Id="rId351" Type="http://schemas.openxmlformats.org/officeDocument/2006/relationships/image" Target="../media/image1249.png"/><Relationship Id="rId350" Type="http://schemas.openxmlformats.org/officeDocument/2006/relationships/customXml" Target="../ink/ink1243.xml"/><Relationship Id="rId35" Type="http://schemas.openxmlformats.org/officeDocument/2006/relationships/image" Target="../media/image1092.png"/><Relationship Id="rId349" Type="http://schemas.openxmlformats.org/officeDocument/2006/relationships/image" Target="../media/image1248.png"/><Relationship Id="rId348" Type="http://schemas.openxmlformats.org/officeDocument/2006/relationships/customXml" Target="../ink/ink1242.xml"/><Relationship Id="rId347" Type="http://schemas.openxmlformats.org/officeDocument/2006/relationships/image" Target="../media/image1247.png"/><Relationship Id="rId346" Type="http://schemas.openxmlformats.org/officeDocument/2006/relationships/customXml" Target="../ink/ink1241.xml"/><Relationship Id="rId345" Type="http://schemas.openxmlformats.org/officeDocument/2006/relationships/image" Target="../media/image1246.png"/><Relationship Id="rId344" Type="http://schemas.openxmlformats.org/officeDocument/2006/relationships/customXml" Target="../ink/ink1240.xml"/><Relationship Id="rId343" Type="http://schemas.openxmlformats.org/officeDocument/2006/relationships/image" Target="../media/image1245.png"/><Relationship Id="rId342" Type="http://schemas.openxmlformats.org/officeDocument/2006/relationships/customXml" Target="../ink/ink1239.xml"/><Relationship Id="rId341" Type="http://schemas.openxmlformats.org/officeDocument/2006/relationships/image" Target="../media/image1244.png"/><Relationship Id="rId340" Type="http://schemas.openxmlformats.org/officeDocument/2006/relationships/customXml" Target="../ink/ink1238.xml"/><Relationship Id="rId34" Type="http://schemas.openxmlformats.org/officeDocument/2006/relationships/customXml" Target="../ink/ink1085.xml"/><Relationship Id="rId339" Type="http://schemas.openxmlformats.org/officeDocument/2006/relationships/image" Target="../media/image1243.png"/><Relationship Id="rId338" Type="http://schemas.openxmlformats.org/officeDocument/2006/relationships/customXml" Target="../ink/ink1237.xml"/><Relationship Id="rId337" Type="http://schemas.openxmlformats.org/officeDocument/2006/relationships/image" Target="../media/image1242.png"/><Relationship Id="rId336" Type="http://schemas.openxmlformats.org/officeDocument/2006/relationships/customXml" Target="../ink/ink1236.xml"/><Relationship Id="rId335" Type="http://schemas.openxmlformats.org/officeDocument/2006/relationships/image" Target="../media/image1241.png"/><Relationship Id="rId334" Type="http://schemas.openxmlformats.org/officeDocument/2006/relationships/customXml" Target="../ink/ink1235.xml"/><Relationship Id="rId333" Type="http://schemas.openxmlformats.org/officeDocument/2006/relationships/image" Target="../media/image1240.png"/><Relationship Id="rId332" Type="http://schemas.openxmlformats.org/officeDocument/2006/relationships/customXml" Target="../ink/ink1234.xml"/><Relationship Id="rId331" Type="http://schemas.openxmlformats.org/officeDocument/2006/relationships/image" Target="../media/image1239.png"/><Relationship Id="rId330" Type="http://schemas.openxmlformats.org/officeDocument/2006/relationships/customXml" Target="../ink/ink1233.xml"/><Relationship Id="rId33" Type="http://schemas.openxmlformats.org/officeDocument/2006/relationships/image" Target="../media/image1091.png"/><Relationship Id="rId329" Type="http://schemas.openxmlformats.org/officeDocument/2006/relationships/image" Target="../media/image1238.png"/><Relationship Id="rId328" Type="http://schemas.openxmlformats.org/officeDocument/2006/relationships/customXml" Target="../ink/ink1232.xml"/><Relationship Id="rId327" Type="http://schemas.openxmlformats.org/officeDocument/2006/relationships/image" Target="../media/image1237.png"/><Relationship Id="rId326" Type="http://schemas.openxmlformats.org/officeDocument/2006/relationships/customXml" Target="../ink/ink1231.xml"/><Relationship Id="rId325" Type="http://schemas.openxmlformats.org/officeDocument/2006/relationships/image" Target="../media/image1236.png"/><Relationship Id="rId324" Type="http://schemas.openxmlformats.org/officeDocument/2006/relationships/customXml" Target="../ink/ink1230.xml"/><Relationship Id="rId323" Type="http://schemas.openxmlformats.org/officeDocument/2006/relationships/image" Target="../media/image1235.png"/><Relationship Id="rId322" Type="http://schemas.openxmlformats.org/officeDocument/2006/relationships/customXml" Target="../ink/ink1229.xml"/><Relationship Id="rId321" Type="http://schemas.openxmlformats.org/officeDocument/2006/relationships/image" Target="../media/image1234.png"/><Relationship Id="rId320" Type="http://schemas.openxmlformats.org/officeDocument/2006/relationships/customXml" Target="../ink/ink1228.xml"/><Relationship Id="rId32" Type="http://schemas.openxmlformats.org/officeDocument/2006/relationships/customXml" Target="../ink/ink1084.xml"/><Relationship Id="rId319" Type="http://schemas.openxmlformats.org/officeDocument/2006/relationships/image" Target="../media/image1233.png"/><Relationship Id="rId318" Type="http://schemas.openxmlformats.org/officeDocument/2006/relationships/customXml" Target="../ink/ink1227.xml"/><Relationship Id="rId317" Type="http://schemas.openxmlformats.org/officeDocument/2006/relationships/image" Target="../media/image1232.png"/><Relationship Id="rId316" Type="http://schemas.openxmlformats.org/officeDocument/2006/relationships/customXml" Target="../ink/ink1226.xml"/><Relationship Id="rId315" Type="http://schemas.openxmlformats.org/officeDocument/2006/relationships/image" Target="../media/image1231.png"/><Relationship Id="rId314" Type="http://schemas.openxmlformats.org/officeDocument/2006/relationships/customXml" Target="../ink/ink1225.xml"/><Relationship Id="rId313" Type="http://schemas.openxmlformats.org/officeDocument/2006/relationships/image" Target="../media/image1230.png"/><Relationship Id="rId312" Type="http://schemas.openxmlformats.org/officeDocument/2006/relationships/customXml" Target="../ink/ink1224.xml"/><Relationship Id="rId311" Type="http://schemas.openxmlformats.org/officeDocument/2006/relationships/image" Target="../media/image1229.png"/><Relationship Id="rId310" Type="http://schemas.openxmlformats.org/officeDocument/2006/relationships/customXml" Target="../ink/ink1223.xml"/><Relationship Id="rId31" Type="http://schemas.openxmlformats.org/officeDocument/2006/relationships/image" Target="../media/image1090.png"/><Relationship Id="rId309" Type="http://schemas.openxmlformats.org/officeDocument/2006/relationships/image" Target="../media/image1228.png"/><Relationship Id="rId308" Type="http://schemas.openxmlformats.org/officeDocument/2006/relationships/customXml" Target="../ink/ink1222.xml"/><Relationship Id="rId307" Type="http://schemas.openxmlformats.org/officeDocument/2006/relationships/image" Target="../media/image1227.png"/><Relationship Id="rId306" Type="http://schemas.openxmlformats.org/officeDocument/2006/relationships/customXml" Target="../ink/ink1221.xml"/><Relationship Id="rId305" Type="http://schemas.openxmlformats.org/officeDocument/2006/relationships/image" Target="../media/image1226.png"/><Relationship Id="rId304" Type="http://schemas.openxmlformats.org/officeDocument/2006/relationships/customXml" Target="../ink/ink1220.xml"/><Relationship Id="rId303" Type="http://schemas.openxmlformats.org/officeDocument/2006/relationships/image" Target="../media/image1225.png"/><Relationship Id="rId302" Type="http://schemas.openxmlformats.org/officeDocument/2006/relationships/customXml" Target="../ink/ink1219.xml"/><Relationship Id="rId301" Type="http://schemas.openxmlformats.org/officeDocument/2006/relationships/image" Target="../media/image1224.png"/><Relationship Id="rId300" Type="http://schemas.openxmlformats.org/officeDocument/2006/relationships/customXml" Target="../ink/ink1218.xml"/><Relationship Id="rId30" Type="http://schemas.openxmlformats.org/officeDocument/2006/relationships/customXml" Target="../ink/ink1083.xml"/><Relationship Id="rId3" Type="http://schemas.openxmlformats.org/officeDocument/2006/relationships/image" Target="../media/image1076.png"/><Relationship Id="rId299" Type="http://schemas.openxmlformats.org/officeDocument/2006/relationships/image" Target="../media/image1223.png"/><Relationship Id="rId298" Type="http://schemas.openxmlformats.org/officeDocument/2006/relationships/customXml" Target="../ink/ink1217.xml"/><Relationship Id="rId297" Type="http://schemas.openxmlformats.org/officeDocument/2006/relationships/image" Target="../media/image1222.png"/><Relationship Id="rId296" Type="http://schemas.openxmlformats.org/officeDocument/2006/relationships/customXml" Target="../ink/ink1216.xml"/><Relationship Id="rId295" Type="http://schemas.openxmlformats.org/officeDocument/2006/relationships/image" Target="../media/image1221.png"/><Relationship Id="rId294" Type="http://schemas.openxmlformats.org/officeDocument/2006/relationships/customXml" Target="../ink/ink1215.xml"/><Relationship Id="rId293" Type="http://schemas.openxmlformats.org/officeDocument/2006/relationships/image" Target="../media/image1220.png"/><Relationship Id="rId292" Type="http://schemas.openxmlformats.org/officeDocument/2006/relationships/customXml" Target="../ink/ink1214.xml"/><Relationship Id="rId291" Type="http://schemas.openxmlformats.org/officeDocument/2006/relationships/image" Target="../media/image1219.png"/><Relationship Id="rId290" Type="http://schemas.openxmlformats.org/officeDocument/2006/relationships/customXml" Target="../ink/ink1213.xml"/><Relationship Id="rId29" Type="http://schemas.openxmlformats.org/officeDocument/2006/relationships/image" Target="../media/image1089.png"/><Relationship Id="rId289" Type="http://schemas.openxmlformats.org/officeDocument/2006/relationships/image" Target="../media/image1218.png"/><Relationship Id="rId288" Type="http://schemas.openxmlformats.org/officeDocument/2006/relationships/customXml" Target="../ink/ink1212.xml"/><Relationship Id="rId287" Type="http://schemas.openxmlformats.org/officeDocument/2006/relationships/image" Target="../media/image1217.png"/><Relationship Id="rId286" Type="http://schemas.openxmlformats.org/officeDocument/2006/relationships/customXml" Target="../ink/ink1211.xml"/><Relationship Id="rId285" Type="http://schemas.openxmlformats.org/officeDocument/2006/relationships/image" Target="../media/image1216.png"/><Relationship Id="rId284" Type="http://schemas.openxmlformats.org/officeDocument/2006/relationships/customXml" Target="../ink/ink1210.xml"/><Relationship Id="rId283" Type="http://schemas.openxmlformats.org/officeDocument/2006/relationships/image" Target="../media/image1215.png"/><Relationship Id="rId282" Type="http://schemas.openxmlformats.org/officeDocument/2006/relationships/customXml" Target="../ink/ink1209.xml"/><Relationship Id="rId281" Type="http://schemas.openxmlformats.org/officeDocument/2006/relationships/image" Target="../media/image1214.png"/><Relationship Id="rId280" Type="http://schemas.openxmlformats.org/officeDocument/2006/relationships/customXml" Target="../ink/ink1208.xml"/><Relationship Id="rId28" Type="http://schemas.openxmlformats.org/officeDocument/2006/relationships/customXml" Target="../ink/ink1082.xml"/><Relationship Id="rId279" Type="http://schemas.openxmlformats.org/officeDocument/2006/relationships/image" Target="../media/image1213.png"/><Relationship Id="rId278" Type="http://schemas.openxmlformats.org/officeDocument/2006/relationships/customXml" Target="../ink/ink1207.xml"/><Relationship Id="rId277" Type="http://schemas.openxmlformats.org/officeDocument/2006/relationships/image" Target="../media/image1212.png"/><Relationship Id="rId276" Type="http://schemas.openxmlformats.org/officeDocument/2006/relationships/customXml" Target="../ink/ink1206.xml"/><Relationship Id="rId275" Type="http://schemas.openxmlformats.org/officeDocument/2006/relationships/image" Target="../media/image1211.png"/><Relationship Id="rId274" Type="http://schemas.openxmlformats.org/officeDocument/2006/relationships/customXml" Target="../ink/ink1205.xml"/><Relationship Id="rId273" Type="http://schemas.openxmlformats.org/officeDocument/2006/relationships/image" Target="../media/image1210.png"/><Relationship Id="rId272" Type="http://schemas.openxmlformats.org/officeDocument/2006/relationships/customXml" Target="../ink/ink1204.xml"/><Relationship Id="rId271" Type="http://schemas.openxmlformats.org/officeDocument/2006/relationships/image" Target="../media/image1209.png"/><Relationship Id="rId270" Type="http://schemas.openxmlformats.org/officeDocument/2006/relationships/customXml" Target="../ink/ink1203.xml"/><Relationship Id="rId27" Type="http://schemas.openxmlformats.org/officeDocument/2006/relationships/image" Target="../media/image1088.png"/><Relationship Id="rId269" Type="http://schemas.openxmlformats.org/officeDocument/2006/relationships/image" Target="../media/image1208.png"/><Relationship Id="rId268" Type="http://schemas.openxmlformats.org/officeDocument/2006/relationships/customXml" Target="../ink/ink1202.xml"/><Relationship Id="rId267" Type="http://schemas.openxmlformats.org/officeDocument/2006/relationships/image" Target="../media/image1207.png"/><Relationship Id="rId266" Type="http://schemas.openxmlformats.org/officeDocument/2006/relationships/customXml" Target="../ink/ink1201.xml"/><Relationship Id="rId265" Type="http://schemas.openxmlformats.org/officeDocument/2006/relationships/image" Target="../media/image1206.png"/><Relationship Id="rId264" Type="http://schemas.openxmlformats.org/officeDocument/2006/relationships/customXml" Target="../ink/ink1200.xml"/><Relationship Id="rId263" Type="http://schemas.openxmlformats.org/officeDocument/2006/relationships/image" Target="../media/image1205.png"/><Relationship Id="rId262" Type="http://schemas.openxmlformats.org/officeDocument/2006/relationships/customXml" Target="../ink/ink1199.xml"/><Relationship Id="rId261" Type="http://schemas.openxmlformats.org/officeDocument/2006/relationships/image" Target="../media/image1204.png"/><Relationship Id="rId260" Type="http://schemas.openxmlformats.org/officeDocument/2006/relationships/customXml" Target="../ink/ink1198.xml"/><Relationship Id="rId26" Type="http://schemas.openxmlformats.org/officeDocument/2006/relationships/customXml" Target="../ink/ink1081.xml"/><Relationship Id="rId259" Type="http://schemas.openxmlformats.org/officeDocument/2006/relationships/image" Target="../media/image1203.png"/><Relationship Id="rId258" Type="http://schemas.openxmlformats.org/officeDocument/2006/relationships/customXml" Target="../ink/ink1197.xml"/><Relationship Id="rId257" Type="http://schemas.openxmlformats.org/officeDocument/2006/relationships/image" Target="../media/image1070.png"/><Relationship Id="rId256" Type="http://schemas.openxmlformats.org/officeDocument/2006/relationships/customXml" Target="../ink/ink1196.xml"/><Relationship Id="rId255" Type="http://schemas.openxmlformats.org/officeDocument/2006/relationships/image" Target="../media/image1202.png"/><Relationship Id="rId254" Type="http://schemas.openxmlformats.org/officeDocument/2006/relationships/customXml" Target="../ink/ink1195.xml"/><Relationship Id="rId253" Type="http://schemas.openxmlformats.org/officeDocument/2006/relationships/image" Target="../media/image1201.png"/><Relationship Id="rId252" Type="http://schemas.openxmlformats.org/officeDocument/2006/relationships/customXml" Target="../ink/ink1194.xml"/><Relationship Id="rId251" Type="http://schemas.openxmlformats.org/officeDocument/2006/relationships/image" Target="../media/image1200.png"/><Relationship Id="rId250" Type="http://schemas.openxmlformats.org/officeDocument/2006/relationships/customXml" Target="../ink/ink1193.xml"/><Relationship Id="rId25" Type="http://schemas.openxmlformats.org/officeDocument/2006/relationships/image" Target="../media/image1087.png"/><Relationship Id="rId249" Type="http://schemas.openxmlformats.org/officeDocument/2006/relationships/image" Target="../media/image1199.png"/><Relationship Id="rId248" Type="http://schemas.openxmlformats.org/officeDocument/2006/relationships/customXml" Target="../ink/ink1192.xml"/><Relationship Id="rId247" Type="http://schemas.openxmlformats.org/officeDocument/2006/relationships/image" Target="../media/image1198.png"/><Relationship Id="rId246" Type="http://schemas.openxmlformats.org/officeDocument/2006/relationships/customXml" Target="../ink/ink1191.xml"/><Relationship Id="rId245" Type="http://schemas.openxmlformats.org/officeDocument/2006/relationships/image" Target="../media/image1197.png"/><Relationship Id="rId244" Type="http://schemas.openxmlformats.org/officeDocument/2006/relationships/customXml" Target="../ink/ink1190.xml"/><Relationship Id="rId243" Type="http://schemas.openxmlformats.org/officeDocument/2006/relationships/image" Target="../media/image1196.png"/><Relationship Id="rId242" Type="http://schemas.openxmlformats.org/officeDocument/2006/relationships/customXml" Target="../ink/ink1189.xml"/><Relationship Id="rId241" Type="http://schemas.openxmlformats.org/officeDocument/2006/relationships/image" Target="../media/image1195.png"/><Relationship Id="rId240" Type="http://schemas.openxmlformats.org/officeDocument/2006/relationships/customXml" Target="../ink/ink1188.xml"/><Relationship Id="rId24" Type="http://schemas.openxmlformats.org/officeDocument/2006/relationships/customXml" Target="../ink/ink1080.xml"/><Relationship Id="rId239" Type="http://schemas.openxmlformats.org/officeDocument/2006/relationships/image" Target="../media/image1194.png"/><Relationship Id="rId238" Type="http://schemas.openxmlformats.org/officeDocument/2006/relationships/customXml" Target="../ink/ink1187.xml"/><Relationship Id="rId237" Type="http://schemas.openxmlformats.org/officeDocument/2006/relationships/image" Target="../media/image1193.png"/><Relationship Id="rId236" Type="http://schemas.openxmlformats.org/officeDocument/2006/relationships/customXml" Target="../ink/ink1186.xml"/><Relationship Id="rId235" Type="http://schemas.openxmlformats.org/officeDocument/2006/relationships/image" Target="../media/image1192.png"/><Relationship Id="rId234" Type="http://schemas.openxmlformats.org/officeDocument/2006/relationships/customXml" Target="../ink/ink1185.xml"/><Relationship Id="rId233" Type="http://schemas.openxmlformats.org/officeDocument/2006/relationships/image" Target="../media/image1191.png"/><Relationship Id="rId232" Type="http://schemas.openxmlformats.org/officeDocument/2006/relationships/customXml" Target="../ink/ink1184.xml"/><Relationship Id="rId231" Type="http://schemas.openxmlformats.org/officeDocument/2006/relationships/image" Target="../media/image1190.png"/><Relationship Id="rId230" Type="http://schemas.openxmlformats.org/officeDocument/2006/relationships/customXml" Target="../ink/ink1183.xml"/><Relationship Id="rId23" Type="http://schemas.openxmlformats.org/officeDocument/2006/relationships/image" Target="../media/image1086.png"/><Relationship Id="rId229" Type="http://schemas.openxmlformats.org/officeDocument/2006/relationships/image" Target="../media/image1189.png"/><Relationship Id="rId228" Type="http://schemas.openxmlformats.org/officeDocument/2006/relationships/customXml" Target="../ink/ink1182.xml"/><Relationship Id="rId227" Type="http://schemas.openxmlformats.org/officeDocument/2006/relationships/image" Target="../media/image1188.png"/><Relationship Id="rId226" Type="http://schemas.openxmlformats.org/officeDocument/2006/relationships/customXml" Target="../ink/ink1181.xml"/><Relationship Id="rId225" Type="http://schemas.openxmlformats.org/officeDocument/2006/relationships/image" Target="../media/image1187.png"/><Relationship Id="rId224" Type="http://schemas.openxmlformats.org/officeDocument/2006/relationships/customXml" Target="../ink/ink1180.xml"/><Relationship Id="rId223" Type="http://schemas.openxmlformats.org/officeDocument/2006/relationships/image" Target="../media/image1186.png"/><Relationship Id="rId222" Type="http://schemas.openxmlformats.org/officeDocument/2006/relationships/customXml" Target="../ink/ink1179.xml"/><Relationship Id="rId221" Type="http://schemas.openxmlformats.org/officeDocument/2006/relationships/image" Target="../media/image1185.png"/><Relationship Id="rId220" Type="http://schemas.openxmlformats.org/officeDocument/2006/relationships/customXml" Target="../ink/ink1178.xml"/><Relationship Id="rId22" Type="http://schemas.openxmlformats.org/officeDocument/2006/relationships/customXml" Target="../ink/ink1079.xml"/><Relationship Id="rId219" Type="http://schemas.openxmlformats.org/officeDocument/2006/relationships/image" Target="../media/image1184.png"/><Relationship Id="rId218" Type="http://schemas.openxmlformats.org/officeDocument/2006/relationships/customXml" Target="../ink/ink1177.xml"/><Relationship Id="rId217" Type="http://schemas.openxmlformats.org/officeDocument/2006/relationships/image" Target="../media/image1183.png"/><Relationship Id="rId216" Type="http://schemas.openxmlformats.org/officeDocument/2006/relationships/customXml" Target="../ink/ink1176.xml"/><Relationship Id="rId215" Type="http://schemas.openxmlformats.org/officeDocument/2006/relationships/image" Target="../media/image1182.png"/><Relationship Id="rId214" Type="http://schemas.openxmlformats.org/officeDocument/2006/relationships/customXml" Target="../ink/ink1175.xml"/><Relationship Id="rId213" Type="http://schemas.openxmlformats.org/officeDocument/2006/relationships/image" Target="../media/image1181.png"/><Relationship Id="rId212" Type="http://schemas.openxmlformats.org/officeDocument/2006/relationships/customXml" Target="../ink/ink1174.xml"/><Relationship Id="rId211" Type="http://schemas.openxmlformats.org/officeDocument/2006/relationships/image" Target="../media/image1180.png"/><Relationship Id="rId210" Type="http://schemas.openxmlformats.org/officeDocument/2006/relationships/customXml" Target="../ink/ink1173.xml"/><Relationship Id="rId21" Type="http://schemas.openxmlformats.org/officeDocument/2006/relationships/image" Target="../media/image1085.png"/><Relationship Id="rId209" Type="http://schemas.openxmlformats.org/officeDocument/2006/relationships/image" Target="../media/image1179.png"/><Relationship Id="rId208" Type="http://schemas.openxmlformats.org/officeDocument/2006/relationships/customXml" Target="../ink/ink1172.xml"/><Relationship Id="rId207" Type="http://schemas.openxmlformats.org/officeDocument/2006/relationships/image" Target="../media/image1178.png"/><Relationship Id="rId206" Type="http://schemas.openxmlformats.org/officeDocument/2006/relationships/customXml" Target="../ink/ink1171.xml"/><Relationship Id="rId205" Type="http://schemas.openxmlformats.org/officeDocument/2006/relationships/image" Target="../media/image1177.png"/><Relationship Id="rId204" Type="http://schemas.openxmlformats.org/officeDocument/2006/relationships/customXml" Target="../ink/ink1170.xml"/><Relationship Id="rId203" Type="http://schemas.openxmlformats.org/officeDocument/2006/relationships/image" Target="../media/image1176.png"/><Relationship Id="rId202" Type="http://schemas.openxmlformats.org/officeDocument/2006/relationships/customXml" Target="../ink/ink1169.xml"/><Relationship Id="rId201" Type="http://schemas.openxmlformats.org/officeDocument/2006/relationships/image" Target="../media/image1175.png"/><Relationship Id="rId200" Type="http://schemas.openxmlformats.org/officeDocument/2006/relationships/customXml" Target="../ink/ink1168.xml"/><Relationship Id="rId20" Type="http://schemas.openxmlformats.org/officeDocument/2006/relationships/customXml" Target="../ink/ink1078.xml"/><Relationship Id="rId2" Type="http://schemas.openxmlformats.org/officeDocument/2006/relationships/customXml" Target="../ink/ink1069.xml"/><Relationship Id="rId199" Type="http://schemas.openxmlformats.org/officeDocument/2006/relationships/image" Target="../media/image1174.png"/><Relationship Id="rId198" Type="http://schemas.openxmlformats.org/officeDocument/2006/relationships/customXml" Target="../ink/ink1167.xml"/><Relationship Id="rId197" Type="http://schemas.openxmlformats.org/officeDocument/2006/relationships/image" Target="../media/image1173.png"/><Relationship Id="rId196" Type="http://schemas.openxmlformats.org/officeDocument/2006/relationships/customXml" Target="../ink/ink1166.xml"/><Relationship Id="rId195" Type="http://schemas.openxmlformats.org/officeDocument/2006/relationships/image" Target="../media/image1172.png"/><Relationship Id="rId194" Type="http://schemas.openxmlformats.org/officeDocument/2006/relationships/customXml" Target="../ink/ink1165.xml"/><Relationship Id="rId193" Type="http://schemas.openxmlformats.org/officeDocument/2006/relationships/image" Target="../media/image1171.png"/><Relationship Id="rId192" Type="http://schemas.openxmlformats.org/officeDocument/2006/relationships/customXml" Target="../ink/ink1164.xml"/><Relationship Id="rId191" Type="http://schemas.openxmlformats.org/officeDocument/2006/relationships/image" Target="../media/image1170.png"/><Relationship Id="rId190" Type="http://schemas.openxmlformats.org/officeDocument/2006/relationships/customXml" Target="../ink/ink1163.xml"/><Relationship Id="rId19" Type="http://schemas.openxmlformats.org/officeDocument/2006/relationships/image" Target="../media/image1084.png"/><Relationship Id="rId189" Type="http://schemas.openxmlformats.org/officeDocument/2006/relationships/image" Target="../media/image1169.png"/><Relationship Id="rId188" Type="http://schemas.openxmlformats.org/officeDocument/2006/relationships/customXml" Target="../ink/ink1162.xml"/><Relationship Id="rId187" Type="http://schemas.openxmlformats.org/officeDocument/2006/relationships/image" Target="../media/image1168.png"/><Relationship Id="rId186" Type="http://schemas.openxmlformats.org/officeDocument/2006/relationships/customXml" Target="../ink/ink1161.xml"/><Relationship Id="rId185" Type="http://schemas.openxmlformats.org/officeDocument/2006/relationships/image" Target="../media/image1167.png"/><Relationship Id="rId184" Type="http://schemas.openxmlformats.org/officeDocument/2006/relationships/customXml" Target="../ink/ink1160.xml"/><Relationship Id="rId183" Type="http://schemas.openxmlformats.org/officeDocument/2006/relationships/image" Target="../media/image1166.png"/><Relationship Id="rId182" Type="http://schemas.openxmlformats.org/officeDocument/2006/relationships/customXml" Target="../ink/ink1159.xml"/><Relationship Id="rId181" Type="http://schemas.openxmlformats.org/officeDocument/2006/relationships/image" Target="../media/image1165.png"/><Relationship Id="rId180" Type="http://schemas.openxmlformats.org/officeDocument/2006/relationships/customXml" Target="../ink/ink1158.xml"/><Relationship Id="rId18" Type="http://schemas.openxmlformats.org/officeDocument/2006/relationships/customXml" Target="../ink/ink1077.xml"/><Relationship Id="rId179" Type="http://schemas.openxmlformats.org/officeDocument/2006/relationships/image" Target="../media/image1164.png"/><Relationship Id="rId178" Type="http://schemas.openxmlformats.org/officeDocument/2006/relationships/customXml" Target="../ink/ink1157.xml"/><Relationship Id="rId177" Type="http://schemas.openxmlformats.org/officeDocument/2006/relationships/image" Target="../media/image1163.png"/><Relationship Id="rId176" Type="http://schemas.openxmlformats.org/officeDocument/2006/relationships/customXml" Target="../ink/ink1156.xml"/><Relationship Id="rId175" Type="http://schemas.openxmlformats.org/officeDocument/2006/relationships/image" Target="../media/image1162.png"/><Relationship Id="rId174" Type="http://schemas.openxmlformats.org/officeDocument/2006/relationships/customXml" Target="../ink/ink1155.xml"/><Relationship Id="rId173" Type="http://schemas.openxmlformats.org/officeDocument/2006/relationships/image" Target="../media/image1161.png"/><Relationship Id="rId172" Type="http://schemas.openxmlformats.org/officeDocument/2006/relationships/customXml" Target="../ink/ink1154.xml"/><Relationship Id="rId171" Type="http://schemas.openxmlformats.org/officeDocument/2006/relationships/image" Target="../media/image1160.png"/><Relationship Id="rId170" Type="http://schemas.openxmlformats.org/officeDocument/2006/relationships/customXml" Target="../ink/ink1153.xml"/><Relationship Id="rId17" Type="http://schemas.openxmlformats.org/officeDocument/2006/relationships/image" Target="../media/image1083.png"/><Relationship Id="rId169" Type="http://schemas.openxmlformats.org/officeDocument/2006/relationships/image" Target="../media/image1159.png"/><Relationship Id="rId168" Type="http://schemas.openxmlformats.org/officeDocument/2006/relationships/customXml" Target="../ink/ink1152.xml"/><Relationship Id="rId167" Type="http://schemas.openxmlformats.org/officeDocument/2006/relationships/image" Target="../media/image1158.png"/><Relationship Id="rId166" Type="http://schemas.openxmlformats.org/officeDocument/2006/relationships/customXml" Target="../ink/ink1151.xml"/><Relationship Id="rId165" Type="http://schemas.openxmlformats.org/officeDocument/2006/relationships/image" Target="../media/image1157.png"/><Relationship Id="rId164" Type="http://schemas.openxmlformats.org/officeDocument/2006/relationships/customXml" Target="../ink/ink1150.xml"/><Relationship Id="rId163" Type="http://schemas.openxmlformats.org/officeDocument/2006/relationships/image" Target="../media/image1156.png"/><Relationship Id="rId162" Type="http://schemas.openxmlformats.org/officeDocument/2006/relationships/customXml" Target="../ink/ink1149.xml"/><Relationship Id="rId161" Type="http://schemas.openxmlformats.org/officeDocument/2006/relationships/image" Target="../media/image1155.png"/><Relationship Id="rId160" Type="http://schemas.openxmlformats.org/officeDocument/2006/relationships/customXml" Target="../ink/ink1148.xml"/><Relationship Id="rId16" Type="http://schemas.openxmlformats.org/officeDocument/2006/relationships/customXml" Target="../ink/ink1076.xml"/><Relationship Id="rId159" Type="http://schemas.openxmlformats.org/officeDocument/2006/relationships/image" Target="../media/image1154.png"/><Relationship Id="rId158" Type="http://schemas.openxmlformats.org/officeDocument/2006/relationships/customXml" Target="../ink/ink1147.xml"/><Relationship Id="rId157" Type="http://schemas.openxmlformats.org/officeDocument/2006/relationships/image" Target="../media/image1153.png"/><Relationship Id="rId156" Type="http://schemas.openxmlformats.org/officeDocument/2006/relationships/customXml" Target="../ink/ink1146.xml"/><Relationship Id="rId155" Type="http://schemas.openxmlformats.org/officeDocument/2006/relationships/image" Target="../media/image1152.png"/><Relationship Id="rId154" Type="http://schemas.openxmlformats.org/officeDocument/2006/relationships/customXml" Target="../ink/ink1145.xml"/><Relationship Id="rId153" Type="http://schemas.openxmlformats.org/officeDocument/2006/relationships/image" Target="../media/image1151.png"/><Relationship Id="rId152" Type="http://schemas.openxmlformats.org/officeDocument/2006/relationships/customXml" Target="../ink/ink1144.xml"/><Relationship Id="rId151" Type="http://schemas.openxmlformats.org/officeDocument/2006/relationships/image" Target="../media/image1150.png"/><Relationship Id="rId150" Type="http://schemas.openxmlformats.org/officeDocument/2006/relationships/customXml" Target="../ink/ink1143.xml"/><Relationship Id="rId15" Type="http://schemas.openxmlformats.org/officeDocument/2006/relationships/image" Target="../media/image1082.png"/><Relationship Id="rId149" Type="http://schemas.openxmlformats.org/officeDocument/2006/relationships/image" Target="../media/image1149.png"/><Relationship Id="rId148" Type="http://schemas.openxmlformats.org/officeDocument/2006/relationships/customXml" Target="../ink/ink1142.xml"/><Relationship Id="rId147" Type="http://schemas.openxmlformats.org/officeDocument/2006/relationships/image" Target="../media/image1148.png"/><Relationship Id="rId146" Type="http://schemas.openxmlformats.org/officeDocument/2006/relationships/customXml" Target="../ink/ink1141.xml"/><Relationship Id="rId145" Type="http://schemas.openxmlformats.org/officeDocument/2006/relationships/image" Target="../media/image1147.png"/><Relationship Id="rId144" Type="http://schemas.openxmlformats.org/officeDocument/2006/relationships/customXml" Target="../ink/ink1140.xml"/><Relationship Id="rId143" Type="http://schemas.openxmlformats.org/officeDocument/2006/relationships/image" Target="../media/image1146.png"/><Relationship Id="rId142" Type="http://schemas.openxmlformats.org/officeDocument/2006/relationships/customXml" Target="../ink/ink1139.xml"/><Relationship Id="rId141" Type="http://schemas.openxmlformats.org/officeDocument/2006/relationships/image" Target="../media/image1145.png"/><Relationship Id="rId140" Type="http://schemas.openxmlformats.org/officeDocument/2006/relationships/customXml" Target="../ink/ink1138.xml"/><Relationship Id="rId14" Type="http://schemas.openxmlformats.org/officeDocument/2006/relationships/customXml" Target="../ink/ink1075.xml"/><Relationship Id="rId139" Type="http://schemas.openxmlformats.org/officeDocument/2006/relationships/image" Target="../media/image1144.png"/><Relationship Id="rId138" Type="http://schemas.openxmlformats.org/officeDocument/2006/relationships/customXml" Target="../ink/ink1137.xml"/><Relationship Id="rId137" Type="http://schemas.openxmlformats.org/officeDocument/2006/relationships/image" Target="../media/image1143.png"/><Relationship Id="rId136" Type="http://schemas.openxmlformats.org/officeDocument/2006/relationships/customXml" Target="../ink/ink1136.xml"/><Relationship Id="rId135" Type="http://schemas.openxmlformats.org/officeDocument/2006/relationships/image" Target="../media/image1142.png"/><Relationship Id="rId134" Type="http://schemas.openxmlformats.org/officeDocument/2006/relationships/customXml" Target="../ink/ink1135.xml"/><Relationship Id="rId133" Type="http://schemas.openxmlformats.org/officeDocument/2006/relationships/image" Target="../media/image1141.png"/><Relationship Id="rId132" Type="http://schemas.openxmlformats.org/officeDocument/2006/relationships/customXml" Target="../ink/ink1134.xml"/><Relationship Id="rId131" Type="http://schemas.openxmlformats.org/officeDocument/2006/relationships/image" Target="../media/image1140.png"/><Relationship Id="rId130" Type="http://schemas.openxmlformats.org/officeDocument/2006/relationships/customXml" Target="../ink/ink1133.xml"/><Relationship Id="rId13" Type="http://schemas.openxmlformats.org/officeDocument/2006/relationships/image" Target="../media/image1081.png"/><Relationship Id="rId129" Type="http://schemas.openxmlformats.org/officeDocument/2006/relationships/image" Target="../media/image1139.png"/><Relationship Id="rId128" Type="http://schemas.openxmlformats.org/officeDocument/2006/relationships/customXml" Target="../ink/ink1132.xml"/><Relationship Id="rId127" Type="http://schemas.openxmlformats.org/officeDocument/2006/relationships/image" Target="../media/image1138.png"/><Relationship Id="rId126" Type="http://schemas.openxmlformats.org/officeDocument/2006/relationships/customXml" Target="../ink/ink1131.xml"/><Relationship Id="rId125" Type="http://schemas.openxmlformats.org/officeDocument/2006/relationships/image" Target="../media/image1137.png"/><Relationship Id="rId124" Type="http://schemas.openxmlformats.org/officeDocument/2006/relationships/customXml" Target="../ink/ink1130.xml"/><Relationship Id="rId123" Type="http://schemas.openxmlformats.org/officeDocument/2006/relationships/image" Target="../media/image1136.png"/><Relationship Id="rId122" Type="http://schemas.openxmlformats.org/officeDocument/2006/relationships/customXml" Target="../ink/ink1129.xml"/><Relationship Id="rId121" Type="http://schemas.openxmlformats.org/officeDocument/2006/relationships/image" Target="../media/image1135.png"/><Relationship Id="rId120" Type="http://schemas.openxmlformats.org/officeDocument/2006/relationships/customXml" Target="../ink/ink1128.xml"/><Relationship Id="rId12" Type="http://schemas.openxmlformats.org/officeDocument/2006/relationships/customXml" Target="../ink/ink1074.xml"/><Relationship Id="rId119" Type="http://schemas.openxmlformats.org/officeDocument/2006/relationships/image" Target="../media/image1134.png"/><Relationship Id="rId118" Type="http://schemas.openxmlformats.org/officeDocument/2006/relationships/customXml" Target="../ink/ink1127.xml"/><Relationship Id="rId117" Type="http://schemas.openxmlformats.org/officeDocument/2006/relationships/image" Target="../media/image1133.png"/><Relationship Id="rId116" Type="http://schemas.openxmlformats.org/officeDocument/2006/relationships/customXml" Target="../ink/ink1126.xml"/><Relationship Id="rId115" Type="http://schemas.openxmlformats.org/officeDocument/2006/relationships/image" Target="../media/image1132.png"/><Relationship Id="rId114" Type="http://schemas.openxmlformats.org/officeDocument/2006/relationships/customXml" Target="../ink/ink1125.xml"/><Relationship Id="rId113" Type="http://schemas.openxmlformats.org/officeDocument/2006/relationships/image" Target="../media/image1131.png"/><Relationship Id="rId112" Type="http://schemas.openxmlformats.org/officeDocument/2006/relationships/customXml" Target="../ink/ink1124.xml"/><Relationship Id="rId111" Type="http://schemas.openxmlformats.org/officeDocument/2006/relationships/image" Target="../media/image1130.png"/><Relationship Id="rId110" Type="http://schemas.openxmlformats.org/officeDocument/2006/relationships/customXml" Target="../ink/ink1123.xml"/><Relationship Id="rId11" Type="http://schemas.openxmlformats.org/officeDocument/2006/relationships/image" Target="../media/image1080.png"/><Relationship Id="rId109" Type="http://schemas.openxmlformats.org/officeDocument/2006/relationships/image" Target="../media/image1129.png"/><Relationship Id="rId108" Type="http://schemas.openxmlformats.org/officeDocument/2006/relationships/customXml" Target="../ink/ink1122.xml"/><Relationship Id="rId107" Type="http://schemas.openxmlformats.org/officeDocument/2006/relationships/image" Target="../media/image1128.png"/><Relationship Id="rId106" Type="http://schemas.openxmlformats.org/officeDocument/2006/relationships/customXml" Target="../ink/ink1121.xml"/><Relationship Id="rId105" Type="http://schemas.openxmlformats.org/officeDocument/2006/relationships/image" Target="../media/image1127.png"/><Relationship Id="rId104" Type="http://schemas.openxmlformats.org/officeDocument/2006/relationships/customXml" Target="../ink/ink1120.xml"/><Relationship Id="rId103" Type="http://schemas.openxmlformats.org/officeDocument/2006/relationships/image" Target="../media/image1126.png"/><Relationship Id="rId102" Type="http://schemas.openxmlformats.org/officeDocument/2006/relationships/customXml" Target="../ink/ink1119.xml"/><Relationship Id="rId101" Type="http://schemas.openxmlformats.org/officeDocument/2006/relationships/image" Target="../media/image1125.png"/><Relationship Id="rId100" Type="http://schemas.openxmlformats.org/officeDocument/2006/relationships/customXml" Target="../ink/ink1118.xml"/><Relationship Id="rId10" Type="http://schemas.openxmlformats.org/officeDocument/2006/relationships/customXml" Target="../ink/ink1073.xml"/><Relationship Id="rId1" Type="http://schemas.openxmlformats.org/officeDocument/2006/relationships/image" Target="../media/image107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329.png"/><Relationship Id="rId98" Type="http://schemas.openxmlformats.org/officeDocument/2006/relationships/customXml" Target="../ink/ink1322.xml"/><Relationship Id="rId97" Type="http://schemas.openxmlformats.org/officeDocument/2006/relationships/image" Target="../media/image1328.png"/><Relationship Id="rId96" Type="http://schemas.openxmlformats.org/officeDocument/2006/relationships/customXml" Target="../ink/ink1321.xml"/><Relationship Id="rId95" Type="http://schemas.openxmlformats.org/officeDocument/2006/relationships/image" Target="../media/image1327.png"/><Relationship Id="rId94" Type="http://schemas.openxmlformats.org/officeDocument/2006/relationships/customXml" Target="../ink/ink1320.xml"/><Relationship Id="rId93" Type="http://schemas.openxmlformats.org/officeDocument/2006/relationships/image" Target="../media/image1326.png"/><Relationship Id="rId92" Type="http://schemas.openxmlformats.org/officeDocument/2006/relationships/customXml" Target="../ink/ink1319.xml"/><Relationship Id="rId91" Type="http://schemas.openxmlformats.org/officeDocument/2006/relationships/image" Target="../media/image1325.png"/><Relationship Id="rId90" Type="http://schemas.openxmlformats.org/officeDocument/2006/relationships/customXml" Target="../ink/ink1318.xml"/><Relationship Id="rId9" Type="http://schemas.openxmlformats.org/officeDocument/2006/relationships/image" Target="../media/image1284.png"/><Relationship Id="rId89" Type="http://schemas.openxmlformats.org/officeDocument/2006/relationships/image" Target="../media/image1324.png"/><Relationship Id="rId88" Type="http://schemas.openxmlformats.org/officeDocument/2006/relationships/customXml" Target="../ink/ink1317.xml"/><Relationship Id="rId87" Type="http://schemas.openxmlformats.org/officeDocument/2006/relationships/image" Target="../media/image1323.png"/><Relationship Id="rId86" Type="http://schemas.openxmlformats.org/officeDocument/2006/relationships/customXml" Target="../ink/ink1316.xml"/><Relationship Id="rId85" Type="http://schemas.openxmlformats.org/officeDocument/2006/relationships/image" Target="../media/image1322.png"/><Relationship Id="rId84" Type="http://schemas.openxmlformats.org/officeDocument/2006/relationships/customXml" Target="../ink/ink1315.xml"/><Relationship Id="rId83" Type="http://schemas.openxmlformats.org/officeDocument/2006/relationships/image" Target="../media/image1321.png"/><Relationship Id="rId82" Type="http://schemas.openxmlformats.org/officeDocument/2006/relationships/customXml" Target="../ink/ink1314.xml"/><Relationship Id="rId81" Type="http://schemas.openxmlformats.org/officeDocument/2006/relationships/image" Target="../media/image1320.png"/><Relationship Id="rId80" Type="http://schemas.openxmlformats.org/officeDocument/2006/relationships/customXml" Target="../ink/ink1313.xml"/><Relationship Id="rId8" Type="http://schemas.openxmlformats.org/officeDocument/2006/relationships/customXml" Target="../ink/ink1277.xml"/><Relationship Id="rId79" Type="http://schemas.openxmlformats.org/officeDocument/2006/relationships/image" Target="../media/image1319.png"/><Relationship Id="rId78" Type="http://schemas.openxmlformats.org/officeDocument/2006/relationships/customXml" Target="../ink/ink1312.xml"/><Relationship Id="rId77" Type="http://schemas.openxmlformats.org/officeDocument/2006/relationships/image" Target="../media/image1318.png"/><Relationship Id="rId76" Type="http://schemas.openxmlformats.org/officeDocument/2006/relationships/customXml" Target="../ink/ink1311.xml"/><Relationship Id="rId75" Type="http://schemas.openxmlformats.org/officeDocument/2006/relationships/image" Target="../media/image1317.png"/><Relationship Id="rId74" Type="http://schemas.openxmlformats.org/officeDocument/2006/relationships/customXml" Target="../ink/ink1310.xml"/><Relationship Id="rId73" Type="http://schemas.openxmlformats.org/officeDocument/2006/relationships/image" Target="../media/image1316.png"/><Relationship Id="rId72" Type="http://schemas.openxmlformats.org/officeDocument/2006/relationships/customXml" Target="../ink/ink1309.xml"/><Relationship Id="rId71" Type="http://schemas.openxmlformats.org/officeDocument/2006/relationships/image" Target="../media/image1315.png"/><Relationship Id="rId70" Type="http://schemas.openxmlformats.org/officeDocument/2006/relationships/customXml" Target="../ink/ink1308.xml"/><Relationship Id="rId7" Type="http://schemas.openxmlformats.org/officeDocument/2006/relationships/image" Target="../media/image1283.png"/><Relationship Id="rId69" Type="http://schemas.openxmlformats.org/officeDocument/2006/relationships/image" Target="../media/image1314.png"/><Relationship Id="rId68" Type="http://schemas.openxmlformats.org/officeDocument/2006/relationships/customXml" Target="../ink/ink1307.xml"/><Relationship Id="rId67" Type="http://schemas.openxmlformats.org/officeDocument/2006/relationships/image" Target="../media/image1313.png"/><Relationship Id="rId66" Type="http://schemas.openxmlformats.org/officeDocument/2006/relationships/customXml" Target="../ink/ink1306.xml"/><Relationship Id="rId65" Type="http://schemas.openxmlformats.org/officeDocument/2006/relationships/image" Target="../media/image1312.png"/><Relationship Id="rId64" Type="http://schemas.openxmlformats.org/officeDocument/2006/relationships/customXml" Target="../ink/ink1305.xml"/><Relationship Id="rId63" Type="http://schemas.openxmlformats.org/officeDocument/2006/relationships/image" Target="../media/image1311.png"/><Relationship Id="rId62" Type="http://schemas.openxmlformats.org/officeDocument/2006/relationships/customXml" Target="../ink/ink1304.xml"/><Relationship Id="rId61" Type="http://schemas.openxmlformats.org/officeDocument/2006/relationships/image" Target="../media/image1310.png"/><Relationship Id="rId60" Type="http://schemas.openxmlformats.org/officeDocument/2006/relationships/customXml" Target="../ink/ink1303.xml"/><Relationship Id="rId6" Type="http://schemas.openxmlformats.org/officeDocument/2006/relationships/customXml" Target="../ink/ink1276.xml"/><Relationship Id="rId59" Type="http://schemas.openxmlformats.org/officeDocument/2006/relationships/image" Target="../media/image1309.png"/><Relationship Id="rId58" Type="http://schemas.openxmlformats.org/officeDocument/2006/relationships/customXml" Target="../ink/ink1302.xml"/><Relationship Id="rId57" Type="http://schemas.openxmlformats.org/officeDocument/2006/relationships/image" Target="../media/image1308.png"/><Relationship Id="rId56" Type="http://schemas.openxmlformats.org/officeDocument/2006/relationships/customXml" Target="../ink/ink1301.xml"/><Relationship Id="rId55" Type="http://schemas.openxmlformats.org/officeDocument/2006/relationships/image" Target="../media/image1307.png"/><Relationship Id="rId54" Type="http://schemas.openxmlformats.org/officeDocument/2006/relationships/customXml" Target="../ink/ink1300.xml"/><Relationship Id="rId53" Type="http://schemas.openxmlformats.org/officeDocument/2006/relationships/image" Target="../media/image1306.png"/><Relationship Id="rId52" Type="http://schemas.openxmlformats.org/officeDocument/2006/relationships/customXml" Target="../ink/ink1299.xml"/><Relationship Id="rId51" Type="http://schemas.openxmlformats.org/officeDocument/2006/relationships/image" Target="../media/image1305.png"/><Relationship Id="rId50" Type="http://schemas.openxmlformats.org/officeDocument/2006/relationships/customXml" Target="../ink/ink1298.xml"/><Relationship Id="rId5" Type="http://schemas.openxmlformats.org/officeDocument/2006/relationships/image" Target="../media/image1282.png"/><Relationship Id="rId49" Type="http://schemas.openxmlformats.org/officeDocument/2006/relationships/image" Target="../media/image1304.png"/><Relationship Id="rId48" Type="http://schemas.openxmlformats.org/officeDocument/2006/relationships/customXml" Target="../ink/ink1297.xml"/><Relationship Id="rId47" Type="http://schemas.openxmlformats.org/officeDocument/2006/relationships/image" Target="../media/image1303.png"/><Relationship Id="rId46" Type="http://schemas.openxmlformats.org/officeDocument/2006/relationships/customXml" Target="../ink/ink1296.xml"/><Relationship Id="rId45" Type="http://schemas.openxmlformats.org/officeDocument/2006/relationships/image" Target="../media/image1302.png"/><Relationship Id="rId44" Type="http://schemas.openxmlformats.org/officeDocument/2006/relationships/customXml" Target="../ink/ink1295.xml"/><Relationship Id="rId43" Type="http://schemas.openxmlformats.org/officeDocument/2006/relationships/image" Target="../media/image1301.png"/><Relationship Id="rId42" Type="http://schemas.openxmlformats.org/officeDocument/2006/relationships/customXml" Target="../ink/ink1294.xml"/><Relationship Id="rId41" Type="http://schemas.openxmlformats.org/officeDocument/2006/relationships/image" Target="../media/image1300.png"/><Relationship Id="rId40" Type="http://schemas.openxmlformats.org/officeDocument/2006/relationships/customXml" Target="../ink/ink1293.xml"/><Relationship Id="rId4" Type="http://schemas.openxmlformats.org/officeDocument/2006/relationships/customXml" Target="../ink/ink1275.xml"/><Relationship Id="rId39" Type="http://schemas.openxmlformats.org/officeDocument/2006/relationships/image" Target="../media/image1299.png"/><Relationship Id="rId38" Type="http://schemas.openxmlformats.org/officeDocument/2006/relationships/customXml" Target="../ink/ink1292.xml"/><Relationship Id="rId37" Type="http://schemas.openxmlformats.org/officeDocument/2006/relationships/image" Target="../media/image1298.png"/><Relationship Id="rId366" Type="http://schemas.openxmlformats.org/officeDocument/2006/relationships/slideLayout" Target="../slideLayouts/slideLayout2.xml"/><Relationship Id="rId365" Type="http://schemas.openxmlformats.org/officeDocument/2006/relationships/image" Target="../media/image1462.png"/><Relationship Id="rId364" Type="http://schemas.openxmlformats.org/officeDocument/2006/relationships/customXml" Target="../ink/ink1455.xml"/><Relationship Id="rId363" Type="http://schemas.openxmlformats.org/officeDocument/2006/relationships/image" Target="../media/image1461.png"/><Relationship Id="rId362" Type="http://schemas.openxmlformats.org/officeDocument/2006/relationships/customXml" Target="../ink/ink1454.xml"/><Relationship Id="rId361" Type="http://schemas.openxmlformats.org/officeDocument/2006/relationships/image" Target="../media/image1460.png"/><Relationship Id="rId360" Type="http://schemas.openxmlformats.org/officeDocument/2006/relationships/customXml" Target="../ink/ink1453.xml"/><Relationship Id="rId36" Type="http://schemas.openxmlformats.org/officeDocument/2006/relationships/customXml" Target="../ink/ink1291.xml"/><Relationship Id="rId359" Type="http://schemas.openxmlformats.org/officeDocument/2006/relationships/image" Target="../media/image1459.png"/><Relationship Id="rId358" Type="http://schemas.openxmlformats.org/officeDocument/2006/relationships/customXml" Target="../ink/ink1452.xml"/><Relationship Id="rId357" Type="http://schemas.openxmlformats.org/officeDocument/2006/relationships/image" Target="../media/image1458.png"/><Relationship Id="rId356" Type="http://schemas.openxmlformats.org/officeDocument/2006/relationships/customXml" Target="../ink/ink1451.xml"/><Relationship Id="rId355" Type="http://schemas.openxmlformats.org/officeDocument/2006/relationships/image" Target="../media/image1457.png"/><Relationship Id="rId354" Type="http://schemas.openxmlformats.org/officeDocument/2006/relationships/customXml" Target="../ink/ink1450.xml"/><Relationship Id="rId353" Type="http://schemas.openxmlformats.org/officeDocument/2006/relationships/image" Target="../media/image1456.png"/><Relationship Id="rId352" Type="http://schemas.openxmlformats.org/officeDocument/2006/relationships/customXml" Target="../ink/ink1449.xml"/><Relationship Id="rId351" Type="http://schemas.openxmlformats.org/officeDocument/2006/relationships/image" Target="../media/image1455.png"/><Relationship Id="rId350" Type="http://schemas.openxmlformats.org/officeDocument/2006/relationships/customXml" Target="../ink/ink1448.xml"/><Relationship Id="rId35" Type="http://schemas.openxmlformats.org/officeDocument/2006/relationships/image" Target="../media/image1297.png"/><Relationship Id="rId349" Type="http://schemas.openxmlformats.org/officeDocument/2006/relationships/image" Target="../media/image1454.png"/><Relationship Id="rId348" Type="http://schemas.openxmlformats.org/officeDocument/2006/relationships/customXml" Target="../ink/ink1447.xml"/><Relationship Id="rId347" Type="http://schemas.openxmlformats.org/officeDocument/2006/relationships/image" Target="../media/image1453.png"/><Relationship Id="rId346" Type="http://schemas.openxmlformats.org/officeDocument/2006/relationships/customXml" Target="../ink/ink1446.xml"/><Relationship Id="rId345" Type="http://schemas.openxmlformats.org/officeDocument/2006/relationships/image" Target="../media/image1452.png"/><Relationship Id="rId344" Type="http://schemas.openxmlformats.org/officeDocument/2006/relationships/customXml" Target="../ink/ink1445.xml"/><Relationship Id="rId343" Type="http://schemas.openxmlformats.org/officeDocument/2006/relationships/image" Target="../media/image1451.png"/><Relationship Id="rId342" Type="http://schemas.openxmlformats.org/officeDocument/2006/relationships/customXml" Target="../ink/ink1444.xml"/><Relationship Id="rId341" Type="http://schemas.openxmlformats.org/officeDocument/2006/relationships/image" Target="../media/image1450.png"/><Relationship Id="rId340" Type="http://schemas.openxmlformats.org/officeDocument/2006/relationships/customXml" Target="../ink/ink1443.xml"/><Relationship Id="rId34" Type="http://schemas.openxmlformats.org/officeDocument/2006/relationships/customXml" Target="../ink/ink1290.xml"/><Relationship Id="rId339" Type="http://schemas.openxmlformats.org/officeDocument/2006/relationships/image" Target="../media/image1449.png"/><Relationship Id="rId338" Type="http://schemas.openxmlformats.org/officeDocument/2006/relationships/customXml" Target="../ink/ink1442.xml"/><Relationship Id="rId337" Type="http://schemas.openxmlformats.org/officeDocument/2006/relationships/image" Target="../media/image1448.png"/><Relationship Id="rId336" Type="http://schemas.openxmlformats.org/officeDocument/2006/relationships/customXml" Target="../ink/ink1441.xml"/><Relationship Id="rId335" Type="http://schemas.openxmlformats.org/officeDocument/2006/relationships/image" Target="../media/image1447.png"/><Relationship Id="rId334" Type="http://schemas.openxmlformats.org/officeDocument/2006/relationships/customXml" Target="../ink/ink1440.xml"/><Relationship Id="rId333" Type="http://schemas.openxmlformats.org/officeDocument/2006/relationships/image" Target="../media/image1446.png"/><Relationship Id="rId332" Type="http://schemas.openxmlformats.org/officeDocument/2006/relationships/customXml" Target="../ink/ink1439.xml"/><Relationship Id="rId331" Type="http://schemas.openxmlformats.org/officeDocument/2006/relationships/image" Target="../media/image1445.png"/><Relationship Id="rId330" Type="http://schemas.openxmlformats.org/officeDocument/2006/relationships/customXml" Target="../ink/ink1438.xml"/><Relationship Id="rId33" Type="http://schemas.openxmlformats.org/officeDocument/2006/relationships/image" Target="../media/image1296.png"/><Relationship Id="rId329" Type="http://schemas.openxmlformats.org/officeDocument/2006/relationships/image" Target="../media/image1444.png"/><Relationship Id="rId328" Type="http://schemas.openxmlformats.org/officeDocument/2006/relationships/customXml" Target="../ink/ink1437.xml"/><Relationship Id="rId327" Type="http://schemas.openxmlformats.org/officeDocument/2006/relationships/image" Target="../media/image1443.png"/><Relationship Id="rId326" Type="http://schemas.openxmlformats.org/officeDocument/2006/relationships/customXml" Target="../ink/ink1436.xml"/><Relationship Id="rId325" Type="http://schemas.openxmlformats.org/officeDocument/2006/relationships/image" Target="../media/image1442.png"/><Relationship Id="rId324" Type="http://schemas.openxmlformats.org/officeDocument/2006/relationships/customXml" Target="../ink/ink1435.xml"/><Relationship Id="rId323" Type="http://schemas.openxmlformats.org/officeDocument/2006/relationships/image" Target="../media/image1441.png"/><Relationship Id="rId322" Type="http://schemas.openxmlformats.org/officeDocument/2006/relationships/customXml" Target="../ink/ink1434.xml"/><Relationship Id="rId321" Type="http://schemas.openxmlformats.org/officeDocument/2006/relationships/image" Target="../media/image1440.png"/><Relationship Id="rId320" Type="http://schemas.openxmlformats.org/officeDocument/2006/relationships/customXml" Target="../ink/ink1433.xml"/><Relationship Id="rId32" Type="http://schemas.openxmlformats.org/officeDocument/2006/relationships/customXml" Target="../ink/ink1289.xml"/><Relationship Id="rId319" Type="http://schemas.openxmlformats.org/officeDocument/2006/relationships/image" Target="../media/image1439.png"/><Relationship Id="rId318" Type="http://schemas.openxmlformats.org/officeDocument/2006/relationships/customXml" Target="../ink/ink1432.xml"/><Relationship Id="rId317" Type="http://schemas.openxmlformats.org/officeDocument/2006/relationships/image" Target="../media/image1438.png"/><Relationship Id="rId316" Type="http://schemas.openxmlformats.org/officeDocument/2006/relationships/customXml" Target="../ink/ink1431.xml"/><Relationship Id="rId315" Type="http://schemas.openxmlformats.org/officeDocument/2006/relationships/image" Target="../media/image1437.png"/><Relationship Id="rId314" Type="http://schemas.openxmlformats.org/officeDocument/2006/relationships/customXml" Target="../ink/ink1430.xml"/><Relationship Id="rId313" Type="http://schemas.openxmlformats.org/officeDocument/2006/relationships/image" Target="../media/image1436.png"/><Relationship Id="rId312" Type="http://schemas.openxmlformats.org/officeDocument/2006/relationships/customXml" Target="../ink/ink1429.xml"/><Relationship Id="rId311" Type="http://schemas.openxmlformats.org/officeDocument/2006/relationships/image" Target="../media/image1435.png"/><Relationship Id="rId310" Type="http://schemas.openxmlformats.org/officeDocument/2006/relationships/customXml" Target="../ink/ink1428.xml"/><Relationship Id="rId31" Type="http://schemas.openxmlformats.org/officeDocument/2006/relationships/image" Target="../media/image1295.png"/><Relationship Id="rId309" Type="http://schemas.openxmlformats.org/officeDocument/2006/relationships/image" Target="../media/image1434.png"/><Relationship Id="rId308" Type="http://schemas.openxmlformats.org/officeDocument/2006/relationships/customXml" Target="../ink/ink1427.xml"/><Relationship Id="rId307" Type="http://schemas.openxmlformats.org/officeDocument/2006/relationships/image" Target="../media/image1433.png"/><Relationship Id="rId306" Type="http://schemas.openxmlformats.org/officeDocument/2006/relationships/customXml" Target="../ink/ink1426.xml"/><Relationship Id="rId305" Type="http://schemas.openxmlformats.org/officeDocument/2006/relationships/image" Target="../media/image1432.png"/><Relationship Id="rId304" Type="http://schemas.openxmlformats.org/officeDocument/2006/relationships/customXml" Target="../ink/ink1425.xml"/><Relationship Id="rId303" Type="http://schemas.openxmlformats.org/officeDocument/2006/relationships/image" Target="../media/image1431.png"/><Relationship Id="rId302" Type="http://schemas.openxmlformats.org/officeDocument/2006/relationships/customXml" Target="../ink/ink1424.xml"/><Relationship Id="rId301" Type="http://schemas.openxmlformats.org/officeDocument/2006/relationships/image" Target="../media/image1430.png"/><Relationship Id="rId300" Type="http://schemas.openxmlformats.org/officeDocument/2006/relationships/customXml" Target="../ink/ink1423.xml"/><Relationship Id="rId30" Type="http://schemas.openxmlformats.org/officeDocument/2006/relationships/customXml" Target="../ink/ink1288.xml"/><Relationship Id="rId3" Type="http://schemas.openxmlformats.org/officeDocument/2006/relationships/image" Target="../media/image1281.png"/><Relationship Id="rId299" Type="http://schemas.openxmlformats.org/officeDocument/2006/relationships/image" Target="../media/image1429.png"/><Relationship Id="rId298" Type="http://schemas.openxmlformats.org/officeDocument/2006/relationships/customXml" Target="../ink/ink1422.xml"/><Relationship Id="rId297" Type="http://schemas.openxmlformats.org/officeDocument/2006/relationships/image" Target="../media/image1428.png"/><Relationship Id="rId296" Type="http://schemas.openxmlformats.org/officeDocument/2006/relationships/customXml" Target="../ink/ink1421.xml"/><Relationship Id="rId295" Type="http://schemas.openxmlformats.org/officeDocument/2006/relationships/image" Target="../media/image1427.png"/><Relationship Id="rId294" Type="http://schemas.openxmlformats.org/officeDocument/2006/relationships/customXml" Target="../ink/ink1420.xml"/><Relationship Id="rId293" Type="http://schemas.openxmlformats.org/officeDocument/2006/relationships/image" Target="../media/image1426.png"/><Relationship Id="rId292" Type="http://schemas.openxmlformats.org/officeDocument/2006/relationships/customXml" Target="../ink/ink1419.xml"/><Relationship Id="rId291" Type="http://schemas.openxmlformats.org/officeDocument/2006/relationships/image" Target="../media/image1425.png"/><Relationship Id="rId290" Type="http://schemas.openxmlformats.org/officeDocument/2006/relationships/customXml" Target="../ink/ink1418.xml"/><Relationship Id="rId29" Type="http://schemas.openxmlformats.org/officeDocument/2006/relationships/image" Target="../media/image1294.png"/><Relationship Id="rId289" Type="http://schemas.openxmlformats.org/officeDocument/2006/relationships/image" Target="../media/image1424.png"/><Relationship Id="rId288" Type="http://schemas.openxmlformats.org/officeDocument/2006/relationships/customXml" Target="../ink/ink1417.xml"/><Relationship Id="rId287" Type="http://schemas.openxmlformats.org/officeDocument/2006/relationships/image" Target="../media/image1423.png"/><Relationship Id="rId286" Type="http://schemas.openxmlformats.org/officeDocument/2006/relationships/customXml" Target="../ink/ink1416.xml"/><Relationship Id="rId285" Type="http://schemas.openxmlformats.org/officeDocument/2006/relationships/image" Target="../media/image1422.png"/><Relationship Id="rId284" Type="http://schemas.openxmlformats.org/officeDocument/2006/relationships/customXml" Target="../ink/ink1415.xml"/><Relationship Id="rId283" Type="http://schemas.openxmlformats.org/officeDocument/2006/relationships/image" Target="../media/image1421.png"/><Relationship Id="rId282" Type="http://schemas.openxmlformats.org/officeDocument/2006/relationships/customXml" Target="../ink/ink1414.xml"/><Relationship Id="rId281" Type="http://schemas.openxmlformats.org/officeDocument/2006/relationships/image" Target="../media/image1420.png"/><Relationship Id="rId280" Type="http://schemas.openxmlformats.org/officeDocument/2006/relationships/customXml" Target="../ink/ink1413.xml"/><Relationship Id="rId28" Type="http://schemas.openxmlformats.org/officeDocument/2006/relationships/customXml" Target="../ink/ink1287.xml"/><Relationship Id="rId279" Type="http://schemas.openxmlformats.org/officeDocument/2006/relationships/image" Target="../media/image1419.png"/><Relationship Id="rId278" Type="http://schemas.openxmlformats.org/officeDocument/2006/relationships/customXml" Target="../ink/ink1412.xml"/><Relationship Id="rId277" Type="http://schemas.openxmlformats.org/officeDocument/2006/relationships/image" Target="../media/image1418.png"/><Relationship Id="rId276" Type="http://schemas.openxmlformats.org/officeDocument/2006/relationships/customXml" Target="../ink/ink1411.xml"/><Relationship Id="rId275" Type="http://schemas.openxmlformats.org/officeDocument/2006/relationships/image" Target="../media/image1417.png"/><Relationship Id="rId274" Type="http://schemas.openxmlformats.org/officeDocument/2006/relationships/customXml" Target="../ink/ink1410.xml"/><Relationship Id="rId273" Type="http://schemas.openxmlformats.org/officeDocument/2006/relationships/image" Target="../media/image1416.png"/><Relationship Id="rId272" Type="http://schemas.openxmlformats.org/officeDocument/2006/relationships/customXml" Target="../ink/ink1409.xml"/><Relationship Id="rId271" Type="http://schemas.openxmlformats.org/officeDocument/2006/relationships/image" Target="../media/image1415.png"/><Relationship Id="rId270" Type="http://schemas.openxmlformats.org/officeDocument/2006/relationships/customXml" Target="../ink/ink1408.xml"/><Relationship Id="rId27" Type="http://schemas.openxmlformats.org/officeDocument/2006/relationships/image" Target="../media/image1293.png"/><Relationship Id="rId269" Type="http://schemas.openxmlformats.org/officeDocument/2006/relationships/image" Target="../media/image1414.png"/><Relationship Id="rId268" Type="http://schemas.openxmlformats.org/officeDocument/2006/relationships/customXml" Target="../ink/ink1407.xml"/><Relationship Id="rId267" Type="http://schemas.openxmlformats.org/officeDocument/2006/relationships/image" Target="../media/image1413.png"/><Relationship Id="rId266" Type="http://schemas.openxmlformats.org/officeDocument/2006/relationships/customXml" Target="../ink/ink1406.xml"/><Relationship Id="rId265" Type="http://schemas.openxmlformats.org/officeDocument/2006/relationships/image" Target="../media/image1412.png"/><Relationship Id="rId264" Type="http://schemas.openxmlformats.org/officeDocument/2006/relationships/customXml" Target="../ink/ink1405.xml"/><Relationship Id="rId263" Type="http://schemas.openxmlformats.org/officeDocument/2006/relationships/image" Target="../media/image1411.png"/><Relationship Id="rId262" Type="http://schemas.openxmlformats.org/officeDocument/2006/relationships/customXml" Target="../ink/ink1404.xml"/><Relationship Id="rId261" Type="http://schemas.openxmlformats.org/officeDocument/2006/relationships/image" Target="../media/image1410.png"/><Relationship Id="rId260" Type="http://schemas.openxmlformats.org/officeDocument/2006/relationships/customXml" Target="../ink/ink1403.xml"/><Relationship Id="rId26" Type="http://schemas.openxmlformats.org/officeDocument/2006/relationships/customXml" Target="../ink/ink1286.xml"/><Relationship Id="rId259" Type="http://schemas.openxmlformats.org/officeDocument/2006/relationships/image" Target="../media/image1409.png"/><Relationship Id="rId258" Type="http://schemas.openxmlformats.org/officeDocument/2006/relationships/customXml" Target="../ink/ink1402.xml"/><Relationship Id="rId257" Type="http://schemas.openxmlformats.org/officeDocument/2006/relationships/image" Target="../media/image1408.png"/><Relationship Id="rId256" Type="http://schemas.openxmlformats.org/officeDocument/2006/relationships/customXml" Target="../ink/ink1401.xml"/><Relationship Id="rId255" Type="http://schemas.openxmlformats.org/officeDocument/2006/relationships/image" Target="../media/image1407.png"/><Relationship Id="rId254" Type="http://schemas.openxmlformats.org/officeDocument/2006/relationships/customXml" Target="../ink/ink1400.xml"/><Relationship Id="rId253" Type="http://schemas.openxmlformats.org/officeDocument/2006/relationships/image" Target="../media/image1406.png"/><Relationship Id="rId252" Type="http://schemas.openxmlformats.org/officeDocument/2006/relationships/customXml" Target="../ink/ink1399.xml"/><Relationship Id="rId251" Type="http://schemas.openxmlformats.org/officeDocument/2006/relationships/image" Target="../media/image1405.png"/><Relationship Id="rId250" Type="http://schemas.openxmlformats.org/officeDocument/2006/relationships/customXml" Target="../ink/ink1398.xml"/><Relationship Id="rId25" Type="http://schemas.openxmlformats.org/officeDocument/2006/relationships/image" Target="../media/image1292.png"/><Relationship Id="rId249" Type="http://schemas.openxmlformats.org/officeDocument/2006/relationships/image" Target="../media/image1404.png"/><Relationship Id="rId248" Type="http://schemas.openxmlformats.org/officeDocument/2006/relationships/customXml" Target="../ink/ink1397.xml"/><Relationship Id="rId247" Type="http://schemas.openxmlformats.org/officeDocument/2006/relationships/image" Target="../media/image1403.png"/><Relationship Id="rId246" Type="http://schemas.openxmlformats.org/officeDocument/2006/relationships/customXml" Target="../ink/ink1396.xml"/><Relationship Id="rId245" Type="http://schemas.openxmlformats.org/officeDocument/2006/relationships/image" Target="../media/image1402.png"/><Relationship Id="rId244" Type="http://schemas.openxmlformats.org/officeDocument/2006/relationships/customXml" Target="../ink/ink1395.xml"/><Relationship Id="rId243" Type="http://schemas.openxmlformats.org/officeDocument/2006/relationships/image" Target="../media/image1401.png"/><Relationship Id="rId242" Type="http://schemas.openxmlformats.org/officeDocument/2006/relationships/customXml" Target="../ink/ink1394.xml"/><Relationship Id="rId241" Type="http://schemas.openxmlformats.org/officeDocument/2006/relationships/image" Target="../media/image1400.png"/><Relationship Id="rId240" Type="http://schemas.openxmlformats.org/officeDocument/2006/relationships/customXml" Target="../ink/ink1393.xml"/><Relationship Id="rId24" Type="http://schemas.openxmlformats.org/officeDocument/2006/relationships/customXml" Target="../ink/ink1285.xml"/><Relationship Id="rId239" Type="http://schemas.openxmlformats.org/officeDocument/2006/relationships/image" Target="../media/image1399.png"/><Relationship Id="rId238" Type="http://schemas.openxmlformats.org/officeDocument/2006/relationships/customXml" Target="../ink/ink1392.xml"/><Relationship Id="rId237" Type="http://schemas.openxmlformats.org/officeDocument/2006/relationships/image" Target="../media/image1398.png"/><Relationship Id="rId236" Type="http://schemas.openxmlformats.org/officeDocument/2006/relationships/customXml" Target="../ink/ink1391.xml"/><Relationship Id="rId235" Type="http://schemas.openxmlformats.org/officeDocument/2006/relationships/image" Target="../media/image1397.png"/><Relationship Id="rId234" Type="http://schemas.openxmlformats.org/officeDocument/2006/relationships/customXml" Target="../ink/ink1390.xml"/><Relationship Id="rId233" Type="http://schemas.openxmlformats.org/officeDocument/2006/relationships/image" Target="../media/image1396.png"/><Relationship Id="rId232" Type="http://schemas.openxmlformats.org/officeDocument/2006/relationships/customXml" Target="../ink/ink1389.xml"/><Relationship Id="rId231" Type="http://schemas.openxmlformats.org/officeDocument/2006/relationships/image" Target="../media/image1395.png"/><Relationship Id="rId230" Type="http://schemas.openxmlformats.org/officeDocument/2006/relationships/customXml" Target="../ink/ink1388.xml"/><Relationship Id="rId23" Type="http://schemas.openxmlformats.org/officeDocument/2006/relationships/image" Target="../media/image1291.png"/><Relationship Id="rId229" Type="http://schemas.openxmlformats.org/officeDocument/2006/relationships/image" Target="../media/image1394.png"/><Relationship Id="rId228" Type="http://schemas.openxmlformats.org/officeDocument/2006/relationships/customXml" Target="../ink/ink1387.xml"/><Relationship Id="rId227" Type="http://schemas.openxmlformats.org/officeDocument/2006/relationships/image" Target="../media/image1393.png"/><Relationship Id="rId226" Type="http://schemas.openxmlformats.org/officeDocument/2006/relationships/customXml" Target="../ink/ink1386.xml"/><Relationship Id="rId225" Type="http://schemas.openxmlformats.org/officeDocument/2006/relationships/image" Target="../media/image1392.png"/><Relationship Id="rId224" Type="http://schemas.openxmlformats.org/officeDocument/2006/relationships/customXml" Target="../ink/ink1385.xml"/><Relationship Id="rId223" Type="http://schemas.openxmlformats.org/officeDocument/2006/relationships/image" Target="../media/image1391.png"/><Relationship Id="rId222" Type="http://schemas.openxmlformats.org/officeDocument/2006/relationships/customXml" Target="../ink/ink1384.xml"/><Relationship Id="rId221" Type="http://schemas.openxmlformats.org/officeDocument/2006/relationships/image" Target="../media/image1390.png"/><Relationship Id="rId220" Type="http://schemas.openxmlformats.org/officeDocument/2006/relationships/customXml" Target="../ink/ink1383.xml"/><Relationship Id="rId22" Type="http://schemas.openxmlformats.org/officeDocument/2006/relationships/customXml" Target="../ink/ink1284.xml"/><Relationship Id="rId219" Type="http://schemas.openxmlformats.org/officeDocument/2006/relationships/image" Target="../media/image1389.png"/><Relationship Id="rId218" Type="http://schemas.openxmlformats.org/officeDocument/2006/relationships/customXml" Target="../ink/ink1382.xml"/><Relationship Id="rId217" Type="http://schemas.openxmlformats.org/officeDocument/2006/relationships/image" Target="../media/image1388.png"/><Relationship Id="rId216" Type="http://schemas.openxmlformats.org/officeDocument/2006/relationships/customXml" Target="../ink/ink1381.xml"/><Relationship Id="rId215" Type="http://schemas.openxmlformats.org/officeDocument/2006/relationships/image" Target="../media/image1387.png"/><Relationship Id="rId214" Type="http://schemas.openxmlformats.org/officeDocument/2006/relationships/customXml" Target="../ink/ink1380.xml"/><Relationship Id="rId213" Type="http://schemas.openxmlformats.org/officeDocument/2006/relationships/image" Target="../media/image1386.png"/><Relationship Id="rId212" Type="http://schemas.openxmlformats.org/officeDocument/2006/relationships/customXml" Target="../ink/ink1379.xml"/><Relationship Id="rId211" Type="http://schemas.openxmlformats.org/officeDocument/2006/relationships/image" Target="../media/image1385.png"/><Relationship Id="rId210" Type="http://schemas.openxmlformats.org/officeDocument/2006/relationships/customXml" Target="../ink/ink1378.xml"/><Relationship Id="rId21" Type="http://schemas.openxmlformats.org/officeDocument/2006/relationships/image" Target="../media/image1290.png"/><Relationship Id="rId209" Type="http://schemas.openxmlformats.org/officeDocument/2006/relationships/image" Target="../media/image1384.png"/><Relationship Id="rId208" Type="http://schemas.openxmlformats.org/officeDocument/2006/relationships/customXml" Target="../ink/ink1377.xml"/><Relationship Id="rId207" Type="http://schemas.openxmlformats.org/officeDocument/2006/relationships/image" Target="../media/image1383.png"/><Relationship Id="rId206" Type="http://schemas.openxmlformats.org/officeDocument/2006/relationships/customXml" Target="../ink/ink1376.xml"/><Relationship Id="rId205" Type="http://schemas.openxmlformats.org/officeDocument/2006/relationships/image" Target="../media/image1382.png"/><Relationship Id="rId204" Type="http://schemas.openxmlformats.org/officeDocument/2006/relationships/customXml" Target="../ink/ink1375.xml"/><Relationship Id="rId203" Type="http://schemas.openxmlformats.org/officeDocument/2006/relationships/image" Target="../media/image1381.png"/><Relationship Id="rId202" Type="http://schemas.openxmlformats.org/officeDocument/2006/relationships/customXml" Target="../ink/ink1374.xml"/><Relationship Id="rId201" Type="http://schemas.openxmlformats.org/officeDocument/2006/relationships/image" Target="../media/image1380.png"/><Relationship Id="rId200" Type="http://schemas.openxmlformats.org/officeDocument/2006/relationships/customXml" Target="../ink/ink1373.xml"/><Relationship Id="rId20" Type="http://schemas.openxmlformats.org/officeDocument/2006/relationships/customXml" Target="../ink/ink1283.xml"/><Relationship Id="rId2" Type="http://schemas.openxmlformats.org/officeDocument/2006/relationships/customXml" Target="../ink/ink1274.xml"/><Relationship Id="rId199" Type="http://schemas.openxmlformats.org/officeDocument/2006/relationships/image" Target="../media/image1379.png"/><Relationship Id="rId198" Type="http://schemas.openxmlformats.org/officeDocument/2006/relationships/customXml" Target="../ink/ink1372.xml"/><Relationship Id="rId197" Type="http://schemas.openxmlformats.org/officeDocument/2006/relationships/image" Target="../media/image1378.png"/><Relationship Id="rId196" Type="http://schemas.openxmlformats.org/officeDocument/2006/relationships/customXml" Target="../ink/ink1371.xml"/><Relationship Id="rId195" Type="http://schemas.openxmlformats.org/officeDocument/2006/relationships/image" Target="../media/image1377.png"/><Relationship Id="rId194" Type="http://schemas.openxmlformats.org/officeDocument/2006/relationships/customXml" Target="../ink/ink1370.xml"/><Relationship Id="rId193" Type="http://schemas.openxmlformats.org/officeDocument/2006/relationships/image" Target="../media/image1376.png"/><Relationship Id="rId192" Type="http://schemas.openxmlformats.org/officeDocument/2006/relationships/customXml" Target="../ink/ink1369.xml"/><Relationship Id="rId191" Type="http://schemas.openxmlformats.org/officeDocument/2006/relationships/image" Target="../media/image1375.png"/><Relationship Id="rId190" Type="http://schemas.openxmlformats.org/officeDocument/2006/relationships/customXml" Target="../ink/ink1368.xml"/><Relationship Id="rId19" Type="http://schemas.openxmlformats.org/officeDocument/2006/relationships/image" Target="../media/image1289.png"/><Relationship Id="rId189" Type="http://schemas.openxmlformats.org/officeDocument/2006/relationships/image" Target="../media/image1374.png"/><Relationship Id="rId188" Type="http://schemas.openxmlformats.org/officeDocument/2006/relationships/customXml" Target="../ink/ink1367.xml"/><Relationship Id="rId187" Type="http://schemas.openxmlformats.org/officeDocument/2006/relationships/image" Target="../media/image1373.png"/><Relationship Id="rId186" Type="http://schemas.openxmlformats.org/officeDocument/2006/relationships/customXml" Target="../ink/ink1366.xml"/><Relationship Id="rId185" Type="http://schemas.openxmlformats.org/officeDocument/2006/relationships/image" Target="../media/image1372.png"/><Relationship Id="rId184" Type="http://schemas.openxmlformats.org/officeDocument/2006/relationships/customXml" Target="../ink/ink1365.xml"/><Relationship Id="rId183" Type="http://schemas.openxmlformats.org/officeDocument/2006/relationships/image" Target="../media/image1371.png"/><Relationship Id="rId182" Type="http://schemas.openxmlformats.org/officeDocument/2006/relationships/customXml" Target="../ink/ink1364.xml"/><Relationship Id="rId181" Type="http://schemas.openxmlformats.org/officeDocument/2006/relationships/image" Target="../media/image1370.png"/><Relationship Id="rId180" Type="http://schemas.openxmlformats.org/officeDocument/2006/relationships/customXml" Target="../ink/ink1363.xml"/><Relationship Id="rId18" Type="http://schemas.openxmlformats.org/officeDocument/2006/relationships/customXml" Target="../ink/ink1282.xml"/><Relationship Id="rId179" Type="http://schemas.openxmlformats.org/officeDocument/2006/relationships/image" Target="../media/image1369.png"/><Relationship Id="rId178" Type="http://schemas.openxmlformats.org/officeDocument/2006/relationships/customXml" Target="../ink/ink1362.xml"/><Relationship Id="rId177" Type="http://schemas.openxmlformats.org/officeDocument/2006/relationships/image" Target="../media/image1368.png"/><Relationship Id="rId176" Type="http://schemas.openxmlformats.org/officeDocument/2006/relationships/customXml" Target="../ink/ink1361.xml"/><Relationship Id="rId175" Type="http://schemas.openxmlformats.org/officeDocument/2006/relationships/image" Target="../media/image1367.png"/><Relationship Id="rId174" Type="http://schemas.openxmlformats.org/officeDocument/2006/relationships/customXml" Target="../ink/ink1360.xml"/><Relationship Id="rId173" Type="http://schemas.openxmlformats.org/officeDocument/2006/relationships/image" Target="../media/image1366.png"/><Relationship Id="rId172" Type="http://schemas.openxmlformats.org/officeDocument/2006/relationships/customXml" Target="../ink/ink1359.xml"/><Relationship Id="rId171" Type="http://schemas.openxmlformats.org/officeDocument/2006/relationships/image" Target="../media/image1365.png"/><Relationship Id="rId170" Type="http://schemas.openxmlformats.org/officeDocument/2006/relationships/customXml" Target="../ink/ink1358.xml"/><Relationship Id="rId17" Type="http://schemas.openxmlformats.org/officeDocument/2006/relationships/image" Target="../media/image1288.png"/><Relationship Id="rId169" Type="http://schemas.openxmlformats.org/officeDocument/2006/relationships/image" Target="../media/image1364.png"/><Relationship Id="rId168" Type="http://schemas.openxmlformats.org/officeDocument/2006/relationships/customXml" Target="../ink/ink1357.xml"/><Relationship Id="rId167" Type="http://schemas.openxmlformats.org/officeDocument/2006/relationships/image" Target="../media/image1363.png"/><Relationship Id="rId166" Type="http://schemas.openxmlformats.org/officeDocument/2006/relationships/customXml" Target="../ink/ink1356.xml"/><Relationship Id="rId165" Type="http://schemas.openxmlformats.org/officeDocument/2006/relationships/image" Target="../media/image1362.png"/><Relationship Id="rId164" Type="http://schemas.openxmlformats.org/officeDocument/2006/relationships/customXml" Target="../ink/ink1355.xml"/><Relationship Id="rId163" Type="http://schemas.openxmlformats.org/officeDocument/2006/relationships/image" Target="../media/image1361.png"/><Relationship Id="rId162" Type="http://schemas.openxmlformats.org/officeDocument/2006/relationships/customXml" Target="../ink/ink1354.xml"/><Relationship Id="rId161" Type="http://schemas.openxmlformats.org/officeDocument/2006/relationships/image" Target="../media/image1360.png"/><Relationship Id="rId160" Type="http://schemas.openxmlformats.org/officeDocument/2006/relationships/customXml" Target="../ink/ink1353.xml"/><Relationship Id="rId16" Type="http://schemas.openxmlformats.org/officeDocument/2006/relationships/customXml" Target="../ink/ink1281.xml"/><Relationship Id="rId159" Type="http://schemas.openxmlformats.org/officeDocument/2006/relationships/image" Target="../media/image1359.png"/><Relationship Id="rId158" Type="http://schemas.openxmlformats.org/officeDocument/2006/relationships/customXml" Target="../ink/ink1352.xml"/><Relationship Id="rId157" Type="http://schemas.openxmlformats.org/officeDocument/2006/relationships/image" Target="../media/image1358.png"/><Relationship Id="rId156" Type="http://schemas.openxmlformats.org/officeDocument/2006/relationships/customXml" Target="../ink/ink1351.xml"/><Relationship Id="rId155" Type="http://schemas.openxmlformats.org/officeDocument/2006/relationships/image" Target="../media/image1357.png"/><Relationship Id="rId154" Type="http://schemas.openxmlformats.org/officeDocument/2006/relationships/customXml" Target="../ink/ink1350.xml"/><Relationship Id="rId153" Type="http://schemas.openxmlformats.org/officeDocument/2006/relationships/image" Target="../media/image1356.png"/><Relationship Id="rId152" Type="http://schemas.openxmlformats.org/officeDocument/2006/relationships/customXml" Target="../ink/ink1349.xml"/><Relationship Id="rId151" Type="http://schemas.openxmlformats.org/officeDocument/2006/relationships/image" Target="../media/image1355.png"/><Relationship Id="rId150" Type="http://schemas.openxmlformats.org/officeDocument/2006/relationships/customXml" Target="../ink/ink1348.xml"/><Relationship Id="rId15" Type="http://schemas.openxmlformats.org/officeDocument/2006/relationships/image" Target="../media/image1287.png"/><Relationship Id="rId149" Type="http://schemas.openxmlformats.org/officeDocument/2006/relationships/image" Target="../media/image1354.png"/><Relationship Id="rId148" Type="http://schemas.openxmlformats.org/officeDocument/2006/relationships/customXml" Target="../ink/ink1347.xml"/><Relationship Id="rId147" Type="http://schemas.openxmlformats.org/officeDocument/2006/relationships/image" Target="../media/image1353.png"/><Relationship Id="rId146" Type="http://schemas.openxmlformats.org/officeDocument/2006/relationships/customXml" Target="../ink/ink1346.xml"/><Relationship Id="rId145" Type="http://schemas.openxmlformats.org/officeDocument/2006/relationships/image" Target="../media/image1352.png"/><Relationship Id="rId144" Type="http://schemas.openxmlformats.org/officeDocument/2006/relationships/customXml" Target="../ink/ink1345.xml"/><Relationship Id="rId143" Type="http://schemas.openxmlformats.org/officeDocument/2006/relationships/image" Target="../media/image1351.png"/><Relationship Id="rId142" Type="http://schemas.openxmlformats.org/officeDocument/2006/relationships/customXml" Target="../ink/ink1344.xml"/><Relationship Id="rId141" Type="http://schemas.openxmlformats.org/officeDocument/2006/relationships/image" Target="../media/image1350.png"/><Relationship Id="rId140" Type="http://schemas.openxmlformats.org/officeDocument/2006/relationships/customXml" Target="../ink/ink1343.xml"/><Relationship Id="rId14" Type="http://schemas.openxmlformats.org/officeDocument/2006/relationships/customXml" Target="../ink/ink1280.xml"/><Relationship Id="rId139" Type="http://schemas.openxmlformats.org/officeDocument/2006/relationships/image" Target="../media/image1349.png"/><Relationship Id="rId138" Type="http://schemas.openxmlformats.org/officeDocument/2006/relationships/customXml" Target="../ink/ink1342.xml"/><Relationship Id="rId137" Type="http://schemas.openxmlformats.org/officeDocument/2006/relationships/image" Target="../media/image1348.png"/><Relationship Id="rId136" Type="http://schemas.openxmlformats.org/officeDocument/2006/relationships/customXml" Target="../ink/ink1341.xml"/><Relationship Id="rId135" Type="http://schemas.openxmlformats.org/officeDocument/2006/relationships/image" Target="../media/image1347.png"/><Relationship Id="rId134" Type="http://schemas.openxmlformats.org/officeDocument/2006/relationships/customXml" Target="../ink/ink1340.xml"/><Relationship Id="rId133" Type="http://schemas.openxmlformats.org/officeDocument/2006/relationships/image" Target="../media/image1346.png"/><Relationship Id="rId132" Type="http://schemas.openxmlformats.org/officeDocument/2006/relationships/customXml" Target="../ink/ink1339.xml"/><Relationship Id="rId131" Type="http://schemas.openxmlformats.org/officeDocument/2006/relationships/image" Target="../media/image1345.png"/><Relationship Id="rId130" Type="http://schemas.openxmlformats.org/officeDocument/2006/relationships/customXml" Target="../ink/ink1338.xml"/><Relationship Id="rId13" Type="http://schemas.openxmlformats.org/officeDocument/2006/relationships/image" Target="../media/image1286.png"/><Relationship Id="rId129" Type="http://schemas.openxmlformats.org/officeDocument/2006/relationships/image" Target="../media/image1344.png"/><Relationship Id="rId128" Type="http://schemas.openxmlformats.org/officeDocument/2006/relationships/customXml" Target="../ink/ink1337.xml"/><Relationship Id="rId127" Type="http://schemas.openxmlformats.org/officeDocument/2006/relationships/image" Target="../media/image1343.png"/><Relationship Id="rId126" Type="http://schemas.openxmlformats.org/officeDocument/2006/relationships/customXml" Target="../ink/ink1336.xml"/><Relationship Id="rId125" Type="http://schemas.openxmlformats.org/officeDocument/2006/relationships/image" Target="../media/image1342.png"/><Relationship Id="rId124" Type="http://schemas.openxmlformats.org/officeDocument/2006/relationships/customXml" Target="../ink/ink1335.xml"/><Relationship Id="rId123" Type="http://schemas.openxmlformats.org/officeDocument/2006/relationships/image" Target="../media/image1341.png"/><Relationship Id="rId122" Type="http://schemas.openxmlformats.org/officeDocument/2006/relationships/customXml" Target="../ink/ink1334.xml"/><Relationship Id="rId121" Type="http://schemas.openxmlformats.org/officeDocument/2006/relationships/image" Target="../media/image1340.png"/><Relationship Id="rId120" Type="http://schemas.openxmlformats.org/officeDocument/2006/relationships/customXml" Target="../ink/ink1333.xml"/><Relationship Id="rId12" Type="http://schemas.openxmlformats.org/officeDocument/2006/relationships/customXml" Target="../ink/ink1279.xml"/><Relationship Id="rId119" Type="http://schemas.openxmlformats.org/officeDocument/2006/relationships/image" Target="../media/image1339.png"/><Relationship Id="rId118" Type="http://schemas.openxmlformats.org/officeDocument/2006/relationships/customXml" Target="../ink/ink1332.xml"/><Relationship Id="rId117" Type="http://schemas.openxmlformats.org/officeDocument/2006/relationships/image" Target="../media/image1338.png"/><Relationship Id="rId116" Type="http://schemas.openxmlformats.org/officeDocument/2006/relationships/customXml" Target="../ink/ink1331.xml"/><Relationship Id="rId115" Type="http://schemas.openxmlformats.org/officeDocument/2006/relationships/image" Target="../media/image1337.png"/><Relationship Id="rId114" Type="http://schemas.openxmlformats.org/officeDocument/2006/relationships/customXml" Target="../ink/ink1330.xml"/><Relationship Id="rId113" Type="http://schemas.openxmlformats.org/officeDocument/2006/relationships/image" Target="../media/image1336.png"/><Relationship Id="rId112" Type="http://schemas.openxmlformats.org/officeDocument/2006/relationships/customXml" Target="../ink/ink1329.xml"/><Relationship Id="rId111" Type="http://schemas.openxmlformats.org/officeDocument/2006/relationships/image" Target="../media/image1335.png"/><Relationship Id="rId110" Type="http://schemas.openxmlformats.org/officeDocument/2006/relationships/customXml" Target="../ink/ink1328.xml"/><Relationship Id="rId11" Type="http://schemas.openxmlformats.org/officeDocument/2006/relationships/image" Target="../media/image1285.png"/><Relationship Id="rId109" Type="http://schemas.openxmlformats.org/officeDocument/2006/relationships/image" Target="../media/image1334.png"/><Relationship Id="rId108" Type="http://schemas.openxmlformats.org/officeDocument/2006/relationships/customXml" Target="../ink/ink1327.xml"/><Relationship Id="rId107" Type="http://schemas.openxmlformats.org/officeDocument/2006/relationships/image" Target="../media/image1333.png"/><Relationship Id="rId106" Type="http://schemas.openxmlformats.org/officeDocument/2006/relationships/customXml" Target="../ink/ink1326.xml"/><Relationship Id="rId105" Type="http://schemas.openxmlformats.org/officeDocument/2006/relationships/image" Target="../media/image1332.png"/><Relationship Id="rId104" Type="http://schemas.openxmlformats.org/officeDocument/2006/relationships/customXml" Target="../ink/ink1325.xml"/><Relationship Id="rId103" Type="http://schemas.openxmlformats.org/officeDocument/2006/relationships/image" Target="../media/image1331.png"/><Relationship Id="rId102" Type="http://schemas.openxmlformats.org/officeDocument/2006/relationships/customXml" Target="../ink/ink1324.xml"/><Relationship Id="rId101" Type="http://schemas.openxmlformats.org/officeDocument/2006/relationships/image" Target="../media/image1330.png"/><Relationship Id="rId100" Type="http://schemas.openxmlformats.org/officeDocument/2006/relationships/customXml" Target="../ink/ink1323.xml"/><Relationship Id="rId10" Type="http://schemas.openxmlformats.org/officeDocument/2006/relationships/customXml" Target="../ink/ink1278.xml"/><Relationship Id="rId1" Type="http://schemas.openxmlformats.org/officeDocument/2006/relationships/image" Target="../media/image1280.png"/></Relationships>
</file>

<file path=ppt/slides/_rels/slide1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505.xml"/><Relationship Id="rId98" Type="http://schemas.openxmlformats.org/officeDocument/2006/relationships/image" Target="../media/image1511.png"/><Relationship Id="rId97" Type="http://schemas.openxmlformats.org/officeDocument/2006/relationships/customXml" Target="../ink/ink1504.xml"/><Relationship Id="rId96" Type="http://schemas.openxmlformats.org/officeDocument/2006/relationships/image" Target="../media/image1510.png"/><Relationship Id="rId95" Type="http://schemas.openxmlformats.org/officeDocument/2006/relationships/customXml" Target="../ink/ink1503.xml"/><Relationship Id="rId94" Type="http://schemas.openxmlformats.org/officeDocument/2006/relationships/image" Target="../media/image1509.png"/><Relationship Id="rId93" Type="http://schemas.openxmlformats.org/officeDocument/2006/relationships/customXml" Target="../ink/ink1502.xml"/><Relationship Id="rId92" Type="http://schemas.openxmlformats.org/officeDocument/2006/relationships/image" Target="../media/image1508.png"/><Relationship Id="rId91" Type="http://schemas.openxmlformats.org/officeDocument/2006/relationships/customXml" Target="../ink/ink1501.xml"/><Relationship Id="rId90" Type="http://schemas.openxmlformats.org/officeDocument/2006/relationships/image" Target="../media/image1507.png"/><Relationship Id="rId9" Type="http://schemas.openxmlformats.org/officeDocument/2006/relationships/customXml" Target="../ink/ink1460.xml"/><Relationship Id="rId89" Type="http://schemas.openxmlformats.org/officeDocument/2006/relationships/customXml" Target="../ink/ink1500.xml"/><Relationship Id="rId88" Type="http://schemas.openxmlformats.org/officeDocument/2006/relationships/image" Target="../media/image1506.png"/><Relationship Id="rId87" Type="http://schemas.openxmlformats.org/officeDocument/2006/relationships/customXml" Target="../ink/ink1499.xml"/><Relationship Id="rId86" Type="http://schemas.openxmlformats.org/officeDocument/2006/relationships/image" Target="../media/image1505.png"/><Relationship Id="rId85" Type="http://schemas.openxmlformats.org/officeDocument/2006/relationships/customXml" Target="../ink/ink1498.xml"/><Relationship Id="rId84" Type="http://schemas.openxmlformats.org/officeDocument/2006/relationships/image" Target="../media/image1504.png"/><Relationship Id="rId83" Type="http://schemas.openxmlformats.org/officeDocument/2006/relationships/customXml" Target="../ink/ink1497.xml"/><Relationship Id="rId82" Type="http://schemas.openxmlformats.org/officeDocument/2006/relationships/image" Target="../media/image1503.png"/><Relationship Id="rId81" Type="http://schemas.openxmlformats.org/officeDocument/2006/relationships/customXml" Target="../ink/ink1496.xml"/><Relationship Id="rId80" Type="http://schemas.openxmlformats.org/officeDocument/2006/relationships/image" Target="../media/image1502.png"/><Relationship Id="rId8" Type="http://schemas.openxmlformats.org/officeDocument/2006/relationships/image" Target="../media/image1466.png"/><Relationship Id="rId79" Type="http://schemas.openxmlformats.org/officeDocument/2006/relationships/customXml" Target="../ink/ink1495.xml"/><Relationship Id="rId78" Type="http://schemas.openxmlformats.org/officeDocument/2006/relationships/image" Target="../media/image1501.png"/><Relationship Id="rId77" Type="http://schemas.openxmlformats.org/officeDocument/2006/relationships/customXml" Target="../ink/ink1494.xml"/><Relationship Id="rId76" Type="http://schemas.openxmlformats.org/officeDocument/2006/relationships/image" Target="../media/image1500.png"/><Relationship Id="rId75" Type="http://schemas.openxmlformats.org/officeDocument/2006/relationships/customXml" Target="../ink/ink1493.xml"/><Relationship Id="rId74" Type="http://schemas.openxmlformats.org/officeDocument/2006/relationships/image" Target="../media/image1499.png"/><Relationship Id="rId73" Type="http://schemas.openxmlformats.org/officeDocument/2006/relationships/customXml" Target="../ink/ink1492.xml"/><Relationship Id="rId72" Type="http://schemas.openxmlformats.org/officeDocument/2006/relationships/image" Target="../media/image1498.png"/><Relationship Id="rId71" Type="http://schemas.openxmlformats.org/officeDocument/2006/relationships/customXml" Target="../ink/ink1491.xml"/><Relationship Id="rId70" Type="http://schemas.openxmlformats.org/officeDocument/2006/relationships/image" Target="../media/image1497.png"/><Relationship Id="rId7" Type="http://schemas.openxmlformats.org/officeDocument/2006/relationships/customXml" Target="../ink/ink1459.xml"/><Relationship Id="rId69" Type="http://schemas.openxmlformats.org/officeDocument/2006/relationships/customXml" Target="../ink/ink1490.xml"/><Relationship Id="rId68" Type="http://schemas.openxmlformats.org/officeDocument/2006/relationships/image" Target="../media/image1496.png"/><Relationship Id="rId67" Type="http://schemas.openxmlformats.org/officeDocument/2006/relationships/customXml" Target="../ink/ink1489.xml"/><Relationship Id="rId66" Type="http://schemas.openxmlformats.org/officeDocument/2006/relationships/image" Target="../media/image1495.png"/><Relationship Id="rId65" Type="http://schemas.openxmlformats.org/officeDocument/2006/relationships/customXml" Target="../ink/ink1488.xml"/><Relationship Id="rId64" Type="http://schemas.openxmlformats.org/officeDocument/2006/relationships/image" Target="../media/image1494.png"/><Relationship Id="rId63" Type="http://schemas.openxmlformats.org/officeDocument/2006/relationships/customXml" Target="../ink/ink1487.xml"/><Relationship Id="rId62" Type="http://schemas.openxmlformats.org/officeDocument/2006/relationships/image" Target="../media/image1493.png"/><Relationship Id="rId61" Type="http://schemas.openxmlformats.org/officeDocument/2006/relationships/customXml" Target="../ink/ink1486.xml"/><Relationship Id="rId60" Type="http://schemas.openxmlformats.org/officeDocument/2006/relationships/image" Target="../media/image1492.png"/><Relationship Id="rId6" Type="http://schemas.openxmlformats.org/officeDocument/2006/relationships/image" Target="../media/image1465.png"/><Relationship Id="rId59" Type="http://schemas.openxmlformats.org/officeDocument/2006/relationships/customXml" Target="../ink/ink1485.xml"/><Relationship Id="rId58" Type="http://schemas.openxmlformats.org/officeDocument/2006/relationships/image" Target="../media/image1491.png"/><Relationship Id="rId57" Type="http://schemas.openxmlformats.org/officeDocument/2006/relationships/customXml" Target="../ink/ink1484.xml"/><Relationship Id="rId56" Type="http://schemas.openxmlformats.org/officeDocument/2006/relationships/image" Target="../media/image1490.png"/><Relationship Id="rId55" Type="http://schemas.openxmlformats.org/officeDocument/2006/relationships/customXml" Target="../ink/ink1483.xml"/><Relationship Id="rId54" Type="http://schemas.openxmlformats.org/officeDocument/2006/relationships/image" Target="../media/image1489.png"/><Relationship Id="rId53" Type="http://schemas.openxmlformats.org/officeDocument/2006/relationships/customXml" Target="../ink/ink1482.xml"/><Relationship Id="rId52" Type="http://schemas.openxmlformats.org/officeDocument/2006/relationships/image" Target="../media/image1488.png"/><Relationship Id="rId51" Type="http://schemas.openxmlformats.org/officeDocument/2006/relationships/customXml" Target="../ink/ink1481.xml"/><Relationship Id="rId50" Type="http://schemas.openxmlformats.org/officeDocument/2006/relationships/image" Target="../media/image1487.png"/><Relationship Id="rId5" Type="http://schemas.openxmlformats.org/officeDocument/2006/relationships/customXml" Target="../ink/ink1458.xml"/><Relationship Id="rId49" Type="http://schemas.openxmlformats.org/officeDocument/2006/relationships/customXml" Target="../ink/ink1480.xml"/><Relationship Id="rId48" Type="http://schemas.openxmlformats.org/officeDocument/2006/relationships/image" Target="../media/image1486.png"/><Relationship Id="rId47" Type="http://schemas.openxmlformats.org/officeDocument/2006/relationships/customXml" Target="../ink/ink1479.xml"/><Relationship Id="rId46" Type="http://schemas.openxmlformats.org/officeDocument/2006/relationships/image" Target="../media/image1485.png"/><Relationship Id="rId45" Type="http://schemas.openxmlformats.org/officeDocument/2006/relationships/customXml" Target="../ink/ink1478.xml"/><Relationship Id="rId44" Type="http://schemas.openxmlformats.org/officeDocument/2006/relationships/image" Target="../media/image1484.png"/><Relationship Id="rId43" Type="http://schemas.openxmlformats.org/officeDocument/2006/relationships/customXml" Target="../ink/ink1477.xml"/><Relationship Id="rId42" Type="http://schemas.openxmlformats.org/officeDocument/2006/relationships/image" Target="../media/image1483.png"/><Relationship Id="rId41" Type="http://schemas.openxmlformats.org/officeDocument/2006/relationships/customXml" Target="../ink/ink1476.xml"/><Relationship Id="rId40" Type="http://schemas.openxmlformats.org/officeDocument/2006/relationships/image" Target="../media/image1482.png"/><Relationship Id="rId4" Type="http://schemas.openxmlformats.org/officeDocument/2006/relationships/image" Target="../media/image1464.png"/><Relationship Id="rId39" Type="http://schemas.openxmlformats.org/officeDocument/2006/relationships/customXml" Target="../ink/ink1475.xml"/><Relationship Id="rId38" Type="http://schemas.openxmlformats.org/officeDocument/2006/relationships/image" Target="../media/image1481.png"/><Relationship Id="rId37" Type="http://schemas.openxmlformats.org/officeDocument/2006/relationships/customXml" Target="../ink/ink1474.xml"/><Relationship Id="rId36" Type="http://schemas.openxmlformats.org/officeDocument/2006/relationships/image" Target="../media/image1480.png"/><Relationship Id="rId35" Type="http://schemas.openxmlformats.org/officeDocument/2006/relationships/customXml" Target="../ink/ink1473.xml"/><Relationship Id="rId34" Type="http://schemas.openxmlformats.org/officeDocument/2006/relationships/image" Target="../media/image1479.png"/><Relationship Id="rId33" Type="http://schemas.openxmlformats.org/officeDocument/2006/relationships/customXml" Target="../ink/ink1472.xml"/><Relationship Id="rId32" Type="http://schemas.openxmlformats.org/officeDocument/2006/relationships/image" Target="../media/image1478.png"/><Relationship Id="rId31" Type="http://schemas.openxmlformats.org/officeDocument/2006/relationships/customXml" Target="../ink/ink1471.xml"/><Relationship Id="rId30" Type="http://schemas.openxmlformats.org/officeDocument/2006/relationships/image" Target="../media/image1477.png"/><Relationship Id="rId3" Type="http://schemas.openxmlformats.org/officeDocument/2006/relationships/customXml" Target="../ink/ink1457.xml"/><Relationship Id="rId29" Type="http://schemas.openxmlformats.org/officeDocument/2006/relationships/customXml" Target="../ink/ink1470.xml"/><Relationship Id="rId28" Type="http://schemas.openxmlformats.org/officeDocument/2006/relationships/image" Target="../media/image1476.png"/><Relationship Id="rId27" Type="http://schemas.openxmlformats.org/officeDocument/2006/relationships/customXml" Target="../ink/ink1469.xml"/><Relationship Id="rId26" Type="http://schemas.openxmlformats.org/officeDocument/2006/relationships/image" Target="../media/image1475.png"/><Relationship Id="rId25" Type="http://schemas.openxmlformats.org/officeDocument/2006/relationships/customXml" Target="../ink/ink1468.xml"/><Relationship Id="rId241" Type="http://schemas.openxmlformats.org/officeDocument/2006/relationships/slideLayout" Target="../slideLayouts/slideLayout2.xml"/><Relationship Id="rId240" Type="http://schemas.openxmlformats.org/officeDocument/2006/relationships/image" Target="../media/image1582.png"/><Relationship Id="rId24" Type="http://schemas.openxmlformats.org/officeDocument/2006/relationships/image" Target="../media/image1474.png"/><Relationship Id="rId239" Type="http://schemas.openxmlformats.org/officeDocument/2006/relationships/customXml" Target="../ink/ink1575.xml"/><Relationship Id="rId238" Type="http://schemas.openxmlformats.org/officeDocument/2006/relationships/image" Target="../media/image1581.png"/><Relationship Id="rId237" Type="http://schemas.openxmlformats.org/officeDocument/2006/relationships/customXml" Target="../ink/ink1574.xml"/><Relationship Id="rId236" Type="http://schemas.openxmlformats.org/officeDocument/2006/relationships/image" Target="../media/image1580.png"/><Relationship Id="rId235" Type="http://schemas.openxmlformats.org/officeDocument/2006/relationships/customXml" Target="../ink/ink1573.xml"/><Relationship Id="rId234" Type="http://schemas.openxmlformats.org/officeDocument/2006/relationships/image" Target="../media/image1579.png"/><Relationship Id="rId233" Type="http://schemas.openxmlformats.org/officeDocument/2006/relationships/customXml" Target="../ink/ink1572.xml"/><Relationship Id="rId232" Type="http://schemas.openxmlformats.org/officeDocument/2006/relationships/image" Target="../media/image1578.png"/><Relationship Id="rId231" Type="http://schemas.openxmlformats.org/officeDocument/2006/relationships/customXml" Target="../ink/ink1571.xml"/><Relationship Id="rId230" Type="http://schemas.openxmlformats.org/officeDocument/2006/relationships/image" Target="../media/image1577.png"/><Relationship Id="rId23" Type="http://schemas.openxmlformats.org/officeDocument/2006/relationships/customXml" Target="../ink/ink1467.xml"/><Relationship Id="rId229" Type="http://schemas.openxmlformats.org/officeDocument/2006/relationships/customXml" Target="../ink/ink1570.xml"/><Relationship Id="rId228" Type="http://schemas.openxmlformats.org/officeDocument/2006/relationships/image" Target="../media/image1576.png"/><Relationship Id="rId227" Type="http://schemas.openxmlformats.org/officeDocument/2006/relationships/customXml" Target="../ink/ink1569.xml"/><Relationship Id="rId226" Type="http://schemas.openxmlformats.org/officeDocument/2006/relationships/image" Target="../media/image1575.png"/><Relationship Id="rId225" Type="http://schemas.openxmlformats.org/officeDocument/2006/relationships/customXml" Target="../ink/ink1568.xml"/><Relationship Id="rId224" Type="http://schemas.openxmlformats.org/officeDocument/2006/relationships/image" Target="../media/image1574.png"/><Relationship Id="rId223" Type="http://schemas.openxmlformats.org/officeDocument/2006/relationships/customXml" Target="../ink/ink1567.xml"/><Relationship Id="rId222" Type="http://schemas.openxmlformats.org/officeDocument/2006/relationships/image" Target="../media/image1573.png"/><Relationship Id="rId221" Type="http://schemas.openxmlformats.org/officeDocument/2006/relationships/customXml" Target="../ink/ink1566.xml"/><Relationship Id="rId220" Type="http://schemas.openxmlformats.org/officeDocument/2006/relationships/image" Target="../media/image1572.png"/><Relationship Id="rId22" Type="http://schemas.openxmlformats.org/officeDocument/2006/relationships/image" Target="../media/image1473.png"/><Relationship Id="rId219" Type="http://schemas.openxmlformats.org/officeDocument/2006/relationships/customXml" Target="../ink/ink1565.xml"/><Relationship Id="rId218" Type="http://schemas.openxmlformats.org/officeDocument/2006/relationships/image" Target="../media/image1571.png"/><Relationship Id="rId217" Type="http://schemas.openxmlformats.org/officeDocument/2006/relationships/customXml" Target="../ink/ink1564.xml"/><Relationship Id="rId216" Type="http://schemas.openxmlformats.org/officeDocument/2006/relationships/image" Target="../media/image1570.png"/><Relationship Id="rId215" Type="http://schemas.openxmlformats.org/officeDocument/2006/relationships/customXml" Target="../ink/ink1563.xml"/><Relationship Id="rId214" Type="http://schemas.openxmlformats.org/officeDocument/2006/relationships/image" Target="../media/image1569.png"/><Relationship Id="rId213" Type="http://schemas.openxmlformats.org/officeDocument/2006/relationships/customXml" Target="../ink/ink1562.xml"/><Relationship Id="rId212" Type="http://schemas.openxmlformats.org/officeDocument/2006/relationships/image" Target="../media/image1568.png"/><Relationship Id="rId211" Type="http://schemas.openxmlformats.org/officeDocument/2006/relationships/customXml" Target="../ink/ink1561.xml"/><Relationship Id="rId210" Type="http://schemas.openxmlformats.org/officeDocument/2006/relationships/image" Target="../media/image1567.png"/><Relationship Id="rId21" Type="http://schemas.openxmlformats.org/officeDocument/2006/relationships/customXml" Target="../ink/ink1466.xml"/><Relationship Id="rId209" Type="http://schemas.openxmlformats.org/officeDocument/2006/relationships/customXml" Target="../ink/ink1560.xml"/><Relationship Id="rId208" Type="http://schemas.openxmlformats.org/officeDocument/2006/relationships/image" Target="../media/image1566.png"/><Relationship Id="rId207" Type="http://schemas.openxmlformats.org/officeDocument/2006/relationships/customXml" Target="../ink/ink1559.xml"/><Relationship Id="rId206" Type="http://schemas.openxmlformats.org/officeDocument/2006/relationships/image" Target="../media/image1565.png"/><Relationship Id="rId205" Type="http://schemas.openxmlformats.org/officeDocument/2006/relationships/customXml" Target="../ink/ink1558.xml"/><Relationship Id="rId204" Type="http://schemas.openxmlformats.org/officeDocument/2006/relationships/image" Target="../media/image1564.png"/><Relationship Id="rId203" Type="http://schemas.openxmlformats.org/officeDocument/2006/relationships/customXml" Target="../ink/ink1557.xml"/><Relationship Id="rId202" Type="http://schemas.openxmlformats.org/officeDocument/2006/relationships/image" Target="../media/image1563.png"/><Relationship Id="rId201" Type="http://schemas.openxmlformats.org/officeDocument/2006/relationships/customXml" Target="../ink/ink1556.xml"/><Relationship Id="rId200" Type="http://schemas.openxmlformats.org/officeDocument/2006/relationships/image" Target="../media/image1562.png"/><Relationship Id="rId20" Type="http://schemas.openxmlformats.org/officeDocument/2006/relationships/image" Target="../media/image1472.png"/><Relationship Id="rId2" Type="http://schemas.openxmlformats.org/officeDocument/2006/relationships/image" Target="../media/image1463.png"/><Relationship Id="rId199" Type="http://schemas.openxmlformats.org/officeDocument/2006/relationships/customXml" Target="../ink/ink1555.xml"/><Relationship Id="rId198" Type="http://schemas.openxmlformats.org/officeDocument/2006/relationships/image" Target="../media/image1561.png"/><Relationship Id="rId197" Type="http://schemas.openxmlformats.org/officeDocument/2006/relationships/customXml" Target="../ink/ink1554.xml"/><Relationship Id="rId196" Type="http://schemas.openxmlformats.org/officeDocument/2006/relationships/image" Target="../media/image1560.png"/><Relationship Id="rId195" Type="http://schemas.openxmlformats.org/officeDocument/2006/relationships/customXml" Target="../ink/ink1553.xml"/><Relationship Id="rId194" Type="http://schemas.openxmlformats.org/officeDocument/2006/relationships/image" Target="../media/image1559.png"/><Relationship Id="rId193" Type="http://schemas.openxmlformats.org/officeDocument/2006/relationships/customXml" Target="../ink/ink1552.xml"/><Relationship Id="rId192" Type="http://schemas.openxmlformats.org/officeDocument/2006/relationships/image" Target="../media/image1558.png"/><Relationship Id="rId191" Type="http://schemas.openxmlformats.org/officeDocument/2006/relationships/customXml" Target="../ink/ink1551.xml"/><Relationship Id="rId190" Type="http://schemas.openxmlformats.org/officeDocument/2006/relationships/image" Target="../media/image1557.png"/><Relationship Id="rId19" Type="http://schemas.openxmlformats.org/officeDocument/2006/relationships/customXml" Target="../ink/ink1465.xml"/><Relationship Id="rId189" Type="http://schemas.openxmlformats.org/officeDocument/2006/relationships/customXml" Target="../ink/ink1550.xml"/><Relationship Id="rId188" Type="http://schemas.openxmlformats.org/officeDocument/2006/relationships/image" Target="../media/image1556.png"/><Relationship Id="rId187" Type="http://schemas.openxmlformats.org/officeDocument/2006/relationships/customXml" Target="../ink/ink1549.xml"/><Relationship Id="rId186" Type="http://schemas.openxmlformats.org/officeDocument/2006/relationships/image" Target="../media/image1555.png"/><Relationship Id="rId185" Type="http://schemas.openxmlformats.org/officeDocument/2006/relationships/customXml" Target="../ink/ink1548.xml"/><Relationship Id="rId184" Type="http://schemas.openxmlformats.org/officeDocument/2006/relationships/image" Target="../media/image1554.png"/><Relationship Id="rId183" Type="http://schemas.openxmlformats.org/officeDocument/2006/relationships/customXml" Target="../ink/ink1547.xml"/><Relationship Id="rId182" Type="http://schemas.openxmlformats.org/officeDocument/2006/relationships/image" Target="../media/image1553.png"/><Relationship Id="rId181" Type="http://schemas.openxmlformats.org/officeDocument/2006/relationships/customXml" Target="../ink/ink1546.xml"/><Relationship Id="rId180" Type="http://schemas.openxmlformats.org/officeDocument/2006/relationships/image" Target="../media/image1552.png"/><Relationship Id="rId18" Type="http://schemas.openxmlformats.org/officeDocument/2006/relationships/image" Target="../media/image1471.png"/><Relationship Id="rId179" Type="http://schemas.openxmlformats.org/officeDocument/2006/relationships/customXml" Target="../ink/ink1545.xml"/><Relationship Id="rId178" Type="http://schemas.openxmlformats.org/officeDocument/2006/relationships/image" Target="../media/image1551.png"/><Relationship Id="rId177" Type="http://schemas.openxmlformats.org/officeDocument/2006/relationships/customXml" Target="../ink/ink1544.xml"/><Relationship Id="rId176" Type="http://schemas.openxmlformats.org/officeDocument/2006/relationships/image" Target="../media/image1550.png"/><Relationship Id="rId175" Type="http://schemas.openxmlformats.org/officeDocument/2006/relationships/customXml" Target="../ink/ink1543.xml"/><Relationship Id="rId174" Type="http://schemas.openxmlformats.org/officeDocument/2006/relationships/image" Target="../media/image1549.png"/><Relationship Id="rId173" Type="http://schemas.openxmlformats.org/officeDocument/2006/relationships/customXml" Target="../ink/ink1542.xml"/><Relationship Id="rId172" Type="http://schemas.openxmlformats.org/officeDocument/2006/relationships/image" Target="../media/image1548.png"/><Relationship Id="rId171" Type="http://schemas.openxmlformats.org/officeDocument/2006/relationships/customXml" Target="../ink/ink1541.xml"/><Relationship Id="rId170" Type="http://schemas.openxmlformats.org/officeDocument/2006/relationships/image" Target="../media/image1547.png"/><Relationship Id="rId17" Type="http://schemas.openxmlformats.org/officeDocument/2006/relationships/customXml" Target="../ink/ink1464.xml"/><Relationship Id="rId169" Type="http://schemas.openxmlformats.org/officeDocument/2006/relationships/customXml" Target="../ink/ink1540.xml"/><Relationship Id="rId168" Type="http://schemas.openxmlformats.org/officeDocument/2006/relationships/image" Target="../media/image1546.png"/><Relationship Id="rId167" Type="http://schemas.openxmlformats.org/officeDocument/2006/relationships/customXml" Target="../ink/ink1539.xml"/><Relationship Id="rId166" Type="http://schemas.openxmlformats.org/officeDocument/2006/relationships/image" Target="../media/image1545.png"/><Relationship Id="rId165" Type="http://schemas.openxmlformats.org/officeDocument/2006/relationships/customXml" Target="../ink/ink1538.xml"/><Relationship Id="rId164" Type="http://schemas.openxmlformats.org/officeDocument/2006/relationships/image" Target="../media/image1544.png"/><Relationship Id="rId163" Type="http://schemas.openxmlformats.org/officeDocument/2006/relationships/customXml" Target="../ink/ink1537.xml"/><Relationship Id="rId162" Type="http://schemas.openxmlformats.org/officeDocument/2006/relationships/image" Target="../media/image1543.png"/><Relationship Id="rId161" Type="http://schemas.openxmlformats.org/officeDocument/2006/relationships/customXml" Target="../ink/ink1536.xml"/><Relationship Id="rId160" Type="http://schemas.openxmlformats.org/officeDocument/2006/relationships/image" Target="../media/image1542.png"/><Relationship Id="rId16" Type="http://schemas.openxmlformats.org/officeDocument/2006/relationships/image" Target="../media/image1470.png"/><Relationship Id="rId159" Type="http://schemas.openxmlformats.org/officeDocument/2006/relationships/customXml" Target="../ink/ink1535.xml"/><Relationship Id="rId158" Type="http://schemas.openxmlformats.org/officeDocument/2006/relationships/image" Target="../media/image1541.png"/><Relationship Id="rId157" Type="http://schemas.openxmlformats.org/officeDocument/2006/relationships/customXml" Target="../ink/ink1534.xml"/><Relationship Id="rId156" Type="http://schemas.openxmlformats.org/officeDocument/2006/relationships/image" Target="../media/image1540.png"/><Relationship Id="rId155" Type="http://schemas.openxmlformats.org/officeDocument/2006/relationships/customXml" Target="../ink/ink1533.xml"/><Relationship Id="rId154" Type="http://schemas.openxmlformats.org/officeDocument/2006/relationships/image" Target="../media/image1539.png"/><Relationship Id="rId153" Type="http://schemas.openxmlformats.org/officeDocument/2006/relationships/customXml" Target="../ink/ink1532.xml"/><Relationship Id="rId152" Type="http://schemas.openxmlformats.org/officeDocument/2006/relationships/image" Target="../media/image1538.png"/><Relationship Id="rId151" Type="http://schemas.openxmlformats.org/officeDocument/2006/relationships/customXml" Target="../ink/ink1531.xml"/><Relationship Id="rId150" Type="http://schemas.openxmlformats.org/officeDocument/2006/relationships/image" Target="../media/image1537.png"/><Relationship Id="rId15" Type="http://schemas.openxmlformats.org/officeDocument/2006/relationships/customXml" Target="../ink/ink1463.xml"/><Relationship Id="rId149" Type="http://schemas.openxmlformats.org/officeDocument/2006/relationships/customXml" Target="../ink/ink1530.xml"/><Relationship Id="rId148" Type="http://schemas.openxmlformats.org/officeDocument/2006/relationships/image" Target="../media/image1536.png"/><Relationship Id="rId147" Type="http://schemas.openxmlformats.org/officeDocument/2006/relationships/customXml" Target="../ink/ink1529.xml"/><Relationship Id="rId146" Type="http://schemas.openxmlformats.org/officeDocument/2006/relationships/image" Target="../media/image1535.png"/><Relationship Id="rId145" Type="http://schemas.openxmlformats.org/officeDocument/2006/relationships/customXml" Target="../ink/ink1528.xml"/><Relationship Id="rId144" Type="http://schemas.openxmlformats.org/officeDocument/2006/relationships/image" Target="../media/image1534.png"/><Relationship Id="rId143" Type="http://schemas.openxmlformats.org/officeDocument/2006/relationships/customXml" Target="../ink/ink1527.xml"/><Relationship Id="rId142" Type="http://schemas.openxmlformats.org/officeDocument/2006/relationships/image" Target="../media/image1533.png"/><Relationship Id="rId141" Type="http://schemas.openxmlformats.org/officeDocument/2006/relationships/customXml" Target="../ink/ink1526.xml"/><Relationship Id="rId140" Type="http://schemas.openxmlformats.org/officeDocument/2006/relationships/image" Target="../media/image1532.png"/><Relationship Id="rId14" Type="http://schemas.openxmlformats.org/officeDocument/2006/relationships/image" Target="../media/image1469.png"/><Relationship Id="rId139" Type="http://schemas.openxmlformats.org/officeDocument/2006/relationships/customXml" Target="../ink/ink1525.xml"/><Relationship Id="rId138" Type="http://schemas.openxmlformats.org/officeDocument/2006/relationships/image" Target="../media/image1531.png"/><Relationship Id="rId137" Type="http://schemas.openxmlformats.org/officeDocument/2006/relationships/customXml" Target="../ink/ink1524.xml"/><Relationship Id="rId136" Type="http://schemas.openxmlformats.org/officeDocument/2006/relationships/image" Target="../media/image1530.png"/><Relationship Id="rId135" Type="http://schemas.openxmlformats.org/officeDocument/2006/relationships/customXml" Target="../ink/ink1523.xml"/><Relationship Id="rId134" Type="http://schemas.openxmlformats.org/officeDocument/2006/relationships/image" Target="../media/image1529.png"/><Relationship Id="rId133" Type="http://schemas.openxmlformats.org/officeDocument/2006/relationships/customXml" Target="../ink/ink1522.xml"/><Relationship Id="rId132" Type="http://schemas.openxmlformats.org/officeDocument/2006/relationships/image" Target="../media/image1528.png"/><Relationship Id="rId131" Type="http://schemas.openxmlformats.org/officeDocument/2006/relationships/customXml" Target="../ink/ink1521.xml"/><Relationship Id="rId130" Type="http://schemas.openxmlformats.org/officeDocument/2006/relationships/image" Target="../media/image1527.png"/><Relationship Id="rId13" Type="http://schemas.openxmlformats.org/officeDocument/2006/relationships/customXml" Target="../ink/ink1462.xml"/><Relationship Id="rId129" Type="http://schemas.openxmlformats.org/officeDocument/2006/relationships/customXml" Target="../ink/ink1520.xml"/><Relationship Id="rId128" Type="http://schemas.openxmlformats.org/officeDocument/2006/relationships/image" Target="../media/image1526.png"/><Relationship Id="rId127" Type="http://schemas.openxmlformats.org/officeDocument/2006/relationships/customXml" Target="../ink/ink1519.xml"/><Relationship Id="rId126" Type="http://schemas.openxmlformats.org/officeDocument/2006/relationships/image" Target="../media/image1525.png"/><Relationship Id="rId125" Type="http://schemas.openxmlformats.org/officeDocument/2006/relationships/customXml" Target="../ink/ink1518.xml"/><Relationship Id="rId124" Type="http://schemas.openxmlformats.org/officeDocument/2006/relationships/image" Target="../media/image1524.png"/><Relationship Id="rId123" Type="http://schemas.openxmlformats.org/officeDocument/2006/relationships/customXml" Target="../ink/ink1517.xml"/><Relationship Id="rId122" Type="http://schemas.openxmlformats.org/officeDocument/2006/relationships/image" Target="../media/image1523.png"/><Relationship Id="rId121" Type="http://schemas.openxmlformats.org/officeDocument/2006/relationships/customXml" Target="../ink/ink1516.xml"/><Relationship Id="rId120" Type="http://schemas.openxmlformats.org/officeDocument/2006/relationships/image" Target="../media/image1522.png"/><Relationship Id="rId12" Type="http://schemas.openxmlformats.org/officeDocument/2006/relationships/image" Target="../media/image1468.png"/><Relationship Id="rId119" Type="http://schemas.openxmlformats.org/officeDocument/2006/relationships/customXml" Target="../ink/ink1515.xml"/><Relationship Id="rId118" Type="http://schemas.openxmlformats.org/officeDocument/2006/relationships/image" Target="../media/image1521.png"/><Relationship Id="rId117" Type="http://schemas.openxmlformats.org/officeDocument/2006/relationships/customXml" Target="../ink/ink1514.xml"/><Relationship Id="rId116" Type="http://schemas.openxmlformats.org/officeDocument/2006/relationships/image" Target="../media/image1520.png"/><Relationship Id="rId115" Type="http://schemas.openxmlformats.org/officeDocument/2006/relationships/customXml" Target="../ink/ink1513.xml"/><Relationship Id="rId114" Type="http://schemas.openxmlformats.org/officeDocument/2006/relationships/image" Target="../media/image1519.png"/><Relationship Id="rId113" Type="http://schemas.openxmlformats.org/officeDocument/2006/relationships/customXml" Target="../ink/ink1512.xml"/><Relationship Id="rId112" Type="http://schemas.openxmlformats.org/officeDocument/2006/relationships/image" Target="../media/image1518.png"/><Relationship Id="rId111" Type="http://schemas.openxmlformats.org/officeDocument/2006/relationships/customXml" Target="../ink/ink1511.xml"/><Relationship Id="rId110" Type="http://schemas.openxmlformats.org/officeDocument/2006/relationships/image" Target="../media/image1517.png"/><Relationship Id="rId11" Type="http://schemas.openxmlformats.org/officeDocument/2006/relationships/customXml" Target="../ink/ink1461.xml"/><Relationship Id="rId109" Type="http://schemas.openxmlformats.org/officeDocument/2006/relationships/customXml" Target="../ink/ink1510.xml"/><Relationship Id="rId108" Type="http://schemas.openxmlformats.org/officeDocument/2006/relationships/image" Target="../media/image1516.png"/><Relationship Id="rId107" Type="http://schemas.openxmlformats.org/officeDocument/2006/relationships/customXml" Target="../ink/ink1509.xml"/><Relationship Id="rId106" Type="http://schemas.openxmlformats.org/officeDocument/2006/relationships/image" Target="../media/image1515.png"/><Relationship Id="rId105" Type="http://schemas.openxmlformats.org/officeDocument/2006/relationships/customXml" Target="../ink/ink1508.xml"/><Relationship Id="rId104" Type="http://schemas.openxmlformats.org/officeDocument/2006/relationships/image" Target="../media/image1514.png"/><Relationship Id="rId103" Type="http://schemas.openxmlformats.org/officeDocument/2006/relationships/customXml" Target="../ink/ink1507.xml"/><Relationship Id="rId102" Type="http://schemas.openxmlformats.org/officeDocument/2006/relationships/image" Target="../media/image1513.png"/><Relationship Id="rId101" Type="http://schemas.openxmlformats.org/officeDocument/2006/relationships/customXml" Target="../ink/ink1506.xml"/><Relationship Id="rId100" Type="http://schemas.openxmlformats.org/officeDocument/2006/relationships/image" Target="../media/image1512.png"/><Relationship Id="rId10" Type="http://schemas.openxmlformats.org/officeDocument/2006/relationships/image" Target="../media/image1467.png"/><Relationship Id="rId1" Type="http://schemas.openxmlformats.org/officeDocument/2006/relationships/customXml" Target="../ink/ink1456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1.png"/><Relationship Id="rId98" Type="http://schemas.openxmlformats.org/officeDocument/2006/relationships/customXml" Target="../ink/ink49.xml"/><Relationship Id="rId97" Type="http://schemas.openxmlformats.org/officeDocument/2006/relationships/image" Target="../media/image50.png"/><Relationship Id="rId96" Type="http://schemas.openxmlformats.org/officeDocument/2006/relationships/customXml" Target="../ink/ink48.xml"/><Relationship Id="rId95" Type="http://schemas.openxmlformats.org/officeDocument/2006/relationships/image" Target="../media/image49.png"/><Relationship Id="rId94" Type="http://schemas.openxmlformats.org/officeDocument/2006/relationships/customXml" Target="../ink/ink47.xml"/><Relationship Id="rId93" Type="http://schemas.openxmlformats.org/officeDocument/2006/relationships/image" Target="../media/image48.png"/><Relationship Id="rId92" Type="http://schemas.openxmlformats.org/officeDocument/2006/relationships/customXml" Target="../ink/ink46.xml"/><Relationship Id="rId91" Type="http://schemas.openxmlformats.org/officeDocument/2006/relationships/image" Target="../media/image47.png"/><Relationship Id="rId90" Type="http://schemas.openxmlformats.org/officeDocument/2006/relationships/customXml" Target="../ink/ink45.xml"/><Relationship Id="rId9" Type="http://schemas.openxmlformats.org/officeDocument/2006/relationships/image" Target="../media/image6.png"/><Relationship Id="rId89" Type="http://schemas.openxmlformats.org/officeDocument/2006/relationships/image" Target="../media/image46.png"/><Relationship Id="rId88" Type="http://schemas.openxmlformats.org/officeDocument/2006/relationships/customXml" Target="../ink/ink44.xml"/><Relationship Id="rId87" Type="http://schemas.openxmlformats.org/officeDocument/2006/relationships/image" Target="../media/image45.png"/><Relationship Id="rId86" Type="http://schemas.openxmlformats.org/officeDocument/2006/relationships/customXml" Target="../ink/ink43.xml"/><Relationship Id="rId85" Type="http://schemas.openxmlformats.org/officeDocument/2006/relationships/image" Target="../media/image44.png"/><Relationship Id="rId84" Type="http://schemas.openxmlformats.org/officeDocument/2006/relationships/customXml" Target="../ink/ink42.xml"/><Relationship Id="rId83" Type="http://schemas.openxmlformats.org/officeDocument/2006/relationships/image" Target="../media/image43.png"/><Relationship Id="rId82" Type="http://schemas.openxmlformats.org/officeDocument/2006/relationships/customXml" Target="../ink/ink41.xml"/><Relationship Id="rId81" Type="http://schemas.openxmlformats.org/officeDocument/2006/relationships/image" Target="../media/image42.png"/><Relationship Id="rId80" Type="http://schemas.openxmlformats.org/officeDocument/2006/relationships/customXml" Target="../ink/ink40.xml"/><Relationship Id="rId8" Type="http://schemas.openxmlformats.org/officeDocument/2006/relationships/customXml" Target="../ink/ink4.xml"/><Relationship Id="rId79" Type="http://schemas.openxmlformats.org/officeDocument/2006/relationships/image" Target="../media/image41.png"/><Relationship Id="rId78" Type="http://schemas.openxmlformats.org/officeDocument/2006/relationships/customXml" Target="../ink/ink39.xml"/><Relationship Id="rId77" Type="http://schemas.openxmlformats.org/officeDocument/2006/relationships/image" Target="../media/image40.png"/><Relationship Id="rId76" Type="http://schemas.openxmlformats.org/officeDocument/2006/relationships/customXml" Target="../ink/ink38.xml"/><Relationship Id="rId75" Type="http://schemas.openxmlformats.org/officeDocument/2006/relationships/image" Target="../media/image39.png"/><Relationship Id="rId74" Type="http://schemas.openxmlformats.org/officeDocument/2006/relationships/customXml" Target="../ink/ink37.xml"/><Relationship Id="rId73" Type="http://schemas.openxmlformats.org/officeDocument/2006/relationships/image" Target="../media/image38.png"/><Relationship Id="rId72" Type="http://schemas.openxmlformats.org/officeDocument/2006/relationships/customXml" Target="../ink/ink36.xml"/><Relationship Id="rId71" Type="http://schemas.openxmlformats.org/officeDocument/2006/relationships/image" Target="../media/image37.png"/><Relationship Id="rId70" Type="http://schemas.openxmlformats.org/officeDocument/2006/relationships/customXml" Target="../ink/ink35.xml"/><Relationship Id="rId7" Type="http://schemas.openxmlformats.org/officeDocument/2006/relationships/image" Target="../media/image5.png"/><Relationship Id="rId69" Type="http://schemas.openxmlformats.org/officeDocument/2006/relationships/image" Target="../media/image36.png"/><Relationship Id="rId68" Type="http://schemas.openxmlformats.org/officeDocument/2006/relationships/customXml" Target="../ink/ink34.xml"/><Relationship Id="rId67" Type="http://schemas.openxmlformats.org/officeDocument/2006/relationships/image" Target="../media/image35.png"/><Relationship Id="rId66" Type="http://schemas.openxmlformats.org/officeDocument/2006/relationships/customXml" Target="../ink/ink33.xml"/><Relationship Id="rId65" Type="http://schemas.openxmlformats.org/officeDocument/2006/relationships/image" Target="../media/image34.png"/><Relationship Id="rId64" Type="http://schemas.openxmlformats.org/officeDocument/2006/relationships/customXml" Target="../ink/ink32.xml"/><Relationship Id="rId63" Type="http://schemas.openxmlformats.org/officeDocument/2006/relationships/image" Target="../media/image33.png"/><Relationship Id="rId62" Type="http://schemas.openxmlformats.org/officeDocument/2006/relationships/customXml" Target="../ink/ink31.xml"/><Relationship Id="rId61" Type="http://schemas.openxmlformats.org/officeDocument/2006/relationships/image" Target="../media/image32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1.png"/><Relationship Id="rId58" Type="http://schemas.openxmlformats.org/officeDocument/2006/relationships/customXml" Target="../ink/ink29.xml"/><Relationship Id="rId57" Type="http://schemas.openxmlformats.org/officeDocument/2006/relationships/image" Target="../media/image30.png"/><Relationship Id="rId56" Type="http://schemas.openxmlformats.org/officeDocument/2006/relationships/customXml" Target="../ink/ink28.xml"/><Relationship Id="rId55" Type="http://schemas.openxmlformats.org/officeDocument/2006/relationships/image" Target="../media/image29.png"/><Relationship Id="rId54" Type="http://schemas.openxmlformats.org/officeDocument/2006/relationships/customXml" Target="../ink/ink27.xml"/><Relationship Id="rId53" Type="http://schemas.openxmlformats.org/officeDocument/2006/relationships/image" Target="../media/image28.png"/><Relationship Id="rId52" Type="http://schemas.openxmlformats.org/officeDocument/2006/relationships/customXml" Target="../ink/ink26.xml"/><Relationship Id="rId51" Type="http://schemas.openxmlformats.org/officeDocument/2006/relationships/image" Target="../media/image27.png"/><Relationship Id="rId50" Type="http://schemas.openxmlformats.org/officeDocument/2006/relationships/customXml" Target="../ink/ink25.xml"/><Relationship Id="rId5" Type="http://schemas.openxmlformats.org/officeDocument/2006/relationships/image" Target="../media/image4.png"/><Relationship Id="rId49" Type="http://schemas.openxmlformats.org/officeDocument/2006/relationships/image" Target="../media/image26.png"/><Relationship Id="rId48" Type="http://schemas.openxmlformats.org/officeDocument/2006/relationships/customXml" Target="../ink/ink24.xml"/><Relationship Id="rId47" Type="http://schemas.openxmlformats.org/officeDocument/2006/relationships/image" Target="../media/image25.png"/><Relationship Id="rId46" Type="http://schemas.openxmlformats.org/officeDocument/2006/relationships/customXml" Target="../ink/ink23.xml"/><Relationship Id="rId45" Type="http://schemas.openxmlformats.org/officeDocument/2006/relationships/image" Target="../media/image24.png"/><Relationship Id="rId44" Type="http://schemas.openxmlformats.org/officeDocument/2006/relationships/customXml" Target="../ink/ink22.xml"/><Relationship Id="rId43" Type="http://schemas.openxmlformats.org/officeDocument/2006/relationships/image" Target="../media/image23.png"/><Relationship Id="rId42" Type="http://schemas.openxmlformats.org/officeDocument/2006/relationships/customXml" Target="../ink/ink21.xml"/><Relationship Id="rId41" Type="http://schemas.openxmlformats.org/officeDocument/2006/relationships/image" Target="../media/image22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1.png"/><Relationship Id="rId38" Type="http://schemas.openxmlformats.org/officeDocument/2006/relationships/customXml" Target="../ink/ink19.xml"/><Relationship Id="rId37" Type="http://schemas.openxmlformats.org/officeDocument/2006/relationships/image" Target="../media/image20.png"/><Relationship Id="rId36" Type="http://schemas.openxmlformats.org/officeDocument/2006/relationships/customXml" Target="../ink/ink18.xml"/><Relationship Id="rId35" Type="http://schemas.openxmlformats.org/officeDocument/2006/relationships/image" Target="../media/image19.png"/><Relationship Id="rId34" Type="http://schemas.openxmlformats.org/officeDocument/2006/relationships/customXml" Target="../ink/ink17.xml"/><Relationship Id="rId33" Type="http://schemas.openxmlformats.org/officeDocument/2006/relationships/image" Target="../media/image18.png"/><Relationship Id="rId32" Type="http://schemas.openxmlformats.org/officeDocument/2006/relationships/customXml" Target="../ink/ink16.xml"/><Relationship Id="rId31" Type="http://schemas.openxmlformats.org/officeDocument/2006/relationships/image" Target="../media/image17.png"/><Relationship Id="rId30" Type="http://schemas.openxmlformats.org/officeDocument/2006/relationships/customXml" Target="../ink/ink15.xml"/><Relationship Id="rId3" Type="http://schemas.openxmlformats.org/officeDocument/2006/relationships/image" Target="../media/image3.png"/><Relationship Id="rId29" Type="http://schemas.openxmlformats.org/officeDocument/2006/relationships/image" Target="../media/image16.png"/><Relationship Id="rId28" Type="http://schemas.openxmlformats.org/officeDocument/2006/relationships/customXml" Target="../ink/ink14.xml"/><Relationship Id="rId276" Type="http://schemas.openxmlformats.org/officeDocument/2006/relationships/slideLayout" Target="../slideLayouts/slideLayout2.xml"/><Relationship Id="rId275" Type="http://schemas.openxmlformats.org/officeDocument/2006/relationships/image" Target="../media/image138.png"/><Relationship Id="rId274" Type="http://schemas.openxmlformats.org/officeDocument/2006/relationships/customXml" Target="../ink/ink138.xml"/><Relationship Id="rId273" Type="http://schemas.openxmlformats.org/officeDocument/2006/relationships/image" Target="../media/image137.png"/><Relationship Id="rId272" Type="http://schemas.openxmlformats.org/officeDocument/2006/relationships/customXml" Target="../ink/ink137.xml"/><Relationship Id="rId271" Type="http://schemas.openxmlformats.org/officeDocument/2006/relationships/image" Target="../media/image136.png"/><Relationship Id="rId270" Type="http://schemas.openxmlformats.org/officeDocument/2006/relationships/customXml" Target="../ink/ink136.xml"/><Relationship Id="rId27" Type="http://schemas.openxmlformats.org/officeDocument/2006/relationships/image" Target="../media/image15.png"/><Relationship Id="rId269" Type="http://schemas.openxmlformats.org/officeDocument/2006/relationships/image" Target="../media/image135.png"/><Relationship Id="rId268" Type="http://schemas.openxmlformats.org/officeDocument/2006/relationships/customXml" Target="../ink/ink135.xml"/><Relationship Id="rId267" Type="http://schemas.openxmlformats.org/officeDocument/2006/relationships/image" Target="../media/image134.png"/><Relationship Id="rId266" Type="http://schemas.openxmlformats.org/officeDocument/2006/relationships/customXml" Target="../ink/ink134.xml"/><Relationship Id="rId265" Type="http://schemas.openxmlformats.org/officeDocument/2006/relationships/image" Target="../media/image133.png"/><Relationship Id="rId264" Type="http://schemas.openxmlformats.org/officeDocument/2006/relationships/customXml" Target="../ink/ink133.xml"/><Relationship Id="rId263" Type="http://schemas.openxmlformats.org/officeDocument/2006/relationships/image" Target="../media/image132.png"/><Relationship Id="rId262" Type="http://schemas.openxmlformats.org/officeDocument/2006/relationships/customXml" Target="../ink/ink132.xml"/><Relationship Id="rId261" Type="http://schemas.openxmlformats.org/officeDocument/2006/relationships/image" Target="../media/image131.png"/><Relationship Id="rId260" Type="http://schemas.openxmlformats.org/officeDocument/2006/relationships/customXml" Target="../ink/ink131.xml"/><Relationship Id="rId26" Type="http://schemas.openxmlformats.org/officeDocument/2006/relationships/customXml" Target="../ink/ink13.xml"/><Relationship Id="rId259" Type="http://schemas.openxmlformats.org/officeDocument/2006/relationships/image" Target="../media/image130.png"/><Relationship Id="rId258" Type="http://schemas.openxmlformats.org/officeDocument/2006/relationships/customXml" Target="../ink/ink130.xml"/><Relationship Id="rId257" Type="http://schemas.openxmlformats.org/officeDocument/2006/relationships/image" Target="../media/image129.png"/><Relationship Id="rId256" Type="http://schemas.openxmlformats.org/officeDocument/2006/relationships/customXml" Target="../ink/ink129.xml"/><Relationship Id="rId255" Type="http://schemas.openxmlformats.org/officeDocument/2006/relationships/image" Target="../media/image128.png"/><Relationship Id="rId254" Type="http://schemas.openxmlformats.org/officeDocument/2006/relationships/customXml" Target="../ink/ink128.xml"/><Relationship Id="rId253" Type="http://schemas.openxmlformats.org/officeDocument/2006/relationships/image" Target="../media/image127.png"/><Relationship Id="rId252" Type="http://schemas.openxmlformats.org/officeDocument/2006/relationships/customXml" Target="../ink/ink127.xml"/><Relationship Id="rId251" Type="http://schemas.openxmlformats.org/officeDocument/2006/relationships/image" Target="../media/image126.png"/><Relationship Id="rId250" Type="http://schemas.openxmlformats.org/officeDocument/2006/relationships/customXml" Target="../ink/ink126.xml"/><Relationship Id="rId25" Type="http://schemas.openxmlformats.org/officeDocument/2006/relationships/image" Target="../media/image14.png"/><Relationship Id="rId249" Type="http://schemas.openxmlformats.org/officeDocument/2006/relationships/image" Target="../media/image125.png"/><Relationship Id="rId248" Type="http://schemas.openxmlformats.org/officeDocument/2006/relationships/customXml" Target="../ink/ink125.xml"/><Relationship Id="rId247" Type="http://schemas.openxmlformats.org/officeDocument/2006/relationships/image" Target="../media/image124.png"/><Relationship Id="rId246" Type="http://schemas.openxmlformats.org/officeDocument/2006/relationships/customXml" Target="../ink/ink124.xml"/><Relationship Id="rId245" Type="http://schemas.openxmlformats.org/officeDocument/2006/relationships/image" Target="../media/image123.png"/><Relationship Id="rId244" Type="http://schemas.openxmlformats.org/officeDocument/2006/relationships/customXml" Target="../ink/ink123.xml"/><Relationship Id="rId243" Type="http://schemas.openxmlformats.org/officeDocument/2006/relationships/image" Target="../media/image122.png"/><Relationship Id="rId242" Type="http://schemas.openxmlformats.org/officeDocument/2006/relationships/customXml" Target="../ink/ink122.xml"/><Relationship Id="rId241" Type="http://schemas.openxmlformats.org/officeDocument/2006/relationships/image" Target="../media/image121.png"/><Relationship Id="rId240" Type="http://schemas.openxmlformats.org/officeDocument/2006/relationships/customXml" Target="../ink/ink121.xml"/><Relationship Id="rId24" Type="http://schemas.openxmlformats.org/officeDocument/2006/relationships/customXml" Target="../ink/ink12.xml"/><Relationship Id="rId239" Type="http://schemas.openxmlformats.org/officeDocument/2006/relationships/customXml" Target="../ink/ink120.xml"/><Relationship Id="rId238" Type="http://schemas.openxmlformats.org/officeDocument/2006/relationships/image" Target="../media/image120.png"/><Relationship Id="rId237" Type="http://schemas.openxmlformats.org/officeDocument/2006/relationships/customXml" Target="../ink/ink119.xml"/><Relationship Id="rId236" Type="http://schemas.openxmlformats.org/officeDocument/2006/relationships/image" Target="../media/image119.png"/><Relationship Id="rId235" Type="http://schemas.openxmlformats.org/officeDocument/2006/relationships/customXml" Target="../ink/ink118.xml"/><Relationship Id="rId234" Type="http://schemas.openxmlformats.org/officeDocument/2006/relationships/image" Target="../media/image118.png"/><Relationship Id="rId233" Type="http://schemas.openxmlformats.org/officeDocument/2006/relationships/customXml" Target="../ink/ink117.xml"/><Relationship Id="rId232" Type="http://schemas.openxmlformats.org/officeDocument/2006/relationships/image" Target="../media/image117.png"/><Relationship Id="rId231" Type="http://schemas.openxmlformats.org/officeDocument/2006/relationships/customXml" Target="../ink/ink116.xml"/><Relationship Id="rId230" Type="http://schemas.openxmlformats.org/officeDocument/2006/relationships/image" Target="../media/image116.png"/><Relationship Id="rId23" Type="http://schemas.openxmlformats.org/officeDocument/2006/relationships/image" Target="../media/image13.png"/><Relationship Id="rId229" Type="http://schemas.openxmlformats.org/officeDocument/2006/relationships/customXml" Target="../ink/ink115.xml"/><Relationship Id="rId228" Type="http://schemas.openxmlformats.org/officeDocument/2006/relationships/image" Target="../media/image115.png"/><Relationship Id="rId227" Type="http://schemas.openxmlformats.org/officeDocument/2006/relationships/customXml" Target="../ink/ink114.xml"/><Relationship Id="rId226" Type="http://schemas.openxmlformats.org/officeDocument/2006/relationships/image" Target="../media/image114.png"/><Relationship Id="rId225" Type="http://schemas.openxmlformats.org/officeDocument/2006/relationships/customXml" Target="../ink/ink113.xml"/><Relationship Id="rId224" Type="http://schemas.openxmlformats.org/officeDocument/2006/relationships/image" Target="../media/image113.png"/><Relationship Id="rId223" Type="http://schemas.openxmlformats.org/officeDocument/2006/relationships/customXml" Target="../ink/ink112.xml"/><Relationship Id="rId222" Type="http://schemas.openxmlformats.org/officeDocument/2006/relationships/image" Target="../media/image112.png"/><Relationship Id="rId221" Type="http://schemas.openxmlformats.org/officeDocument/2006/relationships/customXml" Target="../ink/ink111.xml"/><Relationship Id="rId220" Type="http://schemas.openxmlformats.org/officeDocument/2006/relationships/image" Target="../media/image111.png"/><Relationship Id="rId22" Type="http://schemas.openxmlformats.org/officeDocument/2006/relationships/customXml" Target="../ink/ink11.xml"/><Relationship Id="rId219" Type="http://schemas.openxmlformats.org/officeDocument/2006/relationships/customXml" Target="../ink/ink110.xml"/><Relationship Id="rId218" Type="http://schemas.openxmlformats.org/officeDocument/2006/relationships/image" Target="../media/image110.png"/><Relationship Id="rId217" Type="http://schemas.openxmlformats.org/officeDocument/2006/relationships/customXml" Target="../ink/ink109.xml"/><Relationship Id="rId216" Type="http://schemas.openxmlformats.org/officeDocument/2006/relationships/image" Target="../media/image109.png"/><Relationship Id="rId215" Type="http://schemas.openxmlformats.org/officeDocument/2006/relationships/customXml" Target="../ink/ink108.xml"/><Relationship Id="rId214" Type="http://schemas.openxmlformats.org/officeDocument/2006/relationships/image" Target="../media/image108.png"/><Relationship Id="rId213" Type="http://schemas.openxmlformats.org/officeDocument/2006/relationships/customXml" Target="../ink/ink107.xml"/><Relationship Id="rId212" Type="http://schemas.openxmlformats.org/officeDocument/2006/relationships/image" Target="../media/image107.png"/><Relationship Id="rId211" Type="http://schemas.openxmlformats.org/officeDocument/2006/relationships/customXml" Target="../ink/ink106.xml"/><Relationship Id="rId210" Type="http://schemas.openxmlformats.org/officeDocument/2006/relationships/image" Target="../media/image106.png"/><Relationship Id="rId21" Type="http://schemas.openxmlformats.org/officeDocument/2006/relationships/image" Target="../media/image12.png"/><Relationship Id="rId209" Type="http://schemas.openxmlformats.org/officeDocument/2006/relationships/customXml" Target="../ink/ink105.xml"/><Relationship Id="rId208" Type="http://schemas.openxmlformats.org/officeDocument/2006/relationships/image" Target="../media/image105.png"/><Relationship Id="rId207" Type="http://schemas.openxmlformats.org/officeDocument/2006/relationships/customXml" Target="../ink/ink104.xml"/><Relationship Id="rId206" Type="http://schemas.openxmlformats.org/officeDocument/2006/relationships/image" Target="../media/image104.png"/><Relationship Id="rId205" Type="http://schemas.openxmlformats.org/officeDocument/2006/relationships/customXml" Target="../ink/ink103.xml"/><Relationship Id="rId204" Type="http://schemas.openxmlformats.org/officeDocument/2006/relationships/image" Target="../media/image103.png"/><Relationship Id="rId203" Type="http://schemas.openxmlformats.org/officeDocument/2006/relationships/customXml" Target="../ink/ink102.xml"/><Relationship Id="rId202" Type="http://schemas.openxmlformats.org/officeDocument/2006/relationships/customXml" Target="../ink/ink101.xml"/><Relationship Id="rId201" Type="http://schemas.openxmlformats.org/officeDocument/2006/relationships/image" Target="../media/image102.png"/><Relationship Id="rId200" Type="http://schemas.openxmlformats.org/officeDocument/2006/relationships/customXml" Target="../ink/ink100.xml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9" Type="http://schemas.openxmlformats.org/officeDocument/2006/relationships/image" Target="../media/image101.png"/><Relationship Id="rId198" Type="http://schemas.openxmlformats.org/officeDocument/2006/relationships/customXml" Target="../ink/ink99.xml"/><Relationship Id="rId197" Type="http://schemas.openxmlformats.org/officeDocument/2006/relationships/image" Target="../media/image100.png"/><Relationship Id="rId196" Type="http://schemas.openxmlformats.org/officeDocument/2006/relationships/customXml" Target="../ink/ink98.xml"/><Relationship Id="rId195" Type="http://schemas.openxmlformats.org/officeDocument/2006/relationships/image" Target="../media/image99.png"/><Relationship Id="rId194" Type="http://schemas.openxmlformats.org/officeDocument/2006/relationships/customXml" Target="../ink/ink97.xml"/><Relationship Id="rId193" Type="http://schemas.openxmlformats.org/officeDocument/2006/relationships/image" Target="../media/image98.png"/><Relationship Id="rId192" Type="http://schemas.openxmlformats.org/officeDocument/2006/relationships/customXml" Target="../ink/ink96.xml"/><Relationship Id="rId191" Type="http://schemas.openxmlformats.org/officeDocument/2006/relationships/image" Target="../media/image97.png"/><Relationship Id="rId190" Type="http://schemas.openxmlformats.org/officeDocument/2006/relationships/customXml" Target="../ink/ink95.xml"/><Relationship Id="rId19" Type="http://schemas.openxmlformats.org/officeDocument/2006/relationships/image" Target="../media/image11.png"/><Relationship Id="rId189" Type="http://schemas.openxmlformats.org/officeDocument/2006/relationships/image" Target="../media/image96.png"/><Relationship Id="rId188" Type="http://schemas.openxmlformats.org/officeDocument/2006/relationships/customXml" Target="../ink/ink94.xml"/><Relationship Id="rId187" Type="http://schemas.openxmlformats.org/officeDocument/2006/relationships/image" Target="../media/image95.png"/><Relationship Id="rId186" Type="http://schemas.openxmlformats.org/officeDocument/2006/relationships/customXml" Target="../ink/ink93.xml"/><Relationship Id="rId185" Type="http://schemas.openxmlformats.org/officeDocument/2006/relationships/image" Target="../media/image94.png"/><Relationship Id="rId184" Type="http://schemas.openxmlformats.org/officeDocument/2006/relationships/customXml" Target="../ink/ink92.xml"/><Relationship Id="rId183" Type="http://schemas.openxmlformats.org/officeDocument/2006/relationships/image" Target="../media/image93.png"/><Relationship Id="rId182" Type="http://schemas.openxmlformats.org/officeDocument/2006/relationships/customXml" Target="../ink/ink91.xml"/><Relationship Id="rId181" Type="http://schemas.openxmlformats.org/officeDocument/2006/relationships/image" Target="../media/image92.png"/><Relationship Id="rId180" Type="http://schemas.openxmlformats.org/officeDocument/2006/relationships/customXml" Target="../ink/ink90.xml"/><Relationship Id="rId18" Type="http://schemas.openxmlformats.org/officeDocument/2006/relationships/customXml" Target="../ink/ink9.xml"/><Relationship Id="rId179" Type="http://schemas.openxmlformats.org/officeDocument/2006/relationships/image" Target="../media/image91.png"/><Relationship Id="rId178" Type="http://schemas.openxmlformats.org/officeDocument/2006/relationships/customXml" Target="../ink/ink89.xml"/><Relationship Id="rId177" Type="http://schemas.openxmlformats.org/officeDocument/2006/relationships/image" Target="../media/image90.png"/><Relationship Id="rId176" Type="http://schemas.openxmlformats.org/officeDocument/2006/relationships/customXml" Target="../ink/ink88.xml"/><Relationship Id="rId175" Type="http://schemas.openxmlformats.org/officeDocument/2006/relationships/image" Target="../media/image89.png"/><Relationship Id="rId174" Type="http://schemas.openxmlformats.org/officeDocument/2006/relationships/customXml" Target="../ink/ink87.xml"/><Relationship Id="rId173" Type="http://schemas.openxmlformats.org/officeDocument/2006/relationships/image" Target="../media/image88.png"/><Relationship Id="rId172" Type="http://schemas.openxmlformats.org/officeDocument/2006/relationships/customXml" Target="../ink/ink86.xml"/><Relationship Id="rId171" Type="http://schemas.openxmlformats.org/officeDocument/2006/relationships/image" Target="../media/image87.png"/><Relationship Id="rId170" Type="http://schemas.openxmlformats.org/officeDocument/2006/relationships/customXml" Target="../ink/ink85.xml"/><Relationship Id="rId17" Type="http://schemas.openxmlformats.org/officeDocument/2006/relationships/image" Target="../media/image10.png"/><Relationship Id="rId169" Type="http://schemas.openxmlformats.org/officeDocument/2006/relationships/image" Target="../media/image86.png"/><Relationship Id="rId168" Type="http://schemas.openxmlformats.org/officeDocument/2006/relationships/customXml" Target="../ink/ink84.xml"/><Relationship Id="rId167" Type="http://schemas.openxmlformats.org/officeDocument/2006/relationships/image" Target="../media/image85.png"/><Relationship Id="rId166" Type="http://schemas.openxmlformats.org/officeDocument/2006/relationships/customXml" Target="../ink/ink83.xml"/><Relationship Id="rId165" Type="http://schemas.openxmlformats.org/officeDocument/2006/relationships/image" Target="../media/image84.png"/><Relationship Id="rId164" Type="http://schemas.openxmlformats.org/officeDocument/2006/relationships/customXml" Target="../ink/ink82.xml"/><Relationship Id="rId163" Type="http://schemas.openxmlformats.org/officeDocument/2006/relationships/image" Target="../media/image83.png"/><Relationship Id="rId162" Type="http://schemas.openxmlformats.org/officeDocument/2006/relationships/customXml" Target="../ink/ink81.xml"/><Relationship Id="rId161" Type="http://schemas.openxmlformats.org/officeDocument/2006/relationships/image" Target="../media/image82.png"/><Relationship Id="rId160" Type="http://schemas.openxmlformats.org/officeDocument/2006/relationships/customXml" Target="../ink/ink80.xml"/><Relationship Id="rId16" Type="http://schemas.openxmlformats.org/officeDocument/2006/relationships/customXml" Target="../ink/ink8.xml"/><Relationship Id="rId159" Type="http://schemas.openxmlformats.org/officeDocument/2006/relationships/image" Target="../media/image81.png"/><Relationship Id="rId158" Type="http://schemas.openxmlformats.org/officeDocument/2006/relationships/customXml" Target="../ink/ink79.xml"/><Relationship Id="rId157" Type="http://schemas.openxmlformats.org/officeDocument/2006/relationships/image" Target="../media/image80.png"/><Relationship Id="rId156" Type="http://schemas.openxmlformats.org/officeDocument/2006/relationships/customXml" Target="../ink/ink78.xml"/><Relationship Id="rId155" Type="http://schemas.openxmlformats.org/officeDocument/2006/relationships/image" Target="../media/image79.png"/><Relationship Id="rId154" Type="http://schemas.openxmlformats.org/officeDocument/2006/relationships/customXml" Target="../ink/ink77.xml"/><Relationship Id="rId153" Type="http://schemas.openxmlformats.org/officeDocument/2006/relationships/image" Target="../media/image78.png"/><Relationship Id="rId152" Type="http://schemas.openxmlformats.org/officeDocument/2006/relationships/customXml" Target="../ink/ink76.xml"/><Relationship Id="rId151" Type="http://schemas.openxmlformats.org/officeDocument/2006/relationships/image" Target="../media/image77.png"/><Relationship Id="rId150" Type="http://schemas.openxmlformats.org/officeDocument/2006/relationships/customXml" Target="../ink/ink75.xml"/><Relationship Id="rId15" Type="http://schemas.openxmlformats.org/officeDocument/2006/relationships/image" Target="../media/image9.png"/><Relationship Id="rId149" Type="http://schemas.openxmlformats.org/officeDocument/2006/relationships/image" Target="../media/image76.png"/><Relationship Id="rId148" Type="http://schemas.openxmlformats.org/officeDocument/2006/relationships/customXml" Target="../ink/ink74.xml"/><Relationship Id="rId147" Type="http://schemas.openxmlformats.org/officeDocument/2006/relationships/image" Target="../media/image75.png"/><Relationship Id="rId146" Type="http://schemas.openxmlformats.org/officeDocument/2006/relationships/customXml" Target="../ink/ink73.xml"/><Relationship Id="rId145" Type="http://schemas.openxmlformats.org/officeDocument/2006/relationships/image" Target="../media/image74.png"/><Relationship Id="rId144" Type="http://schemas.openxmlformats.org/officeDocument/2006/relationships/customXml" Target="../ink/ink72.xml"/><Relationship Id="rId143" Type="http://schemas.openxmlformats.org/officeDocument/2006/relationships/image" Target="../media/image73.png"/><Relationship Id="rId142" Type="http://schemas.openxmlformats.org/officeDocument/2006/relationships/customXml" Target="../ink/ink71.xml"/><Relationship Id="rId141" Type="http://schemas.openxmlformats.org/officeDocument/2006/relationships/image" Target="../media/image72.png"/><Relationship Id="rId140" Type="http://schemas.openxmlformats.org/officeDocument/2006/relationships/customXml" Target="../ink/ink70.xml"/><Relationship Id="rId14" Type="http://schemas.openxmlformats.org/officeDocument/2006/relationships/customXml" Target="../ink/ink7.xml"/><Relationship Id="rId139" Type="http://schemas.openxmlformats.org/officeDocument/2006/relationships/image" Target="../media/image71.png"/><Relationship Id="rId138" Type="http://schemas.openxmlformats.org/officeDocument/2006/relationships/customXml" Target="../ink/ink69.xml"/><Relationship Id="rId137" Type="http://schemas.openxmlformats.org/officeDocument/2006/relationships/image" Target="../media/image70.png"/><Relationship Id="rId136" Type="http://schemas.openxmlformats.org/officeDocument/2006/relationships/customXml" Target="../ink/ink68.xml"/><Relationship Id="rId135" Type="http://schemas.openxmlformats.org/officeDocument/2006/relationships/image" Target="../media/image69.png"/><Relationship Id="rId134" Type="http://schemas.openxmlformats.org/officeDocument/2006/relationships/customXml" Target="../ink/ink67.xml"/><Relationship Id="rId133" Type="http://schemas.openxmlformats.org/officeDocument/2006/relationships/image" Target="../media/image68.png"/><Relationship Id="rId132" Type="http://schemas.openxmlformats.org/officeDocument/2006/relationships/customXml" Target="../ink/ink66.xml"/><Relationship Id="rId131" Type="http://schemas.openxmlformats.org/officeDocument/2006/relationships/image" Target="../media/image67.png"/><Relationship Id="rId130" Type="http://schemas.openxmlformats.org/officeDocument/2006/relationships/customXml" Target="../ink/ink65.xml"/><Relationship Id="rId13" Type="http://schemas.openxmlformats.org/officeDocument/2006/relationships/image" Target="../media/image8.png"/><Relationship Id="rId129" Type="http://schemas.openxmlformats.org/officeDocument/2006/relationships/image" Target="../media/image66.png"/><Relationship Id="rId128" Type="http://schemas.openxmlformats.org/officeDocument/2006/relationships/customXml" Target="../ink/ink64.xml"/><Relationship Id="rId127" Type="http://schemas.openxmlformats.org/officeDocument/2006/relationships/image" Target="../media/image65.png"/><Relationship Id="rId126" Type="http://schemas.openxmlformats.org/officeDocument/2006/relationships/customXml" Target="../ink/ink63.xml"/><Relationship Id="rId125" Type="http://schemas.openxmlformats.org/officeDocument/2006/relationships/image" Target="../media/image64.png"/><Relationship Id="rId124" Type="http://schemas.openxmlformats.org/officeDocument/2006/relationships/customXml" Target="../ink/ink62.xml"/><Relationship Id="rId123" Type="http://schemas.openxmlformats.org/officeDocument/2006/relationships/image" Target="../media/image63.png"/><Relationship Id="rId122" Type="http://schemas.openxmlformats.org/officeDocument/2006/relationships/customXml" Target="../ink/ink61.xml"/><Relationship Id="rId121" Type="http://schemas.openxmlformats.org/officeDocument/2006/relationships/image" Target="../media/image62.png"/><Relationship Id="rId120" Type="http://schemas.openxmlformats.org/officeDocument/2006/relationships/customXml" Target="../ink/ink60.xml"/><Relationship Id="rId12" Type="http://schemas.openxmlformats.org/officeDocument/2006/relationships/customXml" Target="../ink/ink6.xml"/><Relationship Id="rId119" Type="http://schemas.openxmlformats.org/officeDocument/2006/relationships/image" Target="../media/image61.png"/><Relationship Id="rId118" Type="http://schemas.openxmlformats.org/officeDocument/2006/relationships/customXml" Target="../ink/ink59.xml"/><Relationship Id="rId117" Type="http://schemas.openxmlformats.org/officeDocument/2006/relationships/image" Target="../media/image60.png"/><Relationship Id="rId116" Type="http://schemas.openxmlformats.org/officeDocument/2006/relationships/customXml" Target="../ink/ink58.xml"/><Relationship Id="rId115" Type="http://schemas.openxmlformats.org/officeDocument/2006/relationships/image" Target="../media/image59.png"/><Relationship Id="rId114" Type="http://schemas.openxmlformats.org/officeDocument/2006/relationships/customXml" Target="../ink/ink57.xml"/><Relationship Id="rId113" Type="http://schemas.openxmlformats.org/officeDocument/2006/relationships/image" Target="../media/image58.png"/><Relationship Id="rId112" Type="http://schemas.openxmlformats.org/officeDocument/2006/relationships/customXml" Target="../ink/ink56.xml"/><Relationship Id="rId111" Type="http://schemas.openxmlformats.org/officeDocument/2006/relationships/image" Target="../media/image57.png"/><Relationship Id="rId110" Type="http://schemas.openxmlformats.org/officeDocument/2006/relationships/customXml" Target="../ink/ink55.xml"/><Relationship Id="rId11" Type="http://schemas.openxmlformats.org/officeDocument/2006/relationships/image" Target="../media/image7.png"/><Relationship Id="rId109" Type="http://schemas.openxmlformats.org/officeDocument/2006/relationships/image" Target="../media/image56.png"/><Relationship Id="rId108" Type="http://schemas.openxmlformats.org/officeDocument/2006/relationships/customXml" Target="../ink/ink54.xml"/><Relationship Id="rId107" Type="http://schemas.openxmlformats.org/officeDocument/2006/relationships/image" Target="../media/image55.png"/><Relationship Id="rId106" Type="http://schemas.openxmlformats.org/officeDocument/2006/relationships/customXml" Target="../ink/ink53.xml"/><Relationship Id="rId105" Type="http://schemas.openxmlformats.org/officeDocument/2006/relationships/image" Target="../media/image54.png"/><Relationship Id="rId104" Type="http://schemas.openxmlformats.org/officeDocument/2006/relationships/customXml" Target="../ink/ink52.xml"/><Relationship Id="rId103" Type="http://schemas.openxmlformats.org/officeDocument/2006/relationships/image" Target="../media/image53.png"/><Relationship Id="rId102" Type="http://schemas.openxmlformats.org/officeDocument/2006/relationships/customXml" Target="../ink/ink51.xml"/><Relationship Id="rId101" Type="http://schemas.openxmlformats.org/officeDocument/2006/relationships/image" Target="../media/image52.png"/><Relationship Id="rId100" Type="http://schemas.openxmlformats.org/officeDocument/2006/relationships/customXml" Target="../ink/ink50.xml"/><Relationship Id="rId10" Type="http://schemas.openxmlformats.org/officeDocument/2006/relationships/customXml" Target="../ink/ink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88.png"/><Relationship Id="rId98" Type="http://schemas.openxmlformats.org/officeDocument/2006/relationships/customXml" Target="../ink/ink186.xml"/><Relationship Id="rId97" Type="http://schemas.openxmlformats.org/officeDocument/2006/relationships/image" Target="../media/image187.png"/><Relationship Id="rId96" Type="http://schemas.openxmlformats.org/officeDocument/2006/relationships/customXml" Target="../ink/ink185.xml"/><Relationship Id="rId95" Type="http://schemas.openxmlformats.org/officeDocument/2006/relationships/image" Target="../media/image186.png"/><Relationship Id="rId94" Type="http://schemas.openxmlformats.org/officeDocument/2006/relationships/customXml" Target="../ink/ink184.xml"/><Relationship Id="rId93" Type="http://schemas.openxmlformats.org/officeDocument/2006/relationships/image" Target="../media/image185.png"/><Relationship Id="rId92" Type="http://schemas.openxmlformats.org/officeDocument/2006/relationships/customXml" Target="../ink/ink183.xml"/><Relationship Id="rId91" Type="http://schemas.openxmlformats.org/officeDocument/2006/relationships/image" Target="../media/image184.png"/><Relationship Id="rId90" Type="http://schemas.openxmlformats.org/officeDocument/2006/relationships/customXml" Target="../ink/ink182.xml"/><Relationship Id="rId9" Type="http://schemas.openxmlformats.org/officeDocument/2006/relationships/image" Target="../media/image143.png"/><Relationship Id="rId89" Type="http://schemas.openxmlformats.org/officeDocument/2006/relationships/image" Target="../media/image183.png"/><Relationship Id="rId88" Type="http://schemas.openxmlformats.org/officeDocument/2006/relationships/customXml" Target="../ink/ink181.xml"/><Relationship Id="rId87" Type="http://schemas.openxmlformats.org/officeDocument/2006/relationships/image" Target="../media/image182.png"/><Relationship Id="rId86" Type="http://schemas.openxmlformats.org/officeDocument/2006/relationships/customXml" Target="../ink/ink180.xml"/><Relationship Id="rId85" Type="http://schemas.openxmlformats.org/officeDocument/2006/relationships/image" Target="../media/image181.png"/><Relationship Id="rId84" Type="http://schemas.openxmlformats.org/officeDocument/2006/relationships/customXml" Target="../ink/ink179.xml"/><Relationship Id="rId83" Type="http://schemas.openxmlformats.org/officeDocument/2006/relationships/image" Target="../media/image180.png"/><Relationship Id="rId82" Type="http://schemas.openxmlformats.org/officeDocument/2006/relationships/customXml" Target="../ink/ink178.xml"/><Relationship Id="rId81" Type="http://schemas.openxmlformats.org/officeDocument/2006/relationships/image" Target="../media/image179.png"/><Relationship Id="rId80" Type="http://schemas.openxmlformats.org/officeDocument/2006/relationships/customXml" Target="../ink/ink177.xml"/><Relationship Id="rId8" Type="http://schemas.openxmlformats.org/officeDocument/2006/relationships/customXml" Target="../ink/ink141.xml"/><Relationship Id="rId79" Type="http://schemas.openxmlformats.org/officeDocument/2006/relationships/image" Target="../media/image178.png"/><Relationship Id="rId78" Type="http://schemas.openxmlformats.org/officeDocument/2006/relationships/customXml" Target="../ink/ink176.xml"/><Relationship Id="rId77" Type="http://schemas.openxmlformats.org/officeDocument/2006/relationships/image" Target="../media/image177.png"/><Relationship Id="rId76" Type="http://schemas.openxmlformats.org/officeDocument/2006/relationships/customXml" Target="../ink/ink175.xml"/><Relationship Id="rId75" Type="http://schemas.openxmlformats.org/officeDocument/2006/relationships/image" Target="../media/image176.png"/><Relationship Id="rId74" Type="http://schemas.openxmlformats.org/officeDocument/2006/relationships/customXml" Target="../ink/ink174.xml"/><Relationship Id="rId73" Type="http://schemas.openxmlformats.org/officeDocument/2006/relationships/image" Target="../media/image175.png"/><Relationship Id="rId72" Type="http://schemas.openxmlformats.org/officeDocument/2006/relationships/customXml" Target="../ink/ink173.xml"/><Relationship Id="rId71" Type="http://schemas.openxmlformats.org/officeDocument/2006/relationships/image" Target="../media/image174.png"/><Relationship Id="rId70" Type="http://schemas.openxmlformats.org/officeDocument/2006/relationships/customXml" Target="../ink/ink172.xml"/><Relationship Id="rId7" Type="http://schemas.openxmlformats.org/officeDocument/2006/relationships/image" Target="../media/image142.png"/><Relationship Id="rId69" Type="http://schemas.openxmlformats.org/officeDocument/2006/relationships/image" Target="../media/image173.png"/><Relationship Id="rId68" Type="http://schemas.openxmlformats.org/officeDocument/2006/relationships/customXml" Target="../ink/ink171.xml"/><Relationship Id="rId67" Type="http://schemas.openxmlformats.org/officeDocument/2006/relationships/image" Target="../media/image172.png"/><Relationship Id="rId66" Type="http://schemas.openxmlformats.org/officeDocument/2006/relationships/customXml" Target="../ink/ink170.xml"/><Relationship Id="rId65" Type="http://schemas.openxmlformats.org/officeDocument/2006/relationships/image" Target="../media/image171.png"/><Relationship Id="rId64" Type="http://schemas.openxmlformats.org/officeDocument/2006/relationships/customXml" Target="../ink/ink169.xml"/><Relationship Id="rId63" Type="http://schemas.openxmlformats.org/officeDocument/2006/relationships/image" Target="../media/image170.png"/><Relationship Id="rId62" Type="http://schemas.openxmlformats.org/officeDocument/2006/relationships/customXml" Target="../ink/ink168.xml"/><Relationship Id="rId61" Type="http://schemas.openxmlformats.org/officeDocument/2006/relationships/image" Target="../media/image169.png"/><Relationship Id="rId60" Type="http://schemas.openxmlformats.org/officeDocument/2006/relationships/customXml" Target="../ink/ink167.xml"/><Relationship Id="rId6" Type="http://schemas.openxmlformats.org/officeDocument/2006/relationships/customXml" Target="../ink/ink140.xml"/><Relationship Id="rId59" Type="http://schemas.openxmlformats.org/officeDocument/2006/relationships/image" Target="../media/image168.png"/><Relationship Id="rId58" Type="http://schemas.openxmlformats.org/officeDocument/2006/relationships/customXml" Target="../ink/ink166.xml"/><Relationship Id="rId57" Type="http://schemas.openxmlformats.org/officeDocument/2006/relationships/image" Target="../media/image167.png"/><Relationship Id="rId56" Type="http://schemas.openxmlformats.org/officeDocument/2006/relationships/customXml" Target="../ink/ink165.xml"/><Relationship Id="rId55" Type="http://schemas.openxmlformats.org/officeDocument/2006/relationships/image" Target="../media/image166.png"/><Relationship Id="rId54" Type="http://schemas.openxmlformats.org/officeDocument/2006/relationships/customXml" Target="../ink/ink164.xml"/><Relationship Id="rId53" Type="http://schemas.openxmlformats.org/officeDocument/2006/relationships/image" Target="../media/image165.png"/><Relationship Id="rId52" Type="http://schemas.openxmlformats.org/officeDocument/2006/relationships/customXml" Target="../ink/ink163.xml"/><Relationship Id="rId51" Type="http://schemas.openxmlformats.org/officeDocument/2006/relationships/image" Target="../media/image164.png"/><Relationship Id="rId50" Type="http://schemas.openxmlformats.org/officeDocument/2006/relationships/customXml" Target="../ink/ink162.xml"/><Relationship Id="rId5" Type="http://schemas.openxmlformats.org/officeDocument/2006/relationships/image" Target="../media/image141.png"/><Relationship Id="rId49" Type="http://schemas.openxmlformats.org/officeDocument/2006/relationships/image" Target="../media/image163.png"/><Relationship Id="rId48" Type="http://schemas.openxmlformats.org/officeDocument/2006/relationships/customXml" Target="../ink/ink161.xml"/><Relationship Id="rId47" Type="http://schemas.openxmlformats.org/officeDocument/2006/relationships/image" Target="../media/image162.png"/><Relationship Id="rId46" Type="http://schemas.openxmlformats.org/officeDocument/2006/relationships/customXml" Target="../ink/ink160.xml"/><Relationship Id="rId45" Type="http://schemas.openxmlformats.org/officeDocument/2006/relationships/image" Target="../media/image161.png"/><Relationship Id="rId44" Type="http://schemas.openxmlformats.org/officeDocument/2006/relationships/customXml" Target="../ink/ink159.xml"/><Relationship Id="rId43" Type="http://schemas.openxmlformats.org/officeDocument/2006/relationships/image" Target="../media/image160.png"/><Relationship Id="rId42" Type="http://schemas.openxmlformats.org/officeDocument/2006/relationships/customXml" Target="../ink/ink158.xml"/><Relationship Id="rId41" Type="http://schemas.openxmlformats.org/officeDocument/2006/relationships/image" Target="../media/image159.png"/><Relationship Id="rId40" Type="http://schemas.openxmlformats.org/officeDocument/2006/relationships/customXml" Target="../ink/ink157.xml"/><Relationship Id="rId4" Type="http://schemas.openxmlformats.org/officeDocument/2006/relationships/customXml" Target="../ink/ink139.xml"/><Relationship Id="rId39" Type="http://schemas.openxmlformats.org/officeDocument/2006/relationships/image" Target="../media/image158.png"/><Relationship Id="rId38" Type="http://schemas.openxmlformats.org/officeDocument/2006/relationships/customXml" Target="../ink/ink156.xml"/><Relationship Id="rId37" Type="http://schemas.openxmlformats.org/officeDocument/2006/relationships/image" Target="../media/image157.png"/><Relationship Id="rId36" Type="http://schemas.openxmlformats.org/officeDocument/2006/relationships/customXml" Target="../ink/ink155.xml"/><Relationship Id="rId35" Type="http://schemas.openxmlformats.org/officeDocument/2006/relationships/image" Target="../media/image156.png"/><Relationship Id="rId34" Type="http://schemas.openxmlformats.org/officeDocument/2006/relationships/customXml" Target="../ink/ink154.xml"/><Relationship Id="rId33" Type="http://schemas.openxmlformats.org/officeDocument/2006/relationships/image" Target="../media/image155.png"/><Relationship Id="rId32" Type="http://schemas.openxmlformats.org/officeDocument/2006/relationships/customXml" Target="../ink/ink153.xml"/><Relationship Id="rId31" Type="http://schemas.openxmlformats.org/officeDocument/2006/relationships/image" Target="../media/image154.png"/><Relationship Id="rId30" Type="http://schemas.openxmlformats.org/officeDocument/2006/relationships/customXml" Target="../ink/ink152.xml"/><Relationship Id="rId3" Type="http://schemas.openxmlformats.org/officeDocument/2006/relationships/image" Target="../media/image1.jpeg"/><Relationship Id="rId29" Type="http://schemas.openxmlformats.org/officeDocument/2006/relationships/image" Target="../media/image153.png"/><Relationship Id="rId28" Type="http://schemas.openxmlformats.org/officeDocument/2006/relationships/customXml" Target="../ink/ink151.xml"/><Relationship Id="rId27" Type="http://schemas.openxmlformats.org/officeDocument/2006/relationships/image" Target="../media/image152.png"/><Relationship Id="rId26" Type="http://schemas.openxmlformats.org/officeDocument/2006/relationships/customXml" Target="../ink/ink150.xml"/><Relationship Id="rId25" Type="http://schemas.openxmlformats.org/officeDocument/2006/relationships/image" Target="../media/image151.png"/><Relationship Id="rId24" Type="http://schemas.openxmlformats.org/officeDocument/2006/relationships/customXml" Target="../ink/ink149.xml"/><Relationship Id="rId23" Type="http://schemas.openxmlformats.org/officeDocument/2006/relationships/image" Target="../media/image150.png"/><Relationship Id="rId228" Type="http://schemas.openxmlformats.org/officeDocument/2006/relationships/slideLayout" Target="../slideLayouts/slideLayout2.xml"/><Relationship Id="rId227" Type="http://schemas.openxmlformats.org/officeDocument/2006/relationships/image" Target="../media/image252.png"/><Relationship Id="rId226" Type="http://schemas.openxmlformats.org/officeDocument/2006/relationships/customXml" Target="../ink/ink250.xml"/><Relationship Id="rId225" Type="http://schemas.openxmlformats.org/officeDocument/2006/relationships/image" Target="../media/image251.png"/><Relationship Id="rId224" Type="http://schemas.openxmlformats.org/officeDocument/2006/relationships/customXml" Target="../ink/ink249.xml"/><Relationship Id="rId223" Type="http://schemas.openxmlformats.org/officeDocument/2006/relationships/image" Target="../media/image250.png"/><Relationship Id="rId222" Type="http://schemas.openxmlformats.org/officeDocument/2006/relationships/customXml" Target="../ink/ink248.xml"/><Relationship Id="rId221" Type="http://schemas.openxmlformats.org/officeDocument/2006/relationships/image" Target="../media/image249.png"/><Relationship Id="rId220" Type="http://schemas.openxmlformats.org/officeDocument/2006/relationships/customXml" Target="../ink/ink247.xml"/><Relationship Id="rId22" Type="http://schemas.openxmlformats.org/officeDocument/2006/relationships/customXml" Target="../ink/ink148.xml"/><Relationship Id="rId219" Type="http://schemas.openxmlformats.org/officeDocument/2006/relationships/image" Target="../media/image248.png"/><Relationship Id="rId218" Type="http://schemas.openxmlformats.org/officeDocument/2006/relationships/customXml" Target="../ink/ink246.xml"/><Relationship Id="rId217" Type="http://schemas.openxmlformats.org/officeDocument/2006/relationships/image" Target="../media/image247.png"/><Relationship Id="rId216" Type="http://schemas.openxmlformats.org/officeDocument/2006/relationships/customXml" Target="../ink/ink245.xml"/><Relationship Id="rId215" Type="http://schemas.openxmlformats.org/officeDocument/2006/relationships/image" Target="../media/image246.png"/><Relationship Id="rId214" Type="http://schemas.openxmlformats.org/officeDocument/2006/relationships/customXml" Target="../ink/ink244.xml"/><Relationship Id="rId213" Type="http://schemas.openxmlformats.org/officeDocument/2006/relationships/image" Target="../media/image245.png"/><Relationship Id="rId212" Type="http://schemas.openxmlformats.org/officeDocument/2006/relationships/customXml" Target="../ink/ink243.xml"/><Relationship Id="rId211" Type="http://schemas.openxmlformats.org/officeDocument/2006/relationships/image" Target="../media/image244.png"/><Relationship Id="rId210" Type="http://schemas.openxmlformats.org/officeDocument/2006/relationships/customXml" Target="../ink/ink242.xml"/><Relationship Id="rId21" Type="http://schemas.openxmlformats.org/officeDocument/2006/relationships/image" Target="../media/image149.png"/><Relationship Id="rId209" Type="http://schemas.openxmlformats.org/officeDocument/2006/relationships/image" Target="../media/image243.png"/><Relationship Id="rId208" Type="http://schemas.openxmlformats.org/officeDocument/2006/relationships/customXml" Target="../ink/ink241.xml"/><Relationship Id="rId207" Type="http://schemas.openxmlformats.org/officeDocument/2006/relationships/image" Target="../media/image242.png"/><Relationship Id="rId206" Type="http://schemas.openxmlformats.org/officeDocument/2006/relationships/customXml" Target="../ink/ink240.xml"/><Relationship Id="rId205" Type="http://schemas.openxmlformats.org/officeDocument/2006/relationships/image" Target="../media/image241.png"/><Relationship Id="rId204" Type="http://schemas.openxmlformats.org/officeDocument/2006/relationships/customXml" Target="../ink/ink239.xml"/><Relationship Id="rId203" Type="http://schemas.openxmlformats.org/officeDocument/2006/relationships/image" Target="../media/image240.png"/><Relationship Id="rId202" Type="http://schemas.openxmlformats.org/officeDocument/2006/relationships/customXml" Target="../ink/ink238.xml"/><Relationship Id="rId201" Type="http://schemas.openxmlformats.org/officeDocument/2006/relationships/image" Target="../media/image239.png"/><Relationship Id="rId200" Type="http://schemas.openxmlformats.org/officeDocument/2006/relationships/customXml" Target="../ink/ink237.xml"/><Relationship Id="rId20" Type="http://schemas.openxmlformats.org/officeDocument/2006/relationships/customXml" Target="../ink/ink147.xml"/><Relationship Id="rId2" Type="http://schemas.openxmlformats.org/officeDocument/2006/relationships/image" Target="../media/image140.png"/><Relationship Id="rId199" Type="http://schemas.openxmlformats.org/officeDocument/2006/relationships/image" Target="../media/image238.png"/><Relationship Id="rId198" Type="http://schemas.openxmlformats.org/officeDocument/2006/relationships/customXml" Target="../ink/ink236.xml"/><Relationship Id="rId197" Type="http://schemas.openxmlformats.org/officeDocument/2006/relationships/image" Target="../media/image237.png"/><Relationship Id="rId196" Type="http://schemas.openxmlformats.org/officeDocument/2006/relationships/customXml" Target="../ink/ink235.xml"/><Relationship Id="rId195" Type="http://schemas.openxmlformats.org/officeDocument/2006/relationships/image" Target="../media/image236.png"/><Relationship Id="rId194" Type="http://schemas.openxmlformats.org/officeDocument/2006/relationships/customXml" Target="../ink/ink234.xml"/><Relationship Id="rId193" Type="http://schemas.openxmlformats.org/officeDocument/2006/relationships/image" Target="../media/image235.png"/><Relationship Id="rId192" Type="http://schemas.openxmlformats.org/officeDocument/2006/relationships/customXml" Target="../ink/ink233.xml"/><Relationship Id="rId191" Type="http://schemas.openxmlformats.org/officeDocument/2006/relationships/image" Target="../media/image234.png"/><Relationship Id="rId190" Type="http://schemas.openxmlformats.org/officeDocument/2006/relationships/customXml" Target="../ink/ink232.xml"/><Relationship Id="rId19" Type="http://schemas.openxmlformats.org/officeDocument/2006/relationships/image" Target="../media/image148.png"/><Relationship Id="rId189" Type="http://schemas.openxmlformats.org/officeDocument/2006/relationships/image" Target="../media/image233.png"/><Relationship Id="rId188" Type="http://schemas.openxmlformats.org/officeDocument/2006/relationships/customXml" Target="../ink/ink231.xml"/><Relationship Id="rId187" Type="http://schemas.openxmlformats.org/officeDocument/2006/relationships/image" Target="../media/image232.png"/><Relationship Id="rId186" Type="http://schemas.openxmlformats.org/officeDocument/2006/relationships/customXml" Target="../ink/ink230.xml"/><Relationship Id="rId185" Type="http://schemas.openxmlformats.org/officeDocument/2006/relationships/image" Target="../media/image231.png"/><Relationship Id="rId184" Type="http://schemas.openxmlformats.org/officeDocument/2006/relationships/customXml" Target="../ink/ink229.xml"/><Relationship Id="rId183" Type="http://schemas.openxmlformats.org/officeDocument/2006/relationships/image" Target="../media/image230.png"/><Relationship Id="rId182" Type="http://schemas.openxmlformats.org/officeDocument/2006/relationships/customXml" Target="../ink/ink228.xml"/><Relationship Id="rId181" Type="http://schemas.openxmlformats.org/officeDocument/2006/relationships/image" Target="../media/image229.png"/><Relationship Id="rId180" Type="http://schemas.openxmlformats.org/officeDocument/2006/relationships/customXml" Target="../ink/ink227.xml"/><Relationship Id="rId18" Type="http://schemas.openxmlformats.org/officeDocument/2006/relationships/customXml" Target="../ink/ink146.xml"/><Relationship Id="rId179" Type="http://schemas.openxmlformats.org/officeDocument/2006/relationships/image" Target="../media/image228.png"/><Relationship Id="rId178" Type="http://schemas.openxmlformats.org/officeDocument/2006/relationships/customXml" Target="../ink/ink226.xml"/><Relationship Id="rId177" Type="http://schemas.openxmlformats.org/officeDocument/2006/relationships/image" Target="../media/image227.png"/><Relationship Id="rId176" Type="http://schemas.openxmlformats.org/officeDocument/2006/relationships/customXml" Target="../ink/ink225.xml"/><Relationship Id="rId175" Type="http://schemas.openxmlformats.org/officeDocument/2006/relationships/image" Target="../media/image226.png"/><Relationship Id="rId174" Type="http://schemas.openxmlformats.org/officeDocument/2006/relationships/customXml" Target="../ink/ink224.xml"/><Relationship Id="rId173" Type="http://schemas.openxmlformats.org/officeDocument/2006/relationships/image" Target="../media/image225.png"/><Relationship Id="rId172" Type="http://schemas.openxmlformats.org/officeDocument/2006/relationships/customXml" Target="../ink/ink223.xml"/><Relationship Id="rId171" Type="http://schemas.openxmlformats.org/officeDocument/2006/relationships/image" Target="../media/image224.png"/><Relationship Id="rId170" Type="http://schemas.openxmlformats.org/officeDocument/2006/relationships/customXml" Target="../ink/ink222.xml"/><Relationship Id="rId17" Type="http://schemas.openxmlformats.org/officeDocument/2006/relationships/image" Target="../media/image147.png"/><Relationship Id="rId169" Type="http://schemas.openxmlformats.org/officeDocument/2006/relationships/image" Target="../media/image223.png"/><Relationship Id="rId168" Type="http://schemas.openxmlformats.org/officeDocument/2006/relationships/customXml" Target="../ink/ink221.xml"/><Relationship Id="rId167" Type="http://schemas.openxmlformats.org/officeDocument/2006/relationships/image" Target="../media/image222.png"/><Relationship Id="rId166" Type="http://schemas.openxmlformats.org/officeDocument/2006/relationships/customXml" Target="../ink/ink220.xml"/><Relationship Id="rId165" Type="http://schemas.openxmlformats.org/officeDocument/2006/relationships/image" Target="../media/image221.png"/><Relationship Id="rId164" Type="http://schemas.openxmlformats.org/officeDocument/2006/relationships/customXml" Target="../ink/ink219.xml"/><Relationship Id="rId163" Type="http://schemas.openxmlformats.org/officeDocument/2006/relationships/image" Target="../media/image220.png"/><Relationship Id="rId162" Type="http://schemas.openxmlformats.org/officeDocument/2006/relationships/customXml" Target="../ink/ink218.xml"/><Relationship Id="rId161" Type="http://schemas.openxmlformats.org/officeDocument/2006/relationships/image" Target="../media/image219.png"/><Relationship Id="rId160" Type="http://schemas.openxmlformats.org/officeDocument/2006/relationships/customXml" Target="../ink/ink217.xml"/><Relationship Id="rId16" Type="http://schemas.openxmlformats.org/officeDocument/2006/relationships/customXml" Target="../ink/ink145.xml"/><Relationship Id="rId159" Type="http://schemas.openxmlformats.org/officeDocument/2006/relationships/image" Target="../media/image218.png"/><Relationship Id="rId158" Type="http://schemas.openxmlformats.org/officeDocument/2006/relationships/customXml" Target="../ink/ink216.xml"/><Relationship Id="rId157" Type="http://schemas.openxmlformats.org/officeDocument/2006/relationships/image" Target="../media/image217.png"/><Relationship Id="rId156" Type="http://schemas.openxmlformats.org/officeDocument/2006/relationships/customXml" Target="../ink/ink215.xml"/><Relationship Id="rId155" Type="http://schemas.openxmlformats.org/officeDocument/2006/relationships/image" Target="../media/image216.png"/><Relationship Id="rId154" Type="http://schemas.openxmlformats.org/officeDocument/2006/relationships/customXml" Target="../ink/ink214.xml"/><Relationship Id="rId153" Type="http://schemas.openxmlformats.org/officeDocument/2006/relationships/image" Target="../media/image215.png"/><Relationship Id="rId152" Type="http://schemas.openxmlformats.org/officeDocument/2006/relationships/customXml" Target="../ink/ink213.xml"/><Relationship Id="rId151" Type="http://schemas.openxmlformats.org/officeDocument/2006/relationships/image" Target="../media/image214.png"/><Relationship Id="rId150" Type="http://schemas.openxmlformats.org/officeDocument/2006/relationships/customXml" Target="../ink/ink212.xml"/><Relationship Id="rId15" Type="http://schemas.openxmlformats.org/officeDocument/2006/relationships/image" Target="../media/image146.png"/><Relationship Id="rId149" Type="http://schemas.openxmlformats.org/officeDocument/2006/relationships/image" Target="../media/image213.png"/><Relationship Id="rId148" Type="http://schemas.openxmlformats.org/officeDocument/2006/relationships/customXml" Target="../ink/ink211.xml"/><Relationship Id="rId147" Type="http://schemas.openxmlformats.org/officeDocument/2006/relationships/image" Target="../media/image212.png"/><Relationship Id="rId146" Type="http://schemas.openxmlformats.org/officeDocument/2006/relationships/customXml" Target="../ink/ink210.xml"/><Relationship Id="rId145" Type="http://schemas.openxmlformats.org/officeDocument/2006/relationships/image" Target="../media/image211.png"/><Relationship Id="rId144" Type="http://schemas.openxmlformats.org/officeDocument/2006/relationships/customXml" Target="../ink/ink209.xml"/><Relationship Id="rId143" Type="http://schemas.openxmlformats.org/officeDocument/2006/relationships/image" Target="../media/image210.png"/><Relationship Id="rId142" Type="http://schemas.openxmlformats.org/officeDocument/2006/relationships/customXml" Target="../ink/ink208.xml"/><Relationship Id="rId141" Type="http://schemas.openxmlformats.org/officeDocument/2006/relationships/image" Target="../media/image209.png"/><Relationship Id="rId140" Type="http://schemas.openxmlformats.org/officeDocument/2006/relationships/customXml" Target="../ink/ink207.xml"/><Relationship Id="rId14" Type="http://schemas.openxmlformats.org/officeDocument/2006/relationships/customXml" Target="../ink/ink144.xml"/><Relationship Id="rId139" Type="http://schemas.openxmlformats.org/officeDocument/2006/relationships/image" Target="../media/image208.png"/><Relationship Id="rId138" Type="http://schemas.openxmlformats.org/officeDocument/2006/relationships/customXml" Target="../ink/ink206.xml"/><Relationship Id="rId137" Type="http://schemas.openxmlformats.org/officeDocument/2006/relationships/image" Target="../media/image207.png"/><Relationship Id="rId136" Type="http://schemas.openxmlformats.org/officeDocument/2006/relationships/customXml" Target="../ink/ink205.xml"/><Relationship Id="rId135" Type="http://schemas.openxmlformats.org/officeDocument/2006/relationships/image" Target="../media/image206.png"/><Relationship Id="rId134" Type="http://schemas.openxmlformats.org/officeDocument/2006/relationships/customXml" Target="../ink/ink204.xml"/><Relationship Id="rId133" Type="http://schemas.openxmlformats.org/officeDocument/2006/relationships/image" Target="../media/image205.png"/><Relationship Id="rId132" Type="http://schemas.openxmlformats.org/officeDocument/2006/relationships/customXml" Target="../ink/ink203.xml"/><Relationship Id="rId131" Type="http://schemas.openxmlformats.org/officeDocument/2006/relationships/image" Target="../media/image204.png"/><Relationship Id="rId130" Type="http://schemas.openxmlformats.org/officeDocument/2006/relationships/customXml" Target="../ink/ink202.xml"/><Relationship Id="rId13" Type="http://schemas.openxmlformats.org/officeDocument/2006/relationships/image" Target="../media/image145.png"/><Relationship Id="rId129" Type="http://schemas.openxmlformats.org/officeDocument/2006/relationships/image" Target="../media/image203.png"/><Relationship Id="rId128" Type="http://schemas.openxmlformats.org/officeDocument/2006/relationships/customXml" Target="../ink/ink201.xml"/><Relationship Id="rId127" Type="http://schemas.openxmlformats.org/officeDocument/2006/relationships/image" Target="../media/image202.png"/><Relationship Id="rId126" Type="http://schemas.openxmlformats.org/officeDocument/2006/relationships/customXml" Target="../ink/ink200.xml"/><Relationship Id="rId125" Type="http://schemas.openxmlformats.org/officeDocument/2006/relationships/image" Target="../media/image201.png"/><Relationship Id="rId124" Type="http://schemas.openxmlformats.org/officeDocument/2006/relationships/customXml" Target="../ink/ink199.xml"/><Relationship Id="rId123" Type="http://schemas.openxmlformats.org/officeDocument/2006/relationships/image" Target="../media/image200.png"/><Relationship Id="rId122" Type="http://schemas.openxmlformats.org/officeDocument/2006/relationships/customXml" Target="../ink/ink198.xml"/><Relationship Id="rId121" Type="http://schemas.openxmlformats.org/officeDocument/2006/relationships/image" Target="../media/image199.png"/><Relationship Id="rId120" Type="http://schemas.openxmlformats.org/officeDocument/2006/relationships/customXml" Target="../ink/ink197.xml"/><Relationship Id="rId12" Type="http://schemas.openxmlformats.org/officeDocument/2006/relationships/customXml" Target="../ink/ink143.xml"/><Relationship Id="rId119" Type="http://schemas.openxmlformats.org/officeDocument/2006/relationships/image" Target="../media/image198.png"/><Relationship Id="rId118" Type="http://schemas.openxmlformats.org/officeDocument/2006/relationships/customXml" Target="../ink/ink196.xml"/><Relationship Id="rId117" Type="http://schemas.openxmlformats.org/officeDocument/2006/relationships/image" Target="../media/image197.png"/><Relationship Id="rId116" Type="http://schemas.openxmlformats.org/officeDocument/2006/relationships/customXml" Target="../ink/ink195.xml"/><Relationship Id="rId115" Type="http://schemas.openxmlformats.org/officeDocument/2006/relationships/image" Target="../media/image196.png"/><Relationship Id="rId114" Type="http://schemas.openxmlformats.org/officeDocument/2006/relationships/customXml" Target="../ink/ink194.xml"/><Relationship Id="rId113" Type="http://schemas.openxmlformats.org/officeDocument/2006/relationships/image" Target="../media/image195.png"/><Relationship Id="rId112" Type="http://schemas.openxmlformats.org/officeDocument/2006/relationships/customXml" Target="../ink/ink193.xml"/><Relationship Id="rId111" Type="http://schemas.openxmlformats.org/officeDocument/2006/relationships/image" Target="../media/image194.png"/><Relationship Id="rId110" Type="http://schemas.openxmlformats.org/officeDocument/2006/relationships/customXml" Target="../ink/ink192.xml"/><Relationship Id="rId11" Type="http://schemas.openxmlformats.org/officeDocument/2006/relationships/image" Target="../media/image144.png"/><Relationship Id="rId109" Type="http://schemas.openxmlformats.org/officeDocument/2006/relationships/image" Target="../media/image193.png"/><Relationship Id="rId108" Type="http://schemas.openxmlformats.org/officeDocument/2006/relationships/customXml" Target="../ink/ink191.xml"/><Relationship Id="rId107" Type="http://schemas.openxmlformats.org/officeDocument/2006/relationships/image" Target="../media/image192.png"/><Relationship Id="rId106" Type="http://schemas.openxmlformats.org/officeDocument/2006/relationships/customXml" Target="../ink/ink190.xml"/><Relationship Id="rId105" Type="http://schemas.openxmlformats.org/officeDocument/2006/relationships/image" Target="../media/image191.png"/><Relationship Id="rId104" Type="http://schemas.openxmlformats.org/officeDocument/2006/relationships/customXml" Target="../ink/ink189.xml"/><Relationship Id="rId103" Type="http://schemas.openxmlformats.org/officeDocument/2006/relationships/image" Target="../media/image190.png"/><Relationship Id="rId102" Type="http://schemas.openxmlformats.org/officeDocument/2006/relationships/customXml" Target="../ink/ink188.xml"/><Relationship Id="rId101" Type="http://schemas.openxmlformats.org/officeDocument/2006/relationships/image" Target="../media/image189.png"/><Relationship Id="rId100" Type="http://schemas.openxmlformats.org/officeDocument/2006/relationships/customXml" Target="../ink/ink187.xml"/><Relationship Id="rId10" Type="http://schemas.openxmlformats.org/officeDocument/2006/relationships/customXml" Target="../ink/ink142.xml"/><Relationship Id="rId1" Type="http://schemas.openxmlformats.org/officeDocument/2006/relationships/image" Target="../media/image139.png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02.png"/><Relationship Id="rId98" Type="http://schemas.openxmlformats.org/officeDocument/2006/relationships/customXml" Target="../ink/ink299.xml"/><Relationship Id="rId97" Type="http://schemas.openxmlformats.org/officeDocument/2006/relationships/image" Target="../media/image301.png"/><Relationship Id="rId96" Type="http://schemas.openxmlformats.org/officeDocument/2006/relationships/customXml" Target="../ink/ink298.xml"/><Relationship Id="rId95" Type="http://schemas.openxmlformats.org/officeDocument/2006/relationships/image" Target="../media/image300.png"/><Relationship Id="rId94" Type="http://schemas.openxmlformats.org/officeDocument/2006/relationships/customXml" Target="../ink/ink297.xml"/><Relationship Id="rId93" Type="http://schemas.openxmlformats.org/officeDocument/2006/relationships/image" Target="../media/image299.png"/><Relationship Id="rId92" Type="http://schemas.openxmlformats.org/officeDocument/2006/relationships/customXml" Target="../ink/ink296.xml"/><Relationship Id="rId91" Type="http://schemas.openxmlformats.org/officeDocument/2006/relationships/image" Target="../media/image298.png"/><Relationship Id="rId90" Type="http://schemas.openxmlformats.org/officeDocument/2006/relationships/customXml" Target="../ink/ink295.xml"/><Relationship Id="rId9" Type="http://schemas.openxmlformats.org/officeDocument/2006/relationships/image" Target="../media/image257.png"/><Relationship Id="rId89" Type="http://schemas.openxmlformats.org/officeDocument/2006/relationships/image" Target="../media/image297.png"/><Relationship Id="rId88" Type="http://schemas.openxmlformats.org/officeDocument/2006/relationships/customXml" Target="../ink/ink294.xml"/><Relationship Id="rId87" Type="http://schemas.openxmlformats.org/officeDocument/2006/relationships/image" Target="../media/image296.png"/><Relationship Id="rId86" Type="http://schemas.openxmlformats.org/officeDocument/2006/relationships/customXml" Target="../ink/ink293.xml"/><Relationship Id="rId85" Type="http://schemas.openxmlformats.org/officeDocument/2006/relationships/image" Target="../media/image295.png"/><Relationship Id="rId84" Type="http://schemas.openxmlformats.org/officeDocument/2006/relationships/customXml" Target="../ink/ink292.xml"/><Relationship Id="rId83" Type="http://schemas.openxmlformats.org/officeDocument/2006/relationships/image" Target="../media/image294.png"/><Relationship Id="rId82" Type="http://schemas.openxmlformats.org/officeDocument/2006/relationships/customXml" Target="../ink/ink291.xml"/><Relationship Id="rId81" Type="http://schemas.openxmlformats.org/officeDocument/2006/relationships/image" Target="../media/image293.png"/><Relationship Id="rId80" Type="http://schemas.openxmlformats.org/officeDocument/2006/relationships/customXml" Target="../ink/ink290.xml"/><Relationship Id="rId8" Type="http://schemas.openxmlformats.org/officeDocument/2006/relationships/customXml" Target="../ink/ink254.xml"/><Relationship Id="rId79" Type="http://schemas.openxmlformats.org/officeDocument/2006/relationships/image" Target="../media/image292.png"/><Relationship Id="rId78" Type="http://schemas.openxmlformats.org/officeDocument/2006/relationships/customXml" Target="../ink/ink289.xml"/><Relationship Id="rId77" Type="http://schemas.openxmlformats.org/officeDocument/2006/relationships/image" Target="../media/image291.png"/><Relationship Id="rId76" Type="http://schemas.openxmlformats.org/officeDocument/2006/relationships/customXml" Target="../ink/ink288.xml"/><Relationship Id="rId75" Type="http://schemas.openxmlformats.org/officeDocument/2006/relationships/image" Target="../media/image290.png"/><Relationship Id="rId74" Type="http://schemas.openxmlformats.org/officeDocument/2006/relationships/customXml" Target="../ink/ink287.xml"/><Relationship Id="rId73" Type="http://schemas.openxmlformats.org/officeDocument/2006/relationships/image" Target="../media/image289.png"/><Relationship Id="rId72" Type="http://schemas.openxmlformats.org/officeDocument/2006/relationships/customXml" Target="../ink/ink286.xml"/><Relationship Id="rId71" Type="http://schemas.openxmlformats.org/officeDocument/2006/relationships/image" Target="../media/image288.png"/><Relationship Id="rId70" Type="http://schemas.openxmlformats.org/officeDocument/2006/relationships/customXml" Target="../ink/ink285.xml"/><Relationship Id="rId7" Type="http://schemas.openxmlformats.org/officeDocument/2006/relationships/image" Target="../media/image256.png"/><Relationship Id="rId69" Type="http://schemas.openxmlformats.org/officeDocument/2006/relationships/image" Target="../media/image287.png"/><Relationship Id="rId68" Type="http://schemas.openxmlformats.org/officeDocument/2006/relationships/customXml" Target="../ink/ink284.xml"/><Relationship Id="rId67" Type="http://schemas.openxmlformats.org/officeDocument/2006/relationships/image" Target="../media/image286.png"/><Relationship Id="rId66" Type="http://schemas.openxmlformats.org/officeDocument/2006/relationships/customXml" Target="../ink/ink283.xml"/><Relationship Id="rId65" Type="http://schemas.openxmlformats.org/officeDocument/2006/relationships/image" Target="../media/image285.png"/><Relationship Id="rId64" Type="http://schemas.openxmlformats.org/officeDocument/2006/relationships/customXml" Target="../ink/ink282.xml"/><Relationship Id="rId63" Type="http://schemas.openxmlformats.org/officeDocument/2006/relationships/image" Target="../media/image284.png"/><Relationship Id="rId62" Type="http://schemas.openxmlformats.org/officeDocument/2006/relationships/customXml" Target="../ink/ink281.xml"/><Relationship Id="rId61" Type="http://schemas.openxmlformats.org/officeDocument/2006/relationships/image" Target="../media/image283.png"/><Relationship Id="rId60" Type="http://schemas.openxmlformats.org/officeDocument/2006/relationships/customXml" Target="../ink/ink280.xml"/><Relationship Id="rId6" Type="http://schemas.openxmlformats.org/officeDocument/2006/relationships/customXml" Target="../ink/ink253.xml"/><Relationship Id="rId59" Type="http://schemas.openxmlformats.org/officeDocument/2006/relationships/image" Target="../media/image282.png"/><Relationship Id="rId58" Type="http://schemas.openxmlformats.org/officeDocument/2006/relationships/customXml" Target="../ink/ink279.xml"/><Relationship Id="rId57" Type="http://schemas.openxmlformats.org/officeDocument/2006/relationships/image" Target="../media/image281.png"/><Relationship Id="rId56" Type="http://schemas.openxmlformats.org/officeDocument/2006/relationships/customXml" Target="../ink/ink278.xml"/><Relationship Id="rId55" Type="http://schemas.openxmlformats.org/officeDocument/2006/relationships/image" Target="../media/image280.png"/><Relationship Id="rId54" Type="http://schemas.openxmlformats.org/officeDocument/2006/relationships/customXml" Target="../ink/ink277.xml"/><Relationship Id="rId53" Type="http://schemas.openxmlformats.org/officeDocument/2006/relationships/image" Target="../media/image279.png"/><Relationship Id="rId52" Type="http://schemas.openxmlformats.org/officeDocument/2006/relationships/customXml" Target="../ink/ink276.xml"/><Relationship Id="rId51" Type="http://schemas.openxmlformats.org/officeDocument/2006/relationships/image" Target="../media/image278.png"/><Relationship Id="rId50" Type="http://schemas.openxmlformats.org/officeDocument/2006/relationships/customXml" Target="../ink/ink275.xml"/><Relationship Id="rId5" Type="http://schemas.openxmlformats.org/officeDocument/2006/relationships/image" Target="../media/image255.png"/><Relationship Id="rId49" Type="http://schemas.openxmlformats.org/officeDocument/2006/relationships/image" Target="../media/image277.png"/><Relationship Id="rId48" Type="http://schemas.openxmlformats.org/officeDocument/2006/relationships/customXml" Target="../ink/ink274.xml"/><Relationship Id="rId47" Type="http://schemas.openxmlformats.org/officeDocument/2006/relationships/image" Target="../media/image276.png"/><Relationship Id="rId46" Type="http://schemas.openxmlformats.org/officeDocument/2006/relationships/customXml" Target="../ink/ink273.xml"/><Relationship Id="rId45" Type="http://schemas.openxmlformats.org/officeDocument/2006/relationships/image" Target="../media/image275.png"/><Relationship Id="rId44" Type="http://schemas.openxmlformats.org/officeDocument/2006/relationships/customXml" Target="../ink/ink272.xml"/><Relationship Id="rId43" Type="http://schemas.openxmlformats.org/officeDocument/2006/relationships/image" Target="../media/image274.png"/><Relationship Id="rId42" Type="http://schemas.openxmlformats.org/officeDocument/2006/relationships/customXml" Target="../ink/ink271.xml"/><Relationship Id="rId41" Type="http://schemas.openxmlformats.org/officeDocument/2006/relationships/image" Target="../media/image273.png"/><Relationship Id="rId40" Type="http://schemas.openxmlformats.org/officeDocument/2006/relationships/customXml" Target="../ink/ink270.xml"/><Relationship Id="rId4" Type="http://schemas.openxmlformats.org/officeDocument/2006/relationships/customXml" Target="../ink/ink252.xml"/><Relationship Id="rId39" Type="http://schemas.openxmlformats.org/officeDocument/2006/relationships/image" Target="../media/image272.png"/><Relationship Id="rId38" Type="http://schemas.openxmlformats.org/officeDocument/2006/relationships/customXml" Target="../ink/ink269.xml"/><Relationship Id="rId37" Type="http://schemas.openxmlformats.org/officeDocument/2006/relationships/image" Target="../media/image271.png"/><Relationship Id="rId36" Type="http://schemas.openxmlformats.org/officeDocument/2006/relationships/customXml" Target="../ink/ink268.xml"/><Relationship Id="rId35" Type="http://schemas.openxmlformats.org/officeDocument/2006/relationships/image" Target="../media/image270.png"/><Relationship Id="rId34" Type="http://schemas.openxmlformats.org/officeDocument/2006/relationships/customXml" Target="../ink/ink267.xml"/><Relationship Id="rId33" Type="http://schemas.openxmlformats.org/officeDocument/2006/relationships/image" Target="../media/image269.png"/><Relationship Id="rId32" Type="http://schemas.openxmlformats.org/officeDocument/2006/relationships/customXml" Target="../ink/ink266.xml"/><Relationship Id="rId31" Type="http://schemas.openxmlformats.org/officeDocument/2006/relationships/image" Target="../media/image268.png"/><Relationship Id="rId30" Type="http://schemas.openxmlformats.org/officeDocument/2006/relationships/customXml" Target="../ink/ink265.xml"/><Relationship Id="rId3" Type="http://schemas.openxmlformats.org/officeDocument/2006/relationships/image" Target="../media/image254.png"/><Relationship Id="rId29" Type="http://schemas.openxmlformats.org/officeDocument/2006/relationships/image" Target="../media/image267.png"/><Relationship Id="rId28" Type="http://schemas.openxmlformats.org/officeDocument/2006/relationships/customXml" Target="../ink/ink264.xml"/><Relationship Id="rId27" Type="http://schemas.openxmlformats.org/officeDocument/2006/relationships/image" Target="../media/image266.png"/><Relationship Id="rId26" Type="http://schemas.openxmlformats.org/officeDocument/2006/relationships/customXml" Target="../ink/ink263.xml"/><Relationship Id="rId25" Type="http://schemas.openxmlformats.org/officeDocument/2006/relationships/image" Target="../media/image265.png"/><Relationship Id="rId24" Type="http://schemas.openxmlformats.org/officeDocument/2006/relationships/customXml" Target="../ink/ink262.xml"/><Relationship Id="rId23" Type="http://schemas.openxmlformats.org/officeDocument/2006/relationships/image" Target="../media/image264.png"/><Relationship Id="rId22" Type="http://schemas.openxmlformats.org/officeDocument/2006/relationships/customXml" Target="../ink/ink261.xml"/><Relationship Id="rId21" Type="http://schemas.openxmlformats.org/officeDocument/2006/relationships/image" Target="../media/image263.png"/><Relationship Id="rId20" Type="http://schemas.openxmlformats.org/officeDocument/2006/relationships/customXml" Target="../ink/ink260.xml"/><Relationship Id="rId2" Type="http://schemas.openxmlformats.org/officeDocument/2006/relationships/customXml" Target="../ink/ink251.xml"/><Relationship Id="rId19" Type="http://schemas.openxmlformats.org/officeDocument/2006/relationships/image" Target="../media/image262.png"/><Relationship Id="rId18" Type="http://schemas.openxmlformats.org/officeDocument/2006/relationships/customXml" Target="../ink/ink259.xml"/><Relationship Id="rId17" Type="http://schemas.openxmlformats.org/officeDocument/2006/relationships/image" Target="../media/image261.png"/><Relationship Id="rId16" Type="http://schemas.openxmlformats.org/officeDocument/2006/relationships/customXml" Target="../ink/ink258.xml"/><Relationship Id="rId15" Type="http://schemas.openxmlformats.org/officeDocument/2006/relationships/image" Target="../media/image260.png"/><Relationship Id="rId14" Type="http://schemas.openxmlformats.org/officeDocument/2006/relationships/customXml" Target="../ink/ink257.xml"/><Relationship Id="rId13" Type="http://schemas.openxmlformats.org/officeDocument/2006/relationships/image" Target="../media/image259.png"/><Relationship Id="rId128" Type="http://schemas.openxmlformats.org/officeDocument/2006/relationships/slideLayout" Target="../slideLayouts/slideLayout2.xml"/><Relationship Id="rId127" Type="http://schemas.openxmlformats.org/officeDocument/2006/relationships/image" Target="../media/image316.png"/><Relationship Id="rId126" Type="http://schemas.openxmlformats.org/officeDocument/2006/relationships/customXml" Target="../ink/ink313.xml"/><Relationship Id="rId125" Type="http://schemas.openxmlformats.org/officeDocument/2006/relationships/image" Target="../media/image315.png"/><Relationship Id="rId124" Type="http://schemas.openxmlformats.org/officeDocument/2006/relationships/customXml" Target="../ink/ink312.xml"/><Relationship Id="rId123" Type="http://schemas.openxmlformats.org/officeDocument/2006/relationships/image" Target="../media/image314.png"/><Relationship Id="rId122" Type="http://schemas.openxmlformats.org/officeDocument/2006/relationships/customXml" Target="../ink/ink311.xml"/><Relationship Id="rId121" Type="http://schemas.openxmlformats.org/officeDocument/2006/relationships/image" Target="../media/image313.png"/><Relationship Id="rId120" Type="http://schemas.openxmlformats.org/officeDocument/2006/relationships/customXml" Target="../ink/ink310.xml"/><Relationship Id="rId12" Type="http://schemas.openxmlformats.org/officeDocument/2006/relationships/customXml" Target="../ink/ink256.xml"/><Relationship Id="rId119" Type="http://schemas.openxmlformats.org/officeDocument/2006/relationships/image" Target="../media/image312.png"/><Relationship Id="rId118" Type="http://schemas.openxmlformats.org/officeDocument/2006/relationships/customXml" Target="../ink/ink309.xml"/><Relationship Id="rId117" Type="http://schemas.openxmlformats.org/officeDocument/2006/relationships/image" Target="../media/image311.png"/><Relationship Id="rId116" Type="http://schemas.openxmlformats.org/officeDocument/2006/relationships/customXml" Target="../ink/ink308.xml"/><Relationship Id="rId115" Type="http://schemas.openxmlformats.org/officeDocument/2006/relationships/image" Target="../media/image310.png"/><Relationship Id="rId114" Type="http://schemas.openxmlformats.org/officeDocument/2006/relationships/customXml" Target="../ink/ink307.xml"/><Relationship Id="rId113" Type="http://schemas.openxmlformats.org/officeDocument/2006/relationships/image" Target="../media/image309.png"/><Relationship Id="rId112" Type="http://schemas.openxmlformats.org/officeDocument/2006/relationships/customXml" Target="../ink/ink306.xml"/><Relationship Id="rId111" Type="http://schemas.openxmlformats.org/officeDocument/2006/relationships/image" Target="../media/image308.png"/><Relationship Id="rId110" Type="http://schemas.openxmlformats.org/officeDocument/2006/relationships/customXml" Target="../ink/ink305.xml"/><Relationship Id="rId11" Type="http://schemas.openxmlformats.org/officeDocument/2006/relationships/image" Target="../media/image258.png"/><Relationship Id="rId109" Type="http://schemas.openxmlformats.org/officeDocument/2006/relationships/image" Target="../media/image307.png"/><Relationship Id="rId108" Type="http://schemas.openxmlformats.org/officeDocument/2006/relationships/customXml" Target="../ink/ink304.xml"/><Relationship Id="rId107" Type="http://schemas.openxmlformats.org/officeDocument/2006/relationships/image" Target="../media/image306.png"/><Relationship Id="rId106" Type="http://schemas.openxmlformats.org/officeDocument/2006/relationships/customXml" Target="../ink/ink303.xml"/><Relationship Id="rId105" Type="http://schemas.openxmlformats.org/officeDocument/2006/relationships/image" Target="../media/image305.png"/><Relationship Id="rId104" Type="http://schemas.openxmlformats.org/officeDocument/2006/relationships/customXml" Target="../ink/ink302.xml"/><Relationship Id="rId103" Type="http://schemas.openxmlformats.org/officeDocument/2006/relationships/image" Target="../media/image304.png"/><Relationship Id="rId102" Type="http://schemas.openxmlformats.org/officeDocument/2006/relationships/customXml" Target="../ink/ink301.xml"/><Relationship Id="rId101" Type="http://schemas.openxmlformats.org/officeDocument/2006/relationships/image" Target="../media/image303.png"/><Relationship Id="rId100" Type="http://schemas.openxmlformats.org/officeDocument/2006/relationships/customXml" Target="../ink/ink300.xml"/><Relationship Id="rId10" Type="http://schemas.openxmlformats.org/officeDocument/2006/relationships/customXml" Target="../ink/ink255.xml"/><Relationship Id="rId1" Type="http://schemas.openxmlformats.org/officeDocument/2006/relationships/image" Target="../media/image253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362.xml"/><Relationship Id="rId98" Type="http://schemas.openxmlformats.org/officeDocument/2006/relationships/image" Target="../media/image365.png"/><Relationship Id="rId97" Type="http://schemas.openxmlformats.org/officeDocument/2006/relationships/customXml" Target="../ink/ink361.xml"/><Relationship Id="rId96" Type="http://schemas.openxmlformats.org/officeDocument/2006/relationships/image" Target="../media/image364.png"/><Relationship Id="rId95" Type="http://schemas.openxmlformats.org/officeDocument/2006/relationships/customXml" Target="../ink/ink360.xml"/><Relationship Id="rId94" Type="http://schemas.openxmlformats.org/officeDocument/2006/relationships/image" Target="../media/image363.png"/><Relationship Id="rId93" Type="http://schemas.openxmlformats.org/officeDocument/2006/relationships/customXml" Target="../ink/ink359.xml"/><Relationship Id="rId92" Type="http://schemas.openxmlformats.org/officeDocument/2006/relationships/image" Target="../media/image187.png"/><Relationship Id="rId91" Type="http://schemas.openxmlformats.org/officeDocument/2006/relationships/customXml" Target="../ink/ink358.xml"/><Relationship Id="rId90" Type="http://schemas.openxmlformats.org/officeDocument/2006/relationships/image" Target="../media/image362.png"/><Relationship Id="rId9" Type="http://schemas.openxmlformats.org/officeDocument/2006/relationships/customXml" Target="../ink/ink317.xml"/><Relationship Id="rId89" Type="http://schemas.openxmlformats.org/officeDocument/2006/relationships/customXml" Target="../ink/ink357.xml"/><Relationship Id="rId88" Type="http://schemas.openxmlformats.org/officeDocument/2006/relationships/image" Target="../media/image361.png"/><Relationship Id="rId87" Type="http://schemas.openxmlformats.org/officeDocument/2006/relationships/customXml" Target="../ink/ink356.xml"/><Relationship Id="rId86" Type="http://schemas.openxmlformats.org/officeDocument/2006/relationships/image" Target="../media/image360.png"/><Relationship Id="rId85" Type="http://schemas.openxmlformats.org/officeDocument/2006/relationships/customXml" Target="../ink/ink355.xml"/><Relationship Id="rId84" Type="http://schemas.openxmlformats.org/officeDocument/2006/relationships/image" Target="../media/image359.png"/><Relationship Id="rId83" Type="http://schemas.openxmlformats.org/officeDocument/2006/relationships/customXml" Target="../ink/ink354.xml"/><Relationship Id="rId82" Type="http://schemas.openxmlformats.org/officeDocument/2006/relationships/image" Target="../media/image358.png"/><Relationship Id="rId81" Type="http://schemas.openxmlformats.org/officeDocument/2006/relationships/customXml" Target="../ink/ink353.xml"/><Relationship Id="rId80" Type="http://schemas.openxmlformats.org/officeDocument/2006/relationships/image" Target="../media/image357.png"/><Relationship Id="rId8" Type="http://schemas.openxmlformats.org/officeDocument/2006/relationships/image" Target="../media/image321.png"/><Relationship Id="rId79" Type="http://schemas.openxmlformats.org/officeDocument/2006/relationships/customXml" Target="../ink/ink352.xml"/><Relationship Id="rId78" Type="http://schemas.openxmlformats.org/officeDocument/2006/relationships/image" Target="../media/image356.png"/><Relationship Id="rId77" Type="http://schemas.openxmlformats.org/officeDocument/2006/relationships/customXml" Target="../ink/ink351.xml"/><Relationship Id="rId76" Type="http://schemas.openxmlformats.org/officeDocument/2006/relationships/image" Target="../media/image355.png"/><Relationship Id="rId75" Type="http://schemas.openxmlformats.org/officeDocument/2006/relationships/customXml" Target="../ink/ink350.xml"/><Relationship Id="rId74" Type="http://schemas.openxmlformats.org/officeDocument/2006/relationships/image" Target="../media/image354.png"/><Relationship Id="rId73" Type="http://schemas.openxmlformats.org/officeDocument/2006/relationships/customXml" Target="../ink/ink349.xml"/><Relationship Id="rId72" Type="http://schemas.openxmlformats.org/officeDocument/2006/relationships/image" Target="../media/image353.png"/><Relationship Id="rId71" Type="http://schemas.openxmlformats.org/officeDocument/2006/relationships/customXml" Target="../ink/ink348.xml"/><Relationship Id="rId70" Type="http://schemas.openxmlformats.org/officeDocument/2006/relationships/image" Target="../media/image352.png"/><Relationship Id="rId7" Type="http://schemas.openxmlformats.org/officeDocument/2006/relationships/customXml" Target="../ink/ink316.xml"/><Relationship Id="rId69" Type="http://schemas.openxmlformats.org/officeDocument/2006/relationships/customXml" Target="../ink/ink347.xml"/><Relationship Id="rId68" Type="http://schemas.openxmlformats.org/officeDocument/2006/relationships/image" Target="../media/image351.png"/><Relationship Id="rId67" Type="http://schemas.openxmlformats.org/officeDocument/2006/relationships/customXml" Target="../ink/ink346.xml"/><Relationship Id="rId66" Type="http://schemas.openxmlformats.org/officeDocument/2006/relationships/image" Target="../media/image350.png"/><Relationship Id="rId65" Type="http://schemas.openxmlformats.org/officeDocument/2006/relationships/customXml" Target="../ink/ink345.xml"/><Relationship Id="rId64" Type="http://schemas.openxmlformats.org/officeDocument/2006/relationships/image" Target="../media/image349.png"/><Relationship Id="rId63" Type="http://schemas.openxmlformats.org/officeDocument/2006/relationships/customXml" Target="../ink/ink344.xml"/><Relationship Id="rId62" Type="http://schemas.openxmlformats.org/officeDocument/2006/relationships/image" Target="../media/image348.png"/><Relationship Id="rId61" Type="http://schemas.openxmlformats.org/officeDocument/2006/relationships/customXml" Target="../ink/ink343.xml"/><Relationship Id="rId60" Type="http://schemas.openxmlformats.org/officeDocument/2006/relationships/image" Target="../media/image347.png"/><Relationship Id="rId6" Type="http://schemas.openxmlformats.org/officeDocument/2006/relationships/image" Target="../media/image320.png"/><Relationship Id="rId59" Type="http://schemas.openxmlformats.org/officeDocument/2006/relationships/customXml" Target="../ink/ink342.xml"/><Relationship Id="rId58" Type="http://schemas.openxmlformats.org/officeDocument/2006/relationships/image" Target="../media/image346.png"/><Relationship Id="rId57" Type="http://schemas.openxmlformats.org/officeDocument/2006/relationships/customXml" Target="../ink/ink341.xml"/><Relationship Id="rId56" Type="http://schemas.openxmlformats.org/officeDocument/2006/relationships/image" Target="../media/image345.png"/><Relationship Id="rId55" Type="http://schemas.openxmlformats.org/officeDocument/2006/relationships/customXml" Target="../ink/ink340.xml"/><Relationship Id="rId54" Type="http://schemas.openxmlformats.org/officeDocument/2006/relationships/image" Target="../media/image344.png"/><Relationship Id="rId53" Type="http://schemas.openxmlformats.org/officeDocument/2006/relationships/customXml" Target="../ink/ink339.xml"/><Relationship Id="rId52" Type="http://schemas.openxmlformats.org/officeDocument/2006/relationships/image" Target="../media/image343.png"/><Relationship Id="rId51" Type="http://schemas.openxmlformats.org/officeDocument/2006/relationships/customXml" Target="../ink/ink338.xml"/><Relationship Id="rId50" Type="http://schemas.openxmlformats.org/officeDocument/2006/relationships/image" Target="../media/image342.png"/><Relationship Id="rId5" Type="http://schemas.openxmlformats.org/officeDocument/2006/relationships/customXml" Target="../ink/ink315.xml"/><Relationship Id="rId49" Type="http://schemas.openxmlformats.org/officeDocument/2006/relationships/customXml" Target="../ink/ink337.xml"/><Relationship Id="rId48" Type="http://schemas.openxmlformats.org/officeDocument/2006/relationships/image" Target="../media/image341.png"/><Relationship Id="rId47" Type="http://schemas.openxmlformats.org/officeDocument/2006/relationships/customXml" Target="../ink/ink336.xml"/><Relationship Id="rId46" Type="http://schemas.openxmlformats.org/officeDocument/2006/relationships/image" Target="../media/image340.png"/><Relationship Id="rId45" Type="http://schemas.openxmlformats.org/officeDocument/2006/relationships/customXml" Target="../ink/ink335.xml"/><Relationship Id="rId44" Type="http://schemas.openxmlformats.org/officeDocument/2006/relationships/image" Target="../media/image339.png"/><Relationship Id="rId43" Type="http://schemas.openxmlformats.org/officeDocument/2006/relationships/customXml" Target="../ink/ink334.xml"/><Relationship Id="rId42" Type="http://schemas.openxmlformats.org/officeDocument/2006/relationships/image" Target="../media/image338.png"/><Relationship Id="rId41" Type="http://schemas.openxmlformats.org/officeDocument/2006/relationships/customXml" Target="../ink/ink333.xml"/><Relationship Id="rId40" Type="http://schemas.openxmlformats.org/officeDocument/2006/relationships/image" Target="../media/image337.png"/><Relationship Id="rId4" Type="http://schemas.openxmlformats.org/officeDocument/2006/relationships/image" Target="../media/image319.png"/><Relationship Id="rId39" Type="http://schemas.openxmlformats.org/officeDocument/2006/relationships/customXml" Target="../ink/ink332.xml"/><Relationship Id="rId38" Type="http://schemas.openxmlformats.org/officeDocument/2006/relationships/image" Target="../media/image336.png"/><Relationship Id="rId37" Type="http://schemas.openxmlformats.org/officeDocument/2006/relationships/customXml" Target="../ink/ink331.xml"/><Relationship Id="rId36" Type="http://schemas.openxmlformats.org/officeDocument/2006/relationships/image" Target="../media/image335.png"/><Relationship Id="rId35" Type="http://schemas.openxmlformats.org/officeDocument/2006/relationships/customXml" Target="../ink/ink330.xml"/><Relationship Id="rId34" Type="http://schemas.openxmlformats.org/officeDocument/2006/relationships/image" Target="../media/image334.png"/><Relationship Id="rId33" Type="http://schemas.openxmlformats.org/officeDocument/2006/relationships/customXml" Target="../ink/ink329.xml"/><Relationship Id="rId32" Type="http://schemas.openxmlformats.org/officeDocument/2006/relationships/image" Target="../media/image333.png"/><Relationship Id="rId31" Type="http://schemas.openxmlformats.org/officeDocument/2006/relationships/customXml" Target="../ink/ink328.xml"/><Relationship Id="rId30" Type="http://schemas.openxmlformats.org/officeDocument/2006/relationships/image" Target="../media/image332.png"/><Relationship Id="rId3" Type="http://schemas.openxmlformats.org/officeDocument/2006/relationships/customXml" Target="../ink/ink314.xml"/><Relationship Id="rId29" Type="http://schemas.openxmlformats.org/officeDocument/2006/relationships/customXml" Target="../ink/ink327.xml"/><Relationship Id="rId28" Type="http://schemas.openxmlformats.org/officeDocument/2006/relationships/image" Target="../media/image331.png"/><Relationship Id="rId27" Type="http://schemas.openxmlformats.org/officeDocument/2006/relationships/customXml" Target="../ink/ink326.xml"/><Relationship Id="rId26" Type="http://schemas.openxmlformats.org/officeDocument/2006/relationships/image" Target="../media/image330.png"/><Relationship Id="rId25" Type="http://schemas.openxmlformats.org/officeDocument/2006/relationships/customXml" Target="../ink/ink325.xml"/><Relationship Id="rId24" Type="http://schemas.openxmlformats.org/officeDocument/2006/relationships/image" Target="../media/image329.png"/><Relationship Id="rId23" Type="http://schemas.openxmlformats.org/officeDocument/2006/relationships/customXml" Target="../ink/ink324.xml"/><Relationship Id="rId22" Type="http://schemas.openxmlformats.org/officeDocument/2006/relationships/image" Target="../media/image328.png"/><Relationship Id="rId21" Type="http://schemas.openxmlformats.org/officeDocument/2006/relationships/customXml" Target="../ink/ink323.xml"/><Relationship Id="rId207" Type="http://schemas.openxmlformats.org/officeDocument/2006/relationships/slideLayout" Target="../slideLayouts/slideLayout2.xml"/><Relationship Id="rId206" Type="http://schemas.openxmlformats.org/officeDocument/2006/relationships/image" Target="../media/image419.png"/><Relationship Id="rId205" Type="http://schemas.openxmlformats.org/officeDocument/2006/relationships/customXml" Target="../ink/ink415.xml"/><Relationship Id="rId204" Type="http://schemas.openxmlformats.org/officeDocument/2006/relationships/image" Target="../media/image418.png"/><Relationship Id="rId203" Type="http://schemas.openxmlformats.org/officeDocument/2006/relationships/customXml" Target="../ink/ink414.xml"/><Relationship Id="rId202" Type="http://schemas.openxmlformats.org/officeDocument/2006/relationships/image" Target="../media/image417.png"/><Relationship Id="rId201" Type="http://schemas.openxmlformats.org/officeDocument/2006/relationships/customXml" Target="../ink/ink413.xml"/><Relationship Id="rId200" Type="http://schemas.openxmlformats.org/officeDocument/2006/relationships/image" Target="../media/image416.png"/><Relationship Id="rId20" Type="http://schemas.openxmlformats.org/officeDocument/2006/relationships/image" Target="../media/image327.png"/><Relationship Id="rId2" Type="http://schemas.openxmlformats.org/officeDocument/2006/relationships/image" Target="../media/image318.png"/><Relationship Id="rId199" Type="http://schemas.openxmlformats.org/officeDocument/2006/relationships/customXml" Target="../ink/ink412.xml"/><Relationship Id="rId198" Type="http://schemas.openxmlformats.org/officeDocument/2006/relationships/image" Target="../media/image415.png"/><Relationship Id="rId197" Type="http://schemas.openxmlformats.org/officeDocument/2006/relationships/customXml" Target="../ink/ink411.xml"/><Relationship Id="rId196" Type="http://schemas.openxmlformats.org/officeDocument/2006/relationships/image" Target="../media/image414.png"/><Relationship Id="rId195" Type="http://schemas.openxmlformats.org/officeDocument/2006/relationships/customXml" Target="../ink/ink410.xml"/><Relationship Id="rId194" Type="http://schemas.openxmlformats.org/officeDocument/2006/relationships/image" Target="../media/image413.png"/><Relationship Id="rId193" Type="http://schemas.openxmlformats.org/officeDocument/2006/relationships/customXml" Target="../ink/ink409.xml"/><Relationship Id="rId192" Type="http://schemas.openxmlformats.org/officeDocument/2006/relationships/image" Target="../media/image412.png"/><Relationship Id="rId191" Type="http://schemas.openxmlformats.org/officeDocument/2006/relationships/customXml" Target="../ink/ink408.xml"/><Relationship Id="rId190" Type="http://schemas.openxmlformats.org/officeDocument/2006/relationships/image" Target="../media/image411.png"/><Relationship Id="rId19" Type="http://schemas.openxmlformats.org/officeDocument/2006/relationships/customXml" Target="../ink/ink322.xml"/><Relationship Id="rId189" Type="http://schemas.openxmlformats.org/officeDocument/2006/relationships/customXml" Target="../ink/ink407.xml"/><Relationship Id="rId188" Type="http://schemas.openxmlformats.org/officeDocument/2006/relationships/image" Target="../media/image410.png"/><Relationship Id="rId187" Type="http://schemas.openxmlformats.org/officeDocument/2006/relationships/customXml" Target="../ink/ink406.xml"/><Relationship Id="rId186" Type="http://schemas.openxmlformats.org/officeDocument/2006/relationships/image" Target="../media/image409.png"/><Relationship Id="rId185" Type="http://schemas.openxmlformats.org/officeDocument/2006/relationships/customXml" Target="../ink/ink405.xml"/><Relationship Id="rId184" Type="http://schemas.openxmlformats.org/officeDocument/2006/relationships/image" Target="../media/image408.png"/><Relationship Id="rId183" Type="http://schemas.openxmlformats.org/officeDocument/2006/relationships/customXml" Target="../ink/ink404.xml"/><Relationship Id="rId182" Type="http://schemas.openxmlformats.org/officeDocument/2006/relationships/image" Target="../media/image407.png"/><Relationship Id="rId181" Type="http://schemas.openxmlformats.org/officeDocument/2006/relationships/customXml" Target="../ink/ink403.xml"/><Relationship Id="rId180" Type="http://schemas.openxmlformats.org/officeDocument/2006/relationships/image" Target="../media/image406.png"/><Relationship Id="rId18" Type="http://schemas.openxmlformats.org/officeDocument/2006/relationships/image" Target="../media/image326.png"/><Relationship Id="rId179" Type="http://schemas.openxmlformats.org/officeDocument/2006/relationships/customXml" Target="../ink/ink402.xml"/><Relationship Id="rId178" Type="http://schemas.openxmlformats.org/officeDocument/2006/relationships/image" Target="../media/image405.png"/><Relationship Id="rId177" Type="http://schemas.openxmlformats.org/officeDocument/2006/relationships/customXml" Target="../ink/ink401.xml"/><Relationship Id="rId176" Type="http://schemas.openxmlformats.org/officeDocument/2006/relationships/image" Target="../media/image404.png"/><Relationship Id="rId175" Type="http://schemas.openxmlformats.org/officeDocument/2006/relationships/customXml" Target="../ink/ink400.xml"/><Relationship Id="rId174" Type="http://schemas.openxmlformats.org/officeDocument/2006/relationships/image" Target="../media/image403.png"/><Relationship Id="rId173" Type="http://schemas.openxmlformats.org/officeDocument/2006/relationships/customXml" Target="../ink/ink399.xml"/><Relationship Id="rId172" Type="http://schemas.openxmlformats.org/officeDocument/2006/relationships/image" Target="../media/image402.png"/><Relationship Id="rId171" Type="http://schemas.openxmlformats.org/officeDocument/2006/relationships/customXml" Target="../ink/ink398.xml"/><Relationship Id="rId170" Type="http://schemas.openxmlformats.org/officeDocument/2006/relationships/image" Target="../media/image401.png"/><Relationship Id="rId17" Type="http://schemas.openxmlformats.org/officeDocument/2006/relationships/customXml" Target="../ink/ink321.xml"/><Relationship Id="rId169" Type="http://schemas.openxmlformats.org/officeDocument/2006/relationships/customXml" Target="../ink/ink397.xml"/><Relationship Id="rId168" Type="http://schemas.openxmlformats.org/officeDocument/2006/relationships/image" Target="../media/image400.png"/><Relationship Id="rId167" Type="http://schemas.openxmlformats.org/officeDocument/2006/relationships/customXml" Target="../ink/ink396.xml"/><Relationship Id="rId166" Type="http://schemas.openxmlformats.org/officeDocument/2006/relationships/image" Target="../media/image399.png"/><Relationship Id="rId165" Type="http://schemas.openxmlformats.org/officeDocument/2006/relationships/customXml" Target="../ink/ink395.xml"/><Relationship Id="rId164" Type="http://schemas.openxmlformats.org/officeDocument/2006/relationships/image" Target="../media/image398.png"/><Relationship Id="rId163" Type="http://schemas.openxmlformats.org/officeDocument/2006/relationships/customXml" Target="../ink/ink394.xml"/><Relationship Id="rId162" Type="http://schemas.openxmlformats.org/officeDocument/2006/relationships/image" Target="../media/image397.png"/><Relationship Id="rId161" Type="http://schemas.openxmlformats.org/officeDocument/2006/relationships/customXml" Target="../ink/ink393.xml"/><Relationship Id="rId160" Type="http://schemas.openxmlformats.org/officeDocument/2006/relationships/image" Target="../media/image396.png"/><Relationship Id="rId16" Type="http://schemas.openxmlformats.org/officeDocument/2006/relationships/image" Target="../media/image325.png"/><Relationship Id="rId159" Type="http://schemas.openxmlformats.org/officeDocument/2006/relationships/customXml" Target="../ink/ink392.xml"/><Relationship Id="rId158" Type="http://schemas.openxmlformats.org/officeDocument/2006/relationships/image" Target="../media/image395.png"/><Relationship Id="rId157" Type="http://schemas.openxmlformats.org/officeDocument/2006/relationships/customXml" Target="../ink/ink391.xml"/><Relationship Id="rId156" Type="http://schemas.openxmlformats.org/officeDocument/2006/relationships/image" Target="../media/image394.png"/><Relationship Id="rId155" Type="http://schemas.openxmlformats.org/officeDocument/2006/relationships/customXml" Target="../ink/ink390.xml"/><Relationship Id="rId154" Type="http://schemas.openxmlformats.org/officeDocument/2006/relationships/image" Target="../media/image393.png"/><Relationship Id="rId153" Type="http://schemas.openxmlformats.org/officeDocument/2006/relationships/customXml" Target="../ink/ink389.xml"/><Relationship Id="rId152" Type="http://schemas.openxmlformats.org/officeDocument/2006/relationships/image" Target="../media/image392.png"/><Relationship Id="rId151" Type="http://schemas.openxmlformats.org/officeDocument/2006/relationships/customXml" Target="../ink/ink388.xml"/><Relationship Id="rId150" Type="http://schemas.openxmlformats.org/officeDocument/2006/relationships/image" Target="../media/image391.png"/><Relationship Id="rId15" Type="http://schemas.openxmlformats.org/officeDocument/2006/relationships/customXml" Target="../ink/ink320.xml"/><Relationship Id="rId149" Type="http://schemas.openxmlformats.org/officeDocument/2006/relationships/customXml" Target="../ink/ink387.xml"/><Relationship Id="rId148" Type="http://schemas.openxmlformats.org/officeDocument/2006/relationships/image" Target="../media/image390.png"/><Relationship Id="rId147" Type="http://schemas.openxmlformats.org/officeDocument/2006/relationships/customXml" Target="../ink/ink386.xml"/><Relationship Id="rId146" Type="http://schemas.openxmlformats.org/officeDocument/2006/relationships/image" Target="../media/image389.png"/><Relationship Id="rId145" Type="http://schemas.openxmlformats.org/officeDocument/2006/relationships/customXml" Target="../ink/ink385.xml"/><Relationship Id="rId144" Type="http://schemas.openxmlformats.org/officeDocument/2006/relationships/image" Target="../media/image388.png"/><Relationship Id="rId143" Type="http://schemas.openxmlformats.org/officeDocument/2006/relationships/customXml" Target="../ink/ink384.xml"/><Relationship Id="rId142" Type="http://schemas.openxmlformats.org/officeDocument/2006/relationships/image" Target="../media/image387.png"/><Relationship Id="rId141" Type="http://schemas.openxmlformats.org/officeDocument/2006/relationships/customXml" Target="../ink/ink383.xml"/><Relationship Id="rId140" Type="http://schemas.openxmlformats.org/officeDocument/2006/relationships/image" Target="../media/image386.png"/><Relationship Id="rId14" Type="http://schemas.openxmlformats.org/officeDocument/2006/relationships/image" Target="../media/image324.png"/><Relationship Id="rId139" Type="http://schemas.openxmlformats.org/officeDocument/2006/relationships/customXml" Target="../ink/ink382.xml"/><Relationship Id="rId138" Type="http://schemas.openxmlformats.org/officeDocument/2006/relationships/image" Target="../media/image385.png"/><Relationship Id="rId137" Type="http://schemas.openxmlformats.org/officeDocument/2006/relationships/customXml" Target="../ink/ink381.xml"/><Relationship Id="rId136" Type="http://schemas.openxmlformats.org/officeDocument/2006/relationships/image" Target="../media/image384.png"/><Relationship Id="rId135" Type="http://schemas.openxmlformats.org/officeDocument/2006/relationships/customXml" Target="../ink/ink380.xml"/><Relationship Id="rId134" Type="http://schemas.openxmlformats.org/officeDocument/2006/relationships/image" Target="../media/image383.png"/><Relationship Id="rId133" Type="http://schemas.openxmlformats.org/officeDocument/2006/relationships/customXml" Target="../ink/ink379.xml"/><Relationship Id="rId132" Type="http://schemas.openxmlformats.org/officeDocument/2006/relationships/image" Target="../media/image382.png"/><Relationship Id="rId131" Type="http://schemas.openxmlformats.org/officeDocument/2006/relationships/customXml" Target="../ink/ink378.xml"/><Relationship Id="rId130" Type="http://schemas.openxmlformats.org/officeDocument/2006/relationships/image" Target="../media/image381.png"/><Relationship Id="rId13" Type="http://schemas.openxmlformats.org/officeDocument/2006/relationships/customXml" Target="../ink/ink319.xml"/><Relationship Id="rId129" Type="http://schemas.openxmlformats.org/officeDocument/2006/relationships/customXml" Target="../ink/ink377.xml"/><Relationship Id="rId128" Type="http://schemas.openxmlformats.org/officeDocument/2006/relationships/image" Target="../media/image380.png"/><Relationship Id="rId127" Type="http://schemas.openxmlformats.org/officeDocument/2006/relationships/customXml" Target="../ink/ink376.xml"/><Relationship Id="rId126" Type="http://schemas.openxmlformats.org/officeDocument/2006/relationships/image" Target="../media/image379.png"/><Relationship Id="rId125" Type="http://schemas.openxmlformats.org/officeDocument/2006/relationships/customXml" Target="../ink/ink375.xml"/><Relationship Id="rId124" Type="http://schemas.openxmlformats.org/officeDocument/2006/relationships/image" Target="../media/image378.png"/><Relationship Id="rId123" Type="http://schemas.openxmlformats.org/officeDocument/2006/relationships/customXml" Target="../ink/ink374.xml"/><Relationship Id="rId122" Type="http://schemas.openxmlformats.org/officeDocument/2006/relationships/image" Target="../media/image377.png"/><Relationship Id="rId121" Type="http://schemas.openxmlformats.org/officeDocument/2006/relationships/customXml" Target="../ink/ink373.xml"/><Relationship Id="rId120" Type="http://schemas.openxmlformats.org/officeDocument/2006/relationships/image" Target="../media/image376.png"/><Relationship Id="rId12" Type="http://schemas.openxmlformats.org/officeDocument/2006/relationships/image" Target="../media/image323.png"/><Relationship Id="rId119" Type="http://schemas.openxmlformats.org/officeDocument/2006/relationships/customXml" Target="../ink/ink372.xml"/><Relationship Id="rId118" Type="http://schemas.openxmlformats.org/officeDocument/2006/relationships/image" Target="../media/image375.png"/><Relationship Id="rId117" Type="http://schemas.openxmlformats.org/officeDocument/2006/relationships/customXml" Target="../ink/ink371.xml"/><Relationship Id="rId116" Type="http://schemas.openxmlformats.org/officeDocument/2006/relationships/image" Target="../media/image374.png"/><Relationship Id="rId115" Type="http://schemas.openxmlformats.org/officeDocument/2006/relationships/customXml" Target="../ink/ink370.xml"/><Relationship Id="rId114" Type="http://schemas.openxmlformats.org/officeDocument/2006/relationships/image" Target="../media/image373.png"/><Relationship Id="rId113" Type="http://schemas.openxmlformats.org/officeDocument/2006/relationships/customXml" Target="../ink/ink369.xml"/><Relationship Id="rId112" Type="http://schemas.openxmlformats.org/officeDocument/2006/relationships/image" Target="../media/image372.png"/><Relationship Id="rId111" Type="http://schemas.openxmlformats.org/officeDocument/2006/relationships/customXml" Target="../ink/ink368.xml"/><Relationship Id="rId110" Type="http://schemas.openxmlformats.org/officeDocument/2006/relationships/image" Target="../media/image371.png"/><Relationship Id="rId11" Type="http://schemas.openxmlformats.org/officeDocument/2006/relationships/customXml" Target="../ink/ink318.xml"/><Relationship Id="rId109" Type="http://schemas.openxmlformats.org/officeDocument/2006/relationships/customXml" Target="../ink/ink367.xml"/><Relationship Id="rId108" Type="http://schemas.openxmlformats.org/officeDocument/2006/relationships/image" Target="../media/image370.png"/><Relationship Id="rId107" Type="http://schemas.openxmlformats.org/officeDocument/2006/relationships/customXml" Target="../ink/ink366.xml"/><Relationship Id="rId106" Type="http://schemas.openxmlformats.org/officeDocument/2006/relationships/image" Target="../media/image369.png"/><Relationship Id="rId105" Type="http://schemas.openxmlformats.org/officeDocument/2006/relationships/customXml" Target="../ink/ink365.xml"/><Relationship Id="rId104" Type="http://schemas.openxmlformats.org/officeDocument/2006/relationships/image" Target="../media/image368.png"/><Relationship Id="rId103" Type="http://schemas.openxmlformats.org/officeDocument/2006/relationships/customXml" Target="../ink/ink364.xml"/><Relationship Id="rId102" Type="http://schemas.openxmlformats.org/officeDocument/2006/relationships/image" Target="../media/image367.png"/><Relationship Id="rId101" Type="http://schemas.openxmlformats.org/officeDocument/2006/relationships/customXml" Target="../ink/ink363.xml"/><Relationship Id="rId100" Type="http://schemas.openxmlformats.org/officeDocument/2006/relationships/image" Target="../media/image366.png"/><Relationship Id="rId10" Type="http://schemas.openxmlformats.org/officeDocument/2006/relationships/image" Target="../media/image322.png"/><Relationship Id="rId1" Type="http://schemas.openxmlformats.org/officeDocument/2006/relationships/image" Target="../media/image317.png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64.xml"/><Relationship Id="rId98" Type="http://schemas.openxmlformats.org/officeDocument/2006/relationships/image" Target="../media/image468.png"/><Relationship Id="rId97" Type="http://schemas.openxmlformats.org/officeDocument/2006/relationships/customXml" Target="../ink/ink463.xml"/><Relationship Id="rId96" Type="http://schemas.openxmlformats.org/officeDocument/2006/relationships/image" Target="../media/image467.png"/><Relationship Id="rId95" Type="http://schemas.openxmlformats.org/officeDocument/2006/relationships/customXml" Target="../ink/ink462.xml"/><Relationship Id="rId94" Type="http://schemas.openxmlformats.org/officeDocument/2006/relationships/image" Target="../media/image466.png"/><Relationship Id="rId93" Type="http://schemas.openxmlformats.org/officeDocument/2006/relationships/customXml" Target="../ink/ink461.xml"/><Relationship Id="rId92" Type="http://schemas.openxmlformats.org/officeDocument/2006/relationships/image" Target="../media/image465.png"/><Relationship Id="rId91" Type="http://schemas.openxmlformats.org/officeDocument/2006/relationships/customXml" Target="../ink/ink460.xml"/><Relationship Id="rId90" Type="http://schemas.openxmlformats.org/officeDocument/2006/relationships/image" Target="../media/image464.png"/><Relationship Id="rId9" Type="http://schemas.openxmlformats.org/officeDocument/2006/relationships/customXml" Target="../ink/ink419.xml"/><Relationship Id="rId89" Type="http://schemas.openxmlformats.org/officeDocument/2006/relationships/customXml" Target="../ink/ink459.xml"/><Relationship Id="rId88" Type="http://schemas.openxmlformats.org/officeDocument/2006/relationships/image" Target="../media/image463.png"/><Relationship Id="rId87" Type="http://schemas.openxmlformats.org/officeDocument/2006/relationships/customXml" Target="../ink/ink458.xml"/><Relationship Id="rId86" Type="http://schemas.openxmlformats.org/officeDocument/2006/relationships/image" Target="../media/image462.png"/><Relationship Id="rId85" Type="http://schemas.openxmlformats.org/officeDocument/2006/relationships/customXml" Target="../ink/ink457.xml"/><Relationship Id="rId84" Type="http://schemas.openxmlformats.org/officeDocument/2006/relationships/image" Target="../media/image461.png"/><Relationship Id="rId83" Type="http://schemas.openxmlformats.org/officeDocument/2006/relationships/customXml" Target="../ink/ink456.xml"/><Relationship Id="rId82" Type="http://schemas.openxmlformats.org/officeDocument/2006/relationships/image" Target="../media/image460.png"/><Relationship Id="rId81" Type="http://schemas.openxmlformats.org/officeDocument/2006/relationships/customXml" Target="../ink/ink455.xml"/><Relationship Id="rId80" Type="http://schemas.openxmlformats.org/officeDocument/2006/relationships/image" Target="../media/image459.png"/><Relationship Id="rId8" Type="http://schemas.openxmlformats.org/officeDocument/2006/relationships/image" Target="../media/image424.png"/><Relationship Id="rId79" Type="http://schemas.openxmlformats.org/officeDocument/2006/relationships/customXml" Target="../ink/ink454.xml"/><Relationship Id="rId78" Type="http://schemas.openxmlformats.org/officeDocument/2006/relationships/image" Target="../media/image458.png"/><Relationship Id="rId77" Type="http://schemas.openxmlformats.org/officeDocument/2006/relationships/customXml" Target="../ink/ink453.xml"/><Relationship Id="rId76" Type="http://schemas.openxmlformats.org/officeDocument/2006/relationships/image" Target="../media/image457.png"/><Relationship Id="rId75" Type="http://schemas.openxmlformats.org/officeDocument/2006/relationships/customXml" Target="../ink/ink452.xml"/><Relationship Id="rId74" Type="http://schemas.openxmlformats.org/officeDocument/2006/relationships/image" Target="../media/image456.png"/><Relationship Id="rId73" Type="http://schemas.openxmlformats.org/officeDocument/2006/relationships/customXml" Target="../ink/ink451.xml"/><Relationship Id="rId72" Type="http://schemas.openxmlformats.org/officeDocument/2006/relationships/image" Target="../media/image455.png"/><Relationship Id="rId71" Type="http://schemas.openxmlformats.org/officeDocument/2006/relationships/customXml" Target="../ink/ink450.xml"/><Relationship Id="rId70" Type="http://schemas.openxmlformats.org/officeDocument/2006/relationships/image" Target="../media/image454.png"/><Relationship Id="rId7" Type="http://schemas.openxmlformats.org/officeDocument/2006/relationships/customXml" Target="../ink/ink418.xml"/><Relationship Id="rId69" Type="http://schemas.openxmlformats.org/officeDocument/2006/relationships/customXml" Target="../ink/ink449.xml"/><Relationship Id="rId68" Type="http://schemas.openxmlformats.org/officeDocument/2006/relationships/image" Target="../media/image453.png"/><Relationship Id="rId67" Type="http://schemas.openxmlformats.org/officeDocument/2006/relationships/customXml" Target="../ink/ink448.xml"/><Relationship Id="rId66" Type="http://schemas.openxmlformats.org/officeDocument/2006/relationships/image" Target="../media/image452.png"/><Relationship Id="rId65" Type="http://schemas.openxmlformats.org/officeDocument/2006/relationships/customXml" Target="../ink/ink447.xml"/><Relationship Id="rId64" Type="http://schemas.openxmlformats.org/officeDocument/2006/relationships/image" Target="../media/image451.png"/><Relationship Id="rId63" Type="http://schemas.openxmlformats.org/officeDocument/2006/relationships/customXml" Target="../ink/ink446.xml"/><Relationship Id="rId62" Type="http://schemas.openxmlformats.org/officeDocument/2006/relationships/image" Target="../media/image450.png"/><Relationship Id="rId61" Type="http://schemas.openxmlformats.org/officeDocument/2006/relationships/customXml" Target="../ink/ink445.xml"/><Relationship Id="rId60" Type="http://schemas.openxmlformats.org/officeDocument/2006/relationships/image" Target="../media/image449.png"/><Relationship Id="rId6" Type="http://schemas.openxmlformats.org/officeDocument/2006/relationships/image" Target="../media/image423.png"/><Relationship Id="rId59" Type="http://schemas.openxmlformats.org/officeDocument/2006/relationships/customXml" Target="../ink/ink444.xml"/><Relationship Id="rId58" Type="http://schemas.openxmlformats.org/officeDocument/2006/relationships/image" Target="../media/image448.png"/><Relationship Id="rId57" Type="http://schemas.openxmlformats.org/officeDocument/2006/relationships/customXml" Target="../ink/ink443.xml"/><Relationship Id="rId56" Type="http://schemas.openxmlformats.org/officeDocument/2006/relationships/image" Target="../media/image447.png"/><Relationship Id="rId55" Type="http://schemas.openxmlformats.org/officeDocument/2006/relationships/customXml" Target="../ink/ink442.xml"/><Relationship Id="rId54" Type="http://schemas.openxmlformats.org/officeDocument/2006/relationships/image" Target="../media/image446.png"/><Relationship Id="rId53" Type="http://schemas.openxmlformats.org/officeDocument/2006/relationships/customXml" Target="../ink/ink441.xml"/><Relationship Id="rId52" Type="http://schemas.openxmlformats.org/officeDocument/2006/relationships/image" Target="../media/image445.png"/><Relationship Id="rId51" Type="http://schemas.openxmlformats.org/officeDocument/2006/relationships/customXml" Target="../ink/ink440.xml"/><Relationship Id="rId50" Type="http://schemas.openxmlformats.org/officeDocument/2006/relationships/image" Target="../media/image444.png"/><Relationship Id="rId5" Type="http://schemas.openxmlformats.org/officeDocument/2006/relationships/customXml" Target="../ink/ink417.xml"/><Relationship Id="rId49" Type="http://schemas.openxmlformats.org/officeDocument/2006/relationships/customXml" Target="../ink/ink439.xml"/><Relationship Id="rId48" Type="http://schemas.openxmlformats.org/officeDocument/2006/relationships/image" Target="../media/image443.png"/><Relationship Id="rId47" Type="http://schemas.openxmlformats.org/officeDocument/2006/relationships/customXml" Target="../ink/ink438.xml"/><Relationship Id="rId46" Type="http://schemas.openxmlformats.org/officeDocument/2006/relationships/image" Target="../media/image442.png"/><Relationship Id="rId45" Type="http://schemas.openxmlformats.org/officeDocument/2006/relationships/customXml" Target="../ink/ink437.xml"/><Relationship Id="rId44" Type="http://schemas.openxmlformats.org/officeDocument/2006/relationships/image" Target="../media/image441.png"/><Relationship Id="rId43" Type="http://schemas.openxmlformats.org/officeDocument/2006/relationships/customXml" Target="../ink/ink436.xml"/><Relationship Id="rId42" Type="http://schemas.openxmlformats.org/officeDocument/2006/relationships/image" Target="../media/image440.png"/><Relationship Id="rId41" Type="http://schemas.openxmlformats.org/officeDocument/2006/relationships/customXml" Target="../ink/ink435.xml"/><Relationship Id="rId40" Type="http://schemas.openxmlformats.org/officeDocument/2006/relationships/image" Target="../media/image439.png"/><Relationship Id="rId4" Type="http://schemas.openxmlformats.org/officeDocument/2006/relationships/image" Target="../media/image422.png"/><Relationship Id="rId39" Type="http://schemas.openxmlformats.org/officeDocument/2006/relationships/customXml" Target="../ink/ink434.xml"/><Relationship Id="rId38" Type="http://schemas.openxmlformats.org/officeDocument/2006/relationships/image" Target="../media/image438.png"/><Relationship Id="rId37" Type="http://schemas.openxmlformats.org/officeDocument/2006/relationships/customXml" Target="../ink/ink433.xml"/><Relationship Id="rId36" Type="http://schemas.openxmlformats.org/officeDocument/2006/relationships/image" Target="../media/image437.png"/><Relationship Id="rId35" Type="http://schemas.openxmlformats.org/officeDocument/2006/relationships/customXml" Target="../ink/ink432.xml"/><Relationship Id="rId34" Type="http://schemas.openxmlformats.org/officeDocument/2006/relationships/image" Target="../media/image436.png"/><Relationship Id="rId33" Type="http://schemas.openxmlformats.org/officeDocument/2006/relationships/customXml" Target="../ink/ink431.xml"/><Relationship Id="rId32" Type="http://schemas.openxmlformats.org/officeDocument/2006/relationships/image" Target="../media/image435.png"/><Relationship Id="rId31" Type="http://schemas.openxmlformats.org/officeDocument/2006/relationships/customXml" Target="../ink/ink430.xml"/><Relationship Id="rId30" Type="http://schemas.openxmlformats.org/officeDocument/2006/relationships/image" Target="../media/image434.png"/><Relationship Id="rId3" Type="http://schemas.openxmlformats.org/officeDocument/2006/relationships/customXml" Target="../ink/ink416.xml"/><Relationship Id="rId29" Type="http://schemas.openxmlformats.org/officeDocument/2006/relationships/customXml" Target="../ink/ink429.xml"/><Relationship Id="rId28" Type="http://schemas.openxmlformats.org/officeDocument/2006/relationships/image" Target="../media/image187.png"/><Relationship Id="rId27" Type="http://schemas.openxmlformats.org/officeDocument/2006/relationships/customXml" Target="../ink/ink428.xml"/><Relationship Id="rId26" Type="http://schemas.openxmlformats.org/officeDocument/2006/relationships/image" Target="../media/image433.png"/><Relationship Id="rId25" Type="http://schemas.openxmlformats.org/officeDocument/2006/relationships/customXml" Target="../ink/ink427.xml"/><Relationship Id="rId24" Type="http://schemas.openxmlformats.org/officeDocument/2006/relationships/image" Target="../media/image432.png"/><Relationship Id="rId23" Type="http://schemas.openxmlformats.org/officeDocument/2006/relationships/customXml" Target="../ink/ink426.xml"/><Relationship Id="rId22" Type="http://schemas.openxmlformats.org/officeDocument/2006/relationships/image" Target="../media/image431.png"/><Relationship Id="rId21" Type="http://schemas.openxmlformats.org/officeDocument/2006/relationships/customXml" Target="../ink/ink425.xml"/><Relationship Id="rId20" Type="http://schemas.openxmlformats.org/officeDocument/2006/relationships/image" Target="../media/image430.png"/><Relationship Id="rId2" Type="http://schemas.openxmlformats.org/officeDocument/2006/relationships/image" Target="../media/image421.png"/><Relationship Id="rId19" Type="http://schemas.openxmlformats.org/officeDocument/2006/relationships/customXml" Target="../ink/ink424.xml"/><Relationship Id="rId185" Type="http://schemas.openxmlformats.org/officeDocument/2006/relationships/slideLayout" Target="../slideLayouts/slideLayout2.xml"/><Relationship Id="rId184" Type="http://schemas.openxmlformats.org/officeDocument/2006/relationships/image" Target="../media/image510.png"/><Relationship Id="rId183" Type="http://schemas.openxmlformats.org/officeDocument/2006/relationships/customXml" Target="../ink/ink506.xml"/><Relationship Id="rId182" Type="http://schemas.openxmlformats.org/officeDocument/2006/relationships/image" Target="../media/image509.png"/><Relationship Id="rId181" Type="http://schemas.openxmlformats.org/officeDocument/2006/relationships/customXml" Target="../ink/ink505.xml"/><Relationship Id="rId180" Type="http://schemas.openxmlformats.org/officeDocument/2006/relationships/image" Target="../media/image508.png"/><Relationship Id="rId18" Type="http://schemas.openxmlformats.org/officeDocument/2006/relationships/image" Target="../media/image429.png"/><Relationship Id="rId179" Type="http://schemas.openxmlformats.org/officeDocument/2006/relationships/customXml" Target="../ink/ink504.xml"/><Relationship Id="rId178" Type="http://schemas.openxmlformats.org/officeDocument/2006/relationships/image" Target="../media/image507.png"/><Relationship Id="rId177" Type="http://schemas.openxmlformats.org/officeDocument/2006/relationships/customXml" Target="../ink/ink503.xml"/><Relationship Id="rId176" Type="http://schemas.openxmlformats.org/officeDocument/2006/relationships/image" Target="../media/image506.png"/><Relationship Id="rId175" Type="http://schemas.openxmlformats.org/officeDocument/2006/relationships/customXml" Target="../ink/ink502.xml"/><Relationship Id="rId174" Type="http://schemas.openxmlformats.org/officeDocument/2006/relationships/image" Target="../media/image505.png"/><Relationship Id="rId173" Type="http://schemas.openxmlformats.org/officeDocument/2006/relationships/customXml" Target="../ink/ink501.xml"/><Relationship Id="rId172" Type="http://schemas.openxmlformats.org/officeDocument/2006/relationships/image" Target="../media/image504.png"/><Relationship Id="rId171" Type="http://schemas.openxmlformats.org/officeDocument/2006/relationships/customXml" Target="../ink/ink500.xml"/><Relationship Id="rId170" Type="http://schemas.openxmlformats.org/officeDocument/2006/relationships/image" Target="../media/image503.png"/><Relationship Id="rId17" Type="http://schemas.openxmlformats.org/officeDocument/2006/relationships/customXml" Target="../ink/ink423.xml"/><Relationship Id="rId169" Type="http://schemas.openxmlformats.org/officeDocument/2006/relationships/customXml" Target="../ink/ink499.xml"/><Relationship Id="rId168" Type="http://schemas.openxmlformats.org/officeDocument/2006/relationships/image" Target="../media/image502.png"/><Relationship Id="rId167" Type="http://schemas.openxmlformats.org/officeDocument/2006/relationships/customXml" Target="../ink/ink498.xml"/><Relationship Id="rId166" Type="http://schemas.openxmlformats.org/officeDocument/2006/relationships/image" Target="../media/image501.png"/><Relationship Id="rId165" Type="http://schemas.openxmlformats.org/officeDocument/2006/relationships/customXml" Target="../ink/ink497.xml"/><Relationship Id="rId164" Type="http://schemas.openxmlformats.org/officeDocument/2006/relationships/image" Target="../media/image500.png"/><Relationship Id="rId163" Type="http://schemas.openxmlformats.org/officeDocument/2006/relationships/customXml" Target="../ink/ink496.xml"/><Relationship Id="rId162" Type="http://schemas.openxmlformats.org/officeDocument/2006/relationships/image" Target="../media/image499.png"/><Relationship Id="rId161" Type="http://schemas.openxmlformats.org/officeDocument/2006/relationships/customXml" Target="../ink/ink495.xml"/><Relationship Id="rId160" Type="http://schemas.openxmlformats.org/officeDocument/2006/relationships/image" Target="../media/image498.png"/><Relationship Id="rId16" Type="http://schemas.openxmlformats.org/officeDocument/2006/relationships/image" Target="../media/image428.png"/><Relationship Id="rId159" Type="http://schemas.openxmlformats.org/officeDocument/2006/relationships/customXml" Target="../ink/ink494.xml"/><Relationship Id="rId158" Type="http://schemas.openxmlformats.org/officeDocument/2006/relationships/image" Target="../media/image497.png"/><Relationship Id="rId157" Type="http://schemas.openxmlformats.org/officeDocument/2006/relationships/customXml" Target="../ink/ink493.xml"/><Relationship Id="rId156" Type="http://schemas.openxmlformats.org/officeDocument/2006/relationships/image" Target="../media/image496.png"/><Relationship Id="rId155" Type="http://schemas.openxmlformats.org/officeDocument/2006/relationships/customXml" Target="../ink/ink492.xml"/><Relationship Id="rId154" Type="http://schemas.openxmlformats.org/officeDocument/2006/relationships/image" Target="../media/image495.png"/><Relationship Id="rId153" Type="http://schemas.openxmlformats.org/officeDocument/2006/relationships/customXml" Target="../ink/ink491.xml"/><Relationship Id="rId152" Type="http://schemas.openxmlformats.org/officeDocument/2006/relationships/image" Target="../media/image494.png"/><Relationship Id="rId151" Type="http://schemas.openxmlformats.org/officeDocument/2006/relationships/customXml" Target="../ink/ink490.xml"/><Relationship Id="rId150" Type="http://schemas.openxmlformats.org/officeDocument/2006/relationships/image" Target="../media/image493.png"/><Relationship Id="rId15" Type="http://schemas.openxmlformats.org/officeDocument/2006/relationships/customXml" Target="../ink/ink422.xml"/><Relationship Id="rId149" Type="http://schemas.openxmlformats.org/officeDocument/2006/relationships/customXml" Target="../ink/ink489.xml"/><Relationship Id="rId148" Type="http://schemas.openxmlformats.org/officeDocument/2006/relationships/image" Target="../media/image492.png"/><Relationship Id="rId147" Type="http://schemas.openxmlformats.org/officeDocument/2006/relationships/customXml" Target="../ink/ink488.xml"/><Relationship Id="rId146" Type="http://schemas.openxmlformats.org/officeDocument/2006/relationships/image" Target="../media/image491.png"/><Relationship Id="rId145" Type="http://schemas.openxmlformats.org/officeDocument/2006/relationships/customXml" Target="../ink/ink487.xml"/><Relationship Id="rId144" Type="http://schemas.openxmlformats.org/officeDocument/2006/relationships/image" Target="../media/image490.png"/><Relationship Id="rId143" Type="http://schemas.openxmlformats.org/officeDocument/2006/relationships/customXml" Target="../ink/ink486.xml"/><Relationship Id="rId142" Type="http://schemas.openxmlformats.org/officeDocument/2006/relationships/image" Target="../media/image489.png"/><Relationship Id="rId141" Type="http://schemas.openxmlformats.org/officeDocument/2006/relationships/customXml" Target="../ink/ink485.xml"/><Relationship Id="rId140" Type="http://schemas.openxmlformats.org/officeDocument/2006/relationships/image" Target="../media/image488.png"/><Relationship Id="rId14" Type="http://schemas.openxmlformats.org/officeDocument/2006/relationships/image" Target="../media/image427.png"/><Relationship Id="rId139" Type="http://schemas.openxmlformats.org/officeDocument/2006/relationships/customXml" Target="../ink/ink484.xml"/><Relationship Id="rId138" Type="http://schemas.openxmlformats.org/officeDocument/2006/relationships/image" Target="../media/image487.png"/><Relationship Id="rId137" Type="http://schemas.openxmlformats.org/officeDocument/2006/relationships/customXml" Target="../ink/ink483.xml"/><Relationship Id="rId136" Type="http://schemas.openxmlformats.org/officeDocument/2006/relationships/image" Target="../media/image486.png"/><Relationship Id="rId135" Type="http://schemas.openxmlformats.org/officeDocument/2006/relationships/customXml" Target="../ink/ink482.xml"/><Relationship Id="rId134" Type="http://schemas.openxmlformats.org/officeDocument/2006/relationships/image" Target="../media/image485.png"/><Relationship Id="rId133" Type="http://schemas.openxmlformats.org/officeDocument/2006/relationships/customXml" Target="../ink/ink481.xml"/><Relationship Id="rId132" Type="http://schemas.openxmlformats.org/officeDocument/2006/relationships/image" Target="../media/image484.png"/><Relationship Id="rId131" Type="http://schemas.openxmlformats.org/officeDocument/2006/relationships/customXml" Target="../ink/ink480.xml"/><Relationship Id="rId130" Type="http://schemas.openxmlformats.org/officeDocument/2006/relationships/image" Target="../media/image483.png"/><Relationship Id="rId13" Type="http://schemas.openxmlformats.org/officeDocument/2006/relationships/customXml" Target="../ink/ink421.xml"/><Relationship Id="rId129" Type="http://schemas.openxmlformats.org/officeDocument/2006/relationships/customXml" Target="../ink/ink479.xml"/><Relationship Id="rId128" Type="http://schemas.openxmlformats.org/officeDocument/2006/relationships/image" Target="../media/image482.png"/><Relationship Id="rId127" Type="http://schemas.openxmlformats.org/officeDocument/2006/relationships/customXml" Target="../ink/ink478.xml"/><Relationship Id="rId126" Type="http://schemas.openxmlformats.org/officeDocument/2006/relationships/image" Target="../media/image481.png"/><Relationship Id="rId125" Type="http://schemas.openxmlformats.org/officeDocument/2006/relationships/customXml" Target="../ink/ink477.xml"/><Relationship Id="rId124" Type="http://schemas.openxmlformats.org/officeDocument/2006/relationships/image" Target="../media/image480.png"/><Relationship Id="rId123" Type="http://schemas.openxmlformats.org/officeDocument/2006/relationships/customXml" Target="../ink/ink476.xml"/><Relationship Id="rId122" Type="http://schemas.openxmlformats.org/officeDocument/2006/relationships/image" Target="../media/image479.png"/><Relationship Id="rId121" Type="http://schemas.openxmlformats.org/officeDocument/2006/relationships/customXml" Target="../ink/ink475.xml"/><Relationship Id="rId120" Type="http://schemas.openxmlformats.org/officeDocument/2006/relationships/image" Target="../media/image348.png"/><Relationship Id="rId12" Type="http://schemas.openxmlformats.org/officeDocument/2006/relationships/image" Target="../media/image426.png"/><Relationship Id="rId119" Type="http://schemas.openxmlformats.org/officeDocument/2006/relationships/customXml" Target="../ink/ink474.xml"/><Relationship Id="rId118" Type="http://schemas.openxmlformats.org/officeDocument/2006/relationships/image" Target="../media/image478.png"/><Relationship Id="rId117" Type="http://schemas.openxmlformats.org/officeDocument/2006/relationships/customXml" Target="../ink/ink473.xml"/><Relationship Id="rId116" Type="http://schemas.openxmlformats.org/officeDocument/2006/relationships/image" Target="../media/image477.png"/><Relationship Id="rId115" Type="http://schemas.openxmlformats.org/officeDocument/2006/relationships/customXml" Target="../ink/ink472.xml"/><Relationship Id="rId114" Type="http://schemas.openxmlformats.org/officeDocument/2006/relationships/image" Target="../media/image476.png"/><Relationship Id="rId113" Type="http://schemas.openxmlformats.org/officeDocument/2006/relationships/customXml" Target="../ink/ink471.xml"/><Relationship Id="rId112" Type="http://schemas.openxmlformats.org/officeDocument/2006/relationships/image" Target="../media/image475.png"/><Relationship Id="rId111" Type="http://schemas.openxmlformats.org/officeDocument/2006/relationships/customXml" Target="../ink/ink470.xml"/><Relationship Id="rId110" Type="http://schemas.openxmlformats.org/officeDocument/2006/relationships/image" Target="../media/image474.png"/><Relationship Id="rId11" Type="http://schemas.openxmlformats.org/officeDocument/2006/relationships/customXml" Target="../ink/ink420.xml"/><Relationship Id="rId109" Type="http://schemas.openxmlformats.org/officeDocument/2006/relationships/customXml" Target="../ink/ink469.xml"/><Relationship Id="rId108" Type="http://schemas.openxmlformats.org/officeDocument/2006/relationships/image" Target="../media/image473.png"/><Relationship Id="rId107" Type="http://schemas.openxmlformats.org/officeDocument/2006/relationships/customXml" Target="../ink/ink468.xml"/><Relationship Id="rId106" Type="http://schemas.openxmlformats.org/officeDocument/2006/relationships/image" Target="../media/image472.png"/><Relationship Id="rId105" Type="http://schemas.openxmlformats.org/officeDocument/2006/relationships/customXml" Target="../ink/ink467.xml"/><Relationship Id="rId104" Type="http://schemas.openxmlformats.org/officeDocument/2006/relationships/image" Target="../media/image471.png"/><Relationship Id="rId103" Type="http://schemas.openxmlformats.org/officeDocument/2006/relationships/customXml" Target="../ink/ink466.xml"/><Relationship Id="rId102" Type="http://schemas.openxmlformats.org/officeDocument/2006/relationships/image" Target="../media/image470.png"/><Relationship Id="rId101" Type="http://schemas.openxmlformats.org/officeDocument/2006/relationships/customXml" Target="../ink/ink465.xml"/><Relationship Id="rId100" Type="http://schemas.openxmlformats.org/officeDocument/2006/relationships/image" Target="../media/image469.png"/><Relationship Id="rId10" Type="http://schemas.openxmlformats.org/officeDocument/2006/relationships/image" Target="../media/image425.png"/><Relationship Id="rId1" Type="http://schemas.openxmlformats.org/officeDocument/2006/relationships/image" Target="../media/image420.png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55.xml"/><Relationship Id="rId98" Type="http://schemas.openxmlformats.org/officeDocument/2006/relationships/image" Target="../media/image559.png"/><Relationship Id="rId97" Type="http://schemas.openxmlformats.org/officeDocument/2006/relationships/customXml" Target="../ink/ink554.xml"/><Relationship Id="rId96" Type="http://schemas.openxmlformats.org/officeDocument/2006/relationships/image" Target="../media/image558.png"/><Relationship Id="rId95" Type="http://schemas.openxmlformats.org/officeDocument/2006/relationships/customXml" Target="../ink/ink553.xml"/><Relationship Id="rId94" Type="http://schemas.openxmlformats.org/officeDocument/2006/relationships/image" Target="../media/image557.png"/><Relationship Id="rId93" Type="http://schemas.openxmlformats.org/officeDocument/2006/relationships/customXml" Target="../ink/ink552.xml"/><Relationship Id="rId92" Type="http://schemas.openxmlformats.org/officeDocument/2006/relationships/image" Target="../media/image556.png"/><Relationship Id="rId91" Type="http://schemas.openxmlformats.org/officeDocument/2006/relationships/customXml" Target="../ink/ink551.xml"/><Relationship Id="rId90" Type="http://schemas.openxmlformats.org/officeDocument/2006/relationships/image" Target="../media/image555.png"/><Relationship Id="rId9" Type="http://schemas.openxmlformats.org/officeDocument/2006/relationships/customXml" Target="../ink/ink510.xml"/><Relationship Id="rId89" Type="http://schemas.openxmlformats.org/officeDocument/2006/relationships/customXml" Target="../ink/ink550.xml"/><Relationship Id="rId88" Type="http://schemas.openxmlformats.org/officeDocument/2006/relationships/image" Target="../media/image554.png"/><Relationship Id="rId87" Type="http://schemas.openxmlformats.org/officeDocument/2006/relationships/customXml" Target="../ink/ink549.xml"/><Relationship Id="rId86" Type="http://schemas.openxmlformats.org/officeDocument/2006/relationships/image" Target="../media/image553.png"/><Relationship Id="rId85" Type="http://schemas.openxmlformats.org/officeDocument/2006/relationships/customXml" Target="../ink/ink548.xml"/><Relationship Id="rId84" Type="http://schemas.openxmlformats.org/officeDocument/2006/relationships/image" Target="../media/image552.png"/><Relationship Id="rId83" Type="http://schemas.openxmlformats.org/officeDocument/2006/relationships/customXml" Target="../ink/ink547.xml"/><Relationship Id="rId82" Type="http://schemas.openxmlformats.org/officeDocument/2006/relationships/image" Target="../media/image551.png"/><Relationship Id="rId81" Type="http://schemas.openxmlformats.org/officeDocument/2006/relationships/customXml" Target="../ink/ink546.xml"/><Relationship Id="rId80" Type="http://schemas.openxmlformats.org/officeDocument/2006/relationships/image" Target="../media/image550.png"/><Relationship Id="rId8" Type="http://schemas.openxmlformats.org/officeDocument/2006/relationships/image" Target="../media/image514.png"/><Relationship Id="rId79" Type="http://schemas.openxmlformats.org/officeDocument/2006/relationships/customXml" Target="../ink/ink545.xml"/><Relationship Id="rId78" Type="http://schemas.openxmlformats.org/officeDocument/2006/relationships/image" Target="../media/image549.png"/><Relationship Id="rId77" Type="http://schemas.openxmlformats.org/officeDocument/2006/relationships/customXml" Target="../ink/ink544.xml"/><Relationship Id="rId76" Type="http://schemas.openxmlformats.org/officeDocument/2006/relationships/image" Target="../media/image548.png"/><Relationship Id="rId75" Type="http://schemas.openxmlformats.org/officeDocument/2006/relationships/customXml" Target="../ink/ink543.xml"/><Relationship Id="rId74" Type="http://schemas.openxmlformats.org/officeDocument/2006/relationships/image" Target="../media/image547.png"/><Relationship Id="rId73" Type="http://schemas.openxmlformats.org/officeDocument/2006/relationships/customXml" Target="../ink/ink542.xml"/><Relationship Id="rId72" Type="http://schemas.openxmlformats.org/officeDocument/2006/relationships/image" Target="../media/image546.png"/><Relationship Id="rId71" Type="http://schemas.openxmlformats.org/officeDocument/2006/relationships/customXml" Target="../ink/ink541.xml"/><Relationship Id="rId70" Type="http://schemas.openxmlformats.org/officeDocument/2006/relationships/image" Target="../media/image545.png"/><Relationship Id="rId7" Type="http://schemas.openxmlformats.org/officeDocument/2006/relationships/customXml" Target="../ink/ink509.xml"/><Relationship Id="rId69" Type="http://schemas.openxmlformats.org/officeDocument/2006/relationships/customXml" Target="../ink/ink540.xml"/><Relationship Id="rId68" Type="http://schemas.openxmlformats.org/officeDocument/2006/relationships/image" Target="../media/image544.png"/><Relationship Id="rId67" Type="http://schemas.openxmlformats.org/officeDocument/2006/relationships/customXml" Target="../ink/ink539.xml"/><Relationship Id="rId66" Type="http://schemas.openxmlformats.org/officeDocument/2006/relationships/image" Target="../media/image543.png"/><Relationship Id="rId65" Type="http://schemas.openxmlformats.org/officeDocument/2006/relationships/customXml" Target="../ink/ink538.xml"/><Relationship Id="rId64" Type="http://schemas.openxmlformats.org/officeDocument/2006/relationships/image" Target="../media/image542.png"/><Relationship Id="rId63" Type="http://schemas.openxmlformats.org/officeDocument/2006/relationships/customXml" Target="../ink/ink537.xml"/><Relationship Id="rId62" Type="http://schemas.openxmlformats.org/officeDocument/2006/relationships/image" Target="../media/image541.png"/><Relationship Id="rId61" Type="http://schemas.openxmlformats.org/officeDocument/2006/relationships/customXml" Target="../ink/ink536.xml"/><Relationship Id="rId60" Type="http://schemas.openxmlformats.org/officeDocument/2006/relationships/image" Target="../media/image540.png"/><Relationship Id="rId6" Type="http://schemas.openxmlformats.org/officeDocument/2006/relationships/image" Target="../media/image513.png"/><Relationship Id="rId59" Type="http://schemas.openxmlformats.org/officeDocument/2006/relationships/customXml" Target="../ink/ink535.xml"/><Relationship Id="rId58" Type="http://schemas.openxmlformats.org/officeDocument/2006/relationships/image" Target="../media/image539.png"/><Relationship Id="rId57" Type="http://schemas.openxmlformats.org/officeDocument/2006/relationships/customXml" Target="../ink/ink534.xml"/><Relationship Id="rId56" Type="http://schemas.openxmlformats.org/officeDocument/2006/relationships/image" Target="../media/image538.png"/><Relationship Id="rId55" Type="http://schemas.openxmlformats.org/officeDocument/2006/relationships/customXml" Target="../ink/ink533.xml"/><Relationship Id="rId54" Type="http://schemas.openxmlformats.org/officeDocument/2006/relationships/image" Target="../media/image537.png"/><Relationship Id="rId53" Type="http://schemas.openxmlformats.org/officeDocument/2006/relationships/customXml" Target="../ink/ink532.xml"/><Relationship Id="rId52" Type="http://schemas.openxmlformats.org/officeDocument/2006/relationships/image" Target="../media/image536.png"/><Relationship Id="rId51" Type="http://schemas.openxmlformats.org/officeDocument/2006/relationships/customXml" Target="../ink/ink531.xml"/><Relationship Id="rId50" Type="http://schemas.openxmlformats.org/officeDocument/2006/relationships/image" Target="../media/image535.png"/><Relationship Id="rId5" Type="http://schemas.openxmlformats.org/officeDocument/2006/relationships/customXml" Target="../ink/ink508.xml"/><Relationship Id="rId49" Type="http://schemas.openxmlformats.org/officeDocument/2006/relationships/customXml" Target="../ink/ink530.xml"/><Relationship Id="rId48" Type="http://schemas.openxmlformats.org/officeDocument/2006/relationships/image" Target="../media/image534.png"/><Relationship Id="rId47" Type="http://schemas.openxmlformats.org/officeDocument/2006/relationships/customXml" Target="../ink/ink529.xml"/><Relationship Id="rId46" Type="http://schemas.openxmlformats.org/officeDocument/2006/relationships/image" Target="../media/image533.png"/><Relationship Id="rId45" Type="http://schemas.openxmlformats.org/officeDocument/2006/relationships/customXml" Target="../ink/ink528.xml"/><Relationship Id="rId44" Type="http://schemas.openxmlformats.org/officeDocument/2006/relationships/image" Target="../media/image532.png"/><Relationship Id="rId43" Type="http://schemas.openxmlformats.org/officeDocument/2006/relationships/customXml" Target="../ink/ink527.xml"/><Relationship Id="rId42" Type="http://schemas.openxmlformats.org/officeDocument/2006/relationships/image" Target="../media/image531.png"/><Relationship Id="rId41" Type="http://schemas.openxmlformats.org/officeDocument/2006/relationships/customXml" Target="../ink/ink526.xml"/><Relationship Id="rId40" Type="http://schemas.openxmlformats.org/officeDocument/2006/relationships/image" Target="../media/image530.png"/><Relationship Id="rId4" Type="http://schemas.openxmlformats.org/officeDocument/2006/relationships/image" Target="../media/image512.png"/><Relationship Id="rId39" Type="http://schemas.openxmlformats.org/officeDocument/2006/relationships/customXml" Target="../ink/ink525.xml"/><Relationship Id="rId381" Type="http://schemas.openxmlformats.org/officeDocument/2006/relationships/slideLayout" Target="../slideLayouts/slideLayout2.xml"/><Relationship Id="rId380" Type="http://schemas.openxmlformats.org/officeDocument/2006/relationships/image" Target="../media/image698.png"/><Relationship Id="rId38" Type="http://schemas.openxmlformats.org/officeDocument/2006/relationships/image" Target="../media/image529.png"/><Relationship Id="rId379" Type="http://schemas.openxmlformats.org/officeDocument/2006/relationships/customXml" Target="../ink/ink696.xml"/><Relationship Id="rId378" Type="http://schemas.openxmlformats.org/officeDocument/2006/relationships/image" Target="../media/image697.png"/><Relationship Id="rId377" Type="http://schemas.openxmlformats.org/officeDocument/2006/relationships/customXml" Target="../ink/ink695.xml"/><Relationship Id="rId376" Type="http://schemas.openxmlformats.org/officeDocument/2006/relationships/image" Target="../media/image696.png"/><Relationship Id="rId375" Type="http://schemas.openxmlformats.org/officeDocument/2006/relationships/customXml" Target="../ink/ink694.xml"/><Relationship Id="rId374" Type="http://schemas.openxmlformats.org/officeDocument/2006/relationships/image" Target="../media/image695.png"/><Relationship Id="rId373" Type="http://schemas.openxmlformats.org/officeDocument/2006/relationships/customXml" Target="../ink/ink693.xml"/><Relationship Id="rId372" Type="http://schemas.openxmlformats.org/officeDocument/2006/relationships/image" Target="../media/image694.png"/><Relationship Id="rId371" Type="http://schemas.openxmlformats.org/officeDocument/2006/relationships/customXml" Target="../ink/ink692.xml"/><Relationship Id="rId370" Type="http://schemas.openxmlformats.org/officeDocument/2006/relationships/image" Target="../media/image693.png"/><Relationship Id="rId37" Type="http://schemas.openxmlformats.org/officeDocument/2006/relationships/customXml" Target="../ink/ink524.xml"/><Relationship Id="rId369" Type="http://schemas.openxmlformats.org/officeDocument/2006/relationships/customXml" Target="../ink/ink691.xml"/><Relationship Id="rId368" Type="http://schemas.openxmlformats.org/officeDocument/2006/relationships/image" Target="../media/image692.png"/><Relationship Id="rId367" Type="http://schemas.openxmlformats.org/officeDocument/2006/relationships/customXml" Target="../ink/ink690.xml"/><Relationship Id="rId366" Type="http://schemas.openxmlformats.org/officeDocument/2006/relationships/image" Target="../media/image691.png"/><Relationship Id="rId365" Type="http://schemas.openxmlformats.org/officeDocument/2006/relationships/customXml" Target="../ink/ink689.xml"/><Relationship Id="rId364" Type="http://schemas.openxmlformats.org/officeDocument/2006/relationships/image" Target="../media/image690.png"/><Relationship Id="rId363" Type="http://schemas.openxmlformats.org/officeDocument/2006/relationships/customXml" Target="../ink/ink688.xml"/><Relationship Id="rId362" Type="http://schemas.openxmlformats.org/officeDocument/2006/relationships/image" Target="../media/image689.png"/><Relationship Id="rId361" Type="http://schemas.openxmlformats.org/officeDocument/2006/relationships/customXml" Target="../ink/ink687.xml"/><Relationship Id="rId360" Type="http://schemas.openxmlformats.org/officeDocument/2006/relationships/image" Target="../media/image688.png"/><Relationship Id="rId36" Type="http://schemas.openxmlformats.org/officeDocument/2006/relationships/image" Target="../media/image528.png"/><Relationship Id="rId359" Type="http://schemas.openxmlformats.org/officeDocument/2006/relationships/customXml" Target="../ink/ink686.xml"/><Relationship Id="rId358" Type="http://schemas.openxmlformats.org/officeDocument/2006/relationships/image" Target="../media/image687.png"/><Relationship Id="rId357" Type="http://schemas.openxmlformats.org/officeDocument/2006/relationships/customXml" Target="../ink/ink685.xml"/><Relationship Id="rId356" Type="http://schemas.openxmlformats.org/officeDocument/2006/relationships/image" Target="../media/image686.png"/><Relationship Id="rId355" Type="http://schemas.openxmlformats.org/officeDocument/2006/relationships/customXml" Target="../ink/ink684.xml"/><Relationship Id="rId354" Type="http://schemas.openxmlformats.org/officeDocument/2006/relationships/image" Target="../media/image685.png"/><Relationship Id="rId353" Type="http://schemas.openxmlformats.org/officeDocument/2006/relationships/customXml" Target="../ink/ink683.xml"/><Relationship Id="rId352" Type="http://schemas.openxmlformats.org/officeDocument/2006/relationships/image" Target="../media/image684.png"/><Relationship Id="rId351" Type="http://schemas.openxmlformats.org/officeDocument/2006/relationships/customXml" Target="../ink/ink682.xml"/><Relationship Id="rId350" Type="http://schemas.openxmlformats.org/officeDocument/2006/relationships/image" Target="../media/image683.png"/><Relationship Id="rId35" Type="http://schemas.openxmlformats.org/officeDocument/2006/relationships/customXml" Target="../ink/ink523.xml"/><Relationship Id="rId349" Type="http://schemas.openxmlformats.org/officeDocument/2006/relationships/customXml" Target="../ink/ink681.xml"/><Relationship Id="rId348" Type="http://schemas.openxmlformats.org/officeDocument/2006/relationships/image" Target="../media/image682.png"/><Relationship Id="rId347" Type="http://schemas.openxmlformats.org/officeDocument/2006/relationships/customXml" Target="../ink/ink680.xml"/><Relationship Id="rId346" Type="http://schemas.openxmlformats.org/officeDocument/2006/relationships/image" Target="../media/image681.png"/><Relationship Id="rId345" Type="http://schemas.openxmlformats.org/officeDocument/2006/relationships/customXml" Target="../ink/ink679.xml"/><Relationship Id="rId344" Type="http://schemas.openxmlformats.org/officeDocument/2006/relationships/image" Target="../media/image680.png"/><Relationship Id="rId343" Type="http://schemas.openxmlformats.org/officeDocument/2006/relationships/customXml" Target="../ink/ink678.xml"/><Relationship Id="rId342" Type="http://schemas.openxmlformats.org/officeDocument/2006/relationships/customXml" Target="../ink/ink677.xml"/><Relationship Id="rId341" Type="http://schemas.openxmlformats.org/officeDocument/2006/relationships/image" Target="../media/image679.png"/><Relationship Id="rId340" Type="http://schemas.openxmlformats.org/officeDocument/2006/relationships/customXml" Target="../ink/ink676.xml"/><Relationship Id="rId34" Type="http://schemas.openxmlformats.org/officeDocument/2006/relationships/image" Target="../media/image527.png"/><Relationship Id="rId339" Type="http://schemas.openxmlformats.org/officeDocument/2006/relationships/image" Target="../media/image678.png"/><Relationship Id="rId338" Type="http://schemas.openxmlformats.org/officeDocument/2006/relationships/customXml" Target="../ink/ink675.xml"/><Relationship Id="rId337" Type="http://schemas.openxmlformats.org/officeDocument/2006/relationships/image" Target="../media/image677.png"/><Relationship Id="rId336" Type="http://schemas.openxmlformats.org/officeDocument/2006/relationships/customXml" Target="../ink/ink674.xml"/><Relationship Id="rId335" Type="http://schemas.openxmlformats.org/officeDocument/2006/relationships/image" Target="../media/image676.png"/><Relationship Id="rId334" Type="http://schemas.openxmlformats.org/officeDocument/2006/relationships/customXml" Target="../ink/ink673.xml"/><Relationship Id="rId333" Type="http://schemas.openxmlformats.org/officeDocument/2006/relationships/image" Target="../media/image675.png"/><Relationship Id="rId332" Type="http://schemas.openxmlformats.org/officeDocument/2006/relationships/customXml" Target="../ink/ink672.xml"/><Relationship Id="rId331" Type="http://schemas.openxmlformats.org/officeDocument/2006/relationships/image" Target="../media/image674.png"/><Relationship Id="rId330" Type="http://schemas.openxmlformats.org/officeDocument/2006/relationships/customXml" Target="../ink/ink671.xml"/><Relationship Id="rId33" Type="http://schemas.openxmlformats.org/officeDocument/2006/relationships/customXml" Target="../ink/ink522.xml"/><Relationship Id="rId329" Type="http://schemas.openxmlformats.org/officeDocument/2006/relationships/image" Target="../media/image673.png"/><Relationship Id="rId328" Type="http://schemas.openxmlformats.org/officeDocument/2006/relationships/customXml" Target="../ink/ink670.xml"/><Relationship Id="rId327" Type="http://schemas.openxmlformats.org/officeDocument/2006/relationships/image" Target="../media/image672.png"/><Relationship Id="rId326" Type="http://schemas.openxmlformats.org/officeDocument/2006/relationships/customXml" Target="../ink/ink669.xml"/><Relationship Id="rId325" Type="http://schemas.openxmlformats.org/officeDocument/2006/relationships/image" Target="../media/image671.png"/><Relationship Id="rId324" Type="http://schemas.openxmlformats.org/officeDocument/2006/relationships/customXml" Target="../ink/ink668.xml"/><Relationship Id="rId323" Type="http://schemas.openxmlformats.org/officeDocument/2006/relationships/image" Target="../media/image670.png"/><Relationship Id="rId322" Type="http://schemas.openxmlformats.org/officeDocument/2006/relationships/customXml" Target="../ink/ink667.xml"/><Relationship Id="rId321" Type="http://schemas.openxmlformats.org/officeDocument/2006/relationships/image" Target="../media/image669.png"/><Relationship Id="rId320" Type="http://schemas.openxmlformats.org/officeDocument/2006/relationships/customXml" Target="../ink/ink666.xml"/><Relationship Id="rId32" Type="http://schemas.openxmlformats.org/officeDocument/2006/relationships/image" Target="../media/image526.png"/><Relationship Id="rId319" Type="http://schemas.openxmlformats.org/officeDocument/2006/relationships/image" Target="../media/image668.png"/><Relationship Id="rId318" Type="http://schemas.openxmlformats.org/officeDocument/2006/relationships/customXml" Target="../ink/ink665.xml"/><Relationship Id="rId317" Type="http://schemas.openxmlformats.org/officeDocument/2006/relationships/image" Target="../media/image667.png"/><Relationship Id="rId316" Type="http://schemas.openxmlformats.org/officeDocument/2006/relationships/customXml" Target="../ink/ink664.xml"/><Relationship Id="rId315" Type="http://schemas.openxmlformats.org/officeDocument/2006/relationships/image" Target="../media/image666.png"/><Relationship Id="rId314" Type="http://schemas.openxmlformats.org/officeDocument/2006/relationships/customXml" Target="../ink/ink663.xml"/><Relationship Id="rId313" Type="http://schemas.openxmlformats.org/officeDocument/2006/relationships/image" Target="../media/image665.png"/><Relationship Id="rId312" Type="http://schemas.openxmlformats.org/officeDocument/2006/relationships/customXml" Target="../ink/ink662.xml"/><Relationship Id="rId311" Type="http://schemas.openxmlformats.org/officeDocument/2006/relationships/image" Target="../media/image664.png"/><Relationship Id="rId310" Type="http://schemas.openxmlformats.org/officeDocument/2006/relationships/customXml" Target="../ink/ink661.xml"/><Relationship Id="rId31" Type="http://schemas.openxmlformats.org/officeDocument/2006/relationships/customXml" Target="../ink/ink521.xml"/><Relationship Id="rId309" Type="http://schemas.openxmlformats.org/officeDocument/2006/relationships/image" Target="../media/image663.png"/><Relationship Id="rId308" Type="http://schemas.openxmlformats.org/officeDocument/2006/relationships/customXml" Target="../ink/ink660.xml"/><Relationship Id="rId307" Type="http://schemas.openxmlformats.org/officeDocument/2006/relationships/image" Target="../media/image662.png"/><Relationship Id="rId306" Type="http://schemas.openxmlformats.org/officeDocument/2006/relationships/customXml" Target="../ink/ink659.xml"/><Relationship Id="rId305" Type="http://schemas.openxmlformats.org/officeDocument/2006/relationships/image" Target="../media/image661.png"/><Relationship Id="rId304" Type="http://schemas.openxmlformats.org/officeDocument/2006/relationships/customXml" Target="../ink/ink658.xml"/><Relationship Id="rId303" Type="http://schemas.openxmlformats.org/officeDocument/2006/relationships/image" Target="../media/image660.png"/><Relationship Id="rId302" Type="http://schemas.openxmlformats.org/officeDocument/2006/relationships/customXml" Target="../ink/ink657.xml"/><Relationship Id="rId301" Type="http://schemas.openxmlformats.org/officeDocument/2006/relationships/image" Target="../media/image659.png"/><Relationship Id="rId300" Type="http://schemas.openxmlformats.org/officeDocument/2006/relationships/customXml" Target="../ink/ink656.xml"/><Relationship Id="rId30" Type="http://schemas.openxmlformats.org/officeDocument/2006/relationships/image" Target="../media/image525.png"/><Relationship Id="rId3" Type="http://schemas.openxmlformats.org/officeDocument/2006/relationships/customXml" Target="../ink/ink507.xml"/><Relationship Id="rId299" Type="http://schemas.openxmlformats.org/officeDocument/2006/relationships/image" Target="../media/image658.png"/><Relationship Id="rId298" Type="http://schemas.openxmlformats.org/officeDocument/2006/relationships/customXml" Target="../ink/ink655.xml"/><Relationship Id="rId297" Type="http://schemas.openxmlformats.org/officeDocument/2006/relationships/image" Target="../media/image657.png"/><Relationship Id="rId296" Type="http://schemas.openxmlformats.org/officeDocument/2006/relationships/customXml" Target="../ink/ink654.xml"/><Relationship Id="rId295" Type="http://schemas.openxmlformats.org/officeDocument/2006/relationships/image" Target="../media/image656.png"/><Relationship Id="rId294" Type="http://schemas.openxmlformats.org/officeDocument/2006/relationships/customXml" Target="../ink/ink653.xml"/><Relationship Id="rId293" Type="http://schemas.openxmlformats.org/officeDocument/2006/relationships/image" Target="../media/image655.png"/><Relationship Id="rId292" Type="http://schemas.openxmlformats.org/officeDocument/2006/relationships/customXml" Target="../ink/ink652.xml"/><Relationship Id="rId291" Type="http://schemas.openxmlformats.org/officeDocument/2006/relationships/image" Target="../media/image654.png"/><Relationship Id="rId290" Type="http://schemas.openxmlformats.org/officeDocument/2006/relationships/customXml" Target="../ink/ink651.xml"/><Relationship Id="rId29" Type="http://schemas.openxmlformats.org/officeDocument/2006/relationships/customXml" Target="../ink/ink520.xml"/><Relationship Id="rId289" Type="http://schemas.openxmlformats.org/officeDocument/2006/relationships/image" Target="../media/image653.png"/><Relationship Id="rId288" Type="http://schemas.openxmlformats.org/officeDocument/2006/relationships/customXml" Target="../ink/ink650.xml"/><Relationship Id="rId287" Type="http://schemas.openxmlformats.org/officeDocument/2006/relationships/image" Target="../media/image652.png"/><Relationship Id="rId286" Type="http://schemas.openxmlformats.org/officeDocument/2006/relationships/customXml" Target="../ink/ink649.xml"/><Relationship Id="rId285" Type="http://schemas.openxmlformats.org/officeDocument/2006/relationships/image" Target="../media/image651.png"/><Relationship Id="rId284" Type="http://schemas.openxmlformats.org/officeDocument/2006/relationships/customXml" Target="../ink/ink648.xml"/><Relationship Id="rId283" Type="http://schemas.openxmlformats.org/officeDocument/2006/relationships/image" Target="../media/image650.png"/><Relationship Id="rId282" Type="http://schemas.openxmlformats.org/officeDocument/2006/relationships/customXml" Target="../ink/ink647.xml"/><Relationship Id="rId281" Type="http://schemas.openxmlformats.org/officeDocument/2006/relationships/image" Target="../media/image649.png"/><Relationship Id="rId280" Type="http://schemas.openxmlformats.org/officeDocument/2006/relationships/customXml" Target="../ink/ink646.xml"/><Relationship Id="rId28" Type="http://schemas.openxmlformats.org/officeDocument/2006/relationships/image" Target="../media/image524.png"/><Relationship Id="rId279" Type="http://schemas.openxmlformats.org/officeDocument/2006/relationships/image" Target="../media/image648.png"/><Relationship Id="rId278" Type="http://schemas.openxmlformats.org/officeDocument/2006/relationships/customXml" Target="../ink/ink645.xml"/><Relationship Id="rId277" Type="http://schemas.openxmlformats.org/officeDocument/2006/relationships/image" Target="../media/image647.png"/><Relationship Id="rId276" Type="http://schemas.openxmlformats.org/officeDocument/2006/relationships/customXml" Target="../ink/ink644.xml"/><Relationship Id="rId275" Type="http://schemas.openxmlformats.org/officeDocument/2006/relationships/image" Target="../media/image646.png"/><Relationship Id="rId274" Type="http://schemas.openxmlformats.org/officeDocument/2006/relationships/customXml" Target="../ink/ink643.xml"/><Relationship Id="rId273" Type="http://schemas.openxmlformats.org/officeDocument/2006/relationships/image" Target="../media/image645.png"/><Relationship Id="rId272" Type="http://schemas.openxmlformats.org/officeDocument/2006/relationships/customXml" Target="../ink/ink642.xml"/><Relationship Id="rId271" Type="http://schemas.openxmlformats.org/officeDocument/2006/relationships/image" Target="../media/image644.png"/><Relationship Id="rId270" Type="http://schemas.openxmlformats.org/officeDocument/2006/relationships/customXml" Target="../ink/ink641.xml"/><Relationship Id="rId27" Type="http://schemas.openxmlformats.org/officeDocument/2006/relationships/customXml" Target="../ink/ink519.xml"/><Relationship Id="rId269" Type="http://schemas.openxmlformats.org/officeDocument/2006/relationships/image" Target="../media/image643.png"/><Relationship Id="rId268" Type="http://schemas.openxmlformats.org/officeDocument/2006/relationships/customXml" Target="../ink/ink640.xml"/><Relationship Id="rId267" Type="http://schemas.openxmlformats.org/officeDocument/2006/relationships/image" Target="../media/image642.png"/><Relationship Id="rId266" Type="http://schemas.openxmlformats.org/officeDocument/2006/relationships/customXml" Target="../ink/ink639.xml"/><Relationship Id="rId265" Type="http://schemas.openxmlformats.org/officeDocument/2006/relationships/image" Target="../media/image641.png"/><Relationship Id="rId264" Type="http://schemas.openxmlformats.org/officeDocument/2006/relationships/customXml" Target="../ink/ink638.xml"/><Relationship Id="rId263" Type="http://schemas.openxmlformats.org/officeDocument/2006/relationships/image" Target="../media/image640.png"/><Relationship Id="rId262" Type="http://schemas.openxmlformats.org/officeDocument/2006/relationships/customXml" Target="../ink/ink637.xml"/><Relationship Id="rId261" Type="http://schemas.openxmlformats.org/officeDocument/2006/relationships/image" Target="../media/image639.png"/><Relationship Id="rId260" Type="http://schemas.openxmlformats.org/officeDocument/2006/relationships/customXml" Target="../ink/ink636.xml"/><Relationship Id="rId26" Type="http://schemas.openxmlformats.org/officeDocument/2006/relationships/image" Target="../media/image523.png"/><Relationship Id="rId259" Type="http://schemas.openxmlformats.org/officeDocument/2006/relationships/image" Target="../media/image638.png"/><Relationship Id="rId258" Type="http://schemas.openxmlformats.org/officeDocument/2006/relationships/customXml" Target="../ink/ink635.xml"/><Relationship Id="rId257" Type="http://schemas.openxmlformats.org/officeDocument/2006/relationships/image" Target="../media/image637.png"/><Relationship Id="rId256" Type="http://schemas.openxmlformats.org/officeDocument/2006/relationships/customXml" Target="../ink/ink634.xml"/><Relationship Id="rId255" Type="http://schemas.openxmlformats.org/officeDocument/2006/relationships/image" Target="../media/image636.png"/><Relationship Id="rId254" Type="http://schemas.openxmlformats.org/officeDocument/2006/relationships/customXml" Target="../ink/ink633.xml"/><Relationship Id="rId253" Type="http://schemas.openxmlformats.org/officeDocument/2006/relationships/image" Target="../media/image635.png"/><Relationship Id="rId252" Type="http://schemas.openxmlformats.org/officeDocument/2006/relationships/customXml" Target="../ink/ink632.xml"/><Relationship Id="rId251" Type="http://schemas.openxmlformats.org/officeDocument/2006/relationships/image" Target="../media/image634.png"/><Relationship Id="rId250" Type="http://schemas.openxmlformats.org/officeDocument/2006/relationships/customXml" Target="../ink/ink631.xml"/><Relationship Id="rId25" Type="http://schemas.openxmlformats.org/officeDocument/2006/relationships/customXml" Target="../ink/ink518.xml"/><Relationship Id="rId249" Type="http://schemas.openxmlformats.org/officeDocument/2006/relationships/image" Target="../media/image633.png"/><Relationship Id="rId248" Type="http://schemas.openxmlformats.org/officeDocument/2006/relationships/customXml" Target="../ink/ink630.xml"/><Relationship Id="rId247" Type="http://schemas.openxmlformats.org/officeDocument/2006/relationships/image" Target="../media/image632.png"/><Relationship Id="rId246" Type="http://schemas.openxmlformats.org/officeDocument/2006/relationships/customXml" Target="../ink/ink629.xml"/><Relationship Id="rId245" Type="http://schemas.openxmlformats.org/officeDocument/2006/relationships/image" Target="../media/image631.png"/><Relationship Id="rId244" Type="http://schemas.openxmlformats.org/officeDocument/2006/relationships/customXml" Target="../ink/ink628.xml"/><Relationship Id="rId243" Type="http://schemas.openxmlformats.org/officeDocument/2006/relationships/image" Target="../media/image630.png"/><Relationship Id="rId242" Type="http://schemas.openxmlformats.org/officeDocument/2006/relationships/customXml" Target="../ink/ink627.xml"/><Relationship Id="rId241" Type="http://schemas.openxmlformats.org/officeDocument/2006/relationships/image" Target="../media/image629.png"/><Relationship Id="rId240" Type="http://schemas.openxmlformats.org/officeDocument/2006/relationships/customXml" Target="../ink/ink626.xml"/><Relationship Id="rId24" Type="http://schemas.openxmlformats.org/officeDocument/2006/relationships/image" Target="../media/image522.png"/><Relationship Id="rId239" Type="http://schemas.openxmlformats.org/officeDocument/2006/relationships/image" Target="../media/image628.png"/><Relationship Id="rId238" Type="http://schemas.openxmlformats.org/officeDocument/2006/relationships/customXml" Target="../ink/ink625.xml"/><Relationship Id="rId237" Type="http://schemas.openxmlformats.org/officeDocument/2006/relationships/image" Target="../media/image627.png"/><Relationship Id="rId236" Type="http://schemas.openxmlformats.org/officeDocument/2006/relationships/customXml" Target="../ink/ink624.xml"/><Relationship Id="rId235" Type="http://schemas.openxmlformats.org/officeDocument/2006/relationships/image" Target="../media/image626.png"/><Relationship Id="rId234" Type="http://schemas.openxmlformats.org/officeDocument/2006/relationships/customXml" Target="../ink/ink623.xml"/><Relationship Id="rId233" Type="http://schemas.openxmlformats.org/officeDocument/2006/relationships/image" Target="../media/image625.png"/><Relationship Id="rId232" Type="http://schemas.openxmlformats.org/officeDocument/2006/relationships/customXml" Target="../ink/ink622.xml"/><Relationship Id="rId231" Type="http://schemas.openxmlformats.org/officeDocument/2006/relationships/image" Target="../media/image624.png"/><Relationship Id="rId230" Type="http://schemas.openxmlformats.org/officeDocument/2006/relationships/customXml" Target="../ink/ink621.xml"/><Relationship Id="rId23" Type="http://schemas.openxmlformats.org/officeDocument/2006/relationships/customXml" Target="../ink/ink517.xml"/><Relationship Id="rId229" Type="http://schemas.openxmlformats.org/officeDocument/2006/relationships/image" Target="../media/image623.png"/><Relationship Id="rId228" Type="http://schemas.openxmlformats.org/officeDocument/2006/relationships/customXml" Target="../ink/ink620.xml"/><Relationship Id="rId227" Type="http://schemas.openxmlformats.org/officeDocument/2006/relationships/image" Target="../media/image622.png"/><Relationship Id="rId226" Type="http://schemas.openxmlformats.org/officeDocument/2006/relationships/customXml" Target="../ink/ink619.xml"/><Relationship Id="rId225" Type="http://schemas.openxmlformats.org/officeDocument/2006/relationships/image" Target="../media/image621.png"/><Relationship Id="rId224" Type="http://schemas.openxmlformats.org/officeDocument/2006/relationships/customXml" Target="../ink/ink618.xml"/><Relationship Id="rId223" Type="http://schemas.openxmlformats.org/officeDocument/2006/relationships/image" Target="../media/image620.png"/><Relationship Id="rId222" Type="http://schemas.openxmlformats.org/officeDocument/2006/relationships/customXml" Target="../ink/ink617.xml"/><Relationship Id="rId221" Type="http://schemas.openxmlformats.org/officeDocument/2006/relationships/image" Target="../media/image619.png"/><Relationship Id="rId220" Type="http://schemas.openxmlformats.org/officeDocument/2006/relationships/customXml" Target="../ink/ink616.xml"/><Relationship Id="rId22" Type="http://schemas.openxmlformats.org/officeDocument/2006/relationships/image" Target="../media/image521.png"/><Relationship Id="rId219" Type="http://schemas.openxmlformats.org/officeDocument/2006/relationships/image" Target="../media/image618.png"/><Relationship Id="rId218" Type="http://schemas.openxmlformats.org/officeDocument/2006/relationships/customXml" Target="../ink/ink615.xml"/><Relationship Id="rId217" Type="http://schemas.openxmlformats.org/officeDocument/2006/relationships/image" Target="../media/image617.png"/><Relationship Id="rId216" Type="http://schemas.openxmlformats.org/officeDocument/2006/relationships/customXml" Target="../ink/ink614.xml"/><Relationship Id="rId215" Type="http://schemas.openxmlformats.org/officeDocument/2006/relationships/image" Target="../media/image616.png"/><Relationship Id="rId214" Type="http://schemas.openxmlformats.org/officeDocument/2006/relationships/customXml" Target="../ink/ink613.xml"/><Relationship Id="rId213" Type="http://schemas.openxmlformats.org/officeDocument/2006/relationships/image" Target="../media/image615.png"/><Relationship Id="rId212" Type="http://schemas.openxmlformats.org/officeDocument/2006/relationships/customXml" Target="../ink/ink612.xml"/><Relationship Id="rId211" Type="http://schemas.openxmlformats.org/officeDocument/2006/relationships/image" Target="../media/image614.png"/><Relationship Id="rId210" Type="http://schemas.openxmlformats.org/officeDocument/2006/relationships/customXml" Target="../ink/ink611.xml"/><Relationship Id="rId21" Type="http://schemas.openxmlformats.org/officeDocument/2006/relationships/customXml" Target="../ink/ink516.xml"/><Relationship Id="rId209" Type="http://schemas.openxmlformats.org/officeDocument/2006/relationships/image" Target="../media/image613.png"/><Relationship Id="rId208" Type="http://schemas.openxmlformats.org/officeDocument/2006/relationships/customXml" Target="../ink/ink610.xml"/><Relationship Id="rId207" Type="http://schemas.openxmlformats.org/officeDocument/2006/relationships/image" Target="../media/image612.png"/><Relationship Id="rId206" Type="http://schemas.openxmlformats.org/officeDocument/2006/relationships/customXml" Target="../ink/ink609.xml"/><Relationship Id="rId205" Type="http://schemas.openxmlformats.org/officeDocument/2006/relationships/image" Target="../media/image611.png"/><Relationship Id="rId204" Type="http://schemas.openxmlformats.org/officeDocument/2006/relationships/customXml" Target="../ink/ink608.xml"/><Relationship Id="rId203" Type="http://schemas.openxmlformats.org/officeDocument/2006/relationships/image" Target="../media/image610.png"/><Relationship Id="rId202" Type="http://schemas.openxmlformats.org/officeDocument/2006/relationships/customXml" Target="../ink/ink607.xml"/><Relationship Id="rId201" Type="http://schemas.openxmlformats.org/officeDocument/2006/relationships/image" Target="../media/image609.png"/><Relationship Id="rId200" Type="http://schemas.openxmlformats.org/officeDocument/2006/relationships/customXml" Target="../ink/ink606.xml"/><Relationship Id="rId20" Type="http://schemas.openxmlformats.org/officeDocument/2006/relationships/image" Target="../media/image520.png"/><Relationship Id="rId2" Type="http://schemas.openxmlformats.org/officeDocument/2006/relationships/image" Target="../media/image511.png"/><Relationship Id="rId199" Type="http://schemas.openxmlformats.org/officeDocument/2006/relationships/image" Target="../media/image608.png"/><Relationship Id="rId198" Type="http://schemas.openxmlformats.org/officeDocument/2006/relationships/customXml" Target="../ink/ink605.xml"/><Relationship Id="rId197" Type="http://schemas.openxmlformats.org/officeDocument/2006/relationships/image" Target="../media/image607.png"/><Relationship Id="rId196" Type="http://schemas.openxmlformats.org/officeDocument/2006/relationships/customXml" Target="../ink/ink604.xml"/><Relationship Id="rId195" Type="http://schemas.openxmlformats.org/officeDocument/2006/relationships/image" Target="../media/image606.png"/><Relationship Id="rId194" Type="http://schemas.openxmlformats.org/officeDocument/2006/relationships/customXml" Target="../ink/ink603.xml"/><Relationship Id="rId193" Type="http://schemas.openxmlformats.org/officeDocument/2006/relationships/image" Target="../media/image605.png"/><Relationship Id="rId192" Type="http://schemas.openxmlformats.org/officeDocument/2006/relationships/customXml" Target="../ink/ink602.xml"/><Relationship Id="rId191" Type="http://schemas.openxmlformats.org/officeDocument/2006/relationships/image" Target="../media/image604.png"/><Relationship Id="rId190" Type="http://schemas.openxmlformats.org/officeDocument/2006/relationships/customXml" Target="../ink/ink601.xml"/><Relationship Id="rId19" Type="http://schemas.openxmlformats.org/officeDocument/2006/relationships/customXml" Target="../ink/ink515.xml"/><Relationship Id="rId189" Type="http://schemas.openxmlformats.org/officeDocument/2006/relationships/image" Target="../media/image603.png"/><Relationship Id="rId188" Type="http://schemas.openxmlformats.org/officeDocument/2006/relationships/customXml" Target="../ink/ink600.xml"/><Relationship Id="rId187" Type="http://schemas.openxmlformats.org/officeDocument/2006/relationships/image" Target="../media/image602.png"/><Relationship Id="rId186" Type="http://schemas.openxmlformats.org/officeDocument/2006/relationships/customXml" Target="../ink/ink599.xml"/><Relationship Id="rId185" Type="http://schemas.openxmlformats.org/officeDocument/2006/relationships/image" Target="../media/image601.png"/><Relationship Id="rId184" Type="http://schemas.openxmlformats.org/officeDocument/2006/relationships/customXml" Target="../ink/ink598.xml"/><Relationship Id="rId183" Type="http://schemas.openxmlformats.org/officeDocument/2006/relationships/image" Target="../media/image187.png"/><Relationship Id="rId182" Type="http://schemas.openxmlformats.org/officeDocument/2006/relationships/customXml" Target="../ink/ink597.xml"/><Relationship Id="rId181" Type="http://schemas.openxmlformats.org/officeDocument/2006/relationships/image" Target="../media/image600.png"/><Relationship Id="rId180" Type="http://schemas.openxmlformats.org/officeDocument/2006/relationships/customXml" Target="../ink/ink596.xml"/><Relationship Id="rId18" Type="http://schemas.openxmlformats.org/officeDocument/2006/relationships/image" Target="../media/image519.png"/><Relationship Id="rId179" Type="http://schemas.openxmlformats.org/officeDocument/2006/relationships/image" Target="../media/image599.png"/><Relationship Id="rId178" Type="http://schemas.openxmlformats.org/officeDocument/2006/relationships/customXml" Target="../ink/ink595.xml"/><Relationship Id="rId177" Type="http://schemas.openxmlformats.org/officeDocument/2006/relationships/image" Target="../media/image598.png"/><Relationship Id="rId176" Type="http://schemas.openxmlformats.org/officeDocument/2006/relationships/customXml" Target="../ink/ink594.xml"/><Relationship Id="rId175" Type="http://schemas.openxmlformats.org/officeDocument/2006/relationships/image" Target="../media/image597.png"/><Relationship Id="rId174" Type="http://schemas.openxmlformats.org/officeDocument/2006/relationships/customXml" Target="../ink/ink593.xml"/><Relationship Id="rId173" Type="http://schemas.openxmlformats.org/officeDocument/2006/relationships/image" Target="../media/image596.png"/><Relationship Id="rId172" Type="http://schemas.openxmlformats.org/officeDocument/2006/relationships/customXml" Target="../ink/ink592.xml"/><Relationship Id="rId171" Type="http://schemas.openxmlformats.org/officeDocument/2006/relationships/image" Target="../media/image595.png"/><Relationship Id="rId170" Type="http://schemas.openxmlformats.org/officeDocument/2006/relationships/customXml" Target="../ink/ink591.xml"/><Relationship Id="rId17" Type="http://schemas.openxmlformats.org/officeDocument/2006/relationships/customXml" Target="../ink/ink514.xml"/><Relationship Id="rId169" Type="http://schemas.openxmlformats.org/officeDocument/2006/relationships/image" Target="../media/image594.png"/><Relationship Id="rId168" Type="http://schemas.openxmlformats.org/officeDocument/2006/relationships/customXml" Target="../ink/ink590.xml"/><Relationship Id="rId167" Type="http://schemas.openxmlformats.org/officeDocument/2006/relationships/image" Target="../media/image593.png"/><Relationship Id="rId166" Type="http://schemas.openxmlformats.org/officeDocument/2006/relationships/customXml" Target="../ink/ink589.xml"/><Relationship Id="rId165" Type="http://schemas.openxmlformats.org/officeDocument/2006/relationships/image" Target="../media/image592.png"/><Relationship Id="rId164" Type="http://schemas.openxmlformats.org/officeDocument/2006/relationships/customXml" Target="../ink/ink588.xml"/><Relationship Id="rId163" Type="http://schemas.openxmlformats.org/officeDocument/2006/relationships/image" Target="../media/image591.png"/><Relationship Id="rId162" Type="http://schemas.openxmlformats.org/officeDocument/2006/relationships/customXml" Target="../ink/ink587.xml"/><Relationship Id="rId161" Type="http://schemas.openxmlformats.org/officeDocument/2006/relationships/image" Target="../media/image590.png"/><Relationship Id="rId160" Type="http://schemas.openxmlformats.org/officeDocument/2006/relationships/customXml" Target="../ink/ink586.xml"/><Relationship Id="rId16" Type="http://schemas.openxmlformats.org/officeDocument/2006/relationships/image" Target="../media/image518.png"/><Relationship Id="rId159" Type="http://schemas.openxmlformats.org/officeDocument/2006/relationships/image" Target="../media/image589.png"/><Relationship Id="rId158" Type="http://schemas.openxmlformats.org/officeDocument/2006/relationships/customXml" Target="../ink/ink585.xml"/><Relationship Id="rId157" Type="http://schemas.openxmlformats.org/officeDocument/2006/relationships/image" Target="../media/image588.png"/><Relationship Id="rId156" Type="http://schemas.openxmlformats.org/officeDocument/2006/relationships/customXml" Target="../ink/ink584.xml"/><Relationship Id="rId155" Type="http://schemas.openxmlformats.org/officeDocument/2006/relationships/image" Target="../media/image587.png"/><Relationship Id="rId154" Type="http://schemas.openxmlformats.org/officeDocument/2006/relationships/customXml" Target="../ink/ink583.xml"/><Relationship Id="rId153" Type="http://schemas.openxmlformats.org/officeDocument/2006/relationships/image" Target="../media/image586.png"/><Relationship Id="rId152" Type="http://schemas.openxmlformats.org/officeDocument/2006/relationships/customXml" Target="../ink/ink582.xml"/><Relationship Id="rId151" Type="http://schemas.openxmlformats.org/officeDocument/2006/relationships/image" Target="../media/image585.png"/><Relationship Id="rId150" Type="http://schemas.openxmlformats.org/officeDocument/2006/relationships/customXml" Target="../ink/ink581.xml"/><Relationship Id="rId15" Type="http://schemas.openxmlformats.org/officeDocument/2006/relationships/customXml" Target="../ink/ink513.xml"/><Relationship Id="rId149" Type="http://schemas.openxmlformats.org/officeDocument/2006/relationships/image" Target="../media/image584.png"/><Relationship Id="rId148" Type="http://schemas.openxmlformats.org/officeDocument/2006/relationships/customXml" Target="../ink/ink580.xml"/><Relationship Id="rId147" Type="http://schemas.openxmlformats.org/officeDocument/2006/relationships/image" Target="../media/image583.png"/><Relationship Id="rId146" Type="http://schemas.openxmlformats.org/officeDocument/2006/relationships/customXml" Target="../ink/ink579.xml"/><Relationship Id="rId145" Type="http://schemas.openxmlformats.org/officeDocument/2006/relationships/image" Target="../media/image582.png"/><Relationship Id="rId144" Type="http://schemas.openxmlformats.org/officeDocument/2006/relationships/customXml" Target="../ink/ink578.xml"/><Relationship Id="rId143" Type="http://schemas.openxmlformats.org/officeDocument/2006/relationships/image" Target="../media/image581.png"/><Relationship Id="rId142" Type="http://schemas.openxmlformats.org/officeDocument/2006/relationships/customXml" Target="../ink/ink577.xml"/><Relationship Id="rId141" Type="http://schemas.openxmlformats.org/officeDocument/2006/relationships/image" Target="../media/image580.png"/><Relationship Id="rId140" Type="http://schemas.openxmlformats.org/officeDocument/2006/relationships/customXml" Target="../ink/ink576.xml"/><Relationship Id="rId14" Type="http://schemas.openxmlformats.org/officeDocument/2006/relationships/image" Target="../media/image517.png"/><Relationship Id="rId139" Type="http://schemas.openxmlformats.org/officeDocument/2006/relationships/image" Target="../media/image579.png"/><Relationship Id="rId138" Type="http://schemas.openxmlformats.org/officeDocument/2006/relationships/customXml" Target="../ink/ink575.xml"/><Relationship Id="rId137" Type="http://schemas.openxmlformats.org/officeDocument/2006/relationships/image" Target="../media/image578.png"/><Relationship Id="rId136" Type="http://schemas.openxmlformats.org/officeDocument/2006/relationships/customXml" Target="../ink/ink574.xml"/><Relationship Id="rId135" Type="http://schemas.openxmlformats.org/officeDocument/2006/relationships/image" Target="../media/image577.png"/><Relationship Id="rId134" Type="http://schemas.openxmlformats.org/officeDocument/2006/relationships/customXml" Target="../ink/ink573.xml"/><Relationship Id="rId133" Type="http://schemas.openxmlformats.org/officeDocument/2006/relationships/image" Target="../media/image576.png"/><Relationship Id="rId132" Type="http://schemas.openxmlformats.org/officeDocument/2006/relationships/customXml" Target="../ink/ink572.xml"/><Relationship Id="rId131" Type="http://schemas.openxmlformats.org/officeDocument/2006/relationships/image" Target="../media/image575.png"/><Relationship Id="rId130" Type="http://schemas.openxmlformats.org/officeDocument/2006/relationships/customXml" Target="../ink/ink571.xml"/><Relationship Id="rId13" Type="http://schemas.openxmlformats.org/officeDocument/2006/relationships/customXml" Target="../ink/ink512.xml"/><Relationship Id="rId129" Type="http://schemas.openxmlformats.org/officeDocument/2006/relationships/image" Target="../media/image574.png"/><Relationship Id="rId128" Type="http://schemas.openxmlformats.org/officeDocument/2006/relationships/customXml" Target="../ink/ink570.xml"/><Relationship Id="rId127" Type="http://schemas.openxmlformats.org/officeDocument/2006/relationships/image" Target="../media/image573.png"/><Relationship Id="rId126" Type="http://schemas.openxmlformats.org/officeDocument/2006/relationships/customXml" Target="../ink/ink569.xml"/><Relationship Id="rId125" Type="http://schemas.openxmlformats.org/officeDocument/2006/relationships/image" Target="../media/image572.png"/><Relationship Id="rId124" Type="http://schemas.openxmlformats.org/officeDocument/2006/relationships/customXml" Target="../ink/ink568.xml"/><Relationship Id="rId123" Type="http://schemas.openxmlformats.org/officeDocument/2006/relationships/image" Target="../media/image571.png"/><Relationship Id="rId122" Type="http://schemas.openxmlformats.org/officeDocument/2006/relationships/customXml" Target="../ink/ink567.xml"/><Relationship Id="rId121" Type="http://schemas.openxmlformats.org/officeDocument/2006/relationships/image" Target="../media/image570.png"/><Relationship Id="rId120" Type="http://schemas.openxmlformats.org/officeDocument/2006/relationships/customXml" Target="../ink/ink566.xml"/><Relationship Id="rId12" Type="http://schemas.openxmlformats.org/officeDocument/2006/relationships/image" Target="../media/image516.png"/><Relationship Id="rId119" Type="http://schemas.openxmlformats.org/officeDocument/2006/relationships/customXml" Target="../ink/ink565.xml"/><Relationship Id="rId118" Type="http://schemas.openxmlformats.org/officeDocument/2006/relationships/image" Target="../media/image569.png"/><Relationship Id="rId117" Type="http://schemas.openxmlformats.org/officeDocument/2006/relationships/customXml" Target="../ink/ink564.xml"/><Relationship Id="rId116" Type="http://schemas.openxmlformats.org/officeDocument/2006/relationships/image" Target="../media/image568.png"/><Relationship Id="rId115" Type="http://schemas.openxmlformats.org/officeDocument/2006/relationships/customXml" Target="../ink/ink563.xml"/><Relationship Id="rId114" Type="http://schemas.openxmlformats.org/officeDocument/2006/relationships/image" Target="../media/image567.png"/><Relationship Id="rId113" Type="http://schemas.openxmlformats.org/officeDocument/2006/relationships/customXml" Target="../ink/ink562.xml"/><Relationship Id="rId112" Type="http://schemas.openxmlformats.org/officeDocument/2006/relationships/image" Target="../media/image566.png"/><Relationship Id="rId111" Type="http://schemas.openxmlformats.org/officeDocument/2006/relationships/customXml" Target="../ink/ink561.xml"/><Relationship Id="rId110" Type="http://schemas.openxmlformats.org/officeDocument/2006/relationships/image" Target="../media/image565.png"/><Relationship Id="rId11" Type="http://schemas.openxmlformats.org/officeDocument/2006/relationships/customXml" Target="../ink/ink511.xml"/><Relationship Id="rId109" Type="http://schemas.openxmlformats.org/officeDocument/2006/relationships/customXml" Target="../ink/ink560.xml"/><Relationship Id="rId108" Type="http://schemas.openxmlformats.org/officeDocument/2006/relationships/image" Target="../media/image564.png"/><Relationship Id="rId107" Type="http://schemas.openxmlformats.org/officeDocument/2006/relationships/customXml" Target="../ink/ink559.xml"/><Relationship Id="rId106" Type="http://schemas.openxmlformats.org/officeDocument/2006/relationships/image" Target="../media/image563.png"/><Relationship Id="rId105" Type="http://schemas.openxmlformats.org/officeDocument/2006/relationships/customXml" Target="../ink/ink558.xml"/><Relationship Id="rId104" Type="http://schemas.openxmlformats.org/officeDocument/2006/relationships/image" Target="../media/image562.png"/><Relationship Id="rId103" Type="http://schemas.openxmlformats.org/officeDocument/2006/relationships/customXml" Target="../ink/ink557.xml"/><Relationship Id="rId102" Type="http://schemas.openxmlformats.org/officeDocument/2006/relationships/image" Target="../media/image561.png"/><Relationship Id="rId101" Type="http://schemas.openxmlformats.org/officeDocument/2006/relationships/customXml" Target="../ink/ink556.xml"/><Relationship Id="rId100" Type="http://schemas.openxmlformats.org/officeDocument/2006/relationships/image" Target="../media/image560.png"/><Relationship Id="rId10" Type="http://schemas.openxmlformats.org/officeDocument/2006/relationships/image" Target="../media/image51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747.png"/><Relationship Id="rId98" Type="http://schemas.openxmlformats.org/officeDocument/2006/relationships/customXml" Target="../ink/ink745.xml"/><Relationship Id="rId97" Type="http://schemas.openxmlformats.org/officeDocument/2006/relationships/image" Target="../media/image746.png"/><Relationship Id="rId96" Type="http://schemas.openxmlformats.org/officeDocument/2006/relationships/customXml" Target="../ink/ink744.xml"/><Relationship Id="rId95" Type="http://schemas.openxmlformats.org/officeDocument/2006/relationships/image" Target="../media/image745.png"/><Relationship Id="rId94" Type="http://schemas.openxmlformats.org/officeDocument/2006/relationships/customXml" Target="../ink/ink743.xml"/><Relationship Id="rId93" Type="http://schemas.openxmlformats.org/officeDocument/2006/relationships/image" Target="../media/image744.png"/><Relationship Id="rId92" Type="http://schemas.openxmlformats.org/officeDocument/2006/relationships/customXml" Target="../ink/ink742.xml"/><Relationship Id="rId91" Type="http://schemas.openxmlformats.org/officeDocument/2006/relationships/image" Target="../media/image743.png"/><Relationship Id="rId90" Type="http://schemas.openxmlformats.org/officeDocument/2006/relationships/customXml" Target="../ink/ink741.xml"/><Relationship Id="rId9" Type="http://schemas.openxmlformats.org/officeDocument/2006/relationships/image" Target="../media/image437.png"/><Relationship Id="rId89" Type="http://schemas.openxmlformats.org/officeDocument/2006/relationships/image" Target="../media/image742.png"/><Relationship Id="rId88" Type="http://schemas.openxmlformats.org/officeDocument/2006/relationships/customXml" Target="../ink/ink740.xml"/><Relationship Id="rId87" Type="http://schemas.openxmlformats.org/officeDocument/2006/relationships/image" Target="../media/image741.png"/><Relationship Id="rId86" Type="http://schemas.openxmlformats.org/officeDocument/2006/relationships/customXml" Target="../ink/ink739.xml"/><Relationship Id="rId85" Type="http://schemas.openxmlformats.org/officeDocument/2006/relationships/image" Target="../media/image740.png"/><Relationship Id="rId84" Type="http://schemas.openxmlformats.org/officeDocument/2006/relationships/customXml" Target="../ink/ink738.xml"/><Relationship Id="rId83" Type="http://schemas.openxmlformats.org/officeDocument/2006/relationships/image" Target="../media/image739.png"/><Relationship Id="rId82" Type="http://schemas.openxmlformats.org/officeDocument/2006/relationships/customXml" Target="../ink/ink737.xml"/><Relationship Id="rId81" Type="http://schemas.openxmlformats.org/officeDocument/2006/relationships/image" Target="../media/image738.png"/><Relationship Id="rId80" Type="http://schemas.openxmlformats.org/officeDocument/2006/relationships/customXml" Target="../ink/ink736.xml"/><Relationship Id="rId8" Type="http://schemas.openxmlformats.org/officeDocument/2006/relationships/customXml" Target="../ink/ink700.xml"/><Relationship Id="rId79" Type="http://schemas.openxmlformats.org/officeDocument/2006/relationships/image" Target="../media/image737.png"/><Relationship Id="rId78" Type="http://schemas.openxmlformats.org/officeDocument/2006/relationships/customXml" Target="../ink/ink735.xml"/><Relationship Id="rId77" Type="http://schemas.openxmlformats.org/officeDocument/2006/relationships/image" Target="../media/image736.png"/><Relationship Id="rId76" Type="http://schemas.openxmlformats.org/officeDocument/2006/relationships/customXml" Target="../ink/ink734.xml"/><Relationship Id="rId75" Type="http://schemas.openxmlformats.org/officeDocument/2006/relationships/image" Target="../media/image735.png"/><Relationship Id="rId74" Type="http://schemas.openxmlformats.org/officeDocument/2006/relationships/customXml" Target="../ink/ink733.xml"/><Relationship Id="rId73" Type="http://schemas.openxmlformats.org/officeDocument/2006/relationships/image" Target="../media/image734.png"/><Relationship Id="rId72" Type="http://schemas.openxmlformats.org/officeDocument/2006/relationships/customXml" Target="../ink/ink732.xml"/><Relationship Id="rId71" Type="http://schemas.openxmlformats.org/officeDocument/2006/relationships/image" Target="../media/image733.png"/><Relationship Id="rId70" Type="http://schemas.openxmlformats.org/officeDocument/2006/relationships/customXml" Target="../ink/ink731.xml"/><Relationship Id="rId7" Type="http://schemas.openxmlformats.org/officeDocument/2006/relationships/image" Target="../media/image702.png"/><Relationship Id="rId69" Type="http://schemas.openxmlformats.org/officeDocument/2006/relationships/image" Target="../media/image732.png"/><Relationship Id="rId68" Type="http://schemas.openxmlformats.org/officeDocument/2006/relationships/customXml" Target="../ink/ink730.xml"/><Relationship Id="rId67" Type="http://schemas.openxmlformats.org/officeDocument/2006/relationships/image" Target="../media/image731.png"/><Relationship Id="rId66" Type="http://schemas.openxmlformats.org/officeDocument/2006/relationships/customXml" Target="../ink/ink729.xml"/><Relationship Id="rId65" Type="http://schemas.openxmlformats.org/officeDocument/2006/relationships/image" Target="../media/image730.png"/><Relationship Id="rId64" Type="http://schemas.openxmlformats.org/officeDocument/2006/relationships/customXml" Target="../ink/ink728.xml"/><Relationship Id="rId63" Type="http://schemas.openxmlformats.org/officeDocument/2006/relationships/image" Target="../media/image729.png"/><Relationship Id="rId62" Type="http://schemas.openxmlformats.org/officeDocument/2006/relationships/customXml" Target="../ink/ink727.xml"/><Relationship Id="rId61" Type="http://schemas.openxmlformats.org/officeDocument/2006/relationships/image" Target="../media/image728.png"/><Relationship Id="rId60" Type="http://schemas.openxmlformats.org/officeDocument/2006/relationships/customXml" Target="../ink/ink726.xml"/><Relationship Id="rId6" Type="http://schemas.openxmlformats.org/officeDocument/2006/relationships/customXml" Target="../ink/ink699.xml"/><Relationship Id="rId59" Type="http://schemas.openxmlformats.org/officeDocument/2006/relationships/image" Target="../media/image727.png"/><Relationship Id="rId58" Type="http://schemas.openxmlformats.org/officeDocument/2006/relationships/customXml" Target="../ink/ink725.xml"/><Relationship Id="rId57" Type="http://schemas.openxmlformats.org/officeDocument/2006/relationships/image" Target="../media/image726.png"/><Relationship Id="rId56" Type="http://schemas.openxmlformats.org/officeDocument/2006/relationships/customXml" Target="../ink/ink724.xml"/><Relationship Id="rId55" Type="http://schemas.openxmlformats.org/officeDocument/2006/relationships/image" Target="../media/image725.png"/><Relationship Id="rId54" Type="http://schemas.openxmlformats.org/officeDocument/2006/relationships/customXml" Target="../ink/ink723.xml"/><Relationship Id="rId53" Type="http://schemas.openxmlformats.org/officeDocument/2006/relationships/image" Target="../media/image724.png"/><Relationship Id="rId52" Type="http://schemas.openxmlformats.org/officeDocument/2006/relationships/customXml" Target="../ink/ink722.xml"/><Relationship Id="rId51" Type="http://schemas.openxmlformats.org/officeDocument/2006/relationships/image" Target="../media/image723.png"/><Relationship Id="rId50" Type="http://schemas.openxmlformats.org/officeDocument/2006/relationships/customXml" Target="../ink/ink721.xml"/><Relationship Id="rId5" Type="http://schemas.openxmlformats.org/officeDocument/2006/relationships/image" Target="../media/image701.png"/><Relationship Id="rId49" Type="http://schemas.openxmlformats.org/officeDocument/2006/relationships/image" Target="../media/image722.png"/><Relationship Id="rId48" Type="http://schemas.openxmlformats.org/officeDocument/2006/relationships/customXml" Target="../ink/ink720.xml"/><Relationship Id="rId47" Type="http://schemas.openxmlformats.org/officeDocument/2006/relationships/image" Target="../media/image721.png"/><Relationship Id="rId46" Type="http://schemas.openxmlformats.org/officeDocument/2006/relationships/customXml" Target="../ink/ink719.xml"/><Relationship Id="rId45" Type="http://schemas.openxmlformats.org/officeDocument/2006/relationships/image" Target="../media/image720.png"/><Relationship Id="rId44" Type="http://schemas.openxmlformats.org/officeDocument/2006/relationships/customXml" Target="../ink/ink718.xml"/><Relationship Id="rId43" Type="http://schemas.openxmlformats.org/officeDocument/2006/relationships/image" Target="../media/image719.png"/><Relationship Id="rId42" Type="http://schemas.openxmlformats.org/officeDocument/2006/relationships/customXml" Target="../ink/ink717.xml"/><Relationship Id="rId41" Type="http://schemas.openxmlformats.org/officeDocument/2006/relationships/image" Target="../media/image718.png"/><Relationship Id="rId40" Type="http://schemas.openxmlformats.org/officeDocument/2006/relationships/customXml" Target="../ink/ink716.xml"/><Relationship Id="rId4" Type="http://schemas.openxmlformats.org/officeDocument/2006/relationships/customXml" Target="../ink/ink698.xml"/><Relationship Id="rId39" Type="http://schemas.openxmlformats.org/officeDocument/2006/relationships/image" Target="../media/image717.png"/><Relationship Id="rId38" Type="http://schemas.openxmlformats.org/officeDocument/2006/relationships/customXml" Target="../ink/ink715.xml"/><Relationship Id="rId37" Type="http://schemas.openxmlformats.org/officeDocument/2006/relationships/image" Target="../media/image716.png"/><Relationship Id="rId36" Type="http://schemas.openxmlformats.org/officeDocument/2006/relationships/customXml" Target="../ink/ink714.xml"/><Relationship Id="rId35" Type="http://schemas.openxmlformats.org/officeDocument/2006/relationships/image" Target="../media/image715.png"/><Relationship Id="rId34" Type="http://schemas.openxmlformats.org/officeDocument/2006/relationships/customXml" Target="../ink/ink713.xml"/><Relationship Id="rId33" Type="http://schemas.openxmlformats.org/officeDocument/2006/relationships/image" Target="../media/image714.png"/><Relationship Id="rId32" Type="http://schemas.openxmlformats.org/officeDocument/2006/relationships/customXml" Target="../ink/ink712.xml"/><Relationship Id="rId31" Type="http://schemas.openxmlformats.org/officeDocument/2006/relationships/image" Target="../media/image713.png"/><Relationship Id="rId30" Type="http://schemas.openxmlformats.org/officeDocument/2006/relationships/customXml" Target="../ink/ink711.xml"/><Relationship Id="rId3" Type="http://schemas.openxmlformats.org/officeDocument/2006/relationships/image" Target="../media/image700.png"/><Relationship Id="rId29" Type="http://schemas.openxmlformats.org/officeDocument/2006/relationships/image" Target="../media/image712.png"/><Relationship Id="rId28" Type="http://schemas.openxmlformats.org/officeDocument/2006/relationships/customXml" Target="../ink/ink710.xml"/><Relationship Id="rId27" Type="http://schemas.openxmlformats.org/officeDocument/2006/relationships/image" Target="../media/image711.png"/><Relationship Id="rId26" Type="http://schemas.openxmlformats.org/officeDocument/2006/relationships/customXml" Target="../ink/ink709.xml"/><Relationship Id="rId25" Type="http://schemas.openxmlformats.org/officeDocument/2006/relationships/image" Target="../media/image710.png"/><Relationship Id="rId24" Type="http://schemas.openxmlformats.org/officeDocument/2006/relationships/customXml" Target="../ink/ink708.xml"/><Relationship Id="rId23" Type="http://schemas.openxmlformats.org/officeDocument/2006/relationships/image" Target="../media/image709.png"/><Relationship Id="rId22" Type="http://schemas.openxmlformats.org/officeDocument/2006/relationships/customXml" Target="../ink/ink707.xml"/><Relationship Id="rId21" Type="http://schemas.openxmlformats.org/officeDocument/2006/relationships/image" Target="../media/image708.png"/><Relationship Id="rId20" Type="http://schemas.openxmlformats.org/officeDocument/2006/relationships/customXml" Target="../ink/ink706.xml"/><Relationship Id="rId2" Type="http://schemas.openxmlformats.org/officeDocument/2006/relationships/customXml" Target="../ink/ink697.xml"/><Relationship Id="rId19" Type="http://schemas.openxmlformats.org/officeDocument/2006/relationships/image" Target="../media/image707.png"/><Relationship Id="rId18" Type="http://schemas.openxmlformats.org/officeDocument/2006/relationships/customXml" Target="../ink/ink705.xml"/><Relationship Id="rId17" Type="http://schemas.openxmlformats.org/officeDocument/2006/relationships/image" Target="../media/image706.png"/><Relationship Id="rId16" Type="http://schemas.openxmlformats.org/officeDocument/2006/relationships/customXml" Target="../ink/ink704.xml"/><Relationship Id="rId15" Type="http://schemas.openxmlformats.org/officeDocument/2006/relationships/image" Target="../media/image705.png"/><Relationship Id="rId14" Type="http://schemas.openxmlformats.org/officeDocument/2006/relationships/customXml" Target="../ink/ink703.xml"/><Relationship Id="rId13" Type="http://schemas.openxmlformats.org/officeDocument/2006/relationships/image" Target="../media/image704.png"/><Relationship Id="rId12" Type="http://schemas.openxmlformats.org/officeDocument/2006/relationships/customXml" Target="../ink/ink702.xml"/><Relationship Id="rId116" Type="http://schemas.openxmlformats.org/officeDocument/2006/relationships/slideLayout" Target="../slideLayouts/slideLayout2.xml"/><Relationship Id="rId115" Type="http://schemas.openxmlformats.org/officeDocument/2006/relationships/image" Target="../media/image755.png"/><Relationship Id="rId114" Type="http://schemas.openxmlformats.org/officeDocument/2006/relationships/customXml" Target="../ink/ink753.xml"/><Relationship Id="rId113" Type="http://schemas.openxmlformats.org/officeDocument/2006/relationships/image" Target="../media/image754.png"/><Relationship Id="rId112" Type="http://schemas.openxmlformats.org/officeDocument/2006/relationships/customXml" Target="../ink/ink752.xml"/><Relationship Id="rId111" Type="http://schemas.openxmlformats.org/officeDocument/2006/relationships/image" Target="../media/image753.png"/><Relationship Id="rId110" Type="http://schemas.openxmlformats.org/officeDocument/2006/relationships/customXml" Target="../ink/ink751.xml"/><Relationship Id="rId11" Type="http://schemas.openxmlformats.org/officeDocument/2006/relationships/image" Target="../media/image703.png"/><Relationship Id="rId109" Type="http://schemas.openxmlformats.org/officeDocument/2006/relationships/image" Target="../media/image752.png"/><Relationship Id="rId108" Type="http://schemas.openxmlformats.org/officeDocument/2006/relationships/customXml" Target="../ink/ink750.xml"/><Relationship Id="rId107" Type="http://schemas.openxmlformats.org/officeDocument/2006/relationships/image" Target="../media/image751.png"/><Relationship Id="rId106" Type="http://schemas.openxmlformats.org/officeDocument/2006/relationships/customXml" Target="../ink/ink749.xml"/><Relationship Id="rId105" Type="http://schemas.openxmlformats.org/officeDocument/2006/relationships/image" Target="../media/image750.png"/><Relationship Id="rId104" Type="http://schemas.openxmlformats.org/officeDocument/2006/relationships/customXml" Target="../ink/ink748.xml"/><Relationship Id="rId103" Type="http://schemas.openxmlformats.org/officeDocument/2006/relationships/image" Target="../media/image749.png"/><Relationship Id="rId102" Type="http://schemas.openxmlformats.org/officeDocument/2006/relationships/customXml" Target="../ink/ink747.xml"/><Relationship Id="rId101" Type="http://schemas.openxmlformats.org/officeDocument/2006/relationships/image" Target="../media/image748.png"/><Relationship Id="rId100" Type="http://schemas.openxmlformats.org/officeDocument/2006/relationships/customXml" Target="../ink/ink746.xml"/><Relationship Id="rId10" Type="http://schemas.openxmlformats.org/officeDocument/2006/relationships/customXml" Target="../ink/ink701.xml"/><Relationship Id="rId1" Type="http://schemas.openxmlformats.org/officeDocument/2006/relationships/image" Target="../media/image699.png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image" Target="../media/image805.png"/><Relationship Id="rId98" Type="http://schemas.openxmlformats.org/officeDocument/2006/relationships/customXml" Target="../ink/ink802.xml"/><Relationship Id="rId97" Type="http://schemas.openxmlformats.org/officeDocument/2006/relationships/image" Target="../media/image804.png"/><Relationship Id="rId96" Type="http://schemas.openxmlformats.org/officeDocument/2006/relationships/customXml" Target="../ink/ink801.xml"/><Relationship Id="rId95" Type="http://schemas.openxmlformats.org/officeDocument/2006/relationships/image" Target="../media/image803.png"/><Relationship Id="rId94" Type="http://schemas.openxmlformats.org/officeDocument/2006/relationships/customXml" Target="../ink/ink800.xml"/><Relationship Id="rId93" Type="http://schemas.openxmlformats.org/officeDocument/2006/relationships/image" Target="../media/image802.png"/><Relationship Id="rId92" Type="http://schemas.openxmlformats.org/officeDocument/2006/relationships/customXml" Target="../ink/ink799.xml"/><Relationship Id="rId91" Type="http://schemas.openxmlformats.org/officeDocument/2006/relationships/image" Target="../media/image801.png"/><Relationship Id="rId90" Type="http://schemas.openxmlformats.org/officeDocument/2006/relationships/customXml" Target="../ink/ink798.xml"/><Relationship Id="rId9" Type="http://schemas.openxmlformats.org/officeDocument/2006/relationships/image" Target="../media/image760.png"/><Relationship Id="rId89" Type="http://schemas.openxmlformats.org/officeDocument/2006/relationships/image" Target="../media/image800.png"/><Relationship Id="rId88" Type="http://schemas.openxmlformats.org/officeDocument/2006/relationships/customXml" Target="../ink/ink797.xml"/><Relationship Id="rId87" Type="http://schemas.openxmlformats.org/officeDocument/2006/relationships/image" Target="../media/image799.png"/><Relationship Id="rId86" Type="http://schemas.openxmlformats.org/officeDocument/2006/relationships/customXml" Target="../ink/ink796.xml"/><Relationship Id="rId85" Type="http://schemas.openxmlformats.org/officeDocument/2006/relationships/image" Target="../media/image798.png"/><Relationship Id="rId84" Type="http://schemas.openxmlformats.org/officeDocument/2006/relationships/customXml" Target="../ink/ink795.xml"/><Relationship Id="rId83" Type="http://schemas.openxmlformats.org/officeDocument/2006/relationships/image" Target="../media/image797.png"/><Relationship Id="rId82" Type="http://schemas.openxmlformats.org/officeDocument/2006/relationships/customXml" Target="../ink/ink794.xml"/><Relationship Id="rId81" Type="http://schemas.openxmlformats.org/officeDocument/2006/relationships/image" Target="../media/image796.png"/><Relationship Id="rId80" Type="http://schemas.openxmlformats.org/officeDocument/2006/relationships/customXml" Target="../ink/ink793.xml"/><Relationship Id="rId8" Type="http://schemas.openxmlformats.org/officeDocument/2006/relationships/customXml" Target="../ink/ink757.xml"/><Relationship Id="rId79" Type="http://schemas.openxmlformats.org/officeDocument/2006/relationships/image" Target="../media/image795.png"/><Relationship Id="rId78" Type="http://schemas.openxmlformats.org/officeDocument/2006/relationships/customXml" Target="../ink/ink792.xml"/><Relationship Id="rId77" Type="http://schemas.openxmlformats.org/officeDocument/2006/relationships/image" Target="../media/image794.png"/><Relationship Id="rId76" Type="http://schemas.openxmlformats.org/officeDocument/2006/relationships/customXml" Target="../ink/ink791.xml"/><Relationship Id="rId75" Type="http://schemas.openxmlformats.org/officeDocument/2006/relationships/image" Target="../media/image793.png"/><Relationship Id="rId74" Type="http://schemas.openxmlformats.org/officeDocument/2006/relationships/customXml" Target="../ink/ink790.xml"/><Relationship Id="rId73" Type="http://schemas.openxmlformats.org/officeDocument/2006/relationships/image" Target="../media/image792.png"/><Relationship Id="rId72" Type="http://schemas.openxmlformats.org/officeDocument/2006/relationships/customXml" Target="../ink/ink789.xml"/><Relationship Id="rId71" Type="http://schemas.openxmlformats.org/officeDocument/2006/relationships/image" Target="../media/image791.png"/><Relationship Id="rId70" Type="http://schemas.openxmlformats.org/officeDocument/2006/relationships/customXml" Target="../ink/ink788.xml"/><Relationship Id="rId7" Type="http://schemas.openxmlformats.org/officeDocument/2006/relationships/image" Target="../media/image759.png"/><Relationship Id="rId69" Type="http://schemas.openxmlformats.org/officeDocument/2006/relationships/image" Target="../media/image790.png"/><Relationship Id="rId68" Type="http://schemas.openxmlformats.org/officeDocument/2006/relationships/customXml" Target="../ink/ink787.xml"/><Relationship Id="rId67" Type="http://schemas.openxmlformats.org/officeDocument/2006/relationships/image" Target="../media/image789.png"/><Relationship Id="rId66" Type="http://schemas.openxmlformats.org/officeDocument/2006/relationships/customXml" Target="../ink/ink786.xml"/><Relationship Id="rId65" Type="http://schemas.openxmlformats.org/officeDocument/2006/relationships/image" Target="../media/image788.png"/><Relationship Id="rId64" Type="http://schemas.openxmlformats.org/officeDocument/2006/relationships/customXml" Target="../ink/ink785.xml"/><Relationship Id="rId63" Type="http://schemas.openxmlformats.org/officeDocument/2006/relationships/image" Target="../media/image787.png"/><Relationship Id="rId62" Type="http://schemas.openxmlformats.org/officeDocument/2006/relationships/customXml" Target="../ink/ink784.xml"/><Relationship Id="rId61" Type="http://schemas.openxmlformats.org/officeDocument/2006/relationships/image" Target="../media/image786.png"/><Relationship Id="rId60" Type="http://schemas.openxmlformats.org/officeDocument/2006/relationships/customXml" Target="../ink/ink783.xml"/><Relationship Id="rId6" Type="http://schemas.openxmlformats.org/officeDocument/2006/relationships/customXml" Target="../ink/ink756.xml"/><Relationship Id="rId59" Type="http://schemas.openxmlformats.org/officeDocument/2006/relationships/image" Target="../media/image785.png"/><Relationship Id="rId58" Type="http://schemas.openxmlformats.org/officeDocument/2006/relationships/customXml" Target="../ink/ink782.xml"/><Relationship Id="rId57" Type="http://schemas.openxmlformats.org/officeDocument/2006/relationships/image" Target="../media/image784.png"/><Relationship Id="rId56" Type="http://schemas.openxmlformats.org/officeDocument/2006/relationships/customXml" Target="../ink/ink781.xml"/><Relationship Id="rId55" Type="http://schemas.openxmlformats.org/officeDocument/2006/relationships/image" Target="../media/image783.png"/><Relationship Id="rId54" Type="http://schemas.openxmlformats.org/officeDocument/2006/relationships/customXml" Target="../ink/ink780.xml"/><Relationship Id="rId53" Type="http://schemas.openxmlformats.org/officeDocument/2006/relationships/image" Target="../media/image782.png"/><Relationship Id="rId52" Type="http://schemas.openxmlformats.org/officeDocument/2006/relationships/customXml" Target="../ink/ink779.xml"/><Relationship Id="rId51" Type="http://schemas.openxmlformats.org/officeDocument/2006/relationships/image" Target="../media/image781.png"/><Relationship Id="rId50" Type="http://schemas.openxmlformats.org/officeDocument/2006/relationships/customXml" Target="../ink/ink778.xml"/><Relationship Id="rId5" Type="http://schemas.openxmlformats.org/officeDocument/2006/relationships/image" Target="../media/image758.png"/><Relationship Id="rId49" Type="http://schemas.openxmlformats.org/officeDocument/2006/relationships/image" Target="../media/image780.png"/><Relationship Id="rId48" Type="http://schemas.openxmlformats.org/officeDocument/2006/relationships/customXml" Target="../ink/ink777.xml"/><Relationship Id="rId47" Type="http://schemas.openxmlformats.org/officeDocument/2006/relationships/image" Target="../media/image779.png"/><Relationship Id="rId46" Type="http://schemas.openxmlformats.org/officeDocument/2006/relationships/customXml" Target="../ink/ink776.xml"/><Relationship Id="rId45" Type="http://schemas.openxmlformats.org/officeDocument/2006/relationships/image" Target="../media/image778.png"/><Relationship Id="rId44" Type="http://schemas.openxmlformats.org/officeDocument/2006/relationships/customXml" Target="../ink/ink775.xml"/><Relationship Id="rId43" Type="http://schemas.openxmlformats.org/officeDocument/2006/relationships/image" Target="../media/image777.png"/><Relationship Id="rId42" Type="http://schemas.openxmlformats.org/officeDocument/2006/relationships/customXml" Target="../ink/ink774.xml"/><Relationship Id="rId41" Type="http://schemas.openxmlformats.org/officeDocument/2006/relationships/image" Target="../media/image776.png"/><Relationship Id="rId40" Type="http://schemas.openxmlformats.org/officeDocument/2006/relationships/customXml" Target="../ink/ink773.xml"/><Relationship Id="rId4" Type="http://schemas.openxmlformats.org/officeDocument/2006/relationships/customXml" Target="../ink/ink755.xml"/><Relationship Id="rId39" Type="http://schemas.openxmlformats.org/officeDocument/2006/relationships/image" Target="../media/image775.png"/><Relationship Id="rId38" Type="http://schemas.openxmlformats.org/officeDocument/2006/relationships/customXml" Target="../ink/ink772.xml"/><Relationship Id="rId37" Type="http://schemas.openxmlformats.org/officeDocument/2006/relationships/image" Target="../media/image774.png"/><Relationship Id="rId36" Type="http://schemas.openxmlformats.org/officeDocument/2006/relationships/customXml" Target="../ink/ink771.xml"/><Relationship Id="rId35" Type="http://schemas.openxmlformats.org/officeDocument/2006/relationships/image" Target="../media/image773.png"/><Relationship Id="rId34" Type="http://schemas.openxmlformats.org/officeDocument/2006/relationships/customXml" Target="../ink/ink770.xml"/><Relationship Id="rId33" Type="http://schemas.openxmlformats.org/officeDocument/2006/relationships/image" Target="../media/image772.png"/><Relationship Id="rId32" Type="http://schemas.openxmlformats.org/officeDocument/2006/relationships/customXml" Target="../ink/ink769.xml"/><Relationship Id="rId31" Type="http://schemas.openxmlformats.org/officeDocument/2006/relationships/image" Target="../media/image771.png"/><Relationship Id="rId30" Type="http://schemas.openxmlformats.org/officeDocument/2006/relationships/customXml" Target="../ink/ink768.xml"/><Relationship Id="rId3" Type="http://schemas.openxmlformats.org/officeDocument/2006/relationships/image" Target="../media/image757.png"/><Relationship Id="rId29" Type="http://schemas.openxmlformats.org/officeDocument/2006/relationships/image" Target="../media/image770.png"/><Relationship Id="rId28" Type="http://schemas.openxmlformats.org/officeDocument/2006/relationships/customXml" Target="../ink/ink767.xml"/><Relationship Id="rId27" Type="http://schemas.openxmlformats.org/officeDocument/2006/relationships/image" Target="../media/image769.png"/><Relationship Id="rId26" Type="http://schemas.openxmlformats.org/officeDocument/2006/relationships/customXml" Target="../ink/ink766.xml"/><Relationship Id="rId25" Type="http://schemas.openxmlformats.org/officeDocument/2006/relationships/image" Target="../media/image768.png"/><Relationship Id="rId24" Type="http://schemas.openxmlformats.org/officeDocument/2006/relationships/customXml" Target="../ink/ink765.xml"/><Relationship Id="rId23" Type="http://schemas.openxmlformats.org/officeDocument/2006/relationships/image" Target="../media/image767.png"/><Relationship Id="rId22" Type="http://schemas.openxmlformats.org/officeDocument/2006/relationships/customXml" Target="../ink/ink764.xml"/><Relationship Id="rId21" Type="http://schemas.openxmlformats.org/officeDocument/2006/relationships/image" Target="../media/image766.png"/><Relationship Id="rId20" Type="http://schemas.openxmlformats.org/officeDocument/2006/relationships/customXml" Target="../ink/ink763.xml"/><Relationship Id="rId2" Type="http://schemas.openxmlformats.org/officeDocument/2006/relationships/customXml" Target="../ink/ink754.xml"/><Relationship Id="rId19" Type="http://schemas.openxmlformats.org/officeDocument/2006/relationships/image" Target="../media/image765.png"/><Relationship Id="rId18" Type="http://schemas.openxmlformats.org/officeDocument/2006/relationships/customXml" Target="../ink/ink762.xml"/><Relationship Id="rId17" Type="http://schemas.openxmlformats.org/officeDocument/2006/relationships/image" Target="../media/image764.png"/><Relationship Id="rId16" Type="http://schemas.openxmlformats.org/officeDocument/2006/relationships/customXml" Target="../ink/ink761.xml"/><Relationship Id="rId156" Type="http://schemas.openxmlformats.org/officeDocument/2006/relationships/slideLayout" Target="../slideLayouts/slideLayout2.xml"/><Relationship Id="rId155" Type="http://schemas.openxmlformats.org/officeDocument/2006/relationships/image" Target="../media/image833.png"/><Relationship Id="rId154" Type="http://schemas.openxmlformats.org/officeDocument/2006/relationships/customXml" Target="../ink/ink830.xml"/><Relationship Id="rId153" Type="http://schemas.openxmlformats.org/officeDocument/2006/relationships/image" Target="../media/image832.png"/><Relationship Id="rId152" Type="http://schemas.openxmlformats.org/officeDocument/2006/relationships/customXml" Target="../ink/ink829.xml"/><Relationship Id="rId151" Type="http://schemas.openxmlformats.org/officeDocument/2006/relationships/image" Target="../media/image831.png"/><Relationship Id="rId150" Type="http://schemas.openxmlformats.org/officeDocument/2006/relationships/customXml" Target="../ink/ink828.xml"/><Relationship Id="rId15" Type="http://schemas.openxmlformats.org/officeDocument/2006/relationships/image" Target="../media/image763.png"/><Relationship Id="rId149" Type="http://schemas.openxmlformats.org/officeDocument/2006/relationships/image" Target="../media/image830.png"/><Relationship Id="rId148" Type="http://schemas.openxmlformats.org/officeDocument/2006/relationships/customXml" Target="../ink/ink827.xml"/><Relationship Id="rId147" Type="http://schemas.openxmlformats.org/officeDocument/2006/relationships/image" Target="../media/image829.png"/><Relationship Id="rId146" Type="http://schemas.openxmlformats.org/officeDocument/2006/relationships/customXml" Target="../ink/ink826.xml"/><Relationship Id="rId145" Type="http://schemas.openxmlformats.org/officeDocument/2006/relationships/image" Target="../media/image828.png"/><Relationship Id="rId144" Type="http://schemas.openxmlformats.org/officeDocument/2006/relationships/customXml" Target="../ink/ink825.xml"/><Relationship Id="rId143" Type="http://schemas.openxmlformats.org/officeDocument/2006/relationships/image" Target="../media/image827.png"/><Relationship Id="rId142" Type="http://schemas.openxmlformats.org/officeDocument/2006/relationships/customXml" Target="../ink/ink824.xml"/><Relationship Id="rId141" Type="http://schemas.openxmlformats.org/officeDocument/2006/relationships/image" Target="../media/image826.png"/><Relationship Id="rId140" Type="http://schemas.openxmlformats.org/officeDocument/2006/relationships/customXml" Target="../ink/ink823.xml"/><Relationship Id="rId14" Type="http://schemas.openxmlformats.org/officeDocument/2006/relationships/customXml" Target="../ink/ink760.xml"/><Relationship Id="rId139" Type="http://schemas.openxmlformats.org/officeDocument/2006/relationships/image" Target="../media/image825.png"/><Relationship Id="rId138" Type="http://schemas.openxmlformats.org/officeDocument/2006/relationships/customXml" Target="../ink/ink822.xml"/><Relationship Id="rId137" Type="http://schemas.openxmlformats.org/officeDocument/2006/relationships/image" Target="../media/image824.png"/><Relationship Id="rId136" Type="http://schemas.openxmlformats.org/officeDocument/2006/relationships/customXml" Target="../ink/ink821.xml"/><Relationship Id="rId135" Type="http://schemas.openxmlformats.org/officeDocument/2006/relationships/image" Target="../media/image823.png"/><Relationship Id="rId134" Type="http://schemas.openxmlformats.org/officeDocument/2006/relationships/customXml" Target="../ink/ink820.xml"/><Relationship Id="rId133" Type="http://schemas.openxmlformats.org/officeDocument/2006/relationships/image" Target="../media/image822.png"/><Relationship Id="rId132" Type="http://schemas.openxmlformats.org/officeDocument/2006/relationships/customXml" Target="../ink/ink819.xml"/><Relationship Id="rId131" Type="http://schemas.openxmlformats.org/officeDocument/2006/relationships/image" Target="../media/image821.png"/><Relationship Id="rId130" Type="http://schemas.openxmlformats.org/officeDocument/2006/relationships/customXml" Target="../ink/ink818.xml"/><Relationship Id="rId13" Type="http://schemas.openxmlformats.org/officeDocument/2006/relationships/image" Target="../media/image762.png"/><Relationship Id="rId129" Type="http://schemas.openxmlformats.org/officeDocument/2006/relationships/image" Target="../media/image820.png"/><Relationship Id="rId128" Type="http://schemas.openxmlformats.org/officeDocument/2006/relationships/customXml" Target="../ink/ink817.xml"/><Relationship Id="rId127" Type="http://schemas.openxmlformats.org/officeDocument/2006/relationships/image" Target="../media/image819.png"/><Relationship Id="rId126" Type="http://schemas.openxmlformats.org/officeDocument/2006/relationships/customXml" Target="../ink/ink816.xml"/><Relationship Id="rId125" Type="http://schemas.openxmlformats.org/officeDocument/2006/relationships/image" Target="../media/image818.png"/><Relationship Id="rId124" Type="http://schemas.openxmlformats.org/officeDocument/2006/relationships/customXml" Target="../ink/ink815.xml"/><Relationship Id="rId123" Type="http://schemas.openxmlformats.org/officeDocument/2006/relationships/image" Target="../media/image817.png"/><Relationship Id="rId122" Type="http://schemas.openxmlformats.org/officeDocument/2006/relationships/customXml" Target="../ink/ink814.xml"/><Relationship Id="rId121" Type="http://schemas.openxmlformats.org/officeDocument/2006/relationships/image" Target="../media/image816.png"/><Relationship Id="rId120" Type="http://schemas.openxmlformats.org/officeDocument/2006/relationships/customXml" Target="../ink/ink813.xml"/><Relationship Id="rId12" Type="http://schemas.openxmlformats.org/officeDocument/2006/relationships/customXml" Target="../ink/ink759.xml"/><Relationship Id="rId119" Type="http://schemas.openxmlformats.org/officeDocument/2006/relationships/image" Target="../media/image815.png"/><Relationship Id="rId118" Type="http://schemas.openxmlformats.org/officeDocument/2006/relationships/customXml" Target="../ink/ink812.xml"/><Relationship Id="rId117" Type="http://schemas.openxmlformats.org/officeDocument/2006/relationships/image" Target="../media/image814.png"/><Relationship Id="rId116" Type="http://schemas.openxmlformats.org/officeDocument/2006/relationships/customXml" Target="../ink/ink811.xml"/><Relationship Id="rId115" Type="http://schemas.openxmlformats.org/officeDocument/2006/relationships/image" Target="../media/image813.png"/><Relationship Id="rId114" Type="http://schemas.openxmlformats.org/officeDocument/2006/relationships/customXml" Target="../ink/ink810.xml"/><Relationship Id="rId113" Type="http://schemas.openxmlformats.org/officeDocument/2006/relationships/image" Target="../media/image812.png"/><Relationship Id="rId112" Type="http://schemas.openxmlformats.org/officeDocument/2006/relationships/customXml" Target="../ink/ink809.xml"/><Relationship Id="rId111" Type="http://schemas.openxmlformats.org/officeDocument/2006/relationships/image" Target="../media/image811.png"/><Relationship Id="rId110" Type="http://schemas.openxmlformats.org/officeDocument/2006/relationships/customXml" Target="../ink/ink808.xml"/><Relationship Id="rId11" Type="http://schemas.openxmlformats.org/officeDocument/2006/relationships/image" Target="../media/image761.png"/><Relationship Id="rId109" Type="http://schemas.openxmlformats.org/officeDocument/2006/relationships/image" Target="../media/image810.png"/><Relationship Id="rId108" Type="http://schemas.openxmlformats.org/officeDocument/2006/relationships/customXml" Target="../ink/ink807.xml"/><Relationship Id="rId107" Type="http://schemas.openxmlformats.org/officeDocument/2006/relationships/image" Target="../media/image809.png"/><Relationship Id="rId106" Type="http://schemas.openxmlformats.org/officeDocument/2006/relationships/customXml" Target="../ink/ink806.xml"/><Relationship Id="rId105" Type="http://schemas.openxmlformats.org/officeDocument/2006/relationships/image" Target="../media/image808.png"/><Relationship Id="rId104" Type="http://schemas.openxmlformats.org/officeDocument/2006/relationships/customXml" Target="../ink/ink805.xml"/><Relationship Id="rId103" Type="http://schemas.openxmlformats.org/officeDocument/2006/relationships/image" Target="../media/image807.png"/><Relationship Id="rId102" Type="http://schemas.openxmlformats.org/officeDocument/2006/relationships/customXml" Target="../ink/ink804.xml"/><Relationship Id="rId101" Type="http://schemas.openxmlformats.org/officeDocument/2006/relationships/image" Target="../media/image806.png"/><Relationship Id="rId100" Type="http://schemas.openxmlformats.org/officeDocument/2006/relationships/customXml" Target="../ink/ink803.xml"/><Relationship Id="rId10" Type="http://schemas.openxmlformats.org/officeDocument/2006/relationships/customXml" Target="../ink/ink758.xml"/><Relationship Id="rId1" Type="http://schemas.openxmlformats.org/officeDocument/2006/relationships/image" Target="../media/image7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arametric-surfac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2093595"/>
            <a:ext cx="9192260" cy="467296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4000500" y="134242"/>
            <a:ext cx="9144000" cy="2187001"/>
          </a:xfrm>
        </p:spPr>
        <p:txBody>
          <a:bodyPr>
            <a:normAutofit fontScale="90000"/>
          </a:bodyPr>
          <a:p>
            <a:r>
              <a:rPr lang="pt-PT" altLang="en-US"/>
              <a:t>Superficies Parametrizadas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Area de superficie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uv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70" y="3989705"/>
            <a:ext cx="7890510" cy="2843530"/>
          </a:xfrm>
          <a:prstGeom prst="rect">
            <a:avLst/>
          </a:prstGeom>
        </p:spPr>
      </p:pic>
      <p:pic>
        <p:nvPicPr>
          <p:cNvPr id="5" name="Picture 4" descr="area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0" y="2347595"/>
            <a:ext cx="3049905" cy="44856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Ink 5"/>
              <p14:cNvContentPartPr/>
              <p14:nvPr/>
            </p14:nvContentPartPr>
            <p14:xfrm>
              <a:off x="5090795" y="829945"/>
              <a:ext cx="410845" cy="160655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5090795" y="829945"/>
                <a:ext cx="4108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Ink 6"/>
              <p14:cNvContentPartPr/>
              <p14:nvPr/>
            </p14:nvContentPartPr>
            <p14:xfrm>
              <a:off x="5841365" y="749935"/>
              <a:ext cx="276860" cy="213995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5841365" y="749935"/>
                <a:ext cx="2768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6180455" y="829945"/>
              <a:ext cx="187960" cy="107315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6180455" y="829945"/>
                <a:ext cx="18796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6368415" y="749935"/>
              <a:ext cx="106680" cy="41973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6368415" y="749935"/>
                <a:ext cx="10668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6421755" y="866140"/>
              <a:ext cx="98425" cy="5334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6421755" y="866140"/>
                <a:ext cx="984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Ink 10"/>
              <p14:cNvContentPartPr/>
              <p14:nvPr/>
            </p14:nvContentPartPr>
            <p14:xfrm>
              <a:off x="6564630" y="857250"/>
              <a:ext cx="133985" cy="1244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4"/>
            </p:blipFill>
            <p:spPr>
              <a:xfrm>
                <a:off x="6564630" y="857250"/>
                <a:ext cx="13398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Ink 11"/>
              <p14:cNvContentPartPr/>
              <p14:nvPr/>
            </p14:nvContentPartPr>
            <p14:xfrm>
              <a:off x="6716395" y="875030"/>
              <a:ext cx="62865" cy="12509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6"/>
            </p:blipFill>
            <p:spPr>
              <a:xfrm>
                <a:off x="6716395" y="875030"/>
                <a:ext cx="628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Ink 12"/>
              <p14:cNvContentPartPr/>
              <p14:nvPr/>
            </p14:nvContentPartPr>
            <p14:xfrm>
              <a:off x="6760845" y="812165"/>
              <a:ext cx="18415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8"/>
            </p:blipFill>
            <p:spPr>
              <a:xfrm>
                <a:off x="6760845" y="812165"/>
                <a:ext cx="184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Ink 13"/>
              <p14:cNvContentPartPr/>
              <p14:nvPr/>
            </p14:nvContentPartPr>
            <p14:xfrm>
              <a:off x="6751955" y="883920"/>
              <a:ext cx="518160" cy="15176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0"/>
            </p:blipFill>
            <p:spPr>
              <a:xfrm>
                <a:off x="6751955" y="883920"/>
                <a:ext cx="5181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Ink 14"/>
              <p14:cNvContentPartPr/>
              <p14:nvPr/>
            </p14:nvContentPartPr>
            <p14:xfrm>
              <a:off x="7368540" y="732155"/>
              <a:ext cx="71120" cy="31242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2"/>
            </p:blipFill>
            <p:spPr>
              <a:xfrm>
                <a:off x="7368540" y="732155"/>
                <a:ext cx="7112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Ink 15"/>
              <p14:cNvContentPartPr/>
              <p14:nvPr/>
            </p14:nvContentPartPr>
            <p14:xfrm>
              <a:off x="7261225" y="883920"/>
              <a:ext cx="142875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4"/>
            </p:blipFill>
            <p:spPr>
              <a:xfrm>
                <a:off x="7261225" y="88392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Ink 16"/>
              <p14:cNvContentPartPr/>
              <p14:nvPr/>
            </p14:nvContentPartPr>
            <p14:xfrm>
              <a:off x="7395210" y="892810"/>
              <a:ext cx="133985" cy="12509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6"/>
            </p:blipFill>
            <p:spPr>
              <a:xfrm>
                <a:off x="7395210" y="892810"/>
                <a:ext cx="13398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Ink 17"/>
              <p14:cNvContentPartPr/>
              <p14:nvPr/>
            </p14:nvContentPartPr>
            <p14:xfrm>
              <a:off x="7689850" y="704850"/>
              <a:ext cx="366395" cy="29527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8"/>
            </p:blipFill>
            <p:spPr>
              <a:xfrm>
                <a:off x="7689850" y="704850"/>
                <a:ext cx="36639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Ink 18"/>
              <p14:cNvContentPartPr/>
              <p14:nvPr/>
            </p14:nvContentPartPr>
            <p14:xfrm>
              <a:off x="8208010" y="883920"/>
              <a:ext cx="160655" cy="11620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0"/>
            </p:blipFill>
            <p:spPr>
              <a:xfrm>
                <a:off x="8208010" y="883920"/>
                <a:ext cx="1606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Ink 19"/>
              <p14:cNvContentPartPr/>
              <p14:nvPr/>
            </p14:nvContentPartPr>
            <p14:xfrm>
              <a:off x="8404860" y="901700"/>
              <a:ext cx="205105" cy="9842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2"/>
            </p:blipFill>
            <p:spPr>
              <a:xfrm>
                <a:off x="8404860" y="901700"/>
                <a:ext cx="2051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Ink 20"/>
              <p14:cNvContentPartPr/>
              <p14:nvPr/>
            </p14:nvContentPartPr>
            <p14:xfrm>
              <a:off x="8618855" y="883920"/>
              <a:ext cx="223520" cy="1606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4"/>
            </p:blipFill>
            <p:spPr>
              <a:xfrm>
                <a:off x="8618855" y="883920"/>
                <a:ext cx="2235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Ink 21"/>
              <p14:cNvContentPartPr/>
              <p14:nvPr/>
            </p14:nvContentPartPr>
            <p14:xfrm>
              <a:off x="9306560" y="651510"/>
              <a:ext cx="357505" cy="36639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6"/>
            </p:blipFill>
            <p:spPr>
              <a:xfrm>
                <a:off x="9306560" y="651510"/>
                <a:ext cx="35750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Ink 22"/>
              <p14:cNvContentPartPr/>
              <p14:nvPr/>
            </p14:nvContentPartPr>
            <p14:xfrm>
              <a:off x="9762490" y="937260"/>
              <a:ext cx="71120" cy="88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9762490" y="937260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Ink 23"/>
              <p14:cNvContentPartPr/>
              <p14:nvPr/>
            </p14:nvContentPartPr>
            <p14:xfrm>
              <a:off x="9735185" y="866140"/>
              <a:ext cx="125095" cy="177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0"/>
            </p:blipFill>
            <p:spPr>
              <a:xfrm>
                <a:off x="9735185" y="86614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9914255" y="499745"/>
              <a:ext cx="356870" cy="80391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9914255" y="499745"/>
                <a:ext cx="356870" cy="803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10325100" y="741045"/>
              <a:ext cx="97790" cy="41084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10325100" y="741045"/>
                <a:ext cx="9779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10521315" y="892810"/>
              <a:ext cx="169545" cy="13398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10521315" y="892810"/>
                <a:ext cx="1695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10762615" y="776605"/>
              <a:ext cx="80645" cy="6223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10762615" y="776605"/>
                <a:ext cx="8064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10852150" y="785495"/>
              <a:ext cx="106680" cy="41084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10852150" y="785495"/>
                <a:ext cx="10668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10995025" y="704850"/>
              <a:ext cx="321310" cy="35750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10995025" y="704850"/>
                <a:ext cx="32131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11289665" y="821055"/>
              <a:ext cx="107315" cy="29464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11289665" y="821055"/>
                <a:ext cx="10731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11262995" y="937260"/>
              <a:ext cx="151765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11262995" y="93726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10503535" y="749935"/>
              <a:ext cx="232410" cy="6223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10503535" y="749935"/>
                <a:ext cx="23241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9994265" y="1312545"/>
              <a:ext cx="196850" cy="11620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9994265" y="1312545"/>
                <a:ext cx="1968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10288905" y="356870"/>
              <a:ext cx="133985" cy="21463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10288905" y="356870"/>
                <a:ext cx="1339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7368540" y="1508760"/>
              <a:ext cx="44450" cy="105346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7368540" y="1508760"/>
                <a:ext cx="44450" cy="1053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7412990" y="2410460"/>
              <a:ext cx="1205865" cy="13398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7412990" y="2410460"/>
                <a:ext cx="12058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7252335" y="1499870"/>
              <a:ext cx="187325" cy="9842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7252335" y="1499870"/>
                <a:ext cx="1873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7047230" y="1374775"/>
              <a:ext cx="258445" cy="36639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7047230" y="1374775"/>
                <a:ext cx="25844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8645525" y="2544445"/>
              <a:ext cx="214630" cy="16065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8645525" y="2544445"/>
                <a:ext cx="2146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7546975" y="1758950"/>
              <a:ext cx="929005" cy="35687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7546975" y="1758950"/>
                <a:ext cx="92900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7377430" y="2946400"/>
              <a:ext cx="1473835" cy="11620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7377430" y="2946400"/>
                <a:ext cx="14738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8904605" y="3044825"/>
              <a:ext cx="71755" cy="21399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8904605" y="3044825"/>
                <a:ext cx="717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8797290" y="3107055"/>
              <a:ext cx="179070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8797290" y="3107055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7386320" y="2964180"/>
              <a:ext cx="53340" cy="9842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7386320" y="2964180"/>
                <a:ext cx="533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7502525" y="2990850"/>
              <a:ext cx="26670" cy="7175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7502525" y="2990850"/>
                <a:ext cx="2667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Ink 46"/>
              <p14:cNvContentPartPr/>
              <p14:nvPr/>
            </p14:nvContentPartPr>
            <p14:xfrm>
              <a:off x="7663180" y="2990850"/>
              <a:ext cx="35560" cy="7175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6"/>
            </p:blipFill>
            <p:spPr>
              <a:xfrm>
                <a:off x="7663180" y="2990850"/>
                <a:ext cx="3556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Ink 47"/>
              <p14:cNvContentPartPr/>
              <p14:nvPr/>
            </p14:nvContentPartPr>
            <p14:xfrm>
              <a:off x="7814945" y="3000375"/>
              <a:ext cx="45085" cy="8890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8"/>
            </p:blipFill>
            <p:spPr>
              <a:xfrm>
                <a:off x="7814945" y="3000375"/>
                <a:ext cx="4508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Ink 48"/>
              <p14:cNvContentPartPr/>
              <p14:nvPr/>
            </p14:nvContentPartPr>
            <p14:xfrm>
              <a:off x="7984490" y="2990850"/>
              <a:ext cx="53975" cy="8064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0"/>
            </p:blipFill>
            <p:spPr>
              <a:xfrm>
                <a:off x="7984490" y="2990850"/>
                <a:ext cx="5397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Ink 49"/>
              <p14:cNvContentPartPr/>
              <p14:nvPr/>
            </p14:nvContentPartPr>
            <p14:xfrm>
              <a:off x="8181340" y="3009265"/>
              <a:ext cx="53340" cy="8001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2"/>
            </p:blipFill>
            <p:spPr>
              <a:xfrm>
                <a:off x="8181340" y="3009265"/>
                <a:ext cx="5334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Ink 50"/>
              <p14:cNvContentPartPr/>
              <p14:nvPr/>
            </p14:nvContentPartPr>
            <p14:xfrm>
              <a:off x="8315325" y="3027045"/>
              <a:ext cx="44450" cy="7112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4"/>
            </p:blipFill>
            <p:spPr>
              <a:xfrm>
                <a:off x="8315325" y="3027045"/>
                <a:ext cx="4445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Ink 51"/>
              <p14:cNvContentPartPr/>
              <p14:nvPr/>
            </p14:nvContentPartPr>
            <p14:xfrm>
              <a:off x="8475980" y="3009265"/>
              <a:ext cx="44450" cy="7112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6"/>
            </p:blipFill>
            <p:spPr>
              <a:xfrm>
                <a:off x="8475980" y="3009265"/>
                <a:ext cx="4445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Ink 52"/>
              <p14:cNvContentPartPr/>
              <p14:nvPr/>
            </p14:nvContentPartPr>
            <p14:xfrm>
              <a:off x="8627745" y="3035935"/>
              <a:ext cx="26670" cy="4445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8"/>
            </p:blipFill>
            <p:spPr>
              <a:xfrm>
                <a:off x="8627745" y="3035935"/>
                <a:ext cx="2667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Ink 53"/>
              <p14:cNvContentPartPr/>
              <p14:nvPr/>
            </p14:nvContentPartPr>
            <p14:xfrm>
              <a:off x="8717280" y="3018155"/>
              <a:ext cx="35560" cy="7112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0"/>
            </p:blipFill>
            <p:spPr>
              <a:xfrm>
                <a:off x="8717280" y="3018155"/>
                <a:ext cx="3556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Ink 54"/>
              <p14:cNvContentPartPr/>
              <p14:nvPr/>
            </p14:nvContentPartPr>
            <p14:xfrm>
              <a:off x="7520305" y="2018030"/>
              <a:ext cx="80645" cy="6223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2"/>
            </p:blipFill>
            <p:spPr>
              <a:xfrm>
                <a:off x="7520305" y="2018030"/>
                <a:ext cx="8064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Ink 55"/>
              <p14:cNvContentPartPr/>
              <p14:nvPr/>
            </p14:nvContentPartPr>
            <p14:xfrm>
              <a:off x="7564755" y="1892935"/>
              <a:ext cx="125095" cy="7112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4"/>
            </p:blipFill>
            <p:spPr>
              <a:xfrm>
                <a:off x="7564755" y="1892935"/>
                <a:ext cx="12509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Ink 56"/>
              <p14:cNvContentPartPr/>
              <p14:nvPr/>
            </p14:nvContentPartPr>
            <p14:xfrm>
              <a:off x="7752715" y="1803400"/>
              <a:ext cx="26670" cy="10731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6"/>
            </p:blipFill>
            <p:spPr>
              <a:xfrm>
                <a:off x="7752715" y="1803400"/>
                <a:ext cx="266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8" name="Ink 57"/>
              <p14:cNvContentPartPr/>
              <p14:nvPr/>
            </p14:nvContentPartPr>
            <p14:xfrm>
              <a:off x="7922260" y="1803400"/>
              <a:ext cx="53340" cy="13398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8"/>
            </p:blipFill>
            <p:spPr>
              <a:xfrm>
                <a:off x="7922260" y="1803400"/>
                <a:ext cx="5334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9" name="Ink 58"/>
              <p14:cNvContentPartPr/>
              <p14:nvPr/>
            </p14:nvContentPartPr>
            <p14:xfrm>
              <a:off x="8047355" y="1901825"/>
              <a:ext cx="89535" cy="8890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0"/>
            </p:blipFill>
            <p:spPr>
              <a:xfrm>
                <a:off x="8047355" y="1901825"/>
                <a:ext cx="8953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0" name="Ink 59"/>
              <p14:cNvContentPartPr/>
              <p14:nvPr/>
            </p14:nvContentPartPr>
            <p14:xfrm>
              <a:off x="8261350" y="1892935"/>
              <a:ext cx="18415" cy="11620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2"/>
            </p:blipFill>
            <p:spPr>
              <a:xfrm>
                <a:off x="8261350" y="1892935"/>
                <a:ext cx="1841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1" name="Ink 60"/>
              <p14:cNvContentPartPr/>
              <p14:nvPr/>
            </p14:nvContentPartPr>
            <p14:xfrm>
              <a:off x="8047355" y="2026920"/>
              <a:ext cx="160655" cy="13398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4"/>
            </p:blipFill>
            <p:spPr>
              <a:xfrm>
                <a:off x="8047355" y="2026920"/>
                <a:ext cx="1606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2" name="Ink 61"/>
              <p14:cNvContentPartPr/>
              <p14:nvPr/>
            </p14:nvContentPartPr>
            <p14:xfrm>
              <a:off x="8234680" y="2026920"/>
              <a:ext cx="116205" cy="15176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6"/>
            </p:blipFill>
            <p:spPr>
              <a:xfrm>
                <a:off x="8234680" y="2026920"/>
                <a:ext cx="1162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3" name="Ink 62"/>
              <p14:cNvContentPartPr/>
              <p14:nvPr/>
            </p14:nvContentPartPr>
            <p14:xfrm>
              <a:off x="7645400" y="3098165"/>
              <a:ext cx="187325" cy="12509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8"/>
            </p:blipFill>
            <p:spPr>
              <a:xfrm>
                <a:off x="7645400" y="3098165"/>
                <a:ext cx="1873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4" name="Ink 63"/>
              <p14:cNvContentPartPr/>
              <p14:nvPr/>
            </p14:nvContentPartPr>
            <p14:xfrm>
              <a:off x="7841615" y="3098165"/>
              <a:ext cx="53975" cy="12509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0"/>
            </p:blipFill>
            <p:spPr>
              <a:xfrm>
                <a:off x="7841615" y="3098165"/>
                <a:ext cx="539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5" name="Ink 64"/>
              <p14:cNvContentPartPr/>
              <p14:nvPr/>
            </p14:nvContentPartPr>
            <p14:xfrm>
              <a:off x="7814945" y="3133725"/>
              <a:ext cx="53975" cy="952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2"/>
            </p:blipFill>
            <p:spPr>
              <a:xfrm>
                <a:off x="7814945" y="3133725"/>
                <a:ext cx="539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6" name="Ink 65"/>
              <p14:cNvContentPartPr/>
              <p14:nvPr/>
            </p14:nvContentPartPr>
            <p14:xfrm>
              <a:off x="9029700" y="1642745"/>
              <a:ext cx="205740" cy="33909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4"/>
            </p:blipFill>
            <p:spPr>
              <a:xfrm>
                <a:off x="9029700" y="1642745"/>
                <a:ext cx="20574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7" name="Ink 66"/>
              <p14:cNvContentPartPr/>
              <p14:nvPr/>
            </p14:nvContentPartPr>
            <p14:xfrm>
              <a:off x="9315450" y="1928495"/>
              <a:ext cx="133985" cy="1778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6"/>
            </p:blipFill>
            <p:spPr>
              <a:xfrm>
                <a:off x="9315450" y="1928495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8" name="Ink 67"/>
              <p14:cNvContentPartPr/>
              <p14:nvPr/>
            </p14:nvContentPartPr>
            <p14:xfrm>
              <a:off x="9324340" y="1857375"/>
              <a:ext cx="116205" cy="88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8"/>
            </p:blipFill>
            <p:spPr>
              <a:xfrm>
                <a:off x="9324340" y="185737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9" name="Ink 68"/>
              <p14:cNvContentPartPr/>
              <p14:nvPr/>
            </p14:nvContentPartPr>
            <p14:xfrm>
              <a:off x="9601200" y="1669415"/>
              <a:ext cx="339725" cy="42862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0"/>
            </p:blipFill>
            <p:spPr>
              <a:xfrm>
                <a:off x="9601200" y="1669415"/>
                <a:ext cx="33972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0" name="Ink 69"/>
              <p14:cNvContentPartPr/>
              <p14:nvPr/>
            </p14:nvContentPartPr>
            <p14:xfrm>
              <a:off x="10012045" y="1776730"/>
              <a:ext cx="259080" cy="25019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2"/>
            </p:blipFill>
            <p:spPr>
              <a:xfrm>
                <a:off x="10012045" y="1776730"/>
                <a:ext cx="25908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1" name="Ink 70"/>
              <p14:cNvContentPartPr/>
              <p14:nvPr/>
            </p14:nvContentPartPr>
            <p14:xfrm>
              <a:off x="10325100" y="1830070"/>
              <a:ext cx="178435" cy="21463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4"/>
            </p:blipFill>
            <p:spPr>
              <a:xfrm>
                <a:off x="10325100" y="1830070"/>
                <a:ext cx="17843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2" name="Ink 71"/>
              <p14:cNvContentPartPr/>
              <p14:nvPr/>
            </p14:nvContentPartPr>
            <p14:xfrm>
              <a:off x="10709275" y="1410335"/>
              <a:ext cx="624840" cy="43751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6"/>
            </p:blipFill>
            <p:spPr>
              <a:xfrm>
                <a:off x="10709275" y="1410335"/>
                <a:ext cx="62484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3" name="Ink 72"/>
              <p14:cNvContentPartPr/>
              <p14:nvPr/>
            </p14:nvContentPartPr>
            <p14:xfrm>
              <a:off x="178435" y="3821430"/>
              <a:ext cx="259080" cy="26797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8"/>
            </p:blipFill>
            <p:spPr>
              <a:xfrm>
                <a:off x="178435" y="3821430"/>
                <a:ext cx="25908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4" name="Ink 73"/>
              <p14:cNvContentPartPr/>
              <p14:nvPr/>
            </p14:nvContentPartPr>
            <p14:xfrm>
              <a:off x="1276985" y="5348605"/>
              <a:ext cx="80645" cy="8064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0"/>
            </p:blipFill>
            <p:spPr>
              <a:xfrm>
                <a:off x="1276985" y="5348605"/>
                <a:ext cx="8064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5" name="Ink 74"/>
              <p14:cNvContentPartPr/>
              <p14:nvPr/>
            </p14:nvContentPartPr>
            <p14:xfrm>
              <a:off x="1160780" y="2794635"/>
              <a:ext cx="187325" cy="34861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2"/>
            </p:blipFill>
            <p:spPr>
              <a:xfrm>
                <a:off x="1160780" y="2794635"/>
                <a:ext cx="18732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6" name="Ink 75"/>
              <p14:cNvContentPartPr/>
              <p14:nvPr/>
            </p14:nvContentPartPr>
            <p14:xfrm>
              <a:off x="1410970" y="2937510"/>
              <a:ext cx="232410" cy="20574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4"/>
            </p:blipFill>
            <p:spPr>
              <a:xfrm>
                <a:off x="1410970" y="2937510"/>
                <a:ext cx="23241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7" name="Ink 76"/>
              <p14:cNvContentPartPr/>
              <p14:nvPr/>
            </p14:nvContentPartPr>
            <p14:xfrm>
              <a:off x="1723390" y="2767965"/>
              <a:ext cx="187960" cy="39306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6"/>
            </p:blipFill>
            <p:spPr>
              <a:xfrm>
                <a:off x="1723390" y="2767965"/>
                <a:ext cx="18796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8" name="Ink 77"/>
              <p14:cNvContentPartPr/>
              <p14:nvPr/>
            </p14:nvContentPartPr>
            <p14:xfrm>
              <a:off x="1964690" y="2919730"/>
              <a:ext cx="196215" cy="20510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8"/>
            </p:blipFill>
            <p:spPr>
              <a:xfrm>
                <a:off x="1964690" y="2919730"/>
                <a:ext cx="1962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9" name="Ink 78"/>
              <p14:cNvContentPartPr/>
              <p14:nvPr/>
            </p14:nvContentPartPr>
            <p14:xfrm>
              <a:off x="1384300" y="2089150"/>
              <a:ext cx="26670" cy="31242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0"/>
            </p:blipFill>
            <p:spPr>
              <a:xfrm>
                <a:off x="1384300" y="2089150"/>
                <a:ext cx="2667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0" name="Ink 79"/>
              <p14:cNvContentPartPr/>
              <p14:nvPr/>
            </p14:nvContentPartPr>
            <p14:xfrm>
              <a:off x="1285875" y="2089150"/>
              <a:ext cx="312420" cy="30353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2"/>
            </p:blipFill>
            <p:spPr>
              <a:xfrm>
                <a:off x="1285875" y="2089150"/>
                <a:ext cx="31242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1" name="Ink 80"/>
              <p14:cNvContentPartPr/>
              <p14:nvPr/>
            </p14:nvContentPartPr>
            <p14:xfrm>
              <a:off x="1571625" y="2419350"/>
              <a:ext cx="44450" cy="8064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4"/>
            </p:blipFill>
            <p:spPr>
              <a:xfrm>
                <a:off x="1571625" y="2419350"/>
                <a:ext cx="4445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2" name="Ink 81"/>
              <p14:cNvContentPartPr/>
              <p14:nvPr/>
            </p14:nvContentPartPr>
            <p14:xfrm>
              <a:off x="1580515" y="2321560"/>
              <a:ext cx="17780" cy="4445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6"/>
            </p:blipFill>
            <p:spPr>
              <a:xfrm>
                <a:off x="1580515" y="2321560"/>
                <a:ext cx="1778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3" name="Ink 82"/>
              <p14:cNvContentPartPr/>
              <p14:nvPr/>
            </p14:nvContentPartPr>
            <p14:xfrm>
              <a:off x="1643380" y="2392680"/>
              <a:ext cx="97790" cy="31242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8"/>
            </p:blipFill>
            <p:spPr>
              <a:xfrm>
                <a:off x="1643380" y="2392680"/>
                <a:ext cx="9779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4" name="Ink 83"/>
              <p14:cNvContentPartPr/>
              <p14:nvPr/>
            </p14:nvContentPartPr>
            <p14:xfrm>
              <a:off x="1696720" y="2312670"/>
              <a:ext cx="35560" cy="88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0"/>
            </p:blipFill>
            <p:spPr>
              <a:xfrm>
                <a:off x="1696720" y="231267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5" name="Ink 84"/>
              <p14:cNvContentPartPr/>
              <p14:nvPr/>
            </p14:nvContentPartPr>
            <p14:xfrm>
              <a:off x="3983355" y="2196465"/>
              <a:ext cx="232410" cy="28575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2"/>
            </p:blipFill>
            <p:spPr>
              <a:xfrm>
                <a:off x="3983355" y="2196465"/>
                <a:ext cx="2324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6" name="Ink 85"/>
              <p14:cNvContentPartPr/>
              <p14:nvPr/>
            </p14:nvContentPartPr>
            <p14:xfrm>
              <a:off x="4322445" y="2464435"/>
              <a:ext cx="45085" cy="17843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4"/>
            </p:blipFill>
            <p:spPr>
              <a:xfrm>
                <a:off x="4322445" y="2464435"/>
                <a:ext cx="450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7" name="Ink 86"/>
              <p14:cNvContentPartPr/>
              <p14:nvPr/>
            </p14:nvContentPartPr>
            <p14:xfrm>
              <a:off x="4295775" y="2383790"/>
              <a:ext cx="26670" cy="1778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6"/>
            </p:blipFill>
            <p:spPr>
              <a:xfrm>
                <a:off x="4295775" y="238379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8" name="Ink 87"/>
              <p14:cNvContentPartPr/>
              <p14:nvPr/>
            </p14:nvContentPartPr>
            <p14:xfrm>
              <a:off x="4411980" y="2473325"/>
              <a:ext cx="160655" cy="47307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8"/>
            </p:blipFill>
            <p:spPr>
              <a:xfrm>
                <a:off x="4411980" y="2473325"/>
                <a:ext cx="16065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9" name="Ink 88"/>
              <p14:cNvContentPartPr/>
              <p14:nvPr/>
            </p14:nvContentPartPr>
            <p14:xfrm>
              <a:off x="4465320" y="2374900"/>
              <a:ext cx="36195" cy="3556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0"/>
            </p:blipFill>
            <p:spPr>
              <a:xfrm>
                <a:off x="4465320" y="2374900"/>
                <a:ext cx="361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0" name="Ink 89"/>
              <p14:cNvContentPartPr/>
              <p14:nvPr/>
            </p14:nvContentPartPr>
            <p14:xfrm>
              <a:off x="4036695" y="2901950"/>
              <a:ext cx="205740" cy="41973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2"/>
            </p:blipFill>
            <p:spPr>
              <a:xfrm>
                <a:off x="4036695" y="2901950"/>
                <a:ext cx="20574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1" name="Ink 90"/>
              <p14:cNvContentPartPr/>
              <p14:nvPr/>
            </p14:nvContentPartPr>
            <p14:xfrm>
              <a:off x="4064000" y="3392805"/>
              <a:ext cx="17780" cy="1778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4"/>
            </p:blipFill>
            <p:spPr>
              <a:xfrm>
                <a:off x="4064000" y="339280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2" name="Ink 91"/>
              <p14:cNvContentPartPr/>
              <p14:nvPr/>
            </p14:nvContentPartPr>
            <p14:xfrm>
              <a:off x="6064250" y="5107305"/>
              <a:ext cx="17780" cy="36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6"/>
            </p:blipFill>
            <p:spPr>
              <a:xfrm>
                <a:off x="6064250" y="51073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3" name="Ink 92"/>
              <p14:cNvContentPartPr/>
              <p14:nvPr/>
            </p14:nvContentPartPr>
            <p14:xfrm>
              <a:off x="6064250" y="5125085"/>
              <a:ext cx="17780" cy="88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8"/>
            </p:blipFill>
            <p:spPr>
              <a:xfrm>
                <a:off x="6064250" y="51250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4" name="Ink 93"/>
              <p14:cNvContentPartPr/>
              <p14:nvPr/>
            </p14:nvContentPartPr>
            <p14:xfrm>
              <a:off x="6323330" y="5187950"/>
              <a:ext cx="133985" cy="9842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0"/>
            </p:blipFill>
            <p:spPr>
              <a:xfrm>
                <a:off x="6323330" y="5187950"/>
                <a:ext cx="13398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5" name="Ink 94"/>
              <p14:cNvContentPartPr/>
              <p14:nvPr/>
            </p14:nvContentPartPr>
            <p14:xfrm>
              <a:off x="6100445" y="5143500"/>
              <a:ext cx="330200" cy="16065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2"/>
            </p:blipFill>
            <p:spPr>
              <a:xfrm>
                <a:off x="6100445" y="5143500"/>
                <a:ext cx="3302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6" name="Ink 95"/>
              <p14:cNvContentPartPr/>
              <p14:nvPr/>
            </p14:nvContentPartPr>
            <p14:xfrm>
              <a:off x="6046470" y="4937760"/>
              <a:ext cx="196850" cy="16954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4"/>
            </p:blipFill>
            <p:spPr>
              <a:xfrm>
                <a:off x="6046470" y="4937760"/>
                <a:ext cx="1968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7" name="Ink 96"/>
              <p14:cNvContentPartPr/>
              <p14:nvPr/>
            </p14:nvContentPartPr>
            <p14:xfrm>
              <a:off x="5028565" y="3669665"/>
              <a:ext cx="160655" cy="21463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6"/>
            </p:blipFill>
            <p:spPr>
              <a:xfrm>
                <a:off x="5028565" y="3669665"/>
                <a:ext cx="16065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8" name="Ink 97"/>
              <p14:cNvContentPartPr/>
              <p14:nvPr/>
            </p14:nvContentPartPr>
            <p14:xfrm>
              <a:off x="4965700" y="3571875"/>
              <a:ext cx="321945" cy="1778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8"/>
            </p:blipFill>
            <p:spPr>
              <a:xfrm>
                <a:off x="4965700" y="3571875"/>
                <a:ext cx="3219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9" name="Ink 98"/>
              <p14:cNvContentPartPr/>
              <p14:nvPr/>
            </p14:nvContentPartPr>
            <p14:xfrm>
              <a:off x="5207000" y="3526790"/>
              <a:ext cx="80645" cy="11620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0"/>
            </p:blipFill>
            <p:spPr>
              <a:xfrm>
                <a:off x="5207000" y="3526790"/>
                <a:ext cx="806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00" name="Ink 99"/>
              <p14:cNvContentPartPr/>
              <p14:nvPr/>
            </p14:nvContentPartPr>
            <p14:xfrm>
              <a:off x="5332095" y="3669665"/>
              <a:ext cx="80010" cy="24130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2"/>
            </p:blipFill>
            <p:spPr>
              <a:xfrm>
                <a:off x="5332095" y="3669665"/>
                <a:ext cx="8001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1" name="Ink 100"/>
              <p14:cNvContentPartPr/>
              <p14:nvPr/>
            </p14:nvContentPartPr>
            <p14:xfrm>
              <a:off x="5466080" y="3705225"/>
              <a:ext cx="160655" cy="17018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4"/>
            </p:blipFill>
            <p:spPr>
              <a:xfrm>
                <a:off x="5466080" y="3705225"/>
                <a:ext cx="16065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2" name="Ink 101"/>
              <p14:cNvContentPartPr/>
              <p14:nvPr/>
            </p14:nvContentPartPr>
            <p14:xfrm>
              <a:off x="5671185" y="3839210"/>
              <a:ext cx="36195" cy="12509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6"/>
            </p:blipFill>
            <p:spPr>
              <a:xfrm>
                <a:off x="5671185" y="3839210"/>
                <a:ext cx="361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3" name="Ink 102"/>
              <p14:cNvContentPartPr/>
              <p14:nvPr/>
            </p14:nvContentPartPr>
            <p14:xfrm>
              <a:off x="5805170" y="3768090"/>
              <a:ext cx="161290" cy="14287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8"/>
            </p:blipFill>
            <p:spPr>
              <a:xfrm>
                <a:off x="5805170" y="3768090"/>
                <a:ext cx="1612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4" name="Ink 103"/>
              <p14:cNvContentPartPr/>
              <p14:nvPr/>
            </p14:nvContentPartPr>
            <p14:xfrm>
              <a:off x="6028690" y="3660775"/>
              <a:ext cx="98425" cy="34861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0"/>
            </p:blipFill>
            <p:spPr>
              <a:xfrm>
                <a:off x="6028690" y="3660775"/>
                <a:ext cx="9842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5" name="Ink 104"/>
              <p14:cNvContentPartPr/>
              <p14:nvPr/>
            </p14:nvContentPartPr>
            <p14:xfrm>
              <a:off x="6234430" y="3616325"/>
              <a:ext cx="347980" cy="26797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2"/>
            </p:blipFill>
            <p:spPr>
              <a:xfrm>
                <a:off x="6234430" y="3616325"/>
                <a:ext cx="34798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6" name="Ink 105"/>
              <p14:cNvContentPartPr/>
              <p14:nvPr/>
            </p14:nvContentPartPr>
            <p14:xfrm>
              <a:off x="6207125" y="3866515"/>
              <a:ext cx="259080" cy="26733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4"/>
            </p:blipFill>
            <p:spPr>
              <a:xfrm>
                <a:off x="6207125" y="3866515"/>
                <a:ext cx="25908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7" name="Ink 106"/>
              <p14:cNvContentPartPr/>
              <p14:nvPr/>
            </p14:nvContentPartPr>
            <p14:xfrm>
              <a:off x="6671945" y="3598545"/>
              <a:ext cx="365760" cy="889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6"/>
            </p:blipFill>
            <p:spPr>
              <a:xfrm>
                <a:off x="6671945" y="3598545"/>
                <a:ext cx="3657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8" name="Ink 107"/>
              <p14:cNvContentPartPr/>
              <p14:nvPr/>
            </p14:nvContentPartPr>
            <p14:xfrm>
              <a:off x="6689725" y="3223260"/>
              <a:ext cx="178435" cy="31242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8"/>
            </p:blipFill>
            <p:spPr>
              <a:xfrm>
                <a:off x="6689725" y="3223260"/>
                <a:ext cx="17843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9" name="Ink 108"/>
              <p14:cNvContentPartPr/>
              <p14:nvPr/>
            </p14:nvContentPartPr>
            <p14:xfrm>
              <a:off x="6931025" y="3375025"/>
              <a:ext cx="169545" cy="15176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0"/>
            </p:blipFill>
            <p:spPr>
              <a:xfrm>
                <a:off x="6931025" y="3375025"/>
                <a:ext cx="1695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10" name="Ink 109"/>
              <p14:cNvContentPartPr/>
              <p14:nvPr/>
            </p14:nvContentPartPr>
            <p14:xfrm>
              <a:off x="6948805" y="3267710"/>
              <a:ext cx="196215" cy="889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2"/>
            </p:blipFill>
            <p:spPr>
              <a:xfrm>
                <a:off x="6948805" y="3267710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1" name="Ink 110"/>
              <p14:cNvContentPartPr/>
              <p14:nvPr/>
            </p14:nvContentPartPr>
            <p14:xfrm>
              <a:off x="7073900" y="3241040"/>
              <a:ext cx="62230" cy="6286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4"/>
            </p:blipFill>
            <p:spPr>
              <a:xfrm>
                <a:off x="7073900" y="3241040"/>
                <a:ext cx="6223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2" name="Ink 111"/>
              <p14:cNvContentPartPr/>
              <p14:nvPr/>
            </p14:nvContentPartPr>
            <p14:xfrm>
              <a:off x="6698615" y="3616325"/>
              <a:ext cx="151765" cy="25908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6"/>
            </p:blipFill>
            <p:spPr>
              <a:xfrm>
                <a:off x="6698615" y="3616325"/>
                <a:ext cx="15176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3" name="Ink 112"/>
              <p14:cNvContentPartPr/>
              <p14:nvPr/>
            </p14:nvContentPartPr>
            <p14:xfrm>
              <a:off x="6903720" y="3768090"/>
              <a:ext cx="205740" cy="11620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8"/>
            </p:blipFill>
            <p:spPr>
              <a:xfrm>
                <a:off x="6903720" y="3768090"/>
                <a:ext cx="20574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4" name="Ink 113"/>
              <p14:cNvContentPartPr/>
              <p14:nvPr/>
            </p14:nvContentPartPr>
            <p14:xfrm>
              <a:off x="6609080" y="4089400"/>
              <a:ext cx="133985" cy="24130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0"/>
            </p:blipFill>
            <p:spPr>
              <a:xfrm>
                <a:off x="6609080" y="4089400"/>
                <a:ext cx="1339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5" name="Ink 114"/>
              <p14:cNvContentPartPr/>
              <p14:nvPr/>
            </p14:nvContentPartPr>
            <p14:xfrm>
              <a:off x="6814820" y="4178935"/>
              <a:ext cx="133985" cy="16065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2"/>
            </p:blipFill>
            <p:spPr>
              <a:xfrm>
                <a:off x="6814820" y="4178935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6" name="Ink 115"/>
              <p14:cNvContentPartPr/>
              <p14:nvPr/>
            </p14:nvContentPartPr>
            <p14:xfrm>
              <a:off x="6823710" y="4124960"/>
              <a:ext cx="169545" cy="889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4"/>
            </p:blipFill>
            <p:spPr>
              <a:xfrm>
                <a:off x="6823710" y="412496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7" name="Ink 116"/>
              <p14:cNvContentPartPr/>
              <p14:nvPr/>
            </p14:nvContentPartPr>
            <p14:xfrm>
              <a:off x="6939915" y="4071620"/>
              <a:ext cx="44450" cy="7175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6"/>
            </p:blipFill>
            <p:spPr>
              <a:xfrm>
                <a:off x="6939915" y="4071620"/>
                <a:ext cx="4445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8" name="Ink 117"/>
              <p14:cNvContentPartPr/>
              <p14:nvPr/>
            </p14:nvContentPartPr>
            <p14:xfrm>
              <a:off x="6555740" y="4410710"/>
              <a:ext cx="428625" cy="889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8"/>
            </p:blipFill>
            <p:spPr>
              <a:xfrm>
                <a:off x="6555740" y="4410710"/>
                <a:ext cx="4286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9" name="Ink 118"/>
              <p14:cNvContentPartPr/>
              <p14:nvPr/>
            </p14:nvContentPartPr>
            <p14:xfrm>
              <a:off x="6573520" y="4429125"/>
              <a:ext cx="160655" cy="23177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0"/>
            </p:blipFill>
            <p:spPr>
              <a:xfrm>
                <a:off x="6573520" y="4429125"/>
                <a:ext cx="1606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0" name="Ink 119"/>
              <p14:cNvContentPartPr/>
              <p14:nvPr/>
            </p14:nvContentPartPr>
            <p14:xfrm>
              <a:off x="6779260" y="4500245"/>
              <a:ext cx="151765" cy="15176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2"/>
            </p:blipFill>
            <p:spPr>
              <a:xfrm>
                <a:off x="6779260" y="450024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1" name="Ink 120"/>
              <p14:cNvContentPartPr/>
              <p14:nvPr/>
            </p14:nvContentPartPr>
            <p14:xfrm>
              <a:off x="7190105" y="3616325"/>
              <a:ext cx="133985" cy="889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4"/>
            </p:blipFill>
            <p:spPr>
              <a:xfrm>
                <a:off x="7190105" y="361632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2" name="Ink 121"/>
              <p14:cNvContentPartPr/>
              <p14:nvPr/>
            </p14:nvContentPartPr>
            <p14:xfrm>
              <a:off x="7207885" y="3562350"/>
              <a:ext cx="142875" cy="952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6"/>
            </p:blipFill>
            <p:spPr>
              <a:xfrm>
                <a:off x="7207885" y="3562350"/>
                <a:ext cx="1428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3" name="Ink 122"/>
              <p14:cNvContentPartPr/>
              <p14:nvPr/>
            </p14:nvContentPartPr>
            <p14:xfrm>
              <a:off x="7538085" y="3491230"/>
              <a:ext cx="160655" cy="17843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8"/>
            </p:blipFill>
            <p:spPr>
              <a:xfrm>
                <a:off x="7538085" y="3491230"/>
                <a:ext cx="16065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4" name="Ink 123"/>
              <p14:cNvContentPartPr/>
              <p14:nvPr/>
            </p14:nvContentPartPr>
            <p14:xfrm>
              <a:off x="7520305" y="3392805"/>
              <a:ext cx="214630" cy="3619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0"/>
            </p:blipFill>
            <p:spPr>
              <a:xfrm>
                <a:off x="7520305" y="3392805"/>
                <a:ext cx="21463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5" name="Ink 124"/>
              <p14:cNvContentPartPr/>
              <p14:nvPr/>
            </p14:nvContentPartPr>
            <p14:xfrm>
              <a:off x="7663180" y="3366135"/>
              <a:ext cx="35560" cy="6286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2"/>
            </p:blipFill>
            <p:spPr>
              <a:xfrm>
                <a:off x="7663180" y="3366135"/>
                <a:ext cx="3556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6" name="Ink 125"/>
              <p14:cNvContentPartPr/>
              <p14:nvPr/>
            </p14:nvContentPartPr>
            <p14:xfrm>
              <a:off x="7680960" y="3651885"/>
              <a:ext cx="259080" cy="16065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4"/>
            </p:blipFill>
            <p:spPr>
              <a:xfrm>
                <a:off x="7680960" y="3651885"/>
                <a:ext cx="2590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7" name="Ink 126"/>
              <p14:cNvContentPartPr/>
              <p14:nvPr/>
            </p14:nvContentPartPr>
            <p14:xfrm>
              <a:off x="7234555" y="4429125"/>
              <a:ext cx="125095" cy="889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6"/>
            </p:blipFill>
            <p:spPr>
              <a:xfrm>
                <a:off x="7234555" y="442912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8" name="Ink 127"/>
              <p14:cNvContentPartPr/>
              <p14:nvPr/>
            </p14:nvContentPartPr>
            <p14:xfrm>
              <a:off x="7243445" y="4366260"/>
              <a:ext cx="133985" cy="1778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8"/>
            </p:blipFill>
            <p:spPr>
              <a:xfrm>
                <a:off x="7243445" y="436626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9" name="Ink 128"/>
              <p14:cNvContentPartPr/>
              <p14:nvPr/>
            </p14:nvContentPartPr>
            <p14:xfrm>
              <a:off x="7546975" y="4276725"/>
              <a:ext cx="151765" cy="22352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0"/>
            </p:blipFill>
            <p:spPr>
              <a:xfrm>
                <a:off x="7546975" y="4276725"/>
                <a:ext cx="1517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0" name="Ink 129"/>
              <p14:cNvContentPartPr/>
              <p14:nvPr/>
            </p14:nvContentPartPr>
            <p14:xfrm>
              <a:off x="7475855" y="4205605"/>
              <a:ext cx="259080" cy="889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2"/>
            </p:blipFill>
            <p:spPr>
              <a:xfrm>
                <a:off x="7475855" y="4205605"/>
                <a:ext cx="2590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1" name="Ink 130"/>
              <p14:cNvContentPartPr/>
              <p14:nvPr/>
            </p14:nvContentPartPr>
            <p14:xfrm>
              <a:off x="7680960" y="4143375"/>
              <a:ext cx="53975" cy="7112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4"/>
            </p:blipFill>
            <p:spPr>
              <a:xfrm>
                <a:off x="7680960" y="4143375"/>
                <a:ext cx="5397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2" name="Ink 131"/>
              <p14:cNvContentPartPr/>
              <p14:nvPr/>
            </p14:nvContentPartPr>
            <p14:xfrm>
              <a:off x="7654290" y="4410710"/>
              <a:ext cx="151765" cy="19685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6"/>
            </p:blipFill>
            <p:spPr>
              <a:xfrm>
                <a:off x="7654290" y="4410710"/>
                <a:ext cx="1517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3" name="Ink 132"/>
              <p14:cNvContentPartPr/>
              <p14:nvPr/>
            </p14:nvContentPartPr>
            <p14:xfrm>
              <a:off x="11566525" y="5786120"/>
              <a:ext cx="241300" cy="16954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8"/>
            </p:blipFill>
            <p:spPr>
              <a:xfrm>
                <a:off x="11566525" y="5786120"/>
                <a:ext cx="24130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4" name="Ink 133"/>
              <p14:cNvContentPartPr/>
              <p14:nvPr/>
            </p14:nvContentPartPr>
            <p14:xfrm>
              <a:off x="11334115" y="4518025"/>
              <a:ext cx="107315" cy="30353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0"/>
            </p:blipFill>
            <p:spPr>
              <a:xfrm>
                <a:off x="11334115" y="4518025"/>
                <a:ext cx="10731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5" name="Ink 134"/>
              <p14:cNvContentPartPr/>
              <p14:nvPr/>
            </p14:nvContentPartPr>
            <p14:xfrm>
              <a:off x="2357755" y="1276350"/>
              <a:ext cx="375285" cy="49149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2"/>
            </p:blipFill>
            <p:spPr>
              <a:xfrm>
                <a:off x="2357755" y="1276350"/>
                <a:ext cx="37528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6" name="Ink 135"/>
              <p14:cNvContentPartPr/>
              <p14:nvPr/>
            </p14:nvContentPartPr>
            <p14:xfrm>
              <a:off x="2393315" y="1704975"/>
              <a:ext cx="795020" cy="9842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4"/>
            </p:blipFill>
            <p:spPr>
              <a:xfrm>
                <a:off x="2393315" y="1704975"/>
                <a:ext cx="79502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7" name="Ink 136"/>
              <p14:cNvContentPartPr/>
              <p14:nvPr/>
            </p14:nvContentPartPr>
            <p14:xfrm>
              <a:off x="2741930" y="1990725"/>
              <a:ext cx="178435" cy="10731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6"/>
            </p:blipFill>
            <p:spPr>
              <a:xfrm>
                <a:off x="2741930" y="1990725"/>
                <a:ext cx="1784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8" name="Ink 137"/>
              <p14:cNvContentPartPr/>
              <p14:nvPr/>
            </p14:nvContentPartPr>
            <p14:xfrm>
              <a:off x="2733040" y="1892935"/>
              <a:ext cx="178435" cy="1778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8"/>
            </p:blipFill>
            <p:spPr>
              <a:xfrm>
                <a:off x="2733040" y="1892935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9" name="Ink 138"/>
              <p14:cNvContentPartPr/>
              <p14:nvPr/>
            </p14:nvContentPartPr>
            <p14:xfrm>
              <a:off x="2858135" y="1847850"/>
              <a:ext cx="71120" cy="7175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0"/>
            </p:blipFill>
            <p:spPr>
              <a:xfrm>
                <a:off x="2858135" y="1847850"/>
                <a:ext cx="7112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40" name="Ink 139"/>
              <p14:cNvContentPartPr/>
              <p14:nvPr/>
            </p14:nvContentPartPr>
            <p14:xfrm>
              <a:off x="2205990" y="1383665"/>
              <a:ext cx="116205" cy="15176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2"/>
            </p:blipFill>
            <p:spPr>
              <a:xfrm>
                <a:off x="2205990" y="1383665"/>
                <a:ext cx="1162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1" name="Ink 140"/>
              <p14:cNvContentPartPr/>
              <p14:nvPr/>
            </p14:nvContentPartPr>
            <p14:xfrm>
              <a:off x="2205990" y="1321435"/>
              <a:ext cx="187325" cy="1778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4"/>
            </p:blipFill>
            <p:spPr>
              <a:xfrm>
                <a:off x="2205990" y="1321435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2" name="Ink 141"/>
              <p14:cNvContentPartPr/>
              <p14:nvPr/>
            </p14:nvContentPartPr>
            <p14:xfrm>
              <a:off x="2339975" y="1276350"/>
              <a:ext cx="53340" cy="8953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6"/>
            </p:blipFill>
            <p:spPr>
              <a:xfrm>
                <a:off x="2339975" y="1276350"/>
                <a:ext cx="5334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3" name="Ink 142"/>
              <p14:cNvContentPartPr/>
              <p14:nvPr/>
            </p14:nvContentPartPr>
            <p14:xfrm>
              <a:off x="2849245" y="1981835"/>
              <a:ext cx="26670" cy="16129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8"/>
            </p:blipFill>
            <p:spPr>
              <a:xfrm>
                <a:off x="2849245" y="1981835"/>
                <a:ext cx="2667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4" name="Ink 143"/>
              <p14:cNvContentPartPr/>
              <p14:nvPr/>
            </p14:nvContentPartPr>
            <p14:xfrm>
              <a:off x="2634615" y="1240790"/>
              <a:ext cx="125095" cy="13398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0"/>
            </p:blipFill>
            <p:spPr>
              <a:xfrm>
                <a:off x="2634615" y="124079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5" name="Ink 144"/>
              <p14:cNvContentPartPr/>
              <p14:nvPr/>
            </p14:nvContentPartPr>
            <p14:xfrm>
              <a:off x="2750820" y="1276350"/>
              <a:ext cx="80010" cy="36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2"/>
            </p:blipFill>
            <p:spPr>
              <a:xfrm>
                <a:off x="2750820" y="1276350"/>
                <a:ext cx="800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6" name="Ink 145"/>
              <p14:cNvContentPartPr/>
              <p14:nvPr/>
            </p14:nvContentPartPr>
            <p14:xfrm>
              <a:off x="2929255" y="1276350"/>
              <a:ext cx="53975" cy="952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4"/>
            </p:blipFill>
            <p:spPr>
              <a:xfrm>
                <a:off x="2929255" y="1276350"/>
                <a:ext cx="539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7" name="Ink 146"/>
              <p14:cNvContentPartPr/>
              <p14:nvPr/>
            </p14:nvContentPartPr>
            <p14:xfrm>
              <a:off x="3089910" y="1276350"/>
              <a:ext cx="62865" cy="952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6"/>
            </p:blipFill>
            <p:spPr>
              <a:xfrm>
                <a:off x="3089910" y="1276350"/>
                <a:ext cx="6286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8" name="Ink 147"/>
              <p14:cNvContentPartPr/>
              <p14:nvPr/>
            </p14:nvContentPartPr>
            <p14:xfrm>
              <a:off x="3215005" y="1267460"/>
              <a:ext cx="71755" cy="889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8"/>
            </p:blipFill>
            <p:spPr>
              <a:xfrm>
                <a:off x="3215005" y="1267460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9" name="Ink 148"/>
              <p14:cNvContentPartPr/>
              <p14:nvPr/>
            </p14:nvContentPartPr>
            <p14:xfrm>
              <a:off x="3402965" y="1267460"/>
              <a:ext cx="26670" cy="889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0"/>
            </p:blipFill>
            <p:spPr>
              <a:xfrm>
                <a:off x="3402965" y="126746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50" name="Ink 149"/>
              <p14:cNvContentPartPr/>
              <p14:nvPr/>
            </p14:nvContentPartPr>
            <p14:xfrm>
              <a:off x="3581400" y="1267460"/>
              <a:ext cx="44450" cy="36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2"/>
            </p:blipFill>
            <p:spPr>
              <a:xfrm>
                <a:off x="3581400" y="1267460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1" name="Ink 150"/>
              <p14:cNvContentPartPr/>
              <p14:nvPr/>
            </p14:nvContentPartPr>
            <p14:xfrm>
              <a:off x="3581400" y="1330325"/>
              <a:ext cx="35560" cy="889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4"/>
            </p:blipFill>
            <p:spPr>
              <a:xfrm>
                <a:off x="3581400" y="133032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2" name="Ink 151"/>
              <p14:cNvContentPartPr/>
              <p14:nvPr/>
            </p14:nvContentPartPr>
            <p14:xfrm>
              <a:off x="3518535" y="1401445"/>
              <a:ext cx="27305" cy="1778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6"/>
            </p:blipFill>
            <p:spPr>
              <a:xfrm>
                <a:off x="3518535" y="1401445"/>
                <a:ext cx="273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3" name="Ink 152"/>
              <p14:cNvContentPartPr/>
              <p14:nvPr/>
            </p14:nvContentPartPr>
            <p14:xfrm>
              <a:off x="3438525" y="1499870"/>
              <a:ext cx="35560" cy="2667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8"/>
            </p:blipFill>
            <p:spPr>
              <a:xfrm>
                <a:off x="3438525" y="1499870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4" name="Ink 153"/>
              <p14:cNvContentPartPr/>
              <p14:nvPr/>
            </p14:nvContentPartPr>
            <p14:xfrm>
              <a:off x="3384550" y="1607185"/>
              <a:ext cx="18415" cy="1778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0"/>
            </p:blipFill>
            <p:spPr>
              <a:xfrm>
                <a:off x="3384550" y="1607185"/>
                <a:ext cx="184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5" name="Ink 154"/>
              <p14:cNvContentPartPr/>
              <p14:nvPr/>
            </p14:nvContentPartPr>
            <p14:xfrm>
              <a:off x="3286760" y="1785620"/>
              <a:ext cx="17780" cy="36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2"/>
            </p:blipFill>
            <p:spPr>
              <a:xfrm>
                <a:off x="3286760" y="178562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6" name="Ink 155"/>
              <p14:cNvContentPartPr/>
              <p14:nvPr/>
            </p14:nvContentPartPr>
            <p14:xfrm>
              <a:off x="3223895" y="1767840"/>
              <a:ext cx="27305" cy="889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4"/>
            </p:blipFill>
            <p:spPr>
              <a:xfrm>
                <a:off x="3223895" y="1767840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7" name="Ink 156"/>
              <p14:cNvContentPartPr/>
              <p14:nvPr/>
            </p14:nvContentPartPr>
            <p14:xfrm>
              <a:off x="3045460" y="1508760"/>
              <a:ext cx="205740" cy="13398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6"/>
            </p:blipFill>
            <p:spPr>
              <a:xfrm>
                <a:off x="3045460" y="1508760"/>
                <a:ext cx="20574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8" name="Ink 157"/>
              <p14:cNvContentPartPr/>
              <p14:nvPr/>
            </p14:nvContentPartPr>
            <p14:xfrm>
              <a:off x="2858135" y="1464310"/>
              <a:ext cx="294640" cy="16954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8"/>
            </p:blipFill>
            <p:spPr>
              <a:xfrm>
                <a:off x="2858135" y="1464310"/>
                <a:ext cx="2946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9" name="Ink 158"/>
              <p14:cNvContentPartPr/>
              <p14:nvPr/>
            </p14:nvContentPartPr>
            <p14:xfrm>
              <a:off x="2724150" y="1428750"/>
              <a:ext cx="303530" cy="18732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0"/>
            </p:blipFill>
            <p:spPr>
              <a:xfrm>
                <a:off x="2724150" y="1428750"/>
                <a:ext cx="30353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60" name="Ink 159"/>
              <p14:cNvContentPartPr/>
              <p14:nvPr/>
            </p14:nvContentPartPr>
            <p14:xfrm>
              <a:off x="2616835" y="1410335"/>
              <a:ext cx="232410" cy="17018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2"/>
            </p:blipFill>
            <p:spPr>
              <a:xfrm>
                <a:off x="2616835" y="1410335"/>
                <a:ext cx="23241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1" name="Ink 160"/>
              <p14:cNvContentPartPr/>
              <p14:nvPr/>
            </p14:nvContentPartPr>
            <p14:xfrm>
              <a:off x="3983355" y="1356995"/>
              <a:ext cx="44450" cy="32131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4"/>
            </p:blipFill>
            <p:spPr>
              <a:xfrm>
                <a:off x="3983355" y="1356995"/>
                <a:ext cx="4445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2" name="Ink 161"/>
              <p14:cNvContentPartPr/>
              <p14:nvPr/>
            </p14:nvContentPartPr>
            <p14:xfrm>
              <a:off x="4152900" y="1508760"/>
              <a:ext cx="151765" cy="9842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6"/>
            </p:blipFill>
            <p:spPr>
              <a:xfrm>
                <a:off x="4152900" y="1508760"/>
                <a:ext cx="1517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3" name="Ink 162"/>
              <p14:cNvContentPartPr/>
              <p14:nvPr/>
            </p14:nvContentPartPr>
            <p14:xfrm>
              <a:off x="4179570" y="1401445"/>
              <a:ext cx="196850" cy="1778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8"/>
            </p:blipFill>
            <p:spPr>
              <a:xfrm>
                <a:off x="4179570" y="1401445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4" name="Ink 163"/>
              <p14:cNvContentPartPr/>
              <p14:nvPr/>
            </p14:nvContentPartPr>
            <p14:xfrm>
              <a:off x="4349750" y="1365885"/>
              <a:ext cx="71120" cy="89535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0"/>
            </p:blipFill>
            <p:spPr>
              <a:xfrm>
                <a:off x="4349750" y="1365885"/>
                <a:ext cx="711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5" name="Ink 164"/>
              <p14:cNvContentPartPr/>
              <p14:nvPr/>
            </p14:nvContentPartPr>
            <p14:xfrm>
              <a:off x="4438650" y="1499870"/>
              <a:ext cx="107315" cy="9842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2"/>
            </p:blipFill>
            <p:spPr>
              <a:xfrm>
                <a:off x="4438650" y="1499870"/>
                <a:ext cx="1073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6" name="Ink 165"/>
              <p14:cNvContentPartPr/>
              <p14:nvPr/>
            </p14:nvContentPartPr>
            <p14:xfrm>
              <a:off x="4456430" y="1499870"/>
              <a:ext cx="98425" cy="11620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4"/>
            </p:blipFill>
            <p:spPr>
              <a:xfrm>
                <a:off x="4456430" y="1499870"/>
                <a:ext cx="984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7" name="Ink 166"/>
              <p14:cNvContentPartPr/>
              <p14:nvPr/>
            </p14:nvContentPartPr>
            <p14:xfrm>
              <a:off x="4653280" y="1428750"/>
              <a:ext cx="160655" cy="16954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6"/>
            </p:blipFill>
            <p:spPr>
              <a:xfrm>
                <a:off x="4653280" y="1428750"/>
                <a:ext cx="1606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8" name="Ink 167"/>
              <p14:cNvContentPartPr/>
              <p14:nvPr/>
            </p14:nvContentPartPr>
            <p14:xfrm>
              <a:off x="4715510" y="1339215"/>
              <a:ext cx="205740" cy="889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8"/>
            </p:blipFill>
            <p:spPr>
              <a:xfrm>
                <a:off x="4715510" y="1339215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9" name="Ink 168"/>
              <p14:cNvContentPartPr/>
              <p14:nvPr/>
            </p14:nvContentPartPr>
            <p14:xfrm>
              <a:off x="4867275" y="1294765"/>
              <a:ext cx="62865" cy="9779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0"/>
            </p:blipFill>
            <p:spPr>
              <a:xfrm>
                <a:off x="4867275" y="1294765"/>
                <a:ext cx="6286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70" name="Ink 169"/>
              <p14:cNvContentPartPr/>
              <p14:nvPr/>
            </p14:nvContentPartPr>
            <p14:xfrm>
              <a:off x="5055235" y="1348105"/>
              <a:ext cx="35560" cy="41973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2"/>
            </p:blipFill>
            <p:spPr>
              <a:xfrm>
                <a:off x="5055235" y="1348105"/>
                <a:ext cx="3556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1" name="Ink 170"/>
              <p14:cNvContentPartPr/>
              <p14:nvPr/>
            </p14:nvContentPartPr>
            <p14:xfrm>
              <a:off x="8181340" y="5964555"/>
              <a:ext cx="178435" cy="16065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4"/>
            </p:blipFill>
            <p:spPr>
              <a:xfrm>
                <a:off x="8181340" y="5964555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2" name="Ink 171"/>
              <p14:cNvContentPartPr/>
              <p14:nvPr/>
            </p14:nvContentPartPr>
            <p14:xfrm>
              <a:off x="8395335" y="6054090"/>
              <a:ext cx="133985" cy="9842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6"/>
            </p:blipFill>
            <p:spPr>
              <a:xfrm>
                <a:off x="8395335" y="6054090"/>
                <a:ext cx="13398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3" name="Ink 172"/>
              <p14:cNvContentPartPr/>
              <p14:nvPr/>
            </p14:nvContentPartPr>
            <p14:xfrm>
              <a:off x="8627745" y="6036310"/>
              <a:ext cx="89535" cy="107315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8"/>
            </p:blipFill>
            <p:spPr>
              <a:xfrm>
                <a:off x="8627745" y="6036310"/>
                <a:ext cx="895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4" name="Ink 173"/>
              <p14:cNvContentPartPr/>
              <p14:nvPr/>
            </p14:nvContentPartPr>
            <p14:xfrm>
              <a:off x="8574405" y="5937885"/>
              <a:ext cx="222885" cy="1778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0"/>
            </p:blipFill>
            <p:spPr>
              <a:xfrm>
                <a:off x="8574405" y="5937885"/>
                <a:ext cx="2228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5" name="Ink 174"/>
              <p14:cNvContentPartPr/>
              <p14:nvPr/>
            </p14:nvContentPartPr>
            <p14:xfrm>
              <a:off x="8726170" y="5920105"/>
              <a:ext cx="53340" cy="7112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2"/>
            </p:blipFill>
            <p:spPr>
              <a:xfrm>
                <a:off x="8726170" y="5920105"/>
                <a:ext cx="5334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6" name="Ink 175"/>
              <p14:cNvContentPartPr/>
              <p14:nvPr/>
            </p14:nvContentPartPr>
            <p14:xfrm>
              <a:off x="8717280" y="6170295"/>
              <a:ext cx="133985" cy="9779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4"/>
            </p:blipFill>
            <p:spPr>
              <a:xfrm>
                <a:off x="8717280" y="6170295"/>
                <a:ext cx="13398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7" name="Ink 176"/>
              <p14:cNvContentPartPr/>
              <p14:nvPr/>
            </p14:nvContentPartPr>
            <p14:xfrm>
              <a:off x="8913495" y="6054090"/>
              <a:ext cx="107315" cy="8001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6"/>
            </p:blipFill>
            <p:spPr>
              <a:xfrm>
                <a:off x="8913495" y="6054090"/>
                <a:ext cx="10731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8" name="Ink 177"/>
              <p14:cNvContentPartPr/>
              <p14:nvPr/>
            </p14:nvContentPartPr>
            <p14:xfrm>
              <a:off x="8940800" y="6045200"/>
              <a:ext cx="62230" cy="8890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8"/>
            </p:blipFill>
            <p:spPr>
              <a:xfrm>
                <a:off x="8940800" y="6045200"/>
                <a:ext cx="6223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9" name="Ink 178"/>
              <p14:cNvContentPartPr/>
              <p14:nvPr/>
            </p14:nvContentPartPr>
            <p14:xfrm>
              <a:off x="9092565" y="6018530"/>
              <a:ext cx="151765" cy="14287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0"/>
            </p:blipFill>
            <p:spPr>
              <a:xfrm>
                <a:off x="9092565" y="6018530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80" name="Ink 179"/>
              <p14:cNvContentPartPr/>
              <p14:nvPr/>
            </p14:nvContentPartPr>
            <p14:xfrm>
              <a:off x="9262110" y="6071870"/>
              <a:ext cx="98425" cy="11620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2"/>
            </p:blipFill>
            <p:spPr>
              <a:xfrm>
                <a:off x="9262110" y="6071870"/>
                <a:ext cx="984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1" name="Ink 180"/>
              <p14:cNvContentPartPr/>
              <p14:nvPr/>
            </p14:nvContentPartPr>
            <p14:xfrm>
              <a:off x="9413875" y="6080760"/>
              <a:ext cx="116205" cy="10731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4"/>
            </p:blipFill>
            <p:spPr>
              <a:xfrm>
                <a:off x="9413875" y="6080760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2" name="Ink 181"/>
              <p14:cNvContentPartPr/>
              <p14:nvPr/>
            </p14:nvContentPartPr>
            <p14:xfrm>
              <a:off x="9351645" y="5964555"/>
              <a:ext cx="205105" cy="889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6"/>
            </p:blipFill>
            <p:spPr>
              <a:xfrm>
                <a:off x="9351645" y="5964555"/>
                <a:ext cx="2051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3" name="Ink 182"/>
              <p14:cNvContentPartPr/>
              <p14:nvPr/>
            </p14:nvContentPartPr>
            <p14:xfrm>
              <a:off x="9521190" y="5964555"/>
              <a:ext cx="71120" cy="45085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8"/>
            </p:blipFill>
            <p:spPr>
              <a:xfrm>
                <a:off x="9521190" y="5964555"/>
                <a:ext cx="7112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4" name="Ink 183"/>
              <p14:cNvContentPartPr/>
              <p14:nvPr/>
            </p14:nvContentPartPr>
            <p14:xfrm>
              <a:off x="9422765" y="6250305"/>
              <a:ext cx="133985" cy="9842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0"/>
            </p:blipFill>
            <p:spPr>
              <a:xfrm>
                <a:off x="9422765" y="6250305"/>
                <a:ext cx="13398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5" name="Ink 184"/>
              <p14:cNvContentPartPr/>
              <p14:nvPr/>
            </p14:nvContentPartPr>
            <p14:xfrm>
              <a:off x="9592310" y="5964555"/>
              <a:ext cx="45085" cy="357505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2"/>
            </p:blipFill>
            <p:spPr>
              <a:xfrm>
                <a:off x="9592310" y="5964555"/>
                <a:ext cx="4508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6" name="Ink 185"/>
              <p14:cNvContentPartPr/>
              <p14:nvPr/>
            </p14:nvContentPartPr>
            <p14:xfrm>
              <a:off x="8091805" y="5839460"/>
              <a:ext cx="62865" cy="38417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4"/>
            </p:blipFill>
            <p:spPr>
              <a:xfrm>
                <a:off x="8091805" y="5839460"/>
                <a:ext cx="6286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7" name="Ink 186"/>
              <p14:cNvContentPartPr/>
              <p14:nvPr/>
            </p14:nvContentPartPr>
            <p14:xfrm>
              <a:off x="8815705" y="6196965"/>
              <a:ext cx="26670" cy="8001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6"/>
            </p:blipFill>
            <p:spPr>
              <a:xfrm>
                <a:off x="8815705" y="6196965"/>
                <a:ext cx="2667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8" name="Ink 187"/>
              <p14:cNvContentPartPr/>
              <p14:nvPr/>
            </p14:nvContentPartPr>
            <p14:xfrm>
              <a:off x="8493760" y="6089650"/>
              <a:ext cx="26670" cy="71755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8"/>
            </p:blipFill>
            <p:spPr>
              <a:xfrm>
                <a:off x="8493760" y="6089650"/>
                <a:ext cx="2667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9" name="Ink 188"/>
              <p14:cNvContentPartPr/>
              <p14:nvPr/>
            </p14:nvContentPartPr>
            <p14:xfrm>
              <a:off x="11388090" y="4535805"/>
              <a:ext cx="97790" cy="23241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0"/>
            </p:blipFill>
            <p:spPr>
              <a:xfrm>
                <a:off x="11388090" y="4535805"/>
                <a:ext cx="9779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90" name="Ink 189"/>
              <p14:cNvContentPartPr/>
              <p14:nvPr/>
            </p14:nvContentPartPr>
            <p14:xfrm>
              <a:off x="11334115" y="4777105"/>
              <a:ext cx="45085" cy="62230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2"/>
            </p:blipFill>
            <p:spPr>
              <a:xfrm>
                <a:off x="11334115" y="4777105"/>
                <a:ext cx="450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1" name="Ink 190"/>
              <p14:cNvContentPartPr/>
              <p14:nvPr/>
            </p14:nvContentPartPr>
            <p14:xfrm>
              <a:off x="3768725" y="3115945"/>
              <a:ext cx="142875" cy="62865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4"/>
            </p:blipFill>
            <p:spPr>
              <a:xfrm>
                <a:off x="3768725" y="3115945"/>
                <a:ext cx="14287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2" name="Ink 191"/>
              <p14:cNvContentPartPr/>
              <p14:nvPr/>
            </p14:nvContentPartPr>
            <p14:xfrm>
              <a:off x="3223895" y="3366135"/>
              <a:ext cx="62865" cy="41084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6"/>
            </p:blipFill>
            <p:spPr>
              <a:xfrm>
                <a:off x="3223895" y="3366135"/>
                <a:ext cx="6286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3" name="Ink 192"/>
              <p14:cNvContentPartPr/>
              <p14:nvPr/>
            </p14:nvContentPartPr>
            <p14:xfrm>
              <a:off x="3295650" y="3429000"/>
              <a:ext cx="151765" cy="213995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78"/>
            </p:blipFill>
            <p:spPr>
              <a:xfrm>
                <a:off x="3295650" y="3429000"/>
                <a:ext cx="15176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4" name="Ink 193"/>
              <p14:cNvContentPartPr/>
              <p14:nvPr/>
            </p14:nvContentPartPr>
            <p14:xfrm>
              <a:off x="3438525" y="3535680"/>
              <a:ext cx="142875" cy="116205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0"/>
            </p:blipFill>
            <p:spPr>
              <a:xfrm>
                <a:off x="3438525" y="3535680"/>
                <a:ext cx="1428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5" name="Ink 194"/>
              <p14:cNvContentPartPr/>
              <p14:nvPr/>
            </p14:nvContentPartPr>
            <p14:xfrm>
              <a:off x="3715385" y="3544570"/>
              <a:ext cx="107315" cy="16065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2"/>
            </p:blipFill>
            <p:spPr>
              <a:xfrm>
                <a:off x="3715385" y="3544570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6" name="Ink 195"/>
              <p14:cNvContentPartPr/>
              <p14:nvPr/>
            </p14:nvContentPartPr>
            <p14:xfrm>
              <a:off x="3599180" y="3446780"/>
              <a:ext cx="276860" cy="1778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4"/>
            </p:blipFill>
            <p:spPr>
              <a:xfrm>
                <a:off x="3599180" y="3446780"/>
                <a:ext cx="2768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7" name="Ink 196"/>
              <p14:cNvContentPartPr/>
              <p14:nvPr/>
            </p14:nvContentPartPr>
            <p14:xfrm>
              <a:off x="3786505" y="3419475"/>
              <a:ext cx="89535" cy="11620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6"/>
            </p:blipFill>
            <p:spPr>
              <a:xfrm>
                <a:off x="3786505" y="3419475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8" name="Ink 197"/>
              <p14:cNvContentPartPr/>
              <p14:nvPr/>
            </p14:nvContentPartPr>
            <p14:xfrm>
              <a:off x="3822700" y="3696335"/>
              <a:ext cx="133985" cy="89535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88"/>
            </p:blipFill>
            <p:spPr>
              <a:xfrm>
                <a:off x="3822700" y="3696335"/>
                <a:ext cx="13398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9" name="Ink 198"/>
              <p14:cNvContentPartPr/>
              <p14:nvPr/>
            </p14:nvContentPartPr>
            <p14:xfrm>
              <a:off x="4001135" y="3562350"/>
              <a:ext cx="107315" cy="133985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0"/>
            </p:blipFill>
            <p:spPr>
              <a:xfrm>
                <a:off x="4001135" y="3562350"/>
                <a:ext cx="10731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200" name="Ink 199"/>
              <p14:cNvContentPartPr/>
              <p14:nvPr/>
            </p14:nvContentPartPr>
            <p14:xfrm>
              <a:off x="4001135" y="3571875"/>
              <a:ext cx="98425" cy="142875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2"/>
            </p:blipFill>
            <p:spPr>
              <a:xfrm>
                <a:off x="4001135" y="3571875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1" name="Ink 200"/>
              <p14:cNvContentPartPr/>
              <p14:nvPr/>
            </p14:nvContentPartPr>
            <p14:xfrm>
              <a:off x="4188460" y="3446780"/>
              <a:ext cx="152400" cy="24955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4"/>
            </p:blipFill>
            <p:spPr>
              <a:xfrm>
                <a:off x="4188460" y="3446780"/>
                <a:ext cx="15240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2" name="Ink 201"/>
              <p14:cNvContentPartPr/>
              <p14:nvPr/>
            </p14:nvContentPartPr>
            <p14:xfrm>
              <a:off x="4340860" y="3562350"/>
              <a:ext cx="151765" cy="15240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6"/>
            </p:blipFill>
            <p:spPr>
              <a:xfrm>
                <a:off x="4340860" y="3562350"/>
                <a:ext cx="15176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3" name="Ink 202"/>
              <p14:cNvContentPartPr/>
              <p14:nvPr/>
            </p14:nvContentPartPr>
            <p14:xfrm>
              <a:off x="4608830" y="3580765"/>
              <a:ext cx="133985" cy="196215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98"/>
            </p:blipFill>
            <p:spPr>
              <a:xfrm>
                <a:off x="4608830" y="3580765"/>
                <a:ext cx="1339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4" name="Ink 203"/>
              <p14:cNvContentPartPr/>
              <p14:nvPr/>
            </p14:nvContentPartPr>
            <p14:xfrm>
              <a:off x="4537075" y="3464560"/>
              <a:ext cx="214630" cy="8890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0"/>
            </p:blipFill>
            <p:spPr>
              <a:xfrm>
                <a:off x="4537075" y="346456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5" name="Ink 204"/>
              <p14:cNvContentPartPr/>
              <p14:nvPr/>
            </p14:nvContentPartPr>
            <p14:xfrm>
              <a:off x="4724400" y="3437890"/>
              <a:ext cx="53975" cy="9779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2"/>
            </p:blipFill>
            <p:spPr>
              <a:xfrm>
                <a:off x="4724400" y="3437890"/>
                <a:ext cx="539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6" name="Ink 205"/>
              <p14:cNvContentPartPr/>
              <p14:nvPr/>
            </p14:nvContentPartPr>
            <p14:xfrm>
              <a:off x="4653280" y="3776980"/>
              <a:ext cx="125095" cy="116205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4"/>
            </p:blipFill>
            <p:spPr>
              <a:xfrm>
                <a:off x="4653280" y="3776980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07" name="Ink 206"/>
              <p14:cNvContentPartPr/>
              <p14:nvPr/>
            </p14:nvContentPartPr>
            <p14:xfrm>
              <a:off x="4822825" y="3357245"/>
              <a:ext cx="35560" cy="767715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6"/>
            </p:blipFill>
            <p:spPr>
              <a:xfrm>
                <a:off x="4822825" y="3357245"/>
                <a:ext cx="35560" cy="767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08" name="Ink 207"/>
              <p14:cNvContentPartPr/>
              <p14:nvPr/>
            </p14:nvContentPartPr>
            <p14:xfrm>
              <a:off x="3295650" y="3330575"/>
              <a:ext cx="35560" cy="26670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08"/>
            </p:blipFill>
            <p:spPr>
              <a:xfrm>
                <a:off x="3295650" y="3330575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09" name="Ink 208"/>
              <p14:cNvContentPartPr/>
              <p14:nvPr/>
            </p14:nvContentPartPr>
            <p14:xfrm>
              <a:off x="3206115" y="3312795"/>
              <a:ext cx="116205" cy="633730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0"/>
            </p:blipFill>
            <p:spPr>
              <a:xfrm>
                <a:off x="3206115" y="3312795"/>
                <a:ext cx="11620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10" name="Ink 209"/>
              <p14:cNvContentPartPr/>
              <p14:nvPr/>
            </p14:nvContentPartPr>
            <p14:xfrm>
              <a:off x="1241425" y="3276600"/>
              <a:ext cx="758825" cy="3619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2"/>
            </p:blipFill>
            <p:spPr>
              <a:xfrm>
                <a:off x="1241425" y="3276600"/>
                <a:ext cx="758825" cy="361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Area de superficie - 2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area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8550" y="1791970"/>
            <a:ext cx="10223500" cy="3820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7734935" y="4027170"/>
              <a:ext cx="571500" cy="8890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7734935" y="4027170"/>
                <a:ext cx="5715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7726045" y="3973195"/>
              <a:ext cx="249555" cy="1701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7726045" y="3973195"/>
                <a:ext cx="24955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7600950" y="3625215"/>
              <a:ext cx="339090" cy="2501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7600950" y="3625215"/>
                <a:ext cx="33909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8091805" y="3401695"/>
              <a:ext cx="160655" cy="2590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8091805" y="3401695"/>
                <a:ext cx="1606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8288655" y="3517900"/>
              <a:ext cx="151765" cy="14287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8288655" y="3517900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8493760" y="3410585"/>
              <a:ext cx="187960" cy="26797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8493760" y="3410585"/>
                <a:ext cx="18796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8726170" y="3544570"/>
              <a:ext cx="142875" cy="1428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8726170" y="3544570"/>
                <a:ext cx="1428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2322195" y="2633980"/>
              <a:ext cx="303530" cy="12509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2322195" y="2633980"/>
                <a:ext cx="3035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8994140" y="3482340"/>
              <a:ext cx="357505" cy="12509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8994140" y="3482340"/>
                <a:ext cx="3575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8922385" y="3607435"/>
              <a:ext cx="313055" cy="23177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8922385" y="3607435"/>
                <a:ext cx="31305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9485630" y="3330575"/>
              <a:ext cx="169545" cy="2590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9485630" y="3330575"/>
                <a:ext cx="16954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9672955" y="3500120"/>
              <a:ext cx="151765" cy="11620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9672955" y="3500120"/>
                <a:ext cx="15176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9869170" y="3401695"/>
              <a:ext cx="473710" cy="4286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9869170" y="3401695"/>
                <a:ext cx="47371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9494520" y="3857625"/>
              <a:ext cx="187325" cy="32131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9494520" y="3857625"/>
                <a:ext cx="18732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9672955" y="4053840"/>
              <a:ext cx="151765" cy="1339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9672955" y="4053840"/>
                <a:ext cx="1517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9851390" y="3928745"/>
              <a:ext cx="321945" cy="30353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9851390" y="3928745"/>
                <a:ext cx="32194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3643630" y="5812790"/>
              <a:ext cx="89535" cy="6432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3643630" y="5812790"/>
                <a:ext cx="89535" cy="643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3777615" y="5839460"/>
              <a:ext cx="125095" cy="64325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3777615" y="5839460"/>
                <a:ext cx="125095" cy="643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4152900" y="5946775"/>
              <a:ext cx="125095" cy="42862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4152900" y="5946775"/>
                <a:ext cx="12509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4126230" y="6188075"/>
              <a:ext cx="214630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4126230" y="618807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4376420" y="6134100"/>
              <a:ext cx="80010" cy="1879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4376420" y="6134100"/>
                <a:ext cx="8001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4492625" y="6188075"/>
              <a:ext cx="160655" cy="11620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4492625" y="6188075"/>
                <a:ext cx="1606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4697730" y="6250305"/>
              <a:ext cx="62865" cy="15176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4697730" y="6250305"/>
                <a:ext cx="628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4796155" y="6179185"/>
              <a:ext cx="151765" cy="3657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4796155" y="6179185"/>
                <a:ext cx="15176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5019675" y="6080760"/>
              <a:ext cx="80010" cy="31242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5019675" y="6080760"/>
                <a:ext cx="8001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5278120" y="6071870"/>
              <a:ext cx="241300" cy="29464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5278120" y="6071870"/>
                <a:ext cx="24130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5501640" y="6259195"/>
              <a:ext cx="169545" cy="16065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5501640" y="6259195"/>
                <a:ext cx="1695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5760720" y="6045200"/>
              <a:ext cx="196215" cy="34798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5760720" y="6045200"/>
                <a:ext cx="19621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6046470" y="6161405"/>
              <a:ext cx="26670" cy="88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6046470" y="616140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5930265" y="6188075"/>
              <a:ext cx="473710" cy="44640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5930265" y="6188075"/>
                <a:ext cx="47371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10280015" y="3607435"/>
              <a:ext cx="321945" cy="4445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10280015" y="3607435"/>
                <a:ext cx="3219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10298430" y="3589655"/>
              <a:ext cx="231775" cy="13398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10298430" y="3589655"/>
                <a:ext cx="2317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6305550" y="4357370"/>
              <a:ext cx="955675" cy="895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6305550" y="4357370"/>
                <a:ext cx="955675" cy="895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area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72540"/>
            <a:ext cx="8162290" cy="692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910590" y="2214245"/>
              <a:ext cx="169545" cy="187325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910590" y="2214245"/>
                <a:ext cx="16954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892810" y="2106930"/>
              <a:ext cx="196850" cy="177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892810" y="2106930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1062355" y="2071370"/>
              <a:ext cx="62865" cy="107315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1062355" y="2071370"/>
                <a:ext cx="6286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1178560" y="2223135"/>
              <a:ext cx="45085" cy="357505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1178560" y="2223135"/>
                <a:ext cx="4508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1294765" y="2232025"/>
              <a:ext cx="160655" cy="25019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1294765" y="2232025"/>
                <a:ext cx="16065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1482090" y="2374900"/>
              <a:ext cx="45085" cy="13398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1482090" y="2374900"/>
                <a:ext cx="450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1625600" y="2294890"/>
              <a:ext cx="169545" cy="3657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1625600" y="2294890"/>
                <a:ext cx="16954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1830705" y="2240915"/>
              <a:ext cx="53340" cy="3308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1830705" y="2240915"/>
                <a:ext cx="5334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2080895" y="2410460"/>
              <a:ext cx="98425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2080895" y="2410460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2045335" y="2366010"/>
              <a:ext cx="125095" cy="1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2045335" y="236601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2375535" y="2276475"/>
              <a:ext cx="259080" cy="1701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2375535" y="2276475"/>
                <a:ext cx="25908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2777490" y="2258695"/>
              <a:ext cx="276860" cy="24130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2777490" y="2258695"/>
                <a:ext cx="2768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3054350" y="2339340"/>
              <a:ext cx="98425" cy="1784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3054350" y="2339340"/>
                <a:ext cx="984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3251200" y="2223135"/>
              <a:ext cx="178435" cy="2501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3251200" y="2223135"/>
                <a:ext cx="1784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3528060" y="2348230"/>
              <a:ext cx="169545" cy="22352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3528060" y="2348230"/>
                <a:ext cx="16954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3715385" y="2401570"/>
              <a:ext cx="116205" cy="1701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3715385" y="2401570"/>
                <a:ext cx="11620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3831590" y="2294890"/>
              <a:ext cx="303530" cy="4908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3831590" y="2294890"/>
                <a:ext cx="303530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4349750" y="2321560"/>
              <a:ext cx="62230" cy="13398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4349750" y="2321560"/>
                <a:ext cx="622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4403090" y="2232025"/>
              <a:ext cx="3556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4403090" y="2232025"/>
                <a:ext cx="355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4376420" y="2115820"/>
              <a:ext cx="98425" cy="6286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4376420" y="2115820"/>
                <a:ext cx="9842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4733290" y="2401570"/>
              <a:ext cx="161290" cy="88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4733290" y="2401570"/>
                <a:ext cx="1612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4813935" y="2330450"/>
              <a:ext cx="35560" cy="18732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4813935" y="2330450"/>
                <a:ext cx="355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5028565" y="2286000"/>
              <a:ext cx="196215" cy="19621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5028565" y="2286000"/>
                <a:ext cx="19621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5376545" y="2294890"/>
              <a:ext cx="116205" cy="18732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5376545" y="2294890"/>
                <a:ext cx="1162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5555615" y="2330450"/>
              <a:ext cx="321310" cy="11620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5555615" y="2330450"/>
                <a:ext cx="32131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5930265" y="2178685"/>
              <a:ext cx="116205" cy="2590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5930265" y="2178685"/>
                <a:ext cx="11620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6136005" y="2286000"/>
              <a:ext cx="116205" cy="16954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6136005" y="228600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6323330" y="2392680"/>
              <a:ext cx="89535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6323330" y="239268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6189345" y="2276475"/>
              <a:ext cx="223520" cy="19685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6189345" y="2276475"/>
                <a:ext cx="22352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6475095" y="2312670"/>
              <a:ext cx="116205" cy="1784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6475095" y="2312670"/>
                <a:ext cx="1162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6654165" y="2312670"/>
              <a:ext cx="178435" cy="38354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6654165" y="2312670"/>
                <a:ext cx="17843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7082790" y="2286000"/>
              <a:ext cx="125095" cy="41021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7082790" y="2286000"/>
                <a:ext cx="125095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7127240" y="2143125"/>
              <a:ext cx="26670" cy="88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7127240" y="214312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7047230" y="2062480"/>
              <a:ext cx="97790" cy="6223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7047230" y="2062480"/>
                <a:ext cx="9779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7520305" y="2383790"/>
              <a:ext cx="160655" cy="1778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7520305" y="238379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7627620" y="2321560"/>
              <a:ext cx="26670" cy="17843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7627620" y="2321560"/>
                <a:ext cx="266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7948930" y="2294890"/>
              <a:ext cx="169545" cy="16065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7948930" y="2294890"/>
                <a:ext cx="1695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8297545" y="2303780"/>
              <a:ext cx="178435" cy="17843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8297545" y="2303780"/>
                <a:ext cx="1784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8467090" y="2366010"/>
              <a:ext cx="339725" cy="8953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8467090" y="2366010"/>
                <a:ext cx="3397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8877935" y="2187575"/>
              <a:ext cx="223520" cy="47307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8877935" y="2187575"/>
                <a:ext cx="22352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9351645" y="2214245"/>
              <a:ext cx="53340" cy="29464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9351645" y="2214245"/>
                <a:ext cx="5334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9360535" y="2294890"/>
              <a:ext cx="125095" cy="17843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9360535" y="2294890"/>
                <a:ext cx="1250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Ink 46"/>
              <p14:cNvContentPartPr/>
              <p14:nvPr/>
            </p14:nvContentPartPr>
            <p14:xfrm>
              <a:off x="9369425" y="2071370"/>
              <a:ext cx="97790" cy="6223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7"/>
            </p:blipFill>
            <p:spPr>
              <a:xfrm>
                <a:off x="9369425" y="2071370"/>
                <a:ext cx="9779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Ink 47"/>
              <p14:cNvContentPartPr/>
              <p14:nvPr/>
            </p14:nvContentPartPr>
            <p14:xfrm>
              <a:off x="10762615" y="1803400"/>
              <a:ext cx="259080" cy="33972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9"/>
            </p:blipFill>
            <p:spPr>
              <a:xfrm>
                <a:off x="10762615" y="1803400"/>
                <a:ext cx="25908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Ink 48"/>
              <p14:cNvContentPartPr/>
              <p14:nvPr/>
            </p14:nvContentPartPr>
            <p14:xfrm>
              <a:off x="10547985" y="1830070"/>
              <a:ext cx="151765" cy="31305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1"/>
            </p:blipFill>
            <p:spPr>
              <a:xfrm>
                <a:off x="10547985" y="1830070"/>
                <a:ext cx="15176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Ink 49"/>
              <p14:cNvContentPartPr/>
              <p14:nvPr/>
            </p14:nvContentPartPr>
            <p14:xfrm>
              <a:off x="10467975" y="2044700"/>
              <a:ext cx="107315" cy="15176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3"/>
            </p:blipFill>
            <p:spPr>
              <a:xfrm>
                <a:off x="10467975" y="2044700"/>
                <a:ext cx="1073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Ink 50"/>
              <p14:cNvContentPartPr/>
              <p14:nvPr/>
            </p14:nvContentPartPr>
            <p14:xfrm>
              <a:off x="10298430" y="1857375"/>
              <a:ext cx="115570" cy="19621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5"/>
            </p:blipFill>
            <p:spPr>
              <a:xfrm>
                <a:off x="10298430" y="1857375"/>
                <a:ext cx="11557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Ink 51"/>
              <p14:cNvContentPartPr/>
              <p14:nvPr/>
            </p14:nvContentPartPr>
            <p14:xfrm>
              <a:off x="11209020" y="1847850"/>
              <a:ext cx="187960" cy="33083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7"/>
            </p:blipFill>
            <p:spPr>
              <a:xfrm>
                <a:off x="11209020" y="1847850"/>
                <a:ext cx="18796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Ink 52"/>
              <p14:cNvContentPartPr/>
              <p14:nvPr/>
            </p14:nvContentPartPr>
            <p14:xfrm>
              <a:off x="11191240" y="2152015"/>
              <a:ext cx="142875" cy="8001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9"/>
            </p:blipFill>
            <p:spPr>
              <a:xfrm>
                <a:off x="11191240" y="2152015"/>
                <a:ext cx="14287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Ink 53"/>
              <p14:cNvContentPartPr/>
              <p14:nvPr/>
            </p14:nvContentPartPr>
            <p14:xfrm>
              <a:off x="11575415" y="1884045"/>
              <a:ext cx="35560" cy="21399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1"/>
            </p:blipFill>
            <p:spPr>
              <a:xfrm>
                <a:off x="11575415" y="1884045"/>
                <a:ext cx="355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Ink 54"/>
              <p14:cNvContentPartPr/>
              <p14:nvPr/>
            </p14:nvContentPartPr>
            <p14:xfrm>
              <a:off x="11664950" y="1901825"/>
              <a:ext cx="35560" cy="18732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3"/>
            </p:blipFill>
            <p:spPr>
              <a:xfrm>
                <a:off x="11664950" y="1901825"/>
                <a:ext cx="355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Ink 55"/>
              <p14:cNvContentPartPr/>
              <p14:nvPr/>
            </p14:nvContentPartPr>
            <p14:xfrm>
              <a:off x="11494770" y="1866265"/>
              <a:ext cx="267970" cy="88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5"/>
            </p:blipFill>
            <p:spPr>
              <a:xfrm>
                <a:off x="11494770" y="1866265"/>
                <a:ext cx="2679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Ink 56"/>
              <p14:cNvContentPartPr/>
              <p14:nvPr/>
            </p14:nvContentPartPr>
            <p14:xfrm>
              <a:off x="10905490" y="2625090"/>
              <a:ext cx="169545" cy="34798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7"/>
            </p:blipFill>
            <p:spPr>
              <a:xfrm>
                <a:off x="10905490" y="2625090"/>
                <a:ext cx="16954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Ink 57"/>
              <p14:cNvContentPartPr/>
              <p14:nvPr/>
            </p14:nvContentPartPr>
            <p14:xfrm>
              <a:off x="10637520" y="2687320"/>
              <a:ext cx="187325" cy="29464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9"/>
            </p:blipFill>
            <p:spPr>
              <a:xfrm>
                <a:off x="10637520" y="2687320"/>
                <a:ext cx="1873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Ink 58"/>
              <p14:cNvContentPartPr/>
              <p14:nvPr/>
            </p14:nvContentPartPr>
            <p14:xfrm>
              <a:off x="10593070" y="2893060"/>
              <a:ext cx="80010" cy="15176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1"/>
            </p:blipFill>
            <p:spPr>
              <a:xfrm>
                <a:off x="10593070" y="2893060"/>
                <a:ext cx="8001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Ink 59"/>
              <p14:cNvContentPartPr/>
              <p14:nvPr/>
            </p14:nvContentPartPr>
            <p14:xfrm>
              <a:off x="10298430" y="2767965"/>
              <a:ext cx="106680" cy="11620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3"/>
            </p:blipFill>
            <p:spPr>
              <a:xfrm>
                <a:off x="10298430" y="2767965"/>
                <a:ext cx="10668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Ink 60"/>
              <p14:cNvContentPartPr/>
              <p14:nvPr/>
            </p14:nvContentPartPr>
            <p14:xfrm>
              <a:off x="11182350" y="2696210"/>
              <a:ext cx="169545" cy="29464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5"/>
            </p:blipFill>
            <p:spPr>
              <a:xfrm>
                <a:off x="11182350" y="2696210"/>
                <a:ext cx="16954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Ink 61"/>
              <p14:cNvContentPartPr/>
              <p14:nvPr/>
            </p14:nvContentPartPr>
            <p14:xfrm>
              <a:off x="11146790" y="2955290"/>
              <a:ext cx="169545" cy="11620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7"/>
            </p:blipFill>
            <p:spPr>
              <a:xfrm>
                <a:off x="11146790" y="2955290"/>
                <a:ext cx="1695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Ink 62"/>
              <p14:cNvContentPartPr/>
              <p14:nvPr/>
            </p14:nvContentPartPr>
            <p14:xfrm>
              <a:off x="11459210" y="2732405"/>
              <a:ext cx="187325" cy="20510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9"/>
            </p:blipFill>
            <p:spPr>
              <a:xfrm>
                <a:off x="11459210" y="2732405"/>
                <a:ext cx="1873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Ink 63"/>
              <p14:cNvContentPartPr/>
              <p14:nvPr/>
            </p14:nvContentPartPr>
            <p14:xfrm>
              <a:off x="11709400" y="2785745"/>
              <a:ext cx="53340" cy="17843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1"/>
            </p:blipFill>
            <p:spPr>
              <a:xfrm>
                <a:off x="11709400" y="2785745"/>
                <a:ext cx="5334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Ink 64"/>
              <p14:cNvContentPartPr/>
              <p14:nvPr/>
            </p14:nvContentPartPr>
            <p14:xfrm>
              <a:off x="11771630" y="2803525"/>
              <a:ext cx="36195" cy="16065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3"/>
            </p:blipFill>
            <p:spPr>
              <a:xfrm>
                <a:off x="11771630" y="2803525"/>
                <a:ext cx="361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Ink 65"/>
              <p14:cNvContentPartPr/>
              <p14:nvPr/>
            </p14:nvContentPartPr>
            <p14:xfrm>
              <a:off x="11656060" y="2803525"/>
              <a:ext cx="169545" cy="36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5"/>
            </p:blipFill>
            <p:spPr>
              <a:xfrm>
                <a:off x="11656060" y="2803525"/>
                <a:ext cx="1695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Ink 66"/>
              <p14:cNvContentPartPr/>
              <p14:nvPr/>
            </p14:nvContentPartPr>
            <p14:xfrm>
              <a:off x="1044575" y="3410585"/>
              <a:ext cx="179070" cy="24130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7"/>
            </p:blipFill>
            <p:spPr>
              <a:xfrm>
                <a:off x="1044575" y="3410585"/>
                <a:ext cx="17907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Ink 67"/>
              <p14:cNvContentPartPr/>
              <p14:nvPr/>
            </p14:nvContentPartPr>
            <p14:xfrm>
              <a:off x="1071245" y="3303905"/>
              <a:ext cx="250190" cy="1778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9"/>
            </p:blipFill>
            <p:spPr>
              <a:xfrm>
                <a:off x="1071245" y="3303905"/>
                <a:ext cx="2501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Ink 68"/>
              <p14:cNvContentPartPr/>
              <p14:nvPr/>
            </p14:nvContentPartPr>
            <p14:xfrm>
              <a:off x="1250315" y="3249930"/>
              <a:ext cx="107315" cy="12509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1"/>
            </p:blipFill>
            <p:spPr>
              <a:xfrm>
                <a:off x="1250315" y="3249930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Ink 69"/>
              <p14:cNvContentPartPr/>
              <p14:nvPr/>
            </p14:nvContentPartPr>
            <p14:xfrm>
              <a:off x="580390" y="3276600"/>
              <a:ext cx="294640" cy="33972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3"/>
            </p:blipFill>
            <p:spPr>
              <a:xfrm>
                <a:off x="580390" y="3276600"/>
                <a:ext cx="29464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Ink 70"/>
              <p14:cNvContentPartPr/>
              <p14:nvPr/>
            </p14:nvContentPartPr>
            <p14:xfrm>
              <a:off x="705485" y="3768090"/>
              <a:ext cx="544830" cy="355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5"/>
            </p:blipFill>
            <p:spPr>
              <a:xfrm>
                <a:off x="705485" y="3768090"/>
                <a:ext cx="5448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Ink 71"/>
              <p14:cNvContentPartPr/>
              <p14:nvPr/>
            </p14:nvContentPartPr>
            <p14:xfrm>
              <a:off x="705485" y="3964305"/>
              <a:ext cx="231775" cy="30353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7"/>
            </p:blipFill>
            <p:spPr>
              <a:xfrm>
                <a:off x="705485" y="3964305"/>
                <a:ext cx="2317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Ink 72"/>
              <p14:cNvContentPartPr/>
              <p14:nvPr/>
            </p14:nvContentPartPr>
            <p14:xfrm>
              <a:off x="1026795" y="4000500"/>
              <a:ext cx="151765" cy="32131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9"/>
            </p:blipFill>
            <p:spPr>
              <a:xfrm>
                <a:off x="1026795" y="4000500"/>
                <a:ext cx="15176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Ink 73"/>
              <p14:cNvContentPartPr/>
              <p14:nvPr/>
            </p14:nvContentPartPr>
            <p14:xfrm>
              <a:off x="589280" y="4741545"/>
              <a:ext cx="241300" cy="35687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1"/>
            </p:blipFill>
            <p:spPr>
              <a:xfrm>
                <a:off x="589280" y="4741545"/>
                <a:ext cx="24130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Ink 74"/>
              <p14:cNvContentPartPr/>
              <p14:nvPr/>
            </p14:nvContentPartPr>
            <p14:xfrm>
              <a:off x="901700" y="4866640"/>
              <a:ext cx="116205" cy="22288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3"/>
            </p:blipFill>
            <p:spPr>
              <a:xfrm>
                <a:off x="901700" y="4866640"/>
                <a:ext cx="11620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Ink 75"/>
              <p14:cNvContentPartPr/>
              <p14:nvPr/>
            </p14:nvContentPartPr>
            <p14:xfrm>
              <a:off x="839470" y="4741545"/>
              <a:ext cx="187325" cy="1778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5"/>
            </p:blipFill>
            <p:spPr>
              <a:xfrm>
                <a:off x="839470" y="4741545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Ink 76"/>
              <p14:cNvContentPartPr/>
              <p14:nvPr/>
            </p14:nvContentPartPr>
            <p14:xfrm>
              <a:off x="946150" y="4696460"/>
              <a:ext cx="89535" cy="8953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7"/>
            </p:blipFill>
            <p:spPr>
              <a:xfrm>
                <a:off x="946150" y="4696460"/>
                <a:ext cx="8953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Ink 77"/>
              <p14:cNvContentPartPr/>
              <p14:nvPr/>
            </p14:nvContentPartPr>
            <p14:xfrm>
              <a:off x="553720" y="5214620"/>
              <a:ext cx="437515" cy="3556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9"/>
            </p:blipFill>
            <p:spPr>
              <a:xfrm>
                <a:off x="553720" y="5214620"/>
                <a:ext cx="4375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Ink 78"/>
              <p14:cNvContentPartPr/>
              <p14:nvPr/>
            </p14:nvContentPartPr>
            <p14:xfrm>
              <a:off x="473075" y="5393055"/>
              <a:ext cx="232410" cy="24130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1"/>
            </p:blipFill>
            <p:spPr>
              <a:xfrm>
                <a:off x="473075" y="5393055"/>
                <a:ext cx="23241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Ink 79"/>
              <p14:cNvContentPartPr/>
              <p14:nvPr/>
            </p14:nvContentPartPr>
            <p14:xfrm>
              <a:off x="785495" y="5482590"/>
              <a:ext cx="151765" cy="38417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3"/>
            </p:blipFill>
            <p:spPr>
              <a:xfrm>
                <a:off x="785495" y="5482590"/>
                <a:ext cx="15176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Ink 80"/>
              <p14:cNvContentPartPr/>
              <p14:nvPr/>
            </p14:nvContentPartPr>
            <p14:xfrm>
              <a:off x="1482090" y="3768090"/>
              <a:ext cx="125095" cy="1778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5"/>
            </p:blipFill>
            <p:spPr>
              <a:xfrm>
                <a:off x="1482090" y="376809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Ink 81"/>
              <p14:cNvContentPartPr/>
              <p14:nvPr/>
            </p14:nvContentPartPr>
            <p14:xfrm>
              <a:off x="1491615" y="3705225"/>
              <a:ext cx="124460" cy="952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7"/>
            </p:blipFill>
            <p:spPr>
              <a:xfrm>
                <a:off x="1491615" y="3705225"/>
                <a:ext cx="12446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Ink 82"/>
              <p14:cNvContentPartPr/>
              <p14:nvPr/>
            </p14:nvContentPartPr>
            <p14:xfrm>
              <a:off x="1723390" y="3741420"/>
              <a:ext cx="142875" cy="1778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9"/>
            </p:blipFill>
            <p:spPr>
              <a:xfrm>
                <a:off x="1723390" y="374142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Ink 83"/>
              <p14:cNvContentPartPr/>
              <p14:nvPr/>
            </p14:nvContentPartPr>
            <p14:xfrm>
              <a:off x="2063115" y="3687445"/>
              <a:ext cx="196215" cy="13398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1"/>
            </p:blipFill>
            <p:spPr>
              <a:xfrm>
                <a:off x="2063115" y="3687445"/>
                <a:ext cx="19621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Ink 84"/>
              <p14:cNvContentPartPr/>
              <p14:nvPr/>
            </p14:nvContentPartPr>
            <p14:xfrm>
              <a:off x="2331085" y="3607435"/>
              <a:ext cx="133985" cy="24066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3"/>
            </p:blipFill>
            <p:spPr>
              <a:xfrm>
                <a:off x="2331085" y="3607435"/>
                <a:ext cx="13398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6" name="Ink 85"/>
              <p14:cNvContentPartPr/>
              <p14:nvPr/>
            </p14:nvContentPartPr>
            <p14:xfrm>
              <a:off x="2518410" y="3687445"/>
              <a:ext cx="303530" cy="13398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5"/>
            </p:blipFill>
            <p:spPr>
              <a:xfrm>
                <a:off x="2518410" y="3687445"/>
                <a:ext cx="3035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7" name="Ink 86"/>
              <p14:cNvContentPartPr/>
              <p14:nvPr/>
            </p14:nvContentPartPr>
            <p14:xfrm>
              <a:off x="2867025" y="3535680"/>
              <a:ext cx="142875" cy="31242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7"/>
            </p:blipFill>
            <p:spPr>
              <a:xfrm>
                <a:off x="2867025" y="3535680"/>
                <a:ext cx="14287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8" name="Ink 87"/>
              <p14:cNvContentPartPr/>
              <p14:nvPr/>
            </p14:nvContentPartPr>
            <p14:xfrm>
              <a:off x="3161665" y="3651885"/>
              <a:ext cx="241300" cy="19621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9"/>
            </p:blipFill>
            <p:spPr>
              <a:xfrm>
                <a:off x="3161665" y="3651885"/>
                <a:ext cx="24130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9" name="Ink 88"/>
              <p14:cNvContentPartPr/>
              <p14:nvPr/>
            </p14:nvContentPartPr>
            <p14:xfrm>
              <a:off x="3429635" y="3687445"/>
              <a:ext cx="62230" cy="17907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1"/>
            </p:blipFill>
            <p:spPr>
              <a:xfrm>
                <a:off x="3429635" y="3687445"/>
                <a:ext cx="6223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0" name="Ink 89"/>
              <p14:cNvContentPartPr/>
              <p14:nvPr/>
            </p14:nvContentPartPr>
            <p14:xfrm>
              <a:off x="3509645" y="3607435"/>
              <a:ext cx="267970" cy="48196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3"/>
            </p:blipFill>
            <p:spPr>
              <a:xfrm>
                <a:off x="3509645" y="3607435"/>
                <a:ext cx="26797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1" name="Ink 90"/>
              <p14:cNvContentPartPr/>
              <p14:nvPr/>
            </p14:nvContentPartPr>
            <p14:xfrm>
              <a:off x="4001135" y="3723640"/>
              <a:ext cx="35560" cy="17843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5"/>
            </p:blipFill>
            <p:spPr>
              <a:xfrm>
                <a:off x="4001135" y="3723640"/>
                <a:ext cx="355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2" name="Ink 91"/>
              <p14:cNvContentPartPr/>
              <p14:nvPr/>
            </p14:nvContentPartPr>
            <p14:xfrm>
              <a:off x="4001135" y="3607435"/>
              <a:ext cx="35560" cy="1778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7"/>
            </p:blipFill>
            <p:spPr>
              <a:xfrm>
                <a:off x="4001135" y="3607435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3" name="Ink 92"/>
              <p14:cNvContentPartPr/>
              <p14:nvPr/>
            </p14:nvContentPartPr>
            <p14:xfrm>
              <a:off x="4001135" y="3500120"/>
              <a:ext cx="89535" cy="7175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9"/>
            </p:blipFill>
            <p:spPr>
              <a:xfrm>
                <a:off x="4001135" y="3500120"/>
                <a:ext cx="8953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4" name="Ink 93"/>
              <p14:cNvContentPartPr/>
              <p14:nvPr/>
            </p14:nvContentPartPr>
            <p14:xfrm>
              <a:off x="4358640" y="3776980"/>
              <a:ext cx="151765" cy="2667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1"/>
            </p:blipFill>
            <p:spPr>
              <a:xfrm>
                <a:off x="4358640" y="3776980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5" name="Ink 94"/>
              <p14:cNvContentPartPr/>
              <p14:nvPr/>
            </p14:nvContentPartPr>
            <p14:xfrm>
              <a:off x="4456430" y="3714750"/>
              <a:ext cx="27305" cy="16065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3"/>
            </p:blipFill>
            <p:spPr>
              <a:xfrm>
                <a:off x="4456430" y="3714750"/>
                <a:ext cx="273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6" name="Ink 95"/>
              <p14:cNvContentPartPr/>
              <p14:nvPr/>
            </p14:nvContentPartPr>
            <p14:xfrm>
              <a:off x="4760595" y="3705225"/>
              <a:ext cx="178435" cy="17018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5"/>
            </p:blipFill>
            <p:spPr>
              <a:xfrm>
                <a:off x="4760595" y="3705225"/>
                <a:ext cx="17843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7" name="Ink 96"/>
              <p14:cNvContentPartPr/>
              <p14:nvPr/>
            </p14:nvContentPartPr>
            <p14:xfrm>
              <a:off x="5064125" y="3616325"/>
              <a:ext cx="223520" cy="25019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7"/>
            </p:blipFill>
            <p:spPr>
              <a:xfrm>
                <a:off x="5064125" y="3616325"/>
                <a:ext cx="22352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8" name="Ink 97"/>
              <p14:cNvContentPartPr/>
              <p14:nvPr/>
            </p14:nvContentPartPr>
            <p14:xfrm>
              <a:off x="5314315" y="3696335"/>
              <a:ext cx="88900" cy="17907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9"/>
            </p:blipFill>
            <p:spPr>
              <a:xfrm>
                <a:off x="5314315" y="3696335"/>
                <a:ext cx="8890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9" name="Ink 98"/>
              <p14:cNvContentPartPr/>
              <p14:nvPr/>
            </p14:nvContentPartPr>
            <p14:xfrm>
              <a:off x="5457190" y="3544570"/>
              <a:ext cx="196215" cy="33083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1"/>
            </p:blipFill>
            <p:spPr>
              <a:xfrm>
                <a:off x="5457190" y="3544570"/>
                <a:ext cx="19621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0" name="Ink 99"/>
              <p14:cNvContentPartPr/>
              <p14:nvPr/>
            </p14:nvContentPartPr>
            <p14:xfrm>
              <a:off x="5796280" y="3634105"/>
              <a:ext cx="205740" cy="23241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3"/>
            </p:blipFill>
            <p:spPr>
              <a:xfrm>
                <a:off x="5796280" y="3634105"/>
                <a:ext cx="2057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1" name="Ink 100"/>
              <p14:cNvContentPartPr/>
              <p14:nvPr/>
            </p14:nvContentPartPr>
            <p14:xfrm>
              <a:off x="6055360" y="3678555"/>
              <a:ext cx="80645" cy="18796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5"/>
            </p:blipFill>
            <p:spPr>
              <a:xfrm>
                <a:off x="6055360" y="3678555"/>
                <a:ext cx="8064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2" name="Ink 101"/>
              <p14:cNvContentPartPr/>
              <p14:nvPr/>
            </p14:nvContentPartPr>
            <p14:xfrm>
              <a:off x="6207125" y="3589655"/>
              <a:ext cx="250190" cy="43751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7"/>
            </p:blipFill>
            <p:spPr>
              <a:xfrm>
                <a:off x="6207125" y="3589655"/>
                <a:ext cx="25019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3" name="Ink 102"/>
              <p14:cNvContentPartPr/>
              <p14:nvPr/>
            </p14:nvContentPartPr>
            <p14:xfrm>
              <a:off x="6617970" y="3669665"/>
              <a:ext cx="142875" cy="41084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9"/>
            </p:blipFill>
            <p:spPr>
              <a:xfrm>
                <a:off x="6617970" y="3669665"/>
                <a:ext cx="14287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Ink 103"/>
              <p14:cNvContentPartPr/>
              <p14:nvPr/>
            </p14:nvContentPartPr>
            <p14:xfrm>
              <a:off x="6734175" y="3517900"/>
              <a:ext cx="26670" cy="889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1"/>
            </p:blipFill>
            <p:spPr>
              <a:xfrm>
                <a:off x="6734175" y="351790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5" name="Ink 104"/>
              <p14:cNvContentPartPr/>
              <p14:nvPr/>
            </p14:nvContentPartPr>
            <p14:xfrm>
              <a:off x="6716395" y="3446780"/>
              <a:ext cx="89535" cy="7112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3"/>
            </p:blipFill>
            <p:spPr>
              <a:xfrm>
                <a:off x="6716395" y="3446780"/>
                <a:ext cx="8953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6" name="Ink 105"/>
              <p14:cNvContentPartPr/>
              <p14:nvPr/>
            </p14:nvContentPartPr>
            <p14:xfrm>
              <a:off x="7028815" y="3839210"/>
              <a:ext cx="170180" cy="2730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5"/>
            </p:blipFill>
            <p:spPr>
              <a:xfrm>
                <a:off x="7028815" y="3839210"/>
                <a:ext cx="1701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7" name="Ink 106"/>
              <p14:cNvContentPartPr/>
              <p14:nvPr/>
            </p14:nvContentPartPr>
            <p14:xfrm>
              <a:off x="7145020" y="3750310"/>
              <a:ext cx="62865" cy="18732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7"/>
            </p:blipFill>
            <p:spPr>
              <a:xfrm>
                <a:off x="7145020" y="3750310"/>
                <a:ext cx="628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8" name="Ink 107"/>
              <p14:cNvContentPartPr/>
              <p14:nvPr/>
            </p14:nvContentPartPr>
            <p14:xfrm>
              <a:off x="7386320" y="3776980"/>
              <a:ext cx="125095" cy="13398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9"/>
            </p:blipFill>
            <p:spPr>
              <a:xfrm>
                <a:off x="7386320" y="377698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9" name="Ink 108"/>
              <p14:cNvContentPartPr/>
              <p14:nvPr/>
            </p14:nvContentPartPr>
            <p14:xfrm>
              <a:off x="7073900" y="3866515"/>
              <a:ext cx="187325" cy="36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1"/>
            </p:blipFill>
            <p:spPr>
              <a:xfrm>
                <a:off x="7073900" y="3866515"/>
                <a:ext cx="1873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0" name="Ink 109"/>
              <p14:cNvContentPartPr/>
              <p14:nvPr/>
            </p14:nvContentPartPr>
            <p14:xfrm>
              <a:off x="7145020" y="3768090"/>
              <a:ext cx="17780" cy="19621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3"/>
            </p:blipFill>
            <p:spPr>
              <a:xfrm>
                <a:off x="7145020" y="3768090"/>
                <a:ext cx="1778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1" name="Ink 110"/>
              <p14:cNvContentPartPr/>
              <p14:nvPr/>
            </p14:nvContentPartPr>
            <p14:xfrm>
              <a:off x="1330325" y="5259070"/>
              <a:ext cx="116205" cy="889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5"/>
            </p:blipFill>
            <p:spPr>
              <a:xfrm>
                <a:off x="1330325" y="525907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2" name="Ink 111"/>
              <p14:cNvContentPartPr/>
              <p14:nvPr/>
            </p14:nvContentPartPr>
            <p14:xfrm>
              <a:off x="1375410" y="5223510"/>
              <a:ext cx="116205" cy="36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7"/>
            </p:blipFill>
            <p:spPr>
              <a:xfrm>
                <a:off x="1375410" y="5223510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3" name="Ink 112"/>
              <p14:cNvContentPartPr/>
              <p14:nvPr/>
            </p14:nvContentPartPr>
            <p14:xfrm>
              <a:off x="2277110" y="5313045"/>
              <a:ext cx="36195" cy="36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9"/>
            </p:blipFill>
            <p:spPr>
              <a:xfrm>
                <a:off x="2277110" y="5313045"/>
                <a:ext cx="361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4" name="Ink 113"/>
              <p14:cNvContentPartPr/>
              <p14:nvPr/>
            </p14:nvContentPartPr>
            <p14:xfrm>
              <a:off x="2562860" y="5375275"/>
              <a:ext cx="27305" cy="36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1"/>
            </p:blipFill>
            <p:spPr>
              <a:xfrm>
                <a:off x="2562860" y="5375275"/>
                <a:ext cx="273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5" name="Ink 114"/>
              <p14:cNvContentPartPr/>
              <p14:nvPr/>
            </p14:nvContentPartPr>
            <p14:xfrm>
              <a:off x="3232785" y="5357495"/>
              <a:ext cx="18415" cy="36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3"/>
            </p:blipFill>
            <p:spPr>
              <a:xfrm>
                <a:off x="3232785" y="535749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6" name="Ink 115"/>
              <p14:cNvContentPartPr/>
              <p14:nvPr/>
            </p14:nvContentPartPr>
            <p14:xfrm>
              <a:off x="8565515" y="4232275"/>
              <a:ext cx="196215" cy="25908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5"/>
            </p:blipFill>
            <p:spPr>
              <a:xfrm>
                <a:off x="8565515" y="4232275"/>
                <a:ext cx="19621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7" name="Ink 116"/>
              <p14:cNvContentPartPr/>
              <p14:nvPr/>
            </p14:nvContentPartPr>
            <p14:xfrm>
              <a:off x="8520430" y="4098290"/>
              <a:ext cx="286385" cy="2667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7"/>
            </p:blipFill>
            <p:spPr>
              <a:xfrm>
                <a:off x="8520430" y="4098290"/>
                <a:ext cx="2863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8" name="Ink 117"/>
              <p14:cNvContentPartPr/>
              <p14:nvPr/>
            </p14:nvContentPartPr>
            <p14:xfrm>
              <a:off x="8752840" y="4062730"/>
              <a:ext cx="98425" cy="14287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9"/>
            </p:blipFill>
            <p:spPr>
              <a:xfrm>
                <a:off x="8752840" y="4062730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9" name="Ink 118"/>
              <p14:cNvContentPartPr/>
              <p14:nvPr/>
            </p14:nvContentPartPr>
            <p14:xfrm>
              <a:off x="8877935" y="4321810"/>
              <a:ext cx="98425" cy="13398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1"/>
            </p:blipFill>
            <p:spPr>
              <a:xfrm>
                <a:off x="8877935" y="432181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0" name="Ink 119"/>
              <p14:cNvContentPartPr/>
              <p14:nvPr/>
            </p14:nvContentPartPr>
            <p14:xfrm>
              <a:off x="8886825" y="4330700"/>
              <a:ext cx="80645" cy="13398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3"/>
            </p:blipFill>
            <p:spPr>
              <a:xfrm>
                <a:off x="8886825" y="4330700"/>
                <a:ext cx="80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1" name="Ink 120"/>
              <p14:cNvContentPartPr/>
              <p14:nvPr/>
            </p14:nvContentPartPr>
            <p14:xfrm>
              <a:off x="8654415" y="4509135"/>
              <a:ext cx="71755" cy="23241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5"/>
            </p:blipFill>
            <p:spPr>
              <a:xfrm>
                <a:off x="8654415" y="4509135"/>
                <a:ext cx="7175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2" name="Ink 121"/>
              <p14:cNvContentPartPr/>
              <p14:nvPr/>
            </p14:nvContentPartPr>
            <p14:xfrm>
              <a:off x="9145905" y="4267835"/>
              <a:ext cx="187325" cy="16129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7"/>
            </p:blipFill>
            <p:spPr>
              <a:xfrm>
                <a:off x="9145905" y="4267835"/>
                <a:ext cx="18732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3" name="Ink 122"/>
              <p14:cNvContentPartPr/>
              <p14:nvPr/>
            </p14:nvContentPartPr>
            <p14:xfrm>
              <a:off x="9128125" y="4124960"/>
              <a:ext cx="241300" cy="3619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9"/>
            </p:blipFill>
            <p:spPr>
              <a:xfrm>
                <a:off x="9128125" y="4124960"/>
                <a:ext cx="24130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4" name="Ink 123"/>
              <p14:cNvContentPartPr/>
              <p14:nvPr/>
            </p14:nvContentPartPr>
            <p14:xfrm>
              <a:off x="9324340" y="4071620"/>
              <a:ext cx="80645" cy="12509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1"/>
            </p:blipFill>
            <p:spPr>
              <a:xfrm>
                <a:off x="9324340" y="4071620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5" name="Ink 124"/>
              <p14:cNvContentPartPr/>
              <p14:nvPr/>
            </p14:nvContentPartPr>
            <p14:xfrm>
              <a:off x="9333230" y="4384040"/>
              <a:ext cx="205740" cy="36639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3"/>
            </p:blipFill>
            <p:spPr>
              <a:xfrm>
                <a:off x="9333230" y="4384040"/>
                <a:ext cx="20574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6" name="Ink 125"/>
              <p14:cNvContentPartPr/>
              <p14:nvPr/>
            </p14:nvContentPartPr>
            <p14:xfrm>
              <a:off x="9690735" y="4392930"/>
              <a:ext cx="151765" cy="1778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5"/>
            </p:blipFill>
            <p:spPr>
              <a:xfrm>
                <a:off x="9690735" y="439293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7" name="Ink 126"/>
              <p14:cNvContentPartPr/>
              <p14:nvPr/>
            </p14:nvContentPartPr>
            <p14:xfrm>
              <a:off x="9664065" y="4348480"/>
              <a:ext cx="107315" cy="889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7"/>
            </p:blipFill>
            <p:spPr>
              <a:xfrm>
                <a:off x="9664065" y="434848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8" name="Ink 127"/>
              <p14:cNvContentPartPr/>
              <p14:nvPr/>
            </p14:nvContentPartPr>
            <p14:xfrm>
              <a:off x="10101580" y="3723640"/>
              <a:ext cx="348615" cy="169608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9"/>
            </p:blipFill>
            <p:spPr>
              <a:xfrm>
                <a:off x="10101580" y="3723640"/>
                <a:ext cx="348615" cy="1696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9" name="Ink 128"/>
              <p14:cNvContentPartPr/>
              <p14:nvPr/>
            </p14:nvContentPartPr>
            <p14:xfrm>
              <a:off x="10405110" y="3732530"/>
              <a:ext cx="62865" cy="19621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1"/>
            </p:blipFill>
            <p:spPr>
              <a:xfrm>
                <a:off x="10405110" y="3732530"/>
                <a:ext cx="6286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0" name="Ink 129"/>
              <p14:cNvContentPartPr/>
              <p14:nvPr/>
            </p14:nvContentPartPr>
            <p14:xfrm>
              <a:off x="10441305" y="3625215"/>
              <a:ext cx="44450" cy="889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3"/>
            </p:blipFill>
            <p:spPr>
              <a:xfrm>
                <a:off x="10441305" y="3625215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1" name="Ink 130"/>
              <p14:cNvContentPartPr/>
              <p14:nvPr/>
            </p14:nvContentPartPr>
            <p14:xfrm>
              <a:off x="11155680" y="3732530"/>
              <a:ext cx="89535" cy="26797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5"/>
            </p:blipFill>
            <p:spPr>
              <a:xfrm>
                <a:off x="11155680" y="3732530"/>
                <a:ext cx="895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2" name="Ink 131"/>
              <p14:cNvContentPartPr/>
              <p14:nvPr/>
            </p14:nvContentPartPr>
            <p14:xfrm>
              <a:off x="11164570" y="3607435"/>
              <a:ext cx="26670" cy="889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7"/>
            </p:blipFill>
            <p:spPr>
              <a:xfrm>
                <a:off x="11164570" y="360743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3" name="Ink 132"/>
              <p14:cNvContentPartPr/>
              <p14:nvPr/>
            </p14:nvContentPartPr>
            <p14:xfrm>
              <a:off x="11968480" y="3678555"/>
              <a:ext cx="26670" cy="15176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9"/>
            </p:blipFill>
            <p:spPr>
              <a:xfrm>
                <a:off x="11968480" y="3678555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4" name="Ink 133"/>
              <p14:cNvContentPartPr/>
              <p14:nvPr/>
            </p14:nvContentPartPr>
            <p14:xfrm>
              <a:off x="12004040" y="3723640"/>
              <a:ext cx="80645" cy="12446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1"/>
            </p:blipFill>
            <p:spPr>
              <a:xfrm>
                <a:off x="12004040" y="3723640"/>
                <a:ext cx="8064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5" name="Ink 134"/>
              <p14:cNvContentPartPr/>
              <p14:nvPr/>
            </p14:nvContentPartPr>
            <p14:xfrm>
              <a:off x="10244455" y="4250055"/>
              <a:ext cx="71755" cy="1778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3"/>
            </p:blipFill>
            <p:spPr>
              <a:xfrm>
                <a:off x="10244455" y="4250055"/>
                <a:ext cx="717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6" name="Ink 135"/>
              <p14:cNvContentPartPr/>
              <p14:nvPr/>
            </p14:nvContentPartPr>
            <p14:xfrm>
              <a:off x="10351770" y="4205605"/>
              <a:ext cx="116205" cy="10731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5"/>
            </p:blipFill>
            <p:spPr>
              <a:xfrm>
                <a:off x="10351770" y="4205605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7" name="Ink 136"/>
              <p14:cNvContentPartPr/>
              <p14:nvPr/>
            </p14:nvContentPartPr>
            <p14:xfrm>
              <a:off x="10459085" y="4196715"/>
              <a:ext cx="88900" cy="11620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7"/>
            </p:blipFill>
            <p:spPr>
              <a:xfrm>
                <a:off x="10459085" y="4196715"/>
                <a:ext cx="889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8" name="Ink 137"/>
              <p14:cNvContentPartPr/>
              <p14:nvPr/>
            </p14:nvContentPartPr>
            <p14:xfrm>
              <a:off x="10547985" y="4232275"/>
              <a:ext cx="170180" cy="6286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9"/>
            </p:blipFill>
            <p:spPr>
              <a:xfrm>
                <a:off x="10547985" y="4232275"/>
                <a:ext cx="17018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9" name="Ink 138"/>
              <p14:cNvContentPartPr/>
              <p14:nvPr/>
            </p14:nvContentPartPr>
            <p14:xfrm>
              <a:off x="10762615" y="4116070"/>
              <a:ext cx="71120" cy="1701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1"/>
            </p:blipFill>
            <p:spPr>
              <a:xfrm>
                <a:off x="10762615" y="4116070"/>
                <a:ext cx="7112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0" name="Ink 139"/>
              <p14:cNvContentPartPr/>
              <p14:nvPr/>
            </p14:nvContentPartPr>
            <p14:xfrm>
              <a:off x="10459085" y="4401820"/>
              <a:ext cx="151765" cy="15176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3"/>
            </p:blipFill>
            <p:spPr>
              <a:xfrm>
                <a:off x="10459085" y="4401820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1" name="Ink 140"/>
              <p14:cNvContentPartPr/>
              <p14:nvPr/>
            </p14:nvContentPartPr>
            <p14:xfrm>
              <a:off x="10637520" y="4455795"/>
              <a:ext cx="89535" cy="9779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5"/>
            </p:blipFill>
            <p:spPr>
              <a:xfrm>
                <a:off x="10637520" y="4455795"/>
                <a:ext cx="8953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2" name="Ink 141"/>
              <p14:cNvContentPartPr/>
              <p14:nvPr/>
            </p14:nvContentPartPr>
            <p14:xfrm>
              <a:off x="10727055" y="4401820"/>
              <a:ext cx="160655" cy="25019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7"/>
            </p:blipFill>
            <p:spPr>
              <a:xfrm>
                <a:off x="10727055" y="4401820"/>
                <a:ext cx="16065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3" name="Ink 142"/>
              <p14:cNvContentPartPr/>
              <p14:nvPr/>
            </p14:nvContentPartPr>
            <p14:xfrm>
              <a:off x="11146790" y="4258945"/>
              <a:ext cx="116205" cy="8953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9"/>
            </p:blipFill>
            <p:spPr>
              <a:xfrm>
                <a:off x="11146790" y="4258945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4" name="Ink 143"/>
              <p14:cNvContentPartPr/>
              <p14:nvPr/>
            </p14:nvContentPartPr>
            <p14:xfrm>
              <a:off x="11343005" y="4223385"/>
              <a:ext cx="133985" cy="11620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1"/>
            </p:blipFill>
            <p:spPr>
              <a:xfrm>
                <a:off x="11343005" y="4223385"/>
                <a:ext cx="13398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5" name="Ink 144"/>
              <p14:cNvContentPartPr/>
              <p14:nvPr/>
            </p14:nvContentPartPr>
            <p14:xfrm>
              <a:off x="11468100" y="4276725"/>
              <a:ext cx="44450" cy="10731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3"/>
            </p:blipFill>
            <p:spPr>
              <a:xfrm>
                <a:off x="11468100" y="4276725"/>
                <a:ext cx="444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6" name="Ink 145"/>
              <p14:cNvContentPartPr/>
              <p14:nvPr/>
            </p14:nvContentPartPr>
            <p14:xfrm>
              <a:off x="11530965" y="4196715"/>
              <a:ext cx="88900" cy="16954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5"/>
            </p:blipFill>
            <p:spPr>
              <a:xfrm>
                <a:off x="11530965" y="4196715"/>
                <a:ext cx="8890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7" name="Ink 146"/>
              <p14:cNvContentPartPr/>
              <p14:nvPr/>
            </p14:nvContentPartPr>
            <p14:xfrm>
              <a:off x="11245215" y="4491355"/>
              <a:ext cx="71120" cy="8064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7"/>
            </p:blipFill>
            <p:spPr>
              <a:xfrm>
                <a:off x="11245215" y="4491355"/>
                <a:ext cx="7112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8" name="Ink 147"/>
              <p14:cNvContentPartPr/>
              <p14:nvPr/>
            </p14:nvContentPartPr>
            <p14:xfrm>
              <a:off x="11235690" y="4473575"/>
              <a:ext cx="107315" cy="14287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9"/>
            </p:blipFill>
            <p:spPr>
              <a:xfrm>
                <a:off x="11235690" y="4473575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9" name="Ink 148"/>
              <p14:cNvContentPartPr/>
              <p14:nvPr/>
            </p14:nvContentPartPr>
            <p14:xfrm>
              <a:off x="11360785" y="4535805"/>
              <a:ext cx="45085" cy="6286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1"/>
            </p:blipFill>
            <p:spPr>
              <a:xfrm>
                <a:off x="11360785" y="4535805"/>
                <a:ext cx="4508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0" name="Ink 149"/>
              <p14:cNvContentPartPr/>
              <p14:nvPr/>
            </p14:nvContentPartPr>
            <p14:xfrm>
              <a:off x="11414760" y="4526915"/>
              <a:ext cx="62230" cy="10731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3"/>
            </p:blipFill>
            <p:spPr>
              <a:xfrm>
                <a:off x="11414760" y="4526915"/>
                <a:ext cx="6223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1" name="Ink 150"/>
              <p14:cNvContentPartPr/>
              <p14:nvPr/>
            </p14:nvContentPartPr>
            <p14:xfrm>
              <a:off x="11494770" y="4509135"/>
              <a:ext cx="107315" cy="26797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5"/>
            </p:blipFill>
            <p:spPr>
              <a:xfrm>
                <a:off x="11494770" y="4509135"/>
                <a:ext cx="10731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2" name="Ink 151"/>
              <p14:cNvContentPartPr/>
              <p14:nvPr/>
            </p14:nvContentPartPr>
            <p14:xfrm>
              <a:off x="11870055" y="4392930"/>
              <a:ext cx="71755" cy="7175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7"/>
            </p:blipFill>
            <p:spPr>
              <a:xfrm>
                <a:off x="11870055" y="4392930"/>
                <a:ext cx="7175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3" name="Ink 152"/>
              <p14:cNvContentPartPr/>
              <p14:nvPr/>
            </p14:nvContentPartPr>
            <p14:xfrm>
              <a:off x="10628630" y="5295265"/>
              <a:ext cx="17780" cy="1778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9"/>
            </p:blipFill>
            <p:spPr>
              <a:xfrm>
                <a:off x="10628630" y="529526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4" name="Ink 153"/>
              <p14:cNvContentPartPr/>
              <p14:nvPr/>
            </p14:nvContentPartPr>
            <p14:xfrm>
              <a:off x="10547985" y="5170170"/>
              <a:ext cx="27305" cy="22288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1"/>
            </p:blipFill>
            <p:spPr>
              <a:xfrm>
                <a:off x="10547985" y="5170170"/>
                <a:ext cx="2730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5" name="Ink 154"/>
              <p14:cNvContentPartPr/>
              <p14:nvPr/>
            </p14:nvContentPartPr>
            <p14:xfrm>
              <a:off x="10485755" y="5196840"/>
              <a:ext cx="169545" cy="19621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3"/>
            </p:blipFill>
            <p:spPr>
              <a:xfrm>
                <a:off x="10485755" y="5196840"/>
                <a:ext cx="16954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6" name="Ink 155"/>
              <p14:cNvContentPartPr/>
              <p14:nvPr/>
            </p14:nvContentPartPr>
            <p14:xfrm>
              <a:off x="11280775" y="5205730"/>
              <a:ext cx="294640" cy="20510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5"/>
            </p:blipFill>
            <p:spPr>
              <a:xfrm>
                <a:off x="11280775" y="5205730"/>
                <a:ext cx="29464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7" name="Ink 156"/>
              <p14:cNvContentPartPr/>
              <p14:nvPr/>
            </p14:nvContentPartPr>
            <p14:xfrm>
              <a:off x="11843385" y="5161280"/>
              <a:ext cx="169545" cy="24955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7"/>
            </p:blipFill>
            <p:spPr>
              <a:xfrm>
                <a:off x="11843385" y="5161280"/>
                <a:ext cx="16954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8" name="Ink 157"/>
              <p14:cNvContentPartPr/>
              <p14:nvPr/>
            </p14:nvContentPartPr>
            <p14:xfrm>
              <a:off x="7994015" y="5741670"/>
              <a:ext cx="44450" cy="39243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9"/>
            </p:blipFill>
            <p:spPr>
              <a:xfrm>
                <a:off x="7994015" y="5741670"/>
                <a:ext cx="4445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9" name="Ink 158"/>
              <p14:cNvContentPartPr/>
              <p14:nvPr/>
            </p14:nvContentPartPr>
            <p14:xfrm>
              <a:off x="8154670" y="5875655"/>
              <a:ext cx="151765" cy="16065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1"/>
            </p:blipFill>
            <p:spPr>
              <a:xfrm>
                <a:off x="8154670" y="5875655"/>
                <a:ext cx="1517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0" name="Ink 159"/>
              <p14:cNvContentPartPr/>
              <p14:nvPr/>
            </p14:nvContentPartPr>
            <p14:xfrm>
              <a:off x="8118475" y="5750560"/>
              <a:ext cx="259080" cy="2667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3"/>
            </p:blipFill>
            <p:spPr>
              <a:xfrm>
                <a:off x="8118475" y="5750560"/>
                <a:ext cx="2590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1" name="Ink 160"/>
              <p14:cNvContentPartPr/>
              <p14:nvPr/>
            </p14:nvContentPartPr>
            <p14:xfrm>
              <a:off x="8297545" y="5723890"/>
              <a:ext cx="71120" cy="8890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5"/>
            </p:blipFill>
            <p:spPr>
              <a:xfrm>
                <a:off x="8297545" y="5723890"/>
                <a:ext cx="7112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2" name="Ink 161"/>
              <p14:cNvContentPartPr/>
              <p14:nvPr/>
            </p14:nvContentPartPr>
            <p14:xfrm>
              <a:off x="8333105" y="5973445"/>
              <a:ext cx="160655" cy="25908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7"/>
            </p:blipFill>
            <p:spPr>
              <a:xfrm>
                <a:off x="8333105" y="5973445"/>
                <a:ext cx="1606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3" name="Ink 162"/>
              <p14:cNvContentPartPr/>
              <p14:nvPr/>
            </p14:nvContentPartPr>
            <p14:xfrm>
              <a:off x="8601075" y="6054090"/>
              <a:ext cx="53340" cy="11620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9"/>
            </p:blipFill>
            <p:spPr>
              <a:xfrm>
                <a:off x="8601075" y="6054090"/>
                <a:ext cx="5334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4" name="Ink 163"/>
              <p14:cNvContentPartPr/>
              <p14:nvPr/>
            </p14:nvContentPartPr>
            <p14:xfrm>
              <a:off x="8842375" y="5946775"/>
              <a:ext cx="151765" cy="19685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1"/>
            </p:blipFill>
            <p:spPr>
              <a:xfrm>
                <a:off x="8842375" y="5946775"/>
                <a:ext cx="1517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5" name="Ink 164"/>
              <p14:cNvContentPartPr/>
              <p14:nvPr/>
            </p14:nvContentPartPr>
            <p14:xfrm>
              <a:off x="8788400" y="5821680"/>
              <a:ext cx="285750" cy="889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3"/>
            </p:blipFill>
            <p:spPr>
              <a:xfrm>
                <a:off x="8788400" y="5821680"/>
                <a:ext cx="2857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6" name="Ink 165"/>
              <p14:cNvContentPartPr/>
              <p14:nvPr/>
            </p14:nvContentPartPr>
            <p14:xfrm>
              <a:off x="8994140" y="5759450"/>
              <a:ext cx="80010" cy="12509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5"/>
            </p:blipFill>
            <p:spPr>
              <a:xfrm>
                <a:off x="8994140" y="5759450"/>
                <a:ext cx="8001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7" name="Ink 166"/>
              <p14:cNvContentPartPr/>
              <p14:nvPr/>
            </p14:nvContentPartPr>
            <p14:xfrm>
              <a:off x="9065260" y="6107430"/>
              <a:ext cx="205740" cy="34861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7"/>
            </p:blipFill>
            <p:spPr>
              <a:xfrm>
                <a:off x="9065260" y="6107430"/>
                <a:ext cx="20574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8" name="Ink 167"/>
              <p14:cNvContentPartPr/>
              <p14:nvPr/>
            </p14:nvContentPartPr>
            <p14:xfrm>
              <a:off x="9485630" y="5795010"/>
              <a:ext cx="71120" cy="57150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9"/>
            </p:blipFill>
            <p:spPr>
              <a:xfrm>
                <a:off x="9485630" y="5795010"/>
                <a:ext cx="7112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9" name="Ink 168"/>
              <p14:cNvContentPartPr/>
              <p14:nvPr/>
            </p14:nvContentPartPr>
            <p14:xfrm>
              <a:off x="3001010" y="5928995"/>
              <a:ext cx="116205" cy="62484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1"/>
            </p:blipFill>
            <p:spPr>
              <a:xfrm>
                <a:off x="3001010" y="5928995"/>
                <a:ext cx="116205" cy="62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0" name="Ink 169"/>
              <p14:cNvContentPartPr/>
              <p14:nvPr/>
            </p14:nvContentPartPr>
            <p14:xfrm>
              <a:off x="3500755" y="5973445"/>
              <a:ext cx="71755" cy="68770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3"/>
            </p:blipFill>
            <p:spPr>
              <a:xfrm>
                <a:off x="3500755" y="5973445"/>
                <a:ext cx="71755" cy="687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1" name="Ink 170"/>
              <p14:cNvContentPartPr/>
              <p14:nvPr/>
            </p14:nvContentPartPr>
            <p14:xfrm>
              <a:off x="3036570" y="6616700"/>
              <a:ext cx="89535" cy="11620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5"/>
            </p:blipFill>
            <p:spPr>
              <a:xfrm>
                <a:off x="3036570" y="6616700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2" name="Ink 171"/>
              <p14:cNvContentPartPr/>
              <p14:nvPr/>
            </p14:nvContentPartPr>
            <p14:xfrm>
              <a:off x="3072130" y="5715000"/>
              <a:ext cx="26670" cy="16065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7"/>
            </p:blipFill>
            <p:spPr>
              <a:xfrm>
                <a:off x="3072130" y="5715000"/>
                <a:ext cx="266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3" name="Ink 172"/>
              <p14:cNvContentPartPr/>
              <p14:nvPr/>
            </p14:nvContentPartPr>
            <p14:xfrm>
              <a:off x="3161665" y="5696585"/>
              <a:ext cx="17780" cy="17018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9"/>
            </p:blipFill>
            <p:spPr>
              <a:xfrm>
                <a:off x="3161665" y="5696585"/>
                <a:ext cx="1778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4" name="Ink 173"/>
              <p14:cNvContentPartPr/>
              <p14:nvPr/>
            </p14:nvContentPartPr>
            <p14:xfrm>
              <a:off x="2983230" y="5696585"/>
              <a:ext cx="249555" cy="889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1"/>
            </p:blipFill>
            <p:spPr>
              <a:xfrm>
                <a:off x="2983230" y="5696585"/>
                <a:ext cx="2495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5" name="Ink 174"/>
              <p14:cNvContentPartPr/>
              <p14:nvPr/>
            </p14:nvContentPartPr>
            <p14:xfrm>
              <a:off x="3715385" y="6670040"/>
              <a:ext cx="80645" cy="10731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3"/>
            </p:blipFill>
            <p:spPr>
              <a:xfrm>
                <a:off x="3715385" y="6670040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6" name="Ink 175"/>
              <p14:cNvContentPartPr/>
              <p14:nvPr/>
            </p14:nvContentPartPr>
            <p14:xfrm>
              <a:off x="3697605" y="5795010"/>
              <a:ext cx="116205" cy="16065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5"/>
            </p:blipFill>
            <p:spPr>
              <a:xfrm>
                <a:off x="3697605" y="5795010"/>
                <a:ext cx="1162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7" name="Ink 176"/>
              <p14:cNvContentPartPr/>
              <p14:nvPr/>
            </p14:nvContentPartPr>
            <p14:xfrm>
              <a:off x="3884930" y="5848350"/>
              <a:ext cx="45085" cy="125095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7"/>
            </p:blipFill>
            <p:spPr>
              <a:xfrm>
                <a:off x="3884930" y="5848350"/>
                <a:ext cx="4508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8" name="Ink 177"/>
              <p14:cNvContentPartPr/>
              <p14:nvPr/>
            </p14:nvContentPartPr>
            <p14:xfrm>
              <a:off x="3947795" y="5848350"/>
              <a:ext cx="17780" cy="133985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9"/>
            </p:blipFill>
            <p:spPr>
              <a:xfrm>
                <a:off x="3947795" y="5848350"/>
                <a:ext cx="177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9" name="Ink 178"/>
              <p14:cNvContentPartPr/>
              <p14:nvPr/>
            </p14:nvContentPartPr>
            <p14:xfrm>
              <a:off x="3804920" y="5857875"/>
              <a:ext cx="205105" cy="1778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1"/>
            </p:blipFill>
            <p:spPr>
              <a:xfrm>
                <a:off x="3804920" y="5857875"/>
                <a:ext cx="2051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0" name="Ink 179"/>
              <p14:cNvContentPartPr/>
              <p14:nvPr/>
            </p14:nvContentPartPr>
            <p14:xfrm>
              <a:off x="7377430" y="5821680"/>
              <a:ext cx="133985" cy="24130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3"/>
            </p:blipFill>
            <p:spPr>
              <a:xfrm>
                <a:off x="7377430" y="5821680"/>
                <a:ext cx="1339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1" name="Ink 180"/>
              <p14:cNvContentPartPr/>
              <p14:nvPr/>
            </p14:nvContentPartPr>
            <p14:xfrm>
              <a:off x="7529195" y="5803900"/>
              <a:ext cx="62865" cy="25019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5"/>
            </p:blipFill>
            <p:spPr>
              <a:xfrm>
                <a:off x="7529195" y="5803900"/>
                <a:ext cx="628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2" name="Ink 181"/>
              <p14:cNvContentPartPr/>
              <p14:nvPr/>
            </p14:nvContentPartPr>
            <p14:xfrm>
              <a:off x="7448550" y="5964555"/>
              <a:ext cx="161290" cy="2667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7"/>
            </p:blipFill>
            <p:spPr>
              <a:xfrm>
                <a:off x="7448550" y="5964555"/>
                <a:ext cx="1612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3" name="Ink 182"/>
              <p14:cNvContentPartPr/>
              <p14:nvPr/>
            </p14:nvContentPartPr>
            <p14:xfrm>
              <a:off x="7726045" y="5973445"/>
              <a:ext cx="115570" cy="27305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9"/>
            </p:blipFill>
            <p:spPr>
              <a:xfrm>
                <a:off x="7726045" y="5973445"/>
                <a:ext cx="11557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4" name="Ink 183"/>
              <p14:cNvContentPartPr/>
              <p14:nvPr/>
            </p14:nvContentPartPr>
            <p14:xfrm>
              <a:off x="7726045" y="5937885"/>
              <a:ext cx="115570" cy="36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1"/>
            </p:blipFill>
            <p:spPr>
              <a:xfrm>
                <a:off x="7726045" y="5937885"/>
                <a:ext cx="1155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5" name="Ink 184"/>
              <p14:cNvContentPartPr/>
              <p14:nvPr/>
            </p14:nvContentPartPr>
            <p14:xfrm>
              <a:off x="3930015" y="6241415"/>
              <a:ext cx="142875" cy="21463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3"/>
            </p:blipFill>
            <p:spPr>
              <a:xfrm>
                <a:off x="3930015" y="6241415"/>
                <a:ext cx="1428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6" name="Ink 185"/>
              <p14:cNvContentPartPr/>
              <p14:nvPr/>
            </p14:nvContentPartPr>
            <p14:xfrm>
              <a:off x="4045585" y="6214745"/>
              <a:ext cx="89535" cy="26797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5"/>
            </p:blipFill>
            <p:spPr>
              <a:xfrm>
                <a:off x="4045585" y="6214745"/>
                <a:ext cx="895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7" name="Ink 186"/>
              <p14:cNvContentPartPr/>
              <p14:nvPr/>
            </p14:nvContentPartPr>
            <p14:xfrm>
              <a:off x="3992245" y="6393180"/>
              <a:ext cx="160655" cy="2667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7"/>
            </p:blipFill>
            <p:spPr>
              <a:xfrm>
                <a:off x="3992245" y="639318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8" name="Ink 187"/>
              <p14:cNvContentPartPr/>
              <p14:nvPr/>
            </p14:nvContentPartPr>
            <p14:xfrm>
              <a:off x="4501515" y="6107430"/>
              <a:ext cx="169545" cy="357505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9"/>
            </p:blipFill>
            <p:spPr>
              <a:xfrm>
                <a:off x="4501515" y="6107430"/>
                <a:ext cx="16954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89" name="Ink 188"/>
              <p14:cNvContentPartPr/>
              <p14:nvPr/>
            </p14:nvContentPartPr>
            <p14:xfrm>
              <a:off x="4742815" y="6268085"/>
              <a:ext cx="205105" cy="25019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1"/>
            </p:blipFill>
            <p:spPr>
              <a:xfrm>
                <a:off x="4742815" y="6268085"/>
                <a:ext cx="20510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90" name="Ink 189"/>
              <p14:cNvContentPartPr/>
              <p14:nvPr/>
            </p14:nvContentPartPr>
            <p14:xfrm>
              <a:off x="5126355" y="6080760"/>
              <a:ext cx="151765" cy="35750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3"/>
            </p:blipFill>
            <p:spPr>
              <a:xfrm>
                <a:off x="5126355" y="6080760"/>
                <a:ext cx="15176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91" name="Ink 190"/>
              <p14:cNvContentPartPr/>
              <p14:nvPr/>
            </p14:nvContentPartPr>
            <p14:xfrm>
              <a:off x="5296535" y="6125210"/>
              <a:ext cx="303530" cy="50927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5"/>
            </p:blipFill>
            <p:spPr>
              <a:xfrm>
                <a:off x="5296535" y="6125210"/>
                <a:ext cx="30353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6" p14:bwMode="auto">
            <p14:nvContentPartPr>
              <p14:cNvPr id="192" name="Ink 191"/>
              <p14:cNvContentPartPr/>
              <p14:nvPr/>
            </p14:nvContentPartPr>
            <p14:xfrm>
              <a:off x="4376420" y="5795010"/>
              <a:ext cx="1241425" cy="205740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7"/>
            </p:blipFill>
            <p:spPr>
              <a:xfrm>
                <a:off x="4376420" y="5795010"/>
                <a:ext cx="12414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8" p14:bwMode="auto">
            <p14:nvContentPartPr>
              <p14:cNvPr id="193" name="Ink 192"/>
              <p14:cNvContentPartPr/>
              <p14:nvPr/>
            </p14:nvContentPartPr>
            <p14:xfrm>
              <a:off x="4662170" y="5232400"/>
              <a:ext cx="276860" cy="348615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79"/>
            </p:blipFill>
            <p:spPr>
              <a:xfrm>
                <a:off x="4662170" y="5232400"/>
                <a:ext cx="27686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0" p14:bwMode="auto">
            <p14:nvContentPartPr>
              <p14:cNvPr id="194" name="Ink 193"/>
              <p14:cNvContentPartPr/>
              <p14:nvPr/>
            </p14:nvContentPartPr>
            <p14:xfrm>
              <a:off x="4939030" y="5330825"/>
              <a:ext cx="133985" cy="27686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1"/>
            </p:blipFill>
            <p:spPr>
              <a:xfrm>
                <a:off x="4939030" y="5330825"/>
                <a:ext cx="13398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2" p14:bwMode="auto">
            <p14:nvContentPartPr>
              <p14:cNvPr id="195" name="Ink 194"/>
              <p14:cNvContentPartPr/>
              <p14:nvPr/>
            </p14:nvContentPartPr>
            <p14:xfrm>
              <a:off x="5046345" y="5330825"/>
              <a:ext cx="62230" cy="285750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3"/>
            </p:blipFill>
            <p:spPr>
              <a:xfrm>
                <a:off x="5046345" y="5330825"/>
                <a:ext cx="6223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4" p14:bwMode="auto">
            <p14:nvContentPartPr>
              <p14:cNvPr id="196" name="Ink 195"/>
              <p14:cNvContentPartPr/>
              <p14:nvPr/>
            </p14:nvContentPartPr>
            <p14:xfrm>
              <a:off x="4974590" y="5473700"/>
              <a:ext cx="151765" cy="2667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5"/>
            </p:blipFill>
            <p:spPr>
              <a:xfrm>
                <a:off x="4974590" y="5473700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6" p14:bwMode="auto">
            <p14:nvContentPartPr>
              <p14:cNvPr id="197" name="Ink 196"/>
              <p14:cNvContentPartPr/>
              <p14:nvPr/>
            </p14:nvContentPartPr>
            <p14:xfrm>
              <a:off x="5376545" y="5491480"/>
              <a:ext cx="142875" cy="8890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7"/>
            </p:blipFill>
            <p:spPr>
              <a:xfrm>
                <a:off x="5376545" y="549148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8" p14:bwMode="auto">
            <p14:nvContentPartPr>
              <p14:cNvPr id="198" name="Ink 197"/>
              <p14:cNvContentPartPr/>
              <p14:nvPr/>
            </p14:nvContentPartPr>
            <p14:xfrm>
              <a:off x="5394325" y="5429250"/>
              <a:ext cx="161290" cy="36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89"/>
            </p:blipFill>
            <p:spPr>
              <a:xfrm>
                <a:off x="5394325" y="5429250"/>
                <a:ext cx="16129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199" name="Ink 198"/>
              <p14:cNvContentPartPr/>
              <p14:nvPr/>
            </p14:nvContentPartPr>
            <p14:xfrm>
              <a:off x="5707380" y="5259070"/>
              <a:ext cx="187325" cy="26797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1"/>
            </p:blipFill>
            <p:spPr>
              <a:xfrm>
                <a:off x="5707380" y="5259070"/>
                <a:ext cx="18732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200" name="Ink 199"/>
              <p14:cNvContentPartPr/>
              <p14:nvPr/>
            </p14:nvContentPartPr>
            <p14:xfrm>
              <a:off x="5930265" y="5429250"/>
              <a:ext cx="196850" cy="13335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3"/>
            </p:blipFill>
            <p:spPr>
              <a:xfrm>
                <a:off x="5930265" y="5429250"/>
                <a:ext cx="1968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4" p14:bwMode="auto">
            <p14:nvContentPartPr>
              <p14:cNvPr id="201" name="Ink 200"/>
              <p14:cNvContentPartPr/>
              <p14:nvPr/>
            </p14:nvContentPartPr>
            <p14:xfrm>
              <a:off x="6189345" y="5250180"/>
              <a:ext cx="205740" cy="34861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5"/>
            </p:blipFill>
            <p:spPr>
              <a:xfrm>
                <a:off x="6189345" y="5250180"/>
                <a:ext cx="20574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6" p14:bwMode="auto">
            <p14:nvContentPartPr>
              <p14:cNvPr id="202" name="Ink 201"/>
              <p14:cNvContentPartPr/>
              <p14:nvPr/>
            </p14:nvContentPartPr>
            <p14:xfrm>
              <a:off x="6448425" y="5419725"/>
              <a:ext cx="151765" cy="18796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7"/>
            </p:blipFill>
            <p:spPr>
              <a:xfrm>
                <a:off x="6448425" y="5419725"/>
                <a:ext cx="15176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8" p14:bwMode="auto">
            <p14:nvContentPartPr>
              <p14:cNvPr id="203" name="Ink 202"/>
              <p14:cNvContentPartPr/>
              <p14:nvPr/>
            </p14:nvContentPartPr>
            <p14:xfrm>
              <a:off x="5868035" y="6447155"/>
              <a:ext cx="151765" cy="26670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399"/>
            </p:blipFill>
            <p:spPr>
              <a:xfrm>
                <a:off x="5868035" y="644715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204" name="Ink 203"/>
              <p14:cNvContentPartPr/>
              <p14:nvPr/>
            </p14:nvContentPartPr>
            <p14:xfrm>
              <a:off x="5822950" y="6366510"/>
              <a:ext cx="196850" cy="17780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1"/>
            </p:blipFill>
            <p:spPr>
              <a:xfrm>
                <a:off x="5822950" y="6366510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205" name="Ink 204"/>
              <p14:cNvContentPartPr/>
              <p14:nvPr/>
            </p14:nvContentPartPr>
            <p14:xfrm>
              <a:off x="6207125" y="6304280"/>
              <a:ext cx="36195" cy="222885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3"/>
            </p:blipFill>
            <p:spPr>
              <a:xfrm>
                <a:off x="6207125" y="6304280"/>
                <a:ext cx="3619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06" name="Ink 205"/>
              <p14:cNvContentPartPr/>
              <p14:nvPr/>
            </p14:nvContentPartPr>
            <p14:xfrm>
              <a:off x="6287770" y="6276975"/>
              <a:ext cx="35560" cy="25019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5"/>
            </p:blipFill>
            <p:spPr>
              <a:xfrm>
                <a:off x="6287770" y="6276975"/>
                <a:ext cx="355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07" name="Ink 206"/>
              <p14:cNvContentPartPr/>
              <p14:nvPr/>
            </p14:nvContentPartPr>
            <p14:xfrm>
              <a:off x="6082030" y="6276975"/>
              <a:ext cx="410845" cy="9525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7"/>
            </p:blipFill>
            <p:spPr>
              <a:xfrm>
                <a:off x="6082030" y="6276975"/>
                <a:ext cx="41084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08" name="Ink 207"/>
              <p14:cNvContentPartPr/>
              <p14:nvPr/>
            </p14:nvContentPartPr>
            <p14:xfrm>
              <a:off x="6555740" y="6384290"/>
              <a:ext cx="196215" cy="178435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09"/>
            </p:blipFill>
            <p:spPr>
              <a:xfrm>
                <a:off x="6555740" y="6384290"/>
                <a:ext cx="1962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09" name="Ink 208"/>
              <p14:cNvContentPartPr/>
              <p14:nvPr/>
            </p14:nvContentPartPr>
            <p14:xfrm>
              <a:off x="6814820" y="6232525"/>
              <a:ext cx="80010" cy="133985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1"/>
            </p:blipFill>
            <p:spPr>
              <a:xfrm>
                <a:off x="6814820" y="6232525"/>
                <a:ext cx="80010" cy="1339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area_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02385"/>
            <a:ext cx="10834370" cy="7886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Ink 6"/>
              <p14:cNvContentPartPr/>
              <p14:nvPr/>
            </p14:nvContentPartPr>
            <p14:xfrm>
              <a:off x="1562735" y="2482215"/>
              <a:ext cx="223520" cy="2590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3"/>
            </p:blipFill>
            <p:spPr>
              <a:xfrm>
                <a:off x="1562735" y="2482215"/>
                <a:ext cx="22352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Ink 7"/>
              <p14:cNvContentPartPr/>
              <p14:nvPr/>
            </p14:nvContentPartPr>
            <p14:xfrm>
              <a:off x="1562735" y="2339340"/>
              <a:ext cx="196215" cy="355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5"/>
            </p:blipFill>
            <p:spPr>
              <a:xfrm>
                <a:off x="1562735" y="2339340"/>
                <a:ext cx="1962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Ink 8"/>
              <p14:cNvContentPartPr/>
              <p14:nvPr/>
            </p14:nvContentPartPr>
            <p14:xfrm>
              <a:off x="1714500" y="2294890"/>
              <a:ext cx="80645" cy="151765"/>
            </p14:xfrm>
          </p:contentPart>
        </mc:Choice>
        <mc:Fallback xmlns="">
          <p:pic>
            <p:nvPicPr>
              <p:cNvPr id="9" name="Ink 8"/>
            </p:nvPicPr>
            <p:blipFill>
              <a:blip r:embed="rId7"/>
            </p:blipFill>
            <p:spPr>
              <a:xfrm>
                <a:off x="1714500" y="2294890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Ink 9"/>
              <p14:cNvContentPartPr/>
              <p14:nvPr/>
            </p14:nvContentPartPr>
            <p14:xfrm>
              <a:off x="1821815" y="2544445"/>
              <a:ext cx="107315" cy="3308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9"/>
            </p:blipFill>
            <p:spPr>
              <a:xfrm>
                <a:off x="1821815" y="2544445"/>
                <a:ext cx="10731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Ink 10"/>
              <p14:cNvContentPartPr/>
              <p14:nvPr/>
            </p14:nvContentPartPr>
            <p14:xfrm>
              <a:off x="2026920" y="2642870"/>
              <a:ext cx="133985" cy="17843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1"/>
            </p:blipFill>
            <p:spPr>
              <a:xfrm>
                <a:off x="2026920" y="2642870"/>
                <a:ext cx="1339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Ink 11"/>
              <p14:cNvContentPartPr/>
              <p14:nvPr/>
            </p14:nvContentPartPr>
            <p14:xfrm>
              <a:off x="2197100" y="2759075"/>
              <a:ext cx="44450" cy="16065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3"/>
            </p:blipFill>
            <p:spPr>
              <a:xfrm>
                <a:off x="2197100" y="2759075"/>
                <a:ext cx="444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Ink 12"/>
              <p14:cNvContentPartPr/>
              <p14:nvPr/>
            </p14:nvContentPartPr>
            <p14:xfrm>
              <a:off x="2286000" y="2705100"/>
              <a:ext cx="232410" cy="3752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5"/>
            </p:blipFill>
            <p:spPr>
              <a:xfrm>
                <a:off x="2286000" y="2705100"/>
                <a:ext cx="23241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Ink 13"/>
              <p14:cNvContentPartPr/>
              <p14:nvPr/>
            </p14:nvContentPartPr>
            <p14:xfrm>
              <a:off x="2581275" y="2562225"/>
              <a:ext cx="71120" cy="35750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7"/>
            </p:blipFill>
            <p:spPr>
              <a:xfrm>
                <a:off x="2581275" y="2562225"/>
                <a:ext cx="7112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Ink 14"/>
              <p14:cNvContentPartPr/>
              <p14:nvPr/>
            </p14:nvContentPartPr>
            <p14:xfrm>
              <a:off x="2759710" y="2785745"/>
              <a:ext cx="178435" cy="177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9"/>
            </p:blipFill>
            <p:spPr>
              <a:xfrm>
                <a:off x="2759710" y="2785745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Ink 15"/>
              <p14:cNvContentPartPr/>
              <p14:nvPr/>
            </p14:nvContentPartPr>
            <p14:xfrm>
              <a:off x="2804160" y="2714625"/>
              <a:ext cx="196850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1"/>
            </p:blipFill>
            <p:spPr>
              <a:xfrm>
                <a:off x="2804160" y="2714625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Ink 16"/>
              <p14:cNvContentPartPr/>
              <p14:nvPr/>
            </p14:nvContentPartPr>
            <p14:xfrm>
              <a:off x="3179445" y="2660650"/>
              <a:ext cx="294640" cy="23241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3"/>
            </p:blipFill>
            <p:spPr>
              <a:xfrm>
                <a:off x="3179445" y="2660650"/>
                <a:ext cx="2946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Ink 17"/>
              <p14:cNvContentPartPr/>
              <p14:nvPr/>
            </p14:nvContentPartPr>
            <p14:xfrm>
              <a:off x="3706495" y="2732405"/>
              <a:ext cx="35560" cy="1784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5"/>
            </p:blipFill>
            <p:spPr>
              <a:xfrm>
                <a:off x="3706495" y="2732405"/>
                <a:ext cx="355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Ink 18"/>
              <p14:cNvContentPartPr/>
              <p14:nvPr/>
            </p14:nvContentPartPr>
            <p14:xfrm>
              <a:off x="3724275" y="2633980"/>
              <a:ext cx="26670" cy="177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7"/>
            </p:blipFill>
            <p:spPr>
              <a:xfrm>
                <a:off x="3724275" y="263398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0" name="Ink 19"/>
              <p14:cNvContentPartPr/>
              <p14:nvPr/>
            </p14:nvContentPartPr>
            <p14:xfrm>
              <a:off x="3724275" y="2464435"/>
              <a:ext cx="107315" cy="977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9"/>
            </p:blipFill>
            <p:spPr>
              <a:xfrm>
                <a:off x="3724275" y="2464435"/>
                <a:ext cx="10731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1" name="Ink 20"/>
              <p14:cNvContentPartPr/>
              <p14:nvPr/>
            </p14:nvContentPartPr>
            <p14:xfrm>
              <a:off x="4010025" y="2821305"/>
              <a:ext cx="223520" cy="8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1"/>
            </p:blipFill>
            <p:spPr>
              <a:xfrm>
                <a:off x="4010025" y="2821305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2" name="Ink 21"/>
              <p14:cNvContentPartPr/>
              <p14:nvPr/>
            </p14:nvContentPartPr>
            <p14:xfrm>
              <a:off x="4170680" y="2741295"/>
              <a:ext cx="53975" cy="19621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3"/>
            </p:blipFill>
            <p:spPr>
              <a:xfrm>
                <a:off x="4170680" y="2741295"/>
                <a:ext cx="5397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3" name="Ink 22"/>
              <p14:cNvContentPartPr/>
              <p14:nvPr/>
            </p14:nvContentPartPr>
            <p14:xfrm>
              <a:off x="4474845" y="2705100"/>
              <a:ext cx="374650" cy="44704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5"/>
            </p:blipFill>
            <p:spPr>
              <a:xfrm>
                <a:off x="4474845" y="2705100"/>
                <a:ext cx="374650" cy="44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4" name="Ink 23"/>
              <p14:cNvContentPartPr/>
              <p14:nvPr/>
            </p14:nvContentPartPr>
            <p14:xfrm>
              <a:off x="4894580" y="2803525"/>
              <a:ext cx="187325" cy="38417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7"/>
            </p:blipFill>
            <p:spPr>
              <a:xfrm>
                <a:off x="4894580" y="2803525"/>
                <a:ext cx="18732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5" name="Ink 24"/>
              <p14:cNvContentPartPr/>
              <p14:nvPr/>
            </p14:nvContentPartPr>
            <p14:xfrm>
              <a:off x="5037455" y="2589530"/>
              <a:ext cx="35560" cy="1778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9"/>
            </p:blipFill>
            <p:spPr>
              <a:xfrm>
                <a:off x="5037455" y="2589530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6" name="Ink 25"/>
              <p14:cNvContentPartPr/>
              <p14:nvPr/>
            </p14:nvContentPartPr>
            <p14:xfrm>
              <a:off x="5028565" y="2446655"/>
              <a:ext cx="115570" cy="8001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1"/>
            </p:blipFill>
            <p:spPr>
              <a:xfrm>
                <a:off x="5028565" y="2446655"/>
                <a:ext cx="11557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7" name="Ink 26"/>
              <p14:cNvContentPartPr/>
              <p14:nvPr/>
            </p14:nvContentPartPr>
            <p14:xfrm>
              <a:off x="5278120" y="2875280"/>
              <a:ext cx="196850" cy="88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3"/>
            </p:blipFill>
            <p:spPr>
              <a:xfrm>
                <a:off x="5278120" y="2875280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8" name="Ink 27"/>
              <p14:cNvContentPartPr/>
              <p14:nvPr/>
            </p14:nvContentPartPr>
            <p14:xfrm>
              <a:off x="5430520" y="2794635"/>
              <a:ext cx="17780" cy="21463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5"/>
            </p:blipFill>
            <p:spPr>
              <a:xfrm>
                <a:off x="5430520" y="2794635"/>
                <a:ext cx="1778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9" name="Ink 28"/>
              <p14:cNvContentPartPr/>
              <p14:nvPr/>
            </p14:nvContentPartPr>
            <p14:xfrm>
              <a:off x="5751830" y="2669540"/>
              <a:ext cx="133985" cy="47371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7"/>
            </p:blipFill>
            <p:spPr>
              <a:xfrm>
                <a:off x="5751830" y="2669540"/>
                <a:ext cx="133985" cy="473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0" name="Ink 29"/>
              <p14:cNvContentPartPr/>
              <p14:nvPr/>
            </p14:nvContentPartPr>
            <p14:xfrm>
              <a:off x="5921375" y="2830195"/>
              <a:ext cx="205740" cy="16065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9"/>
            </p:blipFill>
            <p:spPr>
              <a:xfrm>
                <a:off x="5921375" y="2830195"/>
                <a:ext cx="2057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Ink 30"/>
              <p14:cNvContentPartPr/>
              <p14:nvPr/>
            </p14:nvContentPartPr>
            <p14:xfrm>
              <a:off x="6055360" y="2651760"/>
              <a:ext cx="125095" cy="1162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1"/>
            </p:blipFill>
            <p:spPr>
              <a:xfrm>
                <a:off x="6055360" y="2651760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Ink 31"/>
              <p14:cNvContentPartPr/>
              <p14:nvPr/>
            </p14:nvContentPartPr>
            <p14:xfrm>
              <a:off x="6171565" y="2919730"/>
              <a:ext cx="160655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3"/>
            </p:blipFill>
            <p:spPr>
              <a:xfrm>
                <a:off x="6171565" y="291973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3" name="Ink 32"/>
              <p14:cNvContentPartPr/>
              <p14:nvPr/>
            </p14:nvContentPartPr>
            <p14:xfrm>
              <a:off x="6278880" y="2866390"/>
              <a:ext cx="35560" cy="14287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5"/>
            </p:blipFill>
            <p:spPr>
              <a:xfrm>
                <a:off x="6278880" y="2866390"/>
                <a:ext cx="355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4" name="Ink 33"/>
              <p14:cNvContentPartPr/>
              <p14:nvPr/>
            </p14:nvContentPartPr>
            <p14:xfrm>
              <a:off x="6448425" y="2857500"/>
              <a:ext cx="312420" cy="41021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7"/>
            </p:blipFill>
            <p:spPr>
              <a:xfrm>
                <a:off x="6448425" y="2857500"/>
                <a:ext cx="312420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5" name="Ink 34"/>
              <p14:cNvContentPartPr/>
              <p14:nvPr/>
            </p14:nvContentPartPr>
            <p14:xfrm>
              <a:off x="6635750" y="2660650"/>
              <a:ext cx="116205" cy="11620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9"/>
            </p:blipFill>
            <p:spPr>
              <a:xfrm>
                <a:off x="6635750" y="266065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6" name="Ink 35"/>
              <p14:cNvContentPartPr/>
              <p14:nvPr/>
            </p14:nvContentPartPr>
            <p14:xfrm>
              <a:off x="6805930" y="2750185"/>
              <a:ext cx="116205" cy="41084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1"/>
            </p:blipFill>
            <p:spPr>
              <a:xfrm>
                <a:off x="6805930" y="2750185"/>
                <a:ext cx="11620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7" name="Ink 36"/>
              <p14:cNvContentPartPr/>
              <p14:nvPr/>
            </p14:nvContentPartPr>
            <p14:xfrm>
              <a:off x="7162800" y="2705100"/>
              <a:ext cx="18415" cy="31305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3"/>
            </p:blipFill>
            <p:spPr>
              <a:xfrm>
                <a:off x="7162800" y="2705100"/>
                <a:ext cx="1841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8" name="Ink 37"/>
              <p14:cNvContentPartPr/>
              <p14:nvPr/>
            </p14:nvContentPartPr>
            <p14:xfrm>
              <a:off x="7136130" y="2767965"/>
              <a:ext cx="169545" cy="19621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5"/>
            </p:blipFill>
            <p:spPr>
              <a:xfrm>
                <a:off x="7136130" y="2767965"/>
                <a:ext cx="16954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9" name="Ink 38"/>
              <p14:cNvContentPartPr/>
              <p14:nvPr/>
            </p14:nvContentPartPr>
            <p14:xfrm>
              <a:off x="7190105" y="2544445"/>
              <a:ext cx="71120" cy="6286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7"/>
            </p:blipFill>
            <p:spPr>
              <a:xfrm>
                <a:off x="7190105" y="2544445"/>
                <a:ext cx="7112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0" name="Ink 39"/>
              <p14:cNvContentPartPr/>
              <p14:nvPr/>
            </p14:nvContentPartPr>
            <p14:xfrm>
              <a:off x="10556875" y="2428875"/>
              <a:ext cx="98425" cy="91059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9"/>
            </p:blipFill>
            <p:spPr>
              <a:xfrm>
                <a:off x="10556875" y="2428875"/>
                <a:ext cx="98425" cy="910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1" name="Ink 40"/>
              <p14:cNvContentPartPr/>
              <p14:nvPr/>
            </p14:nvContentPartPr>
            <p14:xfrm>
              <a:off x="10512425" y="3303905"/>
              <a:ext cx="937895" cy="3556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1"/>
            </p:blipFill>
            <p:spPr>
              <a:xfrm>
                <a:off x="10512425" y="3303905"/>
                <a:ext cx="9378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2" name="Ink 41"/>
              <p14:cNvContentPartPr/>
              <p14:nvPr/>
            </p14:nvContentPartPr>
            <p14:xfrm>
              <a:off x="10146030" y="3286125"/>
              <a:ext cx="401955" cy="55308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3"/>
            </p:blipFill>
            <p:spPr>
              <a:xfrm>
                <a:off x="10146030" y="3286125"/>
                <a:ext cx="401955" cy="553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3" name="Ink 42"/>
              <p14:cNvContentPartPr/>
              <p14:nvPr/>
            </p14:nvContentPartPr>
            <p14:xfrm>
              <a:off x="10208895" y="2732405"/>
              <a:ext cx="384175" cy="56261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5"/>
            </p:blipFill>
            <p:spPr>
              <a:xfrm>
                <a:off x="10208895" y="2732405"/>
                <a:ext cx="38417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4" name="Ink 43"/>
              <p14:cNvContentPartPr/>
              <p14:nvPr/>
            </p14:nvContentPartPr>
            <p14:xfrm>
              <a:off x="10530205" y="2750185"/>
              <a:ext cx="294640" cy="55372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7"/>
            </p:blipFill>
            <p:spPr>
              <a:xfrm>
                <a:off x="10530205" y="2750185"/>
                <a:ext cx="294640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5" name="Ink 44"/>
              <p14:cNvContentPartPr/>
              <p14:nvPr/>
            </p14:nvContentPartPr>
            <p14:xfrm>
              <a:off x="10217785" y="2669540"/>
              <a:ext cx="634365" cy="24130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9"/>
            </p:blipFill>
            <p:spPr>
              <a:xfrm>
                <a:off x="10217785" y="2669540"/>
                <a:ext cx="63436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6" name="Ink 45"/>
              <p14:cNvContentPartPr/>
              <p14:nvPr/>
            </p14:nvContentPartPr>
            <p14:xfrm>
              <a:off x="9396095" y="2767965"/>
              <a:ext cx="2089785" cy="38417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1"/>
            </p:blipFill>
            <p:spPr>
              <a:xfrm>
                <a:off x="9396095" y="2767965"/>
                <a:ext cx="208978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7" name="Ink 46"/>
              <p14:cNvContentPartPr/>
              <p14:nvPr/>
            </p14:nvContentPartPr>
            <p14:xfrm>
              <a:off x="11414760" y="2589530"/>
              <a:ext cx="160655" cy="16065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3"/>
            </p:blipFill>
            <p:spPr>
              <a:xfrm>
                <a:off x="11414760" y="2589530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8" name="Ink 47"/>
              <p14:cNvContentPartPr/>
              <p14:nvPr/>
            </p14:nvContentPartPr>
            <p14:xfrm>
              <a:off x="11343005" y="2669540"/>
              <a:ext cx="205740" cy="889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5"/>
            </p:blipFill>
            <p:spPr>
              <a:xfrm>
                <a:off x="11343005" y="2669540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9" name="Ink 48"/>
              <p14:cNvContentPartPr/>
              <p14:nvPr/>
            </p14:nvContentPartPr>
            <p14:xfrm>
              <a:off x="11628755" y="2705100"/>
              <a:ext cx="71755" cy="952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7"/>
            </p:blipFill>
            <p:spPr>
              <a:xfrm>
                <a:off x="11628755" y="2705100"/>
                <a:ext cx="7175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0" name="Ink 49"/>
              <p14:cNvContentPartPr/>
              <p14:nvPr/>
            </p14:nvContentPartPr>
            <p14:xfrm>
              <a:off x="11619865" y="2660650"/>
              <a:ext cx="89535" cy="88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9"/>
            </p:blipFill>
            <p:spPr>
              <a:xfrm>
                <a:off x="11619865" y="266065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1" name="Ink 50"/>
              <p14:cNvContentPartPr/>
              <p14:nvPr/>
            </p14:nvContentPartPr>
            <p14:xfrm>
              <a:off x="11834495" y="2580640"/>
              <a:ext cx="80010" cy="19621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1"/>
            </p:blipFill>
            <p:spPr>
              <a:xfrm>
                <a:off x="11834495" y="2580640"/>
                <a:ext cx="8001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2" name="Ink 51"/>
              <p14:cNvContentPartPr/>
              <p14:nvPr/>
            </p14:nvContentPartPr>
            <p14:xfrm>
              <a:off x="9145905" y="2937510"/>
              <a:ext cx="393065" cy="22352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3"/>
            </p:blipFill>
            <p:spPr>
              <a:xfrm>
                <a:off x="9145905" y="2937510"/>
                <a:ext cx="3930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3" name="Ink 52"/>
              <p14:cNvContentPartPr/>
              <p14:nvPr/>
            </p14:nvContentPartPr>
            <p14:xfrm>
              <a:off x="11083925" y="2580640"/>
              <a:ext cx="348615" cy="16065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5"/>
            </p:blipFill>
            <p:spPr>
              <a:xfrm>
                <a:off x="11083925" y="2580640"/>
                <a:ext cx="3486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4" name="Ink 53"/>
              <p14:cNvContentPartPr/>
              <p14:nvPr/>
            </p14:nvContentPartPr>
            <p14:xfrm>
              <a:off x="9145905" y="2535555"/>
              <a:ext cx="1741805" cy="42862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7"/>
            </p:blipFill>
            <p:spPr>
              <a:xfrm>
                <a:off x="9145905" y="2535555"/>
                <a:ext cx="174180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5" name="Ink 54"/>
              <p14:cNvContentPartPr/>
              <p14:nvPr/>
            </p14:nvContentPartPr>
            <p14:xfrm>
              <a:off x="1437640" y="3482340"/>
              <a:ext cx="187960" cy="22288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99"/>
            </p:blipFill>
            <p:spPr>
              <a:xfrm>
                <a:off x="1437640" y="3482340"/>
                <a:ext cx="18796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6" name="Ink 55"/>
              <p14:cNvContentPartPr/>
              <p14:nvPr/>
            </p14:nvContentPartPr>
            <p14:xfrm>
              <a:off x="1410970" y="3339465"/>
              <a:ext cx="321310" cy="1778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1"/>
            </p:blipFill>
            <p:spPr>
              <a:xfrm>
                <a:off x="1410970" y="3339465"/>
                <a:ext cx="3213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7" name="Ink 56"/>
              <p14:cNvContentPartPr/>
              <p14:nvPr/>
            </p14:nvContentPartPr>
            <p14:xfrm>
              <a:off x="1643380" y="3295015"/>
              <a:ext cx="133985" cy="15176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3"/>
            </p:blipFill>
            <p:spPr>
              <a:xfrm>
                <a:off x="1643380" y="3295015"/>
                <a:ext cx="1339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8" name="Ink 57"/>
              <p14:cNvContentPartPr/>
              <p14:nvPr/>
            </p14:nvContentPartPr>
            <p14:xfrm>
              <a:off x="1553845" y="3714750"/>
              <a:ext cx="232410" cy="16065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5"/>
            </p:blipFill>
            <p:spPr>
              <a:xfrm>
                <a:off x="1553845" y="3714750"/>
                <a:ext cx="2324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9" name="Ink 58"/>
              <p14:cNvContentPartPr/>
              <p14:nvPr/>
            </p14:nvContentPartPr>
            <p14:xfrm>
              <a:off x="1938020" y="3768090"/>
              <a:ext cx="88900" cy="1778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07"/>
            </p:blipFill>
            <p:spPr>
              <a:xfrm>
                <a:off x="1938020" y="3768090"/>
                <a:ext cx="889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0" name="Ink 59"/>
              <p14:cNvContentPartPr/>
              <p14:nvPr/>
            </p14:nvContentPartPr>
            <p14:xfrm>
              <a:off x="1884045" y="3696335"/>
              <a:ext cx="142875" cy="889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9"/>
            </p:blipFill>
            <p:spPr>
              <a:xfrm>
                <a:off x="1884045" y="369633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1" name="Ink 60"/>
              <p14:cNvContentPartPr/>
              <p14:nvPr/>
            </p14:nvContentPartPr>
            <p14:xfrm>
              <a:off x="2366645" y="3687445"/>
              <a:ext cx="89535" cy="21463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1"/>
            </p:blipFill>
            <p:spPr>
              <a:xfrm>
                <a:off x="2366645" y="3687445"/>
                <a:ext cx="8953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2" name="Ink 61"/>
              <p14:cNvContentPartPr/>
              <p14:nvPr/>
            </p14:nvContentPartPr>
            <p14:xfrm>
              <a:off x="2366645" y="3598545"/>
              <a:ext cx="17780" cy="2667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3"/>
            </p:blipFill>
            <p:spPr>
              <a:xfrm>
                <a:off x="2366645" y="359854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3" name="Ink 62"/>
              <p14:cNvContentPartPr/>
              <p14:nvPr/>
            </p14:nvContentPartPr>
            <p14:xfrm>
              <a:off x="2339975" y="3482340"/>
              <a:ext cx="142875" cy="12509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5"/>
            </p:blipFill>
            <p:spPr>
              <a:xfrm>
                <a:off x="2339975" y="3482340"/>
                <a:ext cx="1428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4" name="Ink 63"/>
              <p14:cNvContentPartPr/>
              <p14:nvPr/>
            </p14:nvContentPartPr>
            <p14:xfrm>
              <a:off x="2679065" y="3812540"/>
              <a:ext cx="160655" cy="2667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17"/>
            </p:blipFill>
            <p:spPr>
              <a:xfrm>
                <a:off x="2679065" y="381254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5" name="Ink 64"/>
              <p14:cNvContentPartPr/>
              <p14:nvPr/>
            </p14:nvContentPartPr>
            <p14:xfrm>
              <a:off x="2759710" y="3732530"/>
              <a:ext cx="53340" cy="19621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19"/>
            </p:blipFill>
            <p:spPr>
              <a:xfrm>
                <a:off x="2759710" y="3732530"/>
                <a:ext cx="533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6" name="Ink 65"/>
              <p14:cNvContentPartPr/>
              <p14:nvPr/>
            </p14:nvContentPartPr>
            <p14:xfrm>
              <a:off x="3036570" y="3705225"/>
              <a:ext cx="232410" cy="17018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1"/>
            </p:blipFill>
            <p:spPr>
              <a:xfrm>
                <a:off x="3036570" y="3705225"/>
                <a:ext cx="23241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7" name="Ink 66"/>
              <p14:cNvContentPartPr/>
              <p14:nvPr/>
            </p14:nvContentPartPr>
            <p14:xfrm>
              <a:off x="3295650" y="3741420"/>
              <a:ext cx="196215" cy="16954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3"/>
            </p:blipFill>
            <p:spPr>
              <a:xfrm>
                <a:off x="3295650" y="3741420"/>
                <a:ext cx="1962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8" name="Ink 67"/>
              <p14:cNvContentPartPr/>
              <p14:nvPr/>
            </p14:nvContentPartPr>
            <p14:xfrm>
              <a:off x="3706495" y="3696335"/>
              <a:ext cx="44450" cy="25908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5"/>
            </p:blipFill>
            <p:spPr>
              <a:xfrm>
                <a:off x="3706495" y="3696335"/>
                <a:ext cx="444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9" name="Ink 68"/>
              <p14:cNvContentPartPr/>
              <p14:nvPr/>
            </p14:nvContentPartPr>
            <p14:xfrm>
              <a:off x="3750945" y="3732530"/>
              <a:ext cx="169545" cy="18732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27"/>
            </p:blipFill>
            <p:spPr>
              <a:xfrm>
                <a:off x="3750945" y="3732530"/>
                <a:ext cx="16954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0" name="Ink 69"/>
              <p14:cNvContentPartPr/>
              <p14:nvPr/>
            </p14:nvContentPartPr>
            <p14:xfrm>
              <a:off x="3750945" y="3553460"/>
              <a:ext cx="116205" cy="4508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29"/>
            </p:blipFill>
            <p:spPr>
              <a:xfrm>
                <a:off x="3750945" y="3553460"/>
                <a:ext cx="11620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1" name="Ink 70"/>
              <p14:cNvContentPartPr/>
              <p14:nvPr/>
            </p14:nvContentPartPr>
            <p14:xfrm>
              <a:off x="4894580" y="3732530"/>
              <a:ext cx="196215" cy="21399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1"/>
            </p:blipFill>
            <p:spPr>
              <a:xfrm>
                <a:off x="4894580" y="3732530"/>
                <a:ext cx="19621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2" name="Ink 71"/>
              <p14:cNvContentPartPr/>
              <p14:nvPr/>
            </p14:nvContentPartPr>
            <p14:xfrm>
              <a:off x="4903470" y="3580765"/>
              <a:ext cx="222885" cy="2667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3"/>
            </p:blipFill>
            <p:spPr>
              <a:xfrm>
                <a:off x="4903470" y="3580765"/>
                <a:ext cx="2228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3" name="Ink 72"/>
              <p14:cNvContentPartPr/>
              <p14:nvPr/>
            </p14:nvContentPartPr>
            <p14:xfrm>
              <a:off x="5019675" y="3517900"/>
              <a:ext cx="151765" cy="20574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5"/>
            </p:blipFill>
            <p:spPr>
              <a:xfrm>
                <a:off x="5019675" y="3517900"/>
                <a:ext cx="15176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4" name="Ink 73"/>
              <p14:cNvContentPartPr/>
              <p14:nvPr/>
            </p14:nvContentPartPr>
            <p14:xfrm>
              <a:off x="4313555" y="3919855"/>
              <a:ext cx="62865" cy="13398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37"/>
            </p:blipFill>
            <p:spPr>
              <a:xfrm>
                <a:off x="4313555" y="3919855"/>
                <a:ext cx="628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5" name="Ink 74"/>
              <p14:cNvContentPartPr/>
              <p14:nvPr/>
            </p14:nvContentPartPr>
            <p14:xfrm>
              <a:off x="4956810" y="3937635"/>
              <a:ext cx="339725" cy="35750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39"/>
            </p:blipFill>
            <p:spPr>
              <a:xfrm>
                <a:off x="4956810" y="3937635"/>
                <a:ext cx="33972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6" name="Ink 75"/>
              <p14:cNvContentPartPr/>
              <p14:nvPr/>
            </p14:nvContentPartPr>
            <p14:xfrm>
              <a:off x="5412105" y="3955415"/>
              <a:ext cx="71755" cy="889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1"/>
            </p:blipFill>
            <p:spPr>
              <a:xfrm>
                <a:off x="5412105" y="3955415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7" name="Ink 76"/>
              <p14:cNvContentPartPr/>
              <p14:nvPr/>
            </p14:nvContentPartPr>
            <p14:xfrm>
              <a:off x="5394325" y="3893185"/>
              <a:ext cx="142875" cy="177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3"/>
            </p:blipFill>
            <p:spPr>
              <a:xfrm>
                <a:off x="5394325" y="389318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8" name="Ink 77"/>
              <p14:cNvContentPartPr/>
              <p14:nvPr/>
            </p14:nvContentPartPr>
            <p14:xfrm>
              <a:off x="5671185" y="3794760"/>
              <a:ext cx="179070" cy="42862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5"/>
            </p:blipFill>
            <p:spPr>
              <a:xfrm>
                <a:off x="5671185" y="3794760"/>
                <a:ext cx="17907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9" name="Ink 78"/>
              <p14:cNvContentPartPr/>
              <p14:nvPr/>
            </p14:nvContentPartPr>
            <p14:xfrm>
              <a:off x="5805170" y="3669665"/>
              <a:ext cx="53975" cy="889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47"/>
            </p:blipFill>
            <p:spPr>
              <a:xfrm>
                <a:off x="5805170" y="3669665"/>
                <a:ext cx="539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0" name="Ink 79"/>
              <p14:cNvContentPartPr/>
              <p14:nvPr/>
            </p14:nvContentPartPr>
            <p14:xfrm>
              <a:off x="5760720" y="3544570"/>
              <a:ext cx="80645" cy="14287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49"/>
            </p:blipFill>
            <p:spPr>
              <a:xfrm>
                <a:off x="5760720" y="3544570"/>
                <a:ext cx="806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1" name="Ink 80"/>
              <p14:cNvContentPartPr/>
              <p14:nvPr/>
            </p14:nvContentPartPr>
            <p14:xfrm>
              <a:off x="6109335" y="3910965"/>
              <a:ext cx="151765" cy="2667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1"/>
            </p:blipFill>
            <p:spPr>
              <a:xfrm>
                <a:off x="6109335" y="391096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2" name="Ink 81"/>
              <p14:cNvContentPartPr/>
              <p14:nvPr/>
            </p14:nvContentPartPr>
            <p14:xfrm>
              <a:off x="6189345" y="3830320"/>
              <a:ext cx="26670" cy="17018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3"/>
            </p:blipFill>
            <p:spPr>
              <a:xfrm>
                <a:off x="6189345" y="3830320"/>
                <a:ext cx="2667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3" name="Ink 82"/>
              <p14:cNvContentPartPr/>
              <p14:nvPr/>
            </p14:nvContentPartPr>
            <p14:xfrm>
              <a:off x="6412865" y="3875405"/>
              <a:ext cx="178435" cy="16954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5"/>
            </p:blipFill>
            <p:spPr>
              <a:xfrm>
                <a:off x="6412865" y="3875405"/>
                <a:ext cx="1784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4" name="Ink 83"/>
              <p14:cNvContentPartPr/>
              <p14:nvPr/>
            </p14:nvContentPartPr>
            <p14:xfrm>
              <a:off x="6663055" y="3884295"/>
              <a:ext cx="294640" cy="41084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57"/>
            </p:blipFill>
            <p:spPr>
              <a:xfrm>
                <a:off x="6663055" y="3884295"/>
                <a:ext cx="29464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5" name="Ink 84"/>
              <p14:cNvContentPartPr/>
              <p14:nvPr/>
            </p14:nvContentPartPr>
            <p14:xfrm>
              <a:off x="7037705" y="3785870"/>
              <a:ext cx="53975" cy="2501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59"/>
            </p:blipFill>
            <p:spPr>
              <a:xfrm>
                <a:off x="7037705" y="3785870"/>
                <a:ext cx="5397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6" name="Ink 85"/>
              <p14:cNvContentPartPr/>
              <p14:nvPr/>
            </p14:nvContentPartPr>
            <p14:xfrm>
              <a:off x="7037705" y="3857625"/>
              <a:ext cx="170180" cy="14287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1"/>
            </p:blipFill>
            <p:spPr>
              <a:xfrm>
                <a:off x="7037705" y="3857625"/>
                <a:ext cx="1701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7" name="Ink 86"/>
              <p14:cNvContentPartPr/>
              <p14:nvPr/>
            </p14:nvContentPartPr>
            <p14:xfrm>
              <a:off x="7037705" y="3660775"/>
              <a:ext cx="133985" cy="5397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3"/>
            </p:blipFill>
            <p:spPr>
              <a:xfrm>
                <a:off x="7037705" y="3660775"/>
                <a:ext cx="13398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8" name="Ink 87"/>
              <p14:cNvContentPartPr/>
              <p14:nvPr/>
            </p14:nvContentPartPr>
            <p14:xfrm>
              <a:off x="1062355" y="4526915"/>
              <a:ext cx="170180" cy="20574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5"/>
            </p:blipFill>
            <p:spPr>
              <a:xfrm>
                <a:off x="1062355" y="4526915"/>
                <a:ext cx="17018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9" name="Ink 88"/>
              <p14:cNvContentPartPr/>
              <p14:nvPr/>
            </p14:nvContentPartPr>
            <p14:xfrm>
              <a:off x="1035685" y="4410710"/>
              <a:ext cx="241300" cy="2730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67"/>
            </p:blipFill>
            <p:spPr>
              <a:xfrm>
                <a:off x="1035685" y="4410710"/>
                <a:ext cx="24130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90" name="Ink 89"/>
              <p14:cNvContentPartPr/>
              <p14:nvPr/>
            </p14:nvContentPartPr>
            <p14:xfrm>
              <a:off x="1178560" y="4357370"/>
              <a:ext cx="98425" cy="12509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69"/>
            </p:blipFill>
            <p:spPr>
              <a:xfrm>
                <a:off x="1178560" y="4357370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1" name="Ink 90"/>
              <p14:cNvContentPartPr/>
              <p14:nvPr/>
            </p14:nvContentPartPr>
            <p14:xfrm>
              <a:off x="1169670" y="4678680"/>
              <a:ext cx="214630" cy="14287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1"/>
            </p:blipFill>
            <p:spPr>
              <a:xfrm>
                <a:off x="1169670" y="4678680"/>
                <a:ext cx="21463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2" name="Ink 91"/>
              <p14:cNvContentPartPr/>
              <p14:nvPr/>
            </p14:nvContentPartPr>
            <p14:xfrm>
              <a:off x="1518285" y="4616450"/>
              <a:ext cx="133985" cy="14287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3"/>
            </p:blipFill>
            <p:spPr>
              <a:xfrm>
                <a:off x="1518285" y="4616450"/>
                <a:ext cx="1339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3" name="Ink 92"/>
              <p14:cNvContentPartPr/>
              <p14:nvPr/>
            </p14:nvContentPartPr>
            <p14:xfrm>
              <a:off x="1527175" y="4607560"/>
              <a:ext cx="107315" cy="16954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5"/>
            </p:blipFill>
            <p:spPr>
              <a:xfrm>
                <a:off x="1527175" y="4607560"/>
                <a:ext cx="1073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4" name="Ink 93"/>
              <p14:cNvContentPartPr/>
              <p14:nvPr/>
            </p14:nvContentPartPr>
            <p14:xfrm>
              <a:off x="1696720" y="4607560"/>
              <a:ext cx="187325" cy="16065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77"/>
            </p:blipFill>
            <p:spPr>
              <a:xfrm>
                <a:off x="1696720" y="4607560"/>
                <a:ext cx="1873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5" name="Ink 94"/>
              <p14:cNvContentPartPr/>
              <p14:nvPr/>
            </p14:nvContentPartPr>
            <p14:xfrm>
              <a:off x="1696720" y="4491355"/>
              <a:ext cx="205740" cy="2667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79"/>
            </p:blipFill>
            <p:spPr>
              <a:xfrm>
                <a:off x="1696720" y="4491355"/>
                <a:ext cx="2057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6" name="Ink 95"/>
              <p14:cNvContentPartPr/>
              <p14:nvPr/>
            </p14:nvContentPartPr>
            <p14:xfrm>
              <a:off x="1812925" y="4455795"/>
              <a:ext cx="98425" cy="13398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1"/>
            </p:blipFill>
            <p:spPr>
              <a:xfrm>
                <a:off x="1812925" y="4455795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7" name="Ink 96"/>
              <p14:cNvContentPartPr/>
              <p14:nvPr/>
            </p14:nvContentPartPr>
            <p14:xfrm>
              <a:off x="1848485" y="4750435"/>
              <a:ext cx="410845" cy="33909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3"/>
            </p:blipFill>
            <p:spPr>
              <a:xfrm>
                <a:off x="1848485" y="4750435"/>
                <a:ext cx="4108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8" name="Ink 97"/>
              <p14:cNvContentPartPr/>
              <p14:nvPr/>
            </p14:nvContentPartPr>
            <p14:xfrm>
              <a:off x="2259330" y="4812665"/>
              <a:ext cx="142875" cy="889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5"/>
            </p:blipFill>
            <p:spPr>
              <a:xfrm>
                <a:off x="2259330" y="481266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9" name="Ink 98"/>
              <p14:cNvContentPartPr/>
              <p14:nvPr/>
            </p14:nvContentPartPr>
            <p14:xfrm>
              <a:off x="2304415" y="4741545"/>
              <a:ext cx="160655" cy="2667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87"/>
            </p:blipFill>
            <p:spPr>
              <a:xfrm>
                <a:off x="2304415" y="4741545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0" name="Ink 99"/>
              <p14:cNvContentPartPr/>
              <p14:nvPr/>
            </p14:nvContentPartPr>
            <p14:xfrm>
              <a:off x="2625725" y="4312920"/>
              <a:ext cx="205105" cy="106235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89"/>
            </p:blipFill>
            <p:spPr>
              <a:xfrm>
                <a:off x="2625725" y="4312920"/>
                <a:ext cx="205105" cy="1062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1" name="Ink 100"/>
              <p14:cNvContentPartPr/>
              <p14:nvPr/>
            </p14:nvContentPartPr>
            <p14:xfrm>
              <a:off x="2929255" y="4267835"/>
              <a:ext cx="53975" cy="14287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1"/>
            </p:blipFill>
            <p:spPr>
              <a:xfrm>
                <a:off x="2929255" y="4267835"/>
                <a:ext cx="539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2" name="Ink 101"/>
              <p14:cNvContentPartPr/>
              <p14:nvPr/>
            </p14:nvContentPartPr>
            <p14:xfrm>
              <a:off x="2929255" y="4178935"/>
              <a:ext cx="35560" cy="889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3"/>
            </p:blipFill>
            <p:spPr>
              <a:xfrm>
                <a:off x="2929255" y="417893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3" name="Ink 102"/>
              <p14:cNvContentPartPr/>
              <p14:nvPr/>
            </p14:nvContentPartPr>
            <p14:xfrm>
              <a:off x="3572510" y="4348480"/>
              <a:ext cx="107315" cy="30353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5"/>
            </p:blipFill>
            <p:spPr>
              <a:xfrm>
                <a:off x="3572510" y="4348480"/>
                <a:ext cx="10731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4" name="Ink 103"/>
              <p14:cNvContentPartPr/>
              <p14:nvPr/>
            </p14:nvContentPartPr>
            <p14:xfrm>
              <a:off x="3599180" y="4241165"/>
              <a:ext cx="35560" cy="889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197"/>
            </p:blipFill>
            <p:spPr>
              <a:xfrm>
                <a:off x="3599180" y="4241165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5" name="Ink 104"/>
              <p14:cNvContentPartPr/>
              <p14:nvPr/>
            </p14:nvContentPartPr>
            <p14:xfrm>
              <a:off x="4519295" y="4375150"/>
              <a:ext cx="35560" cy="19685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199"/>
            </p:blipFill>
            <p:spPr>
              <a:xfrm>
                <a:off x="4519295" y="4375150"/>
                <a:ext cx="3556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6" name="Ink 105"/>
              <p14:cNvContentPartPr/>
              <p14:nvPr/>
            </p14:nvContentPartPr>
            <p14:xfrm>
              <a:off x="4528185" y="4392930"/>
              <a:ext cx="125095" cy="14287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1"/>
            </p:blipFill>
            <p:spPr>
              <a:xfrm>
                <a:off x="4528185" y="4392930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7" name="Ink 106"/>
              <p14:cNvContentPartPr/>
              <p14:nvPr/>
            </p14:nvContentPartPr>
            <p14:xfrm>
              <a:off x="2911475" y="4794885"/>
              <a:ext cx="125095" cy="14287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3"/>
            </p:blipFill>
            <p:spPr>
              <a:xfrm>
                <a:off x="2911475" y="479488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8" name="Ink 107"/>
              <p14:cNvContentPartPr/>
              <p14:nvPr/>
            </p14:nvContentPartPr>
            <p14:xfrm>
              <a:off x="3545840" y="4803775"/>
              <a:ext cx="160655" cy="15176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5"/>
            </p:blipFill>
            <p:spPr>
              <a:xfrm>
                <a:off x="3545840" y="4803775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9" name="Ink 108"/>
              <p14:cNvContentPartPr/>
              <p14:nvPr/>
            </p14:nvContentPartPr>
            <p14:xfrm>
              <a:off x="4385310" y="4875530"/>
              <a:ext cx="169545" cy="14287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07"/>
            </p:blipFill>
            <p:spPr>
              <a:xfrm>
                <a:off x="4385310" y="4875530"/>
                <a:ext cx="1695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10" name="Ink 109"/>
              <p14:cNvContentPartPr/>
              <p14:nvPr/>
            </p14:nvContentPartPr>
            <p14:xfrm>
              <a:off x="4617720" y="4919980"/>
              <a:ext cx="196215" cy="15176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09"/>
            </p:blipFill>
            <p:spPr>
              <a:xfrm>
                <a:off x="4617720" y="4919980"/>
                <a:ext cx="1962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11" name="Ink 110"/>
              <p14:cNvContentPartPr/>
              <p14:nvPr/>
            </p14:nvContentPartPr>
            <p14:xfrm>
              <a:off x="3009900" y="5348605"/>
              <a:ext cx="71120" cy="10731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1"/>
            </p:blipFill>
            <p:spPr>
              <a:xfrm>
                <a:off x="3009900" y="5348605"/>
                <a:ext cx="7112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2" name="Ink 111"/>
              <p14:cNvContentPartPr/>
              <p14:nvPr/>
            </p14:nvContentPartPr>
            <p14:xfrm>
              <a:off x="3554730" y="5330825"/>
              <a:ext cx="151765" cy="17843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3"/>
            </p:blipFill>
            <p:spPr>
              <a:xfrm>
                <a:off x="3554730" y="5330825"/>
                <a:ext cx="1517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3" name="Ink 112"/>
              <p14:cNvContentPartPr/>
              <p14:nvPr/>
            </p14:nvContentPartPr>
            <p14:xfrm>
              <a:off x="4322445" y="5339715"/>
              <a:ext cx="527050" cy="35687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5"/>
            </p:blipFill>
            <p:spPr>
              <a:xfrm>
                <a:off x="4322445" y="5339715"/>
                <a:ext cx="52705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4" name="Ink 113"/>
              <p14:cNvContentPartPr/>
              <p14:nvPr/>
            </p14:nvContentPartPr>
            <p14:xfrm>
              <a:off x="5064125" y="4410710"/>
              <a:ext cx="285750" cy="118808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17"/>
            </p:blipFill>
            <p:spPr>
              <a:xfrm>
                <a:off x="5064125" y="4410710"/>
                <a:ext cx="285750" cy="1188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5" name="Ink 114"/>
              <p14:cNvContentPartPr/>
              <p14:nvPr/>
            </p14:nvContentPartPr>
            <p14:xfrm>
              <a:off x="5546090" y="4884420"/>
              <a:ext cx="152400" cy="2667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19"/>
            </p:blipFill>
            <p:spPr>
              <a:xfrm>
                <a:off x="5546090" y="4884420"/>
                <a:ext cx="1524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6" name="Ink 115"/>
              <p14:cNvContentPartPr/>
              <p14:nvPr/>
            </p14:nvContentPartPr>
            <p14:xfrm>
              <a:off x="5537200" y="4803775"/>
              <a:ext cx="161290" cy="889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1"/>
            </p:blipFill>
            <p:spPr>
              <a:xfrm>
                <a:off x="5537200" y="4803775"/>
                <a:ext cx="1612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7" name="Ink 116"/>
              <p14:cNvContentPartPr/>
              <p14:nvPr/>
            </p14:nvContentPartPr>
            <p14:xfrm>
              <a:off x="5885815" y="4732655"/>
              <a:ext cx="44450" cy="20510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3"/>
            </p:blipFill>
            <p:spPr>
              <a:xfrm>
                <a:off x="5885815" y="4732655"/>
                <a:ext cx="4445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8" name="Ink 117"/>
              <p14:cNvContentPartPr/>
              <p14:nvPr/>
            </p14:nvContentPartPr>
            <p14:xfrm>
              <a:off x="5876925" y="4678680"/>
              <a:ext cx="26670" cy="1778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5"/>
            </p:blipFill>
            <p:spPr>
              <a:xfrm>
                <a:off x="5876925" y="467868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9" name="Ink 118"/>
              <p14:cNvContentPartPr/>
              <p14:nvPr/>
            </p14:nvContentPartPr>
            <p14:xfrm>
              <a:off x="6064250" y="4634230"/>
              <a:ext cx="142875" cy="57150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27"/>
            </p:blipFill>
            <p:spPr>
              <a:xfrm>
                <a:off x="6064250" y="4634230"/>
                <a:ext cx="14287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20" name="Ink 119"/>
              <p14:cNvContentPartPr/>
              <p14:nvPr/>
            </p14:nvContentPartPr>
            <p14:xfrm>
              <a:off x="6207125" y="4893310"/>
              <a:ext cx="62865" cy="889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29"/>
            </p:blipFill>
            <p:spPr>
              <a:xfrm>
                <a:off x="6207125" y="4893310"/>
                <a:ext cx="628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21" name="Ink 120"/>
              <p14:cNvContentPartPr/>
              <p14:nvPr/>
            </p14:nvContentPartPr>
            <p14:xfrm>
              <a:off x="6386195" y="4812665"/>
              <a:ext cx="125095" cy="17843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1"/>
            </p:blipFill>
            <p:spPr>
              <a:xfrm>
                <a:off x="6386195" y="4812665"/>
                <a:ext cx="1250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2" name="Ink 121"/>
              <p14:cNvContentPartPr/>
              <p14:nvPr/>
            </p14:nvContentPartPr>
            <p14:xfrm>
              <a:off x="6546850" y="4866640"/>
              <a:ext cx="151765" cy="15176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3"/>
            </p:blipFill>
            <p:spPr>
              <a:xfrm>
                <a:off x="6546850" y="4866640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3" name="Ink 122"/>
              <p14:cNvContentPartPr/>
              <p14:nvPr/>
            </p14:nvContentPartPr>
            <p14:xfrm>
              <a:off x="6189345" y="4875530"/>
              <a:ext cx="169545" cy="1778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5"/>
            </p:blipFill>
            <p:spPr>
              <a:xfrm>
                <a:off x="6189345" y="487553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4" name="Ink 123"/>
              <p14:cNvContentPartPr/>
              <p14:nvPr/>
            </p14:nvContentPartPr>
            <p14:xfrm>
              <a:off x="6743065" y="4669790"/>
              <a:ext cx="125095" cy="58039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37"/>
            </p:blipFill>
            <p:spPr>
              <a:xfrm>
                <a:off x="6743065" y="4669790"/>
                <a:ext cx="125095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5" name="Ink 124"/>
              <p14:cNvContentPartPr/>
              <p14:nvPr/>
            </p14:nvContentPartPr>
            <p14:xfrm>
              <a:off x="7028815" y="4937760"/>
              <a:ext cx="71755" cy="1778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39"/>
            </p:blipFill>
            <p:spPr>
              <a:xfrm>
                <a:off x="7028815" y="4937760"/>
                <a:ext cx="717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6" name="Ink 125"/>
              <p14:cNvContentPartPr/>
              <p14:nvPr/>
            </p14:nvContentPartPr>
            <p14:xfrm>
              <a:off x="7127240" y="4857750"/>
              <a:ext cx="151765" cy="36576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1"/>
            </p:blipFill>
            <p:spPr>
              <a:xfrm>
                <a:off x="7127240" y="4857750"/>
                <a:ext cx="15176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7" name="Ink 126"/>
              <p14:cNvContentPartPr/>
              <p14:nvPr/>
            </p14:nvContentPartPr>
            <p14:xfrm>
              <a:off x="7252335" y="4777105"/>
              <a:ext cx="17780" cy="889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3"/>
            </p:blipFill>
            <p:spPr>
              <a:xfrm>
                <a:off x="7252335" y="477710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8" name="Ink 127"/>
              <p14:cNvContentPartPr/>
              <p14:nvPr/>
            </p14:nvContentPartPr>
            <p14:xfrm>
              <a:off x="7439660" y="4785995"/>
              <a:ext cx="125095" cy="51816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5"/>
            </p:blipFill>
            <p:spPr>
              <a:xfrm>
                <a:off x="7439660" y="4785995"/>
                <a:ext cx="12509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9" name="Ink 128"/>
              <p14:cNvContentPartPr/>
              <p14:nvPr/>
            </p14:nvContentPartPr>
            <p14:xfrm>
              <a:off x="7582535" y="4911090"/>
              <a:ext cx="366395" cy="31242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47"/>
            </p:blipFill>
            <p:spPr>
              <a:xfrm>
                <a:off x="7582535" y="4911090"/>
                <a:ext cx="36639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30" name="Ink 129"/>
              <p14:cNvContentPartPr/>
              <p14:nvPr/>
            </p14:nvContentPartPr>
            <p14:xfrm>
              <a:off x="8082915" y="4750435"/>
              <a:ext cx="125095" cy="50863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49"/>
            </p:blipFill>
            <p:spPr>
              <a:xfrm>
                <a:off x="8082915" y="4750435"/>
                <a:ext cx="12509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31" name="Ink 130"/>
              <p14:cNvContentPartPr/>
              <p14:nvPr/>
            </p14:nvContentPartPr>
            <p14:xfrm>
              <a:off x="8440420" y="4955540"/>
              <a:ext cx="116205" cy="889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1"/>
            </p:blipFill>
            <p:spPr>
              <a:xfrm>
                <a:off x="8440420" y="495554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2" name="Ink 131"/>
              <p14:cNvContentPartPr/>
              <p14:nvPr/>
            </p14:nvContentPartPr>
            <p14:xfrm>
              <a:off x="8511540" y="4893310"/>
              <a:ext cx="17780" cy="12509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3"/>
            </p:blipFill>
            <p:spPr>
              <a:xfrm>
                <a:off x="8511540" y="4893310"/>
                <a:ext cx="177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3" name="Ink 132"/>
              <p14:cNvContentPartPr/>
              <p14:nvPr/>
            </p14:nvContentPartPr>
            <p14:xfrm>
              <a:off x="8520430" y="4928870"/>
              <a:ext cx="53975" cy="1778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5"/>
            </p:blipFill>
            <p:spPr>
              <a:xfrm>
                <a:off x="8520430" y="4928870"/>
                <a:ext cx="539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4" name="Ink 133"/>
              <p14:cNvContentPartPr/>
              <p14:nvPr/>
            </p14:nvContentPartPr>
            <p14:xfrm>
              <a:off x="8815705" y="4803775"/>
              <a:ext cx="26670" cy="27686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57"/>
            </p:blipFill>
            <p:spPr>
              <a:xfrm>
                <a:off x="8815705" y="4803775"/>
                <a:ext cx="2667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5" name="Ink 134"/>
              <p14:cNvContentPartPr/>
              <p14:nvPr/>
            </p14:nvContentPartPr>
            <p14:xfrm>
              <a:off x="8824595" y="4875530"/>
              <a:ext cx="142875" cy="16065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59"/>
            </p:blipFill>
            <p:spPr>
              <a:xfrm>
                <a:off x="8824595" y="4875530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6" name="Ink 135"/>
              <p14:cNvContentPartPr/>
              <p14:nvPr/>
            </p14:nvContentPartPr>
            <p14:xfrm>
              <a:off x="8869045" y="4696460"/>
              <a:ext cx="116205" cy="6286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1"/>
            </p:blipFill>
            <p:spPr>
              <a:xfrm>
                <a:off x="8869045" y="4696460"/>
                <a:ext cx="11620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7" name="Ink 136"/>
              <p14:cNvContentPartPr/>
              <p14:nvPr/>
            </p14:nvContentPartPr>
            <p14:xfrm>
              <a:off x="973455" y="5616575"/>
              <a:ext cx="17780" cy="46418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3"/>
            </p:blipFill>
            <p:spPr>
              <a:xfrm>
                <a:off x="973455" y="5616575"/>
                <a:ext cx="1778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8" name="Ink 137"/>
              <p14:cNvContentPartPr/>
              <p14:nvPr/>
            </p14:nvContentPartPr>
            <p14:xfrm>
              <a:off x="1205230" y="5803900"/>
              <a:ext cx="179070" cy="17843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5"/>
            </p:blipFill>
            <p:spPr>
              <a:xfrm>
                <a:off x="1205230" y="5803900"/>
                <a:ext cx="1790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9" name="Ink 138"/>
              <p14:cNvContentPartPr/>
              <p14:nvPr/>
            </p14:nvContentPartPr>
            <p14:xfrm>
              <a:off x="1169670" y="5652135"/>
              <a:ext cx="259080" cy="177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67"/>
            </p:blipFill>
            <p:spPr>
              <a:xfrm>
                <a:off x="1169670" y="5652135"/>
                <a:ext cx="2590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40" name="Ink 139"/>
              <p14:cNvContentPartPr/>
              <p14:nvPr/>
            </p14:nvContentPartPr>
            <p14:xfrm>
              <a:off x="1321435" y="5598795"/>
              <a:ext cx="116205" cy="12509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69"/>
            </p:blipFill>
            <p:spPr>
              <a:xfrm>
                <a:off x="1321435" y="5598795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41" name="Ink 140"/>
              <p14:cNvContentPartPr/>
              <p14:nvPr/>
            </p14:nvContentPartPr>
            <p14:xfrm>
              <a:off x="1357630" y="6018530"/>
              <a:ext cx="196215" cy="13398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1"/>
            </p:blipFill>
            <p:spPr>
              <a:xfrm>
                <a:off x="1357630" y="6018530"/>
                <a:ext cx="19621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2" name="Ink 141"/>
              <p14:cNvContentPartPr/>
              <p14:nvPr/>
            </p14:nvContentPartPr>
            <p14:xfrm>
              <a:off x="1723390" y="5884545"/>
              <a:ext cx="160655" cy="12509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3"/>
            </p:blipFill>
            <p:spPr>
              <a:xfrm>
                <a:off x="1723390" y="5884545"/>
                <a:ext cx="1606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3" name="Ink 142"/>
              <p14:cNvContentPartPr/>
              <p14:nvPr/>
            </p14:nvContentPartPr>
            <p14:xfrm>
              <a:off x="1758950" y="5866765"/>
              <a:ext cx="161290" cy="18732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5"/>
            </p:blipFill>
            <p:spPr>
              <a:xfrm>
                <a:off x="1758950" y="5866765"/>
                <a:ext cx="1612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4" name="Ink 143"/>
              <p14:cNvContentPartPr/>
              <p14:nvPr/>
            </p14:nvContentPartPr>
            <p14:xfrm>
              <a:off x="2080895" y="5839460"/>
              <a:ext cx="205105" cy="26797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77"/>
            </p:blipFill>
            <p:spPr>
              <a:xfrm>
                <a:off x="2080895" y="5839460"/>
                <a:ext cx="2051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5" name="Ink 144"/>
              <p14:cNvContentPartPr/>
              <p14:nvPr/>
            </p14:nvContentPartPr>
            <p14:xfrm>
              <a:off x="2072005" y="5741670"/>
              <a:ext cx="232410" cy="1778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79"/>
            </p:blipFill>
            <p:spPr>
              <a:xfrm>
                <a:off x="2072005" y="5741670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6" name="Ink 145"/>
              <p14:cNvContentPartPr/>
              <p14:nvPr/>
            </p14:nvContentPartPr>
            <p14:xfrm>
              <a:off x="2223770" y="5687695"/>
              <a:ext cx="71120" cy="8953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1"/>
            </p:blipFill>
            <p:spPr>
              <a:xfrm>
                <a:off x="2223770" y="5687695"/>
                <a:ext cx="711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7" name="Ink 146"/>
              <p14:cNvContentPartPr/>
              <p14:nvPr/>
            </p14:nvContentPartPr>
            <p14:xfrm>
              <a:off x="2259330" y="6062980"/>
              <a:ext cx="196850" cy="31242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3"/>
            </p:blipFill>
            <p:spPr>
              <a:xfrm>
                <a:off x="2259330" y="6062980"/>
                <a:ext cx="19685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8" name="Ink 147"/>
              <p14:cNvContentPartPr/>
              <p14:nvPr/>
            </p14:nvContentPartPr>
            <p14:xfrm>
              <a:off x="2536190" y="5795010"/>
              <a:ext cx="98425" cy="50927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5"/>
            </p:blipFill>
            <p:spPr>
              <a:xfrm>
                <a:off x="2536190" y="5795010"/>
                <a:ext cx="9842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9" name="Ink 148"/>
              <p14:cNvContentPartPr/>
              <p14:nvPr/>
            </p14:nvContentPartPr>
            <p14:xfrm>
              <a:off x="2813050" y="6125210"/>
              <a:ext cx="89535" cy="1841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87"/>
            </p:blipFill>
            <p:spPr>
              <a:xfrm>
                <a:off x="2813050" y="6125210"/>
                <a:ext cx="8953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50" name="Ink 149"/>
              <p14:cNvContentPartPr/>
              <p14:nvPr/>
            </p14:nvContentPartPr>
            <p14:xfrm>
              <a:off x="2786380" y="6054090"/>
              <a:ext cx="151765" cy="2667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89"/>
            </p:blipFill>
            <p:spPr>
              <a:xfrm>
                <a:off x="2786380" y="6054090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51" name="Ink 150"/>
              <p14:cNvContentPartPr/>
              <p14:nvPr/>
            </p14:nvContentPartPr>
            <p14:xfrm>
              <a:off x="3054350" y="5759450"/>
              <a:ext cx="2376170" cy="76771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1"/>
            </p:blipFill>
            <p:spPr>
              <a:xfrm>
                <a:off x="3054350" y="5759450"/>
                <a:ext cx="2376170" cy="767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2" name="Ink 151"/>
              <p14:cNvContentPartPr/>
              <p14:nvPr/>
            </p14:nvContentPartPr>
            <p14:xfrm>
              <a:off x="3322320" y="6018530"/>
              <a:ext cx="80645" cy="42862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3"/>
            </p:blipFill>
            <p:spPr>
              <a:xfrm>
                <a:off x="3322320" y="6018530"/>
                <a:ext cx="8064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3" name="Ink 152"/>
              <p14:cNvContentPartPr/>
              <p14:nvPr/>
            </p14:nvContentPartPr>
            <p14:xfrm>
              <a:off x="3438525" y="6250305"/>
              <a:ext cx="44450" cy="36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5"/>
            </p:blipFill>
            <p:spPr>
              <a:xfrm>
                <a:off x="3438525" y="6250305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4" name="Ink 153"/>
              <p14:cNvContentPartPr/>
              <p14:nvPr/>
            </p14:nvContentPartPr>
            <p14:xfrm>
              <a:off x="3572510" y="6179185"/>
              <a:ext cx="125095" cy="13398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297"/>
            </p:blipFill>
            <p:spPr>
              <a:xfrm>
                <a:off x="3572510" y="6179185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5" name="Ink 154"/>
              <p14:cNvContentPartPr/>
              <p14:nvPr/>
            </p14:nvContentPartPr>
            <p14:xfrm>
              <a:off x="3759835" y="6205855"/>
              <a:ext cx="151765" cy="14287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299"/>
            </p:blipFill>
            <p:spPr>
              <a:xfrm>
                <a:off x="3759835" y="6205855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6" name="Ink 155"/>
              <p14:cNvContentPartPr/>
              <p14:nvPr/>
            </p14:nvContentPartPr>
            <p14:xfrm>
              <a:off x="3930015" y="6071870"/>
              <a:ext cx="71120" cy="40195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1"/>
            </p:blipFill>
            <p:spPr>
              <a:xfrm>
                <a:off x="3930015" y="6071870"/>
                <a:ext cx="7112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7" name="Ink 156"/>
              <p14:cNvContentPartPr/>
              <p14:nvPr/>
            </p14:nvContentPartPr>
            <p14:xfrm>
              <a:off x="4135120" y="6027420"/>
              <a:ext cx="107315" cy="13398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3"/>
            </p:blipFill>
            <p:spPr>
              <a:xfrm>
                <a:off x="4135120" y="6027420"/>
                <a:ext cx="10731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8" name="Ink 157"/>
              <p14:cNvContentPartPr/>
              <p14:nvPr/>
            </p14:nvContentPartPr>
            <p14:xfrm>
              <a:off x="4170680" y="6357620"/>
              <a:ext cx="160655" cy="2667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5"/>
            </p:blipFill>
            <p:spPr>
              <a:xfrm>
                <a:off x="4170680" y="635762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9" name="Ink 158"/>
              <p14:cNvContentPartPr/>
              <p14:nvPr/>
            </p14:nvContentPartPr>
            <p14:xfrm>
              <a:off x="4286885" y="6286500"/>
              <a:ext cx="17780" cy="15176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07"/>
            </p:blipFill>
            <p:spPr>
              <a:xfrm>
                <a:off x="4286885" y="6286500"/>
                <a:ext cx="177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60" name="Ink 159"/>
              <p14:cNvContentPartPr/>
              <p14:nvPr/>
            </p14:nvContentPartPr>
            <p14:xfrm>
              <a:off x="4501515" y="6098540"/>
              <a:ext cx="107315" cy="49149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09"/>
            </p:blipFill>
            <p:spPr>
              <a:xfrm>
                <a:off x="4501515" y="6098540"/>
                <a:ext cx="10731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61" name="Ink 160"/>
              <p14:cNvContentPartPr/>
              <p14:nvPr/>
            </p14:nvContentPartPr>
            <p14:xfrm>
              <a:off x="4572635" y="6339840"/>
              <a:ext cx="80645" cy="1778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1"/>
            </p:blipFill>
            <p:spPr>
              <a:xfrm>
                <a:off x="4572635" y="6339840"/>
                <a:ext cx="806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2" name="Ink 161"/>
              <p14:cNvContentPartPr/>
              <p14:nvPr/>
            </p14:nvContentPartPr>
            <p14:xfrm>
              <a:off x="4760595" y="6250305"/>
              <a:ext cx="125095" cy="16065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3"/>
            </p:blipFill>
            <p:spPr>
              <a:xfrm>
                <a:off x="4760595" y="6250305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3" name="Ink 162"/>
              <p14:cNvContentPartPr/>
              <p14:nvPr/>
            </p14:nvContentPartPr>
            <p14:xfrm>
              <a:off x="4956810" y="6286500"/>
              <a:ext cx="151765" cy="33909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5"/>
            </p:blipFill>
            <p:spPr>
              <a:xfrm>
                <a:off x="4956810" y="6286500"/>
                <a:ext cx="15176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4" name="Ink 163"/>
              <p14:cNvContentPartPr/>
              <p14:nvPr/>
            </p14:nvContentPartPr>
            <p14:xfrm>
              <a:off x="5153660" y="6116320"/>
              <a:ext cx="88900" cy="46482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17"/>
            </p:blipFill>
            <p:spPr>
              <a:xfrm>
                <a:off x="5153660" y="6116320"/>
                <a:ext cx="88900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5" name="Ink 164"/>
              <p14:cNvContentPartPr/>
              <p14:nvPr/>
            </p14:nvContentPartPr>
            <p14:xfrm>
              <a:off x="5305425" y="6071870"/>
              <a:ext cx="106680" cy="142875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19"/>
            </p:blipFill>
            <p:spPr>
              <a:xfrm>
                <a:off x="5305425" y="6071870"/>
                <a:ext cx="1066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6" name="Ink 165"/>
              <p14:cNvContentPartPr/>
              <p14:nvPr/>
            </p14:nvContentPartPr>
            <p14:xfrm>
              <a:off x="5439410" y="6429375"/>
              <a:ext cx="151765" cy="889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1"/>
            </p:blipFill>
            <p:spPr>
              <a:xfrm>
                <a:off x="5439410" y="642937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7" name="Ink 166"/>
              <p14:cNvContentPartPr/>
              <p14:nvPr/>
            </p14:nvContentPartPr>
            <p14:xfrm>
              <a:off x="5519420" y="6348730"/>
              <a:ext cx="36195" cy="15176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3"/>
            </p:blipFill>
            <p:spPr>
              <a:xfrm>
                <a:off x="5519420" y="6348730"/>
                <a:ext cx="361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8" name="Ink 167"/>
              <p14:cNvContentPartPr/>
              <p14:nvPr/>
            </p14:nvContentPartPr>
            <p14:xfrm>
              <a:off x="5707380" y="6276975"/>
              <a:ext cx="125095" cy="20574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5"/>
            </p:blipFill>
            <p:spPr>
              <a:xfrm>
                <a:off x="5707380" y="6276975"/>
                <a:ext cx="12509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9" name="Ink 168"/>
              <p14:cNvContentPartPr/>
              <p14:nvPr/>
            </p14:nvContentPartPr>
            <p14:xfrm>
              <a:off x="5349875" y="5786120"/>
              <a:ext cx="303530" cy="1778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27"/>
            </p:blipFill>
            <p:spPr>
              <a:xfrm>
                <a:off x="5349875" y="5786120"/>
                <a:ext cx="3035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70" name="Ink 169"/>
              <p14:cNvContentPartPr/>
              <p14:nvPr/>
            </p14:nvContentPartPr>
            <p14:xfrm>
              <a:off x="6243320" y="6357620"/>
              <a:ext cx="151765" cy="889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29"/>
            </p:blipFill>
            <p:spPr>
              <a:xfrm>
                <a:off x="6243320" y="635762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71" name="Ink 170"/>
              <p14:cNvContentPartPr/>
              <p14:nvPr/>
            </p14:nvContentPartPr>
            <p14:xfrm>
              <a:off x="6269990" y="6286500"/>
              <a:ext cx="160655" cy="889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1"/>
            </p:blipFill>
            <p:spPr>
              <a:xfrm>
                <a:off x="6269990" y="628650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2" name="Ink 171"/>
              <p14:cNvContentPartPr/>
              <p14:nvPr/>
            </p14:nvContentPartPr>
            <p14:xfrm>
              <a:off x="6546850" y="5812790"/>
              <a:ext cx="1544955" cy="74104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3"/>
            </p:blipFill>
            <p:spPr>
              <a:xfrm>
                <a:off x="6546850" y="5812790"/>
                <a:ext cx="1544955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3" name="Ink 172"/>
              <p14:cNvContentPartPr/>
              <p14:nvPr/>
            </p14:nvContentPartPr>
            <p14:xfrm>
              <a:off x="6760845" y="6188075"/>
              <a:ext cx="152400" cy="178435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5"/>
            </p:blipFill>
            <p:spPr>
              <a:xfrm>
                <a:off x="6760845" y="6188075"/>
                <a:ext cx="15240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4" name="Ink 173"/>
              <p14:cNvContentPartPr/>
              <p14:nvPr/>
            </p14:nvContentPartPr>
            <p14:xfrm>
              <a:off x="7118350" y="6322060"/>
              <a:ext cx="196850" cy="889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37"/>
            </p:blipFill>
            <p:spPr>
              <a:xfrm>
                <a:off x="7118350" y="6322060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5" name="Ink 174"/>
              <p14:cNvContentPartPr/>
              <p14:nvPr/>
            </p14:nvContentPartPr>
            <p14:xfrm>
              <a:off x="7234555" y="6250305"/>
              <a:ext cx="26670" cy="14287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39"/>
            </p:blipFill>
            <p:spPr>
              <a:xfrm>
                <a:off x="7234555" y="6250305"/>
                <a:ext cx="266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6" name="Ink 175"/>
              <p14:cNvContentPartPr/>
              <p14:nvPr/>
            </p14:nvContentPartPr>
            <p14:xfrm>
              <a:off x="7404100" y="6196965"/>
              <a:ext cx="151765" cy="14287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1"/>
            </p:blipFill>
            <p:spPr>
              <a:xfrm>
                <a:off x="7404100" y="6196965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7" name="Ink 176"/>
              <p14:cNvContentPartPr/>
              <p14:nvPr/>
            </p14:nvContentPartPr>
            <p14:xfrm>
              <a:off x="7511415" y="6250305"/>
              <a:ext cx="17780" cy="18796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3"/>
            </p:blipFill>
            <p:spPr>
              <a:xfrm>
                <a:off x="7511415" y="6250305"/>
                <a:ext cx="1778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8" name="Ink 177"/>
              <p14:cNvContentPartPr/>
              <p14:nvPr/>
            </p14:nvContentPartPr>
            <p14:xfrm>
              <a:off x="7707630" y="6161405"/>
              <a:ext cx="98425" cy="36576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5"/>
            </p:blipFill>
            <p:spPr>
              <a:xfrm>
                <a:off x="7707630" y="6161405"/>
                <a:ext cx="9842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9" name="Ink 178"/>
              <p14:cNvContentPartPr/>
              <p14:nvPr/>
            </p14:nvContentPartPr>
            <p14:xfrm>
              <a:off x="7814945" y="6295390"/>
              <a:ext cx="187960" cy="151765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47"/>
            </p:blipFill>
            <p:spPr>
              <a:xfrm>
                <a:off x="7814945" y="6295390"/>
                <a:ext cx="1879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80" name="Ink 179"/>
              <p14:cNvContentPartPr/>
              <p14:nvPr/>
            </p14:nvContentPartPr>
            <p14:xfrm>
              <a:off x="8038465" y="6134100"/>
              <a:ext cx="71120" cy="13398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49"/>
            </p:blipFill>
            <p:spPr>
              <a:xfrm>
                <a:off x="8038465" y="6134100"/>
                <a:ext cx="7112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81" name="Ink 180"/>
              <p14:cNvContentPartPr/>
              <p14:nvPr/>
            </p14:nvContentPartPr>
            <p14:xfrm>
              <a:off x="8002905" y="6419850"/>
              <a:ext cx="187325" cy="3619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1"/>
            </p:blipFill>
            <p:spPr>
              <a:xfrm>
                <a:off x="8002905" y="6419850"/>
                <a:ext cx="18732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2" name="Ink 181"/>
              <p14:cNvContentPartPr/>
              <p14:nvPr/>
            </p14:nvContentPartPr>
            <p14:xfrm>
              <a:off x="8154670" y="6357620"/>
              <a:ext cx="35560" cy="11620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3"/>
            </p:blipFill>
            <p:spPr>
              <a:xfrm>
                <a:off x="8154670" y="6357620"/>
                <a:ext cx="3556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3" name="Ink 182"/>
              <p14:cNvContentPartPr/>
              <p14:nvPr/>
            </p14:nvContentPartPr>
            <p14:xfrm>
              <a:off x="8270875" y="6304280"/>
              <a:ext cx="276860" cy="33909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5"/>
            </p:blipFill>
            <p:spPr>
              <a:xfrm>
                <a:off x="8270875" y="6304280"/>
                <a:ext cx="27686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4" name="Ink 183"/>
              <p14:cNvContentPartPr/>
              <p14:nvPr/>
            </p14:nvContentPartPr>
            <p14:xfrm>
              <a:off x="8538845" y="6152515"/>
              <a:ext cx="97790" cy="15176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57"/>
            </p:blipFill>
            <p:spPr>
              <a:xfrm>
                <a:off x="8538845" y="6152515"/>
                <a:ext cx="977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5" name="Ink 184"/>
              <p14:cNvContentPartPr/>
              <p14:nvPr/>
            </p14:nvContentPartPr>
            <p14:xfrm>
              <a:off x="8145780" y="6330950"/>
              <a:ext cx="62230" cy="178435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59"/>
            </p:blipFill>
            <p:spPr>
              <a:xfrm>
                <a:off x="8145780" y="6330950"/>
                <a:ext cx="6223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6" name="Ink 185"/>
              <p14:cNvContentPartPr/>
              <p14:nvPr/>
            </p14:nvContentPartPr>
            <p14:xfrm>
              <a:off x="8056245" y="6429375"/>
              <a:ext cx="214630" cy="889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1"/>
            </p:blipFill>
            <p:spPr>
              <a:xfrm>
                <a:off x="8056245" y="642937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7" name="Ink 186"/>
              <p14:cNvContentPartPr/>
              <p14:nvPr/>
            </p14:nvContentPartPr>
            <p14:xfrm>
              <a:off x="8654415" y="6322060"/>
              <a:ext cx="98425" cy="33020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3"/>
            </p:blipFill>
            <p:spPr>
              <a:xfrm>
                <a:off x="8654415" y="6322060"/>
                <a:ext cx="9842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8" name="Ink 187"/>
              <p14:cNvContentPartPr/>
              <p14:nvPr/>
            </p14:nvContentPartPr>
            <p14:xfrm>
              <a:off x="7895590" y="5946775"/>
              <a:ext cx="1009015" cy="125095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5"/>
            </p:blipFill>
            <p:spPr>
              <a:xfrm>
                <a:off x="7895590" y="5946775"/>
                <a:ext cx="1009015" cy="1250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384300" y="1026795"/>
              <a:ext cx="26670" cy="3835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384300" y="1026795"/>
                <a:ext cx="2667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1589405" y="1178560"/>
              <a:ext cx="214630" cy="133985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1589405" y="1178560"/>
                <a:ext cx="2146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1634490" y="1062355"/>
              <a:ext cx="231775" cy="177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1634490" y="1062355"/>
                <a:ext cx="2317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777365" y="1035685"/>
              <a:ext cx="71120" cy="977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777365" y="1035685"/>
                <a:ext cx="7112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1768475" y="1330325"/>
              <a:ext cx="213995" cy="9842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1768475" y="1330325"/>
                <a:ext cx="2139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2089785" y="1231900"/>
              <a:ext cx="142875" cy="13398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2089785" y="1231900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2107565" y="1231900"/>
              <a:ext cx="116205" cy="14287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2107565" y="1231900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2357755" y="1214120"/>
              <a:ext cx="213995" cy="1428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2357755" y="1214120"/>
                <a:ext cx="2139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2375535" y="1097915"/>
              <a:ext cx="259080" cy="355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2375535" y="1097915"/>
                <a:ext cx="2590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2545080" y="1044575"/>
              <a:ext cx="53975" cy="11620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2545080" y="1044575"/>
                <a:ext cx="539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2545080" y="1374775"/>
              <a:ext cx="267970" cy="33972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2545080" y="1374775"/>
                <a:ext cx="26797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2938145" y="1097915"/>
              <a:ext cx="45085" cy="5181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2938145" y="1097915"/>
                <a:ext cx="4508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3152775" y="1383665"/>
              <a:ext cx="151765" cy="266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3152775" y="138366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3170555" y="1330325"/>
              <a:ext cx="169545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3170555" y="133032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3643630" y="946150"/>
              <a:ext cx="1849120" cy="68770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3643630" y="946150"/>
                <a:ext cx="1849120" cy="687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3920490" y="1303655"/>
              <a:ext cx="89535" cy="19621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3920490" y="1303655"/>
                <a:ext cx="8953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4161790" y="1428750"/>
              <a:ext cx="205740" cy="355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4161790" y="1428750"/>
                <a:ext cx="2057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4277995" y="1365885"/>
              <a:ext cx="26670" cy="13398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4277995" y="1365885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4510405" y="1249680"/>
              <a:ext cx="160655" cy="16954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4510405" y="1249680"/>
                <a:ext cx="1606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4617720" y="1312545"/>
              <a:ext cx="35560" cy="21399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4617720" y="1312545"/>
                <a:ext cx="355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4840605" y="1240790"/>
              <a:ext cx="151765" cy="48260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4840605" y="1240790"/>
                <a:ext cx="15176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5010150" y="1365885"/>
              <a:ext cx="295275" cy="16065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5010150" y="1365885"/>
                <a:ext cx="2952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5224780" y="1169670"/>
              <a:ext cx="151765" cy="14287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5224780" y="1169670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5358765" y="1455420"/>
              <a:ext cx="125095" cy="2667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5358765" y="1455420"/>
                <a:ext cx="1250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5430520" y="1392555"/>
              <a:ext cx="26670" cy="12509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5430520" y="1392555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5564505" y="1383665"/>
              <a:ext cx="213995" cy="39306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5564505" y="1383665"/>
                <a:ext cx="21399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5805170" y="1258570"/>
              <a:ext cx="98425" cy="10731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5805170" y="1258570"/>
                <a:ext cx="984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5876925" y="1223010"/>
              <a:ext cx="187325" cy="5181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5876925" y="1223010"/>
                <a:ext cx="18732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5430520" y="937260"/>
              <a:ext cx="812800" cy="2667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5430520" y="937260"/>
                <a:ext cx="8128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1795145" y="2267585"/>
              <a:ext cx="125095" cy="10718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1795145" y="2267585"/>
                <a:ext cx="125095" cy="1071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2366645" y="2357120"/>
              <a:ext cx="133985" cy="9912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2366645" y="2357120"/>
                <a:ext cx="133985" cy="991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2893695" y="2374900"/>
              <a:ext cx="2214880" cy="80391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2893695" y="2374900"/>
                <a:ext cx="2214880" cy="803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3188335" y="2785745"/>
              <a:ext cx="169545" cy="25019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3188335" y="2785745"/>
                <a:ext cx="1695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3697605" y="2928620"/>
              <a:ext cx="250190" cy="4445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3697605" y="2928620"/>
                <a:ext cx="25019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3840480" y="2875280"/>
              <a:ext cx="53340" cy="19621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3840480" y="2875280"/>
                <a:ext cx="533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4045585" y="2803525"/>
              <a:ext cx="250190" cy="21463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4045585" y="2803525"/>
                <a:ext cx="25019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4206875" y="2875280"/>
              <a:ext cx="71120" cy="24955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4206875" y="2875280"/>
                <a:ext cx="7112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4456430" y="2901950"/>
              <a:ext cx="295275" cy="18732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4456430" y="2901950"/>
                <a:ext cx="2952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4724400" y="2633980"/>
              <a:ext cx="187960" cy="18732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4724400" y="2633980"/>
                <a:ext cx="1879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4385310" y="2607310"/>
              <a:ext cx="213995" cy="75882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4385310" y="2607310"/>
                <a:ext cx="213995" cy="758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4849495" y="3044825"/>
              <a:ext cx="196850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4849495" y="3044825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4992370" y="3000375"/>
              <a:ext cx="53975" cy="16954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4992370" y="3000375"/>
                <a:ext cx="539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5153660" y="2973070"/>
              <a:ext cx="285750" cy="41973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5153660" y="2973070"/>
                <a:ext cx="28575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5403215" y="2732405"/>
              <a:ext cx="133985" cy="13398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5403215" y="273240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5403215" y="2625090"/>
              <a:ext cx="304165" cy="77660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5403215" y="2625090"/>
                <a:ext cx="304165" cy="776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4956810" y="2339340"/>
              <a:ext cx="357505" cy="7112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4956810" y="2339340"/>
                <a:ext cx="35750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5984240" y="2544445"/>
              <a:ext cx="222885" cy="45593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5984240" y="2544445"/>
                <a:ext cx="222885" cy="455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6287770" y="2812415"/>
              <a:ext cx="321310" cy="21463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6287770" y="2812415"/>
                <a:ext cx="32131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6779260" y="2598420"/>
              <a:ext cx="249555" cy="49085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6779260" y="2598420"/>
                <a:ext cx="249555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7037705" y="2839085"/>
              <a:ext cx="974090" cy="54483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7037705" y="2839085"/>
                <a:ext cx="974090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7922260" y="847725"/>
              <a:ext cx="285750" cy="32194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7922260" y="847725"/>
                <a:ext cx="28575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7904480" y="1017905"/>
              <a:ext cx="276860" cy="88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7904480" y="1017905"/>
                <a:ext cx="2768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8315325" y="1097915"/>
              <a:ext cx="142875" cy="88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8315325" y="109791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8341995" y="1044575"/>
              <a:ext cx="178435" cy="1778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8341995" y="1044575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8609965" y="919480"/>
              <a:ext cx="133985" cy="24130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8609965" y="919480"/>
                <a:ext cx="1339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7940040" y="1508760"/>
              <a:ext cx="276860" cy="34861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7940040" y="1508760"/>
                <a:ext cx="27686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7966710" y="1696085"/>
              <a:ext cx="223520" cy="889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7966710" y="1696085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8359775" y="1732280"/>
              <a:ext cx="133985" cy="2667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8359775" y="173228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8368665" y="1696085"/>
              <a:ext cx="142875" cy="889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8368665" y="169608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8663305" y="1633855"/>
              <a:ext cx="321945" cy="16954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8663305" y="1633855"/>
                <a:ext cx="3219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8940800" y="1437640"/>
              <a:ext cx="133350" cy="14287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8940800" y="1437640"/>
                <a:ext cx="1333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8976360" y="1750060"/>
              <a:ext cx="222885" cy="1778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8976360" y="1750060"/>
                <a:ext cx="2228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9137015" y="1687195"/>
              <a:ext cx="35560" cy="14287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9137015" y="1687195"/>
                <a:ext cx="355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9297670" y="1687195"/>
              <a:ext cx="285750" cy="48260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9297670" y="1687195"/>
                <a:ext cx="2857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9646285" y="1464310"/>
              <a:ext cx="142875" cy="16954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9646285" y="1464310"/>
                <a:ext cx="1428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9771380" y="1446530"/>
              <a:ext cx="473075" cy="3556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9771380" y="1446530"/>
                <a:ext cx="4730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9726295" y="1383665"/>
              <a:ext cx="384175" cy="2667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9726295" y="1383665"/>
                <a:ext cx="3841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10057130" y="1330325"/>
              <a:ext cx="178435" cy="23177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10057130" y="1330325"/>
                <a:ext cx="17843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10512425" y="1365885"/>
              <a:ext cx="232410" cy="19621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10512425" y="1365885"/>
                <a:ext cx="23241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10690860" y="1187450"/>
              <a:ext cx="142875" cy="15176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10690860" y="1187450"/>
                <a:ext cx="1428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10771505" y="1508760"/>
              <a:ext cx="187325" cy="88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10771505" y="150876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10878820" y="1455420"/>
              <a:ext cx="35560" cy="16065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10878820" y="1455420"/>
                <a:ext cx="355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11039475" y="1437640"/>
              <a:ext cx="276860" cy="42862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11039475" y="1437640"/>
                <a:ext cx="27686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11334115" y="1223010"/>
              <a:ext cx="116205" cy="15176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11334115" y="1223010"/>
                <a:ext cx="1162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11432540" y="1571625"/>
              <a:ext cx="133985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11432540" y="157162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11432540" y="1490980"/>
              <a:ext cx="169545" cy="1778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11432540" y="149098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11682730" y="1410335"/>
              <a:ext cx="142875" cy="24130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11682730" y="1410335"/>
                <a:ext cx="1428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10280015" y="972820"/>
              <a:ext cx="1741805" cy="117919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10280015" y="972820"/>
                <a:ext cx="1741805" cy="1179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10485755" y="2383790"/>
              <a:ext cx="169545" cy="33083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10485755" y="2383790"/>
                <a:ext cx="16954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10718165" y="2571750"/>
              <a:ext cx="97790" cy="36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10718165" y="2571750"/>
                <a:ext cx="9779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10735945" y="2499995"/>
              <a:ext cx="107315" cy="1778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10735945" y="249999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10932160" y="2491105"/>
              <a:ext cx="142875" cy="3556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10932160" y="2491105"/>
                <a:ext cx="1428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10986135" y="2446655"/>
              <a:ext cx="44450" cy="16065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10986135" y="2446655"/>
                <a:ext cx="444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10905490" y="2642870"/>
              <a:ext cx="178435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10905490" y="264287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11217910" y="2258695"/>
              <a:ext cx="803910" cy="51816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11217910" y="2258695"/>
                <a:ext cx="80391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11503660" y="2535555"/>
              <a:ext cx="62865" cy="21463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11503660" y="2535555"/>
                <a:ext cx="6286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11664950" y="2669540"/>
              <a:ext cx="125095" cy="889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11664950" y="266954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11807825" y="2562225"/>
              <a:ext cx="205105" cy="16129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11807825" y="2562225"/>
                <a:ext cx="20510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11924030" y="2392680"/>
              <a:ext cx="133985" cy="16065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11924030" y="239268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10762615" y="3286125"/>
              <a:ext cx="241300" cy="19621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10762615" y="3286125"/>
                <a:ext cx="24130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10575290" y="3258820"/>
              <a:ext cx="169545" cy="28575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10575290" y="3258820"/>
                <a:ext cx="1695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10530205" y="3491230"/>
              <a:ext cx="107315" cy="15176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10530205" y="3491230"/>
                <a:ext cx="1073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10119360" y="3410585"/>
              <a:ext cx="133985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10119360" y="341058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10271125" y="3295015"/>
              <a:ext cx="142875" cy="22288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10271125" y="3295015"/>
                <a:ext cx="14287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11137900" y="3232150"/>
              <a:ext cx="205105" cy="30353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11137900" y="3232150"/>
                <a:ext cx="20510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11066145" y="3509010"/>
              <a:ext cx="151765" cy="9842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11066145" y="3509010"/>
                <a:ext cx="1517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11271885" y="3276600"/>
              <a:ext cx="205105" cy="25019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11271885" y="3276600"/>
                <a:ext cx="20510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1812925" y="4133850"/>
              <a:ext cx="151765" cy="82169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1812925" y="4133850"/>
                <a:ext cx="151765" cy="8216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2411095" y="4214495"/>
              <a:ext cx="214630" cy="95567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2411095" y="4214495"/>
                <a:ext cx="214630" cy="955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3001010" y="4143375"/>
              <a:ext cx="1964690" cy="78549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3001010" y="4143375"/>
                <a:ext cx="1964690" cy="785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3411855" y="4500245"/>
              <a:ext cx="80010" cy="29464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3411855" y="4500245"/>
                <a:ext cx="800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3670935" y="4634230"/>
              <a:ext cx="276860" cy="3556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3670935" y="4634230"/>
                <a:ext cx="2768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3804920" y="4553585"/>
              <a:ext cx="35560" cy="2501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3804920" y="4553585"/>
                <a:ext cx="355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4144010" y="4500245"/>
              <a:ext cx="250190" cy="22352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4144010" y="4500245"/>
                <a:ext cx="25019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4313555" y="4562475"/>
              <a:ext cx="62865" cy="29527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4313555" y="4562475"/>
                <a:ext cx="6286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4599305" y="4572000"/>
              <a:ext cx="223520" cy="26733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4599305" y="4572000"/>
                <a:ext cx="22352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4831715" y="4446905"/>
              <a:ext cx="151765" cy="16954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4831715" y="4446905"/>
                <a:ext cx="1517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5501640" y="4544695"/>
              <a:ext cx="294640" cy="25908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5501640" y="4544695"/>
                <a:ext cx="29464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5859145" y="4401820"/>
              <a:ext cx="250190" cy="42862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5859145" y="4401820"/>
                <a:ext cx="25019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6180455" y="4589780"/>
              <a:ext cx="276860" cy="23177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6180455" y="4589780"/>
                <a:ext cx="27686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6529070" y="4392930"/>
              <a:ext cx="196215" cy="44640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6529070" y="4392930"/>
                <a:ext cx="19621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6788150" y="4544695"/>
              <a:ext cx="285750" cy="32194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6788150" y="4544695"/>
                <a:ext cx="28575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2652395" y="5196840"/>
              <a:ext cx="116205" cy="18732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2652395" y="5196840"/>
                <a:ext cx="1162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2545080" y="4009390"/>
              <a:ext cx="125095" cy="24066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2545080" y="4009390"/>
                <a:ext cx="12509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1902460" y="5080635"/>
              <a:ext cx="106680" cy="15176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1902460" y="5080635"/>
                <a:ext cx="1066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1866265" y="3821430"/>
              <a:ext cx="151765" cy="16954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1866265" y="3821430"/>
                <a:ext cx="1517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2045335" y="3875405"/>
              <a:ext cx="133985" cy="12509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2045335" y="3875405"/>
                <a:ext cx="13398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2009140" y="3830320"/>
              <a:ext cx="187960" cy="2730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2009140" y="3830320"/>
                <a:ext cx="18796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9101455" y="1678305"/>
              <a:ext cx="62230" cy="16065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9101455" y="1678305"/>
                <a:ext cx="622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9128125" y="1732280"/>
              <a:ext cx="125095" cy="2667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9128125" y="1732280"/>
                <a:ext cx="125095" cy="266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Porque paramerização?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pher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9455" y="1808480"/>
            <a:ext cx="5292725" cy="4745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642620" y="1803400"/>
              <a:ext cx="196850" cy="2946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642620" y="1803400"/>
                <a:ext cx="19685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607060" y="1651635"/>
              <a:ext cx="285750" cy="98425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607060" y="1651635"/>
                <a:ext cx="28575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892810" y="1803400"/>
              <a:ext cx="125095" cy="4826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892810" y="1803400"/>
                <a:ext cx="12509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1160780" y="1830070"/>
              <a:ext cx="89535" cy="32194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1160780" y="1830070"/>
                <a:ext cx="8953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1080135" y="1928495"/>
              <a:ext cx="187960" cy="355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1080135" y="1928495"/>
                <a:ext cx="1879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1321435" y="1830070"/>
              <a:ext cx="125095" cy="41084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1321435" y="1830070"/>
                <a:ext cx="12509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481965" y="2348230"/>
              <a:ext cx="1768475" cy="68770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481965" y="2348230"/>
                <a:ext cx="1768475" cy="687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481965" y="3839210"/>
              <a:ext cx="294640" cy="30416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481965" y="3839210"/>
                <a:ext cx="29464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455295" y="3990975"/>
              <a:ext cx="267970" cy="952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455295" y="3990975"/>
                <a:ext cx="26797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982345" y="4027170"/>
              <a:ext cx="160655" cy="177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982345" y="402717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1000125" y="3955415"/>
              <a:ext cx="160655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1000125" y="395541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1312545" y="3598545"/>
              <a:ext cx="142875" cy="5264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1312545" y="3598545"/>
                <a:ext cx="142875" cy="526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1232535" y="3919855"/>
              <a:ext cx="294640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1232535" y="3919855"/>
                <a:ext cx="2946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1643380" y="3893185"/>
              <a:ext cx="88900" cy="22288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1643380" y="3893185"/>
                <a:ext cx="8890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1795145" y="3973195"/>
              <a:ext cx="187325" cy="11620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1795145" y="3973195"/>
                <a:ext cx="1873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2054225" y="4036060"/>
              <a:ext cx="53340" cy="14287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2054225" y="4036060"/>
                <a:ext cx="5334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2232660" y="3973195"/>
              <a:ext cx="133985" cy="40195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2232660" y="3973195"/>
                <a:ext cx="13398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2607945" y="3839210"/>
              <a:ext cx="62230" cy="39306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2607945" y="3839210"/>
                <a:ext cx="6223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133350" y="4839335"/>
              <a:ext cx="18415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133350" y="483933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151765" y="4794885"/>
              <a:ext cx="222885" cy="2590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151765" y="4794885"/>
                <a:ext cx="22288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437515" y="4580890"/>
              <a:ext cx="142875" cy="19621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437515" y="4580890"/>
                <a:ext cx="14287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553720" y="4982210"/>
              <a:ext cx="196215" cy="2730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553720" y="4982210"/>
                <a:ext cx="19621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651510" y="4911090"/>
              <a:ext cx="17780" cy="1784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651510" y="4911090"/>
                <a:ext cx="177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857250" y="4866640"/>
              <a:ext cx="393065" cy="39243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857250" y="4866640"/>
                <a:ext cx="393065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1205230" y="4705350"/>
              <a:ext cx="133985" cy="1612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1205230" y="4705350"/>
                <a:ext cx="13398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1259205" y="5009515"/>
              <a:ext cx="213995" cy="355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1259205" y="5009515"/>
                <a:ext cx="2139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1339215" y="4955540"/>
              <a:ext cx="53975" cy="16954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1339215" y="4955540"/>
                <a:ext cx="539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1589405" y="4857750"/>
              <a:ext cx="285750" cy="27622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1589405" y="4857750"/>
                <a:ext cx="28575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1607185" y="4982210"/>
              <a:ext cx="214630" cy="88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1607185" y="498221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1964690" y="4714875"/>
              <a:ext cx="133985" cy="16954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1964690" y="4714875"/>
                <a:ext cx="1339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2098675" y="5179060"/>
              <a:ext cx="196215" cy="177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2098675" y="517906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2098675" y="5098415"/>
              <a:ext cx="205740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2098675" y="5098415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2438400" y="5000625"/>
              <a:ext cx="240665" cy="24066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2438400" y="5000625"/>
                <a:ext cx="24066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2733040" y="4777105"/>
              <a:ext cx="133985" cy="16954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2733040" y="4777105"/>
                <a:ext cx="1339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9288780" y="2321560"/>
              <a:ext cx="250190" cy="25908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9288780" y="2321560"/>
                <a:ext cx="25019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9583420" y="2205355"/>
              <a:ext cx="151765" cy="16065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9583420" y="2205355"/>
                <a:ext cx="1517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9744075" y="2526665"/>
              <a:ext cx="187960" cy="889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9744075" y="2526665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9851390" y="2428875"/>
              <a:ext cx="53975" cy="20510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9851390" y="2428875"/>
                <a:ext cx="5397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10030460" y="2401570"/>
              <a:ext cx="330200" cy="47371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10030460" y="2401570"/>
                <a:ext cx="330200" cy="473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10369550" y="2205355"/>
              <a:ext cx="125095" cy="19621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10369550" y="2205355"/>
                <a:ext cx="1250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10539095" y="2553335"/>
              <a:ext cx="133985" cy="1841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10539095" y="2553335"/>
                <a:ext cx="13398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10547985" y="2508885"/>
              <a:ext cx="151765" cy="889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10547985" y="250888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10815955" y="2410460"/>
              <a:ext cx="241300" cy="20574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10815955" y="2410460"/>
                <a:ext cx="24130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11146790" y="2240915"/>
              <a:ext cx="88900" cy="16954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11146790" y="2240915"/>
                <a:ext cx="8890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8770620" y="2366010"/>
              <a:ext cx="401955" cy="12509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8770620" y="2366010"/>
                <a:ext cx="4019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2518410" y="3295015"/>
              <a:ext cx="223520" cy="41021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2518410" y="3295015"/>
                <a:ext cx="223520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9494520" y="1312545"/>
              <a:ext cx="267970" cy="40195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9494520" y="1312545"/>
                <a:ext cx="26797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9842500" y="1482090"/>
              <a:ext cx="80645" cy="889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9842500" y="148209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9806940" y="1419225"/>
              <a:ext cx="116205" cy="36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9806940" y="1419225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10092690" y="1151890"/>
              <a:ext cx="151765" cy="49085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10092690" y="1151890"/>
                <a:ext cx="151765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10101580" y="1437640"/>
              <a:ext cx="223520" cy="1778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10101580" y="1437640"/>
                <a:ext cx="2235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10422890" y="1419225"/>
              <a:ext cx="53975" cy="21463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10422890" y="1419225"/>
                <a:ext cx="539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10556875" y="1490980"/>
              <a:ext cx="187960" cy="14287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10556875" y="1490980"/>
                <a:ext cx="1879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10789285" y="1446530"/>
              <a:ext cx="80645" cy="25844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10789285" y="1446530"/>
                <a:ext cx="8064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10575290" y="758825"/>
              <a:ext cx="115570" cy="46418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10575290" y="758825"/>
                <a:ext cx="11557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10566400" y="1062355"/>
              <a:ext cx="196215" cy="16954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10566400" y="1062355"/>
                <a:ext cx="1962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8860155" y="3446780"/>
              <a:ext cx="366395" cy="40132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8860155" y="3446780"/>
                <a:ext cx="366395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9244330" y="3482340"/>
              <a:ext cx="384175" cy="18732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9244330" y="3482340"/>
                <a:ext cx="3841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9172575" y="3687445"/>
              <a:ext cx="35560" cy="1778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9172575" y="3687445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9235440" y="3651885"/>
              <a:ext cx="393065" cy="33020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9235440" y="3651885"/>
                <a:ext cx="39306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9886950" y="3267710"/>
              <a:ext cx="982980" cy="41084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9886950" y="3267710"/>
                <a:ext cx="98298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10137140" y="3473450"/>
              <a:ext cx="205740" cy="16065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10137140" y="3473450"/>
                <a:ext cx="2057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10450195" y="3330575"/>
              <a:ext cx="88900" cy="14287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10450195" y="3330575"/>
                <a:ext cx="889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10503535" y="3598545"/>
              <a:ext cx="125095" cy="88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10503535" y="359854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10690860" y="3500120"/>
              <a:ext cx="232410" cy="16954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10690860" y="3500120"/>
                <a:ext cx="23241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10878820" y="3401695"/>
              <a:ext cx="116205" cy="12509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10878820" y="3401695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9726295" y="4116070"/>
              <a:ext cx="160655" cy="36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9726295" y="4116070"/>
                <a:ext cx="1606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10039350" y="3955415"/>
              <a:ext cx="919480" cy="37528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10039350" y="3955415"/>
                <a:ext cx="91948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10217785" y="4196715"/>
              <a:ext cx="178435" cy="10731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10217785" y="4196715"/>
                <a:ext cx="17843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10494645" y="4080510"/>
              <a:ext cx="71755" cy="13398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10494645" y="4080510"/>
                <a:ext cx="717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10619740" y="4286250"/>
              <a:ext cx="98425" cy="1778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10619740" y="428625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10798175" y="4214495"/>
              <a:ext cx="160655" cy="13398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10798175" y="4214495"/>
                <a:ext cx="1606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10949940" y="4071620"/>
              <a:ext cx="71755" cy="13398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10949940" y="4071620"/>
                <a:ext cx="717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10566400" y="4267835"/>
              <a:ext cx="169545" cy="1841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10566400" y="4267835"/>
                <a:ext cx="16954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222885" y="5625465"/>
              <a:ext cx="321945" cy="27686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222885" y="5625465"/>
                <a:ext cx="3219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312420" y="5768340"/>
              <a:ext cx="205105" cy="4445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312420" y="5768340"/>
                <a:ext cx="20510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687705" y="5803900"/>
              <a:ext cx="125095" cy="2667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687705" y="5803900"/>
                <a:ext cx="1250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714375" y="5723890"/>
              <a:ext cx="125095" cy="2667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714375" y="5723890"/>
                <a:ext cx="1250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955675" y="5759450"/>
              <a:ext cx="169545" cy="5334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955675" y="5759450"/>
                <a:ext cx="16954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1053465" y="5678805"/>
              <a:ext cx="26670" cy="18796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1053465" y="5678805"/>
                <a:ext cx="2667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973455" y="5946775"/>
              <a:ext cx="169545" cy="889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973455" y="594677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1053465" y="5741670"/>
              <a:ext cx="125095" cy="3556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1053465" y="5741670"/>
                <a:ext cx="1250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1598295" y="5544820"/>
              <a:ext cx="133985" cy="50038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1598295" y="5544820"/>
                <a:ext cx="133985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1536065" y="5839460"/>
              <a:ext cx="267970" cy="88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1536065" y="5839460"/>
                <a:ext cx="2679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1884045" y="5750560"/>
              <a:ext cx="89535" cy="26797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1884045" y="5750560"/>
                <a:ext cx="895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2026920" y="5795010"/>
              <a:ext cx="152400" cy="13398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2026920" y="5795010"/>
                <a:ext cx="1524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2214880" y="5875655"/>
              <a:ext cx="35560" cy="13398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2214880" y="5875655"/>
                <a:ext cx="3556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2313305" y="5777230"/>
              <a:ext cx="231775" cy="37528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2313305" y="5777230"/>
                <a:ext cx="23177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2581275" y="5669915"/>
              <a:ext cx="88900" cy="45529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2581275" y="5669915"/>
                <a:ext cx="8890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8869045" y="4964430"/>
              <a:ext cx="250190" cy="102679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8869045" y="4964430"/>
                <a:ext cx="250190" cy="1026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9217660" y="5009515"/>
              <a:ext cx="249555" cy="24066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9217660" y="5009515"/>
                <a:ext cx="24955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9547860" y="5232400"/>
              <a:ext cx="125095" cy="889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9547860" y="523240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9538970" y="5170170"/>
              <a:ext cx="160655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9538970" y="517017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9789160" y="5152390"/>
              <a:ext cx="259080" cy="22288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9789160" y="5152390"/>
                <a:ext cx="25908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10173335" y="5133975"/>
              <a:ext cx="303530" cy="28575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10173335" y="5133975"/>
                <a:ext cx="30353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10512425" y="5250180"/>
              <a:ext cx="89535" cy="17907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10512425" y="5250180"/>
                <a:ext cx="8953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10843260" y="5161280"/>
              <a:ext cx="106680" cy="35687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10843260" y="5161280"/>
                <a:ext cx="10668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10744835" y="5304155"/>
              <a:ext cx="276860" cy="2667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10744835" y="5304155"/>
                <a:ext cx="2768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9101455" y="5777230"/>
              <a:ext cx="321310" cy="49085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9101455" y="5777230"/>
                <a:ext cx="321310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9547860" y="6027420"/>
              <a:ext cx="116205" cy="1778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9547860" y="602742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9583420" y="5973445"/>
              <a:ext cx="116205" cy="3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99"/>
            </p:blipFill>
            <p:spPr>
              <a:xfrm>
                <a:off x="9583420" y="5973445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9806940" y="5928995"/>
              <a:ext cx="232410" cy="18732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9806940" y="5928995"/>
                <a:ext cx="23241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10217785" y="5911215"/>
              <a:ext cx="169545" cy="22288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10217785" y="5911215"/>
                <a:ext cx="16954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10467975" y="6000750"/>
              <a:ext cx="294640" cy="14287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10467975" y="6000750"/>
                <a:ext cx="29464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10824845" y="5768340"/>
              <a:ext cx="133985" cy="40195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10824845" y="5768340"/>
                <a:ext cx="13398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8636635" y="5330825"/>
              <a:ext cx="151765" cy="3556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8636635" y="5330825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8761730" y="5295265"/>
              <a:ext cx="62865" cy="10668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8761730" y="5295265"/>
                <a:ext cx="6286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8877935" y="6456045"/>
              <a:ext cx="223520" cy="19621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8877935" y="6456045"/>
                <a:ext cx="22352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8842375" y="6366510"/>
              <a:ext cx="303530" cy="3556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8842375" y="6366510"/>
                <a:ext cx="3035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9137015" y="6330950"/>
              <a:ext cx="71120" cy="8890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9137015" y="6330950"/>
                <a:ext cx="7112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9262110" y="6652260"/>
              <a:ext cx="62230" cy="1778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9262110" y="6652260"/>
                <a:ext cx="622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9271000" y="6553835"/>
              <a:ext cx="53340" cy="889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9271000" y="6553835"/>
                <a:ext cx="533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9449435" y="6482715"/>
              <a:ext cx="133985" cy="18732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9449435" y="6482715"/>
                <a:ext cx="13398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9628505" y="6456045"/>
              <a:ext cx="88900" cy="27686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9628505" y="6456045"/>
                <a:ext cx="8890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9771380" y="6464935"/>
              <a:ext cx="44450" cy="19621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9771380" y="6464935"/>
                <a:ext cx="444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9699625" y="6536055"/>
              <a:ext cx="178435" cy="889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9699625" y="6536055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9923145" y="6473825"/>
              <a:ext cx="62230" cy="23177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9923145" y="6473825"/>
                <a:ext cx="6223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9753600" y="6509385"/>
              <a:ext cx="133350" cy="889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9753600" y="6509385"/>
                <a:ext cx="1333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10146030" y="6518275"/>
              <a:ext cx="36195" cy="16954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10146030" y="6518275"/>
                <a:ext cx="361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10137140" y="6429375"/>
              <a:ext cx="17780" cy="36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39"/>
            </p:blipFill>
            <p:spPr>
              <a:xfrm>
                <a:off x="10137140" y="64293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4" name="Ink 123"/>
              <p14:cNvContentPartPr/>
              <p14:nvPr/>
            </p14:nvContentPartPr>
            <p14:xfrm>
              <a:off x="10154920" y="6339840"/>
              <a:ext cx="107315" cy="5334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1"/>
            </p:blipFill>
            <p:spPr>
              <a:xfrm>
                <a:off x="10154920" y="6339840"/>
                <a:ext cx="10731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5" name="Ink 124"/>
              <p14:cNvContentPartPr/>
              <p14:nvPr/>
            </p14:nvContentPartPr>
            <p14:xfrm>
              <a:off x="10405110" y="6598920"/>
              <a:ext cx="205740" cy="1778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3"/>
            </p:blipFill>
            <p:spPr>
              <a:xfrm>
                <a:off x="10405110" y="6598920"/>
                <a:ext cx="2057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6" name="Ink 125"/>
              <p14:cNvContentPartPr/>
              <p14:nvPr/>
            </p14:nvContentPartPr>
            <p14:xfrm>
              <a:off x="10539095" y="6509385"/>
              <a:ext cx="27305" cy="16954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5"/>
            </p:blipFill>
            <p:spPr>
              <a:xfrm>
                <a:off x="10539095" y="6509385"/>
                <a:ext cx="273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7" name="Ink 126"/>
              <p14:cNvContentPartPr/>
              <p14:nvPr/>
            </p14:nvContentPartPr>
            <p14:xfrm>
              <a:off x="10727055" y="6500495"/>
              <a:ext cx="178435" cy="33909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7"/>
            </p:blipFill>
            <p:spPr>
              <a:xfrm>
                <a:off x="10727055" y="6500495"/>
                <a:ext cx="17843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8" name="Ink 127"/>
              <p14:cNvContentPartPr/>
              <p14:nvPr/>
            </p14:nvContentPartPr>
            <p14:xfrm>
              <a:off x="10949940" y="6464935"/>
              <a:ext cx="80645" cy="24066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9"/>
            </p:blipFill>
            <p:spPr>
              <a:xfrm>
                <a:off x="10949940" y="6464935"/>
                <a:ext cx="8064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9" name="Ink 128"/>
              <p14:cNvContentPartPr/>
              <p14:nvPr/>
            </p14:nvContentPartPr>
            <p14:xfrm>
              <a:off x="11066145" y="6419850"/>
              <a:ext cx="53975" cy="2501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1"/>
            </p:blipFill>
            <p:spPr>
              <a:xfrm>
                <a:off x="11066145" y="6419850"/>
                <a:ext cx="5397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0" name="Ink 129"/>
              <p14:cNvContentPartPr/>
              <p14:nvPr/>
            </p14:nvContentPartPr>
            <p14:xfrm>
              <a:off x="11030585" y="6553835"/>
              <a:ext cx="125095" cy="1841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3"/>
            </p:blipFill>
            <p:spPr>
              <a:xfrm>
                <a:off x="11030585" y="6553835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1" name="Ink 130"/>
              <p14:cNvContentPartPr/>
              <p14:nvPr/>
            </p14:nvContentPartPr>
            <p14:xfrm>
              <a:off x="11209020" y="6456045"/>
              <a:ext cx="71755" cy="25908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5"/>
            </p:blipFill>
            <p:spPr>
              <a:xfrm>
                <a:off x="11209020" y="6456045"/>
                <a:ext cx="717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2" name="Ink 131"/>
              <p14:cNvContentPartPr/>
              <p14:nvPr/>
            </p14:nvContentPartPr>
            <p14:xfrm>
              <a:off x="11414760" y="6491605"/>
              <a:ext cx="26670" cy="35687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7"/>
            </p:blipFill>
            <p:spPr>
              <a:xfrm>
                <a:off x="11414760" y="6491605"/>
                <a:ext cx="2667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3" name="Ink 132"/>
              <p14:cNvContentPartPr/>
              <p14:nvPr/>
            </p14:nvContentPartPr>
            <p14:xfrm>
              <a:off x="11343005" y="6777355"/>
              <a:ext cx="107315" cy="7112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9"/>
            </p:blipFill>
            <p:spPr>
              <a:xfrm>
                <a:off x="11343005" y="6777355"/>
                <a:ext cx="1073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4" name="Ink 133"/>
              <p14:cNvContentPartPr/>
              <p14:nvPr/>
            </p14:nvContentPartPr>
            <p14:xfrm>
              <a:off x="11432540" y="6393180"/>
              <a:ext cx="17780" cy="889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1"/>
            </p:blipFill>
            <p:spPr>
              <a:xfrm>
                <a:off x="11432540" y="639318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5" name="Ink 134"/>
              <p14:cNvContentPartPr/>
              <p14:nvPr/>
            </p14:nvContentPartPr>
            <p14:xfrm>
              <a:off x="11441430" y="6223635"/>
              <a:ext cx="89535" cy="6286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3"/>
            </p:blipFill>
            <p:spPr>
              <a:xfrm>
                <a:off x="11441430" y="6223635"/>
                <a:ext cx="8953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6" name="Ink 135"/>
              <p14:cNvContentPartPr/>
              <p14:nvPr/>
            </p14:nvContentPartPr>
            <p14:xfrm>
              <a:off x="9771380" y="6491605"/>
              <a:ext cx="133985" cy="889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5"/>
            </p:blipFill>
            <p:spPr>
              <a:xfrm>
                <a:off x="9771380" y="649160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7" name="Ink 136"/>
              <p14:cNvContentPartPr/>
              <p14:nvPr/>
            </p14:nvContentPartPr>
            <p14:xfrm>
              <a:off x="9699625" y="6544945"/>
              <a:ext cx="142875" cy="1778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7"/>
            </p:blipFill>
            <p:spPr>
              <a:xfrm>
                <a:off x="9699625" y="654494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8" name="Ink 137"/>
              <p14:cNvContentPartPr/>
              <p14:nvPr/>
            </p14:nvContentPartPr>
            <p14:xfrm>
              <a:off x="9690735" y="6518275"/>
              <a:ext cx="142875" cy="1778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9"/>
            </p:blipFill>
            <p:spPr>
              <a:xfrm>
                <a:off x="9690735" y="651827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9" name="Ink 138"/>
              <p14:cNvContentPartPr/>
              <p14:nvPr/>
            </p14:nvContentPartPr>
            <p14:xfrm>
              <a:off x="9789160" y="6438265"/>
              <a:ext cx="35560" cy="12446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1"/>
            </p:blipFill>
            <p:spPr>
              <a:xfrm>
                <a:off x="9789160" y="6438265"/>
                <a:ext cx="35560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0" name="Ink 139"/>
              <p14:cNvContentPartPr/>
              <p14:nvPr/>
            </p14:nvContentPartPr>
            <p14:xfrm>
              <a:off x="240665" y="3893185"/>
              <a:ext cx="179070" cy="1778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3"/>
            </p:blipFill>
            <p:spPr>
              <a:xfrm>
                <a:off x="240665" y="3893185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1" name="Ink 140"/>
              <p14:cNvContentPartPr/>
              <p14:nvPr/>
            </p14:nvContentPartPr>
            <p14:xfrm>
              <a:off x="347980" y="3839210"/>
              <a:ext cx="53340" cy="12509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5"/>
            </p:blipFill>
            <p:spPr>
              <a:xfrm>
                <a:off x="347980" y="3839210"/>
                <a:ext cx="53340" cy="1250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Definição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ur_eq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1770" y="1534795"/>
            <a:ext cx="8886825" cy="771525"/>
          </a:xfrm>
          <a:prstGeom prst="rect">
            <a:avLst/>
          </a:prstGeom>
        </p:spPr>
      </p:pic>
      <p:pic>
        <p:nvPicPr>
          <p:cNvPr id="5" name="Picture 4" descr="sur_eq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15" y="2339340"/>
            <a:ext cx="9437370" cy="629285"/>
          </a:xfrm>
          <a:prstGeom prst="rect">
            <a:avLst/>
          </a:prstGeom>
        </p:spPr>
      </p:pic>
      <p:pic>
        <p:nvPicPr>
          <p:cNvPr id="6" name="Picture 5" descr="parametric-surface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710" y="3080385"/>
            <a:ext cx="7402830" cy="37630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973455" y="1901825"/>
              <a:ext cx="446405" cy="355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973455" y="1901825"/>
                <a:ext cx="4464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1312545" y="1892935"/>
              <a:ext cx="80645" cy="169545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1312545" y="1892935"/>
                <a:ext cx="806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4126230" y="758825"/>
              <a:ext cx="241300" cy="24130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4126230" y="758825"/>
                <a:ext cx="2413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4090670" y="607060"/>
              <a:ext cx="374650" cy="444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4090670" y="607060"/>
                <a:ext cx="3746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4349750" y="589280"/>
              <a:ext cx="97790" cy="12509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4349750" y="589280"/>
                <a:ext cx="9779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4411980" y="767715"/>
              <a:ext cx="98425" cy="39306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4411980" y="767715"/>
                <a:ext cx="9842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4635500" y="812165"/>
              <a:ext cx="44450" cy="2857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4635500" y="812165"/>
                <a:ext cx="444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4563745" y="928370"/>
              <a:ext cx="160655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4563745" y="92837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4831715" y="794385"/>
              <a:ext cx="98425" cy="36639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4831715" y="794385"/>
                <a:ext cx="9842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5117465" y="1009015"/>
              <a:ext cx="179070" cy="177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5117465" y="1009015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5153660" y="946150"/>
              <a:ext cx="196215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5153660" y="946150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5573395" y="910590"/>
              <a:ext cx="187325" cy="22288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5573395" y="910590"/>
                <a:ext cx="18732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5850255" y="866140"/>
              <a:ext cx="142875" cy="34798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5850255" y="866140"/>
                <a:ext cx="14287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6037580" y="892810"/>
              <a:ext cx="17780" cy="25019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6037580" y="892810"/>
                <a:ext cx="1778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5993130" y="1000125"/>
              <a:ext cx="151765" cy="88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5993130" y="1000125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6127115" y="883920"/>
              <a:ext cx="97790" cy="28575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6127115" y="883920"/>
                <a:ext cx="9779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6386195" y="963930"/>
              <a:ext cx="35560" cy="16065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6386195" y="963930"/>
                <a:ext cx="355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6430645" y="847725"/>
              <a:ext cx="17780" cy="1841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6430645" y="847725"/>
                <a:ext cx="1778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6403975" y="714375"/>
              <a:ext cx="125095" cy="11557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6403975" y="714375"/>
                <a:ext cx="12509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6769735" y="1000125"/>
              <a:ext cx="196850" cy="88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6769735" y="1000125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6885940" y="928370"/>
              <a:ext cx="45085" cy="21463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6885940" y="928370"/>
                <a:ext cx="4508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6993255" y="883920"/>
              <a:ext cx="312420" cy="44640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6993255" y="883920"/>
                <a:ext cx="31242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7359650" y="838835"/>
              <a:ext cx="80010" cy="30416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7359650" y="838835"/>
                <a:ext cx="8001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7511415" y="821055"/>
              <a:ext cx="71120" cy="31242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7511415" y="821055"/>
                <a:ext cx="7112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7484745" y="963930"/>
              <a:ext cx="178435" cy="889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7484745" y="96393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7672070" y="857250"/>
              <a:ext cx="80645" cy="27622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7672070" y="857250"/>
                <a:ext cx="8064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7752715" y="857250"/>
              <a:ext cx="285750" cy="53530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7752715" y="857250"/>
                <a:ext cx="285750" cy="535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7931150" y="723265"/>
              <a:ext cx="26670" cy="88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7931150" y="72326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7886700" y="598170"/>
              <a:ext cx="133985" cy="8890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7886700" y="598170"/>
                <a:ext cx="13398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8136890" y="1026795"/>
              <a:ext cx="22288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8136890" y="1026795"/>
                <a:ext cx="2228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8243570" y="946150"/>
              <a:ext cx="36195" cy="19685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8243570" y="946150"/>
                <a:ext cx="3619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8538845" y="892810"/>
              <a:ext cx="303530" cy="2768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8538845" y="892810"/>
                <a:ext cx="3035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8538845" y="1017905"/>
              <a:ext cx="303530" cy="266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8538845" y="1017905"/>
                <a:ext cx="3035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8949690" y="892810"/>
              <a:ext cx="106680" cy="32131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8949690" y="892810"/>
                <a:ext cx="10668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9092565" y="919480"/>
              <a:ext cx="53340" cy="2946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9092565" y="919480"/>
                <a:ext cx="5334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9029700" y="1000125"/>
              <a:ext cx="125095" cy="889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9029700" y="100012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9145905" y="857250"/>
              <a:ext cx="142875" cy="35687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9145905" y="857250"/>
                <a:ext cx="14287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9556750" y="829945"/>
              <a:ext cx="107315" cy="30353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9556750" y="829945"/>
                <a:ext cx="10731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9646285" y="937260"/>
              <a:ext cx="151765" cy="21463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9646285" y="937260"/>
                <a:ext cx="15176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9690735" y="678180"/>
              <a:ext cx="116205" cy="8064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9690735" y="678180"/>
                <a:ext cx="1162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4474845" y="1160780"/>
              <a:ext cx="330200" cy="1778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4474845" y="1160780"/>
                <a:ext cx="3302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Ink 46"/>
              <p14:cNvContentPartPr/>
              <p14:nvPr/>
            </p14:nvContentPartPr>
            <p14:xfrm>
              <a:off x="4545965" y="1214120"/>
              <a:ext cx="223520" cy="266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7"/>
            </p:blipFill>
            <p:spPr>
              <a:xfrm>
                <a:off x="4545965" y="1214120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Ink 47"/>
              <p14:cNvContentPartPr/>
              <p14:nvPr/>
            </p14:nvContentPartPr>
            <p14:xfrm>
              <a:off x="1973580" y="2089150"/>
              <a:ext cx="250190" cy="3556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9"/>
            </p:blipFill>
            <p:spPr>
              <a:xfrm>
                <a:off x="1973580" y="2089150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Ink 48"/>
              <p14:cNvContentPartPr/>
              <p14:nvPr/>
            </p14:nvContentPartPr>
            <p14:xfrm>
              <a:off x="2036445" y="2160905"/>
              <a:ext cx="187325" cy="3556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1"/>
            </p:blipFill>
            <p:spPr>
              <a:xfrm>
                <a:off x="2036445" y="2160905"/>
                <a:ext cx="18732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Ink 49"/>
              <p14:cNvContentPartPr/>
              <p14:nvPr/>
            </p14:nvContentPartPr>
            <p14:xfrm>
              <a:off x="2465070" y="2115820"/>
              <a:ext cx="303530" cy="7175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3"/>
            </p:blipFill>
            <p:spPr>
              <a:xfrm>
                <a:off x="2465070" y="2115820"/>
                <a:ext cx="30353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Ink 50"/>
              <p14:cNvContentPartPr/>
              <p14:nvPr/>
            </p14:nvContentPartPr>
            <p14:xfrm>
              <a:off x="2545080" y="2169795"/>
              <a:ext cx="205740" cy="7112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5"/>
            </p:blipFill>
            <p:spPr>
              <a:xfrm>
                <a:off x="2545080" y="2169795"/>
                <a:ext cx="20574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Ink 51"/>
              <p14:cNvContentPartPr/>
              <p14:nvPr/>
            </p14:nvContentPartPr>
            <p14:xfrm>
              <a:off x="2705735" y="6268085"/>
              <a:ext cx="18415" cy="36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7"/>
            </p:blipFill>
            <p:spPr>
              <a:xfrm>
                <a:off x="2705735" y="626808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Ink 52"/>
              <p14:cNvContentPartPr/>
              <p14:nvPr/>
            </p14:nvContentPartPr>
            <p14:xfrm>
              <a:off x="2599055" y="6161405"/>
              <a:ext cx="133985" cy="17843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9"/>
            </p:blipFill>
            <p:spPr>
              <a:xfrm>
                <a:off x="2599055" y="6161405"/>
                <a:ext cx="1339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Ink 53"/>
              <p14:cNvContentPartPr/>
              <p14:nvPr/>
            </p14:nvContentPartPr>
            <p14:xfrm>
              <a:off x="2795270" y="6170295"/>
              <a:ext cx="80645" cy="15176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1"/>
            </p:blipFill>
            <p:spPr>
              <a:xfrm>
                <a:off x="2795270" y="6170295"/>
                <a:ext cx="8064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Ink 54"/>
              <p14:cNvContentPartPr/>
              <p14:nvPr/>
            </p14:nvContentPartPr>
            <p14:xfrm>
              <a:off x="2973705" y="6152515"/>
              <a:ext cx="36195" cy="3390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3"/>
            </p:blipFill>
            <p:spPr>
              <a:xfrm>
                <a:off x="2973705" y="6152515"/>
                <a:ext cx="3619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Ink 55"/>
              <p14:cNvContentPartPr/>
              <p14:nvPr/>
            </p14:nvContentPartPr>
            <p14:xfrm>
              <a:off x="2964815" y="6214745"/>
              <a:ext cx="107315" cy="7175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5"/>
            </p:blipFill>
            <p:spPr>
              <a:xfrm>
                <a:off x="2964815" y="6214745"/>
                <a:ext cx="1073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Ink 56"/>
              <p14:cNvContentPartPr/>
              <p14:nvPr/>
            </p14:nvContentPartPr>
            <p14:xfrm>
              <a:off x="3126105" y="6250305"/>
              <a:ext cx="115570" cy="9842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7"/>
            </p:blipFill>
            <p:spPr>
              <a:xfrm>
                <a:off x="3126105" y="6250305"/>
                <a:ext cx="11557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Ink 57"/>
              <p14:cNvContentPartPr/>
              <p14:nvPr/>
            </p14:nvContentPartPr>
            <p14:xfrm>
              <a:off x="3331210" y="6196965"/>
              <a:ext cx="98425" cy="21399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9"/>
            </p:blipFill>
            <p:spPr>
              <a:xfrm>
                <a:off x="3331210" y="6196965"/>
                <a:ext cx="9842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Ink 58"/>
              <p14:cNvContentPartPr/>
              <p14:nvPr/>
            </p14:nvContentPartPr>
            <p14:xfrm>
              <a:off x="3491865" y="6276975"/>
              <a:ext cx="71755" cy="8953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1"/>
            </p:blipFill>
            <p:spPr>
              <a:xfrm>
                <a:off x="3491865" y="6276975"/>
                <a:ext cx="717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Ink 59"/>
              <p14:cNvContentPartPr/>
              <p14:nvPr/>
            </p14:nvContentPartPr>
            <p14:xfrm>
              <a:off x="3849370" y="6125210"/>
              <a:ext cx="267970" cy="25908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3"/>
            </p:blipFill>
            <p:spPr>
              <a:xfrm>
                <a:off x="3849370" y="6125210"/>
                <a:ext cx="2679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Ink 60"/>
              <p14:cNvContentPartPr/>
              <p14:nvPr/>
            </p14:nvContentPartPr>
            <p14:xfrm>
              <a:off x="4161790" y="6170295"/>
              <a:ext cx="107315" cy="17843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5"/>
            </p:blipFill>
            <p:spPr>
              <a:xfrm>
                <a:off x="4161790" y="6170295"/>
                <a:ext cx="1073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Ink 61"/>
              <p14:cNvContentPartPr/>
              <p14:nvPr/>
            </p14:nvContentPartPr>
            <p14:xfrm>
              <a:off x="4706620" y="6188075"/>
              <a:ext cx="17780" cy="26797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7"/>
            </p:blipFill>
            <p:spPr>
              <a:xfrm>
                <a:off x="4706620" y="6188075"/>
                <a:ext cx="1778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Ink 62"/>
              <p14:cNvContentPartPr/>
              <p14:nvPr/>
            </p14:nvContentPartPr>
            <p14:xfrm>
              <a:off x="4688840" y="6196965"/>
              <a:ext cx="98425" cy="9842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9"/>
            </p:blipFill>
            <p:spPr>
              <a:xfrm>
                <a:off x="4688840" y="6196965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Ink 63"/>
              <p14:cNvContentPartPr/>
              <p14:nvPr/>
            </p14:nvContentPartPr>
            <p14:xfrm>
              <a:off x="4822825" y="6276975"/>
              <a:ext cx="71755" cy="8064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1"/>
            </p:blipFill>
            <p:spPr>
              <a:xfrm>
                <a:off x="4822825" y="6276975"/>
                <a:ext cx="7175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Ink 64"/>
              <p14:cNvContentPartPr/>
              <p14:nvPr/>
            </p14:nvContentPartPr>
            <p14:xfrm>
              <a:off x="4939030" y="6214745"/>
              <a:ext cx="142875" cy="13398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3"/>
            </p:blipFill>
            <p:spPr>
              <a:xfrm>
                <a:off x="4939030" y="6214745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Ink 65"/>
              <p14:cNvContentPartPr/>
              <p14:nvPr/>
            </p14:nvContentPartPr>
            <p14:xfrm>
              <a:off x="5055235" y="6259195"/>
              <a:ext cx="116205" cy="8953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5"/>
            </p:blipFill>
            <p:spPr>
              <a:xfrm>
                <a:off x="5055235" y="6259195"/>
                <a:ext cx="11620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Ink 66"/>
              <p14:cNvContentPartPr/>
              <p14:nvPr/>
            </p14:nvContentPartPr>
            <p14:xfrm>
              <a:off x="5180330" y="6241415"/>
              <a:ext cx="187325" cy="10731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7"/>
            </p:blipFill>
            <p:spPr>
              <a:xfrm>
                <a:off x="5180330" y="6241415"/>
                <a:ext cx="1873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Ink 67"/>
              <p14:cNvContentPartPr/>
              <p14:nvPr/>
            </p14:nvContentPartPr>
            <p14:xfrm>
              <a:off x="5412105" y="6214745"/>
              <a:ext cx="71755" cy="12509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9"/>
            </p:blipFill>
            <p:spPr>
              <a:xfrm>
                <a:off x="5412105" y="6214745"/>
                <a:ext cx="717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Ink 68"/>
              <p14:cNvContentPartPr/>
              <p14:nvPr/>
            </p14:nvContentPartPr>
            <p14:xfrm>
              <a:off x="5608955" y="6089650"/>
              <a:ext cx="35560" cy="31242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1"/>
            </p:blipFill>
            <p:spPr>
              <a:xfrm>
                <a:off x="5608955" y="6089650"/>
                <a:ext cx="3556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Ink 69"/>
              <p14:cNvContentPartPr/>
              <p14:nvPr/>
            </p14:nvContentPartPr>
            <p14:xfrm>
              <a:off x="5519420" y="6179185"/>
              <a:ext cx="223520" cy="1778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3"/>
            </p:blipFill>
            <p:spPr>
              <a:xfrm>
                <a:off x="5519420" y="6179185"/>
                <a:ext cx="2235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Ink 70"/>
              <p14:cNvContentPartPr/>
              <p14:nvPr/>
            </p14:nvContentPartPr>
            <p14:xfrm>
              <a:off x="5725160" y="6205855"/>
              <a:ext cx="151765" cy="15176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5"/>
            </p:blipFill>
            <p:spPr>
              <a:xfrm>
                <a:off x="5725160" y="620585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Ink 71"/>
              <p14:cNvContentPartPr/>
              <p14:nvPr/>
            </p14:nvContentPartPr>
            <p14:xfrm>
              <a:off x="5876925" y="6241415"/>
              <a:ext cx="62230" cy="13398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7"/>
            </p:blipFill>
            <p:spPr>
              <a:xfrm>
                <a:off x="5876925" y="6241415"/>
                <a:ext cx="622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Ink 72"/>
              <p14:cNvContentPartPr/>
              <p14:nvPr/>
            </p14:nvContentPartPr>
            <p14:xfrm>
              <a:off x="5975350" y="6179185"/>
              <a:ext cx="97790" cy="17843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9"/>
            </p:blipFill>
            <p:spPr>
              <a:xfrm>
                <a:off x="5975350" y="6179185"/>
                <a:ext cx="9779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Ink 73"/>
              <p14:cNvContentPartPr/>
              <p14:nvPr/>
            </p14:nvContentPartPr>
            <p14:xfrm>
              <a:off x="3072130" y="5884545"/>
              <a:ext cx="116205" cy="13398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1"/>
            </p:blipFill>
            <p:spPr>
              <a:xfrm>
                <a:off x="3072130" y="5884545"/>
                <a:ext cx="1162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Ink 74"/>
              <p14:cNvContentPartPr/>
              <p14:nvPr/>
            </p14:nvContentPartPr>
            <p14:xfrm>
              <a:off x="4599305" y="5920105"/>
              <a:ext cx="214630" cy="13398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3"/>
            </p:blipFill>
            <p:spPr>
              <a:xfrm>
                <a:off x="4599305" y="5920105"/>
                <a:ext cx="2146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Ink 75"/>
              <p14:cNvContentPartPr/>
              <p14:nvPr/>
            </p14:nvContentPartPr>
            <p14:xfrm>
              <a:off x="2724150" y="4027170"/>
              <a:ext cx="169545" cy="24066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5"/>
            </p:blipFill>
            <p:spPr>
              <a:xfrm>
                <a:off x="2724150" y="4027170"/>
                <a:ext cx="16954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Ink 76"/>
              <p14:cNvContentPartPr/>
              <p14:nvPr/>
            </p14:nvContentPartPr>
            <p14:xfrm>
              <a:off x="4099560" y="4518025"/>
              <a:ext cx="26670" cy="36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7"/>
            </p:blipFill>
            <p:spPr>
              <a:xfrm>
                <a:off x="4099560" y="4518025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Ink 77"/>
              <p14:cNvContentPartPr/>
              <p14:nvPr/>
            </p14:nvContentPartPr>
            <p14:xfrm>
              <a:off x="3956685" y="4482465"/>
              <a:ext cx="71120" cy="8001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9"/>
            </p:blipFill>
            <p:spPr>
              <a:xfrm>
                <a:off x="3956685" y="4482465"/>
                <a:ext cx="7112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Ink 78"/>
              <p14:cNvContentPartPr/>
              <p14:nvPr/>
            </p14:nvContentPartPr>
            <p14:xfrm>
              <a:off x="3750945" y="4464685"/>
              <a:ext cx="80645" cy="8890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1"/>
            </p:blipFill>
            <p:spPr>
              <a:xfrm>
                <a:off x="3750945" y="4464685"/>
                <a:ext cx="806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Ink 79"/>
              <p14:cNvContentPartPr/>
              <p14:nvPr/>
            </p14:nvContentPartPr>
            <p14:xfrm>
              <a:off x="3652520" y="4509135"/>
              <a:ext cx="45085" cy="4445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3"/>
            </p:blipFill>
            <p:spPr>
              <a:xfrm>
                <a:off x="3652520" y="4509135"/>
                <a:ext cx="4508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Ink 80"/>
              <p14:cNvContentPartPr/>
              <p14:nvPr/>
            </p14:nvContentPartPr>
            <p14:xfrm>
              <a:off x="7940040" y="4178935"/>
              <a:ext cx="26670" cy="889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5"/>
            </p:blipFill>
            <p:spPr>
              <a:xfrm>
                <a:off x="7940040" y="417893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Ink 81"/>
              <p14:cNvContentPartPr/>
              <p14:nvPr/>
            </p14:nvContentPartPr>
            <p14:xfrm>
              <a:off x="6814820" y="169545"/>
              <a:ext cx="133985" cy="35687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7"/>
            </p:blipFill>
            <p:spPr>
              <a:xfrm>
                <a:off x="6814820" y="169545"/>
                <a:ext cx="13398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Ink 82"/>
              <p14:cNvContentPartPr/>
              <p14:nvPr/>
            </p14:nvContentPartPr>
            <p14:xfrm>
              <a:off x="6760845" y="294640"/>
              <a:ext cx="250190" cy="4445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9"/>
            </p:blipFill>
            <p:spPr>
              <a:xfrm>
                <a:off x="6760845" y="294640"/>
                <a:ext cx="25019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Ink 83"/>
              <p14:cNvContentPartPr/>
              <p14:nvPr/>
            </p14:nvContentPartPr>
            <p14:xfrm>
              <a:off x="6529070" y="312420"/>
              <a:ext cx="187325" cy="22288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1"/>
            </p:blipFill>
            <p:spPr>
              <a:xfrm>
                <a:off x="6529070" y="312420"/>
                <a:ext cx="18732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Ink 84"/>
              <p14:cNvContentPartPr/>
              <p14:nvPr/>
            </p14:nvContentPartPr>
            <p14:xfrm>
              <a:off x="6475095" y="446405"/>
              <a:ext cx="89535" cy="10668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3"/>
            </p:blipFill>
            <p:spPr>
              <a:xfrm>
                <a:off x="6475095" y="446405"/>
                <a:ext cx="8953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6" name="Ink 85"/>
              <p14:cNvContentPartPr/>
              <p14:nvPr/>
            </p14:nvContentPartPr>
            <p14:xfrm>
              <a:off x="6207125" y="303530"/>
              <a:ext cx="223520" cy="15176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5"/>
            </p:blipFill>
            <p:spPr>
              <a:xfrm>
                <a:off x="6207125" y="303530"/>
                <a:ext cx="22352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7" name="Ink 86"/>
              <p14:cNvContentPartPr/>
              <p14:nvPr/>
            </p14:nvContentPartPr>
            <p14:xfrm>
              <a:off x="7047230" y="169545"/>
              <a:ext cx="231775" cy="41084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7"/>
            </p:blipFill>
            <p:spPr>
              <a:xfrm>
                <a:off x="7047230" y="169545"/>
                <a:ext cx="23177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8" name="Ink 87"/>
              <p14:cNvContentPartPr/>
              <p14:nvPr/>
            </p14:nvContentPartPr>
            <p14:xfrm>
              <a:off x="7047230" y="535305"/>
              <a:ext cx="178435" cy="8953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9"/>
            </p:blipFill>
            <p:spPr>
              <a:xfrm>
                <a:off x="7047230" y="535305"/>
                <a:ext cx="17843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9" name="Ink 88"/>
              <p14:cNvContentPartPr/>
              <p14:nvPr/>
            </p14:nvContentPartPr>
            <p14:xfrm>
              <a:off x="7350760" y="222885"/>
              <a:ext cx="133985" cy="27686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1"/>
            </p:blipFill>
            <p:spPr>
              <a:xfrm>
                <a:off x="7350760" y="222885"/>
                <a:ext cx="13398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0" name="Ink 89"/>
              <p14:cNvContentPartPr/>
              <p14:nvPr/>
            </p14:nvContentPartPr>
            <p14:xfrm>
              <a:off x="1116330" y="4464685"/>
              <a:ext cx="116205" cy="39306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3"/>
            </p:blipFill>
            <p:spPr>
              <a:xfrm>
                <a:off x="1116330" y="4464685"/>
                <a:ext cx="11620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1" name="Ink 90"/>
              <p14:cNvContentPartPr/>
              <p14:nvPr/>
            </p14:nvContentPartPr>
            <p14:xfrm>
              <a:off x="1303655" y="4616450"/>
              <a:ext cx="151765" cy="23177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5"/>
            </p:blipFill>
            <p:spPr>
              <a:xfrm>
                <a:off x="1303655" y="4616450"/>
                <a:ext cx="15176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2" name="Ink 91"/>
              <p14:cNvContentPartPr/>
              <p14:nvPr/>
            </p14:nvContentPartPr>
            <p14:xfrm>
              <a:off x="1571625" y="4794885"/>
              <a:ext cx="53975" cy="9842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7"/>
            </p:blipFill>
            <p:spPr>
              <a:xfrm>
                <a:off x="1571625" y="4794885"/>
                <a:ext cx="539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3" name="Ink 92"/>
              <p14:cNvContentPartPr/>
              <p14:nvPr/>
            </p14:nvContentPartPr>
            <p14:xfrm>
              <a:off x="1750060" y="4625340"/>
              <a:ext cx="205740" cy="19621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9"/>
            </p:blipFill>
            <p:spPr>
              <a:xfrm>
                <a:off x="1750060" y="4625340"/>
                <a:ext cx="2057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4" name="Ink 93"/>
              <p14:cNvContentPartPr/>
              <p14:nvPr/>
            </p14:nvContentPartPr>
            <p14:xfrm>
              <a:off x="2000250" y="4562475"/>
              <a:ext cx="89535" cy="40195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1"/>
            </p:blipFill>
            <p:spPr>
              <a:xfrm>
                <a:off x="2000250" y="4562475"/>
                <a:ext cx="8953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5" name="Ink 94"/>
              <p14:cNvContentPartPr/>
              <p14:nvPr/>
            </p14:nvContentPartPr>
            <p14:xfrm>
              <a:off x="1428750" y="4911090"/>
              <a:ext cx="17780" cy="14287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3"/>
            </p:blipFill>
            <p:spPr>
              <a:xfrm>
                <a:off x="1428750" y="4911090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6" name="Ink 95"/>
              <p14:cNvContentPartPr/>
              <p14:nvPr/>
            </p14:nvContentPartPr>
            <p14:xfrm>
              <a:off x="1848485" y="4866640"/>
              <a:ext cx="17780" cy="19621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5"/>
            </p:blipFill>
            <p:spPr>
              <a:xfrm>
                <a:off x="1848485" y="4866640"/>
                <a:ext cx="1778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7" name="Ink 96"/>
              <p14:cNvContentPartPr/>
              <p14:nvPr/>
            </p14:nvContentPartPr>
            <p14:xfrm>
              <a:off x="1000125" y="5366385"/>
              <a:ext cx="71120" cy="30353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7"/>
            </p:blipFill>
            <p:spPr>
              <a:xfrm>
                <a:off x="1000125" y="5366385"/>
                <a:ext cx="7112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8" name="Ink 97"/>
              <p14:cNvContentPartPr/>
              <p14:nvPr/>
            </p14:nvContentPartPr>
            <p14:xfrm>
              <a:off x="1250315" y="5500370"/>
              <a:ext cx="213995" cy="15176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9"/>
            </p:blipFill>
            <p:spPr>
              <a:xfrm>
                <a:off x="1250315" y="5500370"/>
                <a:ext cx="2139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9" name="Ink 98"/>
              <p14:cNvContentPartPr/>
              <p14:nvPr/>
            </p14:nvContentPartPr>
            <p14:xfrm>
              <a:off x="1482090" y="5643245"/>
              <a:ext cx="125095" cy="8064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1"/>
            </p:blipFill>
            <p:spPr>
              <a:xfrm>
                <a:off x="1482090" y="5643245"/>
                <a:ext cx="12509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0" name="Ink 99"/>
              <p14:cNvContentPartPr/>
              <p14:nvPr/>
            </p14:nvContentPartPr>
            <p14:xfrm>
              <a:off x="1625600" y="5643245"/>
              <a:ext cx="44450" cy="11620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3"/>
            </p:blipFill>
            <p:spPr>
              <a:xfrm>
                <a:off x="1625600" y="5643245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1" name="Ink 100"/>
              <p14:cNvContentPartPr/>
              <p14:nvPr/>
            </p14:nvContentPartPr>
            <p14:xfrm>
              <a:off x="1812925" y="5581015"/>
              <a:ext cx="232410" cy="15176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5"/>
            </p:blipFill>
            <p:spPr>
              <a:xfrm>
                <a:off x="1812925" y="5581015"/>
                <a:ext cx="23241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2" name="Ink 101"/>
              <p14:cNvContentPartPr/>
              <p14:nvPr/>
            </p14:nvContentPartPr>
            <p14:xfrm>
              <a:off x="1973580" y="5777230"/>
              <a:ext cx="178435" cy="9842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7"/>
            </p:blipFill>
            <p:spPr>
              <a:xfrm>
                <a:off x="1973580" y="5777230"/>
                <a:ext cx="1784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3" name="Ink 102"/>
              <p14:cNvContentPartPr/>
              <p14:nvPr/>
            </p14:nvContentPartPr>
            <p14:xfrm>
              <a:off x="2179320" y="5518150"/>
              <a:ext cx="62230" cy="31242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9"/>
            </p:blipFill>
            <p:spPr>
              <a:xfrm>
                <a:off x="2179320" y="5518150"/>
                <a:ext cx="6223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Ink 103"/>
              <p14:cNvContentPartPr/>
              <p14:nvPr/>
            </p14:nvContentPartPr>
            <p14:xfrm>
              <a:off x="5448300" y="3152140"/>
              <a:ext cx="88900" cy="22288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1"/>
            </p:blipFill>
            <p:spPr>
              <a:xfrm>
                <a:off x="5448300" y="3152140"/>
                <a:ext cx="8890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5" name="Ink 104"/>
              <p14:cNvContentPartPr/>
              <p14:nvPr/>
            </p14:nvContentPartPr>
            <p14:xfrm>
              <a:off x="5358765" y="3258820"/>
              <a:ext cx="214630" cy="889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3"/>
            </p:blipFill>
            <p:spPr>
              <a:xfrm>
                <a:off x="5358765" y="325882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6" name="Ink 105"/>
              <p14:cNvContentPartPr/>
              <p14:nvPr/>
            </p14:nvContentPartPr>
            <p14:xfrm>
              <a:off x="5653405" y="3286125"/>
              <a:ext cx="339725" cy="88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5"/>
            </p:blipFill>
            <p:spPr>
              <a:xfrm>
                <a:off x="5653405" y="3286125"/>
                <a:ext cx="3397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7" name="Ink 106"/>
              <p14:cNvContentPartPr/>
              <p14:nvPr/>
            </p14:nvContentPartPr>
            <p14:xfrm>
              <a:off x="5903595" y="3214370"/>
              <a:ext cx="62865" cy="13398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7"/>
            </p:blipFill>
            <p:spPr>
              <a:xfrm>
                <a:off x="5903595" y="3214370"/>
                <a:ext cx="628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8" name="Ink 107"/>
              <p14:cNvContentPartPr/>
              <p14:nvPr/>
            </p14:nvContentPartPr>
            <p14:xfrm>
              <a:off x="6153785" y="3196590"/>
              <a:ext cx="160655" cy="18732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9"/>
            </p:blipFill>
            <p:spPr>
              <a:xfrm>
                <a:off x="6153785" y="3196590"/>
                <a:ext cx="1606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9" name="Ink 108"/>
              <p14:cNvContentPartPr/>
              <p14:nvPr/>
            </p14:nvContentPartPr>
            <p14:xfrm>
              <a:off x="6136005" y="3124835"/>
              <a:ext cx="232410" cy="1841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1"/>
            </p:blipFill>
            <p:spPr>
              <a:xfrm>
                <a:off x="6136005" y="3124835"/>
                <a:ext cx="23241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0" name="Ink 109"/>
              <p14:cNvContentPartPr/>
              <p14:nvPr/>
            </p14:nvContentPartPr>
            <p14:xfrm>
              <a:off x="6296660" y="3089275"/>
              <a:ext cx="53340" cy="7175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3"/>
            </p:blipFill>
            <p:spPr>
              <a:xfrm>
                <a:off x="6296660" y="3089275"/>
                <a:ext cx="5334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1" name="Ink 110"/>
              <p14:cNvContentPartPr/>
              <p14:nvPr/>
            </p14:nvContentPartPr>
            <p14:xfrm>
              <a:off x="6314440" y="3205480"/>
              <a:ext cx="89535" cy="24130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5"/>
            </p:blipFill>
            <p:spPr>
              <a:xfrm>
                <a:off x="6314440" y="3205480"/>
                <a:ext cx="8953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2" name="Ink 111"/>
              <p14:cNvContentPartPr/>
              <p14:nvPr/>
            </p14:nvContentPartPr>
            <p14:xfrm>
              <a:off x="6457315" y="3196590"/>
              <a:ext cx="53975" cy="20510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7"/>
            </p:blipFill>
            <p:spPr>
              <a:xfrm>
                <a:off x="6457315" y="3196590"/>
                <a:ext cx="5397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3" name="Ink 112"/>
              <p14:cNvContentPartPr/>
              <p14:nvPr/>
            </p14:nvContentPartPr>
            <p14:xfrm>
              <a:off x="6421755" y="3276600"/>
              <a:ext cx="116205" cy="952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9"/>
            </p:blipFill>
            <p:spPr>
              <a:xfrm>
                <a:off x="6421755" y="3276600"/>
                <a:ext cx="11620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4" name="Ink 113"/>
              <p14:cNvContentPartPr/>
              <p14:nvPr/>
            </p14:nvContentPartPr>
            <p14:xfrm>
              <a:off x="6546850" y="3214370"/>
              <a:ext cx="35560" cy="21463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1"/>
            </p:blipFill>
            <p:spPr>
              <a:xfrm>
                <a:off x="6546850" y="3214370"/>
                <a:ext cx="3556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5" name="Ink 114"/>
              <p14:cNvContentPartPr/>
              <p14:nvPr/>
            </p14:nvContentPartPr>
            <p14:xfrm>
              <a:off x="6082030" y="3437890"/>
              <a:ext cx="295275" cy="36576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3"/>
            </p:blipFill>
            <p:spPr>
              <a:xfrm>
                <a:off x="6082030" y="3437890"/>
                <a:ext cx="29527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6" name="Ink 115"/>
              <p14:cNvContentPartPr/>
              <p14:nvPr/>
            </p14:nvContentPartPr>
            <p14:xfrm>
              <a:off x="6341110" y="3249930"/>
              <a:ext cx="62865" cy="20574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5"/>
            </p:blipFill>
            <p:spPr>
              <a:xfrm>
                <a:off x="6341110" y="3249930"/>
                <a:ext cx="6286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7" name="Ink 116"/>
              <p14:cNvContentPartPr/>
              <p14:nvPr/>
            </p14:nvContentPartPr>
            <p14:xfrm>
              <a:off x="6171565" y="3750310"/>
              <a:ext cx="107315" cy="7112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7"/>
            </p:blipFill>
            <p:spPr>
              <a:xfrm>
                <a:off x="6171565" y="3750310"/>
                <a:ext cx="107315" cy="711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Curvas de grade - revisited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grid-curv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3955" y="2273300"/>
            <a:ext cx="9483090" cy="37630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7752715" y="660400"/>
              <a:ext cx="222885" cy="2946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7752715" y="660400"/>
                <a:ext cx="2228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7788275" y="821055"/>
              <a:ext cx="20574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7788275" y="821055"/>
                <a:ext cx="2057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8128000" y="838835"/>
              <a:ext cx="106680" cy="88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8128000" y="838835"/>
                <a:ext cx="1066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8136890" y="776605"/>
              <a:ext cx="11557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8136890" y="776605"/>
                <a:ext cx="1155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8467090" y="464185"/>
              <a:ext cx="187325" cy="5086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8467090" y="464185"/>
                <a:ext cx="187325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8386445" y="776605"/>
              <a:ext cx="250190" cy="17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8386445" y="776605"/>
                <a:ext cx="25019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8681720" y="741045"/>
              <a:ext cx="115570" cy="26797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8681720" y="741045"/>
                <a:ext cx="11557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8815705" y="829945"/>
              <a:ext cx="160655" cy="16065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8815705" y="829945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8994140" y="937260"/>
              <a:ext cx="98425" cy="12509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8994140" y="937260"/>
                <a:ext cx="984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9163685" y="866140"/>
              <a:ext cx="142875" cy="3746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9163685" y="866140"/>
                <a:ext cx="14287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9431655" y="714375"/>
              <a:ext cx="107315" cy="3746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9431655" y="714375"/>
                <a:ext cx="10731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7672070" y="1490980"/>
              <a:ext cx="223520" cy="16065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7672070" y="1490980"/>
                <a:ext cx="2235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8011795" y="1624965"/>
              <a:ext cx="125095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8011795" y="162496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8029575" y="1562100"/>
              <a:ext cx="160655" cy="1841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8029575" y="1562100"/>
                <a:ext cx="16065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8279765" y="1482090"/>
              <a:ext cx="142875" cy="16954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8279765" y="1482090"/>
                <a:ext cx="1428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8654415" y="1607185"/>
              <a:ext cx="348615" cy="889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8654415" y="1607185"/>
                <a:ext cx="3486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8717280" y="1517650"/>
              <a:ext cx="339090" cy="14287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8717280" y="1517650"/>
                <a:ext cx="3390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9244330" y="1464310"/>
              <a:ext cx="303530" cy="2768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9244330" y="1464310"/>
                <a:ext cx="3035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9271000" y="1589405"/>
              <a:ext cx="276860" cy="88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9271000" y="1589405"/>
                <a:ext cx="2768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9681845" y="1669415"/>
              <a:ext cx="133985" cy="88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9681845" y="166941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9717405" y="1624965"/>
              <a:ext cx="125095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9717405" y="162496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10003155" y="1321435"/>
              <a:ext cx="170180" cy="45529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10003155" y="1321435"/>
                <a:ext cx="17018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10012045" y="1624965"/>
              <a:ext cx="107315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10012045" y="1624965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10280015" y="1473200"/>
              <a:ext cx="98425" cy="32131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10280015" y="1473200"/>
                <a:ext cx="9842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10485755" y="1499870"/>
              <a:ext cx="53340" cy="20510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10485755" y="1499870"/>
                <a:ext cx="5334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10575290" y="1669415"/>
              <a:ext cx="44450" cy="11620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10575290" y="1669415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10744835" y="1598295"/>
              <a:ext cx="241300" cy="33909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10744835" y="1598295"/>
                <a:ext cx="24130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11066145" y="1464310"/>
              <a:ext cx="133985" cy="4197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11066145" y="1464310"/>
                <a:ext cx="13398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9253220" y="1830070"/>
              <a:ext cx="1875790" cy="23241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9253220" y="1830070"/>
                <a:ext cx="187579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7823835" y="2267585"/>
              <a:ext cx="232410" cy="32194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7823835" y="2267585"/>
                <a:ext cx="23241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8154670" y="2410460"/>
              <a:ext cx="88900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8154670" y="2410460"/>
                <a:ext cx="889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8163560" y="2348230"/>
              <a:ext cx="13398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8163560" y="234823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8404860" y="2258695"/>
              <a:ext cx="88900" cy="19685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8404860" y="2258695"/>
                <a:ext cx="889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8833485" y="2517775"/>
              <a:ext cx="213995" cy="2667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8833485" y="2517775"/>
                <a:ext cx="2139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8779510" y="2419350"/>
              <a:ext cx="375285" cy="14287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8779510" y="2419350"/>
                <a:ext cx="3752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9413875" y="2383790"/>
              <a:ext cx="303530" cy="26797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9413875" y="2383790"/>
                <a:ext cx="3035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9494520" y="2517775"/>
              <a:ext cx="259080" cy="2667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9494520" y="2517775"/>
                <a:ext cx="2590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9886950" y="2598420"/>
              <a:ext cx="71755" cy="1778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9886950" y="2598420"/>
                <a:ext cx="717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9833610" y="2553335"/>
              <a:ext cx="187325" cy="1841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9833610" y="2553335"/>
                <a:ext cx="18732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10137140" y="2312670"/>
              <a:ext cx="116205" cy="42862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10137140" y="2312670"/>
                <a:ext cx="11620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10101580" y="2589530"/>
              <a:ext cx="151765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10101580" y="258953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10342880" y="2473325"/>
              <a:ext cx="89535" cy="31242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10342880" y="2473325"/>
                <a:ext cx="8953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10494645" y="2544445"/>
              <a:ext cx="160655" cy="14287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10494645" y="2544445"/>
                <a:ext cx="1606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10690860" y="2633980"/>
              <a:ext cx="71755" cy="10731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10690860" y="2633980"/>
                <a:ext cx="717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10843260" y="2517775"/>
              <a:ext cx="97790" cy="16954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10843260" y="2517775"/>
                <a:ext cx="9779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10914380" y="2455545"/>
              <a:ext cx="196850" cy="45529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10914380" y="2455545"/>
                <a:ext cx="19685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10815955" y="2517775"/>
              <a:ext cx="107315" cy="17843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10815955" y="2517775"/>
                <a:ext cx="1073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7386320" y="339090"/>
              <a:ext cx="2482850" cy="93726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7386320" y="339090"/>
                <a:ext cx="2482850" cy="937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10235565" y="356870"/>
              <a:ext cx="267970" cy="23241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10235565" y="356870"/>
                <a:ext cx="26797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10566400" y="455295"/>
              <a:ext cx="374650" cy="9779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10566400" y="455295"/>
                <a:ext cx="37465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11092815" y="473075"/>
              <a:ext cx="142875" cy="19621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11092815" y="473075"/>
                <a:ext cx="14287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10217785" y="829945"/>
              <a:ext cx="223520" cy="19685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10217785" y="829945"/>
                <a:ext cx="22352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10494645" y="946150"/>
              <a:ext cx="446405" cy="14287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10494645" y="946150"/>
                <a:ext cx="4464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11048365" y="910590"/>
              <a:ext cx="151765" cy="35687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11048365" y="910590"/>
                <a:ext cx="15176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10020935" y="312420"/>
              <a:ext cx="170180" cy="80327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10020935" y="312420"/>
                <a:ext cx="170180" cy="803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9717405" y="5018405"/>
              <a:ext cx="17780" cy="19621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9717405" y="5018405"/>
                <a:ext cx="1778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3384550" y="5678805"/>
              <a:ext cx="18415" cy="19685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3384550" y="5678805"/>
                <a:ext cx="1841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3357880" y="5669915"/>
              <a:ext cx="80645" cy="7175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3357880" y="5669915"/>
                <a:ext cx="8064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3625850" y="4562475"/>
              <a:ext cx="625475" cy="3619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3625850" y="4562475"/>
                <a:ext cx="62547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8529320" y="3419475"/>
              <a:ext cx="53975" cy="2730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8529320" y="3419475"/>
                <a:ext cx="5397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8565515" y="3419475"/>
              <a:ext cx="231775" cy="13398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8565515" y="3419475"/>
                <a:ext cx="2317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8592185" y="3339465"/>
              <a:ext cx="223520" cy="7112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8592185" y="3339465"/>
                <a:ext cx="22352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8752840" y="3303905"/>
              <a:ext cx="62865" cy="889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8752840" y="3303905"/>
                <a:ext cx="62865" cy="88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Cilindro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cil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81455"/>
            <a:ext cx="9799320" cy="1212215"/>
          </a:xfrm>
          <a:prstGeom prst="rect">
            <a:avLst/>
          </a:prstGeom>
        </p:spPr>
      </p:pic>
      <p:pic>
        <p:nvPicPr>
          <p:cNvPr id="5" name="Picture 4" descr="cil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" y="3471545"/>
            <a:ext cx="3838575" cy="3095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6127115" y="2571750"/>
              <a:ext cx="964565" cy="8890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6127115" y="2571750"/>
                <a:ext cx="96456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6412865" y="2776855"/>
              <a:ext cx="294640" cy="16954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6412865" y="2776855"/>
                <a:ext cx="2946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7734935" y="2616200"/>
              <a:ext cx="267970" cy="355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7734935" y="2616200"/>
                <a:ext cx="2679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7788275" y="2732405"/>
              <a:ext cx="321310" cy="2946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7788275" y="2732405"/>
                <a:ext cx="3213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8654415" y="2580640"/>
              <a:ext cx="1054100" cy="889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8654415" y="2580640"/>
                <a:ext cx="10541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9092565" y="2847975"/>
              <a:ext cx="267970" cy="23241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9092565" y="2847975"/>
                <a:ext cx="26797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9128125" y="2955290"/>
              <a:ext cx="169545" cy="88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9128125" y="295529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5242560" y="3875405"/>
              <a:ext cx="294640" cy="16954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5242560" y="3875405"/>
                <a:ext cx="2946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5501640" y="3687445"/>
              <a:ext cx="125095" cy="15176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5501640" y="3687445"/>
                <a:ext cx="1250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5600065" y="3964305"/>
              <a:ext cx="142875" cy="1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5600065" y="396430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5671185" y="3910965"/>
              <a:ext cx="27305" cy="11620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5671185" y="3910965"/>
                <a:ext cx="273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5841365" y="3866515"/>
              <a:ext cx="240665" cy="20510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5841365" y="3866515"/>
                <a:ext cx="24066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5822950" y="3955415"/>
              <a:ext cx="205740" cy="177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5822950" y="3955415"/>
                <a:ext cx="2057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6109335" y="3705225"/>
              <a:ext cx="151765" cy="15240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6109335" y="3705225"/>
                <a:ext cx="15176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6341110" y="4036060"/>
              <a:ext cx="107315" cy="889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6341110" y="403606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6341110" y="3982085"/>
              <a:ext cx="133985" cy="1841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6341110" y="3982085"/>
                <a:ext cx="13398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6626860" y="3848100"/>
              <a:ext cx="133985" cy="19685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6626860" y="3848100"/>
                <a:ext cx="13398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6716395" y="3928745"/>
              <a:ext cx="35560" cy="21463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6716395" y="3928745"/>
                <a:ext cx="3556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6716395" y="4036060"/>
              <a:ext cx="80645" cy="177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6716395" y="4036060"/>
                <a:ext cx="806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5073015" y="4187825"/>
              <a:ext cx="1875790" cy="14287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5073015" y="4187825"/>
                <a:ext cx="18757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5117465" y="3910965"/>
              <a:ext cx="36195" cy="3390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5117465" y="3910965"/>
                <a:ext cx="3619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5162550" y="3473450"/>
              <a:ext cx="1964690" cy="66992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5162550" y="3473450"/>
                <a:ext cx="196469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3572510" y="5535930"/>
              <a:ext cx="71120" cy="17907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3572510" y="5535930"/>
                <a:ext cx="7112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7814945" y="2714625"/>
              <a:ext cx="17780" cy="4445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7814945" y="2714625"/>
                <a:ext cx="1778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6877050" y="4178935"/>
              <a:ext cx="179070" cy="266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6877050" y="4178935"/>
                <a:ext cx="1790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4501515" y="3902075"/>
              <a:ext cx="473075" cy="6223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4501515" y="3902075"/>
                <a:ext cx="47307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4885690" y="3946525"/>
              <a:ext cx="115570" cy="355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4885690" y="3946525"/>
                <a:ext cx="1155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4974590" y="4928870"/>
              <a:ext cx="313055" cy="9912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4974590" y="4928870"/>
                <a:ext cx="313055" cy="9912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5546090" y="4955540"/>
              <a:ext cx="313055" cy="28575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5546090" y="4955540"/>
                <a:ext cx="3130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5841365" y="5018405"/>
              <a:ext cx="17780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5841365" y="501840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5956935" y="4785995"/>
              <a:ext cx="116205" cy="48196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5956935" y="4785995"/>
                <a:ext cx="11620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6180455" y="5161280"/>
              <a:ext cx="35560" cy="11557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6180455" y="5161280"/>
                <a:ext cx="3556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6224905" y="5062855"/>
              <a:ext cx="18415" cy="88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6224905" y="5062855"/>
                <a:ext cx="184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6278880" y="5152390"/>
              <a:ext cx="187325" cy="14287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6278880" y="5152390"/>
                <a:ext cx="1873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6537960" y="4884420"/>
              <a:ext cx="205105" cy="39243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6537960" y="4884420"/>
                <a:ext cx="205105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6805930" y="5116195"/>
              <a:ext cx="142875" cy="16065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6805930" y="5116195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6984365" y="5089525"/>
              <a:ext cx="125095" cy="18732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6984365" y="5089525"/>
                <a:ext cx="1250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5466080" y="5410835"/>
              <a:ext cx="259080" cy="38417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5466080" y="5410835"/>
                <a:ext cx="25908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5742940" y="5652135"/>
              <a:ext cx="62230" cy="16065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5742940" y="5652135"/>
                <a:ext cx="622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5841365" y="5562600"/>
              <a:ext cx="35560" cy="952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5841365" y="5562600"/>
                <a:ext cx="3556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5876925" y="5625465"/>
              <a:ext cx="151765" cy="24130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5876925" y="5625465"/>
                <a:ext cx="15176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6180455" y="5687695"/>
              <a:ext cx="133985" cy="19685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6180455" y="5687695"/>
                <a:ext cx="13398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6368415" y="5687695"/>
              <a:ext cx="115570" cy="17907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6368415" y="5687695"/>
                <a:ext cx="11557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5546090" y="6161405"/>
              <a:ext cx="321945" cy="24955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5546090" y="6161405"/>
                <a:ext cx="32194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5903595" y="6152515"/>
              <a:ext cx="17780" cy="36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5903595" y="615251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5930265" y="6232525"/>
              <a:ext cx="250190" cy="15176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5930265" y="6232525"/>
                <a:ext cx="2501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6243320" y="6196965"/>
              <a:ext cx="115570" cy="22288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6243320" y="6196965"/>
                <a:ext cx="11557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6403975" y="6268085"/>
              <a:ext cx="231775" cy="15176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6403975" y="6268085"/>
                <a:ext cx="2317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6707505" y="6018530"/>
              <a:ext cx="285750" cy="38354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6707505" y="6018530"/>
                <a:ext cx="28575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4965700" y="5857875"/>
              <a:ext cx="98425" cy="56197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4965700" y="5857875"/>
                <a:ext cx="98425" cy="561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7458075" y="6214745"/>
              <a:ext cx="133985" cy="18732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7458075" y="6214745"/>
                <a:ext cx="13398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7689850" y="6286500"/>
              <a:ext cx="26670" cy="15176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7689850" y="6286500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7654290" y="6250305"/>
              <a:ext cx="178435" cy="19685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7654290" y="6250305"/>
                <a:ext cx="17843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7636510" y="5036185"/>
              <a:ext cx="125095" cy="27686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7636510" y="5036185"/>
                <a:ext cx="12509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7850505" y="5089525"/>
              <a:ext cx="45085" cy="20574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7850505" y="5089525"/>
                <a:ext cx="4508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7850505" y="5053965"/>
              <a:ext cx="205740" cy="28575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7850505" y="5053965"/>
                <a:ext cx="2057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8440420" y="3928745"/>
              <a:ext cx="187325" cy="28575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8440420" y="3928745"/>
                <a:ext cx="18732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8100695" y="3893185"/>
              <a:ext cx="250190" cy="41973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8100695" y="3893185"/>
                <a:ext cx="25019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8145780" y="4339590"/>
              <a:ext cx="17780" cy="4445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8145780" y="4339590"/>
                <a:ext cx="1778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8029575" y="4205605"/>
              <a:ext cx="98425" cy="15176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8029575" y="4205605"/>
                <a:ext cx="984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7645400" y="4044950"/>
              <a:ext cx="250190" cy="18732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7645400" y="4044950"/>
                <a:ext cx="2501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8779510" y="3955415"/>
              <a:ext cx="321945" cy="31242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8779510" y="3955415"/>
                <a:ext cx="32194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8735060" y="4276725"/>
              <a:ext cx="250190" cy="10731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8735060" y="4276725"/>
                <a:ext cx="25019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9056370" y="3973195"/>
              <a:ext cx="187960" cy="28575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9056370" y="3973195"/>
                <a:ext cx="18796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6716395" y="5786120"/>
              <a:ext cx="366395" cy="2667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6716395" y="5786120"/>
                <a:ext cx="3663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6689725" y="5768340"/>
              <a:ext cx="187325" cy="15176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6689725" y="5768340"/>
                <a:ext cx="1873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6725285" y="5741670"/>
              <a:ext cx="205740" cy="16065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6725285" y="5741670"/>
                <a:ext cx="2057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9208135" y="3223260"/>
              <a:ext cx="634365" cy="175895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9208135" y="3223260"/>
                <a:ext cx="634365" cy="175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9815830" y="3196590"/>
              <a:ext cx="1447165" cy="21399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9815830" y="3196590"/>
                <a:ext cx="144716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9244330" y="4955540"/>
              <a:ext cx="1938020" cy="19685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9244330" y="4955540"/>
                <a:ext cx="193802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9985375" y="3455670"/>
              <a:ext cx="26670" cy="1778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9985375" y="345567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9851390" y="3455670"/>
              <a:ext cx="241300" cy="16065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9851390" y="3455670"/>
                <a:ext cx="2413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9905365" y="3526790"/>
              <a:ext cx="142875" cy="36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9905365" y="352679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10154920" y="3429000"/>
              <a:ext cx="375285" cy="24955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10154920" y="3429000"/>
                <a:ext cx="37528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10610850" y="3598545"/>
              <a:ext cx="330200" cy="14287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10610850" y="3598545"/>
                <a:ext cx="3302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11092815" y="3500120"/>
              <a:ext cx="45085" cy="26797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11092815" y="3500120"/>
                <a:ext cx="450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11003915" y="3598545"/>
              <a:ext cx="187325" cy="1778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11003915" y="3598545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11200130" y="3625215"/>
              <a:ext cx="71755" cy="13398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11200130" y="3625215"/>
                <a:ext cx="717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11530965" y="3642995"/>
              <a:ext cx="383540" cy="27686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11530965" y="3642995"/>
                <a:ext cx="38354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10244455" y="3964305"/>
              <a:ext cx="294640" cy="16065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10244455" y="3964305"/>
                <a:ext cx="2946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10476865" y="4036060"/>
              <a:ext cx="116205" cy="11620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10476865" y="403606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10690860" y="3919855"/>
              <a:ext cx="98425" cy="26797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10690860" y="3919855"/>
                <a:ext cx="9842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10807065" y="4089400"/>
              <a:ext cx="705485" cy="23241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10807065" y="4089400"/>
                <a:ext cx="70548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9378315" y="4295140"/>
              <a:ext cx="312420" cy="34798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9378315" y="4295140"/>
                <a:ext cx="31242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9699625" y="4482465"/>
              <a:ext cx="330835" cy="23241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9699625" y="4482465"/>
                <a:ext cx="33083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9655175" y="4473575"/>
              <a:ext cx="142875" cy="889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9655175" y="447357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8824595" y="5259070"/>
              <a:ext cx="178435" cy="56261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8824595" y="5259070"/>
                <a:ext cx="17843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8922385" y="5321935"/>
              <a:ext cx="179070" cy="49085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8922385" y="5321935"/>
                <a:ext cx="179070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9047480" y="5330825"/>
              <a:ext cx="205740" cy="47307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9047480" y="5330825"/>
                <a:ext cx="20574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9288780" y="5419725"/>
              <a:ext cx="384175" cy="28575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9288780" y="5419725"/>
                <a:ext cx="3841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9592310" y="5527040"/>
              <a:ext cx="142875" cy="1778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9592310" y="5527040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9440545" y="5581015"/>
              <a:ext cx="80645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9440545" y="5581015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10012045" y="4687570"/>
              <a:ext cx="133985" cy="889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10012045" y="468757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10039350" y="4616450"/>
              <a:ext cx="151765" cy="889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10039350" y="461645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10280015" y="4544695"/>
              <a:ext cx="286385" cy="18796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10280015" y="4544695"/>
                <a:ext cx="28638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10476865" y="4455795"/>
              <a:ext cx="213995" cy="30353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10476865" y="4455795"/>
                <a:ext cx="21399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10690860" y="4643120"/>
              <a:ext cx="142875" cy="15176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10690860" y="4643120"/>
                <a:ext cx="1428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10807065" y="4509135"/>
              <a:ext cx="205740" cy="30353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10807065" y="4509135"/>
                <a:ext cx="20574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10949940" y="4625340"/>
              <a:ext cx="187960" cy="25908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10949940" y="4625340"/>
                <a:ext cx="1879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11217910" y="4634230"/>
              <a:ext cx="214630" cy="27686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11217910" y="4634230"/>
                <a:ext cx="2146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11432540" y="4705350"/>
              <a:ext cx="80010" cy="22352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11432540" y="4705350"/>
                <a:ext cx="8001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11405870" y="4812665"/>
              <a:ext cx="116205" cy="1778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11405870" y="4812665"/>
                <a:ext cx="116205" cy="177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Plano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plan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02715"/>
            <a:ext cx="11329670" cy="864870"/>
          </a:xfrm>
          <a:prstGeom prst="rect">
            <a:avLst/>
          </a:prstGeom>
        </p:spPr>
      </p:pic>
      <p:pic>
        <p:nvPicPr>
          <p:cNvPr id="5" name="Picture 4" descr="plano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" y="3822700"/>
            <a:ext cx="3795395" cy="25800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4590415" y="2776855"/>
              <a:ext cx="313055" cy="28575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4590415" y="2776855"/>
                <a:ext cx="3130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4626610" y="2901950"/>
              <a:ext cx="231775" cy="2667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4626610" y="2901950"/>
                <a:ext cx="2317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5001260" y="2981960"/>
              <a:ext cx="142875" cy="88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5001260" y="298196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5010150" y="2919730"/>
              <a:ext cx="152400" cy="88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5010150" y="2919730"/>
                <a:ext cx="152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5323205" y="2598420"/>
              <a:ext cx="276860" cy="59817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5323205" y="2598420"/>
                <a:ext cx="276860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5349875" y="2919730"/>
              <a:ext cx="267970" cy="177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5349875" y="2919730"/>
                <a:ext cx="2679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5725160" y="2893060"/>
              <a:ext cx="107315" cy="2590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5725160" y="2893060"/>
                <a:ext cx="10731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5894705" y="2990850"/>
              <a:ext cx="232410" cy="13398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5894705" y="2990850"/>
                <a:ext cx="23241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6118225" y="3071495"/>
              <a:ext cx="71120" cy="16065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6118225" y="3071495"/>
                <a:ext cx="711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6269990" y="3000375"/>
              <a:ext cx="241300" cy="3746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6269990" y="3000375"/>
                <a:ext cx="2413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6573520" y="2884170"/>
              <a:ext cx="98425" cy="37465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6573520" y="2884170"/>
                <a:ext cx="9842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6993255" y="3232150"/>
              <a:ext cx="98425" cy="717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6993255" y="3232150"/>
                <a:ext cx="9842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7065010" y="3107055"/>
              <a:ext cx="1778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7065010" y="310705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7689850" y="2981960"/>
              <a:ext cx="384175" cy="33083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7689850" y="2981960"/>
                <a:ext cx="38417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7823835" y="3152140"/>
              <a:ext cx="285750" cy="2667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7823835" y="3152140"/>
                <a:ext cx="2857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8243570" y="3214370"/>
              <a:ext cx="125095" cy="88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8243570" y="321437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8261350" y="3143250"/>
              <a:ext cx="152400" cy="3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8261350" y="3143250"/>
                <a:ext cx="152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8601075" y="3062605"/>
              <a:ext cx="35560" cy="2501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8601075" y="3062605"/>
                <a:ext cx="355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8788400" y="3214370"/>
              <a:ext cx="133985" cy="177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8788400" y="321437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9083675" y="3035935"/>
              <a:ext cx="178435" cy="21399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9083675" y="3035935"/>
                <a:ext cx="17843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9351645" y="3107055"/>
              <a:ext cx="213995" cy="17907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9351645" y="3107055"/>
                <a:ext cx="21399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9699625" y="3241040"/>
              <a:ext cx="187325" cy="88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9699625" y="324104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9985375" y="3098165"/>
              <a:ext cx="205740" cy="20574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9985375" y="3098165"/>
                <a:ext cx="20574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10271125" y="3187700"/>
              <a:ext cx="401955" cy="49974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10271125" y="3187700"/>
                <a:ext cx="401955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9583420" y="2901950"/>
              <a:ext cx="45085" cy="6223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9583420" y="2901950"/>
                <a:ext cx="450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5099685" y="4161155"/>
              <a:ext cx="214630" cy="23177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5099685" y="4161155"/>
                <a:ext cx="21463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5037455" y="4009390"/>
              <a:ext cx="356870" cy="4445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5037455" y="4009390"/>
                <a:ext cx="35687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5349875" y="4000500"/>
              <a:ext cx="107315" cy="12446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5349875" y="4000500"/>
                <a:ext cx="10731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5394325" y="4178935"/>
              <a:ext cx="71755" cy="32131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5394325" y="4178935"/>
                <a:ext cx="7175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5510530" y="4258945"/>
              <a:ext cx="205740" cy="16065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5510530" y="4258945"/>
                <a:ext cx="2057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5751830" y="4375150"/>
              <a:ext cx="35560" cy="10731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5751830" y="4375150"/>
                <a:ext cx="3556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5868035" y="4250055"/>
              <a:ext cx="205105" cy="39306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5868035" y="4250055"/>
                <a:ext cx="20510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6127115" y="4205605"/>
              <a:ext cx="97790" cy="37528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6127115" y="4205605"/>
                <a:ext cx="9779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6395085" y="4401820"/>
              <a:ext cx="151765" cy="1778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6395085" y="440182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6412865" y="4312920"/>
              <a:ext cx="205105" cy="355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6412865" y="4312920"/>
                <a:ext cx="2051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6743065" y="4232275"/>
              <a:ext cx="214630" cy="23241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6743065" y="4232275"/>
                <a:ext cx="21463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7153910" y="4286250"/>
              <a:ext cx="53975" cy="20510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7153910" y="4286250"/>
                <a:ext cx="5397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7190105" y="4178935"/>
              <a:ext cx="26670" cy="1778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7190105" y="417893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7153910" y="4009390"/>
              <a:ext cx="161290" cy="9779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7153910" y="4009390"/>
                <a:ext cx="16129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7404100" y="4392930"/>
              <a:ext cx="232410" cy="3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7404100" y="4392930"/>
                <a:ext cx="23241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7520305" y="4312920"/>
              <a:ext cx="26670" cy="18732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7520305" y="4312920"/>
                <a:ext cx="266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7761605" y="4241165"/>
              <a:ext cx="259080" cy="44640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7761605" y="4241165"/>
                <a:ext cx="25908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8100695" y="4339590"/>
              <a:ext cx="170180" cy="40195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8100695" y="4339590"/>
                <a:ext cx="17018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8261350" y="4205605"/>
              <a:ext cx="36195" cy="1778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8261350" y="4205605"/>
                <a:ext cx="361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8172450" y="4036060"/>
              <a:ext cx="142875" cy="10731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8172450" y="4036060"/>
                <a:ext cx="1428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8511540" y="4438015"/>
              <a:ext cx="214630" cy="889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8511540" y="443801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8636635" y="4366260"/>
              <a:ext cx="45085" cy="16954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8636635" y="4366260"/>
                <a:ext cx="450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8922385" y="4133850"/>
              <a:ext cx="196850" cy="50927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8922385" y="4133850"/>
                <a:ext cx="19685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8940800" y="4410710"/>
              <a:ext cx="196215" cy="36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8940800" y="4410710"/>
                <a:ext cx="1962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9190355" y="4384040"/>
              <a:ext cx="107315" cy="23241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9190355" y="4384040"/>
                <a:ext cx="10731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9306560" y="4438015"/>
              <a:ext cx="142875" cy="13398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9306560" y="4438015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9485630" y="4535805"/>
              <a:ext cx="80010" cy="13398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9485630" y="4535805"/>
                <a:ext cx="8001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9583420" y="4429125"/>
              <a:ext cx="179070" cy="47307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9583420" y="4429125"/>
                <a:ext cx="17907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9833610" y="4438015"/>
              <a:ext cx="107315" cy="33909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9833610" y="4438015"/>
                <a:ext cx="10731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9940925" y="4455795"/>
              <a:ext cx="410845" cy="63373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9940925" y="4455795"/>
                <a:ext cx="41084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10244455" y="4366260"/>
              <a:ext cx="26670" cy="1778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10244455" y="436626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10217785" y="4214495"/>
              <a:ext cx="107315" cy="8953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10217785" y="4214495"/>
                <a:ext cx="10731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4358640" y="2910840"/>
              <a:ext cx="544830" cy="138430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4358640" y="2910840"/>
                <a:ext cx="544830" cy="138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4438650" y="5375275"/>
              <a:ext cx="17780" cy="889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4438650" y="537527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4438650" y="5384165"/>
              <a:ext cx="196850" cy="24130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4438650" y="5384165"/>
                <a:ext cx="1968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4403090" y="5241290"/>
              <a:ext cx="321310" cy="2667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4403090" y="5241290"/>
                <a:ext cx="3213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4653280" y="5161280"/>
              <a:ext cx="133985" cy="16065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4653280" y="516128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4769485" y="5598795"/>
              <a:ext cx="107315" cy="889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4769485" y="559879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4787265" y="5527040"/>
              <a:ext cx="133985" cy="1778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4787265" y="552704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5073015" y="5447030"/>
              <a:ext cx="250190" cy="24066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5073015" y="5447030"/>
                <a:ext cx="25019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5189220" y="5678805"/>
              <a:ext cx="98425" cy="11620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5189220" y="5678805"/>
                <a:ext cx="984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5064125" y="5321935"/>
              <a:ext cx="241300" cy="2667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5064125" y="5321935"/>
                <a:ext cx="2413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5224780" y="5259070"/>
              <a:ext cx="98425" cy="15176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5224780" y="5259070"/>
                <a:ext cx="984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5608955" y="5652135"/>
              <a:ext cx="151765" cy="36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5608955" y="5652135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5689600" y="5598795"/>
              <a:ext cx="17780" cy="14287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5689600" y="5598795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5948045" y="5572125"/>
              <a:ext cx="214630" cy="19621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5948045" y="5572125"/>
                <a:ext cx="21463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6350000" y="5616575"/>
              <a:ext cx="223520" cy="16065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6350000" y="5616575"/>
                <a:ext cx="2235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6314440" y="5482590"/>
              <a:ext cx="276860" cy="2667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6314440" y="5482590"/>
                <a:ext cx="2768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6529070" y="5419725"/>
              <a:ext cx="88900" cy="11620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6529070" y="5419725"/>
                <a:ext cx="889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6743065" y="5687695"/>
              <a:ext cx="196850" cy="1778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6743065" y="5687695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6832600" y="5616575"/>
              <a:ext cx="44450" cy="18732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6832600" y="5616575"/>
                <a:ext cx="444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7109460" y="5473700"/>
              <a:ext cx="214630" cy="27686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7109460" y="5473700"/>
                <a:ext cx="2146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7502525" y="5535930"/>
              <a:ext cx="187325" cy="23241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7502525" y="5535930"/>
                <a:ext cx="1873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7421880" y="5419725"/>
              <a:ext cx="357505" cy="2730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7421880" y="5419725"/>
                <a:ext cx="35750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7716520" y="5348605"/>
              <a:ext cx="116205" cy="16954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7716520" y="5348605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3911600" y="6161405"/>
              <a:ext cx="18415" cy="25844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3911600" y="6161405"/>
                <a:ext cx="1841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3849370" y="6161405"/>
              <a:ext cx="241300" cy="12509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3849370" y="6161405"/>
                <a:ext cx="24130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3563620" y="6143625"/>
              <a:ext cx="187325" cy="30353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3563620" y="6143625"/>
                <a:ext cx="1873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3777615" y="6071870"/>
              <a:ext cx="286385" cy="1778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3777615" y="6071870"/>
                <a:ext cx="2863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3992245" y="6018530"/>
              <a:ext cx="89535" cy="14287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3992245" y="6018530"/>
                <a:ext cx="895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4304665" y="6375400"/>
              <a:ext cx="107315" cy="889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4304665" y="637540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4286885" y="6286500"/>
              <a:ext cx="214630" cy="1778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4286885" y="6286500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4581525" y="6214745"/>
              <a:ext cx="232410" cy="17843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4581525" y="6214745"/>
                <a:ext cx="23241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4778375" y="6339840"/>
              <a:ext cx="98425" cy="14287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4778375" y="6339840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4456430" y="6089650"/>
              <a:ext cx="295275" cy="1778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4456430" y="6089650"/>
                <a:ext cx="2952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4706620" y="6018530"/>
              <a:ext cx="80645" cy="11557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4706620" y="6018530"/>
                <a:ext cx="80645" cy="1155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Esfera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pher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880" y="2515870"/>
            <a:ext cx="4819015" cy="4320540"/>
          </a:xfrm>
          <a:prstGeom prst="rect">
            <a:avLst/>
          </a:prstGeom>
        </p:spPr>
      </p:pic>
      <p:pic>
        <p:nvPicPr>
          <p:cNvPr id="5" name="Picture 4" descr="esfera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15720"/>
            <a:ext cx="9740900" cy="1239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5582285" y="2830195"/>
              <a:ext cx="205105" cy="24130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5582285" y="2830195"/>
                <a:ext cx="20510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5546090" y="2741295"/>
              <a:ext cx="313055" cy="177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5546090" y="2741295"/>
                <a:ext cx="3130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5769610" y="2696210"/>
              <a:ext cx="116205" cy="10731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5769610" y="2696210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5859145" y="2794635"/>
              <a:ext cx="97790" cy="4914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5859145" y="2794635"/>
                <a:ext cx="97790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6090920" y="2821305"/>
              <a:ext cx="170180" cy="3663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6090920" y="2821305"/>
                <a:ext cx="17018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6287770" y="3107055"/>
              <a:ext cx="107315" cy="17907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6287770" y="3107055"/>
                <a:ext cx="10731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6591300" y="2946400"/>
              <a:ext cx="205740" cy="41084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6591300" y="2946400"/>
                <a:ext cx="20574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6859270" y="2857500"/>
              <a:ext cx="142875" cy="55308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6859270" y="2857500"/>
                <a:ext cx="142875" cy="553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2562860" y="4553585"/>
              <a:ext cx="27305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2562860" y="4553585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2581275" y="4544695"/>
              <a:ext cx="17780" cy="88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2581275" y="454469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2670175" y="4607560"/>
              <a:ext cx="45085" cy="13398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2670175" y="4607560"/>
                <a:ext cx="450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2402205" y="4464685"/>
              <a:ext cx="179070" cy="12509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2402205" y="4464685"/>
                <a:ext cx="1790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2473960" y="4295140"/>
              <a:ext cx="107315" cy="20510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2473960" y="4295140"/>
                <a:ext cx="1073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5207000" y="3517900"/>
              <a:ext cx="214630" cy="43751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5207000" y="3517900"/>
                <a:ext cx="21463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5546090" y="3830320"/>
              <a:ext cx="152400" cy="889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5546090" y="3830320"/>
                <a:ext cx="152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5555615" y="3759200"/>
              <a:ext cx="169545" cy="88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5555615" y="375920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5760720" y="3759200"/>
              <a:ext cx="116205" cy="16954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5760720" y="375920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6082030" y="3893185"/>
              <a:ext cx="518160" cy="1517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6082030" y="3893185"/>
                <a:ext cx="5181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6877050" y="3714750"/>
              <a:ext cx="259080" cy="32131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6877050" y="3714750"/>
                <a:ext cx="25908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5215890" y="4196715"/>
              <a:ext cx="303530" cy="37528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5215890" y="4196715"/>
                <a:ext cx="30353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5573395" y="4473575"/>
              <a:ext cx="125095" cy="2667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5573395" y="4473575"/>
                <a:ext cx="1250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5626735" y="4410710"/>
              <a:ext cx="116205" cy="88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5626735" y="441071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5850255" y="4348480"/>
              <a:ext cx="35560" cy="1784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5850255" y="4348480"/>
                <a:ext cx="355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5993130" y="4330700"/>
              <a:ext cx="44450" cy="20510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5993130" y="4330700"/>
                <a:ext cx="4445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5832475" y="4339590"/>
              <a:ext cx="321310" cy="266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5832475" y="4339590"/>
                <a:ext cx="3213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5894705" y="4348480"/>
              <a:ext cx="17780" cy="8064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5894705" y="4348480"/>
                <a:ext cx="1778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5787390" y="4312920"/>
              <a:ext cx="125095" cy="2667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5787390" y="4312920"/>
                <a:ext cx="1250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6287770" y="4526915"/>
              <a:ext cx="357505" cy="2667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6287770" y="4526915"/>
                <a:ext cx="3575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6492875" y="4482465"/>
              <a:ext cx="170180" cy="17843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6492875" y="4482465"/>
                <a:ext cx="1701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6788150" y="4357370"/>
              <a:ext cx="312420" cy="28575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6788150" y="4357370"/>
                <a:ext cx="31242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2339975" y="4839335"/>
              <a:ext cx="213995" cy="8953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2339975" y="4839335"/>
                <a:ext cx="21399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8699500" y="3937635"/>
              <a:ext cx="213995" cy="41084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8699500" y="3937635"/>
                <a:ext cx="21399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8458200" y="4071620"/>
              <a:ext cx="196215" cy="29464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8458200" y="4071620"/>
                <a:ext cx="19621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8422640" y="4267835"/>
              <a:ext cx="53340" cy="15176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8422640" y="4267835"/>
                <a:ext cx="5334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8047355" y="4071620"/>
              <a:ext cx="178435" cy="20510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8047355" y="4071620"/>
                <a:ext cx="17843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8985250" y="4124960"/>
              <a:ext cx="241300" cy="33972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8985250" y="4124960"/>
                <a:ext cx="24130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8913495" y="4410710"/>
              <a:ext cx="223520" cy="8953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8913495" y="4410710"/>
                <a:ext cx="2235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9360535" y="4107180"/>
              <a:ext cx="178435" cy="22352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9360535" y="4107180"/>
                <a:ext cx="17843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9637395" y="4214495"/>
              <a:ext cx="44450" cy="16065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9637395" y="4214495"/>
                <a:ext cx="444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9708515" y="4223385"/>
              <a:ext cx="45085" cy="20574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9708515" y="4223385"/>
                <a:ext cx="4508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9547860" y="4205605"/>
              <a:ext cx="285750" cy="355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9547860" y="4205605"/>
                <a:ext cx="2857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2384425" y="4750435"/>
              <a:ext cx="44450" cy="4445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2384425" y="4750435"/>
                <a:ext cx="44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5349875" y="5143500"/>
              <a:ext cx="187325" cy="21399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5349875" y="5143500"/>
                <a:ext cx="18732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5680075" y="5214620"/>
              <a:ext cx="410845" cy="11620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5680075" y="5214620"/>
                <a:ext cx="4108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6287770" y="5179060"/>
              <a:ext cx="196215" cy="17843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6287770" y="5179060"/>
                <a:ext cx="1962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6537960" y="5214620"/>
              <a:ext cx="276860" cy="38417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6537960" y="5214620"/>
                <a:ext cx="27686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6278880" y="5018405"/>
              <a:ext cx="366395" cy="15176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6278880" y="5018405"/>
                <a:ext cx="3663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7028815" y="5313045"/>
              <a:ext cx="464820" cy="14287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7028815" y="5313045"/>
                <a:ext cx="4648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7726045" y="5241290"/>
              <a:ext cx="258445" cy="23241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7726045" y="5241290"/>
                <a:ext cx="25844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8047355" y="5295265"/>
              <a:ext cx="241300" cy="25844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8047355" y="5295265"/>
                <a:ext cx="24130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8333105" y="5375275"/>
              <a:ext cx="151765" cy="20574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8333105" y="5375275"/>
                <a:ext cx="15176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8645525" y="5295265"/>
              <a:ext cx="250190" cy="46418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8645525" y="5295265"/>
                <a:ext cx="25019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9163685" y="5161280"/>
              <a:ext cx="580390" cy="3390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9163685" y="5161280"/>
                <a:ext cx="58039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9163685" y="5482590"/>
              <a:ext cx="330835" cy="41084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9163685" y="5482590"/>
                <a:ext cx="33083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7663180" y="5661025"/>
              <a:ext cx="973455" cy="18732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7663180" y="5661025"/>
                <a:ext cx="9734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8163560" y="5902325"/>
              <a:ext cx="196215" cy="25019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8163560" y="5902325"/>
                <a:ext cx="19621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9789160" y="4848225"/>
              <a:ext cx="160655" cy="20574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9789160" y="4848225"/>
                <a:ext cx="16065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10039350" y="4982210"/>
              <a:ext cx="133985" cy="36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10039350" y="498221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10066020" y="4919980"/>
              <a:ext cx="133985" cy="36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8"/>
            </p:blipFill>
            <p:spPr>
              <a:xfrm>
                <a:off x="10066020" y="491998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Ink 63"/>
              <p14:cNvContentPartPr/>
              <p14:nvPr/>
            </p14:nvContentPartPr>
            <p14:xfrm>
              <a:off x="10342880" y="4732655"/>
              <a:ext cx="250190" cy="40132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1"/>
            </p:blipFill>
            <p:spPr>
              <a:xfrm>
                <a:off x="10342880" y="4732655"/>
                <a:ext cx="250190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Ink 64"/>
              <p14:cNvContentPartPr/>
              <p14:nvPr/>
            </p14:nvContentPartPr>
            <p14:xfrm>
              <a:off x="10718165" y="4830445"/>
              <a:ext cx="267970" cy="25019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3"/>
            </p:blipFill>
            <p:spPr>
              <a:xfrm>
                <a:off x="10718165" y="4830445"/>
                <a:ext cx="26797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Ink 65"/>
              <p14:cNvContentPartPr/>
              <p14:nvPr/>
            </p14:nvContentPartPr>
            <p14:xfrm>
              <a:off x="11021695" y="4902200"/>
              <a:ext cx="107315" cy="19621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5"/>
            </p:blipFill>
            <p:spPr>
              <a:xfrm>
                <a:off x="11021695" y="4902200"/>
                <a:ext cx="10731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Ink 66"/>
              <p14:cNvContentPartPr/>
              <p14:nvPr/>
            </p14:nvContentPartPr>
            <p14:xfrm>
              <a:off x="11289665" y="4687570"/>
              <a:ext cx="196215" cy="34861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7"/>
            </p:blipFill>
            <p:spPr>
              <a:xfrm>
                <a:off x="11289665" y="4687570"/>
                <a:ext cx="19621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Ink 67"/>
              <p14:cNvContentPartPr/>
              <p14:nvPr/>
            </p14:nvContentPartPr>
            <p14:xfrm>
              <a:off x="9672955" y="5786120"/>
              <a:ext cx="267970" cy="34798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9"/>
            </p:blipFill>
            <p:spPr>
              <a:xfrm>
                <a:off x="9672955" y="5786120"/>
                <a:ext cx="26797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Ink 68"/>
              <p14:cNvContentPartPr/>
              <p14:nvPr/>
            </p14:nvContentPartPr>
            <p14:xfrm>
              <a:off x="10066020" y="5937885"/>
              <a:ext cx="80010" cy="1778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1"/>
            </p:blipFill>
            <p:spPr>
              <a:xfrm>
                <a:off x="10066020" y="5937885"/>
                <a:ext cx="800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Ink 69"/>
              <p14:cNvContentPartPr/>
              <p14:nvPr/>
            </p14:nvContentPartPr>
            <p14:xfrm>
              <a:off x="10012045" y="5875655"/>
              <a:ext cx="152400" cy="889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3"/>
            </p:blipFill>
            <p:spPr>
              <a:xfrm>
                <a:off x="10012045" y="5875655"/>
                <a:ext cx="1524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Ink 70"/>
              <p14:cNvContentPartPr/>
              <p14:nvPr/>
            </p14:nvContentPartPr>
            <p14:xfrm>
              <a:off x="10253345" y="5669915"/>
              <a:ext cx="339725" cy="48260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5"/>
            </p:blipFill>
            <p:spPr>
              <a:xfrm>
                <a:off x="10253345" y="5669915"/>
                <a:ext cx="33972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Ink 71"/>
              <p14:cNvContentPartPr/>
              <p14:nvPr/>
            </p14:nvContentPartPr>
            <p14:xfrm>
              <a:off x="10789285" y="5687695"/>
              <a:ext cx="196850" cy="25908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7"/>
            </p:blipFill>
            <p:spPr>
              <a:xfrm>
                <a:off x="10789285" y="5687695"/>
                <a:ext cx="1968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Ink 72"/>
              <p14:cNvContentPartPr/>
              <p14:nvPr/>
            </p14:nvContentPartPr>
            <p14:xfrm>
              <a:off x="11083925" y="5795010"/>
              <a:ext cx="339725" cy="12509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9"/>
            </p:blipFill>
            <p:spPr>
              <a:xfrm>
                <a:off x="11083925" y="5795010"/>
                <a:ext cx="3397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Ink 73"/>
              <p14:cNvContentPartPr/>
              <p14:nvPr/>
            </p14:nvContentPartPr>
            <p14:xfrm>
              <a:off x="11476990" y="5634355"/>
              <a:ext cx="169545" cy="35687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1"/>
            </p:blipFill>
            <p:spPr>
              <a:xfrm>
                <a:off x="11476990" y="5634355"/>
                <a:ext cx="16954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Ink 74"/>
              <p14:cNvContentPartPr/>
              <p14:nvPr/>
            </p14:nvContentPartPr>
            <p14:xfrm>
              <a:off x="5492750" y="6276975"/>
              <a:ext cx="366395" cy="28575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3"/>
            </p:blipFill>
            <p:spPr>
              <a:xfrm>
                <a:off x="5492750" y="6276975"/>
                <a:ext cx="36639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Ink 75"/>
              <p14:cNvContentPartPr/>
              <p14:nvPr/>
            </p14:nvContentPartPr>
            <p14:xfrm>
              <a:off x="5626735" y="6419850"/>
              <a:ext cx="276860" cy="1841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5"/>
            </p:blipFill>
            <p:spPr>
              <a:xfrm>
                <a:off x="5626735" y="6419850"/>
                <a:ext cx="27686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Ink 76"/>
              <p14:cNvContentPartPr/>
              <p14:nvPr/>
            </p14:nvContentPartPr>
            <p14:xfrm>
              <a:off x="6082030" y="6429375"/>
              <a:ext cx="170180" cy="177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7"/>
            </p:blipFill>
            <p:spPr>
              <a:xfrm>
                <a:off x="6082030" y="6429375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Ink 77"/>
              <p14:cNvContentPartPr/>
              <p14:nvPr/>
            </p14:nvContentPartPr>
            <p14:xfrm>
              <a:off x="6127115" y="6366510"/>
              <a:ext cx="160655" cy="2667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9"/>
            </p:blipFill>
            <p:spPr>
              <a:xfrm>
                <a:off x="6127115" y="636651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Ink 78"/>
              <p14:cNvContentPartPr/>
              <p14:nvPr/>
            </p14:nvContentPartPr>
            <p14:xfrm>
              <a:off x="6529070" y="6276975"/>
              <a:ext cx="259080" cy="19685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1"/>
            </p:blipFill>
            <p:spPr>
              <a:xfrm>
                <a:off x="6529070" y="6276975"/>
                <a:ext cx="25908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Ink 79"/>
              <p14:cNvContentPartPr/>
              <p14:nvPr/>
            </p14:nvContentPartPr>
            <p14:xfrm>
              <a:off x="6939915" y="6322060"/>
              <a:ext cx="151765" cy="14287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3"/>
            </p:blipFill>
            <p:spPr>
              <a:xfrm>
                <a:off x="6939915" y="6322060"/>
                <a:ext cx="15176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Ink 80"/>
              <p14:cNvContentPartPr/>
              <p14:nvPr/>
            </p14:nvContentPartPr>
            <p14:xfrm>
              <a:off x="6948805" y="6438265"/>
              <a:ext cx="17780" cy="1778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5"/>
            </p:blipFill>
            <p:spPr>
              <a:xfrm>
                <a:off x="6948805" y="643826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Ink 81"/>
              <p14:cNvContentPartPr/>
              <p14:nvPr/>
            </p14:nvContentPartPr>
            <p14:xfrm>
              <a:off x="6779260" y="6464935"/>
              <a:ext cx="240665" cy="13398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7"/>
            </p:blipFill>
            <p:spPr>
              <a:xfrm>
                <a:off x="6779260" y="6464935"/>
                <a:ext cx="24066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Ink 82"/>
              <p14:cNvContentPartPr/>
              <p14:nvPr/>
            </p14:nvContentPartPr>
            <p14:xfrm>
              <a:off x="7216775" y="6393180"/>
              <a:ext cx="330200" cy="17907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9"/>
            </p:blipFill>
            <p:spPr>
              <a:xfrm>
                <a:off x="7216775" y="6393180"/>
                <a:ext cx="33020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Ink 83"/>
              <p14:cNvContentPartPr/>
              <p14:nvPr/>
            </p14:nvContentPartPr>
            <p14:xfrm>
              <a:off x="7707630" y="6295390"/>
              <a:ext cx="339725" cy="46418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1"/>
            </p:blipFill>
            <p:spPr>
              <a:xfrm>
                <a:off x="7707630" y="6295390"/>
                <a:ext cx="33972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Ink 84"/>
              <p14:cNvContentPartPr/>
              <p14:nvPr/>
            </p14:nvContentPartPr>
            <p14:xfrm>
              <a:off x="1026795" y="347980"/>
              <a:ext cx="133985" cy="16065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3"/>
            </p:blipFill>
            <p:spPr>
              <a:xfrm>
                <a:off x="1026795" y="34798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6" name="Ink 85"/>
              <p14:cNvContentPartPr/>
              <p14:nvPr/>
            </p14:nvContentPartPr>
            <p14:xfrm>
              <a:off x="1026795" y="249555"/>
              <a:ext cx="214630" cy="1778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5"/>
            </p:blipFill>
            <p:spPr>
              <a:xfrm>
                <a:off x="1026795" y="249555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7" name="Ink 86"/>
              <p14:cNvContentPartPr/>
              <p14:nvPr/>
            </p14:nvContentPartPr>
            <p14:xfrm>
              <a:off x="1178560" y="222885"/>
              <a:ext cx="80645" cy="12509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7"/>
            </p:blipFill>
            <p:spPr>
              <a:xfrm>
                <a:off x="1178560" y="222885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8" name="Ink 87"/>
              <p14:cNvContentPartPr/>
              <p14:nvPr/>
            </p14:nvContentPartPr>
            <p14:xfrm>
              <a:off x="1259205" y="356870"/>
              <a:ext cx="62230" cy="17843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9"/>
            </p:blipFill>
            <p:spPr>
              <a:xfrm>
                <a:off x="1259205" y="356870"/>
                <a:ext cx="6223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9" name="Ink 88"/>
              <p14:cNvContentPartPr/>
              <p14:nvPr/>
            </p14:nvContentPartPr>
            <p14:xfrm>
              <a:off x="1375410" y="303530"/>
              <a:ext cx="142875" cy="21399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1"/>
            </p:blipFill>
            <p:spPr>
              <a:xfrm>
                <a:off x="1375410" y="303530"/>
                <a:ext cx="14287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0" name="Ink 89"/>
              <p14:cNvContentPartPr/>
              <p14:nvPr/>
            </p14:nvContentPartPr>
            <p14:xfrm>
              <a:off x="1571625" y="446405"/>
              <a:ext cx="62865" cy="8890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3"/>
            </p:blipFill>
            <p:spPr>
              <a:xfrm>
                <a:off x="1571625" y="446405"/>
                <a:ext cx="6286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1" name="Ink 90"/>
              <p14:cNvContentPartPr/>
              <p14:nvPr/>
            </p14:nvContentPartPr>
            <p14:xfrm>
              <a:off x="1758950" y="365760"/>
              <a:ext cx="179070" cy="28575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5"/>
            </p:blipFill>
            <p:spPr>
              <a:xfrm>
                <a:off x="1758950" y="365760"/>
                <a:ext cx="1790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2" name="Ink 91"/>
              <p14:cNvContentPartPr/>
              <p14:nvPr/>
            </p14:nvContentPartPr>
            <p14:xfrm>
              <a:off x="1964690" y="339090"/>
              <a:ext cx="62230" cy="26797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7"/>
            </p:blipFill>
            <p:spPr>
              <a:xfrm>
                <a:off x="1964690" y="339090"/>
                <a:ext cx="622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3" name="Ink 92"/>
              <p14:cNvContentPartPr/>
              <p14:nvPr/>
            </p14:nvContentPartPr>
            <p14:xfrm>
              <a:off x="2116455" y="517525"/>
              <a:ext cx="107315" cy="889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9"/>
            </p:blipFill>
            <p:spPr>
              <a:xfrm>
                <a:off x="2116455" y="51752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4" name="Ink 93"/>
              <p14:cNvContentPartPr/>
              <p14:nvPr/>
            </p14:nvContentPartPr>
            <p14:xfrm>
              <a:off x="2134235" y="446405"/>
              <a:ext cx="151765" cy="1778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1"/>
            </p:blipFill>
            <p:spPr>
              <a:xfrm>
                <a:off x="2134235" y="446405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5" name="Ink 94"/>
              <p14:cNvContentPartPr/>
              <p14:nvPr/>
            </p14:nvContentPartPr>
            <p14:xfrm>
              <a:off x="2536190" y="464185"/>
              <a:ext cx="17780" cy="36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3"/>
            </p:blipFill>
            <p:spPr>
              <a:xfrm>
                <a:off x="2536190" y="4641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6" name="Ink 95"/>
              <p14:cNvContentPartPr/>
              <p14:nvPr/>
            </p14:nvContentPartPr>
            <p14:xfrm>
              <a:off x="2375535" y="428625"/>
              <a:ext cx="205740" cy="16954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5"/>
            </p:blipFill>
            <p:spPr>
              <a:xfrm>
                <a:off x="2375535" y="428625"/>
                <a:ext cx="2057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7" name="Ink 96"/>
              <p14:cNvContentPartPr/>
              <p14:nvPr/>
            </p14:nvContentPartPr>
            <p14:xfrm>
              <a:off x="2670175" y="446405"/>
              <a:ext cx="214630" cy="21399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7"/>
            </p:blipFill>
            <p:spPr>
              <a:xfrm>
                <a:off x="2670175" y="446405"/>
                <a:ext cx="21463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8" name="Ink 97"/>
              <p14:cNvContentPartPr/>
              <p14:nvPr/>
            </p14:nvContentPartPr>
            <p14:xfrm>
              <a:off x="2875915" y="508635"/>
              <a:ext cx="107315" cy="15176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9"/>
            </p:blipFill>
            <p:spPr>
              <a:xfrm>
                <a:off x="2875915" y="508635"/>
                <a:ext cx="1073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9" name="Ink 98"/>
              <p14:cNvContentPartPr/>
              <p14:nvPr/>
            </p14:nvContentPartPr>
            <p14:xfrm>
              <a:off x="3054350" y="455295"/>
              <a:ext cx="223520" cy="37465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1"/>
            </p:blipFill>
            <p:spPr>
              <a:xfrm>
                <a:off x="3054350" y="455295"/>
                <a:ext cx="22352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0" name="Ink 99"/>
              <p14:cNvContentPartPr/>
              <p14:nvPr/>
            </p14:nvContentPartPr>
            <p14:xfrm>
              <a:off x="3340100" y="481965"/>
              <a:ext cx="250190" cy="18732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3"/>
            </p:blipFill>
            <p:spPr>
              <a:xfrm>
                <a:off x="3340100" y="481965"/>
                <a:ext cx="2501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1" name="Ink 100"/>
              <p14:cNvContentPartPr/>
              <p14:nvPr/>
            </p14:nvContentPartPr>
            <p14:xfrm>
              <a:off x="3590290" y="508635"/>
              <a:ext cx="133985" cy="16954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5"/>
            </p:blipFill>
            <p:spPr>
              <a:xfrm>
                <a:off x="3590290" y="508635"/>
                <a:ext cx="1339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2" name="Ink 101"/>
              <p14:cNvContentPartPr/>
              <p14:nvPr/>
            </p14:nvContentPartPr>
            <p14:xfrm>
              <a:off x="3742055" y="410210"/>
              <a:ext cx="196850" cy="2590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7"/>
            </p:blipFill>
            <p:spPr>
              <a:xfrm>
                <a:off x="3742055" y="410210"/>
                <a:ext cx="1968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3" name="Ink 102"/>
              <p14:cNvContentPartPr/>
              <p14:nvPr/>
            </p14:nvContentPartPr>
            <p14:xfrm>
              <a:off x="4152900" y="481965"/>
              <a:ext cx="53975" cy="18732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9"/>
            </p:blipFill>
            <p:spPr>
              <a:xfrm>
                <a:off x="4152900" y="481965"/>
                <a:ext cx="539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Ink 103"/>
              <p14:cNvContentPartPr/>
              <p14:nvPr/>
            </p14:nvContentPartPr>
            <p14:xfrm>
              <a:off x="4215765" y="356870"/>
              <a:ext cx="35560" cy="2667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1"/>
            </p:blipFill>
            <p:spPr>
              <a:xfrm>
                <a:off x="4215765" y="356870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5" name="Ink 104"/>
              <p14:cNvContentPartPr/>
              <p14:nvPr/>
            </p14:nvContentPartPr>
            <p14:xfrm>
              <a:off x="4152900" y="231775"/>
              <a:ext cx="142875" cy="8064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3"/>
            </p:blipFill>
            <p:spPr>
              <a:xfrm>
                <a:off x="4152900" y="231775"/>
                <a:ext cx="14287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6" name="Ink 105"/>
              <p14:cNvContentPartPr/>
              <p14:nvPr/>
            </p14:nvContentPartPr>
            <p14:xfrm>
              <a:off x="4483735" y="607060"/>
              <a:ext cx="222885" cy="1778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5"/>
            </p:blipFill>
            <p:spPr>
              <a:xfrm>
                <a:off x="4483735" y="607060"/>
                <a:ext cx="2228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7" name="Ink 106"/>
              <p14:cNvContentPartPr/>
              <p14:nvPr/>
            </p14:nvContentPartPr>
            <p14:xfrm>
              <a:off x="4635500" y="535305"/>
              <a:ext cx="26670" cy="20574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7"/>
            </p:blipFill>
            <p:spPr>
              <a:xfrm>
                <a:off x="4635500" y="535305"/>
                <a:ext cx="2667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8" name="Ink 107"/>
              <p14:cNvContentPartPr/>
              <p14:nvPr/>
            </p14:nvContentPartPr>
            <p14:xfrm>
              <a:off x="4930140" y="526415"/>
              <a:ext cx="196215" cy="19685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9"/>
            </p:blipFill>
            <p:spPr>
              <a:xfrm>
                <a:off x="4930140" y="526415"/>
                <a:ext cx="19621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9" name="Ink 108"/>
              <p14:cNvContentPartPr/>
              <p14:nvPr/>
            </p14:nvContentPartPr>
            <p14:xfrm>
              <a:off x="5260340" y="508635"/>
              <a:ext cx="250190" cy="22352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1"/>
            </p:blipFill>
            <p:spPr>
              <a:xfrm>
                <a:off x="5260340" y="508635"/>
                <a:ext cx="25019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0" name="Ink 109"/>
              <p14:cNvContentPartPr/>
              <p14:nvPr/>
            </p14:nvContentPartPr>
            <p14:xfrm>
              <a:off x="5528310" y="580390"/>
              <a:ext cx="107315" cy="15176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3"/>
            </p:blipFill>
            <p:spPr>
              <a:xfrm>
                <a:off x="5528310" y="580390"/>
                <a:ext cx="1073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1" name="Ink 110"/>
              <p14:cNvContentPartPr/>
              <p14:nvPr/>
            </p14:nvContentPartPr>
            <p14:xfrm>
              <a:off x="5751830" y="544195"/>
              <a:ext cx="169545" cy="38417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5"/>
            </p:blipFill>
            <p:spPr>
              <a:xfrm>
                <a:off x="5751830" y="544195"/>
                <a:ext cx="16954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2" name="Ink 111"/>
              <p14:cNvContentPartPr/>
              <p14:nvPr/>
            </p14:nvContentPartPr>
            <p14:xfrm>
              <a:off x="6109335" y="561975"/>
              <a:ext cx="213995" cy="21463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7"/>
            </p:blipFill>
            <p:spPr>
              <a:xfrm>
                <a:off x="6109335" y="561975"/>
                <a:ext cx="21399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3" name="Ink 112"/>
              <p14:cNvContentPartPr/>
              <p14:nvPr/>
            </p14:nvContentPartPr>
            <p14:xfrm>
              <a:off x="6341110" y="642620"/>
              <a:ext cx="357505" cy="11620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9"/>
            </p:blipFill>
            <p:spPr>
              <a:xfrm>
                <a:off x="6341110" y="642620"/>
                <a:ext cx="3575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4" name="Ink 113"/>
              <p14:cNvContentPartPr/>
              <p14:nvPr/>
            </p14:nvContentPartPr>
            <p14:xfrm>
              <a:off x="6797040" y="401320"/>
              <a:ext cx="160655" cy="33083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1"/>
            </p:blipFill>
            <p:spPr>
              <a:xfrm>
                <a:off x="6797040" y="401320"/>
                <a:ext cx="16065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5" name="Ink 114"/>
              <p14:cNvContentPartPr/>
              <p14:nvPr/>
            </p14:nvContentPartPr>
            <p14:xfrm>
              <a:off x="7073900" y="553085"/>
              <a:ext cx="160655" cy="39306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3"/>
            </p:blipFill>
            <p:spPr>
              <a:xfrm>
                <a:off x="7073900" y="553085"/>
                <a:ext cx="16065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6" name="Ink 115"/>
              <p14:cNvContentPartPr/>
              <p14:nvPr/>
            </p14:nvContentPartPr>
            <p14:xfrm>
              <a:off x="7216775" y="392430"/>
              <a:ext cx="35560" cy="1778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5"/>
            </p:blipFill>
            <p:spPr>
              <a:xfrm>
                <a:off x="7216775" y="392430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7" name="Ink 116"/>
              <p14:cNvContentPartPr/>
              <p14:nvPr/>
            </p14:nvContentPartPr>
            <p14:xfrm>
              <a:off x="7127240" y="267335"/>
              <a:ext cx="133985" cy="9842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7"/>
            </p:blipFill>
            <p:spPr>
              <a:xfrm>
                <a:off x="7127240" y="267335"/>
                <a:ext cx="13398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8" name="Ink 117"/>
              <p14:cNvContentPartPr/>
              <p14:nvPr/>
            </p14:nvContentPartPr>
            <p14:xfrm>
              <a:off x="10432415" y="5366385"/>
              <a:ext cx="80010" cy="5334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9"/>
            </p:blipFill>
            <p:spPr>
              <a:xfrm>
                <a:off x="10432415" y="5366385"/>
                <a:ext cx="8001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9" name="Ink 118"/>
              <p14:cNvContentPartPr/>
              <p14:nvPr/>
            </p14:nvContentPartPr>
            <p14:xfrm>
              <a:off x="9378315" y="4830445"/>
              <a:ext cx="312420" cy="17907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1"/>
            </p:blipFill>
            <p:spPr>
              <a:xfrm>
                <a:off x="9378315" y="4830445"/>
                <a:ext cx="31242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0" name="Ink 119"/>
              <p14:cNvContentPartPr/>
              <p14:nvPr/>
            </p14:nvContentPartPr>
            <p14:xfrm>
              <a:off x="9306560" y="5884545"/>
              <a:ext cx="276860" cy="8001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3"/>
            </p:blipFill>
            <p:spPr>
              <a:xfrm>
                <a:off x="9306560" y="5884545"/>
                <a:ext cx="27686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1" name="Ink 120"/>
              <p14:cNvContentPartPr/>
              <p14:nvPr/>
            </p14:nvContentPartPr>
            <p14:xfrm>
              <a:off x="7493635" y="660400"/>
              <a:ext cx="187325" cy="2667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5"/>
            </p:blipFill>
            <p:spPr>
              <a:xfrm>
                <a:off x="7493635" y="660400"/>
                <a:ext cx="1873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2" name="Ink 121"/>
              <p14:cNvContentPartPr/>
              <p14:nvPr/>
            </p14:nvContentPartPr>
            <p14:xfrm>
              <a:off x="7573645" y="580390"/>
              <a:ext cx="53975" cy="21399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7"/>
            </p:blipFill>
            <p:spPr>
              <a:xfrm>
                <a:off x="7573645" y="580390"/>
                <a:ext cx="5397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3" name="Ink 122"/>
              <p14:cNvContentPartPr/>
              <p14:nvPr/>
            </p14:nvContentPartPr>
            <p14:xfrm>
              <a:off x="7797165" y="598170"/>
              <a:ext cx="285750" cy="17843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9"/>
            </p:blipFill>
            <p:spPr>
              <a:xfrm>
                <a:off x="7797165" y="598170"/>
                <a:ext cx="2857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4" name="Ink 123"/>
              <p14:cNvContentPartPr/>
              <p14:nvPr/>
            </p14:nvContentPartPr>
            <p14:xfrm>
              <a:off x="8234680" y="598170"/>
              <a:ext cx="170180" cy="21399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1"/>
            </p:blipFill>
            <p:spPr>
              <a:xfrm>
                <a:off x="8234680" y="598170"/>
                <a:ext cx="17018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5" name="Ink 124"/>
              <p14:cNvContentPartPr/>
              <p14:nvPr/>
            </p14:nvContentPartPr>
            <p14:xfrm>
              <a:off x="8493760" y="651510"/>
              <a:ext cx="303530" cy="13398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3"/>
            </p:blipFill>
            <p:spPr>
              <a:xfrm>
                <a:off x="8493760" y="651510"/>
                <a:ext cx="3035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6" name="Ink 125"/>
              <p14:cNvContentPartPr/>
              <p14:nvPr/>
            </p14:nvContentPartPr>
            <p14:xfrm>
              <a:off x="8922385" y="508635"/>
              <a:ext cx="179070" cy="45529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5"/>
            </p:blipFill>
            <p:spPr>
              <a:xfrm>
                <a:off x="8922385" y="508635"/>
                <a:ext cx="17907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7" name="Ink 126"/>
              <p14:cNvContentPartPr/>
              <p14:nvPr/>
            </p14:nvContentPartPr>
            <p14:xfrm>
              <a:off x="9565640" y="508635"/>
              <a:ext cx="89535" cy="30353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7"/>
            </p:blipFill>
            <p:spPr>
              <a:xfrm>
                <a:off x="9565640" y="508635"/>
                <a:ext cx="895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8" name="Ink 127"/>
              <p14:cNvContentPartPr/>
              <p14:nvPr/>
            </p14:nvContentPartPr>
            <p14:xfrm>
              <a:off x="9637395" y="589280"/>
              <a:ext cx="160655" cy="240665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9"/>
            </p:blipFill>
            <p:spPr>
              <a:xfrm>
                <a:off x="9637395" y="589280"/>
                <a:ext cx="16065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9" name="Ink 128"/>
              <p14:cNvContentPartPr/>
              <p14:nvPr/>
            </p14:nvContentPartPr>
            <p14:xfrm>
              <a:off x="9681845" y="383540"/>
              <a:ext cx="125095" cy="7175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1"/>
            </p:blipFill>
            <p:spPr>
              <a:xfrm>
                <a:off x="9681845" y="383540"/>
                <a:ext cx="1250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0" name="Ink 129"/>
              <p14:cNvContentPartPr/>
              <p14:nvPr/>
            </p14:nvContentPartPr>
            <p14:xfrm>
              <a:off x="10057130" y="660400"/>
              <a:ext cx="642620" cy="4445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3"/>
            </p:blipFill>
            <p:spPr>
              <a:xfrm>
                <a:off x="10057130" y="660400"/>
                <a:ext cx="64262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1" name="Ink 130"/>
              <p14:cNvContentPartPr/>
              <p14:nvPr/>
            </p14:nvContentPartPr>
            <p14:xfrm>
              <a:off x="10020935" y="598170"/>
              <a:ext cx="241300" cy="19621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5"/>
            </p:blipFill>
            <p:spPr>
              <a:xfrm>
                <a:off x="10020935" y="598170"/>
                <a:ext cx="24130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2" name="Ink 131"/>
              <p14:cNvContentPartPr/>
              <p14:nvPr/>
            </p14:nvContentPartPr>
            <p14:xfrm>
              <a:off x="3304540" y="1106805"/>
              <a:ext cx="17780" cy="2667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7"/>
            </p:blipFill>
            <p:spPr>
              <a:xfrm>
                <a:off x="3304540" y="110680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3" name="Ink 132"/>
              <p14:cNvContentPartPr/>
              <p14:nvPr/>
            </p14:nvContentPartPr>
            <p14:xfrm>
              <a:off x="3260090" y="1062355"/>
              <a:ext cx="88900" cy="32131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9"/>
            </p:blipFill>
            <p:spPr>
              <a:xfrm>
                <a:off x="3260090" y="1062355"/>
                <a:ext cx="8890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4" name="Ink 133"/>
              <p14:cNvContentPartPr/>
              <p14:nvPr/>
            </p14:nvContentPartPr>
            <p14:xfrm>
              <a:off x="3420745" y="1169670"/>
              <a:ext cx="178435" cy="15176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1"/>
            </p:blipFill>
            <p:spPr>
              <a:xfrm>
                <a:off x="3420745" y="1169670"/>
                <a:ext cx="1784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5" name="Ink 134"/>
              <p14:cNvContentPartPr/>
              <p14:nvPr/>
            </p14:nvContentPartPr>
            <p14:xfrm>
              <a:off x="3643630" y="1249680"/>
              <a:ext cx="36195" cy="11620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3"/>
            </p:blipFill>
            <p:spPr>
              <a:xfrm>
                <a:off x="3643630" y="1249680"/>
                <a:ext cx="361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6" name="Ink 135"/>
              <p14:cNvContentPartPr/>
              <p14:nvPr/>
            </p14:nvContentPartPr>
            <p14:xfrm>
              <a:off x="3796030" y="1160780"/>
              <a:ext cx="133985" cy="31242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5"/>
            </p:blipFill>
            <p:spPr>
              <a:xfrm>
                <a:off x="3796030" y="1160780"/>
                <a:ext cx="1339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7" name="Ink 136"/>
              <p14:cNvContentPartPr/>
              <p14:nvPr/>
            </p14:nvContentPartPr>
            <p14:xfrm>
              <a:off x="4099560" y="1044575"/>
              <a:ext cx="80010" cy="28575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7"/>
            </p:blipFill>
            <p:spPr>
              <a:xfrm>
                <a:off x="4099560" y="1044575"/>
                <a:ext cx="800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8" name="Ink 137"/>
              <p14:cNvContentPartPr/>
              <p14:nvPr/>
            </p14:nvContentPartPr>
            <p14:xfrm>
              <a:off x="4340860" y="1187450"/>
              <a:ext cx="499745" cy="9842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9"/>
            </p:blipFill>
            <p:spPr>
              <a:xfrm>
                <a:off x="4340860" y="1187450"/>
                <a:ext cx="4997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9" name="Ink 138"/>
              <p14:cNvContentPartPr/>
              <p14:nvPr/>
            </p14:nvContentPartPr>
            <p14:xfrm>
              <a:off x="4322445" y="1143000"/>
              <a:ext cx="107315" cy="17843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1"/>
            </p:blipFill>
            <p:spPr>
              <a:xfrm>
                <a:off x="4322445" y="1143000"/>
                <a:ext cx="1073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0" name="Ink 139"/>
              <p14:cNvContentPartPr/>
              <p14:nvPr/>
            </p14:nvContentPartPr>
            <p14:xfrm>
              <a:off x="4983480" y="1044575"/>
              <a:ext cx="107315" cy="34798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3"/>
            </p:blipFill>
            <p:spPr>
              <a:xfrm>
                <a:off x="4983480" y="1044575"/>
                <a:ext cx="10731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1" name="Ink 140"/>
              <p14:cNvContentPartPr/>
              <p14:nvPr/>
            </p14:nvContentPartPr>
            <p14:xfrm>
              <a:off x="5198110" y="1089025"/>
              <a:ext cx="160655" cy="25019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5"/>
            </p:blipFill>
            <p:spPr>
              <a:xfrm>
                <a:off x="5198110" y="1089025"/>
                <a:ext cx="16065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2" name="Ink 141"/>
              <p14:cNvContentPartPr/>
              <p14:nvPr/>
            </p14:nvContentPartPr>
            <p14:xfrm>
              <a:off x="5412105" y="1258570"/>
              <a:ext cx="62865" cy="11620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7"/>
            </p:blipFill>
            <p:spPr>
              <a:xfrm>
                <a:off x="5412105" y="1258570"/>
                <a:ext cx="6286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3" name="Ink 142"/>
              <p14:cNvContentPartPr/>
              <p14:nvPr/>
            </p14:nvContentPartPr>
            <p14:xfrm>
              <a:off x="5591175" y="1124585"/>
              <a:ext cx="213995" cy="29464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9"/>
            </p:blipFill>
            <p:spPr>
              <a:xfrm>
                <a:off x="5591175" y="1124585"/>
                <a:ext cx="2139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4" name="Ink 143"/>
              <p14:cNvContentPartPr/>
              <p14:nvPr/>
            </p14:nvContentPartPr>
            <p14:xfrm>
              <a:off x="5903595" y="1089025"/>
              <a:ext cx="80645" cy="31242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1"/>
            </p:blipFill>
            <p:spPr>
              <a:xfrm>
                <a:off x="5903595" y="1089025"/>
                <a:ext cx="8064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5" name="Ink 144"/>
              <p14:cNvContentPartPr/>
              <p14:nvPr/>
            </p14:nvContentPartPr>
            <p14:xfrm>
              <a:off x="8556625" y="1857375"/>
              <a:ext cx="80010" cy="73215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3"/>
            </p:blipFill>
            <p:spPr>
              <a:xfrm>
                <a:off x="8556625" y="1857375"/>
                <a:ext cx="80010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6" name="Ink 145"/>
              <p14:cNvContentPartPr/>
              <p14:nvPr/>
            </p14:nvContentPartPr>
            <p14:xfrm>
              <a:off x="7475855" y="2562225"/>
              <a:ext cx="4510405" cy="128587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5"/>
            </p:blipFill>
            <p:spPr>
              <a:xfrm>
                <a:off x="7475855" y="2562225"/>
                <a:ext cx="4510405" cy="128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7" name="Ink 146"/>
              <p14:cNvContentPartPr/>
              <p14:nvPr/>
            </p14:nvContentPartPr>
            <p14:xfrm>
              <a:off x="8609965" y="1750060"/>
              <a:ext cx="3314065" cy="10731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7"/>
            </p:blipFill>
            <p:spPr>
              <a:xfrm>
                <a:off x="8609965" y="1750060"/>
                <a:ext cx="331406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8" name="Ink 147"/>
              <p14:cNvContentPartPr/>
              <p14:nvPr/>
            </p14:nvContentPartPr>
            <p14:xfrm>
              <a:off x="8833485" y="1964055"/>
              <a:ext cx="213995" cy="36639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9"/>
            </p:blipFill>
            <p:spPr>
              <a:xfrm>
                <a:off x="8833485" y="1964055"/>
                <a:ext cx="21399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9" name="Ink 148"/>
              <p14:cNvContentPartPr/>
              <p14:nvPr/>
            </p14:nvContentPartPr>
            <p14:xfrm>
              <a:off x="9056370" y="2196465"/>
              <a:ext cx="151765" cy="16954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1"/>
            </p:blipFill>
            <p:spPr>
              <a:xfrm>
                <a:off x="9056370" y="2196465"/>
                <a:ext cx="1517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0" name="Ink 149"/>
              <p14:cNvContentPartPr/>
              <p14:nvPr/>
            </p14:nvContentPartPr>
            <p14:xfrm>
              <a:off x="9244330" y="2009140"/>
              <a:ext cx="187325" cy="36576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3"/>
            </p:blipFill>
            <p:spPr>
              <a:xfrm>
                <a:off x="9244330" y="2009140"/>
                <a:ext cx="18732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1" name="Ink 150"/>
              <p14:cNvContentPartPr/>
              <p14:nvPr/>
            </p14:nvContentPartPr>
            <p14:xfrm>
              <a:off x="9360535" y="2223135"/>
              <a:ext cx="481965" cy="46418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5"/>
            </p:blipFill>
            <p:spPr>
              <a:xfrm>
                <a:off x="9360535" y="2223135"/>
                <a:ext cx="48196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2" name="Ink 151"/>
              <p14:cNvContentPartPr/>
              <p14:nvPr/>
            </p14:nvContentPartPr>
            <p14:xfrm>
              <a:off x="9806940" y="2348230"/>
              <a:ext cx="196215" cy="889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7"/>
            </p:blipFill>
            <p:spPr>
              <a:xfrm>
                <a:off x="9806940" y="2348230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3" name="Ink 152"/>
              <p14:cNvContentPartPr/>
              <p14:nvPr/>
            </p14:nvContentPartPr>
            <p14:xfrm>
              <a:off x="9833610" y="2286000"/>
              <a:ext cx="196850" cy="36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9"/>
            </p:blipFill>
            <p:spPr>
              <a:xfrm>
                <a:off x="9833610" y="2286000"/>
                <a:ext cx="196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4" name="Ink 153"/>
              <p14:cNvContentPartPr/>
              <p14:nvPr/>
            </p14:nvContentPartPr>
            <p14:xfrm>
              <a:off x="10154920" y="2196465"/>
              <a:ext cx="286385" cy="22288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1"/>
            </p:blipFill>
            <p:spPr>
              <a:xfrm>
                <a:off x="10154920" y="2196465"/>
                <a:ext cx="28638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5" name="Ink 154"/>
              <p14:cNvContentPartPr/>
              <p14:nvPr/>
            </p14:nvContentPartPr>
            <p14:xfrm>
              <a:off x="10432415" y="2053590"/>
              <a:ext cx="231775" cy="39306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3"/>
            </p:blipFill>
            <p:spPr>
              <a:xfrm>
                <a:off x="10432415" y="2053590"/>
                <a:ext cx="23177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6" name="Ink 155"/>
              <p14:cNvContentPartPr/>
              <p14:nvPr/>
            </p14:nvContentPartPr>
            <p14:xfrm>
              <a:off x="10655300" y="2286000"/>
              <a:ext cx="250190" cy="16954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5"/>
            </p:blipFill>
            <p:spPr>
              <a:xfrm>
                <a:off x="10655300" y="2286000"/>
                <a:ext cx="25019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7" name="Ink 156"/>
              <p14:cNvContentPartPr/>
              <p14:nvPr/>
            </p14:nvContentPartPr>
            <p14:xfrm>
              <a:off x="10923270" y="2053590"/>
              <a:ext cx="410845" cy="43751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7"/>
            </p:blipFill>
            <p:spPr>
              <a:xfrm>
                <a:off x="10923270" y="2053590"/>
                <a:ext cx="41084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8" name="Ink 157"/>
              <p14:cNvContentPartPr/>
              <p14:nvPr/>
            </p14:nvContentPartPr>
            <p14:xfrm>
              <a:off x="7689850" y="2847975"/>
              <a:ext cx="142875" cy="29527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9"/>
            </p:blipFill>
            <p:spPr>
              <a:xfrm>
                <a:off x="7689850" y="2847975"/>
                <a:ext cx="14287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9" name="Ink 158"/>
              <p14:cNvContentPartPr/>
              <p14:nvPr/>
            </p14:nvContentPartPr>
            <p14:xfrm>
              <a:off x="7860030" y="3044825"/>
              <a:ext cx="178435" cy="13398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1"/>
            </p:blipFill>
            <p:spPr>
              <a:xfrm>
                <a:off x="7860030" y="3044825"/>
                <a:ext cx="1784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0" name="Ink 159"/>
              <p14:cNvContentPartPr/>
              <p14:nvPr/>
            </p14:nvContentPartPr>
            <p14:xfrm>
              <a:off x="8047355" y="2866390"/>
              <a:ext cx="401955" cy="49085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3"/>
            </p:blipFill>
            <p:spPr>
              <a:xfrm>
                <a:off x="8047355" y="2866390"/>
                <a:ext cx="401955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1" name="Ink 160"/>
              <p14:cNvContentPartPr/>
              <p14:nvPr/>
            </p14:nvContentPartPr>
            <p14:xfrm>
              <a:off x="8440420" y="2901950"/>
              <a:ext cx="151765" cy="33020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5"/>
            </p:blipFill>
            <p:spPr>
              <a:xfrm>
                <a:off x="8440420" y="2901950"/>
                <a:ext cx="15176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2" name="Ink 161"/>
              <p14:cNvContentPartPr/>
              <p14:nvPr/>
            </p14:nvContentPartPr>
            <p14:xfrm>
              <a:off x="8618855" y="3035935"/>
              <a:ext cx="89535" cy="187325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7"/>
            </p:blipFill>
            <p:spPr>
              <a:xfrm>
                <a:off x="8618855" y="3035935"/>
                <a:ext cx="8953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3" name="Ink 162"/>
              <p14:cNvContentPartPr/>
              <p14:nvPr/>
            </p14:nvContentPartPr>
            <p14:xfrm>
              <a:off x="8529320" y="3115945"/>
              <a:ext cx="196850" cy="889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9"/>
            </p:blipFill>
            <p:spPr>
              <a:xfrm>
                <a:off x="8529320" y="3115945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4" name="Ink 163"/>
              <p14:cNvContentPartPr/>
              <p14:nvPr/>
            </p14:nvContentPartPr>
            <p14:xfrm>
              <a:off x="8833485" y="3152140"/>
              <a:ext cx="107315" cy="889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1"/>
            </p:blipFill>
            <p:spPr>
              <a:xfrm>
                <a:off x="8833485" y="315214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5" name="Ink 164"/>
              <p14:cNvContentPartPr/>
              <p14:nvPr/>
            </p14:nvContentPartPr>
            <p14:xfrm>
              <a:off x="8815705" y="3107055"/>
              <a:ext cx="160655" cy="889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3"/>
            </p:blipFill>
            <p:spPr>
              <a:xfrm>
                <a:off x="8815705" y="310705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6" name="Ink 165"/>
              <p14:cNvContentPartPr/>
              <p14:nvPr/>
            </p14:nvContentPartPr>
            <p14:xfrm>
              <a:off x="9056370" y="3009265"/>
              <a:ext cx="214630" cy="20510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5"/>
            </p:blipFill>
            <p:spPr>
              <a:xfrm>
                <a:off x="9056370" y="3009265"/>
                <a:ext cx="21463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7" name="Ink 166"/>
              <p14:cNvContentPartPr/>
              <p14:nvPr/>
            </p14:nvContentPartPr>
            <p14:xfrm>
              <a:off x="9279890" y="2875280"/>
              <a:ext cx="116205" cy="125095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7"/>
            </p:blipFill>
            <p:spPr>
              <a:xfrm>
                <a:off x="9279890" y="2875280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8" name="Ink 167"/>
              <p14:cNvContentPartPr/>
              <p14:nvPr/>
            </p14:nvContentPartPr>
            <p14:xfrm>
              <a:off x="9262110" y="3044825"/>
              <a:ext cx="232410" cy="16065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9"/>
            </p:blipFill>
            <p:spPr>
              <a:xfrm>
                <a:off x="9262110" y="3044825"/>
                <a:ext cx="23241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9" name="Ink 168"/>
              <p14:cNvContentPartPr/>
              <p14:nvPr/>
            </p14:nvContentPartPr>
            <p14:xfrm>
              <a:off x="9512300" y="3080385"/>
              <a:ext cx="267970" cy="98425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1"/>
            </p:blipFill>
            <p:spPr>
              <a:xfrm>
                <a:off x="9512300" y="3080385"/>
                <a:ext cx="26797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0" name="Ink 169"/>
              <p14:cNvContentPartPr/>
              <p14:nvPr/>
            </p14:nvContentPartPr>
            <p14:xfrm>
              <a:off x="9869170" y="3009265"/>
              <a:ext cx="241300" cy="44640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3"/>
            </p:blipFill>
            <p:spPr>
              <a:xfrm>
                <a:off x="9869170" y="3009265"/>
                <a:ext cx="24130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1" name="Ink 170"/>
              <p14:cNvContentPartPr/>
              <p14:nvPr/>
            </p14:nvContentPartPr>
            <p14:xfrm>
              <a:off x="10226675" y="2901950"/>
              <a:ext cx="267970" cy="35687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5"/>
            </p:blipFill>
            <p:spPr>
              <a:xfrm>
                <a:off x="10226675" y="2901950"/>
                <a:ext cx="26797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2" name="Ink 171"/>
              <p14:cNvContentPartPr/>
              <p14:nvPr/>
            </p14:nvContentPartPr>
            <p14:xfrm>
              <a:off x="10476865" y="3098165"/>
              <a:ext cx="241300" cy="17843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7"/>
            </p:blipFill>
            <p:spPr>
              <a:xfrm>
                <a:off x="10476865" y="3098165"/>
                <a:ext cx="24130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3" name="Ink 172"/>
              <p14:cNvContentPartPr/>
              <p14:nvPr/>
            </p14:nvContentPartPr>
            <p14:xfrm>
              <a:off x="10718165" y="2964180"/>
              <a:ext cx="428625" cy="56261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9"/>
            </p:blipFill>
            <p:spPr>
              <a:xfrm>
                <a:off x="10718165" y="2964180"/>
                <a:ext cx="428625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4" name="Ink 173"/>
              <p14:cNvContentPartPr/>
              <p14:nvPr/>
            </p14:nvContentPartPr>
            <p14:xfrm>
              <a:off x="11280775" y="3000375"/>
              <a:ext cx="356870" cy="41021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1"/>
            </p:blipFill>
            <p:spPr>
              <a:xfrm>
                <a:off x="11280775" y="3000375"/>
                <a:ext cx="356870" cy="410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5" name="Ink 174"/>
              <p14:cNvContentPartPr/>
              <p14:nvPr/>
            </p14:nvContentPartPr>
            <p14:xfrm>
              <a:off x="8181340" y="3500120"/>
              <a:ext cx="17780" cy="36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183"/>
            </p:blipFill>
            <p:spPr>
              <a:xfrm>
                <a:off x="8181340" y="350012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6" name="Ink 175"/>
              <p14:cNvContentPartPr/>
              <p14:nvPr/>
            </p14:nvContentPartPr>
            <p14:xfrm>
              <a:off x="8145780" y="3455670"/>
              <a:ext cx="249555" cy="142875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4"/>
            </p:blipFill>
            <p:spPr>
              <a:xfrm>
                <a:off x="8145780" y="3455670"/>
                <a:ext cx="2495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7" name="Ink 176"/>
              <p14:cNvContentPartPr/>
              <p14:nvPr/>
            </p14:nvContentPartPr>
            <p14:xfrm>
              <a:off x="8163560" y="3517900"/>
              <a:ext cx="178435" cy="1778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6"/>
            </p:blipFill>
            <p:spPr>
              <a:xfrm>
                <a:off x="8163560" y="351790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8" name="Ink 177"/>
              <p14:cNvContentPartPr/>
              <p14:nvPr/>
            </p14:nvContentPartPr>
            <p14:xfrm>
              <a:off x="8467090" y="3366135"/>
              <a:ext cx="53340" cy="23241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8"/>
            </p:blipFill>
            <p:spPr>
              <a:xfrm>
                <a:off x="8467090" y="3366135"/>
                <a:ext cx="533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9" name="Ink 178"/>
              <p14:cNvContentPartPr/>
              <p14:nvPr/>
            </p14:nvContentPartPr>
            <p14:xfrm>
              <a:off x="8556625" y="3366135"/>
              <a:ext cx="705485" cy="27686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0"/>
            </p:blipFill>
            <p:spPr>
              <a:xfrm>
                <a:off x="8556625" y="3366135"/>
                <a:ext cx="70548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80" name="Ink 179"/>
              <p14:cNvContentPartPr/>
              <p14:nvPr/>
            </p14:nvContentPartPr>
            <p14:xfrm>
              <a:off x="9163685" y="3500120"/>
              <a:ext cx="160655" cy="1778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2"/>
            </p:blipFill>
            <p:spPr>
              <a:xfrm>
                <a:off x="9163685" y="350012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1" name="Ink 180"/>
              <p14:cNvContentPartPr/>
              <p14:nvPr/>
            </p14:nvContentPartPr>
            <p14:xfrm>
              <a:off x="9333230" y="3509010"/>
              <a:ext cx="89535" cy="89535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4"/>
            </p:blipFill>
            <p:spPr>
              <a:xfrm>
                <a:off x="9333230" y="3509010"/>
                <a:ext cx="8953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2" name="Ink 181"/>
              <p14:cNvContentPartPr/>
              <p14:nvPr/>
            </p14:nvContentPartPr>
            <p14:xfrm>
              <a:off x="9619615" y="3419475"/>
              <a:ext cx="258445" cy="25908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6"/>
            </p:blipFill>
            <p:spPr>
              <a:xfrm>
                <a:off x="9619615" y="3419475"/>
                <a:ext cx="25844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3" name="Ink 182"/>
              <p14:cNvContentPartPr/>
              <p14:nvPr/>
            </p14:nvContentPartPr>
            <p14:xfrm>
              <a:off x="10066020" y="3535680"/>
              <a:ext cx="142875" cy="160655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8"/>
            </p:blipFill>
            <p:spPr>
              <a:xfrm>
                <a:off x="10066020" y="3535680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4" name="Ink 183"/>
              <p14:cNvContentPartPr/>
              <p14:nvPr/>
            </p14:nvContentPartPr>
            <p14:xfrm>
              <a:off x="10226675" y="3589655"/>
              <a:ext cx="107315" cy="11557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0"/>
            </p:blipFill>
            <p:spPr>
              <a:xfrm>
                <a:off x="10226675" y="3589655"/>
                <a:ext cx="10731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5" name="Ink 184"/>
              <p14:cNvContentPartPr/>
              <p14:nvPr/>
            </p14:nvContentPartPr>
            <p14:xfrm>
              <a:off x="10387330" y="3473450"/>
              <a:ext cx="53975" cy="213995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2"/>
            </p:blipFill>
            <p:spPr>
              <a:xfrm>
                <a:off x="10387330" y="3473450"/>
                <a:ext cx="5397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6" name="Ink 185"/>
              <p14:cNvContentPartPr/>
              <p14:nvPr/>
            </p14:nvContentPartPr>
            <p14:xfrm>
              <a:off x="10494645" y="3589655"/>
              <a:ext cx="553720" cy="12509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4"/>
            </p:blipFill>
            <p:spPr>
              <a:xfrm>
                <a:off x="10494645" y="3589655"/>
                <a:ext cx="55372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7" name="Ink 186"/>
              <p14:cNvContentPartPr/>
              <p14:nvPr/>
            </p14:nvContentPartPr>
            <p14:xfrm>
              <a:off x="9547860" y="4777105"/>
              <a:ext cx="98425" cy="178435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6"/>
            </p:blipFill>
            <p:spPr>
              <a:xfrm>
                <a:off x="9547860" y="4777105"/>
                <a:ext cx="984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8" name="Ink 187"/>
              <p14:cNvContentPartPr/>
              <p14:nvPr/>
            </p14:nvContentPartPr>
            <p14:xfrm>
              <a:off x="9387205" y="5920105"/>
              <a:ext cx="151765" cy="3556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8"/>
            </p:blipFill>
            <p:spPr>
              <a:xfrm>
                <a:off x="9387205" y="5920105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9" name="Ink 188"/>
              <p14:cNvContentPartPr/>
              <p14:nvPr/>
            </p14:nvContentPartPr>
            <p14:xfrm>
              <a:off x="9485630" y="5920105"/>
              <a:ext cx="106680" cy="7112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0"/>
            </p:blipFill>
            <p:spPr>
              <a:xfrm>
                <a:off x="9485630" y="5920105"/>
                <a:ext cx="10668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90" name="Ink 189"/>
              <p14:cNvContentPartPr/>
              <p14:nvPr/>
            </p14:nvContentPartPr>
            <p14:xfrm>
              <a:off x="8234680" y="6527165"/>
              <a:ext cx="179070" cy="17780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2"/>
            </p:blipFill>
            <p:spPr>
              <a:xfrm>
                <a:off x="8234680" y="6527165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1" name="Ink 190"/>
              <p14:cNvContentPartPr/>
              <p14:nvPr/>
            </p14:nvContentPartPr>
            <p14:xfrm>
              <a:off x="8190230" y="6500495"/>
              <a:ext cx="80645" cy="89535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4"/>
            </p:blipFill>
            <p:spPr>
              <a:xfrm>
                <a:off x="8190230" y="6500495"/>
                <a:ext cx="8064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2" name="Ink 191"/>
              <p14:cNvContentPartPr/>
              <p14:nvPr/>
            </p14:nvContentPartPr>
            <p14:xfrm>
              <a:off x="11807825" y="2812415"/>
              <a:ext cx="240665" cy="205740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6"/>
            </p:blipFill>
            <p:spPr>
              <a:xfrm>
                <a:off x="11807825" y="2812415"/>
                <a:ext cx="24066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3" name="Ink 192"/>
              <p14:cNvContentPartPr/>
              <p14:nvPr/>
            </p14:nvContentPartPr>
            <p14:xfrm>
              <a:off x="11798935" y="2893060"/>
              <a:ext cx="106680" cy="160655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78"/>
            </p:blipFill>
            <p:spPr>
              <a:xfrm>
                <a:off x="11798935" y="2893060"/>
                <a:ext cx="1066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4" name="Ink 193"/>
              <p14:cNvContentPartPr/>
              <p14:nvPr/>
            </p14:nvContentPartPr>
            <p14:xfrm>
              <a:off x="10200005" y="687070"/>
              <a:ext cx="499745" cy="214630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0"/>
            </p:blipFill>
            <p:spPr>
              <a:xfrm>
                <a:off x="10200005" y="687070"/>
                <a:ext cx="499745" cy="21463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Superficies graficos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paraboloide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40180"/>
            <a:ext cx="10961370" cy="9251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4992370" y="2732405"/>
              <a:ext cx="276860" cy="26797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4992370" y="2732405"/>
                <a:ext cx="27686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4983480" y="2857500"/>
              <a:ext cx="285750" cy="88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4983480" y="2857500"/>
                <a:ext cx="2857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5367655" y="2919730"/>
              <a:ext cx="169545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5367655" y="291973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5412105" y="2866390"/>
              <a:ext cx="15240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5412105" y="2866390"/>
                <a:ext cx="152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5822950" y="2517775"/>
              <a:ext cx="205740" cy="6159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5822950" y="2517775"/>
                <a:ext cx="20574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5698490" y="2857500"/>
              <a:ext cx="276860" cy="355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5698490" y="2857500"/>
                <a:ext cx="2768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6055360" y="2839085"/>
              <a:ext cx="89535" cy="21463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6055360" y="2839085"/>
                <a:ext cx="8953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6180455" y="2884170"/>
              <a:ext cx="214630" cy="15176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6180455" y="2884170"/>
                <a:ext cx="21463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6403975" y="2990850"/>
              <a:ext cx="71120" cy="17907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6403975" y="2990850"/>
                <a:ext cx="7112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6564630" y="2919730"/>
              <a:ext cx="214630" cy="42862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6564630" y="2919730"/>
                <a:ext cx="21463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6903720" y="2830195"/>
              <a:ext cx="116205" cy="35750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6903720" y="2830195"/>
                <a:ext cx="11620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4733290" y="1919605"/>
              <a:ext cx="196850" cy="4445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4733290" y="1919605"/>
                <a:ext cx="1968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9672955" y="1937385"/>
              <a:ext cx="1419860" cy="4445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9672955" y="1937385"/>
                <a:ext cx="14198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857250" y="2267585"/>
              <a:ext cx="1276985" cy="6286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857250" y="2267585"/>
                <a:ext cx="127698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3581400" y="3785870"/>
              <a:ext cx="160655" cy="2768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3581400" y="3785870"/>
                <a:ext cx="1606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3429635" y="3660775"/>
              <a:ext cx="356870" cy="2667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3429635" y="3660775"/>
                <a:ext cx="3568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3724275" y="3607435"/>
              <a:ext cx="98425" cy="14287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3724275" y="3607435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3849370" y="3848100"/>
              <a:ext cx="107315" cy="33972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3849370" y="3848100"/>
                <a:ext cx="10731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3983355" y="3910965"/>
              <a:ext cx="178435" cy="16954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3983355" y="3910965"/>
                <a:ext cx="1784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4152900" y="4036060"/>
              <a:ext cx="80645" cy="13398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4152900" y="4036060"/>
                <a:ext cx="80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4313555" y="3982085"/>
              <a:ext cx="205740" cy="35750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4313555" y="3982085"/>
                <a:ext cx="20574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4519295" y="3839210"/>
              <a:ext cx="89535" cy="38417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4519295" y="3839210"/>
                <a:ext cx="8953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4778375" y="4080510"/>
              <a:ext cx="71120" cy="1778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4778375" y="4080510"/>
                <a:ext cx="711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4769485" y="4018280"/>
              <a:ext cx="107315" cy="88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4769485" y="401828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4778375" y="4062730"/>
              <a:ext cx="8001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4778375" y="4062730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5171440" y="3902075"/>
              <a:ext cx="222885" cy="24130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5171440" y="3902075"/>
                <a:ext cx="2228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5608955" y="3982085"/>
              <a:ext cx="44450" cy="17907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5608955" y="3982085"/>
                <a:ext cx="4445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5626735" y="3902075"/>
              <a:ext cx="26670" cy="1778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5626735" y="390207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5600065" y="3750310"/>
              <a:ext cx="178435" cy="977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5600065" y="3750310"/>
                <a:ext cx="17843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5894705" y="4053840"/>
              <a:ext cx="196215" cy="177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5894705" y="405384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5993130" y="3973195"/>
              <a:ext cx="26670" cy="19685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5993130" y="3973195"/>
                <a:ext cx="2667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6269990" y="3964305"/>
              <a:ext cx="285750" cy="46482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6269990" y="3964305"/>
                <a:ext cx="285750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6564630" y="4027170"/>
              <a:ext cx="259080" cy="49085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6564630" y="4027170"/>
                <a:ext cx="259080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6751955" y="3937635"/>
              <a:ext cx="27305" cy="88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6751955" y="3937635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6751955" y="3776980"/>
              <a:ext cx="98425" cy="8064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6751955" y="3776980"/>
                <a:ext cx="9842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7100570" y="4187825"/>
              <a:ext cx="241300" cy="88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7100570" y="4187825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7216775" y="4098290"/>
              <a:ext cx="17780" cy="24130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7216775" y="4098290"/>
                <a:ext cx="1778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7511415" y="3946525"/>
              <a:ext cx="133985" cy="57150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7511415" y="3946525"/>
                <a:ext cx="13398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7627620" y="4124960"/>
              <a:ext cx="169545" cy="17907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7627620" y="4124960"/>
                <a:ext cx="16954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7779385" y="3919855"/>
              <a:ext cx="116205" cy="12509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7779385" y="3919855"/>
                <a:ext cx="1162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7841615" y="4241165"/>
              <a:ext cx="170180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7841615" y="4241165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7931150" y="4161155"/>
              <a:ext cx="44450" cy="20510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7931150" y="4161155"/>
                <a:ext cx="4445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8154670" y="4107180"/>
              <a:ext cx="151765" cy="19685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8154670" y="4107180"/>
                <a:ext cx="1517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8315325" y="4152265"/>
              <a:ext cx="294640" cy="48196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8315325" y="4152265"/>
                <a:ext cx="29464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8574405" y="3973195"/>
              <a:ext cx="98425" cy="15176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8574405" y="3973195"/>
                <a:ext cx="984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8717280" y="3990975"/>
              <a:ext cx="107315" cy="59880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8717280" y="3990975"/>
                <a:ext cx="107315" cy="598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9011920" y="4107180"/>
              <a:ext cx="53340" cy="28575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9011920" y="4107180"/>
                <a:ext cx="533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9056370" y="4205605"/>
              <a:ext cx="170180" cy="18732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9056370" y="4205605"/>
                <a:ext cx="1701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9074150" y="3946525"/>
              <a:ext cx="116205" cy="8064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9074150" y="3946525"/>
                <a:ext cx="1162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2839720" y="3821430"/>
              <a:ext cx="527050" cy="15176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2839720" y="3821430"/>
                <a:ext cx="5270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892810" y="2803525"/>
              <a:ext cx="303530" cy="2679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892810" y="2803525"/>
                <a:ext cx="3035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928370" y="2964180"/>
              <a:ext cx="170180" cy="88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928370" y="296418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1178560" y="2669540"/>
              <a:ext cx="151765" cy="11620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1178560" y="2669540"/>
                <a:ext cx="15176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749935" y="2562225"/>
              <a:ext cx="696595" cy="68770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749935" y="2562225"/>
                <a:ext cx="696595" cy="687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687705" y="2616200"/>
              <a:ext cx="857250" cy="79438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687705" y="2616200"/>
                <a:ext cx="857250" cy="794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4215765" y="2803525"/>
              <a:ext cx="517525" cy="8953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4215765" y="2803525"/>
                <a:ext cx="5175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4653280" y="2812415"/>
              <a:ext cx="89535" cy="10731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4653280" y="2812415"/>
                <a:ext cx="89535" cy="1073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Superficie de revolução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revol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6795" y="1584325"/>
            <a:ext cx="4298950" cy="44151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1598295" y="1830070"/>
              <a:ext cx="107315" cy="109855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1598295" y="1830070"/>
                <a:ext cx="107315" cy="1098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1670050" y="2901950"/>
              <a:ext cx="1858010" cy="1339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1670050" y="2901950"/>
                <a:ext cx="185801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1607185" y="1794510"/>
              <a:ext cx="125095" cy="125095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1607185" y="1794510"/>
                <a:ext cx="1250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1285875" y="1571625"/>
              <a:ext cx="196215" cy="455295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1285875" y="1571625"/>
                <a:ext cx="19621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3331210" y="3205480"/>
              <a:ext cx="241300" cy="1873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3331210" y="3205480"/>
                <a:ext cx="2413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1625600" y="2919730"/>
              <a:ext cx="10668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1625600" y="2919730"/>
                <a:ext cx="1066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1634490" y="2286000"/>
              <a:ext cx="1982470" cy="62484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1634490" y="2286000"/>
                <a:ext cx="1982470" cy="62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3500755" y="1937385"/>
              <a:ext cx="116205" cy="2768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3500755" y="1937385"/>
                <a:ext cx="11620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3688715" y="2053590"/>
              <a:ext cx="88900" cy="177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3688715" y="2053590"/>
                <a:ext cx="889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3688715" y="2000250"/>
              <a:ext cx="7112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3688715" y="2000250"/>
                <a:ext cx="711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3858260" y="1847850"/>
              <a:ext cx="125095" cy="37528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3858260" y="1847850"/>
                <a:ext cx="12509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3804920" y="2062480"/>
              <a:ext cx="169545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3804920" y="2062480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3992245" y="2035810"/>
              <a:ext cx="71755" cy="14287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3992245" y="2035810"/>
                <a:ext cx="717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4072890" y="2080260"/>
              <a:ext cx="115570" cy="14287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4072890" y="2080260"/>
                <a:ext cx="1155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4233545" y="2026920"/>
              <a:ext cx="35560" cy="20510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4233545" y="2026920"/>
                <a:ext cx="3556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3322320" y="2286000"/>
              <a:ext cx="276860" cy="136588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3322320" y="2286000"/>
                <a:ext cx="276860" cy="1365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3465195" y="2312670"/>
              <a:ext cx="339725" cy="121412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3465195" y="2312670"/>
                <a:ext cx="339725" cy="1214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3447415" y="3562350"/>
              <a:ext cx="44450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3447415" y="3562350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3447415" y="3553460"/>
              <a:ext cx="17780" cy="88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3447415" y="355346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3420745" y="3526790"/>
              <a:ext cx="107315" cy="4508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3420745" y="3526790"/>
                <a:ext cx="10731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1518285" y="2893060"/>
              <a:ext cx="1920240" cy="67881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1518285" y="2893060"/>
                <a:ext cx="1920240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1527175" y="2821305"/>
              <a:ext cx="151765" cy="12509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1527175" y="2821305"/>
                <a:ext cx="1517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749935" y="4232275"/>
              <a:ext cx="178435" cy="22352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749935" y="4232275"/>
                <a:ext cx="17843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696595" y="4053840"/>
              <a:ext cx="303530" cy="355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696595" y="4053840"/>
                <a:ext cx="3035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928370" y="4009390"/>
              <a:ext cx="125095" cy="13398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928370" y="4009390"/>
                <a:ext cx="1250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955675" y="4232275"/>
              <a:ext cx="88900" cy="43751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955675" y="4232275"/>
                <a:ext cx="8890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1080135" y="4366260"/>
              <a:ext cx="125095" cy="1784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1080135" y="4366260"/>
                <a:ext cx="1250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1241425" y="4491355"/>
              <a:ext cx="71120" cy="1784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1241425" y="4491355"/>
                <a:ext cx="7112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1455420" y="4276725"/>
              <a:ext cx="170180" cy="30416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1455420" y="4276725"/>
                <a:ext cx="17018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1670050" y="4205605"/>
              <a:ext cx="125095" cy="54483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1670050" y="4205605"/>
                <a:ext cx="12509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1938020" y="4500245"/>
              <a:ext cx="125095" cy="889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1938020" y="450024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1938020" y="4419600"/>
              <a:ext cx="160655" cy="1841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1938020" y="4419600"/>
                <a:ext cx="16065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2232660" y="4375150"/>
              <a:ext cx="276860" cy="20574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2232660" y="4375150"/>
                <a:ext cx="27686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2616835" y="4401820"/>
              <a:ext cx="62230" cy="21463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2616835" y="4401820"/>
                <a:ext cx="6223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2599055" y="4312920"/>
              <a:ext cx="26670" cy="3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2599055" y="4312920"/>
                <a:ext cx="266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2553970" y="4152265"/>
              <a:ext cx="125095" cy="8890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2553970" y="4152265"/>
                <a:ext cx="12509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2884805" y="4553585"/>
              <a:ext cx="222885" cy="2730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2884805" y="4553585"/>
                <a:ext cx="22288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3009900" y="4464685"/>
              <a:ext cx="35560" cy="21399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3009900" y="4464685"/>
                <a:ext cx="355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3482975" y="4509135"/>
              <a:ext cx="17780" cy="3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3482975" y="450913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3375660" y="4321810"/>
              <a:ext cx="214630" cy="52641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3375660" y="4321810"/>
                <a:ext cx="214630" cy="526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3348990" y="4589780"/>
              <a:ext cx="232410" cy="889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3348990" y="4589780"/>
                <a:ext cx="2324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3625850" y="4535805"/>
              <a:ext cx="89535" cy="20574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3625850" y="4535805"/>
                <a:ext cx="8953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Ink 46"/>
              <p14:cNvContentPartPr/>
              <p14:nvPr/>
            </p14:nvContentPartPr>
            <p14:xfrm>
              <a:off x="3706495" y="4572000"/>
              <a:ext cx="142875" cy="16065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7"/>
            </p:blipFill>
            <p:spPr>
              <a:xfrm>
                <a:off x="3706495" y="4572000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Ink 47"/>
              <p14:cNvContentPartPr/>
              <p14:nvPr/>
            </p14:nvContentPartPr>
            <p14:xfrm>
              <a:off x="3867150" y="4535805"/>
              <a:ext cx="80645" cy="28575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9"/>
            </p:blipFill>
            <p:spPr>
              <a:xfrm>
                <a:off x="3867150" y="4535805"/>
                <a:ext cx="806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Ink 48"/>
              <p14:cNvContentPartPr/>
              <p14:nvPr/>
            </p14:nvContentPartPr>
            <p14:xfrm>
              <a:off x="4126230" y="4518025"/>
              <a:ext cx="303530" cy="26797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1"/>
            </p:blipFill>
            <p:spPr>
              <a:xfrm>
                <a:off x="4126230" y="4518025"/>
                <a:ext cx="3035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Ink 49"/>
              <p14:cNvContentPartPr/>
              <p14:nvPr/>
            </p14:nvContentPartPr>
            <p14:xfrm>
              <a:off x="4420870" y="4607560"/>
              <a:ext cx="107315" cy="19621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3"/>
            </p:blipFill>
            <p:spPr>
              <a:xfrm>
                <a:off x="4420870" y="4607560"/>
                <a:ext cx="10731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Ink 50"/>
              <p14:cNvContentPartPr/>
              <p14:nvPr/>
            </p14:nvContentPartPr>
            <p14:xfrm>
              <a:off x="4590415" y="4438015"/>
              <a:ext cx="152400" cy="34798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5"/>
            </p:blipFill>
            <p:spPr>
              <a:xfrm>
                <a:off x="4590415" y="4438015"/>
                <a:ext cx="15240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Ink 51"/>
              <p14:cNvContentPartPr/>
              <p14:nvPr/>
            </p14:nvContentPartPr>
            <p14:xfrm>
              <a:off x="4858385" y="4553585"/>
              <a:ext cx="214630" cy="51816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7"/>
            </p:blipFill>
            <p:spPr>
              <a:xfrm>
                <a:off x="4858385" y="4553585"/>
                <a:ext cx="21463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Ink 52"/>
              <p14:cNvContentPartPr/>
              <p14:nvPr/>
            </p14:nvContentPartPr>
            <p14:xfrm>
              <a:off x="5001260" y="4419600"/>
              <a:ext cx="27305" cy="952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9"/>
            </p:blipFill>
            <p:spPr>
              <a:xfrm>
                <a:off x="5001260" y="4419600"/>
                <a:ext cx="2730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Ink 53"/>
              <p14:cNvContentPartPr/>
              <p14:nvPr/>
            </p14:nvContentPartPr>
            <p14:xfrm>
              <a:off x="4956810" y="4286250"/>
              <a:ext cx="107315" cy="7112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1"/>
            </p:blipFill>
            <p:spPr>
              <a:xfrm>
                <a:off x="4956810" y="4286250"/>
                <a:ext cx="1073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Ink 54"/>
              <p14:cNvContentPartPr/>
              <p14:nvPr/>
            </p14:nvContentPartPr>
            <p14:xfrm>
              <a:off x="5296535" y="4759325"/>
              <a:ext cx="169545" cy="36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3"/>
            </p:blipFill>
            <p:spPr>
              <a:xfrm>
                <a:off x="5296535" y="4759325"/>
                <a:ext cx="1695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Ink 55"/>
              <p14:cNvContentPartPr/>
              <p14:nvPr/>
            </p14:nvContentPartPr>
            <p14:xfrm>
              <a:off x="5394325" y="4669790"/>
              <a:ext cx="27305" cy="16065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5"/>
            </p:blipFill>
            <p:spPr>
              <a:xfrm>
                <a:off x="5394325" y="4669790"/>
                <a:ext cx="2730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Ink 56"/>
              <p14:cNvContentPartPr/>
              <p14:nvPr/>
            </p14:nvContentPartPr>
            <p14:xfrm>
              <a:off x="5466080" y="4392930"/>
              <a:ext cx="223520" cy="56261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7"/>
            </p:blipFill>
            <p:spPr>
              <a:xfrm>
                <a:off x="5466080" y="4392930"/>
                <a:ext cx="223520" cy="5626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Ink 57"/>
              <p14:cNvContentPartPr/>
              <p14:nvPr/>
            </p14:nvContentPartPr>
            <p14:xfrm>
              <a:off x="5501640" y="4750435"/>
              <a:ext cx="125095" cy="36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9"/>
            </p:blipFill>
            <p:spPr>
              <a:xfrm>
                <a:off x="5501640" y="4750435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Ink 58"/>
              <p14:cNvContentPartPr/>
              <p14:nvPr/>
            </p14:nvContentPartPr>
            <p14:xfrm>
              <a:off x="5662295" y="4696460"/>
              <a:ext cx="89535" cy="17907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1"/>
            </p:blipFill>
            <p:spPr>
              <a:xfrm>
                <a:off x="5662295" y="4696460"/>
                <a:ext cx="8953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Ink 59"/>
              <p14:cNvContentPartPr/>
              <p14:nvPr/>
            </p14:nvContentPartPr>
            <p14:xfrm>
              <a:off x="5769610" y="4714875"/>
              <a:ext cx="125095" cy="13335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3"/>
            </p:blipFill>
            <p:spPr>
              <a:xfrm>
                <a:off x="5769610" y="4714875"/>
                <a:ext cx="12509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Ink 60"/>
              <p14:cNvContentPartPr/>
              <p14:nvPr/>
            </p14:nvContentPartPr>
            <p14:xfrm>
              <a:off x="5885815" y="4678680"/>
              <a:ext cx="80645" cy="24130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5"/>
            </p:blipFill>
            <p:spPr>
              <a:xfrm>
                <a:off x="5885815" y="4678680"/>
                <a:ext cx="8064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Ink 61"/>
              <p14:cNvContentPartPr/>
              <p14:nvPr/>
            </p14:nvContentPartPr>
            <p14:xfrm>
              <a:off x="6082030" y="4625340"/>
              <a:ext cx="170180" cy="23241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7"/>
            </p:blipFill>
            <p:spPr>
              <a:xfrm>
                <a:off x="6082030" y="4625340"/>
                <a:ext cx="17018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Ink 62"/>
              <p14:cNvContentPartPr/>
              <p14:nvPr/>
            </p14:nvContentPartPr>
            <p14:xfrm>
              <a:off x="6234430" y="4741545"/>
              <a:ext cx="249555" cy="13398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9"/>
            </p:blipFill>
            <p:spPr>
              <a:xfrm>
                <a:off x="6234430" y="4741545"/>
                <a:ext cx="2495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Ink 63"/>
              <p14:cNvContentPartPr/>
              <p14:nvPr/>
            </p14:nvContentPartPr>
            <p14:xfrm>
              <a:off x="6564630" y="4518025"/>
              <a:ext cx="187325" cy="39306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1"/>
            </p:blipFill>
            <p:spPr>
              <a:xfrm>
                <a:off x="6564630" y="4518025"/>
                <a:ext cx="18732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Ink 64"/>
              <p14:cNvContentPartPr/>
              <p14:nvPr/>
            </p14:nvContentPartPr>
            <p14:xfrm>
              <a:off x="6850380" y="4696460"/>
              <a:ext cx="160655" cy="26797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3"/>
            </p:blipFill>
            <p:spPr>
              <a:xfrm>
                <a:off x="6850380" y="4696460"/>
                <a:ext cx="1606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Ink 65"/>
              <p14:cNvContentPartPr/>
              <p14:nvPr/>
            </p14:nvContentPartPr>
            <p14:xfrm>
              <a:off x="6903720" y="4535805"/>
              <a:ext cx="125095" cy="7175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5"/>
            </p:blipFill>
            <p:spPr>
              <a:xfrm>
                <a:off x="6903720" y="4535805"/>
                <a:ext cx="1250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Ink 66"/>
              <p14:cNvContentPartPr/>
              <p14:nvPr/>
            </p14:nvContentPartPr>
            <p14:xfrm>
              <a:off x="3930015" y="5410835"/>
              <a:ext cx="187325" cy="29464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7"/>
            </p:blipFill>
            <p:spPr>
              <a:xfrm>
                <a:off x="3930015" y="5410835"/>
                <a:ext cx="1873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Ink 67"/>
              <p14:cNvContentPartPr/>
              <p14:nvPr/>
            </p14:nvContentPartPr>
            <p14:xfrm>
              <a:off x="3697605" y="5500370"/>
              <a:ext cx="116205" cy="25908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9"/>
            </p:blipFill>
            <p:spPr>
              <a:xfrm>
                <a:off x="3697605" y="5500370"/>
                <a:ext cx="11620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Ink 68"/>
              <p14:cNvContentPartPr/>
              <p14:nvPr/>
            </p14:nvContentPartPr>
            <p14:xfrm>
              <a:off x="3616960" y="5723890"/>
              <a:ext cx="80645" cy="10668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1"/>
            </p:blipFill>
            <p:spPr>
              <a:xfrm>
                <a:off x="3616960" y="5723890"/>
                <a:ext cx="8064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Ink 69"/>
              <p14:cNvContentPartPr/>
              <p14:nvPr/>
            </p14:nvContentPartPr>
            <p14:xfrm>
              <a:off x="3375660" y="5589905"/>
              <a:ext cx="152400" cy="12509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3"/>
            </p:blipFill>
            <p:spPr>
              <a:xfrm>
                <a:off x="3375660" y="5589905"/>
                <a:ext cx="15240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Ink 70"/>
              <p14:cNvContentPartPr/>
              <p14:nvPr/>
            </p14:nvContentPartPr>
            <p14:xfrm>
              <a:off x="4224655" y="5491480"/>
              <a:ext cx="276860" cy="35687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5"/>
            </p:blipFill>
            <p:spPr>
              <a:xfrm>
                <a:off x="4224655" y="5491480"/>
                <a:ext cx="27686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Ink 71"/>
              <p14:cNvContentPartPr/>
              <p14:nvPr/>
            </p14:nvContentPartPr>
            <p14:xfrm>
              <a:off x="4224655" y="5812790"/>
              <a:ext cx="187325" cy="10731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7"/>
            </p:blipFill>
            <p:spPr>
              <a:xfrm>
                <a:off x="4224655" y="5812790"/>
                <a:ext cx="1873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Ink 72"/>
              <p14:cNvContentPartPr/>
              <p14:nvPr/>
            </p14:nvContentPartPr>
            <p14:xfrm>
              <a:off x="4590415" y="5572125"/>
              <a:ext cx="313055" cy="24066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9"/>
            </p:blipFill>
            <p:spPr>
              <a:xfrm>
                <a:off x="4590415" y="5572125"/>
                <a:ext cx="31305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Ink 73"/>
              <p14:cNvContentPartPr/>
              <p14:nvPr/>
            </p14:nvContentPartPr>
            <p14:xfrm>
              <a:off x="4724400" y="5634355"/>
              <a:ext cx="259080" cy="88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1"/>
            </p:blipFill>
            <p:spPr>
              <a:xfrm>
                <a:off x="4724400" y="5634355"/>
                <a:ext cx="2590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Ink 74"/>
              <p14:cNvContentPartPr/>
              <p14:nvPr/>
            </p14:nvContentPartPr>
            <p14:xfrm>
              <a:off x="3983355" y="6313170"/>
              <a:ext cx="285750" cy="19621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3"/>
            </p:blipFill>
            <p:spPr>
              <a:xfrm>
                <a:off x="3983355" y="6313170"/>
                <a:ext cx="28575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Ink 75"/>
              <p14:cNvContentPartPr/>
              <p14:nvPr/>
            </p14:nvContentPartPr>
            <p14:xfrm>
              <a:off x="3608070" y="6286500"/>
              <a:ext cx="178435" cy="28575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5"/>
            </p:blipFill>
            <p:spPr>
              <a:xfrm>
                <a:off x="3608070" y="6286500"/>
                <a:ext cx="1784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Ink 76"/>
              <p14:cNvContentPartPr/>
              <p14:nvPr/>
            </p14:nvContentPartPr>
            <p14:xfrm>
              <a:off x="3590290" y="6509385"/>
              <a:ext cx="89535" cy="11620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7"/>
            </p:blipFill>
            <p:spPr>
              <a:xfrm>
                <a:off x="3590290" y="6509385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Ink 77"/>
              <p14:cNvContentPartPr/>
              <p14:nvPr/>
            </p14:nvContentPartPr>
            <p14:xfrm>
              <a:off x="3223895" y="6304280"/>
              <a:ext cx="116205" cy="16954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9"/>
            </p:blipFill>
            <p:spPr>
              <a:xfrm>
                <a:off x="3223895" y="630428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Ink 78"/>
              <p14:cNvContentPartPr/>
              <p14:nvPr/>
            </p14:nvContentPartPr>
            <p14:xfrm>
              <a:off x="4394200" y="6232525"/>
              <a:ext cx="285750" cy="34861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1"/>
            </p:blipFill>
            <p:spPr>
              <a:xfrm>
                <a:off x="4394200" y="6232525"/>
                <a:ext cx="28575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Ink 79"/>
              <p14:cNvContentPartPr/>
              <p14:nvPr/>
            </p14:nvContentPartPr>
            <p14:xfrm>
              <a:off x="4385310" y="6544945"/>
              <a:ext cx="169545" cy="10731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3"/>
            </p:blipFill>
            <p:spPr>
              <a:xfrm>
                <a:off x="4385310" y="6544945"/>
                <a:ext cx="1695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Ink 80"/>
              <p14:cNvContentPartPr/>
              <p14:nvPr/>
            </p14:nvContentPartPr>
            <p14:xfrm>
              <a:off x="4679950" y="6313170"/>
              <a:ext cx="267970" cy="21399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5"/>
            </p:blipFill>
            <p:spPr>
              <a:xfrm>
                <a:off x="4679950" y="6313170"/>
                <a:ext cx="267970" cy="2139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Presentation</Application>
  <PresentationFormat>宽屏</PresentationFormat>
  <Paragraphs>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Times New Roman</vt:lpstr>
      <vt:lpstr>Standard Symbols PS</vt:lpstr>
      <vt:lpstr>Office Theme</vt:lpstr>
      <vt:lpstr>Superficies Parametrizadas</vt:lpstr>
      <vt:lpstr>Porque paramerização?</vt:lpstr>
      <vt:lpstr>Definição</vt:lpstr>
      <vt:lpstr>Curvas de grade - revisited</vt:lpstr>
      <vt:lpstr>Cilindro</vt:lpstr>
      <vt:lpstr>Plano</vt:lpstr>
      <vt:lpstr>Esfera</vt:lpstr>
      <vt:lpstr>Superficies graficos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16</cp:revision>
  <dcterms:created xsi:type="dcterms:W3CDTF">2020-11-25T22:08:34Z</dcterms:created>
  <dcterms:modified xsi:type="dcterms:W3CDTF">2020-11-25T22:08:34Z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