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CBC7-70E4-484F-ABA6-5AC714E95F4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BEE6-D115-4A33-B363-EDB7B1DC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294"/>
            <a:ext cx="10515600" cy="1325563"/>
          </a:xfrm>
        </p:spPr>
        <p:txBody>
          <a:bodyPr/>
          <a:lstStyle/>
          <a:p>
            <a:r>
              <a:rPr lang="en-US" dirty="0" smtClean="0"/>
              <a:t>Meeting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02" y="1356188"/>
            <a:ext cx="11609798" cy="532201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IMM rain Journal paper review /slides</a:t>
            </a:r>
          </a:p>
          <a:p>
            <a:r>
              <a:rPr lang="en-US" dirty="0" smtClean="0"/>
              <a:t>Implementation process of linear algebra library using Xilinx ISE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 for IMM rain journal paper</a:t>
            </a:r>
          </a:p>
          <a:p>
            <a:r>
              <a:rPr lang="en-US" dirty="0" smtClean="0"/>
              <a:t>Questions to be asked to NASA (Tim) during visit in Jan/16</a:t>
            </a:r>
          </a:p>
          <a:p>
            <a:r>
              <a:rPr lang="en-US" dirty="0" smtClean="0"/>
              <a:t>Broke up the work into timelines</a:t>
            </a:r>
          </a:p>
          <a:p>
            <a:r>
              <a:rPr lang="en-US" dirty="0" smtClean="0"/>
              <a:t>Discussed extension for cooperative agreement for </a:t>
            </a:r>
            <a:r>
              <a:rPr lang="en-US" dirty="0" smtClean="0"/>
              <a:t>April/17</a:t>
            </a:r>
          </a:p>
          <a:p>
            <a:r>
              <a:rPr lang="en-US" dirty="0" smtClean="0"/>
              <a:t>Discussed BOX usage (shared papers, docs, codes)</a:t>
            </a:r>
            <a:endParaRPr lang="en-US" dirty="0" smtClean="0"/>
          </a:p>
          <a:p>
            <a:r>
              <a:rPr lang="en-US" dirty="0" smtClean="0"/>
              <a:t>Meeting with Sven for discussion of conf./journal papers, timelines</a:t>
            </a:r>
          </a:p>
          <a:p>
            <a:r>
              <a:rPr lang="en-US" dirty="0" smtClean="0"/>
              <a:t>Proposed new network scenario (bent-pipe)</a:t>
            </a:r>
          </a:p>
          <a:p>
            <a:r>
              <a:rPr lang="en-US" dirty="0" smtClean="0"/>
              <a:t>Identified conferences and journals in accordance with timelines</a:t>
            </a:r>
          </a:p>
          <a:p>
            <a:r>
              <a:rPr lang="en-US" dirty="0" smtClean="0"/>
              <a:t>Described network scenarios based on available waveforms and hardware constraints</a:t>
            </a:r>
          </a:p>
          <a:p>
            <a:r>
              <a:rPr lang="en-US" dirty="0" smtClean="0"/>
              <a:t>Set up Slack team WPI/PSU ScaN Team</a:t>
            </a:r>
          </a:p>
          <a:p>
            <a:r>
              <a:rPr lang="en-US" dirty="0" smtClean="0"/>
              <a:t>Set up Asana with Harvest time tracking</a:t>
            </a:r>
          </a:p>
          <a:p>
            <a:r>
              <a:rPr lang="en-US" dirty="0" smtClean="0"/>
              <a:t>Penn State tour (Main buildings, Millennium Science building, </a:t>
            </a:r>
            <a:r>
              <a:rPr lang="en-US" dirty="0" err="1" smtClean="0"/>
              <a:t>Berkey</a:t>
            </a:r>
            <a:r>
              <a:rPr lang="en-US" dirty="0" smtClean="0"/>
              <a:t> Creamery, The HUB)</a:t>
            </a:r>
          </a:p>
          <a:p>
            <a:r>
              <a:rPr lang="en-US" dirty="0" smtClean="0"/>
              <a:t>Restaurants (Corner Room, Herwig’s (dinner with lab), free coffee for finals week)</a:t>
            </a:r>
          </a:p>
          <a:p>
            <a:r>
              <a:rPr lang="en-US" dirty="0" smtClean="0"/>
              <a:t>Star Wars The Force Awakens premiere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7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Meeting minutes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Victor Rodrigues Ferreira</dc:creator>
  <cp:lastModifiedBy>Paulo Victor Rodrigues Ferreira</cp:lastModifiedBy>
  <cp:revision>4</cp:revision>
  <dcterms:created xsi:type="dcterms:W3CDTF">2015-12-18T18:32:07Z</dcterms:created>
  <dcterms:modified xsi:type="dcterms:W3CDTF">2015-12-18T18:46:39Z</dcterms:modified>
</cp:coreProperties>
</file>