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7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45E3-A1E9-43D2-8D89-1C10A432E2DB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1291A-F8E3-4863-82D0-759FDC8D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Visit to Penn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Dec. 16-19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1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equations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124869"/>
            <a:ext cx="5905500" cy="134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3902076"/>
            <a:ext cx="5429250" cy="914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09900" y="1690688"/>
            <a:ext cx="6298487" cy="35183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34083" y="2796381"/>
            <a:ext cx="2007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Likelihood/ mode probabilities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7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76" y="3148851"/>
            <a:ext cx="6057900" cy="333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165" y="1962569"/>
            <a:ext cx="60198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01164" y="1777429"/>
            <a:ext cx="6664075" cy="47051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53541" y="3148851"/>
            <a:ext cx="21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2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1838325"/>
            <a:ext cx="3981450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7699" y="5630238"/>
            <a:ext cx="9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Henk</a:t>
            </a:r>
            <a:r>
              <a:rPr lang="en-US" dirty="0" smtClean="0"/>
              <a:t> A. P. </a:t>
            </a:r>
            <a:r>
              <a:rPr lang="en-US" dirty="0" err="1" smtClean="0"/>
              <a:t>Blom</a:t>
            </a:r>
            <a:r>
              <a:rPr lang="en-US" dirty="0" smtClean="0"/>
              <a:t> And Yaakov Bar-shalom. “</a:t>
            </a:r>
            <a:r>
              <a:rPr lang="en-US" b="1" dirty="0" smtClean="0"/>
              <a:t>The </a:t>
            </a:r>
            <a:r>
              <a:rPr lang="en-US" b="1" dirty="0"/>
              <a:t>Interacting Multiple Model Algorithm for Systems</a:t>
            </a:r>
          </a:p>
          <a:p>
            <a:r>
              <a:rPr lang="en-US" b="1" dirty="0"/>
              <a:t>with Markovian Switching </a:t>
            </a:r>
            <a:r>
              <a:rPr lang="en-US" b="1" dirty="0" smtClean="0"/>
              <a:t>Coefficients.” </a:t>
            </a:r>
            <a:r>
              <a:rPr lang="en-US" dirty="0" smtClean="0"/>
              <a:t>IEEE Transaction on Automatic Control, 1988.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history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699" y="5630238"/>
            <a:ext cx="9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Leigh A. Johnston and </a:t>
            </a:r>
            <a:r>
              <a:rPr lang="en-US" dirty="0" err="1" smtClean="0"/>
              <a:t>Vikram</a:t>
            </a:r>
            <a:r>
              <a:rPr lang="en-US" dirty="0" smtClean="0"/>
              <a:t> Krishnamurthy. </a:t>
            </a:r>
            <a:r>
              <a:rPr lang="en-US" b="1" dirty="0" smtClean="0"/>
              <a:t>“</a:t>
            </a:r>
            <a:r>
              <a:rPr lang="en-US" b="1" dirty="0" smtClean="0"/>
              <a:t>An </a:t>
            </a:r>
            <a:r>
              <a:rPr lang="en-US" b="1" dirty="0"/>
              <a:t>Improvement to the Interacting Multiple Model</a:t>
            </a:r>
          </a:p>
          <a:p>
            <a:r>
              <a:rPr lang="en-US" b="1" dirty="0"/>
              <a:t>(IMM) </a:t>
            </a:r>
            <a:r>
              <a:rPr lang="en-US" b="1" dirty="0" smtClean="0"/>
              <a:t>Algorithm.”</a:t>
            </a:r>
            <a:r>
              <a:rPr lang="en-US" dirty="0" smtClean="0"/>
              <a:t> IEEE Transactions on Signal Processing, 2001.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45" y="476552"/>
            <a:ext cx="3306138" cy="51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1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history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699" y="5630238"/>
            <a:ext cx="9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Thuraiappah</a:t>
            </a:r>
            <a:r>
              <a:rPr lang="en-US" dirty="0" smtClean="0"/>
              <a:t> </a:t>
            </a:r>
            <a:r>
              <a:rPr lang="en-US" dirty="0" err="1" smtClean="0"/>
              <a:t>Sathyan</a:t>
            </a:r>
            <a:r>
              <a:rPr lang="en-US" dirty="0" smtClean="0"/>
              <a:t> and </a:t>
            </a:r>
            <a:r>
              <a:rPr lang="en-US" dirty="0" err="1" smtClean="0"/>
              <a:t>Thiagaligam</a:t>
            </a:r>
            <a:r>
              <a:rPr lang="en-US" dirty="0" smtClean="0"/>
              <a:t> </a:t>
            </a:r>
            <a:r>
              <a:rPr lang="en-US" dirty="0" err="1" smtClean="0"/>
              <a:t>Kirubarajan</a:t>
            </a:r>
            <a:r>
              <a:rPr lang="en-US" dirty="0" smtClean="0"/>
              <a:t>. </a:t>
            </a:r>
            <a:r>
              <a:rPr lang="en-US" b="1" dirty="0" smtClean="0"/>
              <a:t>“Markov-Jump-System-Based Secure Chaotic Communication”.</a:t>
            </a:r>
            <a:r>
              <a:rPr lang="en-US" dirty="0" smtClean="0"/>
              <a:t> IEEE Transactions on Circuits and Systems, 2006.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30" y="1280785"/>
            <a:ext cx="6424827" cy="43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79" y="1584307"/>
            <a:ext cx="2902932" cy="3791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222" y="5876818"/>
            <a:ext cx="1068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Taehwan</a:t>
            </a:r>
            <a:r>
              <a:rPr lang="en-US" dirty="0" smtClean="0"/>
              <a:t> Cho, </a:t>
            </a:r>
            <a:r>
              <a:rPr lang="en-US" dirty="0" err="1" smtClean="0"/>
              <a:t>Changho</a:t>
            </a:r>
            <a:r>
              <a:rPr lang="en-US" dirty="0" smtClean="0"/>
              <a:t> Lee and </a:t>
            </a:r>
            <a:r>
              <a:rPr lang="en-US" dirty="0" err="1" smtClean="0"/>
              <a:t>Sangbang</a:t>
            </a:r>
            <a:r>
              <a:rPr lang="en-US" dirty="0" smtClean="0"/>
              <a:t> Choi. </a:t>
            </a:r>
            <a:r>
              <a:rPr lang="en-US" b="1" dirty="0" smtClean="0"/>
              <a:t>“</a:t>
            </a:r>
            <a:r>
              <a:rPr lang="en-US" b="1" dirty="0" smtClean="0"/>
              <a:t>Multi-Sensor </a:t>
            </a:r>
            <a:r>
              <a:rPr lang="en-US" b="1" dirty="0"/>
              <a:t>Fusion with Interacting Multiple Model Filter </a:t>
            </a:r>
            <a:r>
              <a:rPr lang="en-US" b="1" dirty="0" smtClean="0"/>
              <a:t>for Improved </a:t>
            </a:r>
            <a:r>
              <a:rPr lang="en-US" b="1" dirty="0"/>
              <a:t>Aircraft Position </a:t>
            </a:r>
            <a:r>
              <a:rPr lang="en-US" b="1" dirty="0" smtClean="0"/>
              <a:t>Accuracy.”  </a:t>
            </a:r>
            <a:r>
              <a:rPr lang="en-US" dirty="0" smtClean="0"/>
              <a:t>Sensors, 2013.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79" y="1584307"/>
            <a:ext cx="2902932" cy="3791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222" y="5876818"/>
            <a:ext cx="1068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Taehwan</a:t>
            </a:r>
            <a:r>
              <a:rPr lang="en-US" dirty="0" smtClean="0"/>
              <a:t> Cho, </a:t>
            </a:r>
            <a:r>
              <a:rPr lang="en-US" dirty="0" err="1" smtClean="0"/>
              <a:t>Changho</a:t>
            </a:r>
            <a:r>
              <a:rPr lang="en-US" dirty="0" smtClean="0"/>
              <a:t> Lee and </a:t>
            </a:r>
            <a:r>
              <a:rPr lang="en-US" dirty="0" err="1" smtClean="0"/>
              <a:t>Sangbang</a:t>
            </a:r>
            <a:r>
              <a:rPr lang="en-US" dirty="0" smtClean="0"/>
              <a:t> Choi. </a:t>
            </a:r>
            <a:r>
              <a:rPr lang="en-US" b="1" dirty="0" smtClean="0"/>
              <a:t>“</a:t>
            </a:r>
            <a:r>
              <a:rPr lang="en-US" b="1" dirty="0" smtClean="0"/>
              <a:t>Multi-Sensor </a:t>
            </a:r>
            <a:r>
              <a:rPr lang="en-US" b="1" dirty="0"/>
              <a:t>Fusion with Interacting Multiple Model Filter </a:t>
            </a:r>
            <a:r>
              <a:rPr lang="en-US" b="1" dirty="0" smtClean="0"/>
              <a:t>for Improved </a:t>
            </a:r>
            <a:r>
              <a:rPr lang="en-US" b="1" dirty="0"/>
              <a:t>Aircraft Position </a:t>
            </a:r>
            <a:r>
              <a:rPr lang="en-US" b="1" dirty="0" smtClean="0"/>
              <a:t>Accuracy.” </a:t>
            </a:r>
            <a:r>
              <a:rPr lang="en-US" dirty="0" smtClean="0"/>
              <a:t>Sensors, 2013.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51452" y="2907587"/>
            <a:ext cx="3585681" cy="14075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8137133" y="3300867"/>
            <a:ext cx="1232899" cy="482885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70032" y="3357643"/>
            <a:ext cx="181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Kalman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6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48" y="1778794"/>
            <a:ext cx="5133975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4870885"/>
            <a:ext cx="4448175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10" y="4732773"/>
            <a:ext cx="4791075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45" y="2927171"/>
            <a:ext cx="5915025" cy="1533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20091" y="1690689"/>
            <a:ext cx="6088296" cy="27700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413397" y="2927171"/>
            <a:ext cx="19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Mixing/Interaction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5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equations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47" y="2338522"/>
            <a:ext cx="4886325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60" y="3426966"/>
            <a:ext cx="5372100" cy="476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20091" y="1690689"/>
            <a:ext cx="6088296" cy="27700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13397" y="2927171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1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 equations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47800"/>
            <a:ext cx="5448300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25700"/>
            <a:ext cx="5448300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50" y="3587750"/>
            <a:ext cx="5981700" cy="561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150" y="4468812"/>
            <a:ext cx="6200775" cy="504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150" y="5513387"/>
            <a:ext cx="6276975" cy="1066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71800" y="1447799"/>
            <a:ext cx="6685908" cy="513238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62718" y="292262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175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Visit to Penn State</vt:lpstr>
      <vt:lpstr>IMM history</vt:lpstr>
      <vt:lpstr>IMM history</vt:lpstr>
      <vt:lpstr>IMM history</vt:lpstr>
      <vt:lpstr>IMM structure</vt:lpstr>
      <vt:lpstr>IMM structure</vt:lpstr>
      <vt:lpstr>IMM equations</vt:lpstr>
      <vt:lpstr>IMM equations</vt:lpstr>
      <vt:lpstr>IMM equations</vt:lpstr>
      <vt:lpstr>IMM equations</vt:lpstr>
      <vt:lpstr>IMM equations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 to Penn State</dc:title>
  <dc:creator>Paulo Victor Rodrigues Ferreira</dc:creator>
  <cp:lastModifiedBy>Paulo Victor Rodrigues Ferreira</cp:lastModifiedBy>
  <cp:revision>8</cp:revision>
  <dcterms:created xsi:type="dcterms:W3CDTF">2015-12-16T04:06:38Z</dcterms:created>
  <dcterms:modified xsi:type="dcterms:W3CDTF">2015-12-16T04:43:19Z</dcterms:modified>
</cp:coreProperties>
</file>