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B566-2105-4436-BAE5-D7A91044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351E-3F73-4FF8-96B6-372C6C5FE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786F-F803-4D11-B7E8-CFA99755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A2C2-2FE4-4237-81BC-3F62620A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DACE4-69E4-4786-8813-8CB492DA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8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9E6F-18E1-4814-A5A1-902340EB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0ED8C-7640-468E-A4B2-8C2430A6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31794-1118-40E5-9DB0-0B3ACFCC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D3F8-337A-40BD-AF36-5CF8AFA0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9172-A8AF-4185-BB5A-DAA7163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B9A8-6B11-4F6B-948D-C801DF444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3E197-0C94-4AEB-B8F9-571F3E128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CE24-FCD1-4E28-8C30-68569BED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6132-C573-4627-BB6E-E797F61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8BF3-84F8-4FA3-BD4C-1E62BC0F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7638-7628-47B1-8E17-5BF4FAFF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8D4C-D1E9-48C4-A070-5E5F21E4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FE7E-891B-4D35-8E9A-B5339AD3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A243-8C9A-4604-B10C-0D93E8EE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C7D7-8527-4188-80E4-F5C37877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552C-F528-42F0-ACC3-3344C0DF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C1BF-74A1-4E8A-ADD0-012E2E02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C540-A6D4-4480-AAC5-D5F8172F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9020-0E77-41A9-ABAF-8F02B0FC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8510-618A-4681-A27D-1A2C6D2F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AFCA-435F-42BB-B55E-5B41D817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115F-AA7A-4407-BA49-5688B86D1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7A83F-2A0D-449F-BE6C-01A36D6A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2C443-96D6-47DE-BDA2-0EFCDD52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CBB5-7531-42BF-8E49-E5D6DDF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5760-1BE5-4765-9323-D8FF3BA4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A925-10A6-4C9E-BB3D-C0725293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D22C-DF7D-48AC-AB22-CFDC3EEA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E7B5-780B-4354-9A85-7DA47102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2EA88-D8A4-438E-AC4A-5BB693EB4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9B306-8CC1-4B87-91C2-7AF41DCDE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9D05C-2603-4D68-ADFC-60124752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C97DA-E68F-48ED-84BE-393FB5E8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82EB5-9148-4BF5-AAC3-12EF4FF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894D-A3DB-4463-815A-6FCFD869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0278D-9B78-42E6-828F-44309DE7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9A5D0-A477-49C6-817D-A1C42F9D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610F-8C8F-4864-9D06-76D42A4C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5CF94-BB94-42EB-B14D-3742AD0E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97B8F-4FF7-4784-A7FB-92080A5B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1A96-7261-492D-9939-8906E4DE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5474-823B-467B-9394-174F1987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962F-24DB-446C-B2AC-180A71F3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0C90E-8B18-48D9-B2FA-1F15C1906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68A6A-6E51-469C-83E0-FEC2C74A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C1E6-152F-439E-97F7-B2E82741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1C75-0DEF-42B8-A4E9-4825CBAA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952E-E668-422E-B230-46473C43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B5E8D-A1B6-40CF-AD71-195545D1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4281-2368-4BB3-99C4-18A1B1D7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449F-2395-4D5C-B53C-5CB00774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B4D4-E57B-4F8C-B267-A984F78D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F498B-B5CB-44EF-961C-917F287A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CA0CE-B740-4E68-8E43-E541FA31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2E75-1AD0-4D80-AC8F-3FD848A4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7799-8FBF-40C3-81FD-A2F33B75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549C-3789-4E9A-B031-F67A96B084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1D2A-A7BC-4554-B81D-61763D2D2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C461-41D7-422E-9ED9-ED1A93E65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A676-7F52-4F8A-87D8-6BEB240A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FDF-51F0-4923-B71F-CA23B524D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GANs: A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F7DCC-24F3-437E-A456-B2E436A5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9710-15A2-40AE-B9D1-36AEF9BB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GANs?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B2975F-243D-47DB-A254-65E830499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6055" y="1637467"/>
            <a:ext cx="6369895" cy="35830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0E4A0-02B7-4095-9866-978667BC232E}"/>
              </a:ext>
            </a:extLst>
          </p:cNvPr>
          <p:cNvSpPr txBox="1"/>
          <p:nvPr/>
        </p:nvSpPr>
        <p:spPr>
          <a:xfrm>
            <a:off x="363415" y="2039815"/>
            <a:ext cx="4278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model an unknown probability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set up as a competition between two Neural Nets, a Generator (G) and a Discriminator (D).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Trained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the G and D are updated based on the results of 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D4264-5C1D-46AD-81B3-F3B301EC063A}"/>
              </a:ext>
            </a:extLst>
          </p:cNvPr>
          <p:cNvSpPr/>
          <p:nvPr/>
        </p:nvSpPr>
        <p:spPr>
          <a:xfrm>
            <a:off x="6188110" y="5220533"/>
            <a:ext cx="4665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https://ishmaelbelghazi.github.io/ALI/</a:t>
            </a:r>
          </a:p>
        </p:txBody>
      </p:sp>
    </p:spTree>
    <p:extLst>
      <p:ext uri="{BB962C8B-B14F-4D97-AF65-F5344CB8AC3E}">
        <p14:creationId xmlns:p14="http://schemas.microsoft.com/office/powerpoint/2010/main" val="240161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336F-A946-4C75-A157-0EBAFA6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Uses: General </a:t>
            </a:r>
            <a:r>
              <a:rPr lang="en-US" dirty="0" err="1"/>
              <a:t>Comms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F2E72C-1E04-40B7-A5C0-DFCCC919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6145"/>
            <a:ext cx="5157787" cy="823912"/>
          </a:xfrm>
        </p:spPr>
        <p:txBody>
          <a:bodyPr/>
          <a:lstStyle/>
          <a:p>
            <a:r>
              <a:rPr lang="en-US" dirty="0"/>
              <a:t>Some Current Uses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4206C3-41B5-4895-A879-09C23A2BA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110180"/>
            <a:ext cx="5157787" cy="3684588"/>
          </a:xfrm>
        </p:spPr>
        <p:txBody>
          <a:bodyPr/>
          <a:lstStyle/>
          <a:p>
            <a:r>
              <a:rPr lang="en-US" dirty="0"/>
              <a:t>Most current uses are in the Computer Vision Context</a:t>
            </a:r>
          </a:p>
          <a:p>
            <a:pPr lvl="1"/>
            <a:r>
              <a:rPr lang="en-US" dirty="0"/>
              <a:t>Generating training data.</a:t>
            </a:r>
          </a:p>
          <a:p>
            <a:pPr lvl="1"/>
            <a:r>
              <a:rPr lang="en-US" dirty="0"/>
              <a:t>Semantic arithmetic.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EB3A68-16DD-4E1E-B52A-C8839929E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86268"/>
            <a:ext cx="5183188" cy="823912"/>
          </a:xfrm>
        </p:spPr>
        <p:txBody>
          <a:bodyPr/>
          <a:lstStyle/>
          <a:p>
            <a:r>
              <a:rPr lang="en-US" dirty="0"/>
              <a:t>Potential Uses in </a:t>
            </a:r>
            <a:r>
              <a:rPr lang="en-US" dirty="0" err="1"/>
              <a:t>Comms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C0C7F1B-3CCA-411B-8CBD-90140F42E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6798" y="2110180"/>
            <a:ext cx="5183188" cy="3684588"/>
          </a:xfrm>
        </p:spPr>
        <p:txBody>
          <a:bodyPr/>
          <a:lstStyle/>
          <a:p>
            <a:r>
              <a:rPr lang="en-US" dirty="0"/>
              <a:t>Adaptive channel modelling.</a:t>
            </a:r>
          </a:p>
          <a:p>
            <a:r>
              <a:rPr lang="en-US" dirty="0"/>
              <a:t>Signal Detection.</a:t>
            </a:r>
          </a:p>
          <a:p>
            <a:r>
              <a:rPr lang="en-US" dirty="0"/>
              <a:t>Single user isolation??/</a:t>
            </a:r>
            <a:r>
              <a:rPr lang="en-US" dirty="0" err="1"/>
              <a:t>modScheme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Content Placeholder 13">
            <a:extLst>
              <a:ext uri="{FF2B5EF4-FFF2-40B4-BE49-F238E27FC236}">
                <a16:creationId xmlns:a16="http://schemas.microsoft.com/office/drawing/2014/main" id="{E5F692DF-3124-4FDD-AACA-863F9817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0"/>
          <a:stretch/>
        </p:blipFill>
        <p:spPr>
          <a:xfrm>
            <a:off x="1034979" y="4159024"/>
            <a:ext cx="4389957" cy="25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756D-900C-419F-901D-A77AF467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Uses: </a:t>
            </a:r>
            <a:r>
              <a:rPr lang="en-US" dirty="0" err="1"/>
              <a:t>SCaN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79529B-9C2D-456D-9BCB-3AD3D5C9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trying to work this out.</a:t>
            </a:r>
          </a:p>
          <a:p>
            <a:r>
              <a:rPr lang="en-US" dirty="0"/>
              <a:t>Could make sense in the explore network.</a:t>
            </a:r>
          </a:p>
          <a:p>
            <a:r>
              <a:rPr lang="en-US" dirty="0"/>
              <a:t>Offline training</a:t>
            </a:r>
          </a:p>
          <a:p>
            <a:pPr lvl="1"/>
            <a:r>
              <a:rPr lang="en-US" dirty="0"/>
              <a:t>Cons: Requires large amount of training data to become a useful model.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GANs: A Primer</vt:lpstr>
      <vt:lpstr>What are GANs?</vt:lpstr>
      <vt:lpstr>Potential Uses: General Comms</vt:lpstr>
      <vt:lpstr>Potential Uses: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GANs: A Primer</dc:title>
  <dc:creator>Li, Max Hongming</dc:creator>
  <cp:lastModifiedBy>Li, Max Hongming</cp:lastModifiedBy>
  <cp:revision>13</cp:revision>
  <dcterms:created xsi:type="dcterms:W3CDTF">2017-11-08T13:03:36Z</dcterms:created>
  <dcterms:modified xsi:type="dcterms:W3CDTF">2017-11-08T15:17:22Z</dcterms:modified>
</cp:coreProperties>
</file>